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69" d="100"/>
          <a:sy n="69" d="100"/>
        </p:scale>
        <p:origin x="48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5D2692-5618-454A-BF49-4E59F3041C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2727" y="2404534"/>
            <a:ext cx="8876146" cy="1646302"/>
          </a:xfrm>
        </p:spPr>
        <p:txBody>
          <a:bodyPr/>
          <a:lstStyle/>
          <a:p>
            <a:pPr algn="ctr"/>
            <a:r>
              <a:rPr lang="it-IT" sz="3600" dirty="0" smtClean="0"/>
              <a:t>e4jobPA </a:t>
            </a:r>
            <a:r>
              <a:rPr lang="it-IT" sz="3600" dirty="0"/>
              <a:t>- Introduzione alla cultura </a:t>
            </a:r>
            <a:r>
              <a:rPr lang="it-IT" sz="3600" dirty="0" smtClean="0"/>
              <a:t>digitale - </a:t>
            </a:r>
            <a:r>
              <a:rPr lang="it-IT" sz="3600" dirty="0"/>
              <a:t>confronto di esperienze </a:t>
            </a:r>
            <a:endParaRPr lang="it-IT" sz="3600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CC66BDE-9FD8-456C-A57C-61F4E97A4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22339" y="4826688"/>
            <a:ext cx="7766936" cy="1592585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it-IT" sz="2400" dirty="0" smtClean="0"/>
              <a:t>L’ESPERIENZA DEL COMUNE DI REGGIO CALABRIA </a:t>
            </a:r>
          </a:p>
          <a:p>
            <a:pPr algn="ctr"/>
            <a:r>
              <a:rPr lang="it-IT" sz="2400" dirty="0" smtClean="0"/>
              <a:t>MAURO SPINA</a:t>
            </a:r>
          </a:p>
          <a:p>
            <a:pPr algn="ctr"/>
            <a:endParaRPr lang="it-IT" sz="2400" dirty="0" smtClean="0"/>
          </a:p>
          <a:p>
            <a:pPr algn="ctr"/>
            <a:r>
              <a:rPr lang="it-IT" sz="2000" dirty="0" err="1" smtClean="0"/>
              <a:t>Webinar</a:t>
            </a:r>
            <a:r>
              <a:rPr lang="it-IT" sz="2000" dirty="0" smtClean="0"/>
              <a:t> 28.04.2021</a:t>
            </a:r>
            <a:r>
              <a:rPr lang="it-IT" sz="2000" dirty="0" smtClean="0"/>
              <a:t> </a:t>
            </a:r>
          </a:p>
          <a:p>
            <a:pPr algn="ctr"/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556593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06F9AE-76E2-4356-BE72-3E0680971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Autovalutazione Diagnostica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41DFE97-1329-414F-9745-CF839B3F1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Consente al candidato di verificare il suo stato di consapevolezza e conoscenza della Cultura Digitale necessaria per il lavoro, e individuare il "gap" di competenze che andrà colmato anche attraverso la consultazione delle Risorse Didattiche.</a:t>
            </a:r>
          </a:p>
          <a:p>
            <a:pPr algn="just"/>
            <a:r>
              <a:rPr lang="it-IT" dirty="0"/>
              <a:t>Tramite questo step del percosso di formazione si riesce, in maniera chiara ed autocritica, a comprendere il proprio stato di Conoscenza della Cultura Digitale. Le domande non sono molto tecniche si può scegliere tra 4 alternative di risposta e risulta molto scorrevole.</a:t>
            </a:r>
          </a:p>
          <a:p>
            <a:pPr algn="just"/>
            <a:r>
              <a:rPr lang="it-IT" dirty="0"/>
              <a:t>Alla fine di questo step ci si può rendere conto del proprio grado di consapevolezza e conoscenza della Cultura Digitale, ma soprattutto si riesce a capire quali sono i punti in cui è necessario un approfondimento o revisione delle proprie conoscenze.</a:t>
            </a:r>
          </a:p>
        </p:txBody>
      </p:sp>
    </p:spTree>
    <p:extLst>
      <p:ext uri="{BB962C8B-B14F-4D97-AF65-F5344CB8AC3E}">
        <p14:creationId xmlns:p14="http://schemas.microsoft.com/office/powerpoint/2010/main" val="2430970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4C5C71-E8AC-4F09-884D-1352C113A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Risorse Didattiche, le 10 unità UMANA, il </a:t>
            </a:r>
            <a:r>
              <a:rPr lang="it-IT" dirty="0" err="1"/>
              <a:t>Syllabus</a:t>
            </a:r>
            <a:r>
              <a:rPr lang="it-IT" dirty="0"/>
              <a:t> E4JOB e il Quaderno di Studio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7AFD4B-FA12-4B8A-A664-05005CAC88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 risorse didattiche messe a disposizione, il manuale e4job, le dispense di approfondimento per ogni unità del corso, i video ed il questionario alla fine di ogni unità, sono piacevoli e stimolanti.</a:t>
            </a:r>
          </a:p>
          <a:p>
            <a:r>
              <a:rPr lang="it-IT" dirty="0"/>
              <a:t>Il mio consiglio e di prenderne visione anche per le parti in cui si ha già una buona conoscenza. Perché permettono di consolidare la propria preparazione.</a:t>
            </a:r>
          </a:p>
          <a:p>
            <a:r>
              <a:rPr lang="it-IT" dirty="0"/>
              <a:t>Il </a:t>
            </a:r>
            <a:r>
              <a:rPr lang="it-IT" dirty="0" err="1"/>
              <a:t>Syllabus</a:t>
            </a:r>
            <a:r>
              <a:rPr lang="it-IT" dirty="0"/>
              <a:t> ed il Quaderno di Studio sono due strumenti che dovremmo sempre aggiornare e tenere a portata di mano perché imprescindibili. </a:t>
            </a:r>
          </a:p>
        </p:txBody>
      </p:sp>
    </p:spTree>
    <p:extLst>
      <p:ext uri="{BB962C8B-B14F-4D97-AF65-F5344CB8AC3E}">
        <p14:creationId xmlns:p14="http://schemas.microsoft.com/office/powerpoint/2010/main" val="1482028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5C7502-89D7-4966-9443-CB454DE90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Test in autovalutazione di verifica delle competenze acquisite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A17C68-D124-4113-A64C-D3B3C5D5B7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Come ogni corso che si rispetti alla fine si trova sempre un Test di verifica delle competenze acquisite e come ogni test mette sempre paura. In realtà è un ulteriore strumento per verificare quanto si conosce e quanto si è appreso durante tutto il percorso. La struttura è come il test di autovalutazione, con meno domande ma di carattere più specialistico (forse un po’ troppo). Arrivati però a questo punto del percorso, è logico. Si ha la possibilità di ritentare più volte il test ed alla fine di ogni tentativo possiamo vedere le </a:t>
            </a:r>
            <a:r>
              <a:rPr lang="it-IT"/>
              <a:t>risposte corrette, </a:t>
            </a:r>
            <a:r>
              <a:rPr lang="it-IT" dirty="0"/>
              <a:t>in modo da poter capire dove e se è necessario un ripasso.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91864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5965C3-34A2-47E6-BDF8-721D59AEB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Mauro Spina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10D2000-0D20-41DD-8F46-4AF47F9374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Grazie per l’attenzione</a:t>
            </a:r>
          </a:p>
        </p:txBody>
      </p:sp>
    </p:spTree>
    <p:extLst>
      <p:ext uri="{BB962C8B-B14F-4D97-AF65-F5344CB8AC3E}">
        <p14:creationId xmlns:p14="http://schemas.microsoft.com/office/powerpoint/2010/main" val="547385707"/>
      </p:ext>
    </p:extLst>
  </p:cSld>
  <p:clrMapOvr>
    <a:masterClrMapping/>
  </p:clrMapOvr>
</p:sld>
</file>

<file path=ppt/theme/theme1.xml><?xml version="1.0" encoding="utf-8"?>
<a:theme xmlns:a="http://schemas.openxmlformats.org/drawingml/2006/main" name="Sfaccettatur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127</TotalTime>
  <Words>384</Words>
  <Application>Microsoft Office PowerPoint</Application>
  <PresentationFormat>Widescreen</PresentationFormat>
  <Paragraphs>17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Sfaccettatura</vt:lpstr>
      <vt:lpstr>e4jobPA - Introduzione alla cultura digitale - confronto di esperienze </vt:lpstr>
      <vt:lpstr>Autovalutazione Diagnostica </vt:lpstr>
      <vt:lpstr>Risorse Didattiche, le 10 unità UMANA, il Syllabus E4JOB e il Quaderno di Studio </vt:lpstr>
      <vt:lpstr>Test in autovalutazione di verifica delle competenze acquisite</vt:lpstr>
      <vt:lpstr>Mauro Spina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Webinar e4jobsPA</dc:title>
  <dc:creator>Mauro Spina</dc:creator>
  <cp:lastModifiedBy>Pascale Daniela</cp:lastModifiedBy>
  <cp:revision>11</cp:revision>
  <dcterms:created xsi:type="dcterms:W3CDTF">2021-04-27T08:52:10Z</dcterms:created>
  <dcterms:modified xsi:type="dcterms:W3CDTF">2021-04-27T14:14:34Z</dcterms:modified>
</cp:coreProperties>
</file>