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5" r:id="rId3"/>
    <p:sldId id="257" r:id="rId4"/>
    <p:sldId id="260" r:id="rId5"/>
    <p:sldId id="264" r:id="rId6"/>
    <p:sldId id="267" r:id="rId7"/>
    <p:sldId id="258" r:id="rId8"/>
    <p:sldId id="266" r:id="rId9"/>
    <p:sldId id="259" r:id="rId10"/>
    <p:sldId id="261" r:id="rId11"/>
    <p:sldId id="262" r:id="rId12"/>
    <p:sldId id="263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1EA"/>
    <a:srgbClr val="002060"/>
    <a:srgbClr val="5794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60069" autoAdjust="0"/>
  </p:normalViewPr>
  <p:slideViewPr>
    <p:cSldViewPr snapToGrid="0">
      <p:cViewPr varScale="1">
        <p:scale>
          <a:sx n="70" d="100"/>
          <a:sy n="70" d="100"/>
        </p:scale>
        <p:origin x="27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E886B7-DAFB-454E-8D5E-EBA85EB8D7FF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E2302-7AD1-49B4-A510-35989A5D52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4271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E2302-7AD1-49B4-A510-35989A5D5217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3076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2FB2F-9790-4109-8FC8-EB6E901D0521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C32A4-77D6-4F2D-B1DA-388737CF9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131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2FB2F-9790-4109-8FC8-EB6E901D0521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C32A4-77D6-4F2D-B1DA-388737CF9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9386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2FB2F-9790-4109-8FC8-EB6E901D0521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C32A4-77D6-4F2D-B1DA-388737CF9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7020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2FB2F-9790-4109-8FC8-EB6E901D0521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C32A4-77D6-4F2D-B1DA-388737CF9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7426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2FB2F-9790-4109-8FC8-EB6E901D0521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C32A4-77D6-4F2D-B1DA-388737CF9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5318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2FB2F-9790-4109-8FC8-EB6E901D0521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C32A4-77D6-4F2D-B1DA-388737CF9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3713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2FB2F-9790-4109-8FC8-EB6E901D0521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C32A4-77D6-4F2D-B1DA-388737CF9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8385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2FB2F-9790-4109-8FC8-EB6E901D0521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C32A4-77D6-4F2D-B1DA-388737CF9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5576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2FB2F-9790-4109-8FC8-EB6E901D0521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C32A4-77D6-4F2D-B1DA-388737CF9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2166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2FB2F-9790-4109-8FC8-EB6E901D0521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C32A4-77D6-4F2D-B1DA-388737CF9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7709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2FB2F-9790-4109-8FC8-EB6E901D0521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C32A4-77D6-4F2D-B1DA-388737CF9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8020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2FB2F-9790-4109-8FC8-EB6E901D0521}" type="datetimeFigureOut">
              <a:rPr lang="it-IT" smtClean="0"/>
              <a:t>03/03/2020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C32A4-77D6-4F2D-B1DA-388737CF9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9624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4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778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44783" y="4316585"/>
            <a:ext cx="3999217" cy="2541415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2147415"/>
          </a:xfrm>
        </p:spPr>
        <p:txBody>
          <a:bodyPr>
            <a:normAutofit/>
          </a:bodyPr>
          <a:lstStyle/>
          <a:p>
            <a:r>
              <a:rPr lang="it-IT" sz="6600" b="1" dirty="0">
                <a:solidFill>
                  <a:srgbClr val="0091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Trattamento dei dati personali degli utenti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10843" y="2699825"/>
            <a:ext cx="7886700" cy="32335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3200" dirty="0" smtClean="0"/>
              <a:t>La </a:t>
            </a:r>
            <a:r>
              <a:rPr lang="it-IT" sz="3200" dirty="0"/>
              <a:t>gestione dei dati sensibili, </a:t>
            </a:r>
            <a:r>
              <a:rPr lang="it-IT" sz="3200" dirty="0" smtClean="0"/>
              <a:t>che </a:t>
            </a:r>
            <a:r>
              <a:rPr lang="it-IT" sz="3200" dirty="0"/>
              <a:t>non devono essere </a:t>
            </a:r>
            <a:r>
              <a:rPr lang="it-IT" sz="3200" dirty="0" smtClean="0"/>
              <a:t>diffusi, deve essere chiara e limitata al tempo strettamente necessario.</a:t>
            </a:r>
          </a:p>
          <a:p>
            <a:pPr marL="0" indent="0">
              <a:buNone/>
            </a:pPr>
            <a:endParaRPr lang="it-IT" sz="3200" dirty="0" smtClean="0"/>
          </a:p>
          <a:p>
            <a:pPr marL="0" indent="0">
              <a:buNone/>
            </a:pPr>
            <a:r>
              <a:rPr lang="it-IT" sz="3200" dirty="0" smtClean="0"/>
              <a:t>Proteggere la privacy </a:t>
            </a:r>
          </a:p>
          <a:p>
            <a:pPr marL="0" indent="0">
              <a:buNone/>
            </a:pPr>
            <a:r>
              <a:rPr lang="it-IT" sz="3200" dirty="0" smtClean="0"/>
              <a:t>dell’utente</a:t>
            </a:r>
          </a:p>
          <a:p>
            <a:pPr marL="0" indent="0">
              <a:buNone/>
            </a:pPr>
            <a:r>
              <a:rPr lang="it-IT" sz="3200" dirty="0" smtClean="0"/>
              <a:t>è uno dei nostri compiti.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072191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6600" b="1" dirty="0">
                <a:solidFill>
                  <a:srgbClr val="0091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Chiarezza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2493445"/>
            <a:ext cx="7886700" cy="31984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600" dirty="0" smtClean="0"/>
              <a:t>La SMP deve essere scritta </a:t>
            </a:r>
            <a:r>
              <a:rPr lang="it-IT" sz="3600" dirty="0"/>
              <a:t>in modo </a:t>
            </a:r>
            <a:r>
              <a:rPr lang="it-IT" sz="3600" b="1" dirty="0"/>
              <a:t>semplice e chiaro </a:t>
            </a:r>
            <a:r>
              <a:rPr lang="it-IT" sz="3600" dirty="0" smtClean="0"/>
              <a:t>per essere compresa </a:t>
            </a:r>
            <a:r>
              <a:rPr lang="it-IT" sz="3600" dirty="0"/>
              <a:t>da tutti i target di riferimento </a:t>
            </a:r>
            <a:r>
              <a:rPr lang="it-IT" sz="3600" dirty="0" smtClean="0"/>
              <a:t>coinvolti.</a:t>
            </a:r>
          </a:p>
          <a:p>
            <a:pPr marL="0" indent="0">
              <a:buNone/>
            </a:pPr>
            <a:r>
              <a:rPr lang="it-IT" sz="4800" dirty="0" smtClean="0"/>
              <a:t>Mai lasciare </a:t>
            </a:r>
            <a:r>
              <a:rPr lang="it-IT" sz="4800" dirty="0"/>
              <a:t>spazio </a:t>
            </a:r>
            <a:r>
              <a:rPr lang="it-IT" sz="4800" dirty="0" smtClean="0"/>
              <a:t>alle interpretazioni!</a:t>
            </a:r>
            <a:endParaRPr lang="it-IT" sz="4800" dirty="0"/>
          </a:p>
        </p:txBody>
      </p:sp>
    </p:spTree>
    <p:extLst>
      <p:ext uri="{BB962C8B-B14F-4D97-AF65-F5344CB8AC3E}">
        <p14:creationId xmlns:p14="http://schemas.microsoft.com/office/powerpoint/2010/main" val="3907548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133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975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649199" y="1595878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it-IT" b="1" dirty="0"/>
              <a:t/>
            </a:r>
            <a:br>
              <a:rPr lang="it-IT" b="1" dirty="0"/>
            </a:br>
            <a:r>
              <a:rPr lang="it-IT" sz="7300" b="1" dirty="0" smtClean="0">
                <a:solidFill>
                  <a:srgbClr val="0091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Roberta Mochi</a:t>
            </a:r>
            <a:br>
              <a:rPr lang="it-IT" sz="7300" b="1" dirty="0" smtClean="0">
                <a:solidFill>
                  <a:srgbClr val="0091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b="1" dirty="0" smtClean="0">
                <a:solidFill>
                  <a:srgbClr val="0091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Capo Ufficio Stampa </a:t>
            </a:r>
            <a:br>
              <a:rPr lang="it-IT" b="1" dirty="0" smtClean="0">
                <a:solidFill>
                  <a:srgbClr val="0091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it-IT" b="1" dirty="0" smtClean="0">
                <a:solidFill>
                  <a:srgbClr val="0091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 Social Media Manager ASL Roma 1</a:t>
            </a:r>
            <a:endParaRPr lang="it-IT" b="1" dirty="0">
              <a:solidFill>
                <a:srgbClr val="0091E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716" y="4053384"/>
            <a:ext cx="2432713" cy="2432713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" t="20028" r="-428" b="14860"/>
          <a:stretch/>
        </p:blipFill>
        <p:spPr>
          <a:xfrm>
            <a:off x="4885900" y="4109500"/>
            <a:ext cx="3650000" cy="2376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282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0" y="3584927"/>
            <a:ext cx="9143999" cy="3273073"/>
          </a:xfrm>
          <a:prstGeom prst="rect">
            <a:avLst/>
          </a:prstGeom>
          <a:solidFill>
            <a:srgbClr val="5794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9199" y="1022672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it-IT" b="1" dirty="0"/>
              <a:t/>
            </a:r>
            <a:br>
              <a:rPr lang="it-IT" b="1" dirty="0"/>
            </a:br>
            <a:r>
              <a:rPr lang="it-IT" sz="7300" b="1" dirty="0">
                <a:solidFill>
                  <a:srgbClr val="0091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Come costruire una corretta Social Media Policy (SMP) esterna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9199" y="4442326"/>
            <a:ext cx="4693364" cy="142421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Formuliamo un patto chiaro</a:t>
            </a:r>
            <a:endParaRPr lang="it-IT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11"/>
          <a:stretch/>
        </p:blipFill>
        <p:spPr>
          <a:xfrm>
            <a:off x="5712430" y="3794006"/>
            <a:ext cx="3431569" cy="306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225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081998" y="2357434"/>
            <a:ext cx="745390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dirty="0" smtClean="0">
                <a:ea typeface="Source Sans Pro"/>
                <a:cs typeface="Source Sans Pro"/>
                <a:sym typeface="Source Sans Pro"/>
              </a:rPr>
              <a:t>Chi gestisce lo spazio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dirty="0" smtClean="0">
                <a:ea typeface="Source Sans Pro"/>
                <a:cs typeface="Source Sans Pro"/>
                <a:sym typeface="Source Sans Pro"/>
              </a:rPr>
              <a:t>Come contattarlo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dirty="0" smtClean="0">
                <a:ea typeface="Source Sans Pro"/>
                <a:cs typeface="Source Sans Pro"/>
                <a:sym typeface="Source Sans Pro"/>
              </a:rPr>
              <a:t>Quali sono le finalità comunicative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dirty="0" smtClean="0">
                <a:ea typeface="Source Sans Pro"/>
                <a:cs typeface="Source Sans Pro"/>
                <a:sym typeface="Source Sans Pro"/>
              </a:rPr>
              <a:t>Che tipo di </a:t>
            </a:r>
            <a:r>
              <a:rPr lang="it-IT" sz="3200" dirty="0" smtClean="0">
                <a:ea typeface="Source Sans Pro"/>
                <a:cs typeface="Source Sans Pro"/>
                <a:sym typeface="Source Sans Pro"/>
              </a:rPr>
              <a:t>contenuti prevediamo di </a:t>
            </a:r>
            <a:r>
              <a:rPr lang="it-IT" sz="3200" dirty="0" smtClean="0">
                <a:ea typeface="Source Sans Pro"/>
                <a:cs typeface="Source Sans Pro"/>
                <a:sym typeface="Source Sans Pro"/>
              </a:rPr>
              <a:t>pubblicare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dirty="0" smtClean="0">
                <a:ea typeface="Source Sans Pro"/>
                <a:cs typeface="Source Sans Pro"/>
                <a:sym typeface="Source Sans Pro"/>
              </a:rPr>
              <a:t>Che comportamento che ci si aspetta dall’utente</a:t>
            </a:r>
            <a:endParaRPr lang="it-IT" sz="3200" dirty="0"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649199" y="632254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it-IT" b="1" dirty="0"/>
              <a:t/>
            </a:r>
            <a:br>
              <a:rPr lang="it-IT" b="1" dirty="0"/>
            </a:br>
            <a:r>
              <a:rPr lang="it-IT" sz="7300" b="1" dirty="0" smtClean="0">
                <a:solidFill>
                  <a:srgbClr val="0091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Diamo evidenza di…</a:t>
            </a:r>
            <a:endParaRPr lang="it-IT" sz="7300" b="1" dirty="0">
              <a:solidFill>
                <a:srgbClr val="0091E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52715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248" y="0"/>
            <a:ext cx="4227394" cy="683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012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089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5850" y="662076"/>
            <a:ext cx="7886700" cy="1325563"/>
          </a:xfrm>
        </p:spPr>
        <p:txBody>
          <a:bodyPr>
            <a:noAutofit/>
          </a:bodyPr>
          <a:lstStyle/>
          <a:p>
            <a:r>
              <a:rPr lang="it-IT" sz="6600" b="1" dirty="0">
                <a:solidFill>
                  <a:srgbClr val="0091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Cosa postiamo sui social network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5850" y="2957038"/>
            <a:ext cx="7886700" cy="2897851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Non solo indicazioni di contenuto ma specifiche su ciò che non </a:t>
            </a:r>
            <a:r>
              <a:rPr lang="it-IT" smtClean="0"/>
              <a:t>verrà tollerato.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Insulti</a:t>
            </a:r>
            <a:r>
              <a:rPr lang="it-IT" dirty="0"/>
              <a:t>, turpiloquio, minacce o atteggiamenti che ledano la dignità personale, i diritti delle minoranze e dei minori, di genere, i principi di libertà e </a:t>
            </a:r>
            <a:r>
              <a:rPr lang="it-IT" dirty="0" smtClean="0"/>
              <a:t>uguaglianza non sono bene accetti.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7034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345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6600" b="1" dirty="0" smtClean="0">
                <a:solidFill>
                  <a:srgbClr val="0091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Moderazione e netiquette</a:t>
            </a:r>
            <a:endParaRPr lang="it-IT" sz="6600" b="1" dirty="0">
              <a:solidFill>
                <a:srgbClr val="0091E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804" y="2476498"/>
            <a:ext cx="4017196" cy="2675992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213994" y="2086106"/>
            <a:ext cx="4572000" cy="42528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it-IT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Specificare gli orari di moderazione dei canali social e le modalità di presa in carico delle richieste.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 moderazione avviene a posteriori, ovvero in un momento successivo alla pubblicazione, è finalizzata al contenimento di eventuali comportamenti contrari alle norme d’uso.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 tempi di risposta variano in base alla tipologia della richiesta.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tutti si chiede di esporre la propria opinione con correttezza e misura e di rispettare le opinioni altrui.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it-IT" dirty="0" smtClean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9138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</TotalTime>
  <Words>229</Words>
  <Application>Microsoft Office PowerPoint</Application>
  <PresentationFormat>Presentazione su schermo (4:3)</PresentationFormat>
  <Paragraphs>27</Paragraphs>
  <Slides>12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Gill Sans MT</vt:lpstr>
      <vt:lpstr>Source Sans Pro</vt:lpstr>
      <vt:lpstr>Times New Roman</vt:lpstr>
      <vt:lpstr>Tema di Office</vt:lpstr>
      <vt:lpstr>Presentazione standard di PowerPoint</vt:lpstr>
      <vt:lpstr> Roberta Mochi Capo Ufficio Stampa  e Social Media Manager ASL Roma 1</vt:lpstr>
      <vt:lpstr> Come costruire una corretta Social Media Policy (SMP) esterna</vt:lpstr>
      <vt:lpstr> Diamo evidenza di…</vt:lpstr>
      <vt:lpstr>Presentazione standard di PowerPoint</vt:lpstr>
      <vt:lpstr>Presentazione standard di PowerPoint</vt:lpstr>
      <vt:lpstr>Cosa postiamo sui social network</vt:lpstr>
      <vt:lpstr>Presentazione standard di PowerPoint</vt:lpstr>
      <vt:lpstr>Moderazione e netiquette</vt:lpstr>
      <vt:lpstr>Trattamento dei dati personali degli utenti</vt:lpstr>
      <vt:lpstr>Chiarezza</vt:lpstr>
      <vt:lpstr>Presentazione standard di PowerPoint</vt:lpstr>
    </vt:vector>
  </TitlesOfParts>
  <Company>ASL RME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Roberta Mochi</dc:creator>
  <cp:lastModifiedBy>Roberta Mochi</cp:lastModifiedBy>
  <cp:revision>9</cp:revision>
  <dcterms:created xsi:type="dcterms:W3CDTF">2020-03-02T17:23:57Z</dcterms:created>
  <dcterms:modified xsi:type="dcterms:W3CDTF">2020-03-03T12:34:38Z</dcterms:modified>
</cp:coreProperties>
</file>