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761" r:id="rId4"/>
    <p:sldMasterId id="2147485774" r:id="rId5"/>
  </p:sldMasterIdLst>
  <p:notesMasterIdLst>
    <p:notesMasterId r:id="rId31"/>
  </p:notesMasterIdLst>
  <p:sldIdLst>
    <p:sldId id="661" r:id="rId6"/>
    <p:sldId id="275" r:id="rId7"/>
    <p:sldId id="660" r:id="rId8"/>
    <p:sldId id="277" r:id="rId9"/>
    <p:sldId id="329" r:id="rId10"/>
    <p:sldId id="265" r:id="rId11"/>
    <p:sldId id="318" r:id="rId12"/>
    <p:sldId id="742" r:id="rId13"/>
    <p:sldId id="419" r:id="rId14"/>
    <p:sldId id="543" r:id="rId15"/>
    <p:sldId id="270" r:id="rId16"/>
    <p:sldId id="341" r:id="rId17"/>
    <p:sldId id="412" r:id="rId18"/>
    <p:sldId id="379" r:id="rId19"/>
    <p:sldId id="453" r:id="rId20"/>
    <p:sldId id="451" r:id="rId21"/>
    <p:sldId id="656" r:id="rId22"/>
    <p:sldId id="535" r:id="rId23"/>
    <p:sldId id="743" r:id="rId24"/>
    <p:sldId id="744" r:id="rId25"/>
    <p:sldId id="746" r:id="rId26"/>
    <p:sldId id="745" r:id="rId27"/>
    <p:sldId id="747" r:id="rId28"/>
    <p:sldId id="654" r:id="rId29"/>
    <p:sldId id="674" r:id="rId30"/>
  </p:sldIdLst>
  <p:sldSz cx="9144000" cy="6858000" type="screen4x3"/>
  <p:notesSz cx="6797675" cy="9872663"/>
  <p:defaultTextStyle>
    <a:defPPr>
      <a:defRPr lang="en-GB"/>
    </a:defPPr>
    <a:lvl1pPr algn="l" defTabSz="447675" rtl="0" eaLnBrk="0" fontAlgn="base" hangingPunct="0">
      <a:lnSpc>
        <a:spcPct val="80000"/>
      </a:lnSpc>
      <a:spcBef>
        <a:spcPts val="800"/>
      </a:spcBef>
      <a:spcAft>
        <a:spcPct val="0"/>
      </a:spcAft>
      <a:buClr>
        <a:srgbClr val="000000"/>
      </a:buClr>
      <a:buSzPct val="100000"/>
      <a:defRPr sz="2000" kern="1200">
        <a:solidFill>
          <a:srgbClr val="000000"/>
        </a:solidFill>
        <a:latin typeface="Calibri" panose="020F0502020204030204" pitchFamily="34" charset="0"/>
        <a:ea typeface="+mn-ea"/>
        <a:cs typeface="Arial" panose="020B0604020202020204" pitchFamily="34" charset="0"/>
      </a:defRPr>
    </a:lvl1pPr>
    <a:lvl2pPr marL="741363" indent="-284163" algn="l" defTabSz="447675" rtl="0" eaLnBrk="0" fontAlgn="base" hangingPunct="0">
      <a:lnSpc>
        <a:spcPct val="80000"/>
      </a:lnSpc>
      <a:spcBef>
        <a:spcPts val="800"/>
      </a:spcBef>
      <a:spcAft>
        <a:spcPct val="0"/>
      </a:spcAft>
      <a:buClr>
        <a:srgbClr val="000000"/>
      </a:buClr>
      <a:buSzPct val="100000"/>
      <a:defRPr sz="2000" kern="1200">
        <a:solidFill>
          <a:srgbClr val="000000"/>
        </a:solidFill>
        <a:latin typeface="Calibri" panose="020F0502020204030204" pitchFamily="34" charset="0"/>
        <a:ea typeface="+mn-ea"/>
        <a:cs typeface="Arial" panose="020B0604020202020204" pitchFamily="34" charset="0"/>
      </a:defRPr>
    </a:lvl2pPr>
    <a:lvl3pPr marL="1141413" indent="-227013" algn="l" defTabSz="447675" rtl="0" eaLnBrk="0" fontAlgn="base" hangingPunct="0">
      <a:lnSpc>
        <a:spcPct val="80000"/>
      </a:lnSpc>
      <a:spcBef>
        <a:spcPts val="800"/>
      </a:spcBef>
      <a:spcAft>
        <a:spcPct val="0"/>
      </a:spcAft>
      <a:buClr>
        <a:srgbClr val="000000"/>
      </a:buClr>
      <a:buSzPct val="100000"/>
      <a:defRPr sz="2000" kern="1200">
        <a:solidFill>
          <a:srgbClr val="000000"/>
        </a:solidFill>
        <a:latin typeface="Calibri" panose="020F0502020204030204" pitchFamily="34" charset="0"/>
        <a:ea typeface="+mn-ea"/>
        <a:cs typeface="Arial" panose="020B0604020202020204" pitchFamily="34" charset="0"/>
      </a:defRPr>
    </a:lvl3pPr>
    <a:lvl4pPr marL="1598613" indent="-227013" algn="l" defTabSz="447675" rtl="0" eaLnBrk="0" fontAlgn="base" hangingPunct="0">
      <a:lnSpc>
        <a:spcPct val="80000"/>
      </a:lnSpc>
      <a:spcBef>
        <a:spcPts val="800"/>
      </a:spcBef>
      <a:spcAft>
        <a:spcPct val="0"/>
      </a:spcAft>
      <a:buClr>
        <a:srgbClr val="000000"/>
      </a:buClr>
      <a:buSzPct val="100000"/>
      <a:defRPr sz="2000" kern="1200">
        <a:solidFill>
          <a:srgbClr val="000000"/>
        </a:solidFill>
        <a:latin typeface="Calibri" panose="020F0502020204030204" pitchFamily="34" charset="0"/>
        <a:ea typeface="+mn-ea"/>
        <a:cs typeface="Arial" panose="020B0604020202020204" pitchFamily="34" charset="0"/>
      </a:defRPr>
    </a:lvl4pPr>
    <a:lvl5pPr marL="2055813" indent="-227013" algn="l" defTabSz="447675" rtl="0" eaLnBrk="0" fontAlgn="base" hangingPunct="0">
      <a:lnSpc>
        <a:spcPct val="80000"/>
      </a:lnSpc>
      <a:spcBef>
        <a:spcPts val="800"/>
      </a:spcBef>
      <a:spcAft>
        <a:spcPct val="0"/>
      </a:spcAft>
      <a:buClr>
        <a:srgbClr val="000000"/>
      </a:buClr>
      <a:buSzPct val="100000"/>
      <a:defRPr sz="2000" kern="1200">
        <a:solidFill>
          <a:srgbClr val="000000"/>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000" kern="1200">
        <a:solidFill>
          <a:srgbClr val="000000"/>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5"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699FF"/>
    <a:srgbClr val="FF0000"/>
    <a:srgbClr val="3399FF"/>
    <a:srgbClr val="CC0000"/>
    <a:srgbClr val="FFCCCC"/>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097" autoAdjust="0"/>
  </p:normalViewPr>
  <p:slideViewPr>
    <p:cSldViewPr>
      <p:cViewPr varScale="1">
        <p:scale>
          <a:sx n="115" d="100"/>
          <a:sy n="115" d="100"/>
        </p:scale>
        <p:origin x="1476" y="108"/>
      </p:cViewPr>
      <p:guideLst>
        <p:guide orient="horz" pos="2160"/>
        <p:guide pos="2880"/>
      </p:guideLst>
    </p:cSldViewPr>
  </p:slideViewPr>
  <p:outlineViewPr>
    <p:cViewPr varScale="1">
      <p:scale>
        <a:sx n="170" d="200"/>
        <a:sy n="170" d="200"/>
      </p:scale>
      <p:origin x="0" y="-20406"/>
    </p:cViewPr>
  </p:outlineViewPr>
  <p:notesTextViewPr>
    <p:cViewPr>
      <p:scale>
        <a:sx n="3" d="2"/>
        <a:sy n="3" d="2"/>
      </p:scale>
      <p:origin x="0" y="0"/>
    </p:cViewPr>
  </p:notesTextViewPr>
  <p:sorterViewPr>
    <p:cViewPr>
      <p:scale>
        <a:sx n="176" d="100"/>
        <a:sy n="176" d="100"/>
      </p:scale>
      <p:origin x="0" y="0"/>
    </p:cViewPr>
  </p:sorterViewPr>
  <p:notesViewPr>
    <p:cSldViewPr>
      <p:cViewPr varScale="1">
        <p:scale>
          <a:sx n="59" d="100"/>
          <a:sy n="59" d="100"/>
        </p:scale>
        <p:origin x="-1752" y="-72"/>
      </p:cViewPr>
      <p:guideLst>
        <p:guide orient="horz" pos="2865"/>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AutoShape 1"/>
          <p:cNvSpPr>
            <a:spLocks noChangeArrowheads="1"/>
          </p:cNvSpPr>
          <p:nvPr/>
        </p:nvSpPr>
        <p:spPr bwMode="auto">
          <a:xfrm>
            <a:off x="3" y="2"/>
            <a:ext cx="6797675" cy="9872663"/>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830" tIns="46415" rIns="92830" bIns="46415"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lnSpc>
                <a:spcPct val="100000"/>
              </a:lnSpc>
              <a:spcBef>
                <a:spcPct val="0"/>
              </a:spcBef>
              <a:buFont typeface="Times New Roman" pitchFamily="18" charset="0"/>
              <a:buNone/>
              <a:defRPr/>
            </a:pPr>
            <a:endParaRPr lang="it-IT" altLang="it-IT" sz="1800"/>
          </a:p>
        </p:txBody>
      </p:sp>
      <p:sp>
        <p:nvSpPr>
          <p:cNvPr id="58371" name="AutoShape 2"/>
          <p:cNvSpPr>
            <a:spLocks noChangeArrowheads="1"/>
          </p:cNvSpPr>
          <p:nvPr/>
        </p:nvSpPr>
        <p:spPr bwMode="auto">
          <a:xfrm>
            <a:off x="2" y="2"/>
            <a:ext cx="6799293" cy="9874261"/>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830" tIns="46415" rIns="92830" bIns="46415"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lnSpc>
                <a:spcPct val="100000"/>
              </a:lnSpc>
              <a:spcBef>
                <a:spcPct val="0"/>
              </a:spcBef>
              <a:buFont typeface="Times New Roman" pitchFamily="18" charset="0"/>
              <a:buNone/>
              <a:defRPr/>
            </a:pPr>
            <a:endParaRPr lang="it-IT" altLang="it-IT" sz="1800"/>
          </a:p>
        </p:txBody>
      </p:sp>
      <p:sp>
        <p:nvSpPr>
          <p:cNvPr id="4099" name="Rectangle 3"/>
          <p:cNvSpPr>
            <a:spLocks noGrp="1" noChangeArrowheads="1"/>
          </p:cNvSpPr>
          <p:nvPr>
            <p:ph type="hdr"/>
          </p:nvPr>
        </p:nvSpPr>
        <p:spPr bwMode="auto">
          <a:xfrm>
            <a:off x="0" y="2"/>
            <a:ext cx="2942640" cy="490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7" tIns="46794" rIns="89987" bIns="46794" numCol="1" anchor="t" anchorCtr="0" compatLnSpc="1">
            <a:prstTxWarp prst="textNoShape">
              <a:avLst/>
            </a:prstTxWarp>
          </a:bodyPr>
          <a:lstStyle>
            <a:lvl1pPr defTabSz="449645" eaLnBrk="1" hangingPunct="1">
              <a:lnSpc>
                <a:spcPct val="100000"/>
              </a:lnSpc>
              <a:spcBef>
                <a:spcPct val="0"/>
              </a:spcBef>
              <a:buClrTx/>
              <a:buFontTx/>
              <a:buNone/>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Arial" charset="0"/>
                <a:cs typeface="Arial" charset="0"/>
              </a:defRPr>
            </a:lvl1pPr>
          </a:lstStyle>
          <a:p>
            <a:pPr>
              <a:defRPr/>
            </a:pPr>
            <a:endParaRPr lang="it-IT"/>
          </a:p>
        </p:txBody>
      </p:sp>
      <p:sp>
        <p:nvSpPr>
          <p:cNvPr id="4100" name="Rectangle 4"/>
          <p:cNvSpPr>
            <a:spLocks noGrp="1" noChangeArrowheads="1"/>
          </p:cNvSpPr>
          <p:nvPr>
            <p:ph type="dt"/>
          </p:nvPr>
        </p:nvSpPr>
        <p:spPr bwMode="auto">
          <a:xfrm>
            <a:off x="3853418" y="2"/>
            <a:ext cx="2942640" cy="490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7" tIns="46794" rIns="89987" bIns="46794" numCol="1" anchor="t" anchorCtr="0" compatLnSpc="1">
            <a:prstTxWarp prst="textNoShape">
              <a:avLst/>
            </a:prstTxWarp>
          </a:bodyPr>
          <a:lstStyle>
            <a:lvl1pPr algn="r" defTabSz="449645" eaLnBrk="1" hangingPunct="1">
              <a:lnSpc>
                <a:spcPct val="100000"/>
              </a:lnSpc>
              <a:spcBef>
                <a:spcPct val="0"/>
              </a:spcBef>
              <a:buClrTx/>
              <a:buFontTx/>
              <a:buNone/>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Arial" charset="0"/>
                <a:cs typeface="Arial" charset="0"/>
              </a:defRPr>
            </a:lvl1pPr>
          </a:lstStyle>
          <a:p>
            <a:pPr>
              <a:defRPr/>
            </a:pPr>
            <a:endParaRPr lang="it-IT"/>
          </a:p>
        </p:txBody>
      </p:sp>
      <p:sp>
        <p:nvSpPr>
          <p:cNvPr id="52230" name="Rectangle 5"/>
          <p:cNvSpPr>
            <a:spLocks noGrp="1" noRot="1" noChangeAspect="1" noChangeArrowheads="1"/>
          </p:cNvSpPr>
          <p:nvPr>
            <p:ph type="sldImg"/>
          </p:nvPr>
        </p:nvSpPr>
        <p:spPr bwMode="auto">
          <a:xfrm>
            <a:off x="933450" y="739775"/>
            <a:ext cx="4935538" cy="37004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2" name="Rectangle 6"/>
          <p:cNvSpPr>
            <a:spLocks noGrp="1" noChangeArrowheads="1"/>
          </p:cNvSpPr>
          <p:nvPr>
            <p:ph type="body"/>
          </p:nvPr>
        </p:nvSpPr>
        <p:spPr bwMode="auto">
          <a:xfrm>
            <a:off x="679448" y="4689315"/>
            <a:ext cx="5438787" cy="4443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7" tIns="46794" rIns="89987" bIns="46794" numCol="1" anchor="t" anchorCtr="0" compatLnSpc="1">
            <a:prstTxWarp prst="textNoShape">
              <a:avLst/>
            </a:prstTxWarp>
          </a:bodyPr>
          <a:lstStyle/>
          <a:p>
            <a:pPr lvl="0"/>
            <a:endParaRPr lang="it-IT" noProof="0"/>
          </a:p>
        </p:txBody>
      </p:sp>
      <p:sp>
        <p:nvSpPr>
          <p:cNvPr id="4103" name="Rectangle 7"/>
          <p:cNvSpPr>
            <a:spLocks noGrp="1" noChangeArrowheads="1"/>
          </p:cNvSpPr>
          <p:nvPr>
            <p:ph type="ftr"/>
          </p:nvPr>
        </p:nvSpPr>
        <p:spPr bwMode="auto">
          <a:xfrm>
            <a:off x="0" y="9378631"/>
            <a:ext cx="2942640" cy="490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7" tIns="46794" rIns="89987" bIns="46794" numCol="1" anchor="b" anchorCtr="0" compatLnSpc="1">
            <a:prstTxWarp prst="textNoShape">
              <a:avLst/>
            </a:prstTxWarp>
          </a:bodyPr>
          <a:lstStyle>
            <a:lvl1pPr defTabSz="449645" eaLnBrk="1" hangingPunct="1">
              <a:lnSpc>
                <a:spcPct val="100000"/>
              </a:lnSpc>
              <a:spcBef>
                <a:spcPct val="0"/>
              </a:spcBef>
              <a:buClrTx/>
              <a:buFontTx/>
              <a:buNone/>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solidFill>
                  <a:srgbClr val="000000"/>
                </a:solidFill>
                <a:latin typeface="Arial" charset="0"/>
                <a:cs typeface="Arial" charset="0"/>
              </a:defRPr>
            </a:lvl1pPr>
          </a:lstStyle>
          <a:p>
            <a:pPr>
              <a:defRPr/>
            </a:pPr>
            <a:endParaRPr lang="it-IT"/>
          </a:p>
        </p:txBody>
      </p:sp>
      <p:sp>
        <p:nvSpPr>
          <p:cNvPr id="4104" name="Rectangle 8"/>
          <p:cNvSpPr>
            <a:spLocks noGrp="1" noChangeArrowheads="1"/>
          </p:cNvSpPr>
          <p:nvPr>
            <p:ph type="sldNum"/>
          </p:nvPr>
        </p:nvSpPr>
        <p:spPr bwMode="auto">
          <a:xfrm>
            <a:off x="3853418" y="9378631"/>
            <a:ext cx="2942640" cy="490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7" tIns="46794" rIns="89987" bIns="46794" numCol="1" anchor="b" anchorCtr="0" compatLnSpc="1">
            <a:prstTxWarp prst="textNoShape">
              <a:avLst/>
            </a:prstTxWarp>
          </a:bodyPr>
          <a:lstStyle>
            <a:lvl1pPr algn="r" defTabSz="449645" eaLnBrk="1" hangingPunct="1">
              <a:lnSpc>
                <a:spcPct val="100000"/>
              </a:lnSpc>
              <a:spcBef>
                <a:spcPct val="0"/>
              </a:spcBef>
              <a:buClrTx/>
              <a:tabLst>
                <a:tab pos="0" algn="l"/>
                <a:tab pos="448033" algn="l"/>
                <a:tab pos="897678" algn="l"/>
                <a:tab pos="1345712" algn="l"/>
                <a:tab pos="1795356" algn="l"/>
                <a:tab pos="2245001" algn="l"/>
                <a:tab pos="2693034" algn="l"/>
                <a:tab pos="3142679" algn="l"/>
                <a:tab pos="3592324" algn="l"/>
                <a:tab pos="4041968" algn="l"/>
                <a:tab pos="4491613" algn="l"/>
                <a:tab pos="4938034" algn="l"/>
                <a:tab pos="5389291" algn="l"/>
                <a:tab pos="5837324" algn="l"/>
                <a:tab pos="6288580" algn="l"/>
                <a:tab pos="6736613" algn="l"/>
                <a:tab pos="7184647" algn="l"/>
                <a:tab pos="7635903" algn="l"/>
                <a:tab pos="8083936" algn="l"/>
                <a:tab pos="8533581" algn="l"/>
                <a:tab pos="8983226" algn="l"/>
              </a:tabLst>
              <a:defRPr sz="1200">
                <a:latin typeface="Arial" panose="020B0604020202020204" pitchFamily="34" charset="0"/>
              </a:defRPr>
            </a:lvl1pPr>
          </a:lstStyle>
          <a:p>
            <a:fld id="{3E02E855-808B-4CE0-9796-4F8E5169B77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5289" algn="l" defTabSz="914116" rtl="0" eaLnBrk="1" latinLnBrk="0" hangingPunct="1">
      <a:defRPr sz="1200" kern="1200">
        <a:solidFill>
          <a:schemeClr val="tx1"/>
        </a:solidFill>
        <a:latin typeface="+mn-lt"/>
        <a:ea typeface="+mn-ea"/>
        <a:cs typeface="+mn-cs"/>
      </a:defRPr>
    </a:lvl6pPr>
    <a:lvl7pPr marL="2742346" algn="l" defTabSz="914116" rtl="0" eaLnBrk="1" latinLnBrk="0" hangingPunct="1">
      <a:defRPr sz="1200" kern="1200">
        <a:solidFill>
          <a:schemeClr val="tx1"/>
        </a:solidFill>
        <a:latin typeface="+mn-lt"/>
        <a:ea typeface="+mn-ea"/>
        <a:cs typeface="+mn-cs"/>
      </a:defRPr>
    </a:lvl7pPr>
    <a:lvl8pPr marL="3199404" algn="l" defTabSz="914116" rtl="0" eaLnBrk="1" latinLnBrk="0" hangingPunct="1">
      <a:defRPr sz="1200" kern="1200">
        <a:solidFill>
          <a:schemeClr val="tx1"/>
        </a:solidFill>
        <a:latin typeface="+mn-lt"/>
        <a:ea typeface="+mn-ea"/>
        <a:cs typeface="+mn-cs"/>
      </a:defRPr>
    </a:lvl8pPr>
    <a:lvl9pPr marL="3656462" algn="l" defTabSz="9141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C0967F0-2F9F-4E2B-AEAC-46DCD0878CC1}" type="slidenum">
              <a:rPr lang="it-IT" altLang="it-IT">
                <a:solidFill>
                  <a:prstClr val="black"/>
                </a:solidFill>
              </a:rPr>
              <a:pPr/>
              <a:t>7</a:t>
            </a:fld>
            <a:endParaRPr lang="it-IT" altLang="it-IT">
              <a:solidFill>
                <a:prstClr val="black"/>
              </a:solidFill>
            </a:endParaRPr>
          </a:p>
        </p:txBody>
      </p:sp>
      <p:sp>
        <p:nvSpPr>
          <p:cNvPr id="96257" name="Text Box 1"/>
          <p:cNvSpPr txBox="1">
            <a:spLocks noChangeArrowheads="1"/>
          </p:cNvSpPr>
          <p:nvPr/>
        </p:nvSpPr>
        <p:spPr bwMode="auto">
          <a:xfrm>
            <a:off x="1153952" y="632945"/>
            <a:ext cx="4615807" cy="316472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solidFill>
                <a:prstClr val="black"/>
              </a:solidFill>
            </a:endParaRPr>
          </a:p>
        </p:txBody>
      </p:sp>
      <p:sp>
        <p:nvSpPr>
          <p:cNvPr id="96258" name="Rectangle 2"/>
          <p:cNvSpPr txBox="1">
            <a:spLocks noGrp="1" noChangeArrowheads="1"/>
          </p:cNvSpPr>
          <p:nvPr>
            <p:ph type="body"/>
          </p:nvPr>
        </p:nvSpPr>
        <p:spPr bwMode="auto">
          <a:xfrm>
            <a:off x="684358" y="4341240"/>
            <a:ext cx="5426779" cy="40584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3500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909161" y="753943"/>
            <a:ext cx="4961559" cy="3707016"/>
          </a:xfrm>
          <a:prstGeom prst="rect">
            <a:avLst/>
          </a:prstGeom>
          <a:solidFill>
            <a:srgbClr val="FFFFFF"/>
          </a:solidFill>
          <a:ln w="9360">
            <a:solidFill>
              <a:srgbClr val="000000"/>
            </a:solidFill>
            <a:miter lim="800000"/>
            <a:headEnd/>
            <a:tailEnd/>
          </a:ln>
        </p:spPr>
        <p:txBody>
          <a:bodyPr wrap="none" lIns="92943" tIns="46472" rIns="92943" bIns="46472" anchor="ctr"/>
          <a:lstStyle/>
          <a:p>
            <a:pPr marL="0" marR="0" lvl="0" indent="0" algn="l" defTabSz="447675" rtl="0" eaLnBrk="0" fontAlgn="base" latinLnBrk="0" hangingPunct="0">
              <a:lnSpc>
                <a:spcPct val="80000"/>
              </a:lnSpc>
              <a:spcBef>
                <a:spcPts val="800"/>
              </a:spcBef>
              <a:spcAft>
                <a:spcPct val="0"/>
              </a:spcAft>
              <a:buClr>
                <a:srgbClr val="000000"/>
              </a:buClr>
              <a:buSzPct val="100000"/>
              <a:buFont typeface="Times New Roman" panose="02020603050405020304" pitchFamily="18" charset="0"/>
              <a:buNone/>
              <a:tabLst/>
              <a:defRPr/>
            </a:pPr>
            <a:endParaRPr kumimoji="0" lang="it-IT" altLang="it-IT" sz="2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7347" name="Rectangle 2"/>
          <p:cNvSpPr>
            <a:spLocks noGrp="1" noChangeArrowheads="1"/>
          </p:cNvSpPr>
          <p:nvPr>
            <p:ph type="body"/>
          </p:nvPr>
        </p:nvSpPr>
        <p:spPr>
          <a:xfrm>
            <a:off x="677827" y="4713345"/>
            <a:ext cx="5416139" cy="4446491"/>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18981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4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itchFamily="34" charset="-128"/>
              </a:defRPr>
            </a:lvl1pPr>
            <a:lvl2pPr marL="754243" indent="-290093" eaLnBrk="0" hangingPunct="0">
              <a:defRPr>
                <a:solidFill>
                  <a:schemeClr val="tx1"/>
                </a:solidFill>
                <a:latin typeface="Arial Unicode MS" pitchFamily="34" charset="-128"/>
              </a:defRPr>
            </a:lvl2pPr>
            <a:lvl3pPr marL="1160374" indent="-232075" eaLnBrk="0" hangingPunct="0">
              <a:defRPr>
                <a:solidFill>
                  <a:schemeClr val="tx1"/>
                </a:solidFill>
                <a:latin typeface="Arial Unicode MS" pitchFamily="34" charset="-128"/>
              </a:defRPr>
            </a:lvl3pPr>
            <a:lvl4pPr marL="1624523" indent="-232075" eaLnBrk="0" hangingPunct="0">
              <a:defRPr>
                <a:solidFill>
                  <a:schemeClr val="tx1"/>
                </a:solidFill>
                <a:latin typeface="Arial Unicode MS" pitchFamily="34" charset="-128"/>
              </a:defRPr>
            </a:lvl4pPr>
            <a:lvl5pPr marL="2088672" indent="-232075" eaLnBrk="0" hangingPunct="0">
              <a:defRPr>
                <a:solidFill>
                  <a:schemeClr val="tx1"/>
                </a:solidFill>
                <a:latin typeface="Arial Unicode MS" pitchFamily="34" charset="-128"/>
              </a:defRPr>
            </a:lvl5pPr>
            <a:lvl6pPr marL="2552822" indent="-232075" eaLnBrk="0" fontAlgn="base" hangingPunct="0">
              <a:spcBef>
                <a:spcPct val="0"/>
              </a:spcBef>
              <a:spcAft>
                <a:spcPct val="0"/>
              </a:spcAft>
              <a:defRPr>
                <a:solidFill>
                  <a:schemeClr val="tx1"/>
                </a:solidFill>
                <a:latin typeface="Arial Unicode MS" pitchFamily="34" charset="-128"/>
              </a:defRPr>
            </a:lvl6pPr>
            <a:lvl7pPr marL="3016971" indent="-232075" eaLnBrk="0" fontAlgn="base" hangingPunct="0">
              <a:spcBef>
                <a:spcPct val="0"/>
              </a:spcBef>
              <a:spcAft>
                <a:spcPct val="0"/>
              </a:spcAft>
              <a:defRPr>
                <a:solidFill>
                  <a:schemeClr val="tx1"/>
                </a:solidFill>
                <a:latin typeface="Arial Unicode MS" pitchFamily="34" charset="-128"/>
              </a:defRPr>
            </a:lvl7pPr>
            <a:lvl8pPr marL="3481121" indent="-232075" eaLnBrk="0" fontAlgn="base" hangingPunct="0">
              <a:spcBef>
                <a:spcPct val="0"/>
              </a:spcBef>
              <a:spcAft>
                <a:spcPct val="0"/>
              </a:spcAft>
              <a:defRPr>
                <a:solidFill>
                  <a:schemeClr val="tx1"/>
                </a:solidFill>
                <a:latin typeface="Arial Unicode MS" pitchFamily="34" charset="-128"/>
              </a:defRPr>
            </a:lvl8pPr>
            <a:lvl9pPr marL="3945270" indent="-232075" eaLnBrk="0" fontAlgn="base" hangingPunct="0">
              <a:spcBef>
                <a:spcPct val="0"/>
              </a:spcBef>
              <a:spcAft>
                <a:spcPct val="0"/>
              </a:spcAft>
              <a:defRPr>
                <a:solidFill>
                  <a:schemeClr val="tx1"/>
                </a:solidFill>
                <a:latin typeface="Arial Unicode MS" pitchFamily="34" charset="-128"/>
              </a:defRPr>
            </a:lvl9pPr>
          </a:lstStyle>
          <a:p>
            <a:pPr eaLnBrk="1" hangingPunct="1"/>
            <a:fld id="{62454A40-B0AC-4E8C-A15F-2910929F3F7E}" type="slidenum">
              <a:rPr lang="it-IT" altLang="it-IT" smtClean="0">
                <a:solidFill>
                  <a:prstClr val="black"/>
                </a:solidFill>
                <a:latin typeface="Arial" pitchFamily="34" charset="0"/>
              </a:rPr>
              <a:pPr eaLnBrk="1" hangingPunct="1"/>
              <a:t>9</a:t>
            </a:fld>
            <a:endParaRPr lang="it-IT" altLang="it-IT">
              <a:solidFill>
                <a:prstClr val="black"/>
              </a:solidFill>
              <a:latin typeface="Arial" pitchFamily="34" charset="0"/>
            </a:endParaRPr>
          </a:p>
        </p:txBody>
      </p:sp>
      <p:sp>
        <p:nvSpPr>
          <p:cNvPr id="141315" name="Text Box 1"/>
          <p:cNvSpPr txBox="1">
            <a:spLocks noChangeArrowheads="1"/>
          </p:cNvSpPr>
          <p:nvPr/>
        </p:nvSpPr>
        <p:spPr bwMode="auto">
          <a:xfrm>
            <a:off x="941515" y="763588"/>
            <a:ext cx="4997149" cy="3721484"/>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960" tIns="46480" rIns="92960" bIns="46480" anchor="ctr"/>
          <a:lstStyle>
            <a:lvl1pPr eaLnBrk="0" hangingPunct="0">
              <a:defRPr>
                <a:solidFill>
                  <a:schemeClr val="tx1"/>
                </a:solidFill>
                <a:latin typeface="Arial Unicode MS" pitchFamily="34" charset="-128"/>
              </a:defRPr>
            </a:lvl1pPr>
            <a:lvl2pPr marL="742950" indent="-285750" eaLnBrk="0" hangingPunct="0">
              <a:defRPr>
                <a:solidFill>
                  <a:schemeClr val="tx1"/>
                </a:solidFill>
                <a:latin typeface="Arial Unicode MS" pitchFamily="34" charset="-128"/>
              </a:defRPr>
            </a:lvl2pPr>
            <a:lvl3pPr marL="1143000" indent="-228600" eaLnBrk="0" hangingPunct="0">
              <a:defRPr>
                <a:solidFill>
                  <a:schemeClr val="tx1"/>
                </a:solidFill>
                <a:latin typeface="Arial Unicode MS" pitchFamily="34" charset="-128"/>
              </a:defRPr>
            </a:lvl3pPr>
            <a:lvl4pPr marL="1600200" indent="-228600" eaLnBrk="0" hangingPunct="0">
              <a:defRPr>
                <a:solidFill>
                  <a:schemeClr val="tx1"/>
                </a:solidFill>
                <a:latin typeface="Arial Unicode MS" pitchFamily="34" charset="-128"/>
              </a:defRPr>
            </a:lvl4pPr>
            <a:lvl5pPr marL="2057400" indent="-228600" eaLnBrk="0" hangingPunct="0">
              <a:defRPr>
                <a:solidFill>
                  <a:schemeClr val="tx1"/>
                </a:solidFill>
                <a:latin typeface="Arial Unicode MS" pitchFamily="34" charset="-128"/>
              </a:defRPr>
            </a:lvl5pPr>
            <a:lvl6pPr marL="2514600" indent="-228600" eaLnBrk="0" fontAlgn="base" hangingPunct="0">
              <a:spcBef>
                <a:spcPct val="0"/>
              </a:spcBef>
              <a:spcAft>
                <a:spcPct val="0"/>
              </a:spcAft>
              <a:defRPr>
                <a:solidFill>
                  <a:schemeClr val="tx1"/>
                </a:solidFill>
                <a:latin typeface="Arial Unicode MS" pitchFamily="34" charset="-128"/>
              </a:defRPr>
            </a:lvl6pPr>
            <a:lvl7pPr marL="2971800" indent="-228600" eaLnBrk="0" fontAlgn="base" hangingPunct="0">
              <a:spcBef>
                <a:spcPct val="0"/>
              </a:spcBef>
              <a:spcAft>
                <a:spcPct val="0"/>
              </a:spcAft>
              <a:defRPr>
                <a:solidFill>
                  <a:schemeClr val="tx1"/>
                </a:solidFill>
                <a:latin typeface="Arial Unicode MS" pitchFamily="34" charset="-128"/>
              </a:defRPr>
            </a:lvl7pPr>
            <a:lvl8pPr marL="3429000" indent="-228600" eaLnBrk="0" fontAlgn="base" hangingPunct="0">
              <a:spcBef>
                <a:spcPct val="0"/>
              </a:spcBef>
              <a:spcAft>
                <a:spcPct val="0"/>
              </a:spcAft>
              <a:defRPr>
                <a:solidFill>
                  <a:schemeClr val="tx1"/>
                </a:solidFill>
                <a:latin typeface="Arial Unicode MS" pitchFamily="34" charset="-128"/>
              </a:defRPr>
            </a:lvl8pPr>
            <a:lvl9pPr marL="3886200" indent="-228600" eaLnBrk="0" fontAlgn="base" hangingPunct="0">
              <a:spcBef>
                <a:spcPct val="0"/>
              </a:spcBef>
              <a:spcAft>
                <a:spcPct val="0"/>
              </a:spcAft>
              <a:defRPr>
                <a:solidFill>
                  <a:schemeClr val="tx1"/>
                </a:solidFill>
                <a:latin typeface="Arial Unicode MS" pitchFamily="34" charset="-128"/>
              </a:defRPr>
            </a:lvl9pPr>
          </a:lstStyle>
          <a:p>
            <a:pPr eaLnBrk="1" hangingPunct="1"/>
            <a:endParaRPr lang="it-IT" altLang="it-IT">
              <a:solidFill>
                <a:prstClr val="black"/>
              </a:solidFill>
              <a:cs typeface="Arial" pitchFamily="34" charset="0"/>
            </a:endParaRPr>
          </a:p>
        </p:txBody>
      </p:sp>
      <p:sp>
        <p:nvSpPr>
          <p:cNvPr id="141316" name="Rectangle 2"/>
          <p:cNvSpPr txBox="1">
            <a:spLocks noGrp="1" noChangeArrowheads="1"/>
          </p:cNvSpPr>
          <p:nvPr>
            <p:ph type="body"/>
          </p:nvPr>
        </p:nvSpPr>
        <p:spPr>
          <a:xfrm>
            <a:off x="690769" y="4772824"/>
            <a:ext cx="5484083" cy="44625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latin typeface="Arial" pitchFamily="34" charset="0"/>
            </a:endParaRPr>
          </a:p>
        </p:txBody>
      </p:sp>
    </p:spTree>
    <p:extLst>
      <p:ext uri="{BB962C8B-B14F-4D97-AF65-F5344CB8AC3E}">
        <p14:creationId xmlns:p14="http://schemas.microsoft.com/office/powerpoint/2010/main" val="412784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6"/>
          <p:cNvSpPr>
            <a:spLocks noGrp="1" noChangeArrowheads="1"/>
          </p:cNvSpPr>
          <p:nvPr>
            <p:ph type="sldNum" sz="quarter"/>
          </p:nvPr>
        </p:nvSpPr>
        <p:spPr>
          <a:noFill/>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SimSun" panose="02010600030101010101" pitchFamily="2" charset="-122"/>
              </a:defRPr>
            </a:lvl9pPr>
          </a:lstStyle>
          <a:p>
            <a:pPr>
              <a:lnSpc>
                <a:spcPct val="95000"/>
              </a:lnSpc>
            </a:pPr>
            <a:fld id="{D79087AD-D2F3-404E-863F-F1B022654274}" type="slidenum">
              <a:rPr lang="it-IT" altLang="it-IT">
                <a:solidFill>
                  <a:srgbClr val="000000"/>
                </a:solidFill>
                <a:latin typeface="Times New Roman" panose="02020603050405020304" pitchFamily="18" charset="0"/>
                <a:ea typeface="Arial Unicode MS" charset="-128"/>
              </a:rPr>
              <a:pPr>
                <a:lnSpc>
                  <a:spcPct val="95000"/>
                </a:lnSpc>
              </a:pPr>
              <a:t>11</a:t>
            </a:fld>
            <a:endParaRPr lang="it-IT" altLang="it-IT">
              <a:solidFill>
                <a:srgbClr val="000000"/>
              </a:solidFill>
              <a:latin typeface="Times New Roman" panose="02020603050405020304" pitchFamily="18" charset="0"/>
              <a:ea typeface="Arial Unicode MS" charset="-128"/>
            </a:endParaRPr>
          </a:p>
        </p:txBody>
      </p:sp>
      <p:sp>
        <p:nvSpPr>
          <p:cNvPr id="161793"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eaLnBrk="1">
              <a:buClr>
                <a:srgbClr val="000000"/>
              </a:buClr>
              <a:buSzPct val="100000"/>
              <a:buFont typeface="Times New Roman" panose="02020603050405020304" pitchFamily="18" charset="0"/>
              <a:buNone/>
              <a:defRPr/>
            </a:pPr>
            <a:fld id="{93ECCC66-0713-4D6B-B395-DD539D01939F}" type="slidenum">
              <a:rPr lang="it-IT" altLang="it-IT" sz="2400">
                <a:solidFill>
                  <a:srgbClr val="FFFFFF"/>
                </a:solidFill>
                <a:latin typeface="Verdana" panose="020B0604030504040204" pitchFamily="34" charset="0"/>
                <a:cs typeface="+mn-ea" charset="0"/>
              </a:rPr>
              <a:pPr eaLnBrk="1">
                <a:buClr>
                  <a:srgbClr val="000000"/>
                </a:buClr>
                <a:buSzPct val="100000"/>
                <a:buFont typeface="Times New Roman" panose="02020603050405020304" pitchFamily="18" charset="0"/>
                <a:buNone/>
                <a:defRPr/>
              </a:pPr>
              <a:t>11</a:t>
            </a:fld>
            <a:endParaRPr lang="it-IT" altLang="it-IT" sz="2400">
              <a:solidFill>
                <a:srgbClr val="FFFFFF"/>
              </a:solidFill>
              <a:latin typeface="Verdana" panose="020B0604030504040204" pitchFamily="34" charset="0"/>
              <a:cs typeface="+mn-ea" charset="0"/>
            </a:endParaRPr>
          </a:p>
        </p:txBody>
      </p:sp>
      <p:sp>
        <p:nvSpPr>
          <p:cNvPr id="155652" name="Rectangle 2"/>
          <p:cNvSpPr txBox="1">
            <a:spLocks noGrp="1" noRot="1" noChangeAspect="1" noChangeArrowheads="1" noTextEdit="1"/>
          </p:cNvSpPr>
          <p:nvPr>
            <p:ph type="sldImg"/>
          </p:nvPr>
        </p:nvSpPr>
        <p:spPr>
          <a:xfrm>
            <a:off x="930275" y="752475"/>
            <a:ext cx="4870450" cy="36528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3" name="Rectangle 3"/>
          <p:cNvSpPr txBox="1">
            <a:spLocks noGrp="1" noChangeArrowheads="1"/>
          </p:cNvSpPr>
          <p:nvPr>
            <p:ph type="body" idx="1"/>
          </p:nvPr>
        </p:nvSpPr>
        <p:spPr>
          <a:xfrm>
            <a:off x="677863" y="4703763"/>
            <a:ext cx="5375275" cy="43973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081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56" y="8748701"/>
            <a:ext cx="3029997" cy="45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7" tIns="49064" rIns="98127" bIns="49064" anchor="b"/>
          <a:lstStyle>
            <a:lvl1pPr defTabSz="966788" eaLnBrk="0" hangingPunct="0">
              <a:spcBef>
                <a:spcPct val="30000"/>
              </a:spcBef>
              <a:defRPr sz="1200">
                <a:solidFill>
                  <a:schemeClr val="tx1"/>
                </a:solidFill>
                <a:latin typeface="Calibri" pitchFamily="34" charset="0"/>
              </a:defRPr>
            </a:lvl1pPr>
            <a:lvl2pPr marL="742950" indent="-285750" defTabSz="966788" eaLnBrk="0" hangingPunct="0">
              <a:spcBef>
                <a:spcPct val="30000"/>
              </a:spcBef>
              <a:defRPr sz="1200">
                <a:solidFill>
                  <a:schemeClr val="tx1"/>
                </a:solidFill>
                <a:latin typeface="Calibri" pitchFamily="34" charset="0"/>
              </a:defRPr>
            </a:lvl2pPr>
            <a:lvl3pPr marL="1143000" indent="-228600" defTabSz="966788" eaLnBrk="0" hangingPunct="0">
              <a:spcBef>
                <a:spcPct val="30000"/>
              </a:spcBef>
              <a:defRPr sz="1200">
                <a:solidFill>
                  <a:schemeClr val="tx1"/>
                </a:solidFill>
                <a:latin typeface="Calibri" pitchFamily="34" charset="0"/>
              </a:defRPr>
            </a:lvl3pPr>
            <a:lvl4pPr marL="1600200" indent="-228600" defTabSz="966788" eaLnBrk="0" hangingPunct="0">
              <a:spcBef>
                <a:spcPct val="30000"/>
              </a:spcBef>
              <a:defRPr sz="1200">
                <a:solidFill>
                  <a:schemeClr val="tx1"/>
                </a:solidFill>
                <a:latin typeface="Calibri" pitchFamily="34" charset="0"/>
              </a:defRPr>
            </a:lvl4pPr>
            <a:lvl5pPr marL="2057400" indent="-228600" defTabSz="966788" eaLnBrk="0" hangingPunct="0">
              <a:spcBef>
                <a:spcPct val="30000"/>
              </a:spcBef>
              <a:defRPr sz="1200">
                <a:solidFill>
                  <a:schemeClr val="tx1"/>
                </a:solidFill>
                <a:latin typeface="Calibri" pitchFamily="34" charset="0"/>
              </a:defRPr>
            </a:lvl5pPr>
            <a:lvl6pPr marL="2514600" indent="-228600" defTabSz="966788" eaLnBrk="0" fontAlgn="base" hangingPunct="0">
              <a:spcBef>
                <a:spcPct val="30000"/>
              </a:spcBef>
              <a:spcAft>
                <a:spcPct val="0"/>
              </a:spcAft>
              <a:defRPr sz="1200">
                <a:solidFill>
                  <a:schemeClr val="tx1"/>
                </a:solidFill>
                <a:latin typeface="Calibri" pitchFamily="34" charset="0"/>
              </a:defRPr>
            </a:lvl6pPr>
            <a:lvl7pPr marL="2971800" indent="-228600" defTabSz="966788" eaLnBrk="0" fontAlgn="base" hangingPunct="0">
              <a:spcBef>
                <a:spcPct val="30000"/>
              </a:spcBef>
              <a:spcAft>
                <a:spcPct val="0"/>
              </a:spcAft>
              <a:defRPr sz="1200">
                <a:solidFill>
                  <a:schemeClr val="tx1"/>
                </a:solidFill>
                <a:latin typeface="Calibri" pitchFamily="34" charset="0"/>
              </a:defRPr>
            </a:lvl7pPr>
            <a:lvl8pPr marL="3429000" indent="-228600" defTabSz="966788" eaLnBrk="0" fontAlgn="base" hangingPunct="0">
              <a:spcBef>
                <a:spcPct val="30000"/>
              </a:spcBef>
              <a:spcAft>
                <a:spcPct val="0"/>
              </a:spcAft>
              <a:defRPr sz="1200">
                <a:solidFill>
                  <a:schemeClr val="tx1"/>
                </a:solidFill>
                <a:latin typeface="Calibri" pitchFamily="34" charset="0"/>
              </a:defRPr>
            </a:lvl8pPr>
            <a:lvl9pPr marL="3886200" indent="-228600" defTabSz="9667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6CF4437-CB23-4745-BE46-098AF585BC5C}" type="slidenum">
              <a:rPr lang="it-IT" altLang="it-IT" sz="1300">
                <a:solidFill>
                  <a:srgbClr val="000000"/>
                </a:solidFill>
                <a:latin typeface="Arial" charset="0"/>
                <a:ea typeface="宋体" pitchFamily="2" charset="-122"/>
              </a:rPr>
              <a:pPr algn="r" eaLnBrk="1" hangingPunct="1">
                <a:spcBef>
                  <a:spcPct val="0"/>
                </a:spcBef>
              </a:pPr>
              <a:t>17</a:t>
            </a:fld>
            <a:endParaRPr lang="it-IT" altLang="it-IT" sz="1300">
              <a:solidFill>
                <a:srgbClr val="000000"/>
              </a:solidFill>
              <a:latin typeface="Arial" charset="0"/>
              <a:ea typeface="宋体" pitchFamily="2" charset="-122"/>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17692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56" y="8748701"/>
            <a:ext cx="3029997" cy="45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7" tIns="49064" rIns="98127" bIns="49064" anchor="b"/>
          <a:lstStyle>
            <a:lvl1pPr defTabSz="966788" eaLnBrk="0" hangingPunct="0">
              <a:spcBef>
                <a:spcPct val="30000"/>
              </a:spcBef>
              <a:defRPr sz="1200">
                <a:solidFill>
                  <a:schemeClr val="tx1"/>
                </a:solidFill>
                <a:latin typeface="Calibri" pitchFamily="34" charset="0"/>
              </a:defRPr>
            </a:lvl1pPr>
            <a:lvl2pPr marL="742950" indent="-285750" defTabSz="966788" eaLnBrk="0" hangingPunct="0">
              <a:spcBef>
                <a:spcPct val="30000"/>
              </a:spcBef>
              <a:defRPr sz="1200">
                <a:solidFill>
                  <a:schemeClr val="tx1"/>
                </a:solidFill>
                <a:latin typeface="Calibri" pitchFamily="34" charset="0"/>
              </a:defRPr>
            </a:lvl2pPr>
            <a:lvl3pPr marL="1143000" indent="-228600" defTabSz="966788" eaLnBrk="0" hangingPunct="0">
              <a:spcBef>
                <a:spcPct val="30000"/>
              </a:spcBef>
              <a:defRPr sz="1200">
                <a:solidFill>
                  <a:schemeClr val="tx1"/>
                </a:solidFill>
                <a:latin typeface="Calibri" pitchFamily="34" charset="0"/>
              </a:defRPr>
            </a:lvl3pPr>
            <a:lvl4pPr marL="1600200" indent="-228600" defTabSz="966788" eaLnBrk="0" hangingPunct="0">
              <a:spcBef>
                <a:spcPct val="30000"/>
              </a:spcBef>
              <a:defRPr sz="1200">
                <a:solidFill>
                  <a:schemeClr val="tx1"/>
                </a:solidFill>
                <a:latin typeface="Calibri" pitchFamily="34" charset="0"/>
              </a:defRPr>
            </a:lvl4pPr>
            <a:lvl5pPr marL="2057400" indent="-228600" defTabSz="966788" eaLnBrk="0" hangingPunct="0">
              <a:spcBef>
                <a:spcPct val="30000"/>
              </a:spcBef>
              <a:defRPr sz="1200">
                <a:solidFill>
                  <a:schemeClr val="tx1"/>
                </a:solidFill>
                <a:latin typeface="Calibri" pitchFamily="34" charset="0"/>
              </a:defRPr>
            </a:lvl5pPr>
            <a:lvl6pPr marL="2514600" indent="-228600" defTabSz="966788" eaLnBrk="0" fontAlgn="base" hangingPunct="0">
              <a:spcBef>
                <a:spcPct val="30000"/>
              </a:spcBef>
              <a:spcAft>
                <a:spcPct val="0"/>
              </a:spcAft>
              <a:defRPr sz="1200">
                <a:solidFill>
                  <a:schemeClr val="tx1"/>
                </a:solidFill>
                <a:latin typeface="Calibri" pitchFamily="34" charset="0"/>
              </a:defRPr>
            </a:lvl6pPr>
            <a:lvl7pPr marL="2971800" indent="-228600" defTabSz="966788" eaLnBrk="0" fontAlgn="base" hangingPunct="0">
              <a:spcBef>
                <a:spcPct val="30000"/>
              </a:spcBef>
              <a:spcAft>
                <a:spcPct val="0"/>
              </a:spcAft>
              <a:defRPr sz="1200">
                <a:solidFill>
                  <a:schemeClr val="tx1"/>
                </a:solidFill>
                <a:latin typeface="Calibri" pitchFamily="34" charset="0"/>
              </a:defRPr>
            </a:lvl7pPr>
            <a:lvl8pPr marL="3429000" indent="-228600" defTabSz="966788" eaLnBrk="0" fontAlgn="base" hangingPunct="0">
              <a:spcBef>
                <a:spcPct val="30000"/>
              </a:spcBef>
              <a:spcAft>
                <a:spcPct val="0"/>
              </a:spcAft>
              <a:defRPr sz="1200">
                <a:solidFill>
                  <a:schemeClr val="tx1"/>
                </a:solidFill>
                <a:latin typeface="Calibri" pitchFamily="34" charset="0"/>
              </a:defRPr>
            </a:lvl8pPr>
            <a:lvl9pPr marL="3886200" indent="-228600" defTabSz="9667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6CF4437-CB23-4745-BE46-098AF585BC5C}" type="slidenum">
              <a:rPr lang="it-IT" altLang="it-IT" sz="1300">
                <a:solidFill>
                  <a:srgbClr val="000000"/>
                </a:solidFill>
                <a:latin typeface="Arial" charset="0"/>
                <a:ea typeface="宋体" pitchFamily="2" charset="-122"/>
              </a:rPr>
              <a:pPr algn="r" eaLnBrk="1" hangingPunct="1">
                <a:spcBef>
                  <a:spcPct val="0"/>
                </a:spcBef>
              </a:pPr>
              <a:t>18</a:t>
            </a:fld>
            <a:endParaRPr lang="it-IT" altLang="it-IT" sz="1300">
              <a:solidFill>
                <a:srgbClr val="000000"/>
              </a:solidFill>
              <a:latin typeface="Arial" charset="0"/>
              <a:ea typeface="宋体" pitchFamily="2" charset="-122"/>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141381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56" y="8748701"/>
            <a:ext cx="3029997" cy="45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7" tIns="49064" rIns="98127" bIns="49064" anchor="b"/>
          <a:lstStyle>
            <a:lvl1pPr defTabSz="966788" eaLnBrk="0" hangingPunct="0">
              <a:spcBef>
                <a:spcPct val="30000"/>
              </a:spcBef>
              <a:defRPr sz="1200">
                <a:solidFill>
                  <a:schemeClr val="tx1"/>
                </a:solidFill>
                <a:latin typeface="Calibri" pitchFamily="34" charset="0"/>
              </a:defRPr>
            </a:lvl1pPr>
            <a:lvl2pPr marL="742950" indent="-285750" defTabSz="966788" eaLnBrk="0" hangingPunct="0">
              <a:spcBef>
                <a:spcPct val="30000"/>
              </a:spcBef>
              <a:defRPr sz="1200">
                <a:solidFill>
                  <a:schemeClr val="tx1"/>
                </a:solidFill>
                <a:latin typeface="Calibri" pitchFamily="34" charset="0"/>
              </a:defRPr>
            </a:lvl2pPr>
            <a:lvl3pPr marL="1143000" indent="-228600" defTabSz="966788" eaLnBrk="0" hangingPunct="0">
              <a:spcBef>
                <a:spcPct val="30000"/>
              </a:spcBef>
              <a:defRPr sz="1200">
                <a:solidFill>
                  <a:schemeClr val="tx1"/>
                </a:solidFill>
                <a:latin typeface="Calibri" pitchFamily="34" charset="0"/>
              </a:defRPr>
            </a:lvl3pPr>
            <a:lvl4pPr marL="1600200" indent="-228600" defTabSz="966788" eaLnBrk="0" hangingPunct="0">
              <a:spcBef>
                <a:spcPct val="30000"/>
              </a:spcBef>
              <a:defRPr sz="1200">
                <a:solidFill>
                  <a:schemeClr val="tx1"/>
                </a:solidFill>
                <a:latin typeface="Calibri" pitchFamily="34" charset="0"/>
              </a:defRPr>
            </a:lvl4pPr>
            <a:lvl5pPr marL="2057400" indent="-228600" defTabSz="966788" eaLnBrk="0" hangingPunct="0">
              <a:spcBef>
                <a:spcPct val="30000"/>
              </a:spcBef>
              <a:defRPr sz="1200">
                <a:solidFill>
                  <a:schemeClr val="tx1"/>
                </a:solidFill>
                <a:latin typeface="Calibri" pitchFamily="34" charset="0"/>
              </a:defRPr>
            </a:lvl5pPr>
            <a:lvl6pPr marL="2514600" indent="-228600" defTabSz="966788" eaLnBrk="0" fontAlgn="base" hangingPunct="0">
              <a:spcBef>
                <a:spcPct val="30000"/>
              </a:spcBef>
              <a:spcAft>
                <a:spcPct val="0"/>
              </a:spcAft>
              <a:defRPr sz="1200">
                <a:solidFill>
                  <a:schemeClr val="tx1"/>
                </a:solidFill>
                <a:latin typeface="Calibri" pitchFamily="34" charset="0"/>
              </a:defRPr>
            </a:lvl6pPr>
            <a:lvl7pPr marL="2971800" indent="-228600" defTabSz="966788" eaLnBrk="0" fontAlgn="base" hangingPunct="0">
              <a:spcBef>
                <a:spcPct val="30000"/>
              </a:spcBef>
              <a:spcAft>
                <a:spcPct val="0"/>
              </a:spcAft>
              <a:defRPr sz="1200">
                <a:solidFill>
                  <a:schemeClr val="tx1"/>
                </a:solidFill>
                <a:latin typeface="Calibri" pitchFamily="34" charset="0"/>
              </a:defRPr>
            </a:lvl7pPr>
            <a:lvl8pPr marL="3429000" indent="-228600" defTabSz="966788" eaLnBrk="0" fontAlgn="base" hangingPunct="0">
              <a:spcBef>
                <a:spcPct val="30000"/>
              </a:spcBef>
              <a:spcAft>
                <a:spcPct val="0"/>
              </a:spcAft>
              <a:defRPr sz="1200">
                <a:solidFill>
                  <a:schemeClr val="tx1"/>
                </a:solidFill>
                <a:latin typeface="Calibri" pitchFamily="34" charset="0"/>
              </a:defRPr>
            </a:lvl8pPr>
            <a:lvl9pPr marL="3886200" indent="-228600" defTabSz="96678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6CF4437-CB23-4745-BE46-098AF585BC5C}" type="slidenum">
              <a:rPr lang="it-IT" altLang="it-IT" sz="1300">
                <a:solidFill>
                  <a:srgbClr val="000000"/>
                </a:solidFill>
                <a:latin typeface="Arial" charset="0"/>
                <a:ea typeface="宋体" pitchFamily="2" charset="-122"/>
              </a:rPr>
              <a:pPr algn="r" eaLnBrk="1" hangingPunct="1">
                <a:spcBef>
                  <a:spcPct val="0"/>
                </a:spcBef>
              </a:pPr>
              <a:t>24</a:t>
            </a:fld>
            <a:endParaRPr lang="it-IT" altLang="it-IT" sz="1300">
              <a:solidFill>
                <a:srgbClr val="000000"/>
              </a:solidFill>
              <a:latin typeface="Arial" charset="0"/>
              <a:ea typeface="宋体" pitchFamily="2" charset="-122"/>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387150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909161" y="753943"/>
            <a:ext cx="4961559" cy="3707016"/>
          </a:xfrm>
          <a:prstGeom prst="rect">
            <a:avLst/>
          </a:prstGeom>
          <a:solidFill>
            <a:srgbClr val="FFFFFF"/>
          </a:solidFill>
          <a:ln w="9360">
            <a:solidFill>
              <a:srgbClr val="000000"/>
            </a:solidFill>
            <a:miter lim="800000"/>
            <a:headEnd/>
            <a:tailEnd/>
          </a:ln>
        </p:spPr>
        <p:txBody>
          <a:bodyPr wrap="none" lIns="92943" tIns="46472" rIns="92943" bIns="46472" anchor="ctr"/>
          <a:lstStyle/>
          <a:p>
            <a:pPr>
              <a:buFont typeface="Times New Roman" panose="02020603050405020304" pitchFamily="18" charset="0"/>
              <a:buNone/>
            </a:pPr>
            <a:endParaRPr lang="it-IT" altLang="it-IT"/>
          </a:p>
        </p:txBody>
      </p:sp>
      <p:sp>
        <p:nvSpPr>
          <p:cNvPr id="57347" name="Rectangle 2"/>
          <p:cNvSpPr>
            <a:spLocks noGrp="1" noChangeArrowheads="1"/>
          </p:cNvSpPr>
          <p:nvPr>
            <p:ph type="body"/>
          </p:nvPr>
        </p:nvSpPr>
        <p:spPr>
          <a:xfrm>
            <a:off x="677827" y="4713345"/>
            <a:ext cx="5416139" cy="4446491"/>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123444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E438E899-AB8B-4A7E-AC60-1EBC9814C300}" type="datetimeFigureOut">
              <a:rPr lang="it-IT"/>
              <a:pPr>
                <a:defRPr/>
              </a:pPr>
              <a:t>17/03/2023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6C34FA9-8DA6-491A-8F5C-3747B8D47424}" type="slidenum">
              <a:rPr lang="it-IT"/>
              <a:pPr>
                <a:defRPr/>
              </a:pPr>
              <a:t>‹N›</a:t>
            </a:fld>
            <a:endParaRPr lang="it-IT"/>
          </a:p>
        </p:txBody>
      </p:sp>
    </p:spTree>
    <p:extLst>
      <p:ext uri="{BB962C8B-B14F-4D97-AF65-F5344CB8AC3E}">
        <p14:creationId xmlns:p14="http://schemas.microsoft.com/office/powerpoint/2010/main" val="405486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DF82B95-A3C3-4576-AE91-715BF3EBDFDB}" type="datetimeFigureOut">
              <a:rPr lang="it-IT"/>
              <a:pPr>
                <a:defRPr/>
              </a:pPr>
              <a:t>17/03/2023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5B98341-FE18-4E0C-BA50-8B6A45061007}" type="slidenum">
              <a:rPr lang="it-IT"/>
              <a:pPr>
                <a:defRPr/>
              </a:pPr>
              <a:t>‹N›</a:t>
            </a:fld>
            <a:endParaRPr lang="it-IT"/>
          </a:p>
        </p:txBody>
      </p:sp>
    </p:spTree>
    <p:extLst>
      <p:ext uri="{BB962C8B-B14F-4D97-AF65-F5344CB8AC3E}">
        <p14:creationId xmlns:p14="http://schemas.microsoft.com/office/powerpoint/2010/main" val="208818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EC8E6A3-287B-4394-B870-5167C206BBC3}" type="datetimeFigureOut">
              <a:rPr lang="it-IT"/>
              <a:pPr>
                <a:defRPr/>
              </a:pPr>
              <a:t>17/03/2023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14D0F1A-F6D7-4BD2-B9D6-C7A2A16FCD46}" type="slidenum">
              <a:rPr lang="it-IT"/>
              <a:pPr>
                <a:defRPr/>
              </a:pPr>
              <a:t>‹N›</a:t>
            </a:fld>
            <a:endParaRPr lang="it-IT"/>
          </a:p>
        </p:txBody>
      </p:sp>
    </p:spTree>
    <p:extLst>
      <p:ext uri="{BB962C8B-B14F-4D97-AF65-F5344CB8AC3E}">
        <p14:creationId xmlns:p14="http://schemas.microsoft.com/office/powerpoint/2010/main" val="337010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EEE0202A-B4B2-4560-BCC3-2BB0F2BE6B1A}" type="datetimeFigureOut">
              <a:rPr lang="it-IT"/>
              <a:pPr>
                <a:defRPr/>
              </a:pPr>
              <a:t>17/03/2023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153101C-A902-4E2C-A737-1671E717F6B6}" type="slidenum">
              <a:rPr lang="it-IT"/>
              <a:pPr>
                <a:defRPr/>
              </a:pPr>
              <a:t>‹N›</a:t>
            </a:fld>
            <a:endParaRPr lang="it-IT"/>
          </a:p>
        </p:txBody>
      </p:sp>
    </p:spTree>
    <p:extLst>
      <p:ext uri="{BB962C8B-B14F-4D97-AF65-F5344CB8AC3E}">
        <p14:creationId xmlns:p14="http://schemas.microsoft.com/office/powerpoint/2010/main" val="308923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7059" indent="0" algn="ctr">
              <a:buNone/>
              <a:defRPr/>
            </a:lvl2pPr>
            <a:lvl3pPr marL="914116" indent="0" algn="ctr">
              <a:buNone/>
              <a:defRPr/>
            </a:lvl3pPr>
            <a:lvl4pPr marL="1371174" indent="0" algn="ctr">
              <a:buNone/>
              <a:defRPr/>
            </a:lvl4pPr>
            <a:lvl5pPr marL="1828231" indent="0" algn="ctr">
              <a:buNone/>
              <a:defRPr/>
            </a:lvl5pPr>
            <a:lvl6pPr marL="2285289" indent="0" algn="ctr">
              <a:buNone/>
              <a:defRPr/>
            </a:lvl6pPr>
            <a:lvl7pPr marL="2742346" indent="0" algn="ctr">
              <a:buNone/>
              <a:defRPr/>
            </a:lvl7pPr>
            <a:lvl8pPr marL="3199404" indent="0" algn="ctr">
              <a:buNone/>
              <a:defRPr/>
            </a:lvl8pPr>
            <a:lvl9pPr marL="3656462" indent="0" algn="ctr">
              <a:buNone/>
              <a:defRPr/>
            </a:lvl9pPr>
          </a:lstStyle>
          <a:p>
            <a:r>
              <a:rPr lang="it-IT"/>
              <a:t>Fare clic per modificare lo stile del sottotitolo dello schema</a:t>
            </a:r>
          </a:p>
        </p:txBody>
      </p:sp>
      <p:sp>
        <p:nvSpPr>
          <p:cNvPr id="4" name="Rectangle 6">
            <a:extLst>
              <a:ext uri="{FF2B5EF4-FFF2-40B4-BE49-F238E27FC236}">
                <a16:creationId xmlns:a16="http://schemas.microsoft.com/office/drawing/2014/main" id="{1BBC4656-26C3-4461-BA62-33993B750F18}"/>
              </a:ext>
            </a:extLst>
          </p:cNvPr>
          <p:cNvSpPr>
            <a:spLocks noGrp="1" noChangeArrowheads="1"/>
          </p:cNvSpPr>
          <p:nvPr>
            <p:ph type="dt" idx="10"/>
          </p:nvPr>
        </p:nvSpPr>
        <p:spPr>
          <a:ln/>
        </p:spPr>
        <p:txBody>
          <a:bodyPr/>
          <a:lstStyle>
            <a:lvl1pPr>
              <a:defRPr/>
            </a:lvl1pPr>
          </a:lstStyle>
          <a:p>
            <a:pPr>
              <a:defRPr/>
            </a:pPr>
            <a:fld id="{5072F37F-F2AE-4598-99A7-3D1C9A8D3FA3}" type="datetime1">
              <a:rPr lang="it-IT" altLang="it-IT"/>
              <a:pPr>
                <a:defRPr/>
              </a:pPr>
              <a:t>17/03/2023</a:t>
            </a:fld>
            <a:endParaRPr lang="it-IT" altLang="it-IT"/>
          </a:p>
        </p:txBody>
      </p:sp>
      <p:sp>
        <p:nvSpPr>
          <p:cNvPr id="5" name="Rectangle 8">
            <a:extLst>
              <a:ext uri="{FF2B5EF4-FFF2-40B4-BE49-F238E27FC236}">
                <a16:creationId xmlns:a16="http://schemas.microsoft.com/office/drawing/2014/main" id="{D8722A36-26E9-4BCC-9B4E-04B2EEA202C5}"/>
              </a:ext>
            </a:extLst>
          </p:cNvPr>
          <p:cNvSpPr>
            <a:spLocks noGrp="1" noChangeArrowheads="1"/>
          </p:cNvSpPr>
          <p:nvPr>
            <p:ph type="sldNum" idx="11"/>
          </p:nvPr>
        </p:nvSpPr>
        <p:spPr>
          <a:ln/>
        </p:spPr>
        <p:txBody>
          <a:bodyPr/>
          <a:lstStyle>
            <a:lvl1pPr>
              <a:defRPr/>
            </a:lvl1pPr>
          </a:lstStyle>
          <a:p>
            <a:pPr>
              <a:defRPr/>
            </a:pPr>
            <a:fld id="{CBAA9D7D-3607-4A32-A607-AA625F761607}" type="slidenum">
              <a:rPr lang="it-IT" altLang="it-IT"/>
              <a:pPr>
                <a:defRPr/>
              </a:pPr>
              <a:t>‹N›</a:t>
            </a:fld>
            <a:endParaRPr lang="it-IT" altLang="it-IT"/>
          </a:p>
        </p:txBody>
      </p:sp>
    </p:spTree>
    <p:extLst>
      <p:ext uri="{BB962C8B-B14F-4D97-AF65-F5344CB8AC3E}">
        <p14:creationId xmlns:p14="http://schemas.microsoft.com/office/powerpoint/2010/main" val="3127574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A702A160-DC86-4AE2-9756-CDAB1D0A3274}"/>
              </a:ext>
            </a:extLst>
          </p:cNvPr>
          <p:cNvSpPr>
            <a:spLocks noGrp="1" noChangeArrowheads="1"/>
          </p:cNvSpPr>
          <p:nvPr>
            <p:ph type="dt" idx="10"/>
          </p:nvPr>
        </p:nvSpPr>
        <p:spPr>
          <a:ln/>
        </p:spPr>
        <p:txBody>
          <a:bodyPr/>
          <a:lstStyle>
            <a:lvl1pPr>
              <a:defRPr/>
            </a:lvl1pPr>
          </a:lstStyle>
          <a:p>
            <a:pPr>
              <a:defRPr/>
            </a:pPr>
            <a:fld id="{309C5EFB-D45A-4EBF-83C2-447B8B9569F4}" type="datetime1">
              <a:rPr lang="it-IT" altLang="it-IT"/>
              <a:pPr>
                <a:defRPr/>
              </a:pPr>
              <a:t>17/03/2023</a:t>
            </a:fld>
            <a:endParaRPr lang="it-IT" altLang="it-IT"/>
          </a:p>
        </p:txBody>
      </p:sp>
      <p:sp>
        <p:nvSpPr>
          <p:cNvPr id="5" name="Rectangle 8">
            <a:extLst>
              <a:ext uri="{FF2B5EF4-FFF2-40B4-BE49-F238E27FC236}">
                <a16:creationId xmlns:a16="http://schemas.microsoft.com/office/drawing/2014/main" id="{C3A5D1B8-CD91-4C70-B383-D88AE3B169E4}"/>
              </a:ext>
            </a:extLst>
          </p:cNvPr>
          <p:cNvSpPr>
            <a:spLocks noGrp="1" noChangeArrowheads="1"/>
          </p:cNvSpPr>
          <p:nvPr>
            <p:ph type="sldNum" idx="11"/>
          </p:nvPr>
        </p:nvSpPr>
        <p:spPr>
          <a:ln/>
        </p:spPr>
        <p:txBody>
          <a:bodyPr/>
          <a:lstStyle>
            <a:lvl1pPr>
              <a:defRPr/>
            </a:lvl1pPr>
          </a:lstStyle>
          <a:p>
            <a:pPr>
              <a:defRPr/>
            </a:pPr>
            <a:fld id="{5CBAEBC8-CA90-4A1C-9222-FB50C9B99D02}" type="slidenum">
              <a:rPr lang="it-IT" altLang="it-IT"/>
              <a:pPr>
                <a:defRPr/>
              </a:pPr>
              <a:t>‹N›</a:t>
            </a:fld>
            <a:endParaRPr lang="it-IT" altLang="it-IT"/>
          </a:p>
        </p:txBody>
      </p:sp>
    </p:spTree>
    <p:extLst>
      <p:ext uri="{BB962C8B-B14F-4D97-AF65-F5344CB8AC3E}">
        <p14:creationId xmlns:p14="http://schemas.microsoft.com/office/powerpoint/2010/main" val="61798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6"/>
            <a:ext cx="7772400" cy="1500187"/>
          </a:xfrm>
        </p:spPr>
        <p:txBody>
          <a:bodyPr anchor="b"/>
          <a:lstStyle>
            <a:lvl1pPr marL="0" indent="0">
              <a:buNone/>
              <a:defRPr sz="2000"/>
            </a:lvl1pPr>
            <a:lvl2pPr marL="457059" indent="0">
              <a:buNone/>
              <a:defRPr sz="1800"/>
            </a:lvl2pPr>
            <a:lvl3pPr marL="914116" indent="0">
              <a:buNone/>
              <a:defRPr sz="1600"/>
            </a:lvl3pPr>
            <a:lvl4pPr marL="1371174" indent="0">
              <a:buNone/>
              <a:defRPr sz="1400"/>
            </a:lvl4pPr>
            <a:lvl5pPr marL="1828231" indent="0">
              <a:buNone/>
              <a:defRPr sz="1400"/>
            </a:lvl5pPr>
            <a:lvl6pPr marL="2285289" indent="0">
              <a:buNone/>
              <a:defRPr sz="1400"/>
            </a:lvl6pPr>
            <a:lvl7pPr marL="2742346" indent="0">
              <a:buNone/>
              <a:defRPr sz="1400"/>
            </a:lvl7pPr>
            <a:lvl8pPr marL="3199404" indent="0">
              <a:buNone/>
              <a:defRPr sz="1400"/>
            </a:lvl8pPr>
            <a:lvl9pPr marL="3656462" indent="0">
              <a:buNone/>
              <a:defRPr sz="1400"/>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DCB24842-90EA-4A8D-A87B-3FD5DB7C9E8F}"/>
              </a:ext>
            </a:extLst>
          </p:cNvPr>
          <p:cNvSpPr>
            <a:spLocks noGrp="1" noChangeArrowheads="1"/>
          </p:cNvSpPr>
          <p:nvPr>
            <p:ph type="dt" idx="10"/>
          </p:nvPr>
        </p:nvSpPr>
        <p:spPr>
          <a:ln/>
        </p:spPr>
        <p:txBody>
          <a:bodyPr/>
          <a:lstStyle>
            <a:lvl1pPr>
              <a:defRPr/>
            </a:lvl1pPr>
          </a:lstStyle>
          <a:p>
            <a:pPr>
              <a:defRPr/>
            </a:pPr>
            <a:fld id="{DC7910F0-F3B6-44DF-8FDD-70F58DC54642}" type="datetime1">
              <a:rPr lang="it-IT" altLang="it-IT"/>
              <a:pPr>
                <a:defRPr/>
              </a:pPr>
              <a:t>17/03/2023</a:t>
            </a:fld>
            <a:endParaRPr lang="it-IT" altLang="it-IT"/>
          </a:p>
        </p:txBody>
      </p:sp>
      <p:sp>
        <p:nvSpPr>
          <p:cNvPr id="5" name="Rectangle 8">
            <a:extLst>
              <a:ext uri="{FF2B5EF4-FFF2-40B4-BE49-F238E27FC236}">
                <a16:creationId xmlns:a16="http://schemas.microsoft.com/office/drawing/2014/main" id="{331DEA50-8AA1-4714-B280-0D28C0C50723}"/>
              </a:ext>
            </a:extLst>
          </p:cNvPr>
          <p:cNvSpPr>
            <a:spLocks noGrp="1" noChangeArrowheads="1"/>
          </p:cNvSpPr>
          <p:nvPr>
            <p:ph type="sldNum" idx="11"/>
          </p:nvPr>
        </p:nvSpPr>
        <p:spPr>
          <a:ln/>
        </p:spPr>
        <p:txBody>
          <a:bodyPr/>
          <a:lstStyle>
            <a:lvl1pPr>
              <a:defRPr/>
            </a:lvl1pPr>
          </a:lstStyle>
          <a:p>
            <a:pPr>
              <a:defRPr/>
            </a:pPr>
            <a:fld id="{6E036991-0526-43FB-B2B8-785631B9DCBB}" type="slidenum">
              <a:rPr lang="it-IT" altLang="it-IT"/>
              <a:pPr>
                <a:defRPr/>
              </a:pPr>
              <a:t>‹N›</a:t>
            </a:fld>
            <a:endParaRPr lang="it-IT" altLang="it-IT"/>
          </a:p>
        </p:txBody>
      </p:sp>
    </p:spTree>
    <p:extLst>
      <p:ext uri="{BB962C8B-B14F-4D97-AF65-F5344CB8AC3E}">
        <p14:creationId xmlns:p14="http://schemas.microsoft.com/office/powerpoint/2010/main" val="4006533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A86E97C4-A605-403F-9E66-8621F4E12195}"/>
              </a:ext>
            </a:extLst>
          </p:cNvPr>
          <p:cNvSpPr>
            <a:spLocks noGrp="1" noChangeArrowheads="1"/>
          </p:cNvSpPr>
          <p:nvPr>
            <p:ph type="dt" idx="10"/>
          </p:nvPr>
        </p:nvSpPr>
        <p:spPr>
          <a:ln/>
        </p:spPr>
        <p:txBody>
          <a:bodyPr/>
          <a:lstStyle>
            <a:lvl1pPr>
              <a:defRPr/>
            </a:lvl1pPr>
          </a:lstStyle>
          <a:p>
            <a:pPr>
              <a:defRPr/>
            </a:pPr>
            <a:fld id="{4600D572-6AE4-4A8B-B418-1F717C2A732B}" type="datetime1">
              <a:rPr lang="it-IT" altLang="it-IT"/>
              <a:pPr>
                <a:defRPr/>
              </a:pPr>
              <a:t>17/03/2023</a:t>
            </a:fld>
            <a:endParaRPr lang="it-IT" altLang="it-IT"/>
          </a:p>
        </p:txBody>
      </p:sp>
      <p:sp>
        <p:nvSpPr>
          <p:cNvPr id="6" name="Rectangle 8">
            <a:extLst>
              <a:ext uri="{FF2B5EF4-FFF2-40B4-BE49-F238E27FC236}">
                <a16:creationId xmlns:a16="http://schemas.microsoft.com/office/drawing/2014/main" id="{A68D1AEC-803A-4605-9F7B-BE746A7EC8DF}"/>
              </a:ext>
            </a:extLst>
          </p:cNvPr>
          <p:cNvSpPr>
            <a:spLocks noGrp="1" noChangeArrowheads="1"/>
          </p:cNvSpPr>
          <p:nvPr>
            <p:ph type="sldNum" idx="11"/>
          </p:nvPr>
        </p:nvSpPr>
        <p:spPr>
          <a:ln/>
        </p:spPr>
        <p:txBody>
          <a:bodyPr/>
          <a:lstStyle>
            <a:lvl1pPr>
              <a:defRPr/>
            </a:lvl1pPr>
          </a:lstStyle>
          <a:p>
            <a:pPr>
              <a:defRPr/>
            </a:pPr>
            <a:fld id="{64351823-29F5-4E03-B91B-A38A69AE70AD}" type="slidenum">
              <a:rPr lang="it-IT" altLang="it-IT"/>
              <a:pPr>
                <a:defRPr/>
              </a:pPr>
              <a:t>‹N›</a:t>
            </a:fld>
            <a:endParaRPr lang="it-IT" altLang="it-IT"/>
          </a:p>
        </p:txBody>
      </p:sp>
    </p:spTree>
    <p:extLst>
      <p:ext uri="{BB962C8B-B14F-4D97-AF65-F5344CB8AC3E}">
        <p14:creationId xmlns:p14="http://schemas.microsoft.com/office/powerpoint/2010/main" val="640377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4A47F835-64AA-4193-9398-69315D7E6810}"/>
              </a:ext>
            </a:extLst>
          </p:cNvPr>
          <p:cNvSpPr>
            <a:spLocks noGrp="1" noChangeArrowheads="1"/>
          </p:cNvSpPr>
          <p:nvPr>
            <p:ph type="dt" idx="10"/>
          </p:nvPr>
        </p:nvSpPr>
        <p:spPr>
          <a:ln/>
        </p:spPr>
        <p:txBody>
          <a:bodyPr/>
          <a:lstStyle>
            <a:lvl1pPr>
              <a:defRPr/>
            </a:lvl1pPr>
          </a:lstStyle>
          <a:p>
            <a:pPr>
              <a:defRPr/>
            </a:pPr>
            <a:fld id="{92521674-55D0-4AC4-8173-E0E121F461A0}" type="datetime1">
              <a:rPr lang="it-IT" altLang="it-IT"/>
              <a:pPr>
                <a:defRPr/>
              </a:pPr>
              <a:t>17/03/2023</a:t>
            </a:fld>
            <a:endParaRPr lang="it-IT" altLang="it-IT"/>
          </a:p>
        </p:txBody>
      </p:sp>
      <p:sp>
        <p:nvSpPr>
          <p:cNvPr id="8" name="Rectangle 8">
            <a:extLst>
              <a:ext uri="{FF2B5EF4-FFF2-40B4-BE49-F238E27FC236}">
                <a16:creationId xmlns:a16="http://schemas.microsoft.com/office/drawing/2014/main" id="{28ABA922-F371-478E-ABD7-09EC1FF08BA3}"/>
              </a:ext>
            </a:extLst>
          </p:cNvPr>
          <p:cNvSpPr>
            <a:spLocks noGrp="1" noChangeArrowheads="1"/>
          </p:cNvSpPr>
          <p:nvPr>
            <p:ph type="sldNum" idx="11"/>
          </p:nvPr>
        </p:nvSpPr>
        <p:spPr>
          <a:ln/>
        </p:spPr>
        <p:txBody>
          <a:bodyPr/>
          <a:lstStyle>
            <a:lvl1pPr>
              <a:defRPr/>
            </a:lvl1pPr>
          </a:lstStyle>
          <a:p>
            <a:pPr>
              <a:defRPr/>
            </a:pPr>
            <a:fld id="{3EBB17DA-019E-42A0-AC92-2F6D9FAE1C7F}" type="slidenum">
              <a:rPr lang="it-IT" altLang="it-IT"/>
              <a:pPr>
                <a:defRPr/>
              </a:pPr>
              <a:t>‹N›</a:t>
            </a:fld>
            <a:endParaRPr lang="it-IT" altLang="it-IT"/>
          </a:p>
        </p:txBody>
      </p:sp>
    </p:spTree>
    <p:extLst>
      <p:ext uri="{BB962C8B-B14F-4D97-AF65-F5344CB8AC3E}">
        <p14:creationId xmlns:p14="http://schemas.microsoft.com/office/powerpoint/2010/main" val="1687668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06DED943-1D66-4B73-AA6A-34F71271E8FB}"/>
              </a:ext>
            </a:extLst>
          </p:cNvPr>
          <p:cNvSpPr>
            <a:spLocks noGrp="1" noChangeArrowheads="1"/>
          </p:cNvSpPr>
          <p:nvPr>
            <p:ph type="dt" idx="10"/>
          </p:nvPr>
        </p:nvSpPr>
        <p:spPr>
          <a:ln/>
        </p:spPr>
        <p:txBody>
          <a:bodyPr/>
          <a:lstStyle>
            <a:lvl1pPr>
              <a:defRPr/>
            </a:lvl1pPr>
          </a:lstStyle>
          <a:p>
            <a:pPr>
              <a:defRPr/>
            </a:pPr>
            <a:fld id="{07DF0BBA-98F0-45AD-A218-4D5B0F9B5446}" type="datetime1">
              <a:rPr lang="it-IT" altLang="it-IT"/>
              <a:pPr>
                <a:defRPr/>
              </a:pPr>
              <a:t>17/03/2023</a:t>
            </a:fld>
            <a:endParaRPr lang="it-IT" altLang="it-IT"/>
          </a:p>
        </p:txBody>
      </p:sp>
      <p:sp>
        <p:nvSpPr>
          <p:cNvPr id="4" name="Rectangle 8">
            <a:extLst>
              <a:ext uri="{FF2B5EF4-FFF2-40B4-BE49-F238E27FC236}">
                <a16:creationId xmlns:a16="http://schemas.microsoft.com/office/drawing/2014/main" id="{82137232-D0A4-417B-AF3E-041F60DF776A}"/>
              </a:ext>
            </a:extLst>
          </p:cNvPr>
          <p:cNvSpPr>
            <a:spLocks noGrp="1" noChangeArrowheads="1"/>
          </p:cNvSpPr>
          <p:nvPr>
            <p:ph type="sldNum" idx="11"/>
          </p:nvPr>
        </p:nvSpPr>
        <p:spPr>
          <a:ln/>
        </p:spPr>
        <p:txBody>
          <a:bodyPr/>
          <a:lstStyle>
            <a:lvl1pPr>
              <a:defRPr/>
            </a:lvl1pPr>
          </a:lstStyle>
          <a:p>
            <a:pPr>
              <a:defRPr/>
            </a:pPr>
            <a:fld id="{11522528-F12A-4CFF-850B-FD70814111D0}" type="slidenum">
              <a:rPr lang="it-IT" altLang="it-IT"/>
              <a:pPr>
                <a:defRPr/>
              </a:pPr>
              <a:t>‹N›</a:t>
            </a:fld>
            <a:endParaRPr lang="it-IT" altLang="it-IT"/>
          </a:p>
        </p:txBody>
      </p:sp>
    </p:spTree>
    <p:extLst>
      <p:ext uri="{BB962C8B-B14F-4D97-AF65-F5344CB8AC3E}">
        <p14:creationId xmlns:p14="http://schemas.microsoft.com/office/powerpoint/2010/main" val="3385230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05BAA4B-C3C4-43E8-80A5-B3DE1305054B}"/>
              </a:ext>
            </a:extLst>
          </p:cNvPr>
          <p:cNvSpPr>
            <a:spLocks noGrp="1" noChangeArrowheads="1"/>
          </p:cNvSpPr>
          <p:nvPr>
            <p:ph type="dt" idx="10"/>
          </p:nvPr>
        </p:nvSpPr>
        <p:spPr>
          <a:ln/>
        </p:spPr>
        <p:txBody>
          <a:bodyPr/>
          <a:lstStyle>
            <a:lvl1pPr>
              <a:defRPr/>
            </a:lvl1pPr>
          </a:lstStyle>
          <a:p>
            <a:pPr>
              <a:defRPr/>
            </a:pPr>
            <a:fld id="{DBDF25FB-1EDB-485E-8153-5165C910A749}" type="datetime1">
              <a:rPr lang="it-IT" altLang="it-IT"/>
              <a:pPr>
                <a:defRPr/>
              </a:pPr>
              <a:t>17/03/2023</a:t>
            </a:fld>
            <a:endParaRPr lang="it-IT" altLang="it-IT"/>
          </a:p>
        </p:txBody>
      </p:sp>
      <p:sp>
        <p:nvSpPr>
          <p:cNvPr id="3" name="Rectangle 8">
            <a:extLst>
              <a:ext uri="{FF2B5EF4-FFF2-40B4-BE49-F238E27FC236}">
                <a16:creationId xmlns:a16="http://schemas.microsoft.com/office/drawing/2014/main" id="{1E5DABA6-F7C9-4E28-B1C0-9062C3FC1AA4}"/>
              </a:ext>
            </a:extLst>
          </p:cNvPr>
          <p:cNvSpPr>
            <a:spLocks noGrp="1" noChangeArrowheads="1"/>
          </p:cNvSpPr>
          <p:nvPr>
            <p:ph type="sldNum" idx="11"/>
          </p:nvPr>
        </p:nvSpPr>
        <p:spPr>
          <a:ln/>
        </p:spPr>
        <p:txBody>
          <a:bodyPr/>
          <a:lstStyle>
            <a:lvl1pPr>
              <a:defRPr/>
            </a:lvl1pPr>
          </a:lstStyle>
          <a:p>
            <a:pPr>
              <a:defRPr/>
            </a:pPr>
            <a:fld id="{35F9D367-F3CC-4172-A8A2-E8745336DCD1}" type="slidenum">
              <a:rPr lang="it-IT" altLang="it-IT"/>
              <a:pPr>
                <a:defRPr/>
              </a:pPr>
              <a:t>‹N›</a:t>
            </a:fld>
            <a:endParaRPr lang="it-IT" altLang="it-IT"/>
          </a:p>
        </p:txBody>
      </p:sp>
    </p:spTree>
    <p:extLst>
      <p:ext uri="{BB962C8B-B14F-4D97-AF65-F5344CB8AC3E}">
        <p14:creationId xmlns:p14="http://schemas.microsoft.com/office/powerpoint/2010/main" val="188813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23528" y="44624"/>
            <a:ext cx="8229600" cy="1143000"/>
          </a:xfrm>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lvl1pPr>
              <a:defRPr/>
            </a:lvl1pPr>
          </a:lstStyle>
          <a:p>
            <a:pPr>
              <a:defRPr/>
            </a:pPr>
            <a:fld id="{E6C6C4CC-5047-46EC-BE2A-DE8FFB6893BF}" type="datetimeFigureOut">
              <a:rPr lang="it-IT"/>
              <a:pPr>
                <a:defRPr/>
              </a:pPr>
              <a:t>17/03/2023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E4A36AD-2C3A-416C-BBBE-B16E8E59EC68}" type="slidenum">
              <a:rPr lang="it-IT"/>
              <a:pPr>
                <a:defRPr/>
              </a:pPr>
              <a:t>‹N›</a:t>
            </a:fld>
            <a:endParaRPr lang="it-IT"/>
          </a:p>
        </p:txBody>
      </p:sp>
    </p:spTree>
    <p:extLst>
      <p:ext uri="{BB962C8B-B14F-4D97-AF65-F5344CB8AC3E}">
        <p14:creationId xmlns:p14="http://schemas.microsoft.com/office/powerpoint/2010/main" val="1455155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1BC038DC-5A8E-49F6-95CA-CC715467F143}"/>
              </a:ext>
            </a:extLst>
          </p:cNvPr>
          <p:cNvSpPr>
            <a:spLocks noGrp="1" noChangeArrowheads="1"/>
          </p:cNvSpPr>
          <p:nvPr>
            <p:ph type="dt" idx="10"/>
          </p:nvPr>
        </p:nvSpPr>
        <p:spPr>
          <a:ln/>
        </p:spPr>
        <p:txBody>
          <a:bodyPr/>
          <a:lstStyle>
            <a:lvl1pPr>
              <a:defRPr/>
            </a:lvl1pPr>
          </a:lstStyle>
          <a:p>
            <a:pPr>
              <a:defRPr/>
            </a:pPr>
            <a:fld id="{3FCA42AC-32C8-43C1-BF07-2C8D06548AE4}" type="datetime1">
              <a:rPr lang="it-IT" altLang="it-IT"/>
              <a:pPr>
                <a:defRPr/>
              </a:pPr>
              <a:t>17/03/2023</a:t>
            </a:fld>
            <a:endParaRPr lang="it-IT" altLang="it-IT"/>
          </a:p>
        </p:txBody>
      </p:sp>
      <p:sp>
        <p:nvSpPr>
          <p:cNvPr id="6" name="Rectangle 8">
            <a:extLst>
              <a:ext uri="{FF2B5EF4-FFF2-40B4-BE49-F238E27FC236}">
                <a16:creationId xmlns:a16="http://schemas.microsoft.com/office/drawing/2014/main" id="{733305FA-447D-4134-8969-B7C733210845}"/>
              </a:ext>
            </a:extLst>
          </p:cNvPr>
          <p:cNvSpPr>
            <a:spLocks noGrp="1" noChangeArrowheads="1"/>
          </p:cNvSpPr>
          <p:nvPr>
            <p:ph type="sldNum" idx="11"/>
          </p:nvPr>
        </p:nvSpPr>
        <p:spPr>
          <a:ln/>
        </p:spPr>
        <p:txBody>
          <a:bodyPr/>
          <a:lstStyle>
            <a:lvl1pPr>
              <a:defRPr/>
            </a:lvl1pPr>
          </a:lstStyle>
          <a:p>
            <a:pPr>
              <a:defRPr/>
            </a:pPr>
            <a:fld id="{372B62AF-0101-488E-A90F-48E857ACBA3A}" type="slidenum">
              <a:rPr lang="it-IT" altLang="it-IT"/>
              <a:pPr>
                <a:defRPr/>
              </a:pPr>
              <a:t>‹N›</a:t>
            </a:fld>
            <a:endParaRPr lang="it-IT" altLang="it-IT"/>
          </a:p>
        </p:txBody>
      </p:sp>
    </p:spTree>
    <p:extLst>
      <p:ext uri="{BB962C8B-B14F-4D97-AF65-F5344CB8AC3E}">
        <p14:creationId xmlns:p14="http://schemas.microsoft.com/office/powerpoint/2010/main" val="3345406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98C46334-CFB7-43C9-B211-F00C00DB63FD}"/>
              </a:ext>
            </a:extLst>
          </p:cNvPr>
          <p:cNvSpPr>
            <a:spLocks noGrp="1" noChangeArrowheads="1"/>
          </p:cNvSpPr>
          <p:nvPr>
            <p:ph type="dt" idx="10"/>
          </p:nvPr>
        </p:nvSpPr>
        <p:spPr>
          <a:ln/>
        </p:spPr>
        <p:txBody>
          <a:bodyPr/>
          <a:lstStyle>
            <a:lvl1pPr>
              <a:defRPr/>
            </a:lvl1pPr>
          </a:lstStyle>
          <a:p>
            <a:pPr>
              <a:defRPr/>
            </a:pPr>
            <a:fld id="{6334CBF3-5BFC-4405-AD4C-BA915D584290}" type="datetime1">
              <a:rPr lang="it-IT" altLang="it-IT"/>
              <a:pPr>
                <a:defRPr/>
              </a:pPr>
              <a:t>17/03/2023</a:t>
            </a:fld>
            <a:endParaRPr lang="it-IT" altLang="it-IT"/>
          </a:p>
        </p:txBody>
      </p:sp>
      <p:sp>
        <p:nvSpPr>
          <p:cNvPr id="6" name="Rectangle 8">
            <a:extLst>
              <a:ext uri="{FF2B5EF4-FFF2-40B4-BE49-F238E27FC236}">
                <a16:creationId xmlns:a16="http://schemas.microsoft.com/office/drawing/2014/main" id="{6EB7CC40-A104-4462-8DDA-7BC0792779BA}"/>
              </a:ext>
            </a:extLst>
          </p:cNvPr>
          <p:cNvSpPr>
            <a:spLocks noGrp="1" noChangeArrowheads="1"/>
          </p:cNvSpPr>
          <p:nvPr>
            <p:ph type="sldNum" idx="11"/>
          </p:nvPr>
        </p:nvSpPr>
        <p:spPr>
          <a:ln/>
        </p:spPr>
        <p:txBody>
          <a:bodyPr/>
          <a:lstStyle>
            <a:lvl1pPr>
              <a:defRPr/>
            </a:lvl1pPr>
          </a:lstStyle>
          <a:p>
            <a:pPr>
              <a:defRPr/>
            </a:pPr>
            <a:fld id="{7B4E04C6-07F0-429F-8B71-FCD6191BA970}" type="slidenum">
              <a:rPr lang="it-IT" altLang="it-IT"/>
              <a:pPr>
                <a:defRPr/>
              </a:pPr>
              <a:t>‹N›</a:t>
            </a:fld>
            <a:endParaRPr lang="it-IT" altLang="it-IT"/>
          </a:p>
        </p:txBody>
      </p:sp>
    </p:spTree>
    <p:extLst>
      <p:ext uri="{BB962C8B-B14F-4D97-AF65-F5344CB8AC3E}">
        <p14:creationId xmlns:p14="http://schemas.microsoft.com/office/powerpoint/2010/main" val="2001764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6F725CC9-6956-43C1-8D43-24AB0F1725E8}"/>
              </a:ext>
            </a:extLst>
          </p:cNvPr>
          <p:cNvSpPr>
            <a:spLocks noGrp="1" noChangeArrowheads="1"/>
          </p:cNvSpPr>
          <p:nvPr>
            <p:ph type="dt" idx="10"/>
          </p:nvPr>
        </p:nvSpPr>
        <p:spPr>
          <a:ln/>
        </p:spPr>
        <p:txBody>
          <a:bodyPr/>
          <a:lstStyle>
            <a:lvl1pPr>
              <a:defRPr/>
            </a:lvl1pPr>
          </a:lstStyle>
          <a:p>
            <a:pPr>
              <a:defRPr/>
            </a:pPr>
            <a:fld id="{1FDDA57F-AF5D-44D4-A80A-A30AC34C53E9}" type="datetime1">
              <a:rPr lang="it-IT" altLang="it-IT"/>
              <a:pPr>
                <a:defRPr/>
              </a:pPr>
              <a:t>17/03/2023</a:t>
            </a:fld>
            <a:endParaRPr lang="it-IT" altLang="it-IT"/>
          </a:p>
        </p:txBody>
      </p:sp>
      <p:sp>
        <p:nvSpPr>
          <p:cNvPr id="5" name="Rectangle 8">
            <a:extLst>
              <a:ext uri="{FF2B5EF4-FFF2-40B4-BE49-F238E27FC236}">
                <a16:creationId xmlns:a16="http://schemas.microsoft.com/office/drawing/2014/main" id="{C2BCD973-E749-408D-90B8-A560660403F8}"/>
              </a:ext>
            </a:extLst>
          </p:cNvPr>
          <p:cNvSpPr>
            <a:spLocks noGrp="1" noChangeArrowheads="1"/>
          </p:cNvSpPr>
          <p:nvPr>
            <p:ph type="sldNum" idx="11"/>
          </p:nvPr>
        </p:nvSpPr>
        <p:spPr>
          <a:ln/>
        </p:spPr>
        <p:txBody>
          <a:bodyPr/>
          <a:lstStyle>
            <a:lvl1pPr>
              <a:defRPr/>
            </a:lvl1pPr>
          </a:lstStyle>
          <a:p>
            <a:pPr>
              <a:defRPr/>
            </a:pPr>
            <a:fld id="{65CEF148-B503-47FF-87CE-DB6F1D9EED93}" type="slidenum">
              <a:rPr lang="it-IT" altLang="it-IT"/>
              <a:pPr>
                <a:defRPr/>
              </a:pPr>
              <a:t>‹N›</a:t>
            </a:fld>
            <a:endParaRPr lang="it-IT" altLang="it-IT"/>
          </a:p>
        </p:txBody>
      </p:sp>
    </p:spTree>
    <p:extLst>
      <p:ext uri="{BB962C8B-B14F-4D97-AF65-F5344CB8AC3E}">
        <p14:creationId xmlns:p14="http://schemas.microsoft.com/office/powerpoint/2010/main" val="1365445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7813" y="404816"/>
            <a:ext cx="2055812" cy="57181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3" y="404816"/>
            <a:ext cx="6018213" cy="571817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2FFB7737-1BB3-4005-AA6B-FDE09F0EF209}"/>
              </a:ext>
            </a:extLst>
          </p:cNvPr>
          <p:cNvSpPr>
            <a:spLocks noGrp="1" noChangeArrowheads="1"/>
          </p:cNvSpPr>
          <p:nvPr>
            <p:ph type="dt" idx="10"/>
          </p:nvPr>
        </p:nvSpPr>
        <p:spPr>
          <a:ln/>
        </p:spPr>
        <p:txBody>
          <a:bodyPr/>
          <a:lstStyle>
            <a:lvl1pPr>
              <a:defRPr/>
            </a:lvl1pPr>
          </a:lstStyle>
          <a:p>
            <a:pPr>
              <a:defRPr/>
            </a:pPr>
            <a:fld id="{CC52DB65-1A26-4061-9A67-B8441F45503F}" type="datetime1">
              <a:rPr lang="it-IT" altLang="it-IT"/>
              <a:pPr>
                <a:defRPr/>
              </a:pPr>
              <a:t>17/03/2023</a:t>
            </a:fld>
            <a:endParaRPr lang="it-IT" altLang="it-IT"/>
          </a:p>
        </p:txBody>
      </p:sp>
      <p:sp>
        <p:nvSpPr>
          <p:cNvPr id="5" name="Rectangle 8">
            <a:extLst>
              <a:ext uri="{FF2B5EF4-FFF2-40B4-BE49-F238E27FC236}">
                <a16:creationId xmlns:a16="http://schemas.microsoft.com/office/drawing/2014/main" id="{519C27EC-DE3A-47E3-99DD-6E12F75A215D}"/>
              </a:ext>
            </a:extLst>
          </p:cNvPr>
          <p:cNvSpPr>
            <a:spLocks noGrp="1" noChangeArrowheads="1"/>
          </p:cNvSpPr>
          <p:nvPr>
            <p:ph type="sldNum" idx="11"/>
          </p:nvPr>
        </p:nvSpPr>
        <p:spPr>
          <a:ln/>
        </p:spPr>
        <p:txBody>
          <a:bodyPr/>
          <a:lstStyle>
            <a:lvl1pPr>
              <a:defRPr/>
            </a:lvl1pPr>
          </a:lstStyle>
          <a:p>
            <a:pPr>
              <a:defRPr/>
            </a:pPr>
            <a:fld id="{45BCE9C6-1081-4A05-849C-CC7BEF260D72}" type="slidenum">
              <a:rPr lang="it-IT" altLang="it-IT"/>
              <a:pPr>
                <a:defRPr/>
              </a:pPr>
              <a:t>‹N›</a:t>
            </a:fld>
            <a:endParaRPr lang="it-IT" altLang="it-IT"/>
          </a:p>
        </p:txBody>
      </p:sp>
    </p:spTree>
    <p:extLst>
      <p:ext uri="{BB962C8B-B14F-4D97-AF65-F5344CB8AC3E}">
        <p14:creationId xmlns:p14="http://schemas.microsoft.com/office/powerpoint/2010/main" val="218249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pPr>
              <a:defRPr/>
            </a:pPr>
            <a:fld id="{9AC8B047-8658-43A1-AD33-A3F33AAFF5A7}" type="datetimeFigureOut">
              <a:rPr lang="it-IT" smtClean="0"/>
              <a:pPr>
                <a:defRPr/>
              </a:pPr>
              <a:t>17/03/2023</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FA334762-60D8-4901-8B86-596378683FC0}" type="slidenum">
              <a:rPr lang="it-IT" smtClean="0"/>
              <a:pPr>
                <a:defRPr/>
              </a:pPr>
              <a:t>‹N›</a:t>
            </a:fld>
            <a:endParaRPr lang="it-IT"/>
          </a:p>
        </p:txBody>
      </p:sp>
    </p:spTree>
    <p:extLst>
      <p:ext uri="{BB962C8B-B14F-4D97-AF65-F5344CB8AC3E}">
        <p14:creationId xmlns:p14="http://schemas.microsoft.com/office/powerpoint/2010/main" val="15182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D801F03-7C25-4335-8AFA-0FC216D2FA8B}" type="datetimeFigureOut">
              <a:rPr lang="it-IT"/>
              <a:pPr>
                <a:defRPr/>
              </a:pPr>
              <a:t>17/03/2023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7883E6A-D860-4B13-952F-BE318CE70D9F}" type="slidenum">
              <a:rPr lang="it-IT"/>
              <a:pPr>
                <a:defRPr/>
              </a:pPr>
              <a:t>‹N›</a:t>
            </a:fld>
            <a:endParaRPr lang="it-IT"/>
          </a:p>
        </p:txBody>
      </p:sp>
    </p:spTree>
    <p:extLst>
      <p:ext uri="{BB962C8B-B14F-4D97-AF65-F5344CB8AC3E}">
        <p14:creationId xmlns:p14="http://schemas.microsoft.com/office/powerpoint/2010/main" val="360650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A8F29840-4D01-46CE-9967-58CB5281D7D2}" type="datetimeFigureOut">
              <a:rPr lang="it-IT"/>
              <a:pPr>
                <a:defRPr/>
              </a:pPr>
              <a:t>17/03/2023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A140563-E3FF-4BA7-B8DB-B7F32E70030E}" type="slidenum">
              <a:rPr lang="it-IT"/>
              <a:pPr>
                <a:defRPr/>
              </a:pPr>
              <a:t>‹N›</a:t>
            </a:fld>
            <a:endParaRPr lang="it-IT"/>
          </a:p>
        </p:txBody>
      </p:sp>
    </p:spTree>
    <p:extLst>
      <p:ext uri="{BB962C8B-B14F-4D97-AF65-F5344CB8AC3E}">
        <p14:creationId xmlns:p14="http://schemas.microsoft.com/office/powerpoint/2010/main" val="9249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B1C1234E-DECA-44AA-9BAA-09E4484BABE6}" type="datetimeFigureOut">
              <a:rPr lang="it-IT"/>
              <a:pPr>
                <a:defRPr/>
              </a:pPr>
              <a:t>17/03/2023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DFF6596-B2F3-4D85-92DD-92A0120DEA1E}" type="slidenum">
              <a:rPr lang="it-IT"/>
              <a:pPr>
                <a:defRPr/>
              </a:pPr>
              <a:t>‹N›</a:t>
            </a:fld>
            <a:endParaRPr lang="it-IT"/>
          </a:p>
        </p:txBody>
      </p:sp>
    </p:spTree>
    <p:extLst>
      <p:ext uri="{BB962C8B-B14F-4D97-AF65-F5344CB8AC3E}">
        <p14:creationId xmlns:p14="http://schemas.microsoft.com/office/powerpoint/2010/main" val="213827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C4A4FEB0-A6F1-4AF1-A898-6F73C2D8C4C8}" type="datetimeFigureOut">
              <a:rPr lang="it-IT"/>
              <a:pPr>
                <a:defRPr/>
              </a:pPr>
              <a:t>17/03/2023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BB32919-2CCA-4E1E-A887-7817BD88754E}" type="slidenum">
              <a:rPr lang="it-IT"/>
              <a:pPr>
                <a:defRPr/>
              </a:pPr>
              <a:t>‹N›</a:t>
            </a:fld>
            <a:endParaRPr lang="it-IT"/>
          </a:p>
        </p:txBody>
      </p:sp>
    </p:spTree>
    <p:extLst>
      <p:ext uri="{BB962C8B-B14F-4D97-AF65-F5344CB8AC3E}">
        <p14:creationId xmlns:p14="http://schemas.microsoft.com/office/powerpoint/2010/main" val="85629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2563984-A724-4E1D-8999-9075CB882612}" type="datetimeFigureOut">
              <a:rPr lang="it-IT"/>
              <a:pPr>
                <a:defRPr/>
              </a:pPr>
              <a:t>17/03/2023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6A92FD2-F320-4256-9A16-8FBD98991E7E}" type="slidenum">
              <a:rPr lang="it-IT"/>
              <a:pPr>
                <a:defRPr/>
              </a:pPr>
              <a:t>‹N›</a:t>
            </a:fld>
            <a:endParaRPr lang="it-IT"/>
          </a:p>
        </p:txBody>
      </p:sp>
    </p:spTree>
    <p:extLst>
      <p:ext uri="{BB962C8B-B14F-4D97-AF65-F5344CB8AC3E}">
        <p14:creationId xmlns:p14="http://schemas.microsoft.com/office/powerpoint/2010/main" val="218049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3D38F7F-F5B1-487B-A2B7-A42D52A82891}" type="datetimeFigureOut">
              <a:rPr lang="it-IT"/>
              <a:pPr>
                <a:defRPr/>
              </a:pPr>
              <a:t>17/03/2023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D357944-7755-47CB-B2B7-F7BE7E8AA89E}" type="slidenum">
              <a:rPr lang="it-IT"/>
              <a:pPr>
                <a:defRPr/>
              </a:pPr>
              <a:t>‹N›</a:t>
            </a:fld>
            <a:endParaRPr lang="it-IT"/>
          </a:p>
        </p:txBody>
      </p:sp>
    </p:spTree>
    <p:extLst>
      <p:ext uri="{BB962C8B-B14F-4D97-AF65-F5344CB8AC3E}">
        <p14:creationId xmlns:p14="http://schemas.microsoft.com/office/powerpoint/2010/main" val="276076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921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AC8B047-8658-43A1-AD33-A3F33AAFF5A7}" type="datetimeFigureOut">
              <a:rPr lang="it-IT"/>
              <a:pPr>
                <a:defRPr/>
              </a:pPr>
              <a:t>17/03/2023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A334762-60D8-4901-8B86-596378683FC0}" type="slidenum">
              <a:rPr lang="it-IT"/>
              <a:pPr>
                <a:defRPr/>
              </a:pPr>
              <a:t>‹N›</a:t>
            </a:fld>
            <a:endParaRPr lang="it-IT"/>
          </a:p>
        </p:txBody>
      </p:sp>
    </p:spTree>
    <p:extLst>
      <p:ext uri="{BB962C8B-B14F-4D97-AF65-F5344CB8AC3E}">
        <p14:creationId xmlns:p14="http://schemas.microsoft.com/office/powerpoint/2010/main" val="1380663635"/>
      </p:ext>
    </p:extLst>
  </p:cSld>
  <p:clrMap bg1="lt1" tx1="dk1" bg2="lt2" tx2="dk2" accent1="accent1" accent2="accent2" accent3="accent3" accent4="accent4" accent5="accent5" accent6="accent6" hlink="hlink" folHlink="folHlink"/>
  <p:sldLayoutIdLst>
    <p:sldLayoutId id="2147485762" r:id="rId1"/>
    <p:sldLayoutId id="2147485763" r:id="rId2"/>
    <p:sldLayoutId id="2147485764" r:id="rId3"/>
    <p:sldLayoutId id="2147485765" r:id="rId4"/>
    <p:sldLayoutId id="2147485766" r:id="rId5"/>
    <p:sldLayoutId id="2147485767" r:id="rId6"/>
    <p:sldLayoutId id="2147485768" r:id="rId7"/>
    <p:sldLayoutId id="2147485769" r:id="rId8"/>
    <p:sldLayoutId id="2147485770" r:id="rId9"/>
    <p:sldLayoutId id="2147485771" r:id="rId10"/>
    <p:sldLayoutId id="2147485772" r:id="rId11"/>
    <p:sldLayoutId id="214748577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FF083DC1-9FF4-42AA-BB33-5E7B1084FE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53525" cy="686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a:extLst>
              <a:ext uri="{FF2B5EF4-FFF2-40B4-BE49-F238E27FC236}">
                <a16:creationId xmlns:a16="http://schemas.microsoft.com/office/drawing/2014/main" id="{7AFC33C8-EFF5-4CB2-AA44-BC14055381F0}"/>
              </a:ext>
            </a:extLst>
          </p:cNvPr>
          <p:cNvSpPr>
            <a:spLocks noChangeArrowheads="1"/>
          </p:cNvSpPr>
          <p:nvPr/>
        </p:nvSpPr>
        <p:spPr bwMode="auto">
          <a:xfrm>
            <a:off x="468313" y="1241425"/>
            <a:ext cx="8712200" cy="561657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0" tIns="45706" rIns="91410" bIns="45706"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buClr>
                <a:srgbClr val="000000"/>
              </a:buClr>
              <a:buSzPct val="100000"/>
              <a:buFont typeface="Times New Roman" pitchFamily="18" charset="0"/>
              <a:buNone/>
              <a:defRPr/>
            </a:pPr>
            <a:endParaRPr lang="it-IT" altLang="it-IT" sz="1800"/>
          </a:p>
        </p:txBody>
      </p:sp>
      <p:sp>
        <p:nvSpPr>
          <p:cNvPr id="2052" name="Rectangle 3">
            <a:extLst>
              <a:ext uri="{FF2B5EF4-FFF2-40B4-BE49-F238E27FC236}">
                <a16:creationId xmlns:a16="http://schemas.microsoft.com/office/drawing/2014/main" id="{FCDF749A-B4A9-4E10-A364-F2605A9DDF96}"/>
              </a:ext>
            </a:extLst>
          </p:cNvPr>
          <p:cNvSpPr>
            <a:spLocks noChangeArrowheads="1"/>
          </p:cNvSpPr>
          <p:nvPr/>
        </p:nvSpPr>
        <p:spPr bwMode="auto">
          <a:xfrm>
            <a:off x="0" y="0"/>
            <a:ext cx="9180513" cy="1268413"/>
          </a:xfrm>
          <a:prstGeom prst="rect">
            <a:avLst/>
          </a:prstGeom>
          <a:solidFill>
            <a:srgbClr val="CC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0" tIns="45706" rIns="91410" bIns="45706"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buClr>
                <a:srgbClr val="000000"/>
              </a:buClr>
              <a:buSzPct val="100000"/>
              <a:buFont typeface="Times New Roman" pitchFamily="18" charset="0"/>
              <a:buNone/>
              <a:defRPr/>
            </a:pPr>
            <a:endParaRPr lang="it-IT" altLang="it-IT" sz="1800"/>
          </a:p>
        </p:txBody>
      </p:sp>
      <p:sp>
        <p:nvSpPr>
          <p:cNvPr id="2053" name="Rectangle 4">
            <a:extLst>
              <a:ext uri="{FF2B5EF4-FFF2-40B4-BE49-F238E27FC236}">
                <a16:creationId xmlns:a16="http://schemas.microsoft.com/office/drawing/2014/main" id="{62D86EC7-2DD5-4CFB-A39A-971206D0FFDB}"/>
              </a:ext>
            </a:extLst>
          </p:cNvPr>
          <p:cNvSpPr>
            <a:spLocks noGrp="1" noChangeArrowheads="1"/>
          </p:cNvSpPr>
          <p:nvPr>
            <p:ph type="title"/>
          </p:nvPr>
        </p:nvSpPr>
        <p:spPr bwMode="auto">
          <a:xfrm>
            <a:off x="457200" y="404813"/>
            <a:ext cx="822642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ctr" anchorCtr="0" compatLnSpc="1">
            <a:prstTxWarp prst="textNoShape">
              <a:avLst/>
            </a:prstTxWarp>
          </a:bodyPr>
          <a:lstStyle/>
          <a:p>
            <a:pPr lvl="0"/>
            <a:r>
              <a:rPr lang="en-GB" altLang="it-IT"/>
              <a:t>Fate clic per modificare il formato del testo del titolo</a:t>
            </a:r>
          </a:p>
        </p:txBody>
      </p:sp>
      <p:sp>
        <p:nvSpPr>
          <p:cNvPr id="2054" name="Rectangle 5">
            <a:extLst>
              <a:ext uri="{FF2B5EF4-FFF2-40B4-BE49-F238E27FC236}">
                <a16:creationId xmlns:a16="http://schemas.microsoft.com/office/drawing/2014/main" id="{4CB31C16-01B8-4BAB-87B6-647C82DAAAC7}"/>
              </a:ext>
            </a:extLst>
          </p:cNvPr>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6">
            <a:extLst>
              <a:ext uri="{FF2B5EF4-FFF2-40B4-BE49-F238E27FC236}">
                <a16:creationId xmlns:a16="http://schemas.microsoft.com/office/drawing/2014/main" id="{FD68F88C-82E1-48D1-95CE-AACD0B142BFE}"/>
              </a:ext>
            </a:extLst>
          </p:cNvPr>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ctr" anchorCtr="0" compatLnSpc="1">
            <a:prstTxWarp prst="textNoShape">
              <a:avLst/>
            </a:prstTxWarp>
          </a:bodyPr>
          <a:lstStyle>
            <a:lvl1pPr eaLnBrk="1" hangingPunct="1">
              <a:lnSpc>
                <a:spcPct val="100000"/>
              </a:lnSpc>
              <a:spcBef>
                <a:spcPct val="0"/>
              </a:spcBef>
              <a:buClr>
                <a:srgbClr val="000000"/>
              </a:buClr>
              <a:buSzPct val="45000"/>
              <a:buFont typeface="Wingdings" pitchFamily="2" charset="2"/>
              <a:buNone/>
              <a:tabLst>
                <a:tab pos="722313" algn="l"/>
                <a:tab pos="1446213" algn="l"/>
              </a:tabLst>
              <a:defRPr sz="1200">
                <a:solidFill>
                  <a:srgbClr val="898989"/>
                </a:solidFill>
                <a:cs typeface="Arial" charset="0"/>
              </a:defRPr>
            </a:lvl1pPr>
          </a:lstStyle>
          <a:p>
            <a:pPr>
              <a:defRPr/>
            </a:pPr>
            <a:fld id="{CE164662-E96A-43E8-849F-3A67062B7750}" type="datetime1">
              <a:rPr lang="it-IT" altLang="it-IT"/>
              <a:pPr>
                <a:defRPr/>
              </a:pPr>
              <a:t>17/03/2023</a:t>
            </a:fld>
            <a:endParaRPr lang="it-IT" altLang="it-IT"/>
          </a:p>
        </p:txBody>
      </p:sp>
      <p:sp>
        <p:nvSpPr>
          <p:cNvPr id="2056" name="Text Box 7">
            <a:extLst>
              <a:ext uri="{FF2B5EF4-FFF2-40B4-BE49-F238E27FC236}">
                <a16:creationId xmlns:a16="http://schemas.microsoft.com/office/drawing/2014/main" id="{429CDC1A-4CF8-483A-A164-0FBC1D94A77D}"/>
              </a:ext>
            </a:extLst>
          </p:cNvPr>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0" tIns="45706" rIns="91410" bIns="45706"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7675"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buClr>
                <a:srgbClr val="000000"/>
              </a:buClr>
              <a:buSzPct val="100000"/>
              <a:buFont typeface="Times New Roman" pitchFamily="18" charset="0"/>
              <a:buNone/>
              <a:defRPr/>
            </a:pPr>
            <a:endParaRPr lang="it-IT" sz="1800"/>
          </a:p>
        </p:txBody>
      </p:sp>
      <p:sp>
        <p:nvSpPr>
          <p:cNvPr id="3" name="Rectangle 8">
            <a:extLst>
              <a:ext uri="{FF2B5EF4-FFF2-40B4-BE49-F238E27FC236}">
                <a16:creationId xmlns:a16="http://schemas.microsoft.com/office/drawing/2014/main" id="{C2090B8B-C7DE-4B5A-99CF-FC22E60E2C9F}"/>
              </a:ext>
            </a:extLst>
          </p:cNvPr>
          <p:cNvSpPr>
            <a:spLocks noGrp="1" noChangeArrowheads="1"/>
          </p:cNvSpPr>
          <p:nvPr>
            <p:ph type="sldNum"/>
          </p:nvPr>
        </p:nvSpPr>
        <p:spPr bwMode="auto">
          <a:xfrm>
            <a:off x="6553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ctr" anchorCtr="0" compatLnSpc="1">
            <a:prstTxWarp prst="textNoShape">
              <a:avLst/>
            </a:prstTxWarp>
          </a:bodyPr>
          <a:lstStyle>
            <a:lvl1pPr algn="r" eaLnBrk="1" hangingPunct="1">
              <a:lnSpc>
                <a:spcPct val="100000"/>
              </a:lnSpc>
              <a:spcBef>
                <a:spcPct val="0"/>
              </a:spcBef>
              <a:buClr>
                <a:srgbClr val="000000"/>
              </a:buClr>
              <a:buSzPct val="45000"/>
              <a:buFont typeface="Wingdings" panose="05000000000000000000" pitchFamily="2" charset="2"/>
              <a:buNone/>
              <a:tabLst>
                <a:tab pos="722313" algn="l"/>
                <a:tab pos="1446213" algn="l"/>
              </a:tabLst>
              <a:defRPr sz="1200">
                <a:solidFill>
                  <a:srgbClr val="898989"/>
                </a:solidFill>
              </a:defRPr>
            </a:lvl1pPr>
          </a:lstStyle>
          <a:p>
            <a:pPr>
              <a:defRPr/>
            </a:pPr>
            <a:fld id="{0AB57ACE-FA8A-4F7F-B91D-2B0C9A760E1B}" type="slidenum">
              <a:rPr lang="it-IT" altLang="it-IT"/>
              <a:pPr>
                <a:defRPr/>
              </a:pPr>
              <a:t>‹N›</a:t>
            </a:fld>
            <a:endParaRPr lang="it-IT" altLang="it-IT"/>
          </a:p>
        </p:txBody>
      </p:sp>
      <p:pic>
        <p:nvPicPr>
          <p:cNvPr id="2058" name="Picture 9">
            <a:extLst>
              <a:ext uri="{FF2B5EF4-FFF2-40B4-BE49-F238E27FC236}">
                <a16:creationId xmlns:a16="http://schemas.microsoft.com/office/drawing/2014/main" id="{82026F9F-D8AD-49BB-B44B-A0EE2C976E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2950" y="0"/>
            <a:ext cx="2051050" cy="798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224653"/>
      </p:ext>
    </p:extLst>
  </p:cSld>
  <p:clrMap bg1="lt1" tx1="dk1" bg2="lt2" tx2="dk2" accent1="accent1" accent2="accent2" accent3="accent3" accent4="accent4" accent5="accent5" accent6="accent6" hlink="hlink" folHlink="folHlink"/>
  <p:sldLayoutIdLst>
    <p:sldLayoutId id="2147485775" r:id="rId1"/>
    <p:sldLayoutId id="2147485776" r:id="rId2"/>
    <p:sldLayoutId id="2147485777" r:id="rId3"/>
    <p:sldLayoutId id="2147485778" r:id="rId4"/>
    <p:sldLayoutId id="2147485779" r:id="rId5"/>
    <p:sldLayoutId id="2147485780" r:id="rId6"/>
    <p:sldLayoutId id="2147485781" r:id="rId7"/>
    <p:sldLayoutId id="2147485782" r:id="rId8"/>
    <p:sldLayoutId id="2147485783" r:id="rId9"/>
    <p:sldLayoutId id="2147485784" r:id="rId10"/>
    <p:sldLayoutId id="2147485785" r:id="rId11"/>
  </p:sldLayoutIdLst>
  <p:hf hdr="0" ftr="0" dt="0"/>
  <p:txStyles>
    <p:titleStyle>
      <a:lvl1pPr algn="l" defTabSz="447675"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mj-lt"/>
          <a:ea typeface="+mj-ea"/>
          <a:cs typeface="+mj-cs"/>
        </a:defRPr>
      </a:lvl1pPr>
      <a:lvl2pPr algn="l" defTabSz="447675"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Tahoma" pitchFamily="34" charset="0"/>
        </a:defRPr>
      </a:lvl2pPr>
      <a:lvl3pPr algn="l" defTabSz="447675"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Tahoma" pitchFamily="34" charset="0"/>
        </a:defRPr>
      </a:lvl3pPr>
      <a:lvl4pPr algn="l" defTabSz="447675"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Tahoma" pitchFamily="34" charset="0"/>
        </a:defRPr>
      </a:lvl4pPr>
      <a:lvl5pPr algn="l" defTabSz="447675"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Tahoma" pitchFamily="34" charset="0"/>
        </a:defRPr>
      </a:lvl5pPr>
      <a:lvl6pPr marL="2513818" indent="-228529" algn="l" defTabSz="449124" rtl="0" eaLnBrk="0" fontAlgn="base" hangingPunct="0">
        <a:spcBef>
          <a:spcPct val="0"/>
        </a:spcBef>
        <a:spcAft>
          <a:spcPct val="0"/>
        </a:spcAft>
        <a:buClr>
          <a:srgbClr val="000000"/>
        </a:buClr>
        <a:buSzPct val="100000"/>
        <a:buFont typeface="Times New Roman" pitchFamily="18" charset="0"/>
        <a:defRPr sz="2000" b="1">
          <a:solidFill>
            <a:srgbClr val="FFFFFF"/>
          </a:solidFill>
          <a:latin typeface="Tahoma" pitchFamily="34" charset="0"/>
        </a:defRPr>
      </a:lvl6pPr>
      <a:lvl7pPr marL="2970876" indent="-228529" algn="l" defTabSz="449124" rtl="0" eaLnBrk="0" fontAlgn="base" hangingPunct="0">
        <a:spcBef>
          <a:spcPct val="0"/>
        </a:spcBef>
        <a:spcAft>
          <a:spcPct val="0"/>
        </a:spcAft>
        <a:buClr>
          <a:srgbClr val="000000"/>
        </a:buClr>
        <a:buSzPct val="100000"/>
        <a:buFont typeface="Times New Roman" pitchFamily="18" charset="0"/>
        <a:defRPr sz="2000" b="1">
          <a:solidFill>
            <a:srgbClr val="FFFFFF"/>
          </a:solidFill>
          <a:latin typeface="Tahoma" pitchFamily="34" charset="0"/>
        </a:defRPr>
      </a:lvl7pPr>
      <a:lvl8pPr marL="3427934" indent="-228529" algn="l" defTabSz="449124" rtl="0" eaLnBrk="0" fontAlgn="base" hangingPunct="0">
        <a:spcBef>
          <a:spcPct val="0"/>
        </a:spcBef>
        <a:spcAft>
          <a:spcPct val="0"/>
        </a:spcAft>
        <a:buClr>
          <a:srgbClr val="000000"/>
        </a:buClr>
        <a:buSzPct val="100000"/>
        <a:buFont typeface="Times New Roman" pitchFamily="18" charset="0"/>
        <a:defRPr sz="2000" b="1">
          <a:solidFill>
            <a:srgbClr val="FFFFFF"/>
          </a:solidFill>
          <a:latin typeface="Tahoma" pitchFamily="34" charset="0"/>
        </a:defRPr>
      </a:lvl8pPr>
      <a:lvl9pPr marL="3884991" indent="-228529" algn="l" defTabSz="449124" rtl="0" eaLnBrk="0" fontAlgn="base" hangingPunct="0">
        <a:spcBef>
          <a:spcPct val="0"/>
        </a:spcBef>
        <a:spcAft>
          <a:spcPct val="0"/>
        </a:spcAft>
        <a:buClr>
          <a:srgbClr val="000000"/>
        </a:buClr>
        <a:buSzPct val="100000"/>
        <a:buFont typeface="Times New Roman" pitchFamily="18" charset="0"/>
        <a:defRPr sz="2000" b="1">
          <a:solidFill>
            <a:srgbClr val="FFFFFF"/>
          </a:solidFill>
          <a:latin typeface="Tahoma" pitchFamily="34" charset="0"/>
        </a:defRPr>
      </a:lvl9pPr>
    </p:titleStyle>
    <p:bodyStyle>
      <a:lvl1pPr marL="341313" indent="-341313" algn="l" defTabSz="447675"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1363" indent="-284163" algn="l" defTabSz="447675"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defRPr>
      </a:lvl2pPr>
      <a:lvl3pPr marL="1141413" indent="-227013" algn="l" defTabSz="447675"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defRPr>
      </a:lvl3pPr>
      <a:lvl4pPr marL="15986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4pPr>
      <a:lvl5pPr marL="20558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5pPr>
      <a:lvl6pPr marL="2513818"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0876"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7934"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4991"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it-IT"/>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hyperlink" Target="https://poloarchivistico.regione.emilia-romagna.it/strumenti-urbanistici"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hyperlink" Target="https://poloarchivistico.regione.emilia-romagna.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70BE71-E785-4589-94BA-7A178FA01DED}"/>
              </a:ext>
            </a:extLst>
          </p:cNvPr>
          <p:cNvSpPr>
            <a:spLocks noGrp="1"/>
          </p:cNvSpPr>
          <p:nvPr>
            <p:ph type="ctrTitle"/>
          </p:nvPr>
        </p:nvSpPr>
        <p:spPr/>
        <p:txBody>
          <a:bodyPr/>
          <a:lstStyle/>
          <a:p>
            <a:r>
              <a:rPr lang="it-IT" dirty="0"/>
              <a:t>Sistemi di conservazione e di distribuzione</a:t>
            </a:r>
          </a:p>
        </p:txBody>
      </p:sp>
      <p:sp>
        <p:nvSpPr>
          <p:cNvPr id="3" name="Sottotitolo 2">
            <a:extLst>
              <a:ext uri="{FF2B5EF4-FFF2-40B4-BE49-F238E27FC236}">
                <a16:creationId xmlns:a16="http://schemas.microsoft.com/office/drawing/2014/main" id="{026A9D6A-774F-430A-B757-96AD07797FB7}"/>
              </a:ext>
            </a:extLst>
          </p:cNvPr>
          <p:cNvSpPr>
            <a:spLocks noGrp="1"/>
          </p:cNvSpPr>
          <p:nvPr>
            <p:ph type="subTitle" idx="1"/>
          </p:nvPr>
        </p:nvSpPr>
        <p:spPr>
          <a:xfrm>
            <a:off x="1371600" y="4653136"/>
            <a:ext cx="6400800" cy="985664"/>
          </a:xfrm>
        </p:spPr>
        <p:txBody>
          <a:bodyPr/>
          <a:lstStyle/>
          <a:p>
            <a:r>
              <a:rPr lang="it-IT" dirty="0"/>
              <a:t>Gabriele Bezzi</a:t>
            </a:r>
          </a:p>
        </p:txBody>
      </p:sp>
    </p:spTree>
    <p:extLst>
      <p:ext uri="{BB962C8B-B14F-4D97-AF65-F5344CB8AC3E}">
        <p14:creationId xmlns:p14="http://schemas.microsoft.com/office/powerpoint/2010/main" val="322328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2536" y="908720"/>
            <a:ext cx="8805664" cy="278904"/>
          </a:xfrm>
        </p:spPr>
        <p:txBody>
          <a:bodyPr>
            <a:normAutofit fontScale="90000"/>
          </a:bodyPr>
          <a:lstStyle/>
          <a:p>
            <a:r>
              <a:rPr lang="it-IT" altLang="it-IT" sz="3100" b="1" dirty="0">
                <a:solidFill>
                  <a:schemeClr val="bg1"/>
                </a:solidFill>
                <a:latin typeface="Tahoma" panose="020B0604030504040204" pitchFamily="34" charset="0"/>
              </a:rPr>
              <a:t>ParER: Visione Strategica</a:t>
            </a:r>
            <a:br>
              <a:rPr lang="it-IT" altLang="it-IT" b="1" dirty="0">
                <a:solidFill>
                  <a:srgbClr val="C00000"/>
                </a:solidFill>
                <a:latin typeface="Tahoma" panose="020B0604030504040204" pitchFamily="34" charset="0"/>
              </a:rPr>
            </a:br>
            <a:endParaRPr lang="it-IT" dirty="0"/>
          </a:p>
        </p:txBody>
      </p:sp>
      <p:sp>
        <p:nvSpPr>
          <p:cNvPr id="3" name="Segnaposto contenuto 2"/>
          <p:cNvSpPr>
            <a:spLocks noGrp="1"/>
          </p:cNvSpPr>
          <p:nvPr>
            <p:ph idx="1"/>
          </p:nvPr>
        </p:nvSpPr>
        <p:spPr>
          <a:xfrm>
            <a:off x="457200" y="1268760"/>
            <a:ext cx="8229600" cy="5087590"/>
          </a:xfrm>
        </p:spPr>
        <p:txBody>
          <a:bodyPr/>
          <a:lstStyle/>
          <a:p>
            <a:r>
              <a:rPr lang="it-IT" altLang="it-IT" b="1" dirty="0">
                <a:solidFill>
                  <a:srgbClr val="000000"/>
                </a:solidFill>
                <a:latin typeface="Calibri" panose="020F0502020204030204" pitchFamily="34" charset="0"/>
              </a:rPr>
              <a:t>Missione: </a:t>
            </a:r>
            <a:r>
              <a:rPr lang="it-IT" altLang="it-IT" sz="2400" dirty="0">
                <a:solidFill>
                  <a:srgbClr val="000000"/>
                </a:solidFill>
                <a:latin typeface="Tahoma" panose="020B0604030504040204" pitchFamily="34" charset="0"/>
              </a:rPr>
              <a:t>Essere </a:t>
            </a:r>
            <a:r>
              <a:rPr lang="it-IT" altLang="it-IT" sz="2400" b="1" dirty="0">
                <a:solidFill>
                  <a:srgbClr val="CC0000"/>
                </a:solidFill>
                <a:latin typeface="Tahoma" panose="020B0604030504040204" pitchFamily="34" charset="0"/>
              </a:rPr>
              <a:t>l’Archivio Digitale</a:t>
            </a:r>
            <a:r>
              <a:rPr lang="it-IT" altLang="it-IT" sz="2400" dirty="0">
                <a:solidFill>
                  <a:srgbClr val="000000"/>
                </a:solidFill>
                <a:latin typeface="Tahoma" panose="020B0604030504040204" pitchFamily="34" charset="0"/>
              </a:rPr>
              <a:t> della Pubblica Amministrazione in Emilia-Romagna, per </a:t>
            </a:r>
            <a:r>
              <a:rPr lang="it-IT" altLang="it-IT" sz="2400" b="1" dirty="0">
                <a:solidFill>
                  <a:srgbClr val="CC0000"/>
                </a:solidFill>
                <a:latin typeface="Tahoma" panose="020B0604030504040204" pitchFamily="34" charset="0"/>
              </a:rPr>
              <a:t>la</a:t>
            </a:r>
            <a:r>
              <a:rPr lang="it-IT" altLang="it-IT" sz="2400" dirty="0">
                <a:solidFill>
                  <a:srgbClr val="CC0000"/>
                </a:solidFill>
                <a:latin typeface="Tahoma" panose="020B0604030504040204" pitchFamily="34" charset="0"/>
              </a:rPr>
              <a:t> </a:t>
            </a:r>
            <a:r>
              <a:rPr lang="it-IT" altLang="it-IT" sz="2400" b="1" dirty="0">
                <a:solidFill>
                  <a:srgbClr val="CC0000"/>
                </a:solidFill>
                <a:latin typeface="Tahoma" panose="020B0604030504040204" pitchFamily="34" charset="0"/>
              </a:rPr>
              <a:t>conservazione </a:t>
            </a:r>
            <a:r>
              <a:rPr lang="it-IT" altLang="it-IT" sz="2400" dirty="0">
                <a:solidFill>
                  <a:srgbClr val="000000"/>
                </a:solidFill>
                <a:latin typeface="Tahoma" panose="020B0604030504040204" pitchFamily="34" charset="0"/>
              </a:rPr>
              <a:t>dei</a:t>
            </a:r>
            <a:r>
              <a:rPr lang="it-IT" altLang="it-IT" sz="2400" dirty="0">
                <a:solidFill>
                  <a:srgbClr val="CC0000"/>
                </a:solidFill>
                <a:latin typeface="Tahoma" panose="020B0604030504040204" pitchFamily="34" charset="0"/>
              </a:rPr>
              <a:t> </a:t>
            </a:r>
            <a:r>
              <a:rPr lang="it-IT" altLang="it-IT" sz="2400" b="1" dirty="0">
                <a:solidFill>
                  <a:srgbClr val="CC0000"/>
                </a:solidFill>
                <a:latin typeface="Tahoma" panose="020B0604030504040204" pitchFamily="34" charset="0"/>
              </a:rPr>
              <a:t>documenti informatici</a:t>
            </a:r>
            <a:r>
              <a:rPr lang="it-IT" altLang="it-IT" sz="2400" dirty="0">
                <a:solidFill>
                  <a:srgbClr val="000000"/>
                </a:solidFill>
                <a:latin typeface="Tahoma" panose="020B0604030504040204" pitchFamily="34" charset="0"/>
              </a:rPr>
              <a:t> e in generale di </a:t>
            </a:r>
            <a:r>
              <a:rPr lang="it-IT" altLang="it-IT" sz="2400" b="1" dirty="0">
                <a:solidFill>
                  <a:srgbClr val="CC0000"/>
                </a:solidFill>
                <a:latin typeface="Tahoma" panose="020B0604030504040204" pitchFamily="34" charset="0"/>
              </a:rPr>
              <a:t>ogni oggetto digitale</a:t>
            </a:r>
          </a:p>
          <a:p>
            <a:endParaRPr lang="it-IT" altLang="it-IT" sz="2400" b="1" dirty="0">
              <a:solidFill>
                <a:srgbClr val="CC0000"/>
              </a:solidFill>
              <a:latin typeface="Tahoma" panose="020B0604030504040204" pitchFamily="34" charset="0"/>
            </a:endParaRPr>
          </a:p>
          <a:p>
            <a:pPr>
              <a:lnSpc>
                <a:spcPct val="101000"/>
              </a:lnSpc>
              <a:spcBef>
                <a:spcPts val="800"/>
              </a:spcBef>
            </a:pPr>
            <a:r>
              <a:rPr lang="it-IT" altLang="it-IT" b="1" dirty="0">
                <a:solidFill>
                  <a:srgbClr val="000000"/>
                </a:solidFill>
                <a:latin typeface="Calibri" panose="020F0502020204030204" pitchFamily="34" charset="0"/>
              </a:rPr>
              <a:t>Obiettivi:</a:t>
            </a:r>
          </a:p>
          <a:p>
            <a:pPr lvl="1" algn="just">
              <a:lnSpc>
                <a:spcPct val="101000"/>
              </a:lnSpc>
              <a:spcBef>
                <a:spcPts val="700"/>
              </a:spcBef>
              <a:buClr>
                <a:srgbClr val="C00000"/>
              </a:buClr>
              <a:buFont typeface="Wingdings" panose="05000000000000000000" pitchFamily="2" charset="2"/>
              <a:buChar char=""/>
            </a:pPr>
            <a:r>
              <a:rPr lang="it-IT" altLang="it-IT" sz="2400" dirty="0">
                <a:solidFill>
                  <a:srgbClr val="CC0000"/>
                </a:solidFill>
                <a:latin typeface="Calibri" panose="020F0502020204030204" pitchFamily="34" charset="0"/>
              </a:rPr>
              <a:t>Garantire</a:t>
            </a:r>
            <a:r>
              <a:rPr lang="it-IT" altLang="it-IT" sz="2400" dirty="0">
                <a:solidFill>
                  <a:srgbClr val="000000"/>
                </a:solidFill>
                <a:latin typeface="Calibri" panose="020F0502020204030204" pitchFamily="34" charset="0"/>
              </a:rPr>
              <a:t> la conservazione, archiviazione e gestione dei documenti informatici e degli altri oggetti digitali</a:t>
            </a:r>
          </a:p>
          <a:p>
            <a:pPr lvl="1" algn="just">
              <a:lnSpc>
                <a:spcPct val="101000"/>
              </a:lnSpc>
              <a:spcBef>
                <a:spcPts val="700"/>
              </a:spcBef>
              <a:buClr>
                <a:srgbClr val="C00000"/>
              </a:buClr>
              <a:buFont typeface="Wingdings" panose="05000000000000000000" pitchFamily="2" charset="2"/>
              <a:buChar char=""/>
            </a:pPr>
            <a:r>
              <a:rPr lang="it-IT" altLang="it-IT" sz="2400" dirty="0">
                <a:solidFill>
                  <a:srgbClr val="FF0000"/>
                </a:solidFill>
                <a:latin typeface="Calibri" panose="020F0502020204030204" pitchFamily="34" charset="0"/>
              </a:rPr>
              <a:t>Erogare</a:t>
            </a:r>
            <a:r>
              <a:rPr lang="it-IT" altLang="it-IT" sz="2400" dirty="0">
                <a:solidFill>
                  <a:srgbClr val="000000"/>
                </a:solidFill>
                <a:latin typeface="Calibri" panose="020F0502020204030204" pitchFamily="34" charset="0"/>
              </a:rPr>
              <a:t> servizi di accesso basati sui contenuti digitali conservati</a:t>
            </a:r>
          </a:p>
          <a:p>
            <a:pPr lvl="1" algn="just">
              <a:lnSpc>
                <a:spcPct val="101000"/>
              </a:lnSpc>
              <a:spcBef>
                <a:spcPts val="700"/>
              </a:spcBef>
              <a:buClr>
                <a:srgbClr val="C00000"/>
              </a:buClr>
              <a:buFont typeface="Wingdings" panose="05000000000000000000" pitchFamily="2" charset="2"/>
              <a:buChar char=""/>
            </a:pPr>
            <a:r>
              <a:rPr lang="it-IT" altLang="it-IT" sz="2400" dirty="0">
                <a:solidFill>
                  <a:srgbClr val="FF0000"/>
                </a:solidFill>
                <a:latin typeface="Calibri" panose="020F0502020204030204" pitchFamily="34" charset="0"/>
              </a:rPr>
              <a:t>Fornire</a:t>
            </a:r>
            <a:r>
              <a:rPr lang="it-IT" altLang="it-IT" sz="2400" dirty="0">
                <a:solidFill>
                  <a:srgbClr val="000000"/>
                </a:solidFill>
                <a:latin typeface="Calibri" panose="020F0502020204030204" pitchFamily="34" charset="0"/>
              </a:rPr>
              <a:t>  supporto, formazione e consulenza agli enti produttori</a:t>
            </a:r>
          </a:p>
          <a:p>
            <a:endParaRPr lang="it-IT" altLang="it-IT" b="1" dirty="0">
              <a:solidFill>
                <a:srgbClr val="CC0000"/>
              </a:solidFill>
              <a:latin typeface="Tahoma" panose="020B0604030504040204" pitchFamily="34" charset="0"/>
            </a:endParaRPr>
          </a:p>
          <a:p>
            <a:endParaRPr lang="it-IT" dirty="0"/>
          </a:p>
        </p:txBody>
      </p:sp>
      <p:sp>
        <p:nvSpPr>
          <p:cNvPr id="4" name="Segnaposto data 3"/>
          <p:cNvSpPr>
            <a:spLocks noGrp="1"/>
          </p:cNvSpPr>
          <p:nvPr>
            <p:ph type="dt" sz="half" idx="10"/>
          </p:nvPr>
        </p:nvSpPr>
        <p:spPr/>
        <p:txBody>
          <a:bodyPr/>
          <a:lstStyle/>
          <a:p>
            <a:endParaRPr lang="it-IT" sz="2400" dirty="0">
              <a:solidFill>
                <a:srgbClr val="000000"/>
              </a:solidFill>
              <a:latin typeface="Calibri" panose="020F0502020204030204" pitchFamily="34" charset="0"/>
            </a:endParaRPr>
          </a:p>
        </p:txBody>
      </p:sp>
      <p:sp>
        <p:nvSpPr>
          <p:cNvPr id="5" name="Segnaposto numero diapositiva 4"/>
          <p:cNvSpPr>
            <a:spLocks noGrp="1"/>
          </p:cNvSpPr>
          <p:nvPr>
            <p:ph type="sldNum" sz="quarter" idx="12"/>
          </p:nvPr>
        </p:nvSpPr>
        <p:spPr/>
        <p:txBody>
          <a:bodyPr/>
          <a:lstStyle/>
          <a:p>
            <a:fld id="{41F0553F-AB58-BB40-B1E5-B3CC067F59CC}" type="slidenum">
              <a:rPr lang="it-IT" smtClean="0"/>
              <a:t>10</a:t>
            </a:fld>
            <a:endParaRPr lang="it-IT"/>
          </a:p>
        </p:txBody>
      </p:sp>
      <p:sp>
        <p:nvSpPr>
          <p:cNvPr id="6" name="Segnaposto piè di pagina 5"/>
          <p:cNvSpPr>
            <a:spLocks noGrp="1"/>
          </p:cNvSpPr>
          <p:nvPr>
            <p:ph type="ftr" sz="quarter" idx="4294967295"/>
          </p:nvPr>
        </p:nvSpPr>
        <p:spPr>
          <a:xfrm>
            <a:off x="6248400" y="6356350"/>
            <a:ext cx="2895600" cy="365125"/>
          </a:xfrm>
        </p:spPr>
        <p:txBody>
          <a:bodyPr/>
          <a:lstStyle/>
          <a:p>
            <a:endParaRPr lang="it-IT" dirty="0"/>
          </a:p>
        </p:txBody>
      </p:sp>
    </p:spTree>
    <p:extLst>
      <p:ext uri="{BB962C8B-B14F-4D97-AF65-F5344CB8AC3E}">
        <p14:creationId xmlns:p14="http://schemas.microsoft.com/office/powerpoint/2010/main" val="135119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
          <p:cNvSpPr>
            <a:spLocks noChangeArrowheads="1"/>
          </p:cNvSpPr>
          <p:nvPr/>
        </p:nvSpPr>
        <p:spPr bwMode="auto">
          <a:xfrm>
            <a:off x="6553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algn="ctr" eaLnBrk="1" hangingPunct="1">
              <a:lnSpc>
                <a:spcPct val="95000"/>
              </a:lnSpc>
            </a:pPr>
            <a:fld id="{B8C3D6C9-D289-443E-A1C3-0F93E8812567}" type="slidenum">
              <a:rPr lang="it-IT" altLang="it-IT" sz="1400">
                <a:solidFill>
                  <a:srgbClr val="000000"/>
                </a:solidFill>
                <a:latin typeface="Times New Roman" panose="02020603050405020304" pitchFamily="18" charset="0"/>
              </a:rPr>
              <a:pPr algn="ctr" eaLnBrk="1" hangingPunct="1">
                <a:lnSpc>
                  <a:spcPct val="95000"/>
                </a:lnSpc>
              </a:pPr>
              <a:t>11</a:t>
            </a:fld>
            <a:endParaRPr lang="it-IT" altLang="it-IT" sz="1400">
              <a:solidFill>
                <a:srgbClr val="000000"/>
              </a:solidFill>
              <a:latin typeface="Times New Roman" panose="02020603050405020304" pitchFamily="18" charset="0"/>
            </a:endParaRPr>
          </a:p>
        </p:txBody>
      </p:sp>
      <p:sp>
        <p:nvSpPr>
          <p:cNvPr id="154627" name="Rectangle 2"/>
          <p:cNvSpPr>
            <a:spLocks noChangeArrowheads="1"/>
          </p:cNvSpPr>
          <p:nvPr/>
        </p:nvSpPr>
        <p:spPr bwMode="auto">
          <a:xfrm>
            <a:off x="7075488" y="3357563"/>
            <a:ext cx="576262"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154628" name="Rectangle 3"/>
          <p:cNvSpPr>
            <a:spLocks noChangeArrowheads="1"/>
          </p:cNvSpPr>
          <p:nvPr/>
        </p:nvSpPr>
        <p:spPr bwMode="auto">
          <a:xfrm>
            <a:off x="609600" y="1196975"/>
            <a:ext cx="8196263" cy="528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marL="1884363" indent="-752475">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eaLnBrk="1" hangingPunct="1">
              <a:lnSpc>
                <a:spcPct val="100000"/>
              </a:lnSpc>
              <a:spcBef>
                <a:spcPts val="600"/>
              </a:spcBef>
            </a:pPr>
            <a:r>
              <a:rPr lang="it-IT" altLang="it-IT" sz="2400" dirty="0">
                <a:solidFill>
                  <a:srgbClr val="000000"/>
                </a:solidFill>
                <a:latin typeface="Calibri" panose="020F0502020204030204" pitchFamily="34" charset="0"/>
              </a:rPr>
              <a:t>   Tre fondamentali motivazioni:</a:t>
            </a:r>
          </a:p>
          <a:p>
            <a:pPr lvl="1" algn="just" eaLnBrk="1" hangingPunct="1">
              <a:lnSpc>
                <a:spcPct val="100000"/>
              </a:lnSpc>
              <a:spcBef>
                <a:spcPts val="600"/>
              </a:spcBef>
              <a:buClr>
                <a:srgbClr val="C00000"/>
              </a:buClr>
              <a:buFont typeface="Wingdings" panose="05000000000000000000" pitchFamily="2" charset="2"/>
              <a:buChar char=""/>
            </a:pPr>
            <a:r>
              <a:rPr lang="it-IT" altLang="it-IT" sz="2400" b="1" dirty="0">
                <a:solidFill>
                  <a:srgbClr val="D4090D"/>
                </a:solidFill>
                <a:latin typeface="Calibri" panose="020F0502020204030204" pitchFamily="34" charset="0"/>
              </a:rPr>
              <a:t>Il contenimento dei costi</a:t>
            </a:r>
            <a:r>
              <a:rPr lang="it-IT" altLang="it-IT" sz="2400" dirty="0">
                <a:solidFill>
                  <a:srgbClr val="000000"/>
                </a:solidFill>
                <a:latin typeface="Calibri" panose="020F0502020204030204" pitchFamily="34" charset="0"/>
              </a:rPr>
              <a:t> per funzioni particolarmente onerose per l'ente produttore evitando il moltiplicarsi di strutture di conservazione</a:t>
            </a:r>
          </a:p>
          <a:p>
            <a:pPr lvl="1" algn="just" eaLnBrk="1" hangingPunct="1">
              <a:lnSpc>
                <a:spcPct val="100000"/>
              </a:lnSpc>
              <a:spcBef>
                <a:spcPts val="600"/>
              </a:spcBef>
              <a:buClr>
                <a:srgbClr val="C00000"/>
              </a:buClr>
              <a:buFont typeface="Wingdings" panose="05000000000000000000" pitchFamily="2" charset="2"/>
              <a:buChar char=""/>
            </a:pPr>
            <a:r>
              <a:rPr lang="it-IT" altLang="it-IT" sz="2400" b="1" dirty="0">
                <a:solidFill>
                  <a:srgbClr val="D4090D"/>
                </a:solidFill>
                <a:latin typeface="Calibri" panose="020F0502020204030204" pitchFamily="34" charset="0"/>
              </a:rPr>
              <a:t>Il presidio archivistico tecnologico e organizzativo</a:t>
            </a:r>
            <a:r>
              <a:rPr lang="it-IT" altLang="it-IT" sz="2400" dirty="0">
                <a:solidFill>
                  <a:srgbClr val="000000"/>
                </a:solidFill>
                <a:latin typeface="Calibri" panose="020F0502020204030204" pitchFamily="34" charset="0"/>
              </a:rPr>
              <a:t> su attività che implicano professionalità, risorse e strutture adeguatamente formate e gestite</a:t>
            </a:r>
          </a:p>
          <a:p>
            <a:pPr lvl="1" algn="just" eaLnBrk="1" hangingPunct="1">
              <a:lnSpc>
                <a:spcPct val="100000"/>
              </a:lnSpc>
              <a:spcBef>
                <a:spcPts val="600"/>
              </a:spcBef>
              <a:buClr>
                <a:srgbClr val="C00000"/>
              </a:buClr>
              <a:buFont typeface="Wingdings" panose="05000000000000000000" pitchFamily="2" charset="2"/>
              <a:buChar char=""/>
            </a:pPr>
            <a:r>
              <a:rPr lang="it-IT" altLang="it-IT" sz="2400" dirty="0">
                <a:solidFill>
                  <a:srgbClr val="000000"/>
                </a:solidFill>
                <a:latin typeface="Calibri" panose="020F0502020204030204" pitchFamily="34" charset="0"/>
              </a:rPr>
              <a:t>Custode affidabile e terzo rispetto agli enti produttori</a:t>
            </a:r>
          </a:p>
        </p:txBody>
      </p:sp>
      <p:sp>
        <p:nvSpPr>
          <p:cNvPr id="154629" name="Rectangle 4"/>
          <p:cNvSpPr>
            <a:spLocks noChangeArrowheads="1"/>
          </p:cNvSpPr>
          <p:nvPr/>
        </p:nvSpPr>
        <p:spPr bwMode="auto">
          <a:xfrm>
            <a:off x="457200" y="512763"/>
            <a:ext cx="8228013"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eaLnBrk="1" hangingPunct="1">
              <a:lnSpc>
                <a:spcPct val="118000"/>
              </a:lnSpc>
            </a:pPr>
            <a:r>
              <a:rPr lang="it-IT" altLang="it-IT" sz="2800" b="1" dirty="0">
                <a:solidFill>
                  <a:srgbClr val="FFFFFF"/>
                </a:solidFill>
                <a:latin typeface="Tahoma" panose="020B0604030504040204" pitchFamily="34" charset="0"/>
              </a:rPr>
              <a:t> </a:t>
            </a:r>
            <a:r>
              <a:rPr lang="it-IT" altLang="it-IT" sz="2800" b="1" dirty="0">
                <a:solidFill>
                  <a:schemeClr val="bg1"/>
                </a:solidFill>
                <a:latin typeface="Tahoma" panose="020B0604030504040204" pitchFamily="34" charset="0"/>
              </a:rPr>
              <a:t>Perché il Polo Archivistico </a:t>
            </a:r>
            <a:r>
              <a:rPr lang="it-IT" altLang="it-IT" sz="2800" b="1" dirty="0">
                <a:solidFill>
                  <a:srgbClr val="FFFFFF"/>
                </a:solidFill>
                <a:latin typeface="Tahoma" panose="020B0604030504040204" pitchFamily="34" charset="0"/>
              </a:rPr>
              <a:t>…</a:t>
            </a:r>
          </a:p>
        </p:txBody>
      </p:sp>
      <p:sp>
        <p:nvSpPr>
          <p:cNvPr id="154630" name="Rectangle 5"/>
          <p:cNvSpPr>
            <a:spLocks noChangeArrowheads="1"/>
          </p:cNvSpPr>
          <p:nvPr/>
        </p:nvSpPr>
        <p:spPr bwMode="auto">
          <a:xfrm>
            <a:off x="1547664" y="5661025"/>
            <a:ext cx="6986736" cy="684212"/>
          </a:xfrm>
          <a:prstGeom prst="rect">
            <a:avLst/>
          </a:prstGeom>
          <a:solidFill>
            <a:srgbClr val="CC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1pPr>
            <a:lvl2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2pPr>
            <a:lvl3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3pPr>
            <a:lvl4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4pPr>
            <a:lvl5pPr>
              <a:lnSpc>
                <a:spcPct val="93000"/>
              </a:lnSpc>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4500" algn="l"/>
                <a:tab pos="893763" algn="l"/>
                <a:tab pos="1339850" algn="l"/>
                <a:tab pos="1789113" algn="l"/>
                <a:tab pos="2235200" algn="l"/>
                <a:tab pos="2684463" algn="l"/>
                <a:tab pos="3130550" algn="l"/>
                <a:tab pos="3579813" algn="l"/>
                <a:tab pos="4025900" algn="l"/>
                <a:tab pos="4473575" algn="l"/>
                <a:tab pos="4922838" algn="l"/>
                <a:tab pos="5368925" algn="l"/>
                <a:tab pos="5818188" algn="l"/>
                <a:tab pos="6264275" algn="l"/>
                <a:tab pos="6713538" algn="l"/>
                <a:tab pos="7159625" algn="l"/>
                <a:tab pos="7608888" algn="l"/>
                <a:tab pos="8054975" algn="l"/>
                <a:tab pos="8504238" algn="l"/>
                <a:tab pos="8950325" algn="l"/>
              </a:tabLst>
              <a:defRPr>
                <a:solidFill>
                  <a:schemeClr val="tx1"/>
                </a:solidFill>
                <a:latin typeface="Arial" panose="020B0604020202020204" pitchFamily="34" charset="0"/>
                <a:ea typeface="SimSun" panose="02010600030101010101" pitchFamily="2" charset="-122"/>
              </a:defRPr>
            </a:lvl9pPr>
          </a:lstStyle>
          <a:p>
            <a:pPr eaLnBrk="1" hangingPunct="1">
              <a:lnSpc>
                <a:spcPct val="100000"/>
              </a:lnSpc>
              <a:spcBef>
                <a:spcPts val="600"/>
              </a:spcBef>
            </a:pPr>
            <a:r>
              <a:rPr lang="it-IT" altLang="it-IT" b="1" dirty="0">
                <a:solidFill>
                  <a:srgbClr val="FFFFFF"/>
                </a:solidFill>
                <a:latin typeface="Calibri" panose="020F0502020204030204" pitchFamily="34" charset="0"/>
              </a:rPr>
              <a:t>Gli interventi necessari non sono oggi sostenibili da una singola  amministrazione </a:t>
            </a:r>
          </a:p>
        </p:txBody>
      </p:sp>
    </p:spTree>
    <p:extLst>
      <p:ext uri="{BB962C8B-B14F-4D97-AF65-F5344CB8AC3E}">
        <p14:creationId xmlns:p14="http://schemas.microsoft.com/office/powerpoint/2010/main" val="3390183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3">
            <a:extLst>
              <a:ext uri="{FF2B5EF4-FFF2-40B4-BE49-F238E27FC236}">
                <a16:creationId xmlns:a16="http://schemas.microsoft.com/office/drawing/2014/main" id="{7123368D-8566-40A6-A5D1-8ED9512C831F}"/>
              </a:ext>
            </a:extLst>
          </p:cNvPr>
          <p:cNvSpPr>
            <a:spLocks noGrp="1"/>
          </p:cNvSpPr>
          <p:nvPr>
            <p:ph type="title"/>
          </p:nvPr>
        </p:nvSpPr>
        <p:spPr/>
        <p:txBody>
          <a:bodyPr/>
          <a:lstStyle/>
          <a:p>
            <a:pPr eaLnBrk="1"/>
            <a:r>
              <a:rPr lang="it-IT" altLang="it-IT" dirty="0">
                <a:solidFill>
                  <a:schemeClr val="bg1"/>
                </a:solidFill>
              </a:rPr>
              <a:t>Conservazione digitale</a:t>
            </a:r>
          </a:p>
        </p:txBody>
      </p:sp>
      <p:sp>
        <p:nvSpPr>
          <p:cNvPr id="5" name="Segnaposto contenuto 4">
            <a:extLst>
              <a:ext uri="{FF2B5EF4-FFF2-40B4-BE49-F238E27FC236}">
                <a16:creationId xmlns:a16="http://schemas.microsoft.com/office/drawing/2014/main" id="{F0D7348C-E853-4668-984D-5EE4A37FDB46}"/>
              </a:ext>
            </a:extLst>
          </p:cNvPr>
          <p:cNvSpPr>
            <a:spLocks noGrp="1"/>
          </p:cNvSpPr>
          <p:nvPr>
            <p:ph idx="1"/>
          </p:nvPr>
        </p:nvSpPr>
        <p:spPr/>
        <p:txBody>
          <a:bodyPr/>
          <a:lstStyle/>
          <a:p>
            <a:pPr eaLnBrk="1">
              <a:defRPr/>
            </a:pPr>
            <a:r>
              <a:rPr lang="it-IT" dirty="0"/>
              <a:t>Il problema della conservazione del patrimonio documentale digitale pubblico va affrontato sotto due aspetti:</a:t>
            </a:r>
          </a:p>
          <a:p>
            <a:pPr marL="0" indent="0" eaLnBrk="1">
              <a:defRPr/>
            </a:pPr>
            <a:endParaRPr lang="it-IT" sz="2800" dirty="0"/>
          </a:p>
          <a:p>
            <a:pPr marL="685800" lvl="1" indent="-385763" eaLnBrk="1">
              <a:buFont typeface="+mj-lt"/>
              <a:buAutoNum type="arabicPeriod"/>
              <a:defRPr/>
            </a:pPr>
            <a:r>
              <a:rPr lang="it-IT" sz="2800" dirty="0"/>
              <a:t>Patrimonio culturale</a:t>
            </a:r>
          </a:p>
          <a:p>
            <a:pPr marL="685800" lvl="1" indent="-385763" eaLnBrk="1">
              <a:buFont typeface="+mj-lt"/>
              <a:buAutoNum type="arabicPeriod"/>
              <a:defRPr/>
            </a:pPr>
            <a:endParaRPr lang="it-IT" sz="2800" dirty="0"/>
          </a:p>
          <a:p>
            <a:pPr marL="685800" lvl="1" indent="-385763" eaLnBrk="1">
              <a:buFont typeface="+mj-lt"/>
              <a:buAutoNum type="arabicPeriod"/>
              <a:defRPr/>
            </a:pPr>
            <a:r>
              <a:rPr lang="it-IT" sz="2800" dirty="0"/>
              <a:t>Peculiarità degli oggetti digitali da conservare</a:t>
            </a:r>
          </a:p>
        </p:txBody>
      </p:sp>
    </p:spTree>
    <p:extLst>
      <p:ext uri="{BB962C8B-B14F-4D97-AF65-F5344CB8AC3E}">
        <p14:creationId xmlns:p14="http://schemas.microsoft.com/office/powerpoint/2010/main" val="45904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83568" y="1228598"/>
            <a:ext cx="8316912" cy="4792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6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4680" rIns="90000" bIns="46800" numCol="1" anchor="t" anchorCtr="0" compatLnSpc="1">
            <a:prstTxWarp prst="textNoShape">
              <a:avLst/>
            </a:prstTxWarp>
          </a:bodyPr>
          <a:lstStyle>
            <a:lvl1pPr marL="341313" indent="-341313" algn="l" defTabSz="447675" rtl="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1363" indent="-284163" algn="l" defTabSz="447675" rtl="0" eaLnBrk="0" fontAlgn="base" hangingPunct="0">
              <a:spcBef>
                <a:spcPts val="700"/>
              </a:spcBef>
              <a:spcAft>
                <a:spcPct val="0"/>
              </a:spcAft>
              <a:buClr>
                <a:srgbClr val="000000"/>
              </a:buClr>
              <a:buSzPct val="100000"/>
              <a:buFont typeface="Times New Roman" panose="02020603050405020304" pitchFamily="18" charset="0"/>
              <a:defRPr sz="2400">
                <a:solidFill>
                  <a:srgbClr val="000000"/>
                </a:solidFill>
                <a:latin typeface="+mn-lt"/>
              </a:defRPr>
            </a:lvl2pPr>
            <a:lvl3pPr marL="1141413" indent="-227013" algn="l" defTabSz="447675" rtl="0" eaLnBrk="0" fontAlgn="base" hangingPunct="0">
              <a:spcBef>
                <a:spcPts val="600"/>
              </a:spcBef>
              <a:spcAft>
                <a:spcPct val="0"/>
              </a:spcAft>
              <a:buClr>
                <a:srgbClr val="000000"/>
              </a:buClr>
              <a:buSzPct val="100000"/>
              <a:buFont typeface="Times New Roman" panose="02020603050405020304" pitchFamily="18" charset="0"/>
              <a:defRPr sz="2000">
                <a:solidFill>
                  <a:srgbClr val="000000"/>
                </a:solidFill>
                <a:latin typeface="+mn-lt"/>
              </a:defRPr>
            </a:lvl3pPr>
            <a:lvl4pPr marL="15986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defRPr>
            </a:lvl4pPr>
            <a:lvl5pPr marL="20558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defRPr>
            </a:lvl5pPr>
            <a:lvl6pPr marL="2513818"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6pPr>
            <a:lvl7pPr marL="2970876"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7pPr>
            <a:lvl8pPr marL="3427934"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8pPr>
            <a:lvl9pPr marL="3884991"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9pPr>
          </a:lstStyle>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400" b="1" kern="0" dirty="0">
                <a:solidFill>
                  <a:srgbClr val="C00000"/>
                </a:solidFill>
              </a:rPr>
              <a:t>DOCUMENTO ELETTRONICO</a:t>
            </a:r>
          </a:p>
          <a:p>
            <a:pPr marL="285750" indent="-285750">
              <a:lnSpc>
                <a:spcPct val="110000"/>
              </a:lnSpc>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400" kern="0" dirty="0">
                <a:solidFill>
                  <a:schemeClr val="tx1"/>
                </a:solidFill>
              </a:rPr>
              <a:t>Fragilità</a:t>
            </a:r>
          </a:p>
          <a:p>
            <a:pPr marL="285750" indent="-285750">
              <a:lnSpc>
                <a:spcPct val="110000"/>
              </a:lnSpc>
              <a:buFont typeface="Arial" panose="020B0604020202020204"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400" kern="0" dirty="0">
                <a:solidFill>
                  <a:schemeClr val="tx1"/>
                </a:solidFill>
              </a:rPr>
              <a:t>Dipendenza dalle tecnologie</a:t>
            </a: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ltLang="it-IT" sz="2400" kern="0" dirty="0">
              <a:solidFill>
                <a:schemeClr val="tx1"/>
              </a:solidFill>
            </a:endParaRP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400" dirty="0"/>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400" dirty="0"/>
              <a:t>«Con tali documenti la genesi è un processo continuo, non un evento fisso nel tempo e </a:t>
            </a:r>
            <a:r>
              <a:rPr lang="it-IT" sz="2400" b="1" dirty="0"/>
              <a:t>tutte le fasi avvengono contemporaneamente, spesso in modo integrato</a:t>
            </a:r>
            <a:r>
              <a:rPr lang="it-IT" sz="2400" dirty="0"/>
              <a:t>»</a:t>
            </a: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1600" i="1" kern="0" dirty="0">
                <a:solidFill>
                  <a:schemeClr val="tx1"/>
                </a:solidFill>
              </a:rPr>
              <a:t>L. Duranti, I documenti archivistici: la gestione dell’archivio da parte dell’ente produttore, 1997</a:t>
            </a: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ltLang="it-IT" sz="1600" i="1" kern="0" dirty="0">
              <a:solidFill>
                <a:schemeClr val="tx1"/>
              </a:solidFill>
            </a:endParaRP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ltLang="it-IT" sz="1600" kern="0" dirty="0">
              <a:solidFill>
                <a:schemeClr val="tx1"/>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350229"/>
            <a:ext cx="3006080" cy="2254560"/>
          </a:xfrm>
          <a:prstGeom prst="rect">
            <a:avLst/>
          </a:prstGeom>
        </p:spPr>
      </p:pic>
      <p:sp>
        <p:nvSpPr>
          <p:cNvPr id="3" name="Titolo 2"/>
          <p:cNvSpPr>
            <a:spLocks noGrp="1"/>
          </p:cNvSpPr>
          <p:nvPr>
            <p:ph type="title"/>
          </p:nvPr>
        </p:nvSpPr>
        <p:spPr/>
        <p:txBody>
          <a:bodyPr/>
          <a:lstStyle/>
          <a:p>
            <a:r>
              <a:rPr lang="it-IT" altLang="it-IT" sz="2600" dirty="0">
                <a:solidFill>
                  <a:schemeClr val="bg1"/>
                </a:solidFill>
                <a:latin typeface="+mn-lt"/>
              </a:rPr>
              <a:t>Documento informatico</a:t>
            </a:r>
            <a:endParaRPr lang="it-IT" sz="2600" dirty="0">
              <a:latin typeface="+mn-lt"/>
            </a:endParaRPr>
          </a:p>
        </p:txBody>
      </p:sp>
    </p:spTree>
    <p:extLst>
      <p:ext uri="{BB962C8B-B14F-4D97-AF65-F5344CB8AC3E}">
        <p14:creationId xmlns:p14="http://schemas.microsoft.com/office/powerpoint/2010/main" val="295142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11560" y="1628800"/>
            <a:ext cx="8316912" cy="4752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6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4680" rIns="90000" bIns="46800" numCol="1" anchor="t" anchorCtr="0" compatLnSpc="1">
            <a:prstTxWarp prst="textNoShape">
              <a:avLst/>
            </a:prstTxWarp>
          </a:bodyPr>
          <a:lstStyle>
            <a:lvl1pPr marL="341313" indent="-341313" algn="l" defTabSz="447675" rtl="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1363" indent="-284163" algn="l" defTabSz="447675" rtl="0" eaLnBrk="0" fontAlgn="base" hangingPunct="0">
              <a:spcBef>
                <a:spcPts val="700"/>
              </a:spcBef>
              <a:spcAft>
                <a:spcPct val="0"/>
              </a:spcAft>
              <a:buClr>
                <a:srgbClr val="000000"/>
              </a:buClr>
              <a:buSzPct val="100000"/>
              <a:buFont typeface="Times New Roman" panose="02020603050405020304" pitchFamily="18" charset="0"/>
              <a:defRPr sz="2400">
                <a:solidFill>
                  <a:srgbClr val="000000"/>
                </a:solidFill>
                <a:latin typeface="+mn-lt"/>
              </a:defRPr>
            </a:lvl2pPr>
            <a:lvl3pPr marL="1141413" indent="-227013" algn="l" defTabSz="447675" rtl="0" eaLnBrk="0" fontAlgn="base" hangingPunct="0">
              <a:spcBef>
                <a:spcPts val="600"/>
              </a:spcBef>
              <a:spcAft>
                <a:spcPct val="0"/>
              </a:spcAft>
              <a:buClr>
                <a:srgbClr val="000000"/>
              </a:buClr>
              <a:buSzPct val="100000"/>
              <a:buFont typeface="Times New Roman" panose="02020603050405020304" pitchFamily="18" charset="0"/>
              <a:defRPr sz="2000">
                <a:solidFill>
                  <a:srgbClr val="000000"/>
                </a:solidFill>
                <a:latin typeface="+mn-lt"/>
              </a:defRPr>
            </a:lvl3pPr>
            <a:lvl4pPr marL="15986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defRPr>
            </a:lvl4pPr>
            <a:lvl5pPr marL="20558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defRPr>
            </a:lvl5pPr>
            <a:lvl6pPr marL="2513818"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6pPr>
            <a:lvl7pPr marL="2970876"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7pPr>
            <a:lvl8pPr marL="3427934"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8pPr>
            <a:lvl9pPr marL="3884991" indent="-228529" algn="l" defTabSz="449124" rtl="0" eaLnBrk="0" fontAlgn="base" hangingPunct="0">
              <a:spcBef>
                <a:spcPts val="500"/>
              </a:spcBef>
              <a:spcAft>
                <a:spcPct val="0"/>
              </a:spcAft>
              <a:buClr>
                <a:srgbClr val="000000"/>
              </a:buClr>
              <a:buSzPct val="100000"/>
              <a:buFont typeface="Times New Roman" pitchFamily="18" charset="0"/>
              <a:defRPr sz="1800">
                <a:solidFill>
                  <a:srgbClr val="000000"/>
                </a:solidFill>
                <a:latin typeface="+mn-lt"/>
              </a:defRPr>
            </a:lvl9pPr>
          </a:lstStyle>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400" b="1" kern="0" dirty="0">
                <a:solidFill>
                  <a:srgbClr val="C00000"/>
                </a:solidFill>
              </a:rPr>
              <a:t>SISTEMA DI GESTIONE DOCUMENTALE</a:t>
            </a:r>
            <a:endParaRPr lang="it-IT" altLang="it-IT" sz="2400" kern="0" dirty="0">
              <a:solidFill>
                <a:schemeClr val="tx1"/>
              </a:solidFill>
            </a:endParaRP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400" kern="0" dirty="0">
                <a:solidFill>
                  <a:schemeClr val="tx1"/>
                </a:solidFill>
              </a:rPr>
              <a:t>«luogo» in cui si forma l’archivio</a:t>
            </a: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ltLang="it-IT" sz="2400" b="1" kern="0" dirty="0">
              <a:solidFill>
                <a:srgbClr val="C00000"/>
              </a:solidFill>
            </a:endParaRP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400" b="1" kern="0" dirty="0">
                <a:solidFill>
                  <a:srgbClr val="C00000"/>
                </a:solidFill>
              </a:rPr>
              <a:t>SISTEMA DI CONSERVAZIONE</a:t>
            </a:r>
            <a:endParaRPr lang="it-IT" altLang="it-IT" sz="2400" kern="0" dirty="0">
              <a:solidFill>
                <a:schemeClr val="tx1"/>
              </a:solidFill>
            </a:endParaRP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400" kern="0" dirty="0">
                <a:solidFill>
                  <a:schemeClr val="tx1"/>
                </a:solidFill>
              </a:rPr>
              <a:t>«luogo» in cui archiviare i documenti per conservarne nel tempo l’autenticità, l’integrità e l’accesso</a:t>
            </a: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ltLang="it-IT" sz="2400" b="1" i="1" kern="0" dirty="0">
              <a:solidFill>
                <a:schemeClr val="tx1"/>
              </a:solidFill>
            </a:endParaRP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400" b="1" i="1" kern="0" dirty="0">
                <a:solidFill>
                  <a:schemeClr val="tx1"/>
                </a:solidFill>
              </a:rPr>
              <a:t>Archivio è trasparenza</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628800"/>
            <a:ext cx="2811636" cy="211435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496" y="4476969"/>
            <a:ext cx="2736304" cy="1904211"/>
          </a:xfrm>
          <a:prstGeom prst="rect">
            <a:avLst/>
          </a:prstGeom>
        </p:spPr>
      </p:pic>
      <p:sp>
        <p:nvSpPr>
          <p:cNvPr id="5" name="Titolo 4"/>
          <p:cNvSpPr>
            <a:spLocks noGrp="1"/>
          </p:cNvSpPr>
          <p:nvPr>
            <p:ph type="title"/>
          </p:nvPr>
        </p:nvSpPr>
        <p:spPr/>
        <p:txBody>
          <a:bodyPr/>
          <a:lstStyle/>
          <a:p>
            <a:pPr algn="l"/>
            <a:r>
              <a:rPr lang="it-IT" altLang="it-IT" sz="2800" b="1">
                <a:solidFill>
                  <a:schemeClr val="bg1"/>
                </a:solidFill>
                <a:latin typeface="Tahoma" panose="020B0604030504040204" pitchFamily="34" charset="0"/>
                <a:ea typeface="Tahoma" panose="020B0604030504040204" pitchFamily="34" charset="0"/>
                <a:cs typeface="Tahoma" panose="020B0604030504040204" pitchFamily="34" charset="0"/>
              </a:rPr>
              <a:t>Gestione Documentale vs Conservazione</a:t>
            </a:r>
            <a:endParaRPr lang="it-IT" sz="2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276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00057547-27CD-4E7A-AA22-F52CB401CF79}"/>
              </a:ext>
            </a:extLst>
          </p:cNvPr>
          <p:cNvSpPr>
            <a:spLocks noGrp="1" noChangeArrowheads="1"/>
          </p:cNvSpPr>
          <p:nvPr>
            <p:ph type="title"/>
          </p:nvPr>
        </p:nvSpPr>
        <p:spPr/>
        <p:txBody>
          <a:bodyPr/>
          <a:lstStyle/>
          <a:p>
            <a:r>
              <a:rPr lang="it-IT" altLang="it-IT"/>
              <a:t>Sistemi di conservazione e interoperabilità</a:t>
            </a:r>
            <a:br>
              <a:rPr lang="it-IT" altLang="it-IT"/>
            </a:br>
            <a:endParaRPr lang="it-IT" altLang="it-IT"/>
          </a:p>
        </p:txBody>
      </p:sp>
      <p:sp>
        <p:nvSpPr>
          <p:cNvPr id="3" name="Segnaposto contenuto 2">
            <a:extLst>
              <a:ext uri="{FF2B5EF4-FFF2-40B4-BE49-F238E27FC236}">
                <a16:creationId xmlns:a16="http://schemas.microsoft.com/office/drawing/2014/main" id="{EACE437C-7F7C-4A9F-B811-CC0F7EEDB459}"/>
              </a:ext>
            </a:extLst>
          </p:cNvPr>
          <p:cNvSpPr>
            <a:spLocks noGrp="1"/>
          </p:cNvSpPr>
          <p:nvPr>
            <p:ph idx="1"/>
          </p:nvPr>
        </p:nvSpPr>
        <p:spPr>
          <a:xfrm>
            <a:off x="457200" y="1412875"/>
            <a:ext cx="8226425" cy="4710113"/>
          </a:xfrm>
        </p:spPr>
        <p:txBody>
          <a:bodyPr/>
          <a:lstStyle/>
          <a:p>
            <a:pPr marL="285750" indent="-285750">
              <a:buFont typeface="Arial" panose="020B0604020202020204" pitchFamily="34" charset="0"/>
              <a:buChar char="•"/>
              <a:defRPr/>
            </a:pPr>
            <a:r>
              <a:rPr lang="it-IT" sz="2000" dirty="0"/>
              <a:t>I sistemi di conservazione debbono garantire un elevato livello di interoperabilità con i sistemi di gestione documentale e tra di loro.</a:t>
            </a:r>
          </a:p>
          <a:p>
            <a:pPr>
              <a:buFont typeface="Arial" panose="020B0604020202020204" pitchFamily="34" charset="0"/>
              <a:buChar char="•"/>
              <a:defRPr/>
            </a:pPr>
            <a:r>
              <a:rPr lang="it-IT" sz="2000" dirty="0"/>
              <a:t>La possibilità di concentrare archivi di diversi enti in un polo di conservazione può contribuire a sviluppare il nuovo paradigma del Piano triennale che consenta di superare la “logica a silos” in favore di una visione sistemica secondo logiche che sviluppino:</a:t>
            </a:r>
          </a:p>
          <a:p>
            <a:pPr marL="857250" lvl="1" indent="-457200">
              <a:buFont typeface="Arial" panose="020B0604020202020204" pitchFamily="34" charset="0"/>
              <a:buChar char="•"/>
              <a:defRPr/>
            </a:pPr>
            <a:r>
              <a:rPr lang="it-IT" sz="2000" dirty="0"/>
              <a:t>la razionalizzazione e la valorizzazione del patrimonio informativo della Pubblica amministrazione; </a:t>
            </a:r>
          </a:p>
          <a:p>
            <a:pPr marL="857250" lvl="1" indent="-457200">
              <a:buFont typeface="Arial" panose="020B0604020202020204" pitchFamily="34" charset="0"/>
              <a:buChar char="•"/>
              <a:defRPr/>
            </a:pPr>
            <a:r>
              <a:rPr lang="it-IT" sz="2000" dirty="0"/>
              <a:t>la messa a fattor comune delle componenti software che sono utili a tutte le Pubbliche amministrazioni e che possono considerarsi sia acceleratori del processo di digitalizzazione sia strumenti utili alla omogeneizzazione dei servizi offerti. </a:t>
            </a:r>
          </a:p>
          <a:p>
            <a:pPr marL="400050" lvl="1" indent="0">
              <a:defRPr/>
            </a:pPr>
            <a:endParaRPr lang="it-IT" sz="2000" dirty="0"/>
          </a:p>
          <a:p>
            <a:pPr marL="857250" lvl="1" indent="-457200">
              <a:buFont typeface="Arial" panose="020B0604020202020204" pitchFamily="34" charset="0"/>
              <a:buChar char="•"/>
              <a:defRPr/>
            </a:pPr>
            <a:endParaRPr lang="it-IT" sz="1800" dirty="0"/>
          </a:p>
          <a:p>
            <a:pPr marL="857250" lvl="1" indent="-457200">
              <a:buFont typeface="Arial" panose="020B0604020202020204" pitchFamily="34" charset="0"/>
              <a:buChar char="•"/>
              <a:defRPr/>
            </a:pPr>
            <a:endParaRPr lang="it-IT" sz="1800" dirty="0"/>
          </a:p>
          <a:p>
            <a:pPr>
              <a:defRPr/>
            </a:pPr>
            <a:endParaRPr lang="it-IT" dirty="0"/>
          </a:p>
          <a:p>
            <a:pPr>
              <a:defRPr/>
            </a:pPr>
            <a:endParaRPr lang="it-IT" dirty="0"/>
          </a:p>
        </p:txBody>
      </p:sp>
      <p:sp>
        <p:nvSpPr>
          <p:cNvPr id="35844" name="Segnaposto numero diapositiva 3">
            <a:extLst>
              <a:ext uri="{FF2B5EF4-FFF2-40B4-BE49-F238E27FC236}">
                <a16:creationId xmlns:a16="http://schemas.microsoft.com/office/drawing/2014/main" id="{8D9EDFFF-915A-45ED-9327-B43DAE16FB15}"/>
              </a:ext>
            </a:extLst>
          </p:cNvPr>
          <p:cNvSpPr>
            <a:spLocks noGrp="1"/>
          </p:cNvSpPr>
          <p:nvPr>
            <p:ph type="sldNum" sz="quarter" idx="11"/>
          </p:nvPr>
        </p:nvSpPr>
        <p:spPr>
          <a:noFill/>
        </p:spPr>
        <p:txBody>
          <a:bodyPr/>
          <a:lstStyle>
            <a:lvl1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1pPr>
            <a:lvl2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2pPr>
            <a:lvl3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3pPr>
            <a:lvl4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4pPr>
            <a:lvl5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5pPr>
            <a:lvl6pPr marL="25130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6pPr>
            <a:lvl7pPr marL="29702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7pPr>
            <a:lvl8pPr marL="34274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8pPr>
            <a:lvl9pPr marL="38846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9pPr>
          </a:lstStyle>
          <a:p>
            <a:pPr marL="0" marR="0" lvl="0" indent="0" algn="r" defTabSz="447675"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Lst>
              <a:defRPr/>
            </a:pPr>
            <a:fld id="{A14749B2-12A1-411B-9A35-776A2113302F}" type="slidenum">
              <a:rPr kumimoji="0" lang="it-IT" altLang="it-IT"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47675"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Lst>
                <a:defRPr/>
              </a:pPr>
              <a:t>15</a:t>
            </a:fld>
            <a:endParaRPr kumimoji="0" lang="it-IT" altLang="it-IT"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0983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D172A1AE-31AC-478F-8836-85AFEBCB8FF9}"/>
              </a:ext>
            </a:extLst>
          </p:cNvPr>
          <p:cNvSpPr>
            <a:spLocks noGrp="1" noChangeArrowheads="1"/>
          </p:cNvSpPr>
          <p:nvPr>
            <p:ph type="title"/>
          </p:nvPr>
        </p:nvSpPr>
        <p:spPr/>
        <p:txBody>
          <a:bodyPr/>
          <a:lstStyle/>
          <a:p>
            <a:r>
              <a:rPr lang="it-IT" altLang="it-IT"/>
              <a:t>Sistemi di conservazione e interoperabilità</a:t>
            </a:r>
            <a:br>
              <a:rPr lang="it-IT" altLang="it-IT"/>
            </a:br>
            <a:endParaRPr lang="it-IT" altLang="it-IT"/>
          </a:p>
        </p:txBody>
      </p:sp>
      <p:sp>
        <p:nvSpPr>
          <p:cNvPr id="3" name="Segnaposto contenuto 2">
            <a:extLst>
              <a:ext uri="{FF2B5EF4-FFF2-40B4-BE49-F238E27FC236}">
                <a16:creationId xmlns:a16="http://schemas.microsoft.com/office/drawing/2014/main" id="{EACE437C-7F7C-4A9F-B811-CC0F7EEDB459}"/>
              </a:ext>
            </a:extLst>
          </p:cNvPr>
          <p:cNvSpPr>
            <a:spLocks noGrp="1"/>
          </p:cNvSpPr>
          <p:nvPr>
            <p:ph idx="1"/>
          </p:nvPr>
        </p:nvSpPr>
        <p:spPr>
          <a:xfrm>
            <a:off x="457200" y="1412875"/>
            <a:ext cx="8226425" cy="4710113"/>
          </a:xfrm>
        </p:spPr>
        <p:txBody>
          <a:bodyPr/>
          <a:lstStyle/>
          <a:p>
            <a:pPr marL="400050" lvl="1" indent="0">
              <a:defRPr/>
            </a:pPr>
            <a:r>
              <a:rPr lang="it-IT" sz="2400" dirty="0"/>
              <a:t>Visione dei dati e degli archivi pubblici come bene comune, condiviso gratuitamente tra Pubbliche amministrazioni per scopi istituzionali e, salvo casi documentati e propriamente motivati, utilizzabile dalla società civile.</a:t>
            </a:r>
          </a:p>
          <a:p>
            <a:pPr marL="400050" lvl="1" indent="0">
              <a:defRPr/>
            </a:pPr>
            <a:endParaRPr lang="it-IT" sz="2400" dirty="0"/>
          </a:p>
          <a:p>
            <a:pPr marL="342900" indent="-342900">
              <a:buFont typeface="Arial" panose="020B0604020202020204" pitchFamily="34" charset="0"/>
              <a:buChar char="•"/>
              <a:defRPr/>
            </a:pPr>
            <a:r>
              <a:rPr lang="it-IT" sz="2000" dirty="0"/>
              <a:t>Possibilità di costruire sistemi di conservazione che permettano l’accesso e la fruizione dei dati  e dei documenti e consentano di favorire lo scambio di informazioni e la gestione di fascicoli informatici coerenti con l’art. 41 del CAD, facilitando lo scambio di dati e documenti ed evitando di chiedere più volte la stessa informazione al cittadino o all’impresa (principio once </a:t>
            </a:r>
            <a:r>
              <a:rPr lang="it-IT" sz="2000" dirty="0" err="1"/>
              <a:t>only</a:t>
            </a:r>
            <a:r>
              <a:rPr lang="it-IT" sz="2000" dirty="0"/>
              <a:t>), garantendo al contempo l’affidabilità, autenticità, integrità e leggibilità della fonte nel tempo senza dover perdere il contesto originario e il rapporto con l’archivio della amministrazione titolare.</a:t>
            </a:r>
          </a:p>
          <a:p>
            <a:pPr marL="400050" lvl="1" indent="0">
              <a:defRPr/>
            </a:pPr>
            <a:endParaRPr lang="it-IT" sz="2000" dirty="0"/>
          </a:p>
          <a:p>
            <a:pPr marL="857250" lvl="1" indent="-457200">
              <a:buFont typeface="Arial" panose="020B0604020202020204" pitchFamily="34" charset="0"/>
              <a:buChar char="•"/>
              <a:defRPr/>
            </a:pPr>
            <a:endParaRPr lang="it-IT" sz="1800" dirty="0"/>
          </a:p>
          <a:p>
            <a:pPr marL="857250" lvl="1" indent="-457200">
              <a:buFont typeface="Arial" panose="020B0604020202020204" pitchFamily="34" charset="0"/>
              <a:buChar char="•"/>
              <a:defRPr/>
            </a:pPr>
            <a:endParaRPr lang="it-IT" sz="1800" dirty="0"/>
          </a:p>
          <a:p>
            <a:pPr>
              <a:defRPr/>
            </a:pPr>
            <a:endParaRPr lang="it-IT" dirty="0"/>
          </a:p>
          <a:p>
            <a:pPr>
              <a:defRPr/>
            </a:pPr>
            <a:endParaRPr lang="it-IT" dirty="0"/>
          </a:p>
        </p:txBody>
      </p:sp>
      <p:sp>
        <p:nvSpPr>
          <p:cNvPr id="36868" name="Segnaposto numero diapositiva 3">
            <a:extLst>
              <a:ext uri="{FF2B5EF4-FFF2-40B4-BE49-F238E27FC236}">
                <a16:creationId xmlns:a16="http://schemas.microsoft.com/office/drawing/2014/main" id="{6B356830-6FE3-4AB3-951E-5C1009550232}"/>
              </a:ext>
            </a:extLst>
          </p:cNvPr>
          <p:cNvSpPr>
            <a:spLocks noGrp="1"/>
          </p:cNvSpPr>
          <p:nvPr>
            <p:ph type="sldNum" sz="quarter" idx="11"/>
          </p:nvPr>
        </p:nvSpPr>
        <p:spPr>
          <a:noFill/>
        </p:spPr>
        <p:txBody>
          <a:bodyPr/>
          <a:lstStyle>
            <a:lvl1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1pPr>
            <a:lvl2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2pPr>
            <a:lvl3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3pPr>
            <a:lvl4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4pPr>
            <a:lvl5pPr>
              <a:lnSpc>
                <a:spcPct val="80000"/>
              </a:lnSpc>
              <a:spcBef>
                <a:spcPts val="800"/>
              </a:spcBef>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5pPr>
            <a:lvl6pPr marL="25130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6pPr>
            <a:lvl7pPr marL="29702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7pPr>
            <a:lvl8pPr marL="34274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8pPr>
            <a:lvl9pPr marL="38846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9pPr>
          </a:lstStyle>
          <a:p>
            <a:pPr marL="0" marR="0" lvl="0" indent="0" algn="r" defTabSz="447675"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Lst>
              <a:defRPr/>
            </a:pPr>
            <a:fld id="{2DDD86D5-C4DD-4151-AA3F-EF220A16B432}" type="slidenum">
              <a:rPr kumimoji="0" lang="it-IT" altLang="it-IT"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47675"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Lst>
                <a:defRPr/>
              </a:pPr>
              <a:t>16</a:t>
            </a:fld>
            <a:endParaRPr kumimoji="0" lang="it-IT" altLang="it-IT"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1379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8CAF0BE5-F2B0-4AAC-B983-A5CB1A332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36" y="1256195"/>
            <a:ext cx="2079443" cy="21377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Text Box 6"/>
          <p:cNvSpPr txBox="1">
            <a:spLocks noChangeArrowheads="1"/>
          </p:cNvSpPr>
          <p:nvPr/>
        </p:nvSpPr>
        <p:spPr bwMode="auto">
          <a:xfrm>
            <a:off x="471557" y="757597"/>
            <a:ext cx="8672443"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10000"/>
              </a:lnSpc>
              <a:spcBef>
                <a:spcPct val="0"/>
              </a:spcBef>
              <a:buNone/>
            </a:pPr>
            <a:r>
              <a:rPr lang="it-IT" altLang="it-IT" sz="2400" b="1" dirty="0">
                <a:solidFill>
                  <a:schemeClr val="bg1"/>
                </a:solidFill>
                <a:latin typeface="Tahoma"/>
                <a:ea typeface="Tahoma"/>
                <a:cs typeface="Arial"/>
              </a:rPr>
              <a:t>La conservazione e il deposito dei piani urbanistici</a:t>
            </a:r>
          </a:p>
        </p:txBody>
      </p:sp>
      <p:sp>
        <p:nvSpPr>
          <p:cNvPr id="47108" name="Rectangle 21"/>
          <p:cNvSpPr>
            <a:spLocks noChangeArrowheads="1"/>
          </p:cNvSpPr>
          <p:nvPr/>
        </p:nvSpPr>
        <p:spPr bwMode="auto">
          <a:xfrm>
            <a:off x="925757" y="2536147"/>
            <a:ext cx="7343775" cy="40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81000" indent="-3810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800"/>
              </a:spcBef>
              <a:buFont typeface="Arial" charset="0"/>
              <a:buNone/>
            </a:pPr>
            <a:endParaRPr lang="it-IT">
              <a:solidFill>
                <a:srgbClr val="000000"/>
              </a:solidFill>
              <a:ea typeface="宋体" pitchFamily="2" charset="-122"/>
            </a:endParaRPr>
          </a:p>
        </p:txBody>
      </p:sp>
      <p:pic>
        <p:nvPicPr>
          <p:cNvPr id="9" name="Immagine 8" descr="Immagine che contiene scatola, mattone&#10;&#10;Descrizione generata automaticamente">
            <a:extLst>
              <a:ext uri="{FF2B5EF4-FFF2-40B4-BE49-F238E27FC236}">
                <a16:creationId xmlns:a16="http://schemas.microsoft.com/office/drawing/2014/main" id="{090BA321-F852-4854-9E87-7E407D1807A4}"/>
              </a:ext>
            </a:extLst>
          </p:cNvPr>
          <p:cNvPicPr>
            <a:picLocks noChangeAspect="1"/>
          </p:cNvPicPr>
          <p:nvPr/>
        </p:nvPicPr>
        <p:blipFill>
          <a:blip r:embed="rId4"/>
          <a:stretch>
            <a:fillRect/>
          </a:stretch>
        </p:blipFill>
        <p:spPr>
          <a:xfrm>
            <a:off x="9721" y="2397770"/>
            <a:ext cx="3343405" cy="2507554"/>
          </a:xfrm>
          <a:prstGeom prst="rect">
            <a:avLst/>
          </a:prstGeom>
        </p:spPr>
      </p:pic>
      <p:pic>
        <p:nvPicPr>
          <p:cNvPr id="13" name="Picture 4">
            <a:extLst>
              <a:ext uri="{FF2B5EF4-FFF2-40B4-BE49-F238E27FC236}">
                <a16:creationId xmlns:a16="http://schemas.microsoft.com/office/drawing/2014/main" id="{EB1E47D4-5C3A-4B66-806E-4C25722797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5388" y="2968480"/>
            <a:ext cx="2076949" cy="2320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CasellaDiTesto 15">
            <a:extLst>
              <a:ext uri="{FF2B5EF4-FFF2-40B4-BE49-F238E27FC236}">
                <a16:creationId xmlns:a16="http://schemas.microsoft.com/office/drawing/2014/main" id="{20C1E92B-15F4-46D0-B544-C9D46F4201EE}"/>
              </a:ext>
            </a:extLst>
          </p:cNvPr>
          <p:cNvSpPr txBox="1"/>
          <p:nvPr/>
        </p:nvSpPr>
        <p:spPr>
          <a:xfrm>
            <a:off x="665482" y="1394572"/>
            <a:ext cx="6672578" cy="590931"/>
          </a:xfrm>
          <a:prstGeom prst="rect">
            <a:avLst/>
          </a:prstGeom>
          <a:noFill/>
        </p:spPr>
        <p:txBody>
          <a:bodyPr wrap="square">
            <a:spAutoFit/>
          </a:bodyPr>
          <a:lstStyle/>
          <a:p>
            <a:r>
              <a:rPr lang="it-IT" b="1" dirty="0"/>
              <a:t>UN PROCEDIMENTO AMMINISTRATIVO TOTALMENTE DEMATERIALIZZATO</a:t>
            </a:r>
            <a:r>
              <a:rPr lang="it-IT" dirty="0"/>
              <a:t>: il deposito degli Strumenti Urbanistici</a:t>
            </a:r>
          </a:p>
        </p:txBody>
      </p:sp>
      <p:sp>
        <p:nvSpPr>
          <p:cNvPr id="6" name="Freccia destra rientrata 5">
            <a:extLst>
              <a:ext uri="{FF2B5EF4-FFF2-40B4-BE49-F238E27FC236}">
                <a16:creationId xmlns:a16="http://schemas.microsoft.com/office/drawing/2014/main" id="{A6D72347-8303-46F7-B978-E5CB73E76847}"/>
              </a:ext>
            </a:extLst>
          </p:cNvPr>
          <p:cNvSpPr/>
          <p:nvPr/>
        </p:nvSpPr>
        <p:spPr>
          <a:xfrm>
            <a:off x="3680460" y="2777490"/>
            <a:ext cx="891540" cy="735669"/>
          </a:xfrm>
          <a:prstGeom prst="notchedRight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destra rientrata 17">
            <a:extLst>
              <a:ext uri="{FF2B5EF4-FFF2-40B4-BE49-F238E27FC236}">
                <a16:creationId xmlns:a16="http://schemas.microsoft.com/office/drawing/2014/main" id="{322313A0-F9B1-48B8-80F2-E8E7DD864CAB}"/>
              </a:ext>
            </a:extLst>
          </p:cNvPr>
          <p:cNvSpPr/>
          <p:nvPr/>
        </p:nvSpPr>
        <p:spPr>
          <a:xfrm>
            <a:off x="4664328" y="2777489"/>
            <a:ext cx="891540" cy="735669"/>
          </a:xfrm>
          <a:prstGeom prst="notchedRight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destra rientrata 18">
            <a:extLst>
              <a:ext uri="{FF2B5EF4-FFF2-40B4-BE49-F238E27FC236}">
                <a16:creationId xmlns:a16="http://schemas.microsoft.com/office/drawing/2014/main" id="{F63EA68E-7C37-47CD-8D9A-1BBAAD68A183}"/>
              </a:ext>
            </a:extLst>
          </p:cNvPr>
          <p:cNvSpPr/>
          <p:nvPr/>
        </p:nvSpPr>
        <p:spPr>
          <a:xfrm>
            <a:off x="5672130" y="2781805"/>
            <a:ext cx="891540" cy="735669"/>
          </a:xfrm>
          <a:prstGeom prst="notchedRight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8A94ACF7-ED41-46BB-B932-0F9B812C828C}"/>
              </a:ext>
            </a:extLst>
          </p:cNvPr>
          <p:cNvSpPr txBox="1"/>
          <p:nvPr/>
        </p:nvSpPr>
        <p:spPr>
          <a:xfrm>
            <a:off x="420268" y="4905324"/>
            <a:ext cx="8714011" cy="1288558"/>
          </a:xfrm>
          <a:prstGeom prst="rect">
            <a:avLst/>
          </a:prstGeom>
          <a:noFill/>
        </p:spPr>
        <p:txBody>
          <a:bodyPr wrap="square">
            <a:spAutoFit/>
          </a:bodyPr>
          <a:lstStyle/>
          <a:p>
            <a:r>
              <a:rPr lang="it-IT" dirty="0"/>
              <a:t>I Comuni realizzano i Piani con modalità digitali</a:t>
            </a:r>
          </a:p>
          <a:p>
            <a:r>
              <a:rPr lang="it-IT" dirty="0"/>
              <a:t>La trasmissione e il deposito in Regione avvengono tramite un applicativo PARER</a:t>
            </a:r>
          </a:p>
          <a:p>
            <a:r>
              <a:rPr lang="it-IT" b="1" dirty="0">
                <a:solidFill>
                  <a:srgbClr val="0070C0"/>
                </a:solidFill>
              </a:rPr>
              <a:t>NON SI E’ TRASFORMATA LA CARTA IN FILE, MA E’ STATO RIDEFINITO IL PROCEDIMENTO</a:t>
            </a:r>
          </a:p>
        </p:txBody>
      </p:sp>
      <p:sp>
        <p:nvSpPr>
          <p:cNvPr id="23" name="CasellaDiTesto 22">
            <a:extLst>
              <a:ext uri="{FF2B5EF4-FFF2-40B4-BE49-F238E27FC236}">
                <a16:creationId xmlns:a16="http://schemas.microsoft.com/office/drawing/2014/main" id="{62C80CC7-EACE-4B8D-BA74-8CD264413704}"/>
              </a:ext>
            </a:extLst>
          </p:cNvPr>
          <p:cNvSpPr txBox="1"/>
          <p:nvPr/>
        </p:nvSpPr>
        <p:spPr>
          <a:xfrm>
            <a:off x="1934678" y="5979253"/>
            <a:ext cx="6932443" cy="707886"/>
          </a:xfrm>
          <a:prstGeom prst="rect">
            <a:avLst/>
          </a:prstGeom>
          <a:noFill/>
        </p:spPr>
        <p:txBody>
          <a:bodyPr wrap="square">
            <a:spAutoFit/>
          </a:bodyPr>
          <a:lstStyle/>
          <a:p>
            <a:r>
              <a:rPr lang="it-IT" altLang="it-IT" sz="2000" b="1" dirty="0">
                <a:solidFill>
                  <a:srgbClr val="FF0000"/>
                </a:solidFill>
              </a:rPr>
              <a:t>RISPARMI MISURABILI PER TUTTA LA REGIONE: 1.700 viaggi a Bologna di persone e 350.000 euro di stampe ogni 5 anni</a:t>
            </a:r>
            <a:endParaRPr lang="it-IT" dirty="0"/>
          </a:p>
        </p:txBody>
      </p:sp>
    </p:spTree>
    <p:extLst>
      <p:ext uri="{BB962C8B-B14F-4D97-AF65-F5344CB8AC3E}">
        <p14:creationId xmlns:p14="http://schemas.microsoft.com/office/powerpoint/2010/main" val="373564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471557" y="389297"/>
            <a:ext cx="6491705" cy="73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10000"/>
              </a:lnSpc>
              <a:spcBef>
                <a:spcPct val="0"/>
              </a:spcBef>
              <a:buNone/>
            </a:pPr>
            <a:r>
              <a:rPr lang="it-IT" altLang="it-IT" sz="2000" b="1" dirty="0">
                <a:solidFill>
                  <a:srgbClr val="FFFFFF"/>
                </a:solidFill>
                <a:latin typeface="Tahoma"/>
                <a:ea typeface="Tahoma"/>
                <a:cs typeface="Arial"/>
              </a:rPr>
              <a:t>Parer ha un ruolo essenziale nei procedimenti della nuova legge urbanistica regionale</a:t>
            </a:r>
          </a:p>
        </p:txBody>
      </p:sp>
      <p:sp>
        <p:nvSpPr>
          <p:cNvPr id="47108" name="Rectangle 21"/>
          <p:cNvSpPr>
            <a:spLocks noChangeArrowheads="1"/>
          </p:cNvSpPr>
          <p:nvPr/>
        </p:nvSpPr>
        <p:spPr bwMode="auto">
          <a:xfrm>
            <a:off x="911274" y="2492896"/>
            <a:ext cx="7343775" cy="40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81000" indent="-3810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800"/>
              </a:spcBef>
              <a:buFont typeface="Arial" charset="0"/>
              <a:buNone/>
            </a:pPr>
            <a:endParaRPr lang="it-IT">
              <a:solidFill>
                <a:srgbClr val="000000"/>
              </a:solidFill>
              <a:ea typeface="宋体" pitchFamily="2" charset="-122"/>
            </a:endParaRPr>
          </a:p>
        </p:txBody>
      </p:sp>
      <p:sp>
        <p:nvSpPr>
          <p:cNvPr id="2" name="CasellaDiTesto 1"/>
          <p:cNvSpPr txBox="1"/>
          <p:nvPr/>
        </p:nvSpPr>
        <p:spPr>
          <a:xfrm>
            <a:off x="688124" y="3302286"/>
            <a:ext cx="8136904" cy="3524426"/>
          </a:xfrm>
          <a:prstGeom prst="rect">
            <a:avLst/>
          </a:prstGeom>
          <a:solidFill>
            <a:schemeClr val="bg2">
              <a:lumMod val="20000"/>
              <a:lumOff val="80000"/>
            </a:schemeClr>
          </a:solidFill>
          <a:ln>
            <a:solidFill>
              <a:srgbClr val="C00000"/>
            </a:solidFill>
          </a:ln>
        </p:spPr>
        <p:txBody>
          <a:bodyPr wrap="square" rtlCol="0" anchor="t">
            <a:spAutoFit/>
          </a:bodyPr>
          <a:lstStyle/>
          <a:p>
            <a:pPr algn="just" eaLnBrk="1" hangingPunct="1"/>
            <a:r>
              <a:rPr lang="it-IT" sz="1800" dirty="0">
                <a:latin typeface="Calibri"/>
                <a:cs typeface="Calibri"/>
              </a:rPr>
              <a:t>Con la </a:t>
            </a:r>
            <a:r>
              <a:rPr lang="it-IT" sz="1800" dirty="0">
                <a:solidFill>
                  <a:srgbClr val="FF0000"/>
                </a:solidFill>
                <a:latin typeface="Calibri"/>
                <a:cs typeface="Calibri"/>
              </a:rPr>
              <a:t>nuova legge urbanistica 24/2017</a:t>
            </a:r>
            <a:r>
              <a:rPr lang="it-IT" sz="1800" dirty="0">
                <a:latin typeface="Calibri"/>
                <a:cs typeface="Calibri"/>
              </a:rPr>
              <a:t> Parer acquisisce un ruolo strategico diventando parte attiva non più solo come struttura di back-office ma anche nelle attività correnti (</a:t>
            </a:r>
            <a:r>
              <a:rPr lang="it-IT" sz="1600" i="1" dirty="0">
                <a:latin typeface="Calibri"/>
                <a:cs typeface="Calibri"/>
              </a:rPr>
              <a:t>Atto di coordinamento approvato con Delibera GR 2134/2019</a:t>
            </a:r>
            <a:r>
              <a:rPr lang="it-IT" sz="1800" dirty="0">
                <a:latin typeface="Calibri"/>
                <a:cs typeface="Calibri"/>
              </a:rPr>
              <a:t>). </a:t>
            </a:r>
            <a:endParaRPr lang="it-IT" dirty="0"/>
          </a:p>
          <a:p>
            <a:pPr algn="just"/>
            <a:r>
              <a:rPr lang="it-IT" sz="1800" dirty="0">
                <a:latin typeface="Calibri"/>
                <a:cs typeface="Calibri"/>
              </a:rPr>
              <a:t>Dal 6 aprile 2020 tutti i Comuni utilizzano un applicativo specificamente realizzato da Parer non solo per garantire la conservazione dei propri strumenti urbanistici ma anche per assolvere alla fase di trasmissione ai fini del deposito previsto dalla legge.</a:t>
            </a:r>
            <a:endParaRPr lang="it-IT" dirty="0"/>
          </a:p>
          <a:p>
            <a:pPr algn="just">
              <a:spcBef>
                <a:spcPct val="0"/>
              </a:spcBef>
            </a:pPr>
            <a:r>
              <a:rPr lang="it-IT" sz="1800" dirty="0">
                <a:latin typeface="Calibri"/>
                <a:cs typeface="Calibri"/>
              </a:rPr>
              <a:t>Parer ha inoltre realizzato un ulteriore applicativo per gestire le attività di istruttoria dei Comitati Urbanistici.</a:t>
            </a:r>
            <a:endParaRPr lang="it-IT" dirty="0"/>
          </a:p>
          <a:p>
            <a:pPr algn="just">
              <a:spcBef>
                <a:spcPct val="0"/>
              </a:spcBef>
            </a:pPr>
            <a:endParaRPr lang="it-IT" sz="1800" dirty="0">
              <a:latin typeface="Calibri"/>
              <a:cs typeface="Calibri"/>
            </a:endParaRPr>
          </a:p>
          <a:p>
            <a:pPr algn="just">
              <a:spcBef>
                <a:spcPct val="0"/>
              </a:spcBef>
            </a:pPr>
            <a:r>
              <a:rPr lang="it-IT" sz="1800" dirty="0">
                <a:latin typeface="Calibri"/>
                <a:cs typeface="Calibri"/>
              </a:rPr>
              <a:t>Con il suo nuovo ruolo, Parer consente che l’intero processo di pianificazione del territorio avvenga in maniera </a:t>
            </a:r>
            <a:r>
              <a:rPr lang="it-IT" sz="1800" b="1" dirty="0">
                <a:solidFill>
                  <a:srgbClr val="FF0000"/>
                </a:solidFill>
                <a:latin typeface="Calibri"/>
                <a:cs typeface="Calibri"/>
              </a:rPr>
              <a:t>totalmente dematerializzata</a:t>
            </a:r>
            <a:r>
              <a:rPr lang="it-IT" sz="1800" dirty="0">
                <a:latin typeface="Calibri"/>
                <a:cs typeface="Calibri"/>
              </a:rPr>
              <a:t>, e garantisce </a:t>
            </a:r>
            <a:r>
              <a:rPr lang="it-IT" sz="1800" b="1" dirty="0">
                <a:solidFill>
                  <a:srgbClr val="FF0000"/>
                </a:solidFill>
                <a:latin typeface="Calibri"/>
                <a:cs typeface="Calibri"/>
              </a:rPr>
              <a:t>semplificazione</a:t>
            </a:r>
            <a:r>
              <a:rPr lang="it-IT" sz="1800" dirty="0">
                <a:latin typeface="Calibri"/>
                <a:cs typeface="Calibri"/>
              </a:rPr>
              <a:t>, </a:t>
            </a:r>
            <a:r>
              <a:rPr lang="it-IT" sz="1800" dirty="0">
                <a:solidFill>
                  <a:srgbClr val="FF0000"/>
                </a:solidFill>
                <a:latin typeface="Calibri"/>
                <a:cs typeface="Calibri"/>
              </a:rPr>
              <a:t>certezza documentale</a:t>
            </a:r>
            <a:r>
              <a:rPr lang="it-IT" sz="1800" dirty="0">
                <a:latin typeface="Calibri"/>
                <a:cs typeface="Calibri"/>
              </a:rPr>
              <a:t>, </a:t>
            </a:r>
            <a:r>
              <a:rPr lang="it-IT" sz="1800" dirty="0">
                <a:solidFill>
                  <a:srgbClr val="FF0000"/>
                </a:solidFill>
                <a:latin typeface="Calibri"/>
                <a:cs typeface="Calibri"/>
              </a:rPr>
              <a:t>autenticità </a:t>
            </a:r>
            <a:r>
              <a:rPr lang="it-IT" sz="1800" dirty="0">
                <a:solidFill>
                  <a:schemeClr val="tx1"/>
                </a:solidFill>
                <a:latin typeface="Calibri"/>
                <a:cs typeface="Calibri"/>
              </a:rPr>
              <a:t>e </a:t>
            </a:r>
            <a:r>
              <a:rPr lang="it-IT" sz="1800" dirty="0">
                <a:solidFill>
                  <a:srgbClr val="FF0000"/>
                </a:solidFill>
                <a:latin typeface="Calibri"/>
                <a:cs typeface="Calibri"/>
              </a:rPr>
              <a:t>conservazione nel tempo </a:t>
            </a:r>
            <a:r>
              <a:rPr lang="it-IT" sz="1800" dirty="0">
                <a:latin typeface="Calibri"/>
                <a:cs typeface="Calibri"/>
              </a:rPr>
              <a:t>degli strumenti di piano.</a:t>
            </a:r>
          </a:p>
          <a:p>
            <a:pPr algn="just">
              <a:spcBef>
                <a:spcPct val="0"/>
              </a:spcBef>
            </a:pPr>
            <a:r>
              <a:rPr lang="it-IT" sz="1600" dirty="0">
                <a:hlinkClick r:id="rId3"/>
              </a:rPr>
              <a:t>Deposito degli strumenti urbanistici digitali — ParER — Polo archivistico dell'Emilia-Romagna (regione.emilia-romagna.it)</a:t>
            </a:r>
            <a:endParaRPr lang="it-IT" dirty="0">
              <a:latin typeface="Calibri"/>
            </a:endParaRPr>
          </a:p>
        </p:txBody>
      </p:sp>
      <p:pic>
        <p:nvPicPr>
          <p:cNvPr id="3" name="Immagine 3" descr="Immagine che contiene testo, mappa, tavolo&#10;&#10;Descrizione generata con affidabilità molto elevata">
            <a:extLst>
              <a:ext uri="{FF2B5EF4-FFF2-40B4-BE49-F238E27FC236}">
                <a16:creationId xmlns:a16="http://schemas.microsoft.com/office/drawing/2014/main" id="{BA9520CC-9BE7-4FA7-BC7A-5BDFF35B4020}"/>
              </a:ext>
            </a:extLst>
          </p:cNvPr>
          <p:cNvPicPr>
            <a:picLocks noChangeAspect="1"/>
          </p:cNvPicPr>
          <p:nvPr/>
        </p:nvPicPr>
        <p:blipFill>
          <a:blip r:embed="rId4"/>
          <a:stretch>
            <a:fillRect/>
          </a:stretch>
        </p:blipFill>
        <p:spPr>
          <a:xfrm>
            <a:off x="630018" y="1353006"/>
            <a:ext cx="5543276" cy="1844112"/>
          </a:xfrm>
          <a:prstGeom prst="rect">
            <a:avLst/>
          </a:prstGeom>
        </p:spPr>
      </p:pic>
      <p:sp>
        <p:nvSpPr>
          <p:cNvPr id="4" name="CasellaDiTesto 3">
            <a:extLst>
              <a:ext uri="{FF2B5EF4-FFF2-40B4-BE49-F238E27FC236}">
                <a16:creationId xmlns:a16="http://schemas.microsoft.com/office/drawing/2014/main" id="{41C97E1D-C7DF-4419-9AB4-26C58CAC0391}"/>
              </a:ext>
            </a:extLst>
          </p:cNvPr>
          <p:cNvSpPr txBox="1"/>
          <p:nvPr/>
        </p:nvSpPr>
        <p:spPr>
          <a:xfrm>
            <a:off x="6405175" y="1406602"/>
            <a:ext cx="2426004" cy="1649041"/>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1800">
                <a:latin typeface="Calibri"/>
                <a:cs typeface="Arial"/>
              </a:rPr>
              <a:t>Parer collabora con il Servizio Urbanistica dal 2013 e da allora è il conservatore per la Regione dei Piani Urbanistici trasmessi dagli Enti Locali. </a:t>
            </a:r>
            <a:r>
              <a:rPr lang="it-IT" sz="1800">
                <a:latin typeface="Calibri"/>
                <a:cs typeface="Calibri"/>
              </a:rPr>
              <a:t>​</a:t>
            </a:r>
            <a:endParaRPr lang="it-IT" sz="1800">
              <a:latin typeface="Calibri"/>
            </a:endParaRPr>
          </a:p>
        </p:txBody>
      </p:sp>
    </p:spTree>
    <p:extLst>
      <p:ext uri="{BB962C8B-B14F-4D97-AF65-F5344CB8AC3E}">
        <p14:creationId xmlns:p14="http://schemas.microsoft.com/office/powerpoint/2010/main" val="219197779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B993436-A0AD-1B61-09AF-0568905405D8}"/>
              </a:ext>
            </a:extLst>
          </p:cNvPr>
          <p:cNvSpPr>
            <a:spLocks noGrp="1"/>
          </p:cNvSpPr>
          <p:nvPr>
            <p:ph type="title"/>
          </p:nvPr>
        </p:nvSpPr>
        <p:spPr>
          <a:xfrm>
            <a:off x="323528" y="548680"/>
            <a:ext cx="8229600" cy="638944"/>
          </a:xfrm>
        </p:spPr>
        <p:txBody>
          <a:bodyPr/>
          <a:lstStyle/>
          <a:p>
            <a:r>
              <a:rPr lang="it-IT" sz="2800" dirty="0">
                <a:solidFill>
                  <a:schemeClr val="bg1"/>
                </a:solidFill>
              </a:rPr>
              <a:t>Deposito degli strumenti urbanistici digitali</a:t>
            </a:r>
          </a:p>
        </p:txBody>
      </p:sp>
      <p:sp>
        <p:nvSpPr>
          <p:cNvPr id="7" name="Segnaposto contenuto 6">
            <a:extLst>
              <a:ext uri="{FF2B5EF4-FFF2-40B4-BE49-F238E27FC236}">
                <a16:creationId xmlns:a16="http://schemas.microsoft.com/office/drawing/2014/main" id="{5F06F1F8-7090-ABFD-7786-C83933CEA465}"/>
              </a:ext>
            </a:extLst>
          </p:cNvPr>
          <p:cNvSpPr>
            <a:spLocks noGrp="1"/>
          </p:cNvSpPr>
          <p:nvPr>
            <p:ph idx="1"/>
          </p:nvPr>
        </p:nvSpPr>
        <p:spPr/>
        <p:txBody>
          <a:bodyPr/>
          <a:lstStyle/>
          <a:p>
            <a:r>
              <a:rPr lang="it-IT" sz="2000" dirty="0"/>
              <a:t>L’Atto di coordinamento tecnico (Delibera n.2134 del 22 novembre 2019), ha introdotto alcune innovazioni rispetto alle modalità di deposito degli strumenti urbanistici comunali</a:t>
            </a:r>
            <a:r>
              <a:rPr lang="it-IT" dirty="0"/>
              <a:t>.</a:t>
            </a:r>
          </a:p>
          <a:p>
            <a:endParaRPr lang="it-IT" dirty="0"/>
          </a:p>
          <a:p>
            <a:r>
              <a:rPr lang="it-IT" sz="2000" dirty="0"/>
              <a:t>Tutti gli strumenti urbanistici elaborati secondo la LR24/17 prodotti dall’Ente, devono essere versati in conservazione presso il Polo Archivistico Regionale dell’Emilia-Romagna (ParER), attraverso l’applicativo PING.</a:t>
            </a:r>
          </a:p>
          <a:p>
            <a:endParaRPr lang="it-IT" dirty="0"/>
          </a:p>
        </p:txBody>
      </p:sp>
    </p:spTree>
    <p:extLst>
      <p:ext uri="{BB962C8B-B14F-4D97-AF65-F5344CB8AC3E}">
        <p14:creationId xmlns:p14="http://schemas.microsoft.com/office/powerpoint/2010/main" val="171544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611560" y="1"/>
            <a:ext cx="7248947" cy="1556791"/>
          </a:xfrm>
          <a:prstGeom prst="rect">
            <a:avLst/>
          </a:prstGeom>
          <a:noFill/>
          <a:ln w="9525">
            <a:noFill/>
            <a:miter lim="800000"/>
            <a:headEnd/>
            <a:tailEnd/>
          </a:ln>
        </p:spPr>
        <p:txBody>
          <a:bodyPr lIns="0" tIns="0" rIns="0" bIns="0" anchor="ctr"/>
          <a:lstStyle/>
          <a:p>
            <a: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altLang="it-IT" sz="1600" b="1" dirty="0">
                <a:solidFill>
                  <a:schemeClr val="bg1"/>
                </a:solidFill>
                <a:latin typeface="Tahoma" pitchFamily="34" charset="0"/>
              </a:rPr>
              <a:t>LEGGE REGIONALE Emilia-Romagna 24 maggio 2004, n. 11</a:t>
            </a:r>
          </a:p>
          <a:p>
            <a: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altLang="it-IT" sz="1500" b="1" dirty="0">
                <a:solidFill>
                  <a:schemeClr val="bg1"/>
                </a:solidFill>
                <a:latin typeface="Tahoma" pitchFamily="34" charset="0"/>
              </a:rPr>
              <a:t>SVILUPPO REGIONALE DELLA SOCIETA’ DELL’INFORMAZIONE</a:t>
            </a:r>
          </a:p>
          <a:p>
            <a: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br>
              <a:rPr lang="it-IT" altLang="it-IT" sz="1500" b="1" dirty="0">
                <a:solidFill>
                  <a:schemeClr val="bg1"/>
                </a:solidFill>
                <a:latin typeface="Tahoma" pitchFamily="34" charset="0"/>
              </a:rPr>
            </a:br>
            <a:endParaRPr lang="it-IT" altLang="it-IT" sz="1500" b="1" dirty="0">
              <a:solidFill>
                <a:schemeClr val="bg1"/>
              </a:solidFill>
              <a:latin typeface="Tahoma" pitchFamily="34" charset="0"/>
            </a:endParaRPr>
          </a:p>
        </p:txBody>
      </p:sp>
      <p:sp>
        <p:nvSpPr>
          <p:cNvPr id="23555" name="Text Box 2"/>
          <p:cNvSpPr txBox="1">
            <a:spLocks noChangeArrowheads="1"/>
          </p:cNvSpPr>
          <p:nvPr/>
        </p:nvSpPr>
        <p:spPr bwMode="auto">
          <a:xfrm>
            <a:off x="899592" y="1340768"/>
            <a:ext cx="7632847" cy="5184577"/>
          </a:xfrm>
          <a:prstGeom prst="rect">
            <a:avLst/>
          </a:prstGeom>
          <a:noFill/>
          <a:ln>
            <a:noFill/>
          </a:ln>
          <a:effectLst/>
        </p:spPr>
        <p:txBody>
          <a:bodyPr lIns="0" tIns="0" rIns="0" bIns="0"/>
          <a:lstStyle>
            <a:lvl1pPr marL="263525" indent="-261938"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9pPr>
          </a:lstStyle>
          <a:p>
            <a:pPr eaLnBrk="1" hangingPunct="1">
              <a:spcBef>
                <a:spcPct val="0"/>
              </a:spcBef>
              <a:buFontTx/>
              <a:buNone/>
              <a:defRPr/>
            </a:pPr>
            <a:r>
              <a:rPr lang="it-IT" altLang="it-IT" sz="2400" dirty="0">
                <a:latin typeface="Tahoma" panose="020B0604030504040204" pitchFamily="34" charset="0"/>
                <a:ea typeface="Tahoma" panose="020B0604030504040204" pitchFamily="34" charset="0"/>
                <a:cs typeface="Tahoma" panose="020B0604030504040204" pitchFamily="34" charset="0"/>
              </a:rPr>
              <a:t>Art. 2 Ruolo e funzioni della Regione</a:t>
            </a:r>
          </a:p>
          <a:p>
            <a:pPr eaLnBrk="1" hangingPunct="1">
              <a:spcBef>
                <a:spcPct val="0"/>
              </a:spcBef>
              <a:buFontTx/>
              <a:buNone/>
              <a:defRPr/>
            </a:pPr>
            <a:r>
              <a:rPr lang="it-IT" altLang="it-IT" sz="2400" dirty="0">
                <a:latin typeface="Tahoma" panose="020B0604030504040204" pitchFamily="34" charset="0"/>
                <a:ea typeface="Tahoma" panose="020B0604030504040204" pitchFamily="34" charset="0"/>
                <a:cs typeface="Tahoma" panose="020B0604030504040204" pitchFamily="34" charset="0"/>
              </a:rPr>
              <a:t>…</a:t>
            </a:r>
          </a:p>
          <a:p>
            <a:pPr eaLnBrk="1" hangingPunct="1">
              <a:spcBef>
                <a:spcPct val="0"/>
              </a:spcBef>
              <a:buFontTx/>
              <a:buNone/>
              <a:defRPr/>
            </a:pPr>
            <a:r>
              <a:rPr lang="it-IT" altLang="it-IT" sz="2400" dirty="0">
                <a:latin typeface="Tahoma" panose="020B0604030504040204" pitchFamily="34" charset="0"/>
                <a:ea typeface="Tahoma" panose="020B0604030504040204" pitchFamily="34" charset="0"/>
                <a:cs typeface="Tahoma" panose="020B0604030504040204" pitchFamily="34" charset="0"/>
              </a:rPr>
              <a:t>4 bis – </a:t>
            </a:r>
            <a:r>
              <a:rPr lang="it-IT" altLang="it-IT" sz="2400" b="1" dirty="0">
                <a:latin typeface="Tahoma" panose="020B0604030504040204" pitchFamily="34" charset="0"/>
                <a:ea typeface="Tahoma" panose="020B0604030504040204" pitchFamily="34" charset="0"/>
                <a:cs typeface="Tahoma" panose="020B0604030504040204" pitchFamily="34" charset="0"/>
              </a:rPr>
              <a:t>La Regione</a:t>
            </a:r>
            <a:r>
              <a:rPr lang="it-IT" altLang="it-IT" sz="2400" dirty="0">
                <a:latin typeface="Tahoma" panose="020B0604030504040204" pitchFamily="34" charset="0"/>
                <a:ea typeface="Tahoma" panose="020B0604030504040204" pitchFamily="34" charset="0"/>
                <a:cs typeface="Tahoma" panose="020B0604030504040204" pitchFamily="34" charset="0"/>
              </a:rPr>
              <a:t>, anche </a:t>
            </a:r>
            <a:r>
              <a:rPr lang="it-IT" altLang="it-IT" sz="2400" b="1" dirty="0">
                <a:latin typeface="Tahoma" panose="020B0604030504040204" pitchFamily="34" charset="0"/>
                <a:ea typeface="Tahoma" panose="020B0604030504040204" pitchFamily="34" charset="0"/>
                <a:cs typeface="Tahoma" panose="020B0604030504040204" pitchFamily="34" charset="0"/>
              </a:rPr>
              <a:t>in collaborazione con le altre pubbliche amministrazioni interessate</a:t>
            </a:r>
            <a:r>
              <a:rPr lang="it-IT" altLang="it-IT" sz="2400" dirty="0">
                <a:latin typeface="Tahoma" panose="020B0604030504040204" pitchFamily="34" charset="0"/>
                <a:ea typeface="Tahoma" panose="020B0604030504040204" pitchFamily="34" charset="0"/>
                <a:cs typeface="Tahoma" panose="020B0604030504040204" pitchFamily="34" charset="0"/>
              </a:rPr>
              <a:t>, </a:t>
            </a:r>
            <a:r>
              <a:rPr lang="it-IT" altLang="it-IT" sz="2400" b="1" dirty="0">
                <a:latin typeface="Tahoma" panose="020B0604030504040204" pitchFamily="34" charset="0"/>
                <a:ea typeface="Tahoma" panose="020B0604030504040204" pitchFamily="34" charset="0"/>
                <a:cs typeface="Tahoma" panose="020B0604030504040204" pitchFamily="34" charset="0"/>
              </a:rPr>
              <a:t>favorisce</a:t>
            </a:r>
            <a:r>
              <a:rPr lang="it-IT" altLang="it-IT" sz="2400" dirty="0">
                <a:latin typeface="Tahoma" panose="020B0604030504040204" pitchFamily="34" charset="0"/>
                <a:ea typeface="Tahoma" panose="020B0604030504040204" pitchFamily="34" charset="0"/>
                <a:cs typeface="Tahoma" panose="020B0604030504040204" pitchFamily="34" charset="0"/>
              </a:rPr>
              <a:t> altresì</a:t>
            </a:r>
            <a:r>
              <a:rPr lang="it-IT" altLang="it-IT" sz="2400" b="1" dirty="0">
                <a:latin typeface="Tahoma" panose="020B0604030504040204" pitchFamily="34" charset="0"/>
                <a:ea typeface="Tahoma" panose="020B0604030504040204" pitchFamily="34" charset="0"/>
                <a:cs typeface="Tahoma" panose="020B0604030504040204" pitchFamily="34" charset="0"/>
              </a:rPr>
              <a:t> lo sviluppo integrato della conservazione digitale dei documenti informatici e, nel rispetto dei principi di efficacia, efficienza ed economicità, svolge le funzioni di archiviazione e conservazione digitale </a:t>
            </a:r>
            <a:r>
              <a:rPr lang="it-IT" altLang="it-IT" sz="2400" dirty="0">
                <a:latin typeface="Tahoma" panose="020B0604030504040204" pitchFamily="34" charset="0"/>
                <a:ea typeface="Tahoma" panose="020B0604030504040204" pitchFamily="34" charset="0"/>
                <a:cs typeface="Tahoma" panose="020B0604030504040204" pitchFamily="34" charset="0"/>
              </a:rPr>
              <a:t>dei documenti informatici, anche a rilevanza fiscale,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prodotti o ricevuti dalla Regione e dagli altri soggetti di cui all'articolo 19, comma 5, lettera a) della legge regionale 24 maggio 2004, n. 11 nonché, mediante apposita convenzione, dei documenti informatici prodotti o ricevuti dai soggetti di cui all'articolo 19, comma 5, lettera b) della medesima legge e da altri soggetti pubblici</a:t>
            </a:r>
            <a:r>
              <a:rPr lang="it-IT" altLang="it-IT" sz="2400" dirty="0">
                <a:latin typeface="Tahoma" panose="020B0604030504040204" pitchFamily="34" charset="0"/>
                <a:ea typeface="Tahoma" panose="020B0604030504040204" pitchFamily="34" charset="0"/>
                <a:cs typeface="Tahoma" panose="020B0604030504040204" pitchFamily="34" charset="0"/>
              </a:rPr>
              <a:t>.</a:t>
            </a:r>
          </a:p>
          <a:p>
            <a:pPr eaLnBrk="1" hangingPunct="1">
              <a:spcBef>
                <a:spcPct val="0"/>
              </a:spcBef>
              <a:buFontTx/>
              <a:buNone/>
              <a:defRPr/>
            </a:pPr>
            <a:endParaRPr lang="it-IT" altLang="it-IT" sz="1050" dirty="0">
              <a:latin typeface="Arial" charset="0"/>
            </a:endParaRPr>
          </a:p>
        </p:txBody>
      </p:sp>
      <p:sp>
        <p:nvSpPr>
          <p:cNvPr id="111620" name="Segnaposto numero diapositiva 5"/>
          <p:cNvSpPr>
            <a:spLocks noGrp="1"/>
          </p:cNvSpPr>
          <p:nvPr>
            <p:ph type="sldNum" sz="quarter" idx="12"/>
          </p:nvPr>
        </p:nvSpPr>
        <p:spPr bwMode="auto">
          <a:xfrm flipV="1">
            <a:off x="6299599" y="5917407"/>
            <a:ext cx="1402556" cy="607938"/>
          </a:xfrm>
          <a:noFill/>
          <a:ln>
            <a:miter lim="800000"/>
            <a:headEnd/>
            <a:tailEnd/>
          </a:ln>
        </p:spPr>
        <p:txBody>
          <a:bodyPr wrap="square" numCol="1" anchorCtr="0" compatLnSpc="1">
            <a:prstTxWarp prst="textNoShape">
              <a:avLst/>
            </a:prstTxWarp>
          </a:bodyPr>
          <a:lstStyle/>
          <a:p>
            <a:pPr defTabSz="335756">
              <a:spcBef>
                <a:spcPct val="0"/>
              </a:spcBef>
              <a:tabLst>
                <a:tab pos="541735" algn="l"/>
                <a:tab pos="1084660" algn="l"/>
              </a:tabLst>
            </a:pPr>
            <a:endParaRPr lang="it-IT" altLang="it-IT" dirty="0">
              <a:solidFill>
                <a:srgbClr val="898989"/>
              </a:solidFill>
              <a:cs typeface="Arial" charset="0"/>
            </a:endParaRPr>
          </a:p>
        </p:txBody>
      </p:sp>
    </p:spTree>
    <p:extLst>
      <p:ext uri="{BB962C8B-B14F-4D97-AF65-F5344CB8AC3E}">
        <p14:creationId xmlns:p14="http://schemas.microsoft.com/office/powerpoint/2010/main" val="2221937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B993436-A0AD-1B61-09AF-0568905405D8}"/>
              </a:ext>
            </a:extLst>
          </p:cNvPr>
          <p:cNvSpPr>
            <a:spLocks noGrp="1"/>
          </p:cNvSpPr>
          <p:nvPr>
            <p:ph type="title"/>
          </p:nvPr>
        </p:nvSpPr>
        <p:spPr>
          <a:xfrm>
            <a:off x="323528" y="548680"/>
            <a:ext cx="8229600" cy="638944"/>
          </a:xfrm>
        </p:spPr>
        <p:txBody>
          <a:bodyPr/>
          <a:lstStyle/>
          <a:p>
            <a:r>
              <a:rPr lang="it-IT" sz="2800" dirty="0">
                <a:solidFill>
                  <a:schemeClr val="bg1"/>
                </a:solidFill>
              </a:rPr>
              <a:t>Deposito degli strumenti urbanistici digitali</a:t>
            </a:r>
          </a:p>
        </p:txBody>
      </p:sp>
      <p:sp>
        <p:nvSpPr>
          <p:cNvPr id="7" name="Segnaposto contenuto 6">
            <a:extLst>
              <a:ext uri="{FF2B5EF4-FFF2-40B4-BE49-F238E27FC236}">
                <a16:creationId xmlns:a16="http://schemas.microsoft.com/office/drawing/2014/main" id="{5F06F1F8-7090-ABFD-7786-C83933CEA465}"/>
              </a:ext>
            </a:extLst>
          </p:cNvPr>
          <p:cNvSpPr>
            <a:spLocks noGrp="1"/>
          </p:cNvSpPr>
          <p:nvPr>
            <p:ph idx="1"/>
          </p:nvPr>
        </p:nvSpPr>
        <p:spPr/>
        <p:txBody>
          <a:bodyPr/>
          <a:lstStyle/>
          <a:p>
            <a:r>
              <a:rPr lang="it-IT" dirty="0"/>
              <a:t>Tale versamento garantisce la completezza dell’archivio degli strumenti urbanistici di ogni Ente, permette ai Comitati Urbanistici di consultare la documentazione ai fini dell’istruttoria e costituisce la trasmissione alle strutture regionali competenti ai fini della pubblicazione dell’avviso sul BURERT.</a:t>
            </a:r>
          </a:p>
        </p:txBody>
      </p:sp>
    </p:spTree>
    <p:extLst>
      <p:ext uri="{BB962C8B-B14F-4D97-AF65-F5344CB8AC3E}">
        <p14:creationId xmlns:p14="http://schemas.microsoft.com/office/powerpoint/2010/main" val="2689735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D3DC7-BD81-A6FC-7DD2-737C53095786}"/>
              </a:ext>
            </a:extLst>
          </p:cNvPr>
          <p:cNvSpPr>
            <a:spLocks noGrp="1"/>
          </p:cNvSpPr>
          <p:nvPr>
            <p:ph type="title"/>
          </p:nvPr>
        </p:nvSpPr>
        <p:spPr>
          <a:xfrm>
            <a:off x="323528" y="476672"/>
            <a:ext cx="8229600" cy="710952"/>
          </a:xfrm>
        </p:spPr>
        <p:txBody>
          <a:bodyPr/>
          <a:lstStyle/>
          <a:p>
            <a:r>
              <a:rPr lang="it-IT" sz="2800" dirty="0">
                <a:solidFill>
                  <a:schemeClr val="bg1"/>
                </a:solidFill>
              </a:rPr>
              <a:t>Deposito degli strumenti urbanistici digitali</a:t>
            </a:r>
          </a:p>
        </p:txBody>
      </p:sp>
      <p:sp>
        <p:nvSpPr>
          <p:cNvPr id="3" name="Segnaposto contenuto 2">
            <a:extLst>
              <a:ext uri="{FF2B5EF4-FFF2-40B4-BE49-F238E27FC236}">
                <a16:creationId xmlns:a16="http://schemas.microsoft.com/office/drawing/2014/main" id="{B381EC9B-3A28-ED10-26A2-158EB7C3B0FA}"/>
              </a:ext>
            </a:extLst>
          </p:cNvPr>
          <p:cNvSpPr>
            <a:spLocks noGrp="1"/>
          </p:cNvSpPr>
          <p:nvPr>
            <p:ph idx="1"/>
          </p:nvPr>
        </p:nvSpPr>
        <p:spPr/>
        <p:txBody>
          <a:bodyPr/>
          <a:lstStyle/>
          <a:p>
            <a:pPr marL="0" indent="0" algn="l">
              <a:buNone/>
            </a:pPr>
            <a:r>
              <a:rPr lang="it-IT" sz="1800" b="0" i="0" u="none" strike="noStrike" baseline="0" dirty="0">
                <a:solidFill>
                  <a:srgbClr val="000000"/>
                </a:solidFill>
                <a:latin typeface="TwCenMT"/>
              </a:rPr>
              <a:t>Grazie alla integrazione tra sistemi e alla visione di un archivio condiviso:</a:t>
            </a:r>
          </a:p>
          <a:p>
            <a:pPr algn="l"/>
            <a:endParaRPr lang="it-IT" sz="1800" dirty="0">
              <a:solidFill>
                <a:srgbClr val="000000"/>
              </a:solidFill>
              <a:latin typeface="TwCenMT"/>
            </a:endParaRPr>
          </a:p>
          <a:p>
            <a:pPr algn="l"/>
            <a:r>
              <a:rPr lang="it-IT" sz="1800" b="0" i="0" u="none" strike="noStrike" baseline="0" dirty="0">
                <a:solidFill>
                  <a:srgbClr val="000000"/>
                </a:solidFill>
                <a:latin typeface="TwCenMT"/>
              </a:rPr>
              <a:t>Gli archivi degli Enti sono alimentati e </a:t>
            </a:r>
            <a:r>
              <a:rPr lang="it-IT" sz="1800" b="1" i="0" u="none" strike="noStrike" baseline="0" dirty="0">
                <a:solidFill>
                  <a:srgbClr val="FF0000"/>
                </a:solidFill>
                <a:latin typeface="TwCenMT,Bold"/>
              </a:rPr>
              <a:t>completi e si garantisc</a:t>
            </a:r>
            <a:r>
              <a:rPr lang="it-IT" sz="1800" b="1" dirty="0">
                <a:solidFill>
                  <a:srgbClr val="FF0000"/>
                </a:solidFill>
                <a:latin typeface="TwCenMT,Bold"/>
              </a:rPr>
              <a:t>e la conservazione degli strumenti di piano</a:t>
            </a:r>
            <a:endParaRPr lang="it-IT" sz="1800" b="1" i="0" u="none" strike="noStrike" baseline="0" dirty="0">
              <a:solidFill>
                <a:srgbClr val="FF0000"/>
              </a:solidFill>
              <a:latin typeface="TwCenMT,Bold"/>
            </a:endParaRPr>
          </a:p>
          <a:p>
            <a:pPr algn="l"/>
            <a:endParaRPr lang="it-IT" sz="1800" b="1" i="0" u="none" strike="noStrike" baseline="0" dirty="0">
              <a:solidFill>
                <a:srgbClr val="FF0000"/>
              </a:solidFill>
              <a:latin typeface="TwCenMT,Bold"/>
            </a:endParaRPr>
          </a:p>
          <a:p>
            <a:pPr algn="l"/>
            <a:r>
              <a:rPr lang="it-IT" sz="1800" b="0" i="0" u="none" strike="noStrike" baseline="0" dirty="0">
                <a:solidFill>
                  <a:srgbClr val="000000"/>
                </a:solidFill>
                <a:latin typeface="TwCenMT"/>
              </a:rPr>
              <a:t>La Regione </a:t>
            </a:r>
            <a:r>
              <a:rPr lang="it-IT" sz="1800" b="1" i="0" u="none" strike="noStrike" baseline="0" dirty="0">
                <a:solidFill>
                  <a:srgbClr val="FF0000"/>
                </a:solidFill>
                <a:latin typeface="TwCenMT,Bold"/>
              </a:rPr>
              <a:t>accede </a:t>
            </a:r>
            <a:r>
              <a:rPr lang="it-IT" sz="1800" b="0" i="0" u="none" strike="noStrike" baseline="0" dirty="0">
                <a:solidFill>
                  <a:srgbClr val="000000"/>
                </a:solidFill>
                <a:latin typeface="TwCenMT"/>
              </a:rPr>
              <a:t>agli archivi degli Enti in consultazione per le sue fasi istruttorie  e ottiene una </a:t>
            </a:r>
            <a:r>
              <a:rPr lang="it-IT" sz="1800" b="1" i="0" u="none" strike="noStrike" baseline="0" dirty="0">
                <a:solidFill>
                  <a:srgbClr val="C00000"/>
                </a:solidFill>
                <a:latin typeface="TwCenMT"/>
              </a:rPr>
              <a:t>semplificazione</a:t>
            </a:r>
            <a:r>
              <a:rPr lang="it-IT" sz="1800" b="0" i="0" u="none" strike="noStrike" baseline="0" dirty="0">
                <a:solidFill>
                  <a:srgbClr val="000000"/>
                </a:solidFill>
                <a:latin typeface="TwCenMT"/>
              </a:rPr>
              <a:t> nella trasmissione degli Strumenti Urbanistici ai fini del deposito (interamente telematica e garantita)</a:t>
            </a:r>
          </a:p>
          <a:p>
            <a:pPr algn="l"/>
            <a:endParaRPr lang="it-IT" sz="1800" dirty="0">
              <a:solidFill>
                <a:srgbClr val="000000"/>
              </a:solidFill>
              <a:latin typeface="TwCenMT"/>
            </a:endParaRPr>
          </a:p>
          <a:p>
            <a:pPr algn="l"/>
            <a:endParaRPr lang="it-IT" sz="1800" b="0" i="0" u="none" strike="noStrike" baseline="0" dirty="0">
              <a:solidFill>
                <a:srgbClr val="000000"/>
              </a:solidFill>
              <a:latin typeface="TwCenMT"/>
            </a:endParaRPr>
          </a:p>
          <a:p>
            <a:pPr algn="l"/>
            <a:r>
              <a:rPr lang="it-IT" sz="1800" b="0" i="0" u="none" strike="noStrike" baseline="0" dirty="0">
                <a:solidFill>
                  <a:srgbClr val="000000"/>
                </a:solidFill>
                <a:latin typeface="TwCenMT"/>
              </a:rPr>
              <a:t>Il sistema di conservazione garantisce anche nel tempo </a:t>
            </a:r>
            <a:r>
              <a:rPr lang="it-IT" sz="1800" b="1" i="0" u="none" strike="noStrike" baseline="0" dirty="0">
                <a:solidFill>
                  <a:srgbClr val="FF0000"/>
                </a:solidFill>
                <a:latin typeface="TwCenMT,Bold"/>
              </a:rPr>
              <a:t>autenticità</a:t>
            </a:r>
            <a:r>
              <a:rPr lang="it-IT" sz="1800" b="0" i="0" u="none" strike="noStrike" baseline="0" dirty="0">
                <a:solidFill>
                  <a:srgbClr val="FF0000"/>
                </a:solidFill>
                <a:latin typeface="TwCenMT"/>
              </a:rPr>
              <a:t>, </a:t>
            </a:r>
            <a:r>
              <a:rPr lang="it-IT" sz="1800" b="1" i="0" u="none" strike="noStrike" baseline="0" dirty="0">
                <a:solidFill>
                  <a:srgbClr val="FF0000"/>
                </a:solidFill>
                <a:latin typeface="TwCenMT,Bold"/>
              </a:rPr>
              <a:t>integrità </a:t>
            </a:r>
            <a:r>
              <a:rPr lang="it-IT" sz="1800" b="0" i="0" u="none" strike="noStrike" baseline="0" dirty="0">
                <a:solidFill>
                  <a:srgbClr val="FF0000"/>
                </a:solidFill>
                <a:latin typeface="TwCenMT"/>
              </a:rPr>
              <a:t>e </a:t>
            </a:r>
            <a:r>
              <a:rPr lang="it-IT" sz="1800" b="1" i="0" u="none" strike="noStrike" baseline="0" dirty="0">
                <a:solidFill>
                  <a:srgbClr val="FF0000"/>
                </a:solidFill>
                <a:latin typeface="TwCenMT,Bold"/>
              </a:rPr>
              <a:t>affidabilità</a:t>
            </a:r>
            <a:r>
              <a:rPr lang="it-IT" sz="1800" b="0" i="0" u="none" strike="noStrike" baseline="0" dirty="0">
                <a:solidFill>
                  <a:srgbClr val="000000"/>
                </a:solidFill>
                <a:latin typeface="TwCenMT"/>
              </a:rPr>
              <a:t>, </a:t>
            </a:r>
            <a:r>
              <a:rPr lang="it-IT" sz="1800" b="1" i="0" u="none" strike="noStrike" baseline="0" dirty="0">
                <a:solidFill>
                  <a:srgbClr val="FF0000"/>
                </a:solidFill>
                <a:latin typeface="TwCenMT,Bold"/>
              </a:rPr>
              <a:t>certezza di provenienza</a:t>
            </a:r>
            <a:r>
              <a:rPr lang="it-IT" sz="1800" b="0" i="0" u="none" strike="noStrike" baseline="0" dirty="0">
                <a:solidFill>
                  <a:srgbClr val="FF0000"/>
                </a:solidFill>
                <a:latin typeface="TwCenMT"/>
              </a:rPr>
              <a:t>, </a:t>
            </a:r>
            <a:r>
              <a:rPr lang="it-IT" sz="1800" b="1" i="0" u="none" strike="noStrike" baseline="0" dirty="0">
                <a:solidFill>
                  <a:srgbClr val="FF0000"/>
                </a:solidFill>
                <a:latin typeface="TwCenMT,Bold"/>
              </a:rPr>
              <a:t>reperibilità </a:t>
            </a:r>
            <a:r>
              <a:rPr lang="it-IT" sz="1800" b="0" i="0" u="none" strike="noStrike" baseline="0" dirty="0">
                <a:solidFill>
                  <a:srgbClr val="FF0000"/>
                </a:solidFill>
                <a:latin typeface="TwCenMT"/>
              </a:rPr>
              <a:t>e </a:t>
            </a:r>
            <a:r>
              <a:rPr lang="it-IT" sz="1800" b="1" i="0" u="none" strike="noStrike" baseline="0" dirty="0">
                <a:solidFill>
                  <a:srgbClr val="FF0000"/>
                </a:solidFill>
                <a:latin typeface="TwCenMT,Bold"/>
              </a:rPr>
              <a:t>leggibilità</a:t>
            </a:r>
            <a:endParaRPr lang="it-IT" dirty="0"/>
          </a:p>
        </p:txBody>
      </p:sp>
    </p:spTree>
    <p:extLst>
      <p:ext uri="{BB962C8B-B14F-4D97-AF65-F5344CB8AC3E}">
        <p14:creationId xmlns:p14="http://schemas.microsoft.com/office/powerpoint/2010/main" val="3203901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FEBBEB-E8D2-1C6C-2CC2-9B99E7C92962}"/>
              </a:ext>
            </a:extLst>
          </p:cNvPr>
          <p:cNvSpPr>
            <a:spLocks noGrp="1"/>
          </p:cNvSpPr>
          <p:nvPr>
            <p:ph type="title"/>
          </p:nvPr>
        </p:nvSpPr>
        <p:spPr/>
        <p:txBody>
          <a:bodyPr/>
          <a:lstStyle/>
          <a:p>
            <a:r>
              <a:rPr lang="it-IT" dirty="0">
                <a:solidFill>
                  <a:schemeClr val="bg1">
                    <a:lumMod val="95000"/>
                  </a:schemeClr>
                </a:solidFill>
              </a:rPr>
              <a:t>Risultati</a:t>
            </a:r>
          </a:p>
        </p:txBody>
      </p:sp>
      <p:sp>
        <p:nvSpPr>
          <p:cNvPr id="3" name="Segnaposto contenuto 2">
            <a:extLst>
              <a:ext uri="{FF2B5EF4-FFF2-40B4-BE49-F238E27FC236}">
                <a16:creationId xmlns:a16="http://schemas.microsoft.com/office/drawing/2014/main" id="{531B2489-53C2-CE3D-D0ED-BA00859776A7}"/>
              </a:ext>
            </a:extLst>
          </p:cNvPr>
          <p:cNvSpPr>
            <a:spLocks noGrp="1"/>
          </p:cNvSpPr>
          <p:nvPr>
            <p:ph idx="1"/>
          </p:nvPr>
        </p:nvSpPr>
        <p:spPr/>
        <p:txBody>
          <a:bodyPr/>
          <a:lstStyle/>
          <a:p>
            <a:r>
              <a:rPr lang="it-IT" dirty="0"/>
              <a:t>Certezza e autenticità dei documenti di riferimento</a:t>
            </a:r>
          </a:p>
          <a:p>
            <a:r>
              <a:rPr lang="it-IT" dirty="0"/>
              <a:t>Completezza degli archivi</a:t>
            </a:r>
          </a:p>
          <a:p>
            <a:r>
              <a:rPr lang="it-IT" dirty="0"/>
              <a:t>Adempimento agli obblighi di conservazione</a:t>
            </a:r>
          </a:p>
          <a:p>
            <a:r>
              <a:rPr lang="it-IT" dirty="0"/>
              <a:t>Capacità di fruizione e distribuzione dell’informazione originale e autentica</a:t>
            </a:r>
          </a:p>
          <a:p>
            <a:r>
              <a:rPr lang="it-IT" dirty="0"/>
              <a:t>Sistema di ricerca unitario e dedicato (Pacchetti di distribuzione: </a:t>
            </a:r>
            <a:r>
              <a:rPr lang="it-IT" dirty="0" err="1"/>
              <a:t>Sacer</a:t>
            </a:r>
            <a:r>
              <a:rPr lang="it-IT" dirty="0"/>
              <a:t> </a:t>
            </a:r>
            <a:r>
              <a:rPr lang="it-IT" dirty="0" err="1"/>
              <a:t>DIPSpenser</a:t>
            </a:r>
            <a:r>
              <a:rPr lang="it-IT" dirty="0"/>
              <a:t>)</a:t>
            </a:r>
          </a:p>
        </p:txBody>
      </p:sp>
    </p:spTree>
    <p:extLst>
      <p:ext uri="{BB962C8B-B14F-4D97-AF65-F5344CB8AC3E}">
        <p14:creationId xmlns:p14="http://schemas.microsoft.com/office/powerpoint/2010/main" val="380487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9E1BF0-88E9-8979-1A28-9ABBBEE02E9E}"/>
              </a:ext>
            </a:extLst>
          </p:cNvPr>
          <p:cNvSpPr>
            <a:spLocks noGrp="1"/>
          </p:cNvSpPr>
          <p:nvPr>
            <p:ph type="title"/>
          </p:nvPr>
        </p:nvSpPr>
        <p:spPr/>
        <p:txBody>
          <a:bodyPr/>
          <a:lstStyle/>
          <a:p>
            <a:r>
              <a:rPr lang="it-IT" sz="3200" dirty="0">
                <a:solidFill>
                  <a:schemeClr val="bg1"/>
                </a:solidFill>
              </a:rPr>
              <a:t>Strumenti urbanistici conservati</a:t>
            </a:r>
          </a:p>
        </p:txBody>
      </p:sp>
      <p:sp>
        <p:nvSpPr>
          <p:cNvPr id="3" name="Segnaposto contenuto 2">
            <a:extLst>
              <a:ext uri="{FF2B5EF4-FFF2-40B4-BE49-F238E27FC236}">
                <a16:creationId xmlns:a16="http://schemas.microsoft.com/office/drawing/2014/main" id="{76522494-F4A8-219C-40A9-0B3FB97AB1C9}"/>
              </a:ext>
            </a:extLst>
          </p:cNvPr>
          <p:cNvSpPr>
            <a:spLocks noGrp="1"/>
          </p:cNvSpPr>
          <p:nvPr>
            <p:ph idx="1"/>
          </p:nvPr>
        </p:nvSpPr>
        <p:spPr/>
        <p:txBody>
          <a:bodyPr/>
          <a:lstStyle/>
          <a:p>
            <a:r>
              <a:rPr lang="it-IT" dirty="0"/>
              <a:t>Numero unità documentarie: 2.458</a:t>
            </a:r>
          </a:p>
          <a:p>
            <a:r>
              <a:rPr lang="it-IT" dirty="0"/>
              <a:t>Numero documenti: 93.371</a:t>
            </a:r>
          </a:p>
          <a:p>
            <a:r>
              <a:rPr lang="it-IT" dirty="0"/>
              <a:t>Numero componenti: 93.371</a:t>
            </a:r>
          </a:p>
          <a:p>
            <a:r>
              <a:rPr lang="it-IT" dirty="0"/>
              <a:t>Dimensione in bytes: 545.968.059.360</a:t>
            </a:r>
          </a:p>
        </p:txBody>
      </p:sp>
    </p:spTree>
    <p:extLst>
      <p:ext uri="{BB962C8B-B14F-4D97-AF65-F5344CB8AC3E}">
        <p14:creationId xmlns:p14="http://schemas.microsoft.com/office/powerpoint/2010/main" val="67593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471557" y="757597"/>
            <a:ext cx="8672443"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10000"/>
              </a:lnSpc>
              <a:spcBef>
                <a:spcPct val="0"/>
              </a:spcBef>
              <a:buNone/>
            </a:pPr>
            <a:r>
              <a:rPr lang="it-IT" altLang="it-IT" sz="2400" b="1" dirty="0">
                <a:solidFill>
                  <a:schemeClr val="bg1"/>
                </a:solidFill>
                <a:latin typeface="Tahoma"/>
                <a:ea typeface="Tahoma"/>
                <a:cs typeface="Arial"/>
              </a:rPr>
              <a:t>PROGETTI DI RICOSTRUZIONE SISMA 2012</a:t>
            </a:r>
          </a:p>
        </p:txBody>
      </p:sp>
      <p:sp>
        <p:nvSpPr>
          <p:cNvPr id="47108" name="Rectangle 21"/>
          <p:cNvSpPr>
            <a:spLocks noChangeArrowheads="1"/>
          </p:cNvSpPr>
          <p:nvPr/>
        </p:nvSpPr>
        <p:spPr bwMode="auto">
          <a:xfrm>
            <a:off x="911274" y="2492896"/>
            <a:ext cx="7343775" cy="40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81000" indent="-3810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800"/>
              </a:spcBef>
              <a:buFont typeface="Arial" charset="0"/>
              <a:buNone/>
            </a:pPr>
            <a:endParaRPr lang="it-IT">
              <a:solidFill>
                <a:srgbClr val="000000"/>
              </a:solidFill>
              <a:ea typeface="宋体" pitchFamily="2" charset="-122"/>
            </a:endParaRPr>
          </a:p>
        </p:txBody>
      </p:sp>
      <p:pic>
        <p:nvPicPr>
          <p:cNvPr id="8" name="Immagine 7" descr="Immagine che contiene esterni, edificio, cielo, terra&#10;&#10;Descrizione generata automaticamente">
            <a:extLst>
              <a:ext uri="{FF2B5EF4-FFF2-40B4-BE49-F238E27FC236}">
                <a16:creationId xmlns:a16="http://schemas.microsoft.com/office/drawing/2014/main" id="{EC89D424-4133-477B-9F18-1F5AD5BEB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4622"/>
            <a:ext cx="4674870" cy="2612428"/>
          </a:xfrm>
          <a:prstGeom prst="rect">
            <a:avLst/>
          </a:prstGeom>
        </p:spPr>
      </p:pic>
      <p:pic>
        <p:nvPicPr>
          <p:cNvPr id="10" name="Immagine 9" descr="Immagine che contiene mappa&#10;&#10;Descrizione generata automaticamente">
            <a:extLst>
              <a:ext uri="{FF2B5EF4-FFF2-40B4-BE49-F238E27FC236}">
                <a16:creationId xmlns:a16="http://schemas.microsoft.com/office/drawing/2014/main" id="{F803AD7B-B34B-4E98-8305-D663CFDBF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257" y="4114800"/>
            <a:ext cx="3880743" cy="2743200"/>
          </a:xfrm>
          <a:prstGeom prst="rect">
            <a:avLst/>
          </a:prstGeom>
        </p:spPr>
      </p:pic>
      <p:sp>
        <p:nvSpPr>
          <p:cNvPr id="13" name="CasellaDiTesto 12">
            <a:extLst>
              <a:ext uri="{FF2B5EF4-FFF2-40B4-BE49-F238E27FC236}">
                <a16:creationId xmlns:a16="http://schemas.microsoft.com/office/drawing/2014/main" id="{A7EF14E5-6DF2-45EB-BD15-49D5FE6CB177}"/>
              </a:ext>
            </a:extLst>
          </p:cNvPr>
          <p:cNvSpPr txBox="1"/>
          <p:nvPr/>
        </p:nvSpPr>
        <p:spPr>
          <a:xfrm>
            <a:off x="4906398" y="1518693"/>
            <a:ext cx="3639726" cy="1329595"/>
          </a:xfrm>
          <a:prstGeom prst="rect">
            <a:avLst/>
          </a:prstGeom>
          <a:noFill/>
        </p:spPr>
        <p:txBody>
          <a:bodyPr wrap="square">
            <a:spAutoFit/>
          </a:bodyPr>
          <a:lstStyle/>
          <a:p>
            <a:r>
              <a:rPr lang="it-IT" b="1" dirty="0">
                <a:solidFill>
                  <a:srgbClr val="0070C0"/>
                </a:solidFill>
              </a:rPr>
              <a:t>L’Agenzia per la ricostruzione – Commissario Delegato e PARER collaborano per la gestione dematerializzata dei progetti di ricostruzione.</a:t>
            </a:r>
          </a:p>
        </p:txBody>
      </p:sp>
      <p:sp>
        <p:nvSpPr>
          <p:cNvPr id="15" name="CasellaDiTesto 14">
            <a:extLst>
              <a:ext uri="{FF2B5EF4-FFF2-40B4-BE49-F238E27FC236}">
                <a16:creationId xmlns:a16="http://schemas.microsoft.com/office/drawing/2014/main" id="{BF48E9B9-7126-479D-B8D5-417A451C46BD}"/>
              </a:ext>
            </a:extLst>
          </p:cNvPr>
          <p:cNvSpPr txBox="1"/>
          <p:nvPr/>
        </p:nvSpPr>
        <p:spPr>
          <a:xfrm>
            <a:off x="620199" y="4056562"/>
            <a:ext cx="4572000" cy="3012107"/>
          </a:xfrm>
          <a:prstGeom prst="rect">
            <a:avLst/>
          </a:prstGeom>
          <a:noFill/>
        </p:spPr>
        <p:txBody>
          <a:bodyPr wrap="square">
            <a:spAutoFit/>
          </a:bodyPr>
          <a:lstStyle/>
          <a:p>
            <a:r>
              <a:rPr lang="it-IT" dirty="0">
                <a:solidFill>
                  <a:schemeClr val="tx1"/>
                </a:solidFill>
              </a:rPr>
              <a:t>Tutti i progetti in originale digitale sono trasmessi all’Agenzia tramite applicativo PARER e subito conservati</a:t>
            </a:r>
          </a:p>
          <a:p>
            <a:r>
              <a:rPr lang="it-IT" dirty="0">
                <a:solidFill>
                  <a:schemeClr val="tx1"/>
                </a:solidFill>
              </a:rPr>
              <a:t>Le istruttorie per l’approvazione sono effettuate utilizzando i documenti conservati: </a:t>
            </a:r>
            <a:r>
              <a:rPr lang="it-IT" sz="1600" b="0" i="0" u="sng" dirty="0">
                <a:solidFill>
                  <a:srgbClr val="1C2024"/>
                </a:solidFill>
                <a:effectLst/>
                <a:latin typeface="Titillium Web" panose="00000500000000000000" pitchFamily="2" charset="0"/>
              </a:rPr>
              <a:t> funzionari incaricati del rilascio delle autorizzazioni</a:t>
            </a:r>
            <a:r>
              <a:rPr lang="it-IT" sz="1600" b="0" i="0" dirty="0">
                <a:solidFill>
                  <a:srgbClr val="1C2024"/>
                </a:solidFill>
                <a:effectLst/>
                <a:latin typeface="Titillium Web" panose="00000500000000000000" pitchFamily="2" charset="0"/>
              </a:rPr>
              <a:t> - Servizio Geologico della Regione Emilia-Romagna e Ministero della Cultura, Soprintendenza Belle arti e paesaggio per la Città Metropolitana di Bologna e le Province di Modena, Reggio Emilia e Ferrara).</a:t>
            </a:r>
            <a:endParaRPr lang="it-IT" sz="1600" dirty="0">
              <a:solidFill>
                <a:schemeClr val="tx1"/>
              </a:solidFill>
            </a:endParaRPr>
          </a:p>
          <a:p>
            <a:endParaRPr lang="it-IT" dirty="0">
              <a:solidFill>
                <a:schemeClr val="tx1"/>
              </a:solidFill>
            </a:endParaRPr>
          </a:p>
        </p:txBody>
      </p:sp>
      <p:sp>
        <p:nvSpPr>
          <p:cNvPr id="16" name="CasellaDiTesto 15">
            <a:extLst>
              <a:ext uri="{FF2B5EF4-FFF2-40B4-BE49-F238E27FC236}">
                <a16:creationId xmlns:a16="http://schemas.microsoft.com/office/drawing/2014/main" id="{DA4DDD39-EDC7-470B-84B1-D939E2B5CD19}"/>
              </a:ext>
            </a:extLst>
          </p:cNvPr>
          <p:cNvSpPr txBox="1"/>
          <p:nvPr/>
        </p:nvSpPr>
        <p:spPr>
          <a:xfrm>
            <a:off x="5263257" y="3149193"/>
            <a:ext cx="3639726" cy="790729"/>
          </a:xfrm>
          <a:prstGeom prst="rect">
            <a:avLst/>
          </a:prstGeom>
          <a:noFill/>
        </p:spPr>
        <p:txBody>
          <a:bodyPr wrap="square">
            <a:spAutoFit/>
          </a:bodyPr>
          <a:lstStyle/>
          <a:p>
            <a:r>
              <a:rPr lang="it-IT" sz="1600" b="1" dirty="0">
                <a:solidFill>
                  <a:srgbClr val="FF0000"/>
                </a:solidFill>
              </a:rPr>
              <a:t>120 soggetti attuatori</a:t>
            </a:r>
          </a:p>
          <a:p>
            <a:r>
              <a:rPr lang="it-IT" sz="1600" b="1" dirty="0">
                <a:solidFill>
                  <a:srgbClr val="FF0000"/>
                </a:solidFill>
              </a:rPr>
              <a:t>Oltre un miliardo di euro di progetti finanziati</a:t>
            </a:r>
          </a:p>
        </p:txBody>
      </p:sp>
    </p:spTree>
    <p:extLst>
      <p:ext uri="{BB962C8B-B14F-4D97-AF65-F5344CB8AC3E}">
        <p14:creationId xmlns:p14="http://schemas.microsoft.com/office/powerpoint/2010/main" val="1364921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egnaposto numero diapositiva 5"/>
          <p:cNvSpPr>
            <a:spLocks noGrp="1"/>
          </p:cNvSpPr>
          <p:nvPr>
            <p:ph type="sldNum" sz="quarter" idx="11"/>
          </p:nvPr>
        </p:nvSpPr>
        <p:spPr>
          <a:xfrm>
            <a:off x="4286250" y="6530975"/>
            <a:ext cx="490538" cy="365125"/>
          </a:xfrm>
          <a:noFill/>
        </p:spPr>
        <p:txBody>
          <a:bodyPr/>
          <a:lstStyle>
            <a:lvl1pPr>
              <a:tabLst>
                <a:tab pos="722313" algn="l"/>
                <a:tab pos="1446213" algn="l"/>
              </a:tabLst>
              <a:defRPr sz="2000">
                <a:solidFill>
                  <a:srgbClr val="000000"/>
                </a:solidFill>
                <a:latin typeface="Calibri" panose="020F0502020204030204" pitchFamily="34" charset="0"/>
                <a:cs typeface="Arial" panose="020B0604020202020204" pitchFamily="34" charset="0"/>
              </a:defRPr>
            </a:lvl1pPr>
            <a:lvl2pPr>
              <a:tabLst>
                <a:tab pos="722313" algn="l"/>
                <a:tab pos="1446213" algn="l"/>
              </a:tabLst>
              <a:defRPr sz="2000">
                <a:solidFill>
                  <a:srgbClr val="000000"/>
                </a:solidFill>
                <a:latin typeface="Calibri" panose="020F0502020204030204" pitchFamily="34" charset="0"/>
                <a:cs typeface="Arial" panose="020B0604020202020204" pitchFamily="34" charset="0"/>
              </a:defRPr>
            </a:lvl2pPr>
            <a:lvl3pPr>
              <a:tabLst>
                <a:tab pos="722313" algn="l"/>
                <a:tab pos="1446213" algn="l"/>
              </a:tabLst>
              <a:defRPr sz="2000">
                <a:solidFill>
                  <a:srgbClr val="000000"/>
                </a:solidFill>
                <a:latin typeface="Calibri" panose="020F0502020204030204" pitchFamily="34" charset="0"/>
                <a:cs typeface="Arial" panose="020B0604020202020204" pitchFamily="34" charset="0"/>
              </a:defRPr>
            </a:lvl3pPr>
            <a:lvl4pPr>
              <a:tabLst>
                <a:tab pos="722313" algn="l"/>
                <a:tab pos="1446213" algn="l"/>
              </a:tabLst>
              <a:defRPr sz="2000">
                <a:solidFill>
                  <a:srgbClr val="000000"/>
                </a:solidFill>
                <a:latin typeface="Calibri" panose="020F0502020204030204" pitchFamily="34" charset="0"/>
                <a:cs typeface="Arial" panose="020B0604020202020204" pitchFamily="34" charset="0"/>
              </a:defRPr>
            </a:lvl4pPr>
            <a:lvl5pPr>
              <a:tabLst>
                <a:tab pos="722313" algn="l"/>
                <a:tab pos="1446213" algn="l"/>
              </a:tabLst>
              <a:defRPr sz="2000">
                <a:solidFill>
                  <a:srgbClr val="000000"/>
                </a:solidFill>
                <a:latin typeface="Calibri" panose="020F0502020204030204" pitchFamily="34" charset="0"/>
                <a:cs typeface="Arial" panose="020B0604020202020204" pitchFamily="34" charset="0"/>
              </a:defRPr>
            </a:lvl5pPr>
            <a:lvl6pPr marL="25130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6pPr>
            <a:lvl7pPr marL="29702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7pPr>
            <a:lvl8pPr marL="34274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8pPr>
            <a:lvl9pPr marL="38846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9pPr>
          </a:lstStyle>
          <a:p>
            <a:pPr algn="ctr"/>
            <a:fld id="{1A6C3DE3-E550-44ED-A124-EB8C48016E3C}" type="slidenum">
              <a:rPr lang="it-IT" altLang="it-IT" sz="1200">
                <a:solidFill>
                  <a:srgbClr val="898989"/>
                </a:solidFill>
              </a:rPr>
              <a:pPr algn="ctr"/>
              <a:t>25</a:t>
            </a:fld>
            <a:endParaRPr lang="it-IT" altLang="it-IT" sz="1200">
              <a:solidFill>
                <a:srgbClr val="898989"/>
              </a:solidFill>
            </a:endParaRPr>
          </a:p>
        </p:txBody>
      </p:sp>
      <p:sp>
        <p:nvSpPr>
          <p:cNvPr id="5" name="Rectangle 3"/>
          <p:cNvSpPr txBox="1">
            <a:spLocks noChangeArrowheads="1"/>
          </p:cNvSpPr>
          <p:nvPr/>
        </p:nvSpPr>
        <p:spPr bwMode="auto">
          <a:xfrm>
            <a:off x="468313" y="1268413"/>
            <a:ext cx="8675687"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6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4680" rIns="90000" bIns="46800" numCol="1" anchor="t" anchorCtr="0" compatLnSpc="1">
            <a:prstTxWarp prst="textNoShape">
              <a:avLst/>
            </a:prstTxWarp>
          </a:bodyPr>
          <a:lstStyle>
            <a:lvl1pPr marL="341313" indent="-341313" algn="l" defTabSz="447675"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1363" indent="-284163" algn="l" defTabSz="447675"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defRPr>
            </a:lvl2pPr>
            <a:lvl3pPr marL="1141413" indent="-227013" algn="l" defTabSz="447675"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defRPr>
            </a:lvl3pPr>
            <a:lvl4pPr marL="15986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4pPr>
            <a:lvl5pPr marL="20558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5pPr>
            <a:lvl6pPr marL="2513818"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0876"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7934"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4991" indent="-228529" algn="l" defTabSz="449124"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a:lstStyle>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b="1" kern="0" dirty="0">
              <a:solidFill>
                <a:srgbClr val="C00000"/>
              </a:solidFill>
            </a:endParaRP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kern="0" dirty="0">
                <a:solidFill>
                  <a:srgbClr val="C00000"/>
                </a:solidFill>
              </a:rPr>
              <a:t>Per approfondimenti:</a:t>
            </a: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dirty="0">
                <a:hlinkClick r:id="rId3"/>
              </a:rPr>
              <a:t>https://poloarchivistico.regione.emilia-romagna.it/</a:t>
            </a:r>
            <a:endParaRPr lang="it-IT" altLang="it-IT" sz="3600" b="1" kern="0" dirty="0">
              <a:solidFill>
                <a:srgbClr val="C00000"/>
              </a:solidFill>
            </a:endParaRPr>
          </a:p>
          <a:p>
            <a:pPr marL="0" indent="0">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b="1" kern="0" dirty="0">
              <a:solidFill>
                <a:srgbClr val="C00000"/>
              </a:solidFill>
            </a:endParaRPr>
          </a:p>
          <a:p>
            <a:pPr marL="0" indent="0" algn="ctr">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i="1" kern="0" dirty="0">
                <a:solidFill>
                  <a:srgbClr val="C00000"/>
                </a:solidFill>
              </a:rPr>
              <a:t>… grazie per l’attenzione…</a:t>
            </a:r>
          </a:p>
        </p:txBody>
      </p:sp>
    </p:spTree>
    <p:extLst>
      <p:ext uri="{BB962C8B-B14F-4D97-AF65-F5344CB8AC3E}">
        <p14:creationId xmlns:p14="http://schemas.microsoft.com/office/powerpoint/2010/main" val="38645524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611560" y="1"/>
            <a:ext cx="7248947" cy="1556791"/>
          </a:xfrm>
          <a:prstGeom prst="rect">
            <a:avLst/>
          </a:prstGeom>
          <a:noFill/>
          <a:ln w="9525">
            <a:noFill/>
            <a:miter lim="800000"/>
            <a:headEnd/>
            <a:tailEnd/>
          </a:ln>
        </p:spPr>
        <p:txBody>
          <a:bodyPr lIns="0" tIns="0" rIns="0" bIns="0" anchor="ctr"/>
          <a:lstStyle/>
          <a:p>
            <a:pPr marL="0" marR="0" lvl="0" indent="0" algn="l" defTabSz="447675" rtl="0" eaLnBrk="0" fontAlgn="base" latinLnBrk="0" hangingPunct="0">
              <a:lnSpc>
                <a:spcPct val="80000"/>
              </a:lnSpc>
              <a:spcBef>
                <a:spcPts val="800"/>
              </a:spcBef>
              <a:spcAft>
                <a:spcPct val="0"/>
              </a:spcAft>
              <a:buClr>
                <a:srgbClr val="000000"/>
              </a:buClr>
              <a:buSzPct val="100000"/>
              <a:buFontTx/>
              <a:buNone/>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kumimoji="0" lang="it-IT" altLang="it-IT" sz="1600" b="1" i="0" u="none" strike="noStrike" kern="1200" cap="none" spc="0" normalizeH="0" baseline="0" noProof="0" dirty="0">
                <a:ln>
                  <a:noFill/>
                </a:ln>
                <a:solidFill>
                  <a:prstClr val="white"/>
                </a:solidFill>
                <a:effectLst/>
                <a:uLnTx/>
                <a:uFillTx/>
                <a:latin typeface="Tahoma" pitchFamily="34" charset="0"/>
                <a:ea typeface="+mn-ea"/>
                <a:cs typeface="Arial" panose="020B0604020202020204" pitchFamily="34" charset="0"/>
              </a:rPr>
              <a:t>LEGGE REGIONALE Emilia-Romagna 24 maggio 2004, n. 11</a:t>
            </a:r>
          </a:p>
          <a:p>
            <a:pPr marL="0" marR="0" lvl="0" indent="0" algn="l" defTabSz="447675" rtl="0" eaLnBrk="0" fontAlgn="base" latinLnBrk="0" hangingPunct="0">
              <a:lnSpc>
                <a:spcPct val="80000"/>
              </a:lnSpc>
              <a:spcBef>
                <a:spcPts val="800"/>
              </a:spcBef>
              <a:spcAft>
                <a:spcPct val="0"/>
              </a:spcAft>
              <a:buClr>
                <a:srgbClr val="000000"/>
              </a:buClr>
              <a:buSzPct val="100000"/>
              <a:buFontTx/>
              <a:buNone/>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kumimoji="0" lang="it-IT" altLang="it-IT" sz="1500" b="1" i="0" u="none" strike="noStrike" kern="1200" cap="none" spc="0" normalizeH="0" baseline="0" noProof="0" dirty="0">
                <a:ln>
                  <a:noFill/>
                </a:ln>
                <a:solidFill>
                  <a:prstClr val="white"/>
                </a:solidFill>
                <a:effectLst/>
                <a:uLnTx/>
                <a:uFillTx/>
                <a:latin typeface="Tahoma" pitchFamily="34" charset="0"/>
                <a:ea typeface="+mn-ea"/>
                <a:cs typeface="Arial" panose="020B0604020202020204" pitchFamily="34" charset="0"/>
              </a:rPr>
              <a:t>SVILUPPO REGIONALE DELLA SOCIETA’ DELL’INFORMAZIONE</a:t>
            </a:r>
          </a:p>
          <a:p>
            <a:pPr marL="0" marR="0" lvl="0" indent="0" algn="l" defTabSz="447675" rtl="0" eaLnBrk="0" fontAlgn="base" latinLnBrk="0" hangingPunct="0">
              <a:lnSpc>
                <a:spcPct val="80000"/>
              </a:lnSpc>
              <a:spcBef>
                <a:spcPts val="800"/>
              </a:spcBef>
              <a:spcAft>
                <a:spcPct val="0"/>
              </a:spcAft>
              <a:buClr>
                <a:srgbClr val="000000"/>
              </a:buClr>
              <a:buSzPct val="100000"/>
              <a:buFontTx/>
              <a:buNone/>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br>
              <a:rPr kumimoji="0" lang="it-IT" altLang="it-IT" sz="1500" b="1" i="0" u="none" strike="noStrike" kern="1200" cap="none" spc="0" normalizeH="0" baseline="0" noProof="0" dirty="0">
                <a:ln>
                  <a:noFill/>
                </a:ln>
                <a:solidFill>
                  <a:srgbClr val="8F8961"/>
                </a:solidFill>
                <a:effectLst/>
                <a:uLnTx/>
                <a:uFillTx/>
                <a:latin typeface="Tahoma" pitchFamily="34" charset="0"/>
                <a:ea typeface="+mn-ea"/>
                <a:cs typeface="Arial" panose="020B0604020202020204" pitchFamily="34" charset="0"/>
              </a:rPr>
            </a:br>
            <a:endParaRPr kumimoji="0" lang="it-IT" altLang="it-IT" sz="1500" b="1" i="0" u="none" strike="noStrike" kern="1200" cap="none" spc="0" normalizeH="0" baseline="0" noProof="0" dirty="0">
              <a:ln>
                <a:noFill/>
              </a:ln>
              <a:solidFill>
                <a:srgbClr val="8F8961"/>
              </a:solidFill>
              <a:effectLst/>
              <a:uLnTx/>
              <a:uFillTx/>
              <a:latin typeface="Tahoma" pitchFamily="34" charset="0"/>
              <a:ea typeface="+mn-ea"/>
              <a:cs typeface="Arial" panose="020B0604020202020204" pitchFamily="34" charset="0"/>
            </a:endParaRPr>
          </a:p>
        </p:txBody>
      </p:sp>
      <p:sp>
        <p:nvSpPr>
          <p:cNvPr id="23555" name="Text Box 2"/>
          <p:cNvSpPr txBox="1">
            <a:spLocks noChangeArrowheads="1"/>
          </p:cNvSpPr>
          <p:nvPr/>
        </p:nvSpPr>
        <p:spPr bwMode="auto">
          <a:xfrm>
            <a:off x="899592" y="1556793"/>
            <a:ext cx="7632847" cy="4968552"/>
          </a:xfrm>
          <a:prstGeom prst="rect">
            <a:avLst/>
          </a:prstGeom>
          <a:noFill/>
          <a:ln>
            <a:noFill/>
          </a:ln>
          <a:effectLst/>
        </p:spPr>
        <p:txBody>
          <a:bodyPr lIns="0" tIns="0" rIns="0" bIns="0"/>
          <a:lstStyle>
            <a:lvl1pPr marL="263525" indent="-261938"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sz="2000">
                <a:solidFill>
                  <a:schemeClr val="tx1"/>
                </a:solidFill>
                <a:latin typeface="Calibri" pitchFamily="34" charset="0"/>
              </a:defRPr>
            </a:lvl9pPr>
          </a:lstStyle>
          <a:p>
            <a:pPr marL="263525" marR="0" lvl="0" indent="-261938" algn="l" defTabSz="447675" rtl="0" eaLnBrk="1" fontAlgn="base" latinLnBrk="0" hangingPunct="1">
              <a:lnSpc>
                <a:spcPct val="80000"/>
              </a:lnSpc>
              <a:spcBef>
                <a:spcPct val="0"/>
              </a:spcBef>
              <a:spcAft>
                <a:spcPct val="0"/>
              </a:spcAft>
              <a:buClr>
                <a:srgbClr val="000000"/>
              </a:buClr>
              <a:buSzPct val="100000"/>
              <a:buFontTx/>
              <a:buNone/>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a:pPr>
            <a:r>
              <a:rPr kumimoji="0" lang="it-IT" altLang="it-IT" sz="14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a:t>
            </a:r>
          </a:p>
          <a:p>
            <a:pPr marL="263525" marR="0" lvl="0" indent="-261938" algn="l" defTabSz="447675" rtl="0" eaLnBrk="1" fontAlgn="base" latinLnBrk="0" hangingPunct="1">
              <a:lnSpc>
                <a:spcPct val="80000"/>
              </a:lnSpc>
              <a:spcBef>
                <a:spcPts val="900"/>
              </a:spcBef>
              <a:spcAft>
                <a:spcPct val="0"/>
              </a:spcAft>
              <a:buClr>
                <a:srgbClr val="000000"/>
              </a:buClr>
              <a:buSzPct val="100000"/>
              <a:buFont typeface="Arial" charset="0"/>
              <a:buNone/>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a:pPr>
            <a:r>
              <a:rPr kumimoji="0" lang="it-IT" altLang="it-IT" sz="16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Art. </a:t>
            </a:r>
            <a:r>
              <a:rPr kumimoji="0" lang="it-IT" altLang="it-IT" sz="1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16 Modalità di coordinamento e ottimizzazione delle risorse</a:t>
            </a:r>
          </a:p>
          <a:p>
            <a:pPr marL="263525" marR="0" lvl="0" indent="-261938" algn="l" defTabSz="447675" rtl="0" eaLnBrk="1" fontAlgn="base" latinLnBrk="0" hangingPunct="1">
              <a:lnSpc>
                <a:spcPct val="80000"/>
              </a:lnSpc>
              <a:spcBef>
                <a:spcPct val="0"/>
              </a:spcBef>
              <a:spcAft>
                <a:spcPct val="0"/>
              </a:spcAft>
              <a:buClr>
                <a:srgbClr val="000000"/>
              </a:buClr>
              <a:buSzPct val="100000"/>
              <a:buFontTx/>
              <a:buNone/>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a:pPr>
            <a:r>
              <a:rPr kumimoji="0" lang="it-IT" altLang="it-IT" sz="1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a:t>
            </a:r>
          </a:p>
          <a:p>
            <a:pPr marL="263525" marR="0" lvl="0" indent="-261938" algn="l" defTabSz="447675" rtl="0" eaLnBrk="1" fontAlgn="base" latinLnBrk="0" hangingPunct="1">
              <a:lnSpc>
                <a:spcPct val="80000"/>
              </a:lnSpc>
              <a:spcBef>
                <a:spcPct val="0"/>
              </a:spcBef>
              <a:spcAft>
                <a:spcPct val="0"/>
              </a:spcAft>
              <a:buClr>
                <a:srgbClr val="000000"/>
              </a:buClr>
              <a:buSzPct val="100000"/>
              <a:buFontTx/>
              <a:buNone/>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a:pPr>
            <a:r>
              <a:rPr kumimoji="0" lang="it-IT" altLang="it-IT" sz="1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3 - I soggetti di cui all’articolo 19, comma 5, lettera a) </a:t>
            </a:r>
            <a:r>
              <a:rPr kumimoji="0" lang="it-IT" altLang="it-IT" sz="1800" b="1"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sono obbligati ad utilizzare le funzioni di archiviazione e conservazione</a:t>
            </a:r>
            <a:r>
              <a:rPr kumimoji="0" lang="it-IT" altLang="it-IT" sz="1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 digitale dei documenti informatici svolte secondo quanto disposto dall’articolo 2, comma 1, lettera f bis) della legge regionale n. 29 del 1995.</a:t>
            </a:r>
          </a:p>
          <a:p>
            <a:pPr marL="263525" marR="0" lvl="0" indent="-261938" algn="l" defTabSz="447675" rtl="0" eaLnBrk="1" fontAlgn="base" latinLnBrk="0" hangingPunct="1">
              <a:lnSpc>
                <a:spcPct val="80000"/>
              </a:lnSpc>
              <a:spcBef>
                <a:spcPts val="900"/>
              </a:spcBef>
              <a:spcAft>
                <a:spcPct val="0"/>
              </a:spcAft>
              <a:buClr>
                <a:srgbClr val="000000"/>
              </a:buClr>
              <a:buSzPct val="100000"/>
              <a:buFont typeface="Arial" charset="0"/>
              <a:buNone/>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a:pPr>
            <a:r>
              <a:rPr kumimoji="0" lang="it-IT" altLang="it-IT" sz="1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Art. 19 comma 5</a:t>
            </a:r>
          </a:p>
          <a:p>
            <a:pPr marL="263525" marR="0" lvl="0" indent="-261938" algn="l" defTabSz="447675" rtl="0" eaLnBrk="1" fontAlgn="base" latinLnBrk="0" hangingPunct="1">
              <a:lnSpc>
                <a:spcPct val="80000"/>
              </a:lnSpc>
              <a:spcBef>
                <a:spcPct val="0"/>
              </a:spcBef>
              <a:spcAft>
                <a:spcPct val="0"/>
              </a:spcAft>
              <a:buClr>
                <a:srgbClr val="000000"/>
              </a:buClr>
              <a:buSzPct val="100000"/>
              <a:buFontTx/>
              <a:buNone/>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a:pPr>
            <a:r>
              <a:rPr kumimoji="0" lang="it-IT" altLang="it-IT" sz="1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a:t>
            </a:r>
          </a:p>
          <a:p>
            <a:pPr marL="258365" marR="0" lvl="0" indent="-257175" algn="l" defTabSz="447675" rtl="0" eaLnBrk="1" fontAlgn="base" latinLnBrk="0" hangingPunct="1">
              <a:lnSpc>
                <a:spcPct val="80000"/>
              </a:lnSpc>
              <a:spcBef>
                <a:spcPct val="0"/>
              </a:spcBef>
              <a:spcAft>
                <a:spcPct val="0"/>
              </a:spcAft>
              <a:buClr>
                <a:srgbClr val="000000"/>
              </a:buClr>
              <a:buSzPct val="100000"/>
              <a:buFontTx/>
              <a:buAutoNum type="alphaLcParen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a:pPr>
            <a:r>
              <a:rPr kumimoji="0" lang="it-IT" altLang="it-IT" sz="1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 la Regione, gli enti e gli organismi regionali, le loro associazioni e consorzi, quali le agenzie, le aziende e gli istituti, anche autonomi, nonché gli enti e </a:t>
            </a:r>
            <a:r>
              <a:rPr kumimoji="0" lang="it-IT" altLang="it-IT" sz="1800" b="1"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le aziende del Servizio sanitario regionale</a:t>
            </a:r>
            <a:r>
              <a:rPr kumimoji="0" lang="it-IT" altLang="it-IT" sz="1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 ed inoltre gli organismi di diritto pubblico e le società strumentali partecipate in misura totalitaria o maggioritaria dai soggetti di cui alla presente lettera</a:t>
            </a:r>
          </a:p>
          <a:p>
            <a:pPr marL="258365" marR="0" lvl="0" indent="-257175" algn="l" defTabSz="447675" rtl="0" eaLnBrk="1" fontAlgn="base" latinLnBrk="0" hangingPunct="1">
              <a:lnSpc>
                <a:spcPct val="80000"/>
              </a:lnSpc>
              <a:spcBef>
                <a:spcPct val="0"/>
              </a:spcBef>
              <a:spcAft>
                <a:spcPct val="0"/>
              </a:spcAft>
              <a:buClr>
                <a:srgbClr val="000000"/>
              </a:buClr>
              <a:buSzPct val="100000"/>
              <a:buFontTx/>
              <a:buAutoNum type="alphaLcParen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a:pPr>
            <a:r>
              <a:rPr kumimoji="0" lang="it-IT" altLang="it-IT" sz="18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Gli Enti locali, i loro enti ed organismi, le loro associazioni, unioni e consorzi, quali le aziende e gli istituti, anche autonomi, le istituzioni, gli organismi di diritto pubblico e le società strumentali partecipate in misura totalitaria o maggioritaria da tali soggetti ed inoltre </a:t>
            </a:r>
            <a:r>
              <a:rPr kumimoji="0" lang="it-IT" altLang="it-IT" sz="1800" b="1"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gli istituti di istruzione scolastica e universitaria operanti nel territorio regionale</a:t>
            </a:r>
            <a:r>
              <a:rPr kumimoji="0" lang="it-IT" altLang="it-IT" sz="16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a:t>
            </a:r>
          </a:p>
          <a:p>
            <a:pPr marL="258365" marR="0" lvl="0" indent="-257175" algn="l" defTabSz="447675" rtl="0" eaLnBrk="1" fontAlgn="base" latinLnBrk="0" hangingPunct="1">
              <a:lnSpc>
                <a:spcPct val="80000"/>
              </a:lnSpc>
              <a:spcBef>
                <a:spcPct val="0"/>
              </a:spcBef>
              <a:spcAft>
                <a:spcPct val="0"/>
              </a:spcAft>
              <a:buClr>
                <a:srgbClr val="000000"/>
              </a:buClr>
              <a:buSzPct val="100000"/>
              <a:buFontTx/>
              <a:buAutoNum type="alphaLcParenR"/>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a:pPr>
            <a:endParaRPr kumimoji="0" lang="it-IT" altLang="it-IT" sz="16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a:p>
            <a:pPr marL="263525" marR="0" lvl="0" indent="-261938" algn="l" defTabSz="447675" rtl="0" eaLnBrk="1" fontAlgn="base" latinLnBrk="0" hangingPunct="1">
              <a:lnSpc>
                <a:spcPct val="80000"/>
              </a:lnSpc>
              <a:spcBef>
                <a:spcPct val="0"/>
              </a:spcBef>
              <a:spcAft>
                <a:spcPct val="0"/>
              </a:spcAft>
              <a:buClr>
                <a:srgbClr val="000000"/>
              </a:buClr>
              <a:buSzPct val="100000"/>
              <a:buFontTx/>
              <a:buNone/>
              <a:tabLst>
                <a:tab pos="263525" algn="l"/>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6500" algn="l"/>
                <a:tab pos="8005763" algn="l"/>
                <a:tab pos="8455025" algn="l"/>
                <a:tab pos="8904288" algn="l"/>
              </a:tabLst>
              <a:defRPr/>
            </a:pPr>
            <a:endParaRPr kumimoji="0" lang="it-IT" altLang="it-IT" sz="105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111620" name="Segnaposto numero diapositiva 5"/>
          <p:cNvSpPr>
            <a:spLocks noGrp="1"/>
          </p:cNvSpPr>
          <p:nvPr>
            <p:ph type="sldNum" sz="quarter" idx="12"/>
          </p:nvPr>
        </p:nvSpPr>
        <p:spPr bwMode="auto">
          <a:xfrm>
            <a:off x="6299599" y="5674658"/>
            <a:ext cx="1402556" cy="242749"/>
          </a:xfrm>
          <a:noFill/>
          <a:ln>
            <a:miter lim="800000"/>
            <a:headEnd/>
            <a:tailEnd/>
          </a:ln>
        </p:spPr>
        <p:txBody>
          <a:bodyPr wrap="square" numCol="1" anchorCtr="0" compatLnSpc="1">
            <a:prstTxWarp prst="textNoShape">
              <a:avLst/>
            </a:prstTxWarp>
          </a:bodyPr>
          <a:lstStyle/>
          <a:p>
            <a:pPr marL="0" marR="0" lvl="0" indent="0" algn="r" defTabSz="335756" rtl="0" eaLnBrk="0" fontAlgn="auto" latinLnBrk="0" hangingPunct="0">
              <a:lnSpc>
                <a:spcPct val="80000"/>
              </a:lnSpc>
              <a:spcBef>
                <a:spcPct val="0"/>
              </a:spcBef>
              <a:spcAft>
                <a:spcPts val="0"/>
              </a:spcAft>
              <a:buClr>
                <a:srgbClr val="000000"/>
              </a:buClr>
              <a:buSzPct val="100000"/>
              <a:buFontTx/>
              <a:buNone/>
              <a:tabLst>
                <a:tab pos="541735" algn="l"/>
                <a:tab pos="1084660" algn="l"/>
              </a:tabLst>
              <a:defRPr/>
            </a:pPr>
            <a:endParaRPr kumimoji="0" lang="it-IT" altLang="it-IT" sz="1200" b="0" i="0" u="none" strike="noStrike" kern="1200" cap="none" spc="0" normalizeH="0" baseline="0" noProof="0" dirty="0">
              <a:ln>
                <a:noFill/>
              </a:ln>
              <a:solidFill>
                <a:srgbClr val="898989"/>
              </a:solidFill>
              <a:effectLst/>
              <a:uLnTx/>
              <a:uFillTx/>
              <a:latin typeface="Calibri"/>
              <a:ea typeface="+mn-ea"/>
              <a:cs typeface="Arial" charset="0"/>
            </a:endParaRPr>
          </a:p>
        </p:txBody>
      </p:sp>
    </p:spTree>
    <p:extLst>
      <p:ext uri="{BB962C8B-B14F-4D97-AF65-F5344CB8AC3E}">
        <p14:creationId xmlns:p14="http://schemas.microsoft.com/office/powerpoint/2010/main" val="217218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548680"/>
            <a:ext cx="8229600" cy="638944"/>
          </a:xfrm>
        </p:spPr>
        <p:txBody>
          <a:bodyPr/>
          <a:lstStyle/>
          <a:p>
            <a:r>
              <a:rPr lang="it-IT" sz="2800" dirty="0">
                <a:solidFill>
                  <a:schemeClr val="bg1"/>
                </a:solidFill>
              </a:rPr>
              <a:t>Modello per la conservazione nella normativa regionale</a:t>
            </a:r>
          </a:p>
        </p:txBody>
      </p:sp>
      <p:sp>
        <p:nvSpPr>
          <p:cNvPr id="3" name="Segnaposto contenuto 2"/>
          <p:cNvSpPr>
            <a:spLocks noGrp="1"/>
          </p:cNvSpPr>
          <p:nvPr>
            <p:ph idx="1"/>
          </p:nvPr>
        </p:nvSpPr>
        <p:spPr>
          <a:xfrm>
            <a:off x="457200" y="1628800"/>
            <a:ext cx="8229600" cy="4497363"/>
          </a:xfrm>
        </p:spPr>
        <p:txBody>
          <a:bodyPr>
            <a:normAutofit fontScale="70000" lnSpcReduction="20000"/>
          </a:bodyPr>
          <a:lstStyle/>
          <a:p>
            <a:pPr marL="0" indent="0" algn="just">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000" b="1" kern="0" dirty="0">
                <a:latin typeface="Calibri"/>
              </a:rPr>
              <a:t>Legge Regionale n. 11 del 24/5/2004</a:t>
            </a:r>
          </a:p>
          <a:p>
            <a:pPr marL="0" indent="0" algn="just">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300" kern="0" dirty="0">
                <a:latin typeface="Calibri"/>
              </a:rPr>
              <a:t>La Regione Emilia Romagna assume le funzioni di archiviazione e conservazione digitale dei documenti informatici costituendo uno specifico servizio specializzato all’interno della sua organizzazione e «obbligando»  gli enti e organismi regionali, comprese le aziende sanitarie, ad utilizzare per la conservazione tale soggetto</a:t>
            </a:r>
            <a:r>
              <a:rPr lang="it-IT" altLang="it-IT" sz="2000" kern="0" dirty="0">
                <a:latin typeface="Calibri"/>
              </a:rPr>
              <a:t>.</a:t>
            </a:r>
          </a:p>
          <a:p>
            <a:pPr marL="0" indent="0" algn="just">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b="1" dirty="0"/>
              <a:t>Si può quindi dire che l'apparato legislativo della Regione Emilia-Romagna individua uno specifico soggetto pubblico che svolge le funzioni di archiviazione e conservazione digitale per la Regione e gli altri enti sopracitati, in particolare gli enti e le aziende del Servizio sanitario regionale, nella logica di sviluppo integrato della conservazione digitale dei documenti informatici nel rispetto dei principi di efficacia, efficienza ed economicità. </a:t>
            </a:r>
          </a:p>
          <a:p>
            <a:pPr marL="0" indent="0" algn="just">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b="1" dirty="0"/>
              <a:t>Per garantire risparmi ed efficienza si concentra in un soggetto specializzato una funzione complessa come quella della conservazione degli oggetti digitali</a:t>
            </a:r>
            <a:r>
              <a:rPr lang="it-IT" dirty="0"/>
              <a:t>.</a:t>
            </a:r>
          </a:p>
          <a:p>
            <a:pPr marL="0" indent="0" algn="just">
              <a:lnSpc>
                <a:spcPct val="110000"/>
              </a:lnSpc>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ltLang="it-IT" sz="2000" kern="0" dirty="0">
              <a:latin typeface="Calibri"/>
            </a:endParaRPr>
          </a:p>
          <a:p>
            <a:pPr algn="just"/>
            <a:endParaRPr lang="it-IT" dirty="0"/>
          </a:p>
        </p:txBody>
      </p:sp>
      <p:sp>
        <p:nvSpPr>
          <p:cNvPr id="4" name="Segnaposto data 3"/>
          <p:cNvSpPr>
            <a:spLocks noGrp="1"/>
          </p:cNvSpPr>
          <p:nvPr>
            <p:ph type="dt" sz="half" idx="10"/>
          </p:nvPr>
        </p:nvSpPr>
        <p:spPr/>
        <p:txBody>
          <a:bodyPr/>
          <a:lstStyle/>
          <a:p>
            <a:pPr marL="0" marR="0" lvl="0" indent="0" algn="l" defTabSz="447675" rtl="0" eaLnBrk="0" fontAlgn="auto" latinLnBrk="0" hangingPunct="0">
              <a:lnSpc>
                <a:spcPct val="80000"/>
              </a:lnSpc>
              <a:spcBef>
                <a:spcPts val="0"/>
              </a:spcBef>
              <a:spcAft>
                <a:spcPts val="0"/>
              </a:spcAft>
              <a:buClr>
                <a:srgbClr val="000000"/>
              </a:buClr>
              <a:buSzPct val="100000"/>
              <a:buFontTx/>
              <a:buNone/>
              <a:tabLst/>
              <a:defRPr/>
            </a:pPr>
            <a:endParaRPr kumimoji="0" lang="it-IT"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447675" rtl="0" eaLnBrk="0" fontAlgn="auto" latinLnBrk="0" hangingPunct="0">
              <a:lnSpc>
                <a:spcPct val="80000"/>
              </a:lnSpc>
              <a:spcBef>
                <a:spcPts val="0"/>
              </a:spcBef>
              <a:spcAft>
                <a:spcPts val="0"/>
              </a:spcAft>
              <a:buClr>
                <a:srgbClr val="000000"/>
              </a:buClr>
              <a:buSzPct val="100000"/>
              <a:buFontTx/>
              <a:buNone/>
              <a:tabLst/>
              <a:defRPr/>
            </a:pPr>
            <a:endParaRPr kumimoji="0" lang="it-IT"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447675" rtl="0" eaLnBrk="0" fontAlgn="auto" latinLnBrk="0" hangingPunct="0">
              <a:lnSpc>
                <a:spcPct val="80000"/>
              </a:lnSpc>
              <a:spcBef>
                <a:spcPts val="0"/>
              </a:spcBef>
              <a:spcAft>
                <a:spcPts val="0"/>
              </a:spcAft>
              <a:buClr>
                <a:srgbClr val="000000"/>
              </a:buClr>
              <a:buSzPct val="100000"/>
              <a:buFontTx/>
              <a:buNone/>
              <a:tabLst/>
              <a:defRPr/>
            </a:pPr>
            <a:endParaRPr kumimoji="0" lang="it-IT"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103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731836"/>
            <a:ext cx="8229600" cy="455787"/>
          </a:xfrm>
        </p:spPr>
        <p:txBody>
          <a:bodyPr/>
          <a:lstStyle/>
          <a:p>
            <a:r>
              <a:rPr lang="it-IT" sz="3200" dirty="0">
                <a:solidFill>
                  <a:schemeClr val="bg1"/>
                </a:solidFill>
              </a:rPr>
              <a:t>Enti locali convenzionati in Emilia-Romagna</a:t>
            </a:r>
          </a:p>
        </p:txBody>
      </p:sp>
      <p:sp>
        <p:nvSpPr>
          <p:cNvPr id="3" name="Segnaposto contenuto 2"/>
          <p:cNvSpPr>
            <a:spLocks noGrp="1"/>
          </p:cNvSpPr>
          <p:nvPr>
            <p:ph idx="1"/>
          </p:nvPr>
        </p:nvSpPr>
        <p:spPr/>
        <p:txBody>
          <a:bodyPr>
            <a:normAutofit fontScale="92500" lnSpcReduction="10000"/>
          </a:bodyPr>
          <a:lstStyle/>
          <a:p>
            <a:r>
              <a:rPr lang="it-IT" sz="2400" dirty="0">
                <a:latin typeface="Verdana" panose="020B0604030504040204" pitchFamily="34" charset="0"/>
                <a:ea typeface="Verdana" panose="020B0604030504040204" pitchFamily="34" charset="0"/>
              </a:rPr>
              <a:t>Hanno aderito al polo di conservazione, sottoscrivendo l’apposita convenzione, redatta sulla base di un modello concordato con la Soprintendenza Archivistica e Bibliografica dell’Emilia-Romagna, </a:t>
            </a:r>
            <a:r>
              <a:rPr lang="it-IT" sz="2400" b="1" dirty="0">
                <a:latin typeface="Verdana" panose="020B0604030504040204" pitchFamily="34" charset="0"/>
                <a:ea typeface="Verdana" panose="020B0604030504040204" pitchFamily="34" charset="0"/>
              </a:rPr>
              <a:t>la quasi totalità degli enti locali </a:t>
            </a:r>
            <a:r>
              <a:rPr lang="it-IT" sz="2400" dirty="0">
                <a:latin typeface="Verdana" panose="020B0604030504040204" pitchFamily="34" charset="0"/>
                <a:ea typeface="Verdana" panose="020B0604030504040204" pitchFamily="34" charset="0"/>
              </a:rPr>
              <a:t>e un </a:t>
            </a:r>
            <a:r>
              <a:rPr lang="it-IT" sz="2400" b="1" dirty="0">
                <a:latin typeface="Verdana" panose="020B0604030504040204" pitchFamily="34" charset="0"/>
                <a:ea typeface="Verdana" panose="020B0604030504040204" pitchFamily="34" charset="0"/>
              </a:rPr>
              <a:t>gran numero di istituti scolastici </a:t>
            </a:r>
            <a:r>
              <a:rPr lang="it-IT" sz="2400" dirty="0">
                <a:latin typeface="Verdana" panose="020B0604030504040204" pitchFamily="34" charset="0"/>
                <a:ea typeface="Verdana" panose="020B0604030504040204" pitchFamily="34" charset="0"/>
              </a:rPr>
              <a:t>del territorio regionale ed anche enti fuori dal territorio regionale.</a:t>
            </a:r>
          </a:p>
          <a:p>
            <a:endParaRPr lang="it-IT" sz="2400" dirty="0">
              <a:latin typeface="Arial" panose="020B0604020202020204" pitchFamily="34" charset="0"/>
              <a:ea typeface="Verdana" panose="020B0604030504040204" pitchFamily="34" charset="0"/>
              <a:cs typeface="Arial" panose="020B0604020202020204" pitchFamily="34" charset="0"/>
            </a:endParaRPr>
          </a:p>
          <a:p>
            <a:r>
              <a:rPr lang="it-IT" sz="1600" dirty="0">
                <a:latin typeface="Verdana" panose="020B0604030504040204" pitchFamily="34" charset="0"/>
                <a:ea typeface="Verdana" panose="020B0604030504040204" pitchFamily="34" charset="0"/>
                <a:cs typeface="Verdana" panose="020B0604030504040204" pitchFamily="34" charset="0"/>
              </a:rPr>
              <a:t>Comuni: 319 su 330</a:t>
            </a:r>
          </a:p>
          <a:p>
            <a:r>
              <a:rPr lang="it-IT" sz="1600" dirty="0">
                <a:latin typeface="Verdana" panose="020B0604030504040204" pitchFamily="34" charset="0"/>
                <a:ea typeface="Verdana" panose="020B0604030504040204" pitchFamily="34" charset="0"/>
                <a:cs typeface="Verdana" panose="020B0604030504040204" pitchFamily="34" charset="0"/>
              </a:rPr>
              <a:t>Unioni di Comuni: 38 su 39</a:t>
            </a:r>
          </a:p>
          <a:p>
            <a:r>
              <a:rPr lang="it-IT" sz="1600" dirty="0">
                <a:latin typeface="Verdana" panose="020B0604030504040204" pitchFamily="34" charset="0"/>
                <a:ea typeface="Verdana" panose="020B0604030504040204" pitchFamily="34" charset="0"/>
                <a:cs typeface="Verdana" panose="020B0604030504040204" pitchFamily="34" charset="0"/>
              </a:rPr>
              <a:t>Province e Città Metropolitana: 9 su 9</a:t>
            </a:r>
          </a:p>
          <a:p>
            <a:r>
              <a:rPr lang="it-IT" sz="1600" dirty="0">
                <a:latin typeface="Verdana" panose="020B0604030504040204" pitchFamily="34" charset="0"/>
                <a:ea typeface="Verdana" panose="020B0604030504040204" pitchFamily="34" charset="0"/>
                <a:cs typeface="Verdana" panose="020B0604030504040204" pitchFamily="34" charset="0"/>
              </a:rPr>
              <a:t>Altri Enti: 328 (Tutte le Aziende e enti del servizio sanitario regionale, Università di Bologna, Istituti scolastici)</a:t>
            </a:r>
          </a:p>
          <a:p>
            <a:r>
              <a:rPr lang="it-IT" sz="1600" dirty="0">
                <a:latin typeface="Verdana" panose="020B0604030504040204" pitchFamily="34" charset="0"/>
                <a:ea typeface="Verdana" panose="020B0604030504040204" pitchFamily="34" charset="0"/>
                <a:cs typeface="Verdana" panose="020B0604030504040204" pitchFamily="34" charset="0"/>
              </a:rPr>
              <a:t>Regione e sue agenzie (conservazione derivata direttamente dalla norma regionale</a:t>
            </a:r>
            <a:r>
              <a:rPr lang="it-IT" sz="1600" dirty="0">
                <a:latin typeface="Verdana" panose="020B0604030504040204" pitchFamily="34" charset="0"/>
                <a:ea typeface="Verdana" panose="020B0604030504040204" pitchFamily="34" charset="0"/>
              </a:rPr>
              <a:t>)</a:t>
            </a:r>
          </a:p>
        </p:txBody>
      </p:sp>
      <p:sp>
        <p:nvSpPr>
          <p:cNvPr id="4" name="Segnaposto numero diapositiva 3"/>
          <p:cNvSpPr>
            <a:spLocks noGrp="1"/>
          </p:cNvSpPr>
          <p:nvPr>
            <p:ph type="sldNum" idx="11"/>
          </p:nvPr>
        </p:nvSpPr>
        <p:spPr/>
        <p:txBody>
          <a:bodyPr/>
          <a:lstStyle/>
          <a:p>
            <a:fld id="{EAF6DCE7-6508-43E0-9B53-6AF91ABF6BCE}" type="slidenum">
              <a:rPr lang="it-IT" altLang="it-IT" smtClean="0"/>
              <a:pPr/>
              <a:t>5</a:t>
            </a:fld>
            <a:endParaRPr lang="it-IT" altLang="it-IT"/>
          </a:p>
        </p:txBody>
      </p:sp>
    </p:spTree>
    <p:extLst>
      <p:ext uri="{BB962C8B-B14F-4D97-AF65-F5344CB8AC3E}">
        <p14:creationId xmlns:p14="http://schemas.microsoft.com/office/powerpoint/2010/main" val="222747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323528" y="692696"/>
            <a:ext cx="8229600" cy="494928"/>
          </a:xfrm>
        </p:spPr>
        <p:txBody>
          <a:bodyPr>
            <a:normAutofit fontScale="90000"/>
          </a:bodyPr>
          <a:lstStyle/>
          <a:p>
            <a:r>
              <a:rPr lang="it-IT" altLang="it-IT" sz="4400" b="1" dirty="0">
                <a:solidFill>
                  <a:schemeClr val="bg1"/>
                </a:solidFill>
                <a:latin typeface="Times New Roman" panose="02020603050405020304" pitchFamily="18" charset="0"/>
              </a:rPr>
              <a:t>Cos'è </a:t>
            </a:r>
            <a:r>
              <a:rPr lang="it-IT" altLang="it-IT" sz="4400" b="1" dirty="0" err="1">
                <a:solidFill>
                  <a:schemeClr val="bg1"/>
                </a:solidFill>
                <a:latin typeface="Times New Roman" panose="02020603050405020304" pitchFamily="18" charset="0"/>
              </a:rPr>
              <a:t>ParER</a:t>
            </a:r>
            <a:r>
              <a:rPr lang="it-IT" altLang="it-IT" sz="4400" b="1" dirty="0">
                <a:solidFill>
                  <a:schemeClr val="bg1"/>
                </a:solidFill>
                <a:latin typeface="Times New Roman" panose="02020603050405020304" pitchFamily="18" charset="0"/>
              </a:rPr>
              <a:t> </a:t>
            </a:r>
            <a:br>
              <a:rPr lang="it-IT" altLang="it-IT" b="1" dirty="0">
                <a:solidFill>
                  <a:srgbClr val="D4090D"/>
                </a:solidFill>
                <a:latin typeface="Times New Roman" panose="02020603050405020304" pitchFamily="18" charset="0"/>
              </a:rPr>
            </a:br>
            <a:endParaRPr lang="it-IT" dirty="0"/>
          </a:p>
        </p:txBody>
      </p:sp>
      <p:sp>
        <p:nvSpPr>
          <p:cNvPr id="8" name="Segnaposto contenuto 7"/>
          <p:cNvSpPr>
            <a:spLocks noGrp="1"/>
          </p:cNvSpPr>
          <p:nvPr>
            <p:ph idx="1"/>
          </p:nvPr>
        </p:nvSpPr>
        <p:spPr/>
        <p:txBody>
          <a:bodyPr/>
          <a:lstStyle/>
          <a:p>
            <a:r>
              <a:rPr lang="it-IT" altLang="it-IT" sz="3200" dirty="0">
                <a:solidFill>
                  <a:srgbClr val="000000"/>
                </a:solidFill>
                <a:latin typeface="Times New Roman" panose="02020603050405020304" pitchFamily="18" charset="0"/>
              </a:rPr>
              <a:t>ParER si configura  per utilizzare i termini dello standard OAIS, come un Archivio, cioè </a:t>
            </a:r>
            <a:r>
              <a:rPr lang="it-IT" altLang="it-IT" sz="3200" b="1" dirty="0">
                <a:solidFill>
                  <a:srgbClr val="000000"/>
                </a:solidFill>
                <a:latin typeface="Times New Roman" panose="02020603050405020304" pitchFamily="18" charset="0"/>
              </a:rPr>
              <a:t>una struttura organizzata di persone e sistemi che accetta la responsabilità di conservare </a:t>
            </a:r>
            <a:r>
              <a:rPr lang="it-IT" altLang="it-IT" b="1" dirty="0">
                <a:solidFill>
                  <a:srgbClr val="000000"/>
                </a:solidFill>
                <a:latin typeface="Times New Roman" panose="02020603050405020304" pitchFamily="18" charset="0"/>
              </a:rPr>
              <a:t>informazioni (in particolare nella forma di </a:t>
            </a:r>
            <a:r>
              <a:rPr lang="it-IT" altLang="it-IT" sz="3200" b="1" dirty="0">
                <a:solidFill>
                  <a:srgbClr val="000000"/>
                </a:solidFill>
                <a:latin typeface="Times New Roman" panose="02020603050405020304" pitchFamily="18" charset="0"/>
              </a:rPr>
              <a:t>documenti amministrativi informatici) e renderli disponibili ad una Comunità di riferimento</a:t>
            </a:r>
          </a:p>
          <a:p>
            <a:endParaRPr lang="it-IT" dirty="0"/>
          </a:p>
        </p:txBody>
      </p:sp>
      <p:sp>
        <p:nvSpPr>
          <p:cNvPr id="4" name="Segnaposto data 3"/>
          <p:cNvSpPr>
            <a:spLocks noGrp="1"/>
          </p:cNvSpPr>
          <p:nvPr>
            <p:ph type="dt" sz="half" idx="10"/>
          </p:nvPr>
        </p:nvSpPr>
        <p:spPr/>
        <p:txBody>
          <a:bodyPr/>
          <a:lstStyle/>
          <a:p>
            <a:endParaRPr lang="it-IT" dirty="0"/>
          </a:p>
        </p:txBody>
      </p:sp>
      <p:sp>
        <p:nvSpPr>
          <p:cNvPr id="5" name="Segnaposto numero diapositiva 4"/>
          <p:cNvSpPr>
            <a:spLocks noGrp="1"/>
          </p:cNvSpPr>
          <p:nvPr>
            <p:ph type="sldNum" sz="quarter" idx="12"/>
          </p:nvPr>
        </p:nvSpPr>
        <p:spPr/>
        <p:txBody>
          <a:bodyPr/>
          <a:lstStyle/>
          <a:p>
            <a:fld id="{41F0553F-AB58-BB40-B1E5-B3CC067F59CC}" type="slidenum">
              <a:rPr lang="it-IT" smtClean="0"/>
              <a:t>6</a:t>
            </a:fld>
            <a:endParaRPr lang="it-IT"/>
          </a:p>
        </p:txBody>
      </p:sp>
      <p:sp>
        <p:nvSpPr>
          <p:cNvPr id="6" name="Segnaposto piè di pagina 5"/>
          <p:cNvSpPr>
            <a:spLocks noGrp="1"/>
          </p:cNvSpPr>
          <p:nvPr>
            <p:ph type="ftr" sz="quarter" idx="4294967295"/>
          </p:nvPr>
        </p:nvSpPr>
        <p:spPr>
          <a:xfrm>
            <a:off x="6248400" y="6356350"/>
            <a:ext cx="2895600" cy="365125"/>
          </a:xfrm>
        </p:spPr>
        <p:txBody>
          <a:bodyPr/>
          <a:lstStyle/>
          <a:p>
            <a:endParaRPr lang="it-IT" dirty="0"/>
          </a:p>
        </p:txBody>
      </p:sp>
    </p:spTree>
    <p:extLst>
      <p:ext uri="{BB962C8B-B14F-4D97-AF65-F5344CB8AC3E}">
        <p14:creationId xmlns:p14="http://schemas.microsoft.com/office/powerpoint/2010/main" val="384378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395536" y="188640"/>
            <a:ext cx="6371023" cy="1749699"/>
          </a:xfrm>
          <a:ln/>
        </p:spPr>
        <p:txBody>
          <a:bodyPr vert="horz" lIns="67500" tIns="35100" rIns="67500" bIns="35100" rtlCol="0" anchor="t">
            <a:normAutofit/>
          </a:bodyPr>
          <a:lstStyle/>
          <a:p>
            <a:pPr>
              <a:lnSpc>
                <a:spcPct val="95000"/>
              </a:lnSpc>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altLang="it-IT" dirty="0">
                <a:solidFill>
                  <a:schemeClr val="bg1"/>
                </a:solidFill>
              </a:rPr>
              <a:t>Un modello concettuale</a:t>
            </a:r>
          </a:p>
        </p:txBody>
      </p:sp>
      <p:sp>
        <p:nvSpPr>
          <p:cNvPr id="36866" name="Rectangle 2"/>
          <p:cNvSpPr>
            <a:spLocks noGrp="1" noChangeArrowheads="1"/>
          </p:cNvSpPr>
          <p:nvPr>
            <p:ph type="body" idx="4294967295"/>
          </p:nvPr>
        </p:nvSpPr>
        <p:spPr>
          <a:xfrm>
            <a:off x="1657350" y="2343150"/>
            <a:ext cx="5829300" cy="3086100"/>
          </a:xfrm>
          <a:ln/>
        </p:spPr>
        <p:txBody>
          <a:bodyPr vert="horz" lIns="67500" tIns="35100" rIns="67500" bIns="35100" rtlCol="0">
            <a:normAutofit/>
          </a:bodyPr>
          <a:lstStyle/>
          <a:p>
            <a:pPr>
              <a:lnSpc>
                <a:spcPct val="102000"/>
              </a:lnSpc>
              <a:tabLst>
                <a:tab pos="257175"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altLang="it-IT" b="1" dirty="0">
                <a:solidFill>
                  <a:srgbClr val="800000"/>
                </a:solidFill>
                <a:latin typeface="Verdana" pitchFamily="34" charset="0"/>
              </a:rPr>
              <a:t>    </a:t>
            </a:r>
            <a:r>
              <a:rPr lang="it-IT" altLang="it-IT" dirty="0">
                <a:latin typeface="Verdana" pitchFamily="34" charset="0"/>
              </a:rPr>
              <a:t> </a:t>
            </a:r>
            <a:r>
              <a:rPr lang="it-IT" altLang="it-IT" sz="2100" b="1" dirty="0">
                <a:solidFill>
                  <a:srgbClr val="800000"/>
                </a:solidFill>
                <a:latin typeface="Verdana" pitchFamily="34" charset="0"/>
              </a:rPr>
              <a:t>OAIS</a:t>
            </a:r>
            <a:r>
              <a:rPr lang="it-IT" altLang="it-IT" sz="2100" dirty="0">
                <a:latin typeface="Verdana" pitchFamily="34" charset="0"/>
              </a:rPr>
              <a:t> (Open </a:t>
            </a:r>
            <a:r>
              <a:rPr lang="it-IT" altLang="it-IT" sz="2100" dirty="0" err="1">
                <a:latin typeface="Verdana" pitchFamily="34" charset="0"/>
              </a:rPr>
              <a:t>Archival</a:t>
            </a:r>
            <a:r>
              <a:rPr lang="it-IT" altLang="it-IT" sz="2100" dirty="0">
                <a:latin typeface="Verdana" pitchFamily="34" charset="0"/>
              </a:rPr>
              <a:t> Information System), standard ISO (14721:2003 ora 2012), che definisce le caratteristiche di un archivio finalizzato alla </a:t>
            </a:r>
            <a:r>
              <a:rPr lang="it-IT" altLang="it-IT" sz="2100" b="1" dirty="0">
                <a:solidFill>
                  <a:srgbClr val="800000"/>
                </a:solidFill>
                <a:latin typeface="Verdana" pitchFamily="34" charset="0"/>
              </a:rPr>
              <a:t>conservazione a lungo termine</a:t>
            </a:r>
            <a:r>
              <a:rPr lang="it-IT" altLang="it-IT" sz="2100" dirty="0">
                <a:latin typeface="Verdana" pitchFamily="34" charset="0"/>
              </a:rPr>
              <a:t> di informazioni e alla fruizione delle stesse da parte di una </a:t>
            </a:r>
            <a:r>
              <a:rPr lang="it-IT" altLang="it-IT" sz="2100" b="1" dirty="0">
                <a:solidFill>
                  <a:srgbClr val="800000"/>
                </a:solidFill>
                <a:latin typeface="Verdana" pitchFamily="34" charset="0"/>
              </a:rPr>
              <a:t>comunità di riferimento</a:t>
            </a:r>
            <a:r>
              <a:rPr lang="it-IT" altLang="it-IT" sz="2100" dirty="0">
                <a:latin typeface="Verdana" pitchFamily="34" charset="0"/>
              </a:rPr>
              <a:t>.</a:t>
            </a:r>
          </a:p>
        </p:txBody>
      </p:sp>
    </p:spTree>
    <p:extLst>
      <p:ext uri="{BB962C8B-B14F-4D97-AF65-F5344CB8AC3E}">
        <p14:creationId xmlns:p14="http://schemas.microsoft.com/office/powerpoint/2010/main" val="3291217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7200" y="463550"/>
            <a:ext cx="8247063" cy="574675"/>
          </a:xfrm>
        </p:spPr>
        <p:txBody>
          <a:bodyPr/>
          <a:lstStyle/>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bg1"/>
                </a:solidFill>
                <a:latin typeface="+mn-lt"/>
              </a:rPr>
              <a:t>La conservazione: l’esperienza di Parer</a:t>
            </a:r>
          </a:p>
        </p:txBody>
      </p:sp>
      <p:sp>
        <p:nvSpPr>
          <p:cNvPr id="32772" name="Segnaposto numero diapositiva 5"/>
          <p:cNvSpPr>
            <a:spLocks noGrp="1"/>
          </p:cNvSpPr>
          <p:nvPr>
            <p:ph type="sldNum" sz="quarter" idx="11"/>
          </p:nvPr>
        </p:nvSpPr>
        <p:spPr>
          <a:xfrm>
            <a:off x="4286250" y="6530975"/>
            <a:ext cx="490538" cy="365125"/>
          </a:xfrm>
          <a:noFill/>
        </p:spPr>
        <p:txBody>
          <a:bodyPr/>
          <a:lstStyle>
            <a:lvl1pPr>
              <a:tabLst>
                <a:tab pos="722313" algn="l"/>
                <a:tab pos="1446213" algn="l"/>
              </a:tabLst>
              <a:defRPr sz="2000">
                <a:solidFill>
                  <a:srgbClr val="000000"/>
                </a:solidFill>
                <a:latin typeface="Calibri" panose="020F0502020204030204" pitchFamily="34" charset="0"/>
                <a:cs typeface="Arial" panose="020B0604020202020204" pitchFamily="34" charset="0"/>
              </a:defRPr>
            </a:lvl1pPr>
            <a:lvl2pPr>
              <a:tabLst>
                <a:tab pos="722313" algn="l"/>
                <a:tab pos="1446213" algn="l"/>
              </a:tabLst>
              <a:defRPr sz="2000">
                <a:solidFill>
                  <a:srgbClr val="000000"/>
                </a:solidFill>
                <a:latin typeface="Calibri" panose="020F0502020204030204" pitchFamily="34" charset="0"/>
                <a:cs typeface="Arial" panose="020B0604020202020204" pitchFamily="34" charset="0"/>
              </a:defRPr>
            </a:lvl2pPr>
            <a:lvl3pPr>
              <a:tabLst>
                <a:tab pos="722313" algn="l"/>
                <a:tab pos="1446213" algn="l"/>
              </a:tabLst>
              <a:defRPr sz="2000">
                <a:solidFill>
                  <a:srgbClr val="000000"/>
                </a:solidFill>
                <a:latin typeface="Calibri" panose="020F0502020204030204" pitchFamily="34" charset="0"/>
                <a:cs typeface="Arial" panose="020B0604020202020204" pitchFamily="34" charset="0"/>
              </a:defRPr>
            </a:lvl3pPr>
            <a:lvl4pPr>
              <a:tabLst>
                <a:tab pos="722313" algn="l"/>
                <a:tab pos="1446213" algn="l"/>
              </a:tabLst>
              <a:defRPr sz="2000">
                <a:solidFill>
                  <a:srgbClr val="000000"/>
                </a:solidFill>
                <a:latin typeface="Calibri" panose="020F0502020204030204" pitchFamily="34" charset="0"/>
                <a:cs typeface="Arial" panose="020B0604020202020204" pitchFamily="34" charset="0"/>
              </a:defRPr>
            </a:lvl4pPr>
            <a:lvl5pPr>
              <a:tabLst>
                <a:tab pos="722313" algn="l"/>
                <a:tab pos="1446213" algn="l"/>
              </a:tabLst>
              <a:defRPr sz="2000">
                <a:solidFill>
                  <a:srgbClr val="000000"/>
                </a:solidFill>
                <a:latin typeface="Calibri" panose="020F0502020204030204" pitchFamily="34" charset="0"/>
                <a:cs typeface="Arial" panose="020B0604020202020204" pitchFamily="34" charset="0"/>
              </a:defRPr>
            </a:lvl5pPr>
            <a:lvl6pPr marL="25130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6pPr>
            <a:lvl7pPr marL="29702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7pPr>
            <a:lvl8pPr marL="34274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8pPr>
            <a:lvl9pPr marL="3884613" indent="-227013" defTabSz="447675" eaLnBrk="0" fontAlgn="base" hangingPunct="0">
              <a:lnSpc>
                <a:spcPct val="80000"/>
              </a:lnSpc>
              <a:spcBef>
                <a:spcPts val="800"/>
              </a:spcBef>
              <a:spcAft>
                <a:spcPct val="0"/>
              </a:spcAft>
              <a:buClr>
                <a:srgbClr val="000000"/>
              </a:buClr>
              <a:buSzPct val="100000"/>
              <a:tabLst>
                <a:tab pos="722313" algn="l"/>
                <a:tab pos="1446213" algn="l"/>
              </a:tabLst>
              <a:defRPr sz="2000">
                <a:solidFill>
                  <a:srgbClr val="000000"/>
                </a:solidFill>
                <a:latin typeface="Calibri" panose="020F0502020204030204" pitchFamily="34" charset="0"/>
                <a:cs typeface="Arial" panose="020B0604020202020204" pitchFamily="34" charset="0"/>
              </a:defRPr>
            </a:lvl9pPr>
          </a:lstStyle>
          <a:p>
            <a:pPr marL="0" marR="0" lvl="0" indent="0" algn="ctr" defTabSz="447675"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Lst>
              <a:defRPr/>
            </a:pPr>
            <a:fld id="{1A6C3DE3-E550-44ED-A124-EB8C48016E3C}" type="slidenum">
              <a:rPr kumimoji="0" lang="it-IT" altLang="it-IT"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ctr" defTabSz="447675"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722313" algn="l"/>
                  <a:tab pos="1446213" algn="l"/>
                </a:tabLst>
                <a:defRPr/>
              </a:pPr>
              <a:t>8</a:t>
            </a:fld>
            <a:endParaRPr kumimoji="0" lang="it-IT" altLang="it-IT"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6" name="Rettangolo 35849"/>
          <p:cNvSpPr>
            <a:spLocks noChangeArrowheads="1"/>
          </p:cNvSpPr>
          <p:nvPr/>
        </p:nvSpPr>
        <p:spPr bwMode="auto">
          <a:xfrm>
            <a:off x="2787344" y="1509734"/>
            <a:ext cx="3911600" cy="3189287"/>
          </a:xfrm>
          <a:prstGeom prst="rect">
            <a:avLst/>
          </a:prstGeom>
          <a:solidFill>
            <a:schemeClr val="bg1"/>
          </a:solidFill>
          <a:ln w="28575" algn="ctr">
            <a:solidFill>
              <a:srgbClr val="C00000"/>
            </a:solidFill>
            <a:round/>
            <a:headEnd/>
            <a:tailEnd/>
          </a:ln>
        </p:spPr>
        <p:txBody>
          <a:bodyPr/>
          <a:lstStyle/>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endParaRPr kumimoji="0" lang="it-IT" altLang="it-IT"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endParaRPr>
          </a:p>
        </p:txBody>
      </p:sp>
      <p:sp>
        <p:nvSpPr>
          <p:cNvPr id="7" name="Rettangolo 29"/>
          <p:cNvSpPr>
            <a:spLocks noChangeArrowheads="1"/>
          </p:cNvSpPr>
          <p:nvPr/>
        </p:nvSpPr>
        <p:spPr bwMode="auto">
          <a:xfrm>
            <a:off x="0" y="5978525"/>
            <a:ext cx="8964613" cy="8651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0" marR="0" lvl="0" indent="0" algn="l"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endParaRPr kumimoji="0" lang="it-IT" altLang="it-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8" name="Connettore 2 39"/>
          <p:cNvCxnSpPr>
            <a:cxnSpLocks noChangeShapeType="1"/>
            <a:endCxn id="6" idx="1"/>
          </p:cNvCxnSpPr>
          <p:nvPr/>
        </p:nvCxnSpPr>
        <p:spPr bwMode="auto">
          <a:xfrm>
            <a:off x="1707844" y="3104378"/>
            <a:ext cx="1079500" cy="0"/>
          </a:xfrm>
          <a:prstGeom prst="straightConnector1">
            <a:avLst/>
          </a:prstGeom>
          <a:noFill/>
          <a:ln w="2857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asellaDiTesto 8"/>
          <p:cNvSpPr txBox="1"/>
          <p:nvPr/>
        </p:nvSpPr>
        <p:spPr>
          <a:xfrm>
            <a:off x="744537" y="2253456"/>
            <a:ext cx="1303338" cy="264688"/>
          </a:xfrm>
          <a:prstGeom prst="rect">
            <a:avLst/>
          </a:prstGeom>
          <a:solidFill>
            <a:srgbClr val="0070C0"/>
          </a:solidFill>
          <a:effectLst>
            <a:outerShdw blurRad="50800" dist="38100" dir="18900000" algn="bl" rotWithShape="0">
              <a:prstClr val="black">
                <a:alpha val="40000"/>
              </a:prstClr>
            </a:outerShdw>
          </a:effectLst>
        </p:spPr>
        <p:txBody>
          <a:bodyPr wrap="square">
            <a:spAutoFit/>
          </a:bodyPr>
          <a:lstStyle/>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r>
              <a:rPr kumimoji="0" lang="it-IT" sz="1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charset="0"/>
              </a:rPr>
              <a:t>produttore</a:t>
            </a:r>
          </a:p>
        </p:txBody>
      </p:sp>
      <p:sp>
        <p:nvSpPr>
          <p:cNvPr id="10" name="Segnaposto numero diapositiva 1"/>
          <p:cNvSpPr txBox="1">
            <a:spLocks/>
          </p:cNvSpPr>
          <p:nvPr/>
        </p:nvSpPr>
        <p:spPr bwMode="auto">
          <a:xfrm>
            <a:off x="3419475" y="6446838"/>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3" tIns="46785" rIns="89973" bIns="46785" numCol="1" anchor="ctr" anchorCtr="0" compatLnSpc="1">
            <a:prstTxWarp prst="textNoShape">
              <a:avLst/>
            </a:prstTxWarp>
          </a:bodyPr>
          <a:lstStyle>
            <a:defPPr>
              <a:defRPr lang="en-GB"/>
            </a:defPPr>
            <a:lvl1pPr algn="just" defTabSz="447675" rtl="0" eaLnBrk="1" fontAlgn="base" hangingPunct="1">
              <a:lnSpc>
                <a:spcPct val="100000"/>
              </a:lnSpc>
              <a:spcBef>
                <a:spcPts val="450"/>
              </a:spcBef>
              <a:spcAft>
                <a:spcPct val="0"/>
              </a:spcAft>
              <a:buClr>
                <a:srgbClr val="000000"/>
              </a:buClr>
              <a:buSzPct val="100000"/>
              <a:buFont typeface="Times New Roman" panose="02020603050405020304" pitchFamily="18" charset="0"/>
              <a:buNone/>
              <a:tabLst>
                <a:tab pos="723900" algn="l"/>
                <a:tab pos="1447800" algn="l"/>
              </a:tabLst>
              <a:defRPr sz="1200" b="1" kern="1200">
                <a:solidFill>
                  <a:srgbClr val="008000"/>
                </a:solidFill>
                <a:latin typeface="Tahoma" panose="020B0604030504040204" pitchFamily="34" charset="0"/>
                <a:ea typeface="+mn-ea"/>
                <a:cs typeface="Tahoma" panose="020B0604030504040204" pitchFamily="34" charset="0"/>
              </a:defRPr>
            </a:lvl1pPr>
            <a:lvl2pPr marL="741363" indent="-284163" algn="just" defTabSz="447675" rtl="0" eaLnBrk="0" fontAlgn="base" hangingPunct="0">
              <a:lnSpc>
                <a:spcPct val="80000"/>
              </a:lnSpc>
              <a:spcBef>
                <a:spcPts val="450"/>
              </a:spcBef>
              <a:spcAft>
                <a:spcPct val="0"/>
              </a:spcAft>
              <a:buClr>
                <a:srgbClr val="000000"/>
              </a:buClr>
              <a:buSzPct val="100000"/>
              <a:buFont typeface="Times New Roman" panose="02020603050405020304" pitchFamily="18" charset="0"/>
              <a:tabLst>
                <a:tab pos="723900" algn="l"/>
                <a:tab pos="1447800" algn="l"/>
              </a:tabLst>
              <a:defRPr sz="2000" kern="1200">
                <a:solidFill>
                  <a:srgbClr val="000000"/>
                </a:solidFill>
                <a:latin typeface="Tahoma" panose="020B0604030504040204" pitchFamily="34" charset="0"/>
                <a:ea typeface="+mn-ea"/>
                <a:cs typeface="Tahoma" panose="020B0604030504040204" pitchFamily="34" charset="0"/>
              </a:defRPr>
            </a:lvl2pPr>
            <a:lvl3pPr marL="1141413" indent="-227013" algn="l" defTabSz="447675" rtl="0" eaLnBrk="0" fontAlgn="base" hangingPunct="0">
              <a:lnSpc>
                <a:spcPct val="80000"/>
              </a:lnSpc>
              <a:spcBef>
                <a:spcPts val="600"/>
              </a:spcBef>
              <a:spcAft>
                <a:spcPct val="0"/>
              </a:spcAft>
              <a:buClr>
                <a:srgbClr val="000000"/>
              </a:buClr>
              <a:buSzPct val="100000"/>
              <a:buFont typeface="Times New Roman" panose="02020603050405020304" pitchFamily="18" charset="0"/>
              <a:tabLst>
                <a:tab pos="723900" algn="l"/>
                <a:tab pos="1447800" algn="l"/>
              </a:tabLst>
              <a:defRPr sz="2400" kern="1200">
                <a:solidFill>
                  <a:srgbClr val="000000"/>
                </a:solidFill>
                <a:latin typeface="Tahoma" panose="020B0604030504040204" pitchFamily="34" charset="0"/>
                <a:ea typeface="+mn-ea"/>
                <a:cs typeface="Tahoma" panose="020B0604030504040204" pitchFamily="34" charset="0"/>
              </a:defRPr>
            </a:lvl3pPr>
            <a:lvl4pPr marL="1598613" indent="-227013" algn="l" defTabSz="447675" rtl="0" eaLnBrk="0" fontAlgn="base" hangingPunct="0">
              <a:lnSpc>
                <a:spcPct val="80000"/>
              </a:lnSpc>
              <a:spcBef>
                <a:spcPts val="500"/>
              </a:spcBef>
              <a:spcAft>
                <a:spcPct val="0"/>
              </a:spcAft>
              <a:buClr>
                <a:srgbClr val="000000"/>
              </a:buClr>
              <a:buSzPct val="100000"/>
              <a:buFont typeface="Times New Roman" panose="02020603050405020304" pitchFamily="18" charset="0"/>
              <a:tabLst>
                <a:tab pos="723900" algn="l"/>
                <a:tab pos="1447800" algn="l"/>
              </a:tabLst>
              <a:defRPr sz="2000" kern="1200">
                <a:solidFill>
                  <a:srgbClr val="000000"/>
                </a:solidFill>
                <a:latin typeface="Tahoma" panose="020B0604030504040204" pitchFamily="34" charset="0"/>
                <a:ea typeface="+mn-ea"/>
                <a:cs typeface="Tahoma" panose="020B0604030504040204" pitchFamily="34" charset="0"/>
              </a:defRPr>
            </a:lvl4pPr>
            <a:lvl5pPr marL="2055813" indent="-227013" algn="l" defTabSz="447675" rtl="0" eaLnBrk="0" fontAlgn="base" hangingPunct="0">
              <a:lnSpc>
                <a:spcPct val="80000"/>
              </a:lnSpc>
              <a:spcBef>
                <a:spcPts val="500"/>
              </a:spcBef>
              <a:spcAft>
                <a:spcPct val="0"/>
              </a:spcAft>
              <a:buClr>
                <a:srgbClr val="000000"/>
              </a:buClr>
              <a:buSzPct val="100000"/>
              <a:buFont typeface="Times New Roman" panose="02020603050405020304" pitchFamily="18" charset="0"/>
              <a:tabLst>
                <a:tab pos="723900" algn="l"/>
                <a:tab pos="1447800" algn="l"/>
              </a:tabLst>
              <a:defRPr sz="2000" kern="1200">
                <a:solidFill>
                  <a:srgbClr val="000000"/>
                </a:solidFill>
                <a:latin typeface="Tahoma" panose="020B0604030504040204" pitchFamily="34" charset="0"/>
                <a:ea typeface="+mn-ea"/>
                <a:cs typeface="Tahoma" panose="020B0604030504040204" pitchFamily="34" charset="0"/>
              </a:defRPr>
            </a:lvl5pPr>
            <a:lvl6pPr marL="2514600" indent="-228600" algn="l" defTabSz="449263" rtl="0" eaLnBrk="0" fontAlgn="base" latinLnBrk="0" hangingPunct="0">
              <a:spcBef>
                <a:spcPts val="500"/>
              </a:spcBef>
              <a:spcAft>
                <a:spcPct val="0"/>
              </a:spcAft>
              <a:buClr>
                <a:srgbClr val="000000"/>
              </a:buClr>
              <a:buSzPct val="100000"/>
              <a:buFont typeface="Times New Roman" panose="02020603050405020304" pitchFamily="18" charset="0"/>
              <a:tabLst>
                <a:tab pos="723900" algn="l"/>
                <a:tab pos="1447800" algn="l"/>
              </a:tabLst>
              <a:defRPr sz="2000" kern="1200">
                <a:solidFill>
                  <a:srgbClr val="000000"/>
                </a:solidFill>
                <a:latin typeface="Tahoma" panose="020B0604030504040204" pitchFamily="34" charset="0"/>
                <a:ea typeface="+mn-ea"/>
                <a:cs typeface="Tahoma" panose="020B0604030504040204" pitchFamily="34" charset="0"/>
              </a:defRPr>
            </a:lvl6pPr>
            <a:lvl7pPr marL="2971800" indent="-228600" algn="l" defTabSz="449263" rtl="0" eaLnBrk="0" fontAlgn="base" latinLnBrk="0" hangingPunct="0">
              <a:spcBef>
                <a:spcPts val="500"/>
              </a:spcBef>
              <a:spcAft>
                <a:spcPct val="0"/>
              </a:spcAft>
              <a:buClr>
                <a:srgbClr val="000000"/>
              </a:buClr>
              <a:buSzPct val="100000"/>
              <a:buFont typeface="Times New Roman" panose="02020603050405020304" pitchFamily="18" charset="0"/>
              <a:tabLst>
                <a:tab pos="723900" algn="l"/>
                <a:tab pos="1447800" algn="l"/>
              </a:tabLst>
              <a:defRPr sz="2000" kern="1200">
                <a:solidFill>
                  <a:srgbClr val="000000"/>
                </a:solidFill>
                <a:latin typeface="Tahoma" panose="020B0604030504040204" pitchFamily="34" charset="0"/>
                <a:ea typeface="+mn-ea"/>
                <a:cs typeface="Tahoma" panose="020B0604030504040204" pitchFamily="34" charset="0"/>
              </a:defRPr>
            </a:lvl7pPr>
            <a:lvl8pPr marL="3429000" indent="-228600" algn="l" defTabSz="449263" rtl="0" eaLnBrk="0" fontAlgn="base" latinLnBrk="0" hangingPunct="0">
              <a:spcBef>
                <a:spcPts val="500"/>
              </a:spcBef>
              <a:spcAft>
                <a:spcPct val="0"/>
              </a:spcAft>
              <a:buClr>
                <a:srgbClr val="000000"/>
              </a:buClr>
              <a:buSzPct val="100000"/>
              <a:buFont typeface="Times New Roman" panose="02020603050405020304" pitchFamily="18" charset="0"/>
              <a:tabLst>
                <a:tab pos="723900" algn="l"/>
                <a:tab pos="1447800" algn="l"/>
              </a:tabLst>
              <a:defRPr sz="2000" kern="1200">
                <a:solidFill>
                  <a:srgbClr val="000000"/>
                </a:solidFill>
                <a:latin typeface="Tahoma" panose="020B0604030504040204" pitchFamily="34" charset="0"/>
                <a:ea typeface="+mn-ea"/>
                <a:cs typeface="Tahoma" panose="020B0604030504040204" pitchFamily="34" charset="0"/>
              </a:defRPr>
            </a:lvl8pPr>
            <a:lvl9pPr marL="3886200" indent="-228600" algn="l" defTabSz="449263" rtl="0" eaLnBrk="0" fontAlgn="base" latinLnBrk="0" hangingPunct="0">
              <a:spcBef>
                <a:spcPts val="500"/>
              </a:spcBef>
              <a:spcAft>
                <a:spcPct val="0"/>
              </a:spcAft>
              <a:buClr>
                <a:srgbClr val="000000"/>
              </a:buClr>
              <a:buSzPct val="100000"/>
              <a:buFont typeface="Times New Roman" panose="02020603050405020304" pitchFamily="18" charset="0"/>
              <a:tabLst>
                <a:tab pos="723900" algn="l"/>
                <a:tab pos="1447800" algn="l"/>
              </a:tabLst>
              <a:defRPr sz="2000" kern="1200">
                <a:solidFill>
                  <a:srgbClr val="000000"/>
                </a:solidFill>
                <a:latin typeface="Tahoma" panose="020B0604030504040204" pitchFamily="34" charset="0"/>
                <a:ea typeface="+mn-ea"/>
                <a:cs typeface="Tahoma" panose="020B0604030504040204" pitchFamily="34" charset="0"/>
              </a:defRPr>
            </a:lvl9pPr>
          </a:lstStyle>
          <a:p>
            <a:pPr marL="0" marR="0" lvl="0" indent="0" algn="ctr" defTabSz="447675"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Lst>
              <a:defRPr/>
            </a:pPr>
            <a:fld id="{C475FB0C-5266-4361-9681-4853B675C4F3}" type="slidenum">
              <a:rPr kumimoji="0" lang="it-IT" altLang="it-IT"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Tahoma" panose="020B0604030504040204" pitchFamily="34" charset="0"/>
              </a:rPr>
              <a:pPr marL="0" marR="0" lvl="0" indent="0" algn="ctr" defTabSz="447675"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Lst>
                <a:defRPr/>
              </a:pPr>
              <a:t>8</a:t>
            </a:fld>
            <a:endParaRPr kumimoji="0" lang="it-IT" altLang="it-IT" sz="1200" b="0" i="0" u="none" strike="noStrike" kern="1200" cap="none" spc="0" normalizeH="0" baseline="0" noProof="0">
              <a:ln>
                <a:noFill/>
              </a:ln>
              <a:solidFill>
                <a:srgbClr val="898989"/>
              </a:solidFill>
              <a:effectLst/>
              <a:uLnTx/>
              <a:uFillTx/>
              <a:latin typeface="Tahoma" panose="020B0604030504040204" pitchFamily="34" charset="0"/>
              <a:ea typeface="+mn-ea"/>
              <a:cs typeface="Tahoma" panose="020B0604030504040204" pitchFamily="34" charset="0"/>
            </a:endParaRPr>
          </a:p>
        </p:txBody>
      </p:sp>
      <p:sp>
        <p:nvSpPr>
          <p:cNvPr id="11" name="CasellaDiTesto 10"/>
          <p:cNvSpPr txBox="1"/>
          <p:nvPr/>
        </p:nvSpPr>
        <p:spPr>
          <a:xfrm>
            <a:off x="3940175" y="4921250"/>
            <a:ext cx="1711325" cy="523875"/>
          </a:xfrm>
          <a:prstGeom prst="rect">
            <a:avLst/>
          </a:prstGeom>
          <a:solidFill>
            <a:srgbClr val="0070C0"/>
          </a:solidFill>
          <a:effectLst>
            <a:outerShdw blurRad="50800" dist="38100" dir="18900000" algn="bl" rotWithShape="0">
              <a:prstClr val="black">
                <a:alpha val="40000"/>
              </a:prstClr>
            </a:outerShdw>
          </a:effectLst>
        </p:spPr>
        <p:txBody>
          <a:bodyPr>
            <a:spAutoFit/>
          </a:bodyPr>
          <a:lstStyle/>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r>
              <a:rPr kumimoji="0" lang="it-IT" sz="1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charset="0"/>
              </a:rPr>
              <a:t>responsabile</a:t>
            </a:r>
          </a:p>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r>
              <a:rPr kumimoji="0" lang="it-IT" sz="1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charset="0"/>
              </a:rPr>
              <a:t>(conservatore)</a:t>
            </a:r>
          </a:p>
        </p:txBody>
      </p:sp>
      <p:pic>
        <p:nvPicPr>
          <p:cNvPr id="12"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2637632"/>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2742" y="3540919"/>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ttore 2 39"/>
          <p:cNvCxnSpPr>
            <a:cxnSpLocks noChangeShapeType="1"/>
            <a:stCxn id="6" idx="3"/>
          </p:cNvCxnSpPr>
          <p:nvPr/>
        </p:nvCxnSpPr>
        <p:spPr bwMode="auto">
          <a:xfrm>
            <a:off x="6698944" y="3104378"/>
            <a:ext cx="1799852" cy="11211"/>
          </a:xfrm>
          <a:prstGeom prst="straightConnector1">
            <a:avLst/>
          </a:prstGeom>
          <a:noFill/>
          <a:ln w="2857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Immagin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4362" y="2623075"/>
            <a:ext cx="7191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sellaDiTesto 15"/>
          <p:cNvSpPr txBox="1"/>
          <p:nvPr/>
        </p:nvSpPr>
        <p:spPr>
          <a:xfrm>
            <a:off x="7186613" y="2289969"/>
            <a:ext cx="955675" cy="307975"/>
          </a:xfrm>
          <a:prstGeom prst="rect">
            <a:avLst/>
          </a:prstGeom>
          <a:solidFill>
            <a:srgbClr val="0070C0"/>
          </a:solidFill>
          <a:ln w="19050">
            <a:solidFill>
              <a:schemeClr val="bg1"/>
            </a:solidFill>
          </a:ln>
          <a:effectLst>
            <a:outerShdw blurRad="50800" dist="38100" dir="18900000" algn="bl" rotWithShape="0">
              <a:prstClr val="black">
                <a:alpha val="40000"/>
              </a:prstClr>
            </a:outerShdw>
          </a:effectLst>
        </p:spPr>
        <p:txBody>
          <a:bodyPr>
            <a:spAutoFit/>
          </a:bodyPr>
          <a:lstStyle/>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r>
              <a:rPr kumimoji="0" lang="it-IT" sz="1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charset="0"/>
              </a:rPr>
              <a:t>utente</a:t>
            </a:r>
          </a:p>
        </p:txBody>
      </p:sp>
      <p:sp>
        <p:nvSpPr>
          <p:cNvPr id="17" name="CasellaDiTesto 51"/>
          <p:cNvSpPr txBox="1">
            <a:spLocks noChangeArrowheads="1"/>
          </p:cNvSpPr>
          <p:nvPr/>
        </p:nvSpPr>
        <p:spPr bwMode="auto">
          <a:xfrm>
            <a:off x="676275" y="2966445"/>
            <a:ext cx="1411287"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r>
              <a:rPr kumimoji="0" lang="it-IT" altLang="it-IT" sz="1400" b="1" i="0" u="none" strike="noStrike" kern="1200" cap="none" spc="0" normalizeH="0" baseline="0" noProof="0" dirty="0">
                <a:ln>
                  <a:noFill/>
                </a:ln>
                <a:solidFill>
                  <a:srgbClr val="3366CC"/>
                </a:solidFill>
                <a:effectLst/>
                <a:uLnTx/>
                <a:uFillTx/>
                <a:latin typeface="Calibri" panose="020F0502020204030204" pitchFamily="34" charset="0"/>
                <a:ea typeface="+mn-ea"/>
                <a:cs typeface="Arial" panose="020B0604020202020204" pitchFamily="34" charset="0"/>
              </a:rPr>
              <a:t>SIP</a:t>
            </a:r>
          </a:p>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endParaRPr kumimoji="0" lang="it-IT" altLang="it-IT" sz="1200" b="0" i="0" u="none" strike="noStrike" kern="1200" cap="none" spc="0" normalizeH="0" baseline="0" noProof="0" dirty="0">
              <a:ln>
                <a:noFill/>
              </a:ln>
              <a:solidFill>
                <a:srgbClr val="3366CC"/>
              </a:solidFill>
              <a:effectLst/>
              <a:uLnTx/>
              <a:uFillTx/>
              <a:latin typeface="Calibri" panose="020F0502020204030204" pitchFamily="34" charset="0"/>
              <a:ea typeface="+mn-ea"/>
              <a:cs typeface="Arial" panose="020B0604020202020204" pitchFamily="34" charset="0"/>
            </a:endParaRPr>
          </a:p>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r>
              <a:rPr kumimoji="0" lang="it-IT" altLang="it-IT" sz="1200" b="0" i="0" u="none" strike="noStrike" kern="1200" cap="none" spc="0" normalizeH="0" baseline="0" noProof="0" dirty="0">
                <a:ln>
                  <a:noFill/>
                </a:ln>
                <a:solidFill>
                  <a:srgbClr val="3366CC"/>
                </a:solidFill>
                <a:effectLst/>
                <a:uLnTx/>
                <a:uFillTx/>
                <a:latin typeface="Calibri" panose="020F0502020204030204" pitchFamily="34" charset="0"/>
                <a:ea typeface="+mn-ea"/>
                <a:cs typeface="Arial" panose="020B0604020202020204" pitchFamily="34" charset="0"/>
              </a:rPr>
              <a:t>(pacchetto               di versamento)</a:t>
            </a:r>
          </a:p>
        </p:txBody>
      </p:sp>
      <p:sp>
        <p:nvSpPr>
          <p:cNvPr id="18" name="CasellaDiTesto 54"/>
          <p:cNvSpPr txBox="1">
            <a:spLocks noChangeArrowheads="1"/>
          </p:cNvSpPr>
          <p:nvPr/>
        </p:nvSpPr>
        <p:spPr bwMode="auto">
          <a:xfrm>
            <a:off x="3884591" y="3837009"/>
            <a:ext cx="15970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r>
              <a:rPr kumimoji="0" lang="it-IT" altLang="it-IT" sz="1400" b="1" i="0" u="none" strike="noStrike" kern="1200" cap="none" spc="0" normalizeH="0" baseline="0" noProof="0" dirty="0">
                <a:ln>
                  <a:noFill/>
                </a:ln>
                <a:solidFill>
                  <a:srgbClr val="3366CC"/>
                </a:solidFill>
                <a:effectLst/>
                <a:uLnTx/>
                <a:uFillTx/>
                <a:latin typeface="Calibri" panose="020F0502020204030204" pitchFamily="34" charset="0"/>
                <a:ea typeface="+mn-ea"/>
                <a:cs typeface="Arial" panose="020B0604020202020204" pitchFamily="34" charset="0"/>
              </a:rPr>
              <a:t>AIP</a:t>
            </a:r>
          </a:p>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endParaRPr kumimoji="0" lang="it-IT" altLang="it-IT" sz="1200" b="0" i="0" u="none" strike="noStrike" kern="1200" cap="none" spc="0" normalizeH="0" baseline="0" noProof="0" dirty="0">
              <a:ln>
                <a:noFill/>
              </a:ln>
              <a:solidFill>
                <a:srgbClr val="3366CC"/>
              </a:solidFill>
              <a:effectLst/>
              <a:uLnTx/>
              <a:uFillTx/>
              <a:latin typeface="Calibri" panose="020F0502020204030204" pitchFamily="34" charset="0"/>
              <a:ea typeface="+mn-ea"/>
              <a:cs typeface="Arial" panose="020B0604020202020204" pitchFamily="34" charset="0"/>
            </a:endParaRPr>
          </a:p>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r>
              <a:rPr kumimoji="0" lang="it-IT" altLang="it-IT" sz="1200" b="0" i="0" u="none" strike="noStrike" kern="1200" cap="none" spc="0" normalizeH="0" baseline="0" noProof="0" dirty="0">
                <a:ln>
                  <a:noFill/>
                </a:ln>
                <a:solidFill>
                  <a:srgbClr val="3366CC"/>
                </a:solidFill>
                <a:effectLst/>
                <a:uLnTx/>
                <a:uFillTx/>
                <a:latin typeface="Calibri" panose="020F0502020204030204" pitchFamily="34" charset="0"/>
                <a:ea typeface="+mn-ea"/>
                <a:cs typeface="Arial" panose="020B0604020202020204" pitchFamily="34" charset="0"/>
              </a:rPr>
              <a:t>(pacchetto                   di archiviazione)</a:t>
            </a:r>
          </a:p>
        </p:txBody>
      </p:sp>
      <p:sp>
        <p:nvSpPr>
          <p:cNvPr id="19" name="CasellaDiTesto 55"/>
          <p:cNvSpPr txBox="1">
            <a:spLocks noChangeArrowheads="1"/>
          </p:cNvSpPr>
          <p:nvPr/>
        </p:nvSpPr>
        <p:spPr bwMode="auto">
          <a:xfrm>
            <a:off x="6913999" y="2881837"/>
            <a:ext cx="1454150"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r>
              <a:rPr kumimoji="0" lang="it-IT" altLang="it-IT" sz="1400" b="1" i="0" u="none" strike="noStrike" kern="1200" cap="none" spc="0" normalizeH="0" baseline="0" noProof="0" dirty="0">
                <a:ln>
                  <a:noFill/>
                </a:ln>
                <a:solidFill>
                  <a:srgbClr val="3366CC"/>
                </a:solidFill>
                <a:effectLst/>
                <a:uLnTx/>
                <a:uFillTx/>
                <a:latin typeface="Calibri" panose="020F0502020204030204" pitchFamily="34" charset="0"/>
                <a:ea typeface="+mn-ea"/>
                <a:cs typeface="Arial" panose="020B0604020202020204" pitchFamily="34" charset="0"/>
              </a:rPr>
              <a:t>DIP</a:t>
            </a:r>
          </a:p>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endParaRPr kumimoji="0" lang="it-IT" altLang="it-IT" sz="1200" b="0" i="0" u="none" strike="noStrike" kern="1200" cap="none" spc="0" normalizeH="0" baseline="0" noProof="0" dirty="0">
              <a:ln>
                <a:noFill/>
              </a:ln>
              <a:solidFill>
                <a:srgbClr val="3366CC"/>
              </a:solidFill>
              <a:effectLst/>
              <a:uLnTx/>
              <a:uFillTx/>
              <a:latin typeface="Calibri" panose="020F0502020204030204" pitchFamily="34" charset="0"/>
              <a:ea typeface="+mn-ea"/>
              <a:cs typeface="Arial" panose="020B0604020202020204" pitchFamily="34" charset="0"/>
            </a:endParaRPr>
          </a:p>
          <a:p>
            <a:pPr marL="0" marR="0" lvl="0" indent="0" algn="ctr" defTabSz="447675" rtl="0" eaLnBrk="1" fontAlgn="base" latinLnBrk="0" hangingPunct="1">
              <a:lnSpc>
                <a:spcPct val="80000"/>
              </a:lnSpc>
              <a:spcBef>
                <a:spcPts val="800"/>
              </a:spcBef>
              <a:spcAft>
                <a:spcPct val="0"/>
              </a:spcAft>
              <a:buClr>
                <a:srgbClr val="000000"/>
              </a:buClr>
              <a:buSzPct val="100000"/>
              <a:buFont typeface="Times New Roman" panose="02020603050405020304" pitchFamily="18" charset="0"/>
              <a:buNone/>
              <a:tabLst/>
              <a:defRPr/>
            </a:pPr>
            <a:r>
              <a:rPr kumimoji="0" lang="it-IT" altLang="it-IT" sz="1200" b="0" i="0" u="none" strike="noStrike" kern="1200" cap="none" spc="0" normalizeH="0" baseline="0" noProof="0" dirty="0">
                <a:ln>
                  <a:noFill/>
                </a:ln>
                <a:solidFill>
                  <a:srgbClr val="3366CC"/>
                </a:solidFill>
                <a:effectLst/>
                <a:uLnTx/>
                <a:uFillTx/>
                <a:latin typeface="Calibri" panose="020F0502020204030204" pitchFamily="34" charset="0"/>
                <a:ea typeface="+mn-ea"/>
                <a:cs typeface="Arial" panose="020B0604020202020204" pitchFamily="34" charset="0"/>
              </a:rPr>
              <a:t>(</a:t>
            </a:r>
            <a:r>
              <a:rPr kumimoji="0" lang="it-IT" altLang="it-IT" sz="1200" b="0" i="0" u="none" strike="noStrike" kern="1200" cap="none" spc="0" normalizeH="0" baseline="0" noProof="0">
                <a:ln>
                  <a:noFill/>
                </a:ln>
                <a:solidFill>
                  <a:srgbClr val="3366CC"/>
                </a:solidFill>
                <a:effectLst/>
                <a:uLnTx/>
                <a:uFillTx/>
                <a:latin typeface="Calibri" panose="020F0502020204030204" pitchFamily="34" charset="0"/>
                <a:ea typeface="+mn-ea"/>
                <a:cs typeface="Arial" panose="020B0604020202020204" pitchFamily="34" charset="0"/>
              </a:rPr>
              <a:t>pacchetto di </a:t>
            </a:r>
            <a:r>
              <a:rPr kumimoji="0" lang="it-IT" altLang="it-IT" sz="1200" b="0" i="0" u="none" strike="noStrike" kern="1200" cap="none" spc="0" normalizeH="0" baseline="0" noProof="0" dirty="0">
                <a:ln>
                  <a:noFill/>
                </a:ln>
                <a:solidFill>
                  <a:srgbClr val="3366CC"/>
                </a:solidFill>
                <a:effectLst/>
                <a:uLnTx/>
                <a:uFillTx/>
                <a:latin typeface="Calibri" panose="020F0502020204030204" pitchFamily="34" charset="0"/>
                <a:ea typeface="+mn-ea"/>
                <a:cs typeface="Arial" panose="020B0604020202020204" pitchFamily="34" charset="0"/>
              </a:rPr>
              <a:t>distribuzione)</a:t>
            </a:r>
          </a:p>
        </p:txBody>
      </p:sp>
      <p:sp>
        <p:nvSpPr>
          <p:cNvPr id="20" name="Rectangle 1"/>
          <p:cNvSpPr txBox="1">
            <a:spLocks noChangeArrowheads="1"/>
          </p:cNvSpPr>
          <p:nvPr/>
        </p:nvSpPr>
        <p:spPr bwMode="auto">
          <a:xfrm>
            <a:off x="2195513" y="5795963"/>
            <a:ext cx="4897437"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just">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008000"/>
                </a:solidFill>
                <a:latin typeface="Tahoma" panose="020B0604030504040204" pitchFamily="34" charset="0"/>
                <a:cs typeface="Tahoma" panose="020B0604030504040204" pitchFamily="34" charset="0"/>
              </a:defRPr>
            </a:lvl1pPr>
            <a:lvl2pPr algn="just">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anose="020B0604030504040204" pitchFamily="34" charset="0"/>
                <a:cs typeface="Tahoma" panose="020B060403050404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cs typeface="Tahoma" panose="020B060403050404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ahoma" panose="020B0604030504040204" pitchFamily="34" charset="0"/>
                <a:cs typeface="Tahoma" panose="020B060403050404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ahoma" panose="020B0604030504040204" pitchFamily="34" charset="0"/>
                <a:cs typeface="Tahoma" panose="020B060403050404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ahoma" panose="020B0604030504040204" pitchFamily="34" charset="0"/>
                <a:cs typeface="Tahoma" panose="020B060403050404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ahoma" panose="020B0604030504040204" pitchFamily="34" charset="0"/>
                <a:cs typeface="Tahoma" panose="020B060403050404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ahoma" panose="020B0604030504040204" pitchFamily="34" charset="0"/>
                <a:cs typeface="Tahoma" panose="020B060403050404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ahoma" panose="020B0604030504040204" pitchFamily="34" charset="0"/>
                <a:cs typeface="Tahoma" panose="020B0604030504040204" pitchFamily="34" charset="0"/>
              </a:defRPr>
            </a:lvl9pPr>
          </a:lstStyle>
          <a:p>
            <a:pPr marL="0" marR="0" lvl="0" indent="0" algn="ctr" defTabSz="447675" rtl="0" eaLnBrk="0" fontAlgn="base" latinLnBrk="0" hangingPunct="0">
              <a:lnSpc>
                <a:spcPct val="118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800" b="1" i="0" u="none" strike="noStrike" kern="1200" cap="none" spc="0" normalizeH="0" baseline="0" noProof="0">
                <a:ln>
                  <a:noFill/>
                </a:ln>
                <a:solidFill>
                  <a:srgbClr val="C00000"/>
                </a:solidFill>
                <a:effectLst/>
                <a:uLnTx/>
                <a:uFillTx/>
                <a:latin typeface="Verdana" panose="020B0604030504040204" pitchFamily="34" charset="0"/>
                <a:ea typeface="Arial Unicode MS" pitchFamily="34" charset="-128"/>
                <a:cs typeface="Tahoma" panose="020B0604030504040204" pitchFamily="34" charset="0"/>
              </a:rPr>
              <a:t>OAIS </a:t>
            </a:r>
            <a:r>
              <a:rPr kumimoji="0" lang="it-IT" altLang="it-IT" sz="2800" b="0" i="0" u="none" strike="noStrike" kern="1200" cap="none" spc="0" normalizeH="0" baseline="0" noProof="0">
                <a:ln>
                  <a:noFill/>
                </a:ln>
                <a:solidFill>
                  <a:srgbClr val="C00000"/>
                </a:solidFill>
                <a:effectLst/>
                <a:uLnTx/>
                <a:uFillTx/>
                <a:latin typeface="Verdana" panose="020B0604030504040204" pitchFamily="34" charset="0"/>
                <a:ea typeface="Arial Unicode MS" pitchFamily="34" charset="-128"/>
                <a:cs typeface="Tahoma" panose="020B0604030504040204" pitchFamily="34" charset="0"/>
              </a:rPr>
              <a:t>= ISO 14721:2012</a:t>
            </a:r>
          </a:p>
        </p:txBody>
      </p:sp>
      <p:pic>
        <p:nvPicPr>
          <p:cNvPr id="26" name="Immagine 25"/>
          <p:cNvPicPr>
            <a:picLocks noChangeAspect="1"/>
          </p:cNvPicPr>
          <p:nvPr/>
        </p:nvPicPr>
        <p:blipFill>
          <a:blip r:embed="rId4"/>
          <a:stretch>
            <a:fillRect/>
          </a:stretch>
        </p:blipFill>
        <p:spPr>
          <a:xfrm>
            <a:off x="3084830" y="1935734"/>
            <a:ext cx="3164840" cy="577850"/>
          </a:xfrm>
          <a:prstGeom prst="rect">
            <a:avLst/>
          </a:prstGeom>
        </p:spPr>
      </p:pic>
      <p:sp>
        <p:nvSpPr>
          <p:cNvPr id="29" name="CasellaDiTesto 28"/>
          <p:cNvSpPr txBox="1"/>
          <p:nvPr/>
        </p:nvSpPr>
        <p:spPr>
          <a:xfrm>
            <a:off x="3743020" y="2653284"/>
            <a:ext cx="2125123" cy="338554"/>
          </a:xfrm>
          <a:prstGeom prst="rect">
            <a:avLst/>
          </a:prstGeom>
          <a:noFill/>
        </p:spPr>
        <p:txBody>
          <a:bodyPr wrap="square" rtlCol="0">
            <a:spAutoFit/>
          </a:bodyPr>
          <a:lstStyle/>
          <a:p>
            <a:pPr marL="0" marR="0" lvl="0" indent="0" algn="l" defTabSz="447675" rtl="0" eaLnBrk="0" fontAlgn="base" latinLnBrk="0" hangingPunct="0">
              <a:lnSpc>
                <a:spcPct val="80000"/>
              </a:lnSpc>
              <a:spcBef>
                <a:spcPts val="800"/>
              </a:spcBef>
              <a:spcAft>
                <a:spcPct val="0"/>
              </a:spcAft>
              <a:buClr>
                <a:srgbClr val="000000"/>
              </a:buClr>
              <a:buSzPct val="100000"/>
              <a:buFontTx/>
              <a:buNone/>
              <a:tabLst/>
              <a:defRPr/>
            </a:pPr>
            <a:r>
              <a:rPr kumimoji="0" lang="it-IT"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ARCHIVIO OAIS</a:t>
            </a:r>
          </a:p>
        </p:txBody>
      </p:sp>
    </p:spTree>
    <p:extLst>
      <p:ext uri="{BB962C8B-B14F-4D97-AF65-F5344CB8AC3E}">
        <p14:creationId xmlns:p14="http://schemas.microsoft.com/office/powerpoint/2010/main" val="10124905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body" idx="4294967295"/>
          </p:nvPr>
        </p:nvSpPr>
        <p:spPr>
          <a:xfrm>
            <a:off x="512763" y="1700808"/>
            <a:ext cx="8185150" cy="4415830"/>
          </a:xfrm>
        </p:spPr>
        <p:txBody>
          <a:bodyPr/>
          <a:lstStyle/>
          <a:p>
            <a:pPr marL="669925" indent="-669925">
              <a:tabLst>
                <a:tab pos="6715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it-IT" altLang="it-IT" sz="2400" kern="1200" dirty="0"/>
              <a:t>Un pacchetto informativo è un “contenitore” </a:t>
            </a:r>
            <a:r>
              <a:rPr lang="it-IT" altLang="it-IT" sz="2400" kern="1200" dirty="0" err="1"/>
              <a:t>autoconsistente</a:t>
            </a:r>
            <a:r>
              <a:rPr lang="it-IT" altLang="it-IT" sz="2400" kern="1200" dirty="0"/>
              <a:t> che racchiude gli oggetti da conservare corredati da opportuni metadati.</a:t>
            </a:r>
          </a:p>
          <a:p>
            <a:pPr marL="669925" indent="-669925">
              <a:buFont typeface="Times New Roman" pitchFamily="18" charset="0"/>
              <a:buChar char="•"/>
              <a:tabLst>
                <a:tab pos="6715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it-IT" altLang="it-IT" sz="2400" kern="1200" dirty="0"/>
              <a:t>SIP = pacchetto di versamento (dal produttore al sistema di conservazione)</a:t>
            </a:r>
          </a:p>
          <a:p>
            <a:pPr marL="669925" indent="-669925">
              <a:buFont typeface="Times New Roman" pitchFamily="18" charset="0"/>
              <a:buChar char="•"/>
              <a:tabLst>
                <a:tab pos="6715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it-IT" altLang="it-IT" sz="2400" kern="1200" dirty="0"/>
              <a:t>AIP = pacchetto di archiviazione (ricavato dal SIP e gestito dal sistema di conservazione: può evolvere nel sistema di conservazione)</a:t>
            </a:r>
          </a:p>
          <a:p>
            <a:pPr marL="669925" indent="-669925">
              <a:buFont typeface="Times New Roman" pitchFamily="18" charset="0"/>
              <a:buChar char="•"/>
              <a:tabLst>
                <a:tab pos="6715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it-IT" altLang="it-IT" sz="2400" kern="1200" dirty="0"/>
              <a:t>DIP = pacchetto di distribuzione (destinato agli utenti)</a:t>
            </a:r>
          </a:p>
        </p:txBody>
      </p:sp>
      <p:sp>
        <p:nvSpPr>
          <p:cNvPr id="4" name="Rectangle 1"/>
          <p:cNvSpPr>
            <a:spLocks noGrp="1" noChangeArrowheads="1"/>
          </p:cNvSpPr>
          <p:nvPr>
            <p:ph type="title"/>
          </p:nvPr>
        </p:nvSpPr>
        <p:spPr>
          <a:xfrm>
            <a:off x="457200" y="463550"/>
            <a:ext cx="8247063" cy="574675"/>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dirty="0">
                <a:solidFill>
                  <a:schemeClr val="bg1"/>
                </a:solidFill>
                <a:latin typeface="+mn-lt"/>
              </a:rPr>
              <a:t>Pacchetti informativi </a:t>
            </a:r>
          </a:p>
        </p:txBody>
      </p:sp>
    </p:spTree>
    <p:extLst>
      <p:ext uri="{BB962C8B-B14F-4D97-AF65-F5344CB8AC3E}">
        <p14:creationId xmlns:p14="http://schemas.microsoft.com/office/powerpoint/2010/main" val="17798226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78713864A00704CB64864F8B518FC12" ma:contentTypeVersion="0" ma:contentTypeDescription="Creare un nuovo documento." ma:contentTypeScope="" ma:versionID="d7590001e306ea056078152060d69c56">
  <xsd:schema xmlns:xsd="http://www.w3.org/2001/XMLSchema" xmlns:xs="http://www.w3.org/2001/XMLSchema" xmlns:p="http://schemas.microsoft.com/office/2006/metadata/properties" targetNamespace="http://schemas.microsoft.com/office/2006/metadata/properties" ma:root="true" ma:fieldsID="de2c2bff39701977361371fca1d156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9C8C0-A5CA-48D9-8C7E-DF0431E8C243}">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8108BE-3F12-4007-A56B-19B57F6AD8B5}">
  <ds:schemaRefs>
    <ds:schemaRef ds:uri="http://schemas.microsoft.com/sharepoint/v3/contenttype/forms"/>
  </ds:schemaRefs>
</ds:datastoreItem>
</file>

<file path=customXml/itemProps3.xml><?xml version="1.0" encoding="utf-8"?>
<ds:datastoreItem xmlns:ds="http://schemas.openxmlformats.org/officeDocument/2006/customXml" ds:itemID="{A606C896-B533-49CF-8E83-106A36913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13873</TotalTime>
  <Words>1984</Words>
  <Application>Microsoft Office PowerPoint</Application>
  <PresentationFormat>Presentazione su schermo (4:3)</PresentationFormat>
  <Paragraphs>174</Paragraphs>
  <Slides>25</Slides>
  <Notes>8</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25</vt:i4>
      </vt:variant>
    </vt:vector>
  </HeadingPairs>
  <TitlesOfParts>
    <vt:vector size="37" baseType="lpstr">
      <vt:lpstr>Arial</vt:lpstr>
      <vt:lpstr>Arial Unicode MS</vt:lpstr>
      <vt:lpstr>Calibri</vt:lpstr>
      <vt:lpstr>Tahoma</vt:lpstr>
      <vt:lpstr>Times New Roman</vt:lpstr>
      <vt:lpstr>Titillium Web</vt:lpstr>
      <vt:lpstr>TwCenMT</vt:lpstr>
      <vt:lpstr>TwCenMT,Bold</vt:lpstr>
      <vt:lpstr>Verdana</vt:lpstr>
      <vt:lpstr>Wingdings</vt:lpstr>
      <vt:lpstr>4_Tema di Office</vt:lpstr>
      <vt:lpstr>1_Struttura predefinita</vt:lpstr>
      <vt:lpstr>Sistemi di conservazione e di distribuzione</vt:lpstr>
      <vt:lpstr>Presentazione standard di PowerPoint</vt:lpstr>
      <vt:lpstr>Presentazione standard di PowerPoint</vt:lpstr>
      <vt:lpstr>Modello per la conservazione nella normativa regionale</vt:lpstr>
      <vt:lpstr>Enti locali convenzionati in Emilia-Romagna</vt:lpstr>
      <vt:lpstr>Cos'è ParER  </vt:lpstr>
      <vt:lpstr>Un modello concettuale</vt:lpstr>
      <vt:lpstr>La conservazione: l’esperienza di Parer</vt:lpstr>
      <vt:lpstr>Pacchetti informativi </vt:lpstr>
      <vt:lpstr>ParER: Visione Strategica </vt:lpstr>
      <vt:lpstr>Presentazione standard di PowerPoint</vt:lpstr>
      <vt:lpstr>Conservazione digitale</vt:lpstr>
      <vt:lpstr>Documento informatico</vt:lpstr>
      <vt:lpstr>Gestione Documentale vs Conservazione</vt:lpstr>
      <vt:lpstr>Sistemi di conservazione e interoperabilità </vt:lpstr>
      <vt:lpstr>Sistemi di conservazione e interoperabilità </vt:lpstr>
      <vt:lpstr>Presentazione standard di PowerPoint</vt:lpstr>
      <vt:lpstr>Presentazione standard di PowerPoint</vt:lpstr>
      <vt:lpstr>Deposito degli strumenti urbanistici digitali</vt:lpstr>
      <vt:lpstr>Deposito degli strumenti urbanistici digitali</vt:lpstr>
      <vt:lpstr>Deposito degli strumenti urbanistici digitali</vt:lpstr>
      <vt:lpstr>Risultati</vt:lpstr>
      <vt:lpstr>Strumenti urbanistici conservati</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Calzolari</dc:creator>
  <cp:lastModifiedBy>Bezzi Gabriele</cp:lastModifiedBy>
  <cp:revision>669</cp:revision>
  <cp:lastPrinted>2017-09-20T09:21:59Z</cp:lastPrinted>
  <dcterms:created xsi:type="dcterms:W3CDTF">2011-03-04T10:08:06Z</dcterms:created>
  <dcterms:modified xsi:type="dcterms:W3CDTF">2023-03-17T18:27:47Z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0x010100A78713864A00704CB64864F8B518FC12</vt:lpwstr>
  </property>
</Properties>
</file>