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theme/theme11.xml" ContentType="application/vnd.openxmlformats-officedocument.theme+xml"/>
  <Override PartName="/ppt/slideLayouts/slideLayout19.xml" ContentType="application/vnd.openxmlformats-officedocument.presentationml.slideLayout+xml"/>
  <Override PartName="/ppt/theme/theme12.xml" ContentType="application/vnd.openxmlformats-officedocument.theme+xml"/>
  <Override PartName="/ppt/slideLayouts/slideLayout2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4"/>
    <p:sldMasterId id="2147484029" r:id="rId5"/>
    <p:sldMasterId id="2147483696" r:id="rId6"/>
    <p:sldMasterId id="2147483698" r:id="rId7"/>
    <p:sldMasterId id="2147483684" r:id="rId8"/>
    <p:sldMasterId id="2147483693" r:id="rId9"/>
    <p:sldMasterId id="2147483690" r:id="rId10"/>
    <p:sldMasterId id="2147483700" r:id="rId11"/>
    <p:sldMasterId id="2147483670" r:id="rId12"/>
    <p:sldMasterId id="2147483686" r:id="rId13"/>
    <p:sldMasterId id="2147483674" r:id="rId14"/>
    <p:sldMasterId id="2147483676" r:id="rId15"/>
    <p:sldMasterId id="2147483672" r:id="rId16"/>
  </p:sldMasterIdLst>
  <p:notesMasterIdLst>
    <p:notesMasterId r:id="rId27"/>
  </p:notesMasterIdLst>
  <p:sldIdLst>
    <p:sldId id="2147482575" r:id="rId17"/>
    <p:sldId id="2147482596" r:id="rId18"/>
    <p:sldId id="271" r:id="rId19"/>
    <p:sldId id="2147482593" r:id="rId20"/>
    <p:sldId id="2147482589" r:id="rId21"/>
    <p:sldId id="2147482568" r:id="rId22"/>
    <p:sldId id="2147482565" r:id="rId23"/>
    <p:sldId id="2147482567" r:id="rId24"/>
    <p:sldId id="2147482573" r:id="rId25"/>
    <p:sldId id="2147482578" r:id="rId2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067" userDrawn="1">
          <p15:clr>
            <a:srgbClr val="A4A3A4"/>
          </p15:clr>
        </p15:guide>
        <p15:guide id="2" pos="3815" userDrawn="1">
          <p15:clr>
            <a:srgbClr val="A4A3A4"/>
          </p15:clr>
        </p15:guide>
        <p15:guide id="3" orient="horz" pos="6284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11730" userDrawn="1">
          <p15:clr>
            <a:srgbClr val="A4A3A4"/>
          </p15:clr>
        </p15:guide>
        <p15:guide id="6" orient="horz" pos="4832" userDrawn="1">
          <p15:clr>
            <a:srgbClr val="A4A3A4"/>
          </p15:clr>
        </p15:guide>
        <p15:guide id="7" pos="1615" userDrawn="1">
          <p15:clr>
            <a:srgbClr val="A4A3A4"/>
          </p15:clr>
        </p15:guide>
        <p15:guide id="8" pos="8396" userDrawn="1">
          <p15:clr>
            <a:srgbClr val="A4A3A4"/>
          </p15:clr>
        </p15:guide>
        <p15:guide id="9" pos="866" userDrawn="1">
          <p15:clr>
            <a:srgbClr val="A4A3A4"/>
          </p15:clr>
        </p15:guide>
        <p15:guide id="10" pos="696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05624C-D0BF-785F-B487-D8BBC1DC94CA}" name="Anonimo" initials="A" userId="Anonimo" providerId="None"/>
  <p188:author id="{BB219187-B78A-7C0A-0DD7-BE5E6B8F5739}" name="Susanna Tagliento" initials="ST" userId="S::susanna.tagliento@it.ey.com::3feba6a6-badb-499c-bea8-d796f6af4ca7" providerId="AD"/>
  <p188:author id="{57A1DFB5-DDC0-3655-9C09-AA4A21B9E822}" name="Susanna Tagliento" initials="ST" userId="S::Susanna.Tagliento@it.ey.com::3feba6a6-badb-499c-bea8-d796f6af4c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EF0"/>
    <a:srgbClr val="00297A"/>
    <a:srgbClr val="016DEF"/>
    <a:srgbClr val="00428F"/>
    <a:srgbClr val="245D9F"/>
    <a:srgbClr val="2B2B2B"/>
    <a:srgbClr val="006EF0"/>
    <a:srgbClr val="C1D1E3"/>
    <a:srgbClr val="002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15F08D-56F7-481A-96B3-8FD4F455B4B7}" v="2" dt="2025-12-19T11:16:30.904"/>
    <p1510:client id="{F2EC39AA-74AD-77FB-6D93-D154C4CDFDEC}" v="1" dt="2025-12-19T11:53:06.1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50"/>
  </p:normalViewPr>
  <p:slideViewPr>
    <p:cSldViewPr snapToGrid="0">
      <p:cViewPr varScale="1">
        <p:scale>
          <a:sx n="53" d="100"/>
          <a:sy n="53" d="100"/>
        </p:scale>
        <p:origin x="350" y="67"/>
      </p:cViewPr>
      <p:guideLst>
        <p:guide orient="horz" pos="1067"/>
        <p:guide pos="3815"/>
        <p:guide orient="horz" pos="6284"/>
        <p:guide orient="horz"/>
        <p:guide pos="11730"/>
        <p:guide orient="horz" pos="4832"/>
        <p:guide pos="1615"/>
        <p:guide pos="8396"/>
        <p:guide pos="866"/>
        <p:guide pos="69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Marciano' Agostinelli" userId="S::lo.marciano@funzionepubblica.gov.it::9b1cb564-2a35-42c3-a890-451f95a3bb86" providerId="AD" clId="Web-{F2EC39AA-74AD-77FB-6D93-D154C4CDFDEC}"/>
    <pc:docChg chg="modSld">
      <pc:chgData name="Lorenzo Marciano' Agostinelli" userId="S::lo.marciano@funzionepubblica.gov.it::9b1cb564-2a35-42c3-a890-451f95a3bb86" providerId="AD" clId="Web-{F2EC39AA-74AD-77FB-6D93-D154C4CDFDEC}" dt="2025-12-19T11:53:06.149" v="0"/>
      <pc:docMkLst>
        <pc:docMk/>
      </pc:docMkLst>
      <pc:sldChg chg="delSp">
        <pc:chgData name="Lorenzo Marciano' Agostinelli" userId="S::lo.marciano@funzionepubblica.gov.it::9b1cb564-2a35-42c3-a890-451f95a3bb86" providerId="AD" clId="Web-{F2EC39AA-74AD-77FB-6D93-D154C4CDFDEC}" dt="2025-12-19T11:53:06.149" v="0"/>
        <pc:sldMkLst>
          <pc:docMk/>
          <pc:sldMk cId="190292470" sldId="2147482575"/>
        </pc:sldMkLst>
        <pc:picChg chg="del">
          <ac:chgData name="Lorenzo Marciano' Agostinelli" userId="S::lo.marciano@funzionepubblica.gov.it::9b1cb564-2a35-42c3-a890-451f95a3bb86" providerId="AD" clId="Web-{F2EC39AA-74AD-77FB-6D93-D154C4CDFDEC}" dt="2025-12-19T11:53:06.149" v="0"/>
          <ac:picMkLst>
            <pc:docMk/>
            <pc:sldMk cId="190292470" sldId="2147482575"/>
            <ac:picMk id="12" creationId="{65BAB974-DF8B-6F28-581B-E143AB05F0E9}"/>
          </ac:picMkLst>
        </pc:picChg>
      </pc:sldChg>
    </pc:docChg>
  </pc:docChgLst>
  <pc:docChgLst>
    <pc:chgData name="Patrizia Merola" userId="06553313-d469-430a-9000-8df96f74a841" providerId="ADAL" clId="{5131784F-1920-4AB4-A6E6-3A899B939E76}"/>
    <pc:docChg chg="undo redo custSel addSld delSld modSld sldOrd">
      <pc:chgData name="Patrizia Merola" userId="06553313-d469-430a-9000-8df96f74a841" providerId="ADAL" clId="{5131784F-1920-4AB4-A6E6-3A899B939E76}" dt="2025-12-19T11:16:45.429" v="1394" actId="1076"/>
      <pc:docMkLst>
        <pc:docMk/>
      </pc:docMkLst>
      <pc:sldChg chg="modSp add mod ord">
        <pc:chgData name="Patrizia Merola" userId="06553313-d469-430a-9000-8df96f74a841" providerId="ADAL" clId="{5131784F-1920-4AB4-A6E6-3A899B939E76}" dt="2025-12-19T11:15:54.301" v="1378" actId="113"/>
        <pc:sldMkLst>
          <pc:docMk/>
          <pc:sldMk cId="211506414" sldId="271"/>
        </pc:sldMkLst>
        <pc:spChg chg="mod">
          <ac:chgData name="Patrizia Merola" userId="06553313-d469-430a-9000-8df96f74a841" providerId="ADAL" clId="{5131784F-1920-4AB4-A6E6-3A899B939E76}" dt="2025-12-15T18:43:18.839" v="383" actId="20577"/>
          <ac:spMkLst>
            <pc:docMk/>
            <pc:sldMk cId="211506414" sldId="271"/>
            <ac:spMk id="2" creationId="{E2CD5092-6E12-7A27-7516-92ED1456BC2D}"/>
          </ac:spMkLst>
        </pc:spChg>
        <pc:spChg chg="mod">
          <ac:chgData name="Patrizia Merola" userId="06553313-d469-430a-9000-8df96f74a841" providerId="ADAL" clId="{5131784F-1920-4AB4-A6E6-3A899B939E76}" dt="2025-12-15T18:48:09.142" v="573" actId="20577"/>
          <ac:spMkLst>
            <pc:docMk/>
            <pc:sldMk cId="211506414" sldId="271"/>
            <ac:spMk id="3" creationId="{C4FB8F4B-E8E1-C5DF-F169-8E68FA079090}"/>
          </ac:spMkLst>
        </pc:spChg>
        <pc:spChg chg="mod">
          <ac:chgData name="Patrizia Merola" userId="06553313-d469-430a-9000-8df96f74a841" providerId="ADAL" clId="{5131784F-1920-4AB4-A6E6-3A899B939E76}" dt="2025-12-15T18:46:15.277" v="458" actId="20577"/>
          <ac:spMkLst>
            <pc:docMk/>
            <pc:sldMk cId="211506414" sldId="271"/>
            <ac:spMk id="4" creationId="{9205C353-6050-E334-F453-6DE127E7223B}"/>
          </ac:spMkLst>
        </pc:spChg>
        <pc:spChg chg="mod">
          <ac:chgData name="Patrizia Merola" userId="06553313-d469-430a-9000-8df96f74a841" providerId="ADAL" clId="{5131784F-1920-4AB4-A6E6-3A899B939E76}" dt="2025-12-15T18:34:01.879" v="94" actId="108"/>
          <ac:spMkLst>
            <pc:docMk/>
            <pc:sldMk cId="211506414" sldId="271"/>
            <ac:spMk id="5" creationId="{99815DB9-F64C-91ED-5A25-8F8A03C2DB46}"/>
          </ac:spMkLst>
        </pc:spChg>
        <pc:spChg chg="mod">
          <ac:chgData name="Patrizia Merola" userId="06553313-d469-430a-9000-8df96f74a841" providerId="ADAL" clId="{5131784F-1920-4AB4-A6E6-3A899B939E76}" dt="2025-12-19T11:15:54.301" v="1378" actId="113"/>
          <ac:spMkLst>
            <pc:docMk/>
            <pc:sldMk cId="211506414" sldId="271"/>
            <ac:spMk id="6" creationId="{6194CCA4-66FC-41F1-FED3-64A7759A1F30}"/>
          </ac:spMkLst>
        </pc:spChg>
        <pc:spChg chg="mod">
          <ac:chgData name="Patrizia Merola" userId="06553313-d469-430a-9000-8df96f74a841" providerId="ADAL" clId="{5131784F-1920-4AB4-A6E6-3A899B939E76}" dt="2025-12-15T18:33:23.122" v="90" actId="404"/>
          <ac:spMkLst>
            <pc:docMk/>
            <pc:sldMk cId="211506414" sldId="271"/>
            <ac:spMk id="7" creationId="{6C452A91-A5BA-74DF-8A62-ED6BFAF3C2B1}"/>
          </ac:spMkLst>
        </pc:spChg>
      </pc:sldChg>
      <pc:sldChg chg="modSp mod">
        <pc:chgData name="Patrizia Merola" userId="06553313-d469-430a-9000-8df96f74a841" providerId="ADAL" clId="{5131784F-1920-4AB4-A6E6-3A899B939E76}" dt="2025-12-15T18:39:06.469" v="214" actId="14100"/>
        <pc:sldMkLst>
          <pc:docMk/>
          <pc:sldMk cId="1073000798" sldId="2147482565"/>
        </pc:sldMkLst>
        <pc:spChg chg="mod">
          <ac:chgData name="Patrizia Merola" userId="06553313-d469-430a-9000-8df96f74a841" providerId="ADAL" clId="{5131784F-1920-4AB4-A6E6-3A899B939E76}" dt="2025-12-15T18:39:06.469" v="214" actId="14100"/>
          <ac:spMkLst>
            <pc:docMk/>
            <pc:sldMk cId="1073000798" sldId="2147482565"/>
            <ac:spMk id="10" creationId="{D2B72210-20C5-7FB3-10D4-CD84F45E4DBD}"/>
          </ac:spMkLst>
        </pc:spChg>
      </pc:sldChg>
      <pc:sldChg chg="modSp mod">
        <pc:chgData name="Patrizia Merola" userId="06553313-d469-430a-9000-8df96f74a841" providerId="ADAL" clId="{5131784F-1920-4AB4-A6E6-3A899B939E76}" dt="2025-12-15T19:05:41.031" v="961" actId="1076"/>
        <pc:sldMkLst>
          <pc:docMk/>
          <pc:sldMk cId="1430503180" sldId="2147482567"/>
        </pc:sldMkLst>
        <pc:spChg chg="mod">
          <ac:chgData name="Patrizia Merola" userId="06553313-d469-430a-9000-8df96f74a841" providerId="ADAL" clId="{5131784F-1920-4AB4-A6E6-3A899B939E76}" dt="2025-12-15T19:05:41.031" v="961" actId="1076"/>
          <ac:spMkLst>
            <pc:docMk/>
            <pc:sldMk cId="1430503180" sldId="2147482567"/>
            <ac:spMk id="2" creationId="{1090DF5D-54B3-F321-65CA-42DA02CDFAFF}"/>
          </ac:spMkLst>
        </pc:spChg>
        <pc:spChg chg="mod">
          <ac:chgData name="Patrizia Merola" userId="06553313-d469-430a-9000-8df96f74a841" providerId="ADAL" clId="{5131784F-1920-4AB4-A6E6-3A899B939E76}" dt="2025-12-15T19:05:38.138" v="960" actId="14100"/>
          <ac:spMkLst>
            <pc:docMk/>
            <pc:sldMk cId="1430503180" sldId="2147482567"/>
            <ac:spMk id="10" creationId="{F7F505D5-E072-E39D-DC13-9CB15388CC82}"/>
          </ac:spMkLst>
        </pc:spChg>
      </pc:sldChg>
      <pc:sldChg chg="addSp delSp modSp mod delAnim">
        <pc:chgData name="Patrizia Merola" userId="06553313-d469-430a-9000-8df96f74a841" providerId="ADAL" clId="{5131784F-1920-4AB4-A6E6-3A899B939E76}" dt="2025-12-15T19:26:47.932" v="1289" actId="1076"/>
        <pc:sldMkLst>
          <pc:docMk/>
          <pc:sldMk cId="3929976811" sldId="2147482568"/>
        </pc:sldMkLst>
        <pc:spChg chg="mod">
          <ac:chgData name="Patrizia Merola" userId="06553313-d469-430a-9000-8df96f74a841" providerId="ADAL" clId="{5131784F-1920-4AB4-A6E6-3A899B939E76}" dt="2025-12-15T19:04:49.256" v="916" actId="1076"/>
          <ac:spMkLst>
            <pc:docMk/>
            <pc:sldMk cId="3929976811" sldId="2147482568"/>
            <ac:spMk id="3" creationId="{D9D84EE8-45F7-3DBB-61B7-2C8AA1754DFD}"/>
          </ac:spMkLst>
        </pc:spChg>
        <pc:picChg chg="add mod">
          <ac:chgData name="Patrizia Merola" userId="06553313-d469-430a-9000-8df96f74a841" providerId="ADAL" clId="{5131784F-1920-4AB4-A6E6-3A899B939E76}" dt="2025-12-15T19:26:47.932" v="1289" actId="1076"/>
          <ac:picMkLst>
            <pc:docMk/>
            <pc:sldMk cId="3929976811" sldId="2147482568"/>
            <ac:picMk id="7" creationId="{2544AA6D-E234-744B-9EE1-F34534BC3E26}"/>
          </ac:picMkLst>
        </pc:picChg>
      </pc:sldChg>
      <pc:sldChg chg="addSp delSp modSp mod">
        <pc:chgData name="Patrizia Merola" userId="06553313-d469-430a-9000-8df96f74a841" providerId="ADAL" clId="{5131784F-1920-4AB4-A6E6-3A899B939E76}" dt="2025-12-19T11:16:45.429" v="1394" actId="1076"/>
        <pc:sldMkLst>
          <pc:docMk/>
          <pc:sldMk cId="4247434596" sldId="2147482573"/>
        </pc:sldMkLst>
        <pc:spChg chg="mod">
          <ac:chgData name="Patrizia Merola" userId="06553313-d469-430a-9000-8df96f74a841" providerId="ADAL" clId="{5131784F-1920-4AB4-A6E6-3A899B939E76}" dt="2025-12-19T11:16:45.429" v="1394" actId="1076"/>
          <ac:spMkLst>
            <pc:docMk/>
            <pc:sldMk cId="4247434596" sldId="2147482573"/>
            <ac:spMk id="11" creationId="{CDCC603E-29B8-AAF7-6375-EF0E1242F590}"/>
          </ac:spMkLst>
        </pc:spChg>
        <pc:spChg chg="mod">
          <ac:chgData name="Patrizia Merola" userId="06553313-d469-430a-9000-8df96f74a841" providerId="ADAL" clId="{5131784F-1920-4AB4-A6E6-3A899B939E76}" dt="2025-12-19T11:16:18.286" v="1383" actId="20577"/>
          <ac:spMkLst>
            <pc:docMk/>
            <pc:sldMk cId="4247434596" sldId="2147482573"/>
            <ac:spMk id="15" creationId="{81DC4953-9BF3-40D8-4503-8071841A1FF9}"/>
          </ac:spMkLst>
        </pc:spChg>
        <pc:spChg chg="mod">
          <ac:chgData name="Patrizia Merola" userId="06553313-d469-430a-9000-8df96f74a841" providerId="ADAL" clId="{5131784F-1920-4AB4-A6E6-3A899B939E76}" dt="2025-12-15T19:17:00.240" v="1275" actId="1076"/>
          <ac:spMkLst>
            <pc:docMk/>
            <pc:sldMk cId="4247434596" sldId="2147482573"/>
            <ac:spMk id="21" creationId="{EE470841-50A6-CA9F-09E7-3E2F89E04424}"/>
          </ac:spMkLst>
        </pc:spChg>
        <pc:spChg chg="add mod">
          <ac:chgData name="Patrizia Merola" userId="06553313-d469-430a-9000-8df96f74a841" providerId="ADAL" clId="{5131784F-1920-4AB4-A6E6-3A899B939E76}" dt="2025-12-19T11:16:28.049" v="1385" actId="1076"/>
          <ac:spMkLst>
            <pc:docMk/>
            <pc:sldMk cId="4247434596" sldId="2147482573"/>
            <ac:spMk id="29" creationId="{7A4D877A-BB09-F3B0-2941-43099995CDAD}"/>
          </ac:spMkLst>
        </pc:spChg>
        <pc:spChg chg="add mod">
          <ac:chgData name="Patrizia Merola" userId="06553313-d469-430a-9000-8df96f74a841" providerId="ADAL" clId="{5131784F-1920-4AB4-A6E6-3A899B939E76}" dt="2025-12-19T11:16:39.081" v="1393" actId="20577"/>
          <ac:spMkLst>
            <pc:docMk/>
            <pc:sldMk cId="4247434596" sldId="2147482573"/>
            <ac:spMk id="30" creationId="{31A2EC86-FC62-DB46-6209-7FF22BB1771A}"/>
          </ac:spMkLst>
        </pc:spChg>
        <pc:spChg chg="mod">
          <ac:chgData name="Patrizia Merola" userId="06553313-d469-430a-9000-8df96f74a841" providerId="ADAL" clId="{5131784F-1920-4AB4-A6E6-3A899B939E76}" dt="2025-12-15T19:10:04.298" v="1073" actId="1076"/>
          <ac:spMkLst>
            <pc:docMk/>
            <pc:sldMk cId="4247434596" sldId="2147482573"/>
            <ac:spMk id="31" creationId="{973E9BF1-8CB1-C6AD-8D42-CE5526B5B68E}"/>
          </ac:spMkLst>
        </pc:spChg>
        <pc:spChg chg="mod">
          <ac:chgData name="Patrizia Merola" userId="06553313-d469-430a-9000-8df96f74a841" providerId="ADAL" clId="{5131784F-1920-4AB4-A6E6-3A899B939E76}" dt="2025-12-15T19:09:09.670" v="1048" actId="1076"/>
          <ac:spMkLst>
            <pc:docMk/>
            <pc:sldMk cId="4247434596" sldId="2147482573"/>
            <ac:spMk id="32" creationId="{F2F2C7C3-50BE-2D0D-F9AC-11D049A446DC}"/>
          </ac:spMkLst>
        </pc:spChg>
        <pc:spChg chg="add mod">
          <ac:chgData name="Patrizia Merola" userId="06553313-d469-430a-9000-8df96f74a841" providerId="ADAL" clId="{5131784F-1920-4AB4-A6E6-3A899B939E76}" dt="2025-12-15T19:08:01.734" v="1018" actId="1076"/>
          <ac:spMkLst>
            <pc:docMk/>
            <pc:sldMk cId="4247434596" sldId="2147482573"/>
            <ac:spMk id="36" creationId="{B2A12314-A6A1-F64E-133C-BF1531810AC4}"/>
          </ac:spMkLst>
        </pc:spChg>
        <pc:spChg chg="add mod">
          <ac:chgData name="Patrizia Merola" userId="06553313-d469-430a-9000-8df96f74a841" providerId="ADAL" clId="{5131784F-1920-4AB4-A6E6-3A899B939E76}" dt="2025-12-15T19:08:13.317" v="1026" actId="1076"/>
          <ac:spMkLst>
            <pc:docMk/>
            <pc:sldMk cId="4247434596" sldId="2147482573"/>
            <ac:spMk id="37" creationId="{BB891BCD-94A6-C225-EE36-9F9B008ACBDC}"/>
          </ac:spMkLst>
        </pc:spChg>
        <pc:spChg chg="add mod">
          <ac:chgData name="Patrizia Merola" userId="06553313-d469-430a-9000-8df96f74a841" providerId="ADAL" clId="{5131784F-1920-4AB4-A6E6-3A899B939E76}" dt="2025-12-15T19:08:57.286" v="1043" actId="1076"/>
          <ac:spMkLst>
            <pc:docMk/>
            <pc:sldMk cId="4247434596" sldId="2147482573"/>
            <ac:spMk id="38" creationId="{8ED70ECB-310C-18A9-F9AC-5F4953385D82}"/>
          </ac:spMkLst>
        </pc:spChg>
        <pc:spChg chg="add mod">
          <ac:chgData name="Patrizia Merola" userId="06553313-d469-430a-9000-8df96f74a841" providerId="ADAL" clId="{5131784F-1920-4AB4-A6E6-3A899B939E76}" dt="2025-12-15T19:08:48.317" v="1040" actId="1076"/>
          <ac:spMkLst>
            <pc:docMk/>
            <pc:sldMk cId="4247434596" sldId="2147482573"/>
            <ac:spMk id="39" creationId="{76E9E73C-2CFE-7FD4-BEB9-74D8FBFF6A5B}"/>
          </ac:spMkLst>
        </pc:spChg>
        <pc:spChg chg="add mod">
          <ac:chgData name="Patrizia Merola" userId="06553313-d469-430a-9000-8df96f74a841" providerId="ADAL" clId="{5131784F-1920-4AB4-A6E6-3A899B939E76}" dt="2025-12-15T19:09:41.329" v="1061" actId="1076"/>
          <ac:spMkLst>
            <pc:docMk/>
            <pc:sldMk cId="4247434596" sldId="2147482573"/>
            <ac:spMk id="41" creationId="{DF94A732-A79A-159E-7D77-B3CBBC31C529}"/>
          </ac:spMkLst>
        </pc:spChg>
        <pc:spChg chg="add mod">
          <ac:chgData name="Patrizia Merola" userId="06553313-d469-430a-9000-8df96f74a841" providerId="ADAL" clId="{5131784F-1920-4AB4-A6E6-3A899B939E76}" dt="2025-12-15T19:09:51.118" v="1070" actId="20577"/>
          <ac:spMkLst>
            <pc:docMk/>
            <pc:sldMk cId="4247434596" sldId="2147482573"/>
            <ac:spMk id="42" creationId="{F30984CD-2740-CBA0-DE12-C224F112B72F}"/>
          </ac:spMkLst>
        </pc:spChg>
        <pc:spChg chg="add mod">
          <ac:chgData name="Patrizia Merola" userId="06553313-d469-430a-9000-8df96f74a841" providerId="ADAL" clId="{5131784F-1920-4AB4-A6E6-3A899B939E76}" dt="2025-12-15T19:10:13.959" v="1075" actId="1076"/>
          <ac:spMkLst>
            <pc:docMk/>
            <pc:sldMk cId="4247434596" sldId="2147482573"/>
            <ac:spMk id="43" creationId="{ADFBF16C-6737-4F64-23EC-474C6E3C8D59}"/>
          </ac:spMkLst>
        </pc:spChg>
        <pc:spChg chg="add mod">
          <ac:chgData name="Patrizia Merola" userId="06553313-d469-430a-9000-8df96f74a841" providerId="ADAL" clId="{5131784F-1920-4AB4-A6E6-3A899B939E76}" dt="2025-12-15T19:10:23.067" v="1083" actId="20577"/>
          <ac:spMkLst>
            <pc:docMk/>
            <pc:sldMk cId="4247434596" sldId="2147482573"/>
            <ac:spMk id="44" creationId="{86BBC1BC-0C67-3116-4D01-F28E93C346C8}"/>
          </ac:spMkLst>
        </pc:spChg>
        <pc:grpChg chg="mod">
          <ac:chgData name="Patrizia Merola" userId="06553313-d469-430a-9000-8df96f74a841" providerId="ADAL" clId="{5131784F-1920-4AB4-A6E6-3A899B939E76}" dt="2025-12-15T19:09:06.440" v="1047" actId="1076"/>
          <ac:grpSpMkLst>
            <pc:docMk/>
            <pc:sldMk cId="4247434596" sldId="2147482573"/>
            <ac:grpSpMk id="17" creationId="{A2155C2F-E7CF-C927-FF17-C9B1B62AAF67}"/>
          </ac:grpSpMkLst>
        </pc:grpChg>
      </pc:sldChg>
      <pc:sldChg chg="addSp modSp mod ord">
        <pc:chgData name="Patrizia Merola" userId="06553313-d469-430a-9000-8df96f74a841" providerId="ADAL" clId="{5131784F-1920-4AB4-A6E6-3A899B939E76}" dt="2025-12-19T11:16:06.656" v="1382" actId="20577"/>
        <pc:sldMkLst>
          <pc:docMk/>
          <pc:sldMk cId="1924734832" sldId="2147482593"/>
        </pc:sldMkLst>
        <pc:spChg chg="add mod">
          <ac:chgData name="Patrizia Merola" userId="06553313-d469-430a-9000-8df96f74a841" providerId="ADAL" clId="{5131784F-1920-4AB4-A6E6-3A899B939E76}" dt="2025-12-19T11:16:06.656" v="1382" actId="20577"/>
          <ac:spMkLst>
            <pc:docMk/>
            <pc:sldMk cId="1924734832" sldId="2147482593"/>
            <ac:spMk id="2" creationId="{C2E60709-F0C2-88AC-67F2-DD5E670755D5}"/>
          </ac:spMkLst>
        </pc:spChg>
        <pc:spChg chg="mod">
          <ac:chgData name="Patrizia Merola" userId="06553313-d469-430a-9000-8df96f74a841" providerId="ADAL" clId="{5131784F-1920-4AB4-A6E6-3A899B939E76}" dt="2025-12-15T19:00:01.795" v="718" actId="20577"/>
          <ac:spMkLst>
            <pc:docMk/>
            <pc:sldMk cId="1924734832" sldId="2147482593"/>
            <ac:spMk id="10" creationId="{8E8798FE-42B5-C0A7-610C-E011EF940C0D}"/>
          </ac:spMkLst>
        </pc:spChg>
        <pc:spChg chg="mod">
          <ac:chgData name="Patrizia Merola" userId="06553313-d469-430a-9000-8df96f74a841" providerId="ADAL" clId="{5131784F-1920-4AB4-A6E6-3A899B939E76}" dt="2025-12-15T19:01:16.257" v="729" actId="20577"/>
          <ac:spMkLst>
            <pc:docMk/>
            <pc:sldMk cId="1924734832" sldId="2147482593"/>
            <ac:spMk id="27" creationId="{3CC143A8-E40F-7DE0-EA56-96B0F3ED8280}"/>
          </ac:spMkLst>
        </pc:spChg>
        <pc:spChg chg="mod">
          <ac:chgData name="Patrizia Merola" userId="06553313-d469-430a-9000-8df96f74a841" providerId="ADAL" clId="{5131784F-1920-4AB4-A6E6-3A899B939E76}" dt="2025-12-15T19:01:21.954" v="730" actId="20577"/>
          <ac:spMkLst>
            <pc:docMk/>
            <pc:sldMk cId="1924734832" sldId="2147482593"/>
            <ac:spMk id="32" creationId="{EC92FB0C-BB86-6B05-007E-B7A9D1266E14}"/>
          </ac:spMkLst>
        </pc:spChg>
        <pc:grpChg chg="mod">
          <ac:chgData name="Patrizia Merola" userId="06553313-d469-430a-9000-8df96f74a841" providerId="ADAL" clId="{5131784F-1920-4AB4-A6E6-3A899B939E76}" dt="2025-12-15T19:01:12.907" v="727" actId="1076"/>
          <ac:grpSpMkLst>
            <pc:docMk/>
            <pc:sldMk cId="1924734832" sldId="2147482593"/>
            <ac:grpSpMk id="45" creationId="{7934EB4F-995F-2A7A-7C0A-933A69E95C20}"/>
          </ac:grpSpMkLst>
        </pc:grpChg>
        <pc:grpChg chg="mod">
          <ac:chgData name="Patrizia Merola" userId="06553313-d469-430a-9000-8df96f74a841" providerId="ADAL" clId="{5131784F-1920-4AB4-A6E6-3A899B939E76}" dt="2025-12-15T19:01:09.832" v="726" actId="1076"/>
          <ac:grpSpMkLst>
            <pc:docMk/>
            <pc:sldMk cId="1924734832" sldId="2147482593"/>
            <ac:grpSpMk id="46" creationId="{AC463BD8-2002-336A-B7F5-DD46230DCA71}"/>
          </ac:grpSpMkLst>
        </pc:grpChg>
        <pc:grpChg chg="mod">
          <ac:chgData name="Patrizia Merola" userId="06553313-d469-430a-9000-8df96f74a841" providerId="ADAL" clId="{5131784F-1920-4AB4-A6E6-3A899B939E76}" dt="2025-12-15T19:01:06.702" v="725" actId="1076"/>
          <ac:grpSpMkLst>
            <pc:docMk/>
            <pc:sldMk cId="1924734832" sldId="2147482593"/>
            <ac:grpSpMk id="47" creationId="{1396F4D1-9008-BAD3-D4F4-D95EDCA88CBA}"/>
          </ac:grpSpMkLst>
        </pc:grpChg>
        <pc:picChg chg="mod">
          <ac:chgData name="Patrizia Merola" userId="06553313-d469-430a-9000-8df96f74a841" providerId="ADAL" clId="{5131784F-1920-4AB4-A6E6-3A899B939E76}" dt="2025-12-15T19:00:31.730" v="720" actId="1076"/>
          <ac:picMkLst>
            <pc:docMk/>
            <pc:sldMk cId="1924734832" sldId="2147482593"/>
            <ac:picMk id="34" creationId="{749FC237-266E-8D6F-47E9-64068F1845F5}"/>
          </ac:picMkLst>
        </pc:picChg>
        <pc:picChg chg="mod">
          <ac:chgData name="Patrizia Merola" userId="06553313-d469-430a-9000-8df96f74a841" providerId="ADAL" clId="{5131784F-1920-4AB4-A6E6-3A899B939E76}" dt="2025-12-15T18:56:33.966" v="662" actId="1076"/>
          <ac:picMkLst>
            <pc:docMk/>
            <pc:sldMk cId="1924734832" sldId="2147482593"/>
            <ac:picMk id="39" creationId="{A7C47552-FFBD-FDAD-5F3F-6F779291F724}"/>
          </ac:picMkLst>
        </pc:picChg>
      </pc:sldChg>
      <pc:sldChg chg="modSp mod">
        <pc:chgData name="Patrizia Merola" userId="06553313-d469-430a-9000-8df96f74a841" providerId="ADAL" clId="{5131784F-1920-4AB4-A6E6-3A899B939E76}" dt="2025-12-15T18:55:33.508" v="634" actId="108"/>
        <pc:sldMkLst>
          <pc:docMk/>
          <pc:sldMk cId="430183731" sldId="2147482596"/>
        </pc:sldMkLst>
        <pc:spChg chg="mod">
          <ac:chgData name="Patrizia Merola" userId="06553313-d469-430a-9000-8df96f74a841" providerId="ADAL" clId="{5131784F-1920-4AB4-A6E6-3A899B939E76}" dt="2025-12-15T18:49:08.187" v="630" actId="20577"/>
          <ac:spMkLst>
            <pc:docMk/>
            <pc:sldMk cId="430183731" sldId="2147482596"/>
            <ac:spMk id="2" creationId="{F30FA098-4788-2E82-883D-04EE651758B4}"/>
          </ac:spMkLst>
        </pc:spChg>
        <pc:spChg chg="mod">
          <ac:chgData name="Patrizia Merola" userId="06553313-d469-430a-9000-8df96f74a841" providerId="ADAL" clId="{5131784F-1920-4AB4-A6E6-3A899B939E76}" dt="2025-12-15T18:55:33.508" v="634" actId="108"/>
          <ac:spMkLst>
            <pc:docMk/>
            <pc:sldMk cId="430183731" sldId="2147482596"/>
            <ac:spMk id="5" creationId="{AEF6A802-8ABF-41AD-4387-F27249C2641D}"/>
          </ac:spMkLst>
        </pc:spChg>
      </pc:sldChg>
      <pc:sldMasterChg chg="addSldLayout delSldLayout">
        <pc:chgData name="Patrizia Merola" userId="06553313-d469-430a-9000-8df96f74a841" providerId="ADAL" clId="{5131784F-1920-4AB4-A6E6-3A899B939E76}" dt="2025-12-15T18:28:56.107" v="56" actId="47"/>
        <pc:sldMasterMkLst>
          <pc:docMk/>
          <pc:sldMasterMk cId="2659449594" sldId="2147483684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D9776-8143-4CFF-962E-F9D1209D28C7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EDB2-9F98-4B17-84EA-027251B128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83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79EEA-24AC-68C8-09F9-02B518270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26CDE2-F50E-0109-FFDD-4C1FB6976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4C7D64-0E34-AFB6-FB39-FF4779B0B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1674B-F560-735C-C668-E7F124B3F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EDB2-9F98-4B17-84EA-027251B12881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761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EDB2-9F98-4B17-84EA-027251B1288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0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EDB2-9F98-4B17-84EA-027251B1288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20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EDB2-9F98-4B17-84EA-027251B1288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00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EDB2-9F98-4B17-84EA-027251B1288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802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EDB2-9F98-4B17-84EA-027251B1288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91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1.2.3.4.blocchetto </a:t>
            </a:r>
            <a:r>
              <a:rPr lang="en-US" err="1"/>
              <a:t>scuro</a:t>
            </a:r>
            <a:r>
              <a:rPr lang="en-US"/>
              <a:t>, </a:t>
            </a:r>
            <a:r>
              <a:rPr lang="en-US" err="1"/>
              <a:t>freccia</a:t>
            </a:r>
            <a:r>
              <a:rPr lang="en-US"/>
              <a:t>,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EDB2-9F98-4B17-84EA-027251B12881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920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2F6-C3FD-2F9E-AEDC-E2CCA720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E13-FCFD-C244-BF36-94221349F9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F657EF2-AA09-F19C-9855-F6706F6E4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07" y="3794741"/>
            <a:ext cx="12414666" cy="10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772" baseline="0"/>
            </a:lvl1pPr>
          </a:lstStyle>
          <a:p>
            <a:r>
              <a:rPr lang="en-US" err="1"/>
              <a:t>Sottotitolo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76FBB5-9778-6953-63C8-145DD0D7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407" y="5156588"/>
            <a:ext cx="12414666" cy="263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</a:t>
            </a:r>
          </a:p>
        </p:txBody>
      </p:sp>
    </p:spTree>
    <p:extLst>
      <p:ext uri="{BB962C8B-B14F-4D97-AF65-F5344CB8AC3E}">
        <p14:creationId xmlns:p14="http://schemas.microsoft.com/office/powerpoint/2010/main" val="49883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2F6-C3FD-2F9E-AEDC-E2CCA720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E13-FCFD-C244-BF36-94221349F9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F657EF2-AA09-F19C-9855-F6706F6E4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07" y="3794741"/>
            <a:ext cx="12414666" cy="10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772" baseline="0"/>
            </a:lvl1pPr>
          </a:lstStyle>
          <a:p>
            <a:r>
              <a:rPr lang="en-US" err="1"/>
              <a:t>Sottotitolo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76FBB5-9778-6953-63C8-145DD0D7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407" y="5156588"/>
            <a:ext cx="12414666" cy="263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</a:t>
            </a:r>
          </a:p>
        </p:txBody>
      </p:sp>
    </p:spTree>
    <p:extLst>
      <p:ext uri="{BB962C8B-B14F-4D97-AF65-F5344CB8AC3E}">
        <p14:creationId xmlns:p14="http://schemas.microsoft.com/office/powerpoint/2010/main" val="114187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2F6-C3FD-2F9E-AEDC-E2CCA720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E13-FCFD-C244-BF36-94221349F9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F657EF2-AA09-F19C-9855-F6706F6E4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07" y="3794741"/>
            <a:ext cx="12414666" cy="10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772" baseline="0"/>
            </a:lvl1pPr>
          </a:lstStyle>
          <a:p>
            <a:r>
              <a:rPr lang="en-US" err="1"/>
              <a:t>Sottotitolo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76FBB5-9778-6953-63C8-145DD0D7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407" y="5156588"/>
            <a:ext cx="12414666" cy="263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</a:t>
            </a:r>
          </a:p>
        </p:txBody>
      </p:sp>
    </p:spTree>
    <p:extLst>
      <p:ext uri="{BB962C8B-B14F-4D97-AF65-F5344CB8AC3E}">
        <p14:creationId xmlns:p14="http://schemas.microsoft.com/office/powerpoint/2010/main" val="82428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7"/>
          <p:cNvSpPr txBox="1">
            <a:spLocks noGrp="1"/>
          </p:cNvSpPr>
          <p:nvPr>
            <p:ph type="sldNum" idx="12"/>
          </p:nvPr>
        </p:nvSpPr>
        <p:spPr>
          <a:xfrm>
            <a:off x="15170219" y="379598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rgbClr val="0042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rgbClr val="0042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rgbClr val="0042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rgbClr val="0042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rgbClr val="0042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rgbClr val="0042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rgbClr val="0042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rgbClr val="0042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rgbClr val="0042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/>
            <a:fld id="{00000000-1234-1234-1234-123412341234}" type="slidenum">
              <a:rPr lang="it-IT" smtClean="0"/>
              <a:pPr rtl="0"/>
              <a:t>‹#›</a:t>
            </a:fld>
            <a:endParaRPr lang="it-IT"/>
          </a:p>
        </p:txBody>
      </p:sp>
      <p:sp>
        <p:nvSpPr>
          <p:cNvPr id="23" name="Google Shape;23;p97"/>
          <p:cNvSpPr txBox="1">
            <a:spLocks noGrp="1"/>
          </p:cNvSpPr>
          <p:nvPr>
            <p:ph type="title"/>
          </p:nvPr>
        </p:nvSpPr>
        <p:spPr>
          <a:xfrm>
            <a:off x="4079407" y="3794741"/>
            <a:ext cx="12414666" cy="103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EF"/>
              </a:buClr>
              <a:buSzPts val="3500"/>
              <a:buFont typeface="Arial"/>
              <a:buNone/>
              <a:defRPr sz="5772" b="0" i="0" u="none" strike="noStrike" cap="none">
                <a:solidFill>
                  <a:srgbClr val="016DE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6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97"/>
          <p:cNvSpPr txBox="1">
            <a:spLocks noGrp="1"/>
          </p:cNvSpPr>
          <p:nvPr>
            <p:ph type="body" idx="1"/>
          </p:nvPr>
        </p:nvSpPr>
        <p:spPr>
          <a:xfrm>
            <a:off x="4079407" y="5156588"/>
            <a:ext cx="12414666" cy="263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753923" marR="0" lvl="0" indent="-376961" algn="l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rgbClr val="00428F"/>
              </a:buClr>
              <a:buSzPts val="2100"/>
              <a:buFont typeface="Arial"/>
              <a:buNone/>
              <a:defRPr sz="3463" b="0" i="0" u="none" strike="noStrike" cap="none">
                <a:solidFill>
                  <a:srgbClr val="0042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507846" marR="0" lvl="1" indent="-628269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9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261768" marR="0" lvl="2" indent="-586384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015691" marR="0" lvl="3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769614" marR="0" lvl="4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1414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2F6-C3FD-2F9E-AEDC-E2CCA720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E13-FCFD-C244-BF36-94221349F9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F657EF2-AA09-F19C-9855-F6706F6E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008" y="2014072"/>
            <a:ext cx="12414666" cy="10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Titolo slide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76FBB5-9778-6953-63C8-145DD0D7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008" y="3564694"/>
            <a:ext cx="12414666" cy="263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</a:t>
            </a:r>
          </a:p>
        </p:txBody>
      </p:sp>
    </p:spTree>
    <p:extLst>
      <p:ext uri="{BB962C8B-B14F-4D97-AF65-F5344CB8AC3E}">
        <p14:creationId xmlns:p14="http://schemas.microsoft.com/office/powerpoint/2010/main" val="7953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 - 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93068-C4DF-1013-7E0F-C8383FB4F9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8135" y="274132"/>
            <a:ext cx="19039783" cy="1455555"/>
          </a:xfrm>
        </p:spPr>
        <p:txBody>
          <a:bodyPr>
            <a:normAutofit/>
          </a:bodyPr>
          <a:lstStyle>
            <a:lvl1pPr marL="0" indent="0">
              <a:buNone/>
              <a:defRPr sz="5277" b="1">
                <a:solidFill>
                  <a:srgbClr val="29328A"/>
                </a:solidFill>
              </a:defRPr>
            </a:lvl1pPr>
            <a:lvl2pPr marL="75392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212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2F6-C3FD-2F9E-AEDC-E2CCA720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E13-FCFD-C244-BF36-94221349F9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F657EF2-AA09-F19C-9855-F6706F6E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008" y="2014072"/>
            <a:ext cx="12414666" cy="10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Titolo slide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76FBB5-9778-6953-63C8-145DD0D7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008" y="3564694"/>
            <a:ext cx="12414666" cy="263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</a:t>
            </a:r>
          </a:p>
        </p:txBody>
      </p:sp>
    </p:spTree>
    <p:extLst>
      <p:ext uri="{BB962C8B-B14F-4D97-AF65-F5344CB8AC3E}">
        <p14:creationId xmlns:p14="http://schemas.microsoft.com/office/powerpoint/2010/main" val="303351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 - 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93068-C4DF-1013-7E0F-C8383FB4F9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8135" y="274132"/>
            <a:ext cx="19039783" cy="1455555"/>
          </a:xfrm>
        </p:spPr>
        <p:txBody>
          <a:bodyPr>
            <a:normAutofit/>
          </a:bodyPr>
          <a:lstStyle>
            <a:lvl1pPr marL="0" indent="0">
              <a:buNone/>
              <a:defRPr sz="5277" b="1">
                <a:solidFill>
                  <a:srgbClr val="29328A"/>
                </a:solidFill>
              </a:defRPr>
            </a:lvl1pPr>
            <a:lvl2pPr marL="75392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76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1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2448008" y="2014072"/>
            <a:ext cx="12414666" cy="103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DEF"/>
              </a:buClr>
              <a:buSzPts val="4400"/>
              <a:buFont typeface="Arial"/>
              <a:buNone/>
              <a:defRPr sz="7256" b="0" i="0" u="none" strike="noStrike" cap="none">
                <a:solidFill>
                  <a:srgbClr val="016D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968"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2448008" y="3564694"/>
            <a:ext cx="12414666" cy="263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753923" marR="0" lvl="0" indent="-376961" algn="l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rgbClr val="00428F"/>
              </a:buClr>
              <a:buSzPts val="2100"/>
              <a:buFont typeface="Arial"/>
              <a:buNone/>
              <a:defRPr sz="3463" b="0" i="0" u="none" strike="noStrike" cap="none">
                <a:solidFill>
                  <a:srgbClr val="0042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507846" marR="0" lvl="1" indent="-628269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9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261768" marR="0" lvl="2" indent="-586384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015691" marR="0" lvl="3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769614" marR="0" lvl="4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23537" marR="0" lvl="5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277460" marR="0" lvl="6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031382" marR="0" lvl="7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785305" marR="0" lvl="8" indent="-565442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861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2F6-C3FD-2F9E-AEDC-E2CCA720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E13-FCFD-C244-BF36-94221349F9D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15E00F-9E96-BC3F-7A32-AE677B6D6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526" t="20897" r="-28007" b="41222"/>
          <a:stretch>
            <a:fillRect/>
          </a:stretch>
        </p:blipFill>
        <p:spPr>
          <a:xfrm>
            <a:off x="0" y="-1"/>
            <a:ext cx="20104100" cy="113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17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2F6-C3FD-2F9E-AEDC-E2CCA720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E13-FCFD-C244-BF36-94221349F9D7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A3FAD-CC97-A453-79EB-647D8CFDD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216" t="25013" r="10216" b="32682"/>
          <a:stretch>
            <a:fillRect/>
          </a:stretch>
        </p:blipFill>
        <p:spPr>
          <a:xfrm>
            <a:off x="-1" y="1"/>
            <a:ext cx="20104101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7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2F6-C3FD-2F9E-AEDC-E2CCA720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E13-FCFD-C244-BF36-94221349F9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F657EF2-AA09-F19C-9855-F6706F6E4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07" y="3794741"/>
            <a:ext cx="12414666" cy="10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772" baseline="0"/>
            </a:lvl1pPr>
          </a:lstStyle>
          <a:p>
            <a:r>
              <a:rPr lang="en-US" err="1"/>
              <a:t>Sottotitolo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76FBB5-9778-6953-63C8-145DD0D7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407" y="5156588"/>
            <a:ext cx="12414666" cy="263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</a:t>
            </a:r>
          </a:p>
        </p:txBody>
      </p:sp>
    </p:spTree>
    <p:extLst>
      <p:ext uri="{BB962C8B-B14F-4D97-AF65-F5344CB8AC3E}">
        <p14:creationId xmlns:p14="http://schemas.microsoft.com/office/powerpoint/2010/main" val="2549886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70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2F6-C3FD-2F9E-AEDC-E2CCA720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E13-FCFD-C244-BF36-94221349F9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F657EF2-AA09-F19C-9855-F6706F6E4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07" y="3794741"/>
            <a:ext cx="12414666" cy="10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772" baseline="0"/>
            </a:lvl1pPr>
          </a:lstStyle>
          <a:p>
            <a:r>
              <a:rPr lang="en-US" err="1"/>
              <a:t>Sottotitolo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76FBB5-9778-6953-63C8-145DD0D7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407" y="5156588"/>
            <a:ext cx="12414666" cy="263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</a:t>
            </a:r>
          </a:p>
        </p:txBody>
      </p:sp>
    </p:spTree>
    <p:extLst>
      <p:ext uri="{BB962C8B-B14F-4D97-AF65-F5344CB8AC3E}">
        <p14:creationId xmlns:p14="http://schemas.microsoft.com/office/powerpoint/2010/main" val="1546467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2F6-C3FD-2F9E-AEDC-E2CCA720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E13-FCFD-C244-BF36-94221349F9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F657EF2-AA09-F19C-9855-F6706F6E4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07" y="3794741"/>
            <a:ext cx="12414666" cy="10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772" baseline="0"/>
            </a:lvl1pPr>
          </a:lstStyle>
          <a:p>
            <a:r>
              <a:rPr lang="en-US" err="1"/>
              <a:t>Sottotitolo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76FBB5-9778-6953-63C8-145DD0D7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407" y="5156588"/>
            <a:ext cx="12414666" cy="263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</a:t>
            </a:r>
          </a:p>
        </p:txBody>
      </p:sp>
    </p:spTree>
    <p:extLst>
      <p:ext uri="{BB962C8B-B14F-4D97-AF65-F5344CB8AC3E}">
        <p14:creationId xmlns:p14="http://schemas.microsoft.com/office/powerpoint/2010/main" val="263962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2F6-C3FD-2F9E-AEDC-E2CCA720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E13-FCFD-C244-BF36-94221349F9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F657EF2-AA09-F19C-9855-F6706F6E4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07" y="3794741"/>
            <a:ext cx="12414666" cy="10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772" baseline="0"/>
            </a:lvl1pPr>
          </a:lstStyle>
          <a:p>
            <a:r>
              <a:rPr lang="en-US" err="1"/>
              <a:t>Sottotitolo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76FBB5-9778-6953-63C8-145DD0D7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407" y="5156588"/>
            <a:ext cx="12414666" cy="263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</a:t>
            </a:r>
          </a:p>
        </p:txBody>
      </p:sp>
    </p:spTree>
    <p:extLst>
      <p:ext uri="{BB962C8B-B14F-4D97-AF65-F5344CB8AC3E}">
        <p14:creationId xmlns:p14="http://schemas.microsoft.com/office/powerpoint/2010/main" val="230830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 - 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93068-C4DF-1013-7E0F-C8383FB4F9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8135" y="274132"/>
            <a:ext cx="19039783" cy="1455555"/>
          </a:xfrm>
        </p:spPr>
        <p:txBody>
          <a:bodyPr>
            <a:normAutofit/>
          </a:bodyPr>
          <a:lstStyle>
            <a:lvl1pPr marL="0" indent="0">
              <a:buNone/>
              <a:defRPr sz="5277" b="1">
                <a:solidFill>
                  <a:srgbClr val="29328A"/>
                </a:solidFill>
              </a:defRPr>
            </a:lvl1pPr>
            <a:lvl2pPr marL="75392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52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48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2F6-C3FD-2F9E-AEDC-E2CCA720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E13-FCFD-C244-BF36-94221349F9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F657EF2-AA09-F19C-9855-F6706F6E4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07" y="3794741"/>
            <a:ext cx="12414666" cy="103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772" baseline="0"/>
            </a:lvl1pPr>
          </a:lstStyle>
          <a:p>
            <a:r>
              <a:rPr lang="en-US" err="1"/>
              <a:t>Sottotitolo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76FBB5-9778-6953-63C8-145DD0D7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407" y="5156588"/>
            <a:ext cx="12414666" cy="263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</a:t>
            </a:r>
          </a:p>
        </p:txBody>
      </p:sp>
    </p:spTree>
    <p:extLst>
      <p:ext uri="{BB962C8B-B14F-4D97-AF65-F5344CB8AC3E}">
        <p14:creationId xmlns:p14="http://schemas.microsoft.com/office/powerpoint/2010/main" val="3947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 - 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93068-C4DF-1013-7E0F-C8383FB4F9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8135" y="274132"/>
            <a:ext cx="19039783" cy="1455555"/>
          </a:xfrm>
        </p:spPr>
        <p:txBody>
          <a:bodyPr>
            <a:normAutofit/>
          </a:bodyPr>
          <a:lstStyle>
            <a:lvl1pPr marL="0" indent="0">
              <a:buNone/>
              <a:defRPr sz="5277" b="1">
                <a:solidFill>
                  <a:srgbClr val="29328A"/>
                </a:solidFill>
              </a:defRPr>
            </a:lvl1pPr>
            <a:lvl2pPr marL="75392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7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2315-AFCF-E489-AACA-F065EBE4E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70219" y="379598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fld id="{AA2D1E13-FCFD-C244-BF36-94221349F9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B478E9-994E-0DC8-C649-D630608E1DB1}"/>
              </a:ext>
            </a:extLst>
          </p:cNvPr>
          <p:cNvGrpSpPr/>
          <p:nvPr userDrawn="1"/>
        </p:nvGrpSpPr>
        <p:grpSpPr>
          <a:xfrm>
            <a:off x="0" y="379598"/>
            <a:ext cx="3558996" cy="9506551"/>
            <a:chOff x="-24375" y="412291"/>
            <a:chExt cx="848994" cy="1514188"/>
          </a:xfrm>
        </p:grpSpPr>
        <p:sp>
          <p:nvSpPr>
            <p:cNvPr id="33" name="object 26">
              <a:extLst>
                <a:ext uri="{FF2B5EF4-FFF2-40B4-BE49-F238E27FC236}">
                  <a16:creationId xmlns:a16="http://schemas.microsoft.com/office/drawing/2014/main" id="{0292C3A3-C486-ABCE-6491-F3400538BC50}"/>
                </a:ext>
              </a:extLst>
            </p:cNvPr>
            <p:cNvSpPr/>
            <p:nvPr userDrawn="1"/>
          </p:nvSpPr>
          <p:spPr>
            <a:xfrm>
              <a:off x="-24375" y="1502299"/>
              <a:ext cx="848994" cy="424180"/>
            </a:xfrm>
            <a:custGeom>
              <a:avLst/>
              <a:gdLst/>
              <a:ahLst/>
              <a:cxnLst/>
              <a:rect l="l" t="t" r="r" b="b"/>
              <a:pathLst>
                <a:path w="848994" h="424180">
                  <a:moveTo>
                    <a:pt x="848895" y="0"/>
                  </a:moveTo>
                  <a:lnTo>
                    <a:pt x="0" y="0"/>
                  </a:lnTo>
                  <a:lnTo>
                    <a:pt x="0" y="424175"/>
                  </a:lnTo>
                  <a:lnTo>
                    <a:pt x="848895" y="424175"/>
                  </a:lnTo>
                  <a:lnTo>
                    <a:pt x="848895" y="0"/>
                  </a:lnTo>
                  <a:close/>
                </a:path>
              </a:pathLst>
            </a:custGeom>
            <a:solidFill>
              <a:srgbClr val="006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7">
              <a:extLst>
                <a:ext uri="{FF2B5EF4-FFF2-40B4-BE49-F238E27FC236}">
                  <a16:creationId xmlns:a16="http://schemas.microsoft.com/office/drawing/2014/main" id="{F070F7DF-EA56-2B97-2766-C868F756AD14}"/>
                </a:ext>
              </a:extLst>
            </p:cNvPr>
            <p:cNvSpPr/>
            <p:nvPr userDrawn="1"/>
          </p:nvSpPr>
          <p:spPr>
            <a:xfrm>
              <a:off x="-24375" y="957290"/>
              <a:ext cx="718185" cy="424180"/>
            </a:xfrm>
            <a:custGeom>
              <a:avLst/>
              <a:gdLst/>
              <a:ahLst/>
              <a:cxnLst/>
              <a:rect l="l" t="t" r="r" b="b"/>
              <a:pathLst>
                <a:path w="718185" h="424180">
                  <a:moveTo>
                    <a:pt x="718093" y="0"/>
                  </a:moveTo>
                  <a:lnTo>
                    <a:pt x="0" y="0"/>
                  </a:lnTo>
                  <a:lnTo>
                    <a:pt x="0" y="424175"/>
                  </a:lnTo>
                  <a:lnTo>
                    <a:pt x="718093" y="424175"/>
                  </a:lnTo>
                  <a:lnTo>
                    <a:pt x="718093" y="0"/>
                  </a:lnTo>
                  <a:close/>
                </a:path>
              </a:pathLst>
            </a:custGeom>
            <a:solidFill>
              <a:srgbClr val="006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8">
              <a:extLst>
                <a:ext uri="{FF2B5EF4-FFF2-40B4-BE49-F238E27FC236}">
                  <a16:creationId xmlns:a16="http://schemas.microsoft.com/office/drawing/2014/main" id="{01598FCB-49C3-C6B5-DD3C-8D99445AED2A}"/>
                </a:ext>
              </a:extLst>
            </p:cNvPr>
            <p:cNvSpPr/>
            <p:nvPr userDrawn="1"/>
          </p:nvSpPr>
          <p:spPr>
            <a:xfrm>
              <a:off x="-24375" y="412291"/>
              <a:ext cx="546735" cy="424180"/>
            </a:xfrm>
            <a:custGeom>
              <a:avLst/>
              <a:gdLst/>
              <a:ahLst/>
              <a:cxnLst/>
              <a:rect l="l" t="t" r="r" b="b"/>
              <a:pathLst>
                <a:path w="546735" h="424180">
                  <a:moveTo>
                    <a:pt x="546517" y="0"/>
                  </a:moveTo>
                  <a:lnTo>
                    <a:pt x="0" y="0"/>
                  </a:lnTo>
                  <a:lnTo>
                    <a:pt x="0" y="424175"/>
                  </a:lnTo>
                  <a:lnTo>
                    <a:pt x="546517" y="424175"/>
                  </a:lnTo>
                  <a:lnTo>
                    <a:pt x="546517" y="0"/>
                  </a:lnTo>
                  <a:close/>
                </a:path>
              </a:pathLst>
            </a:custGeom>
            <a:solidFill>
              <a:srgbClr val="006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Immagine 4">
            <a:extLst>
              <a:ext uri="{FF2B5EF4-FFF2-40B4-BE49-F238E27FC236}">
                <a16:creationId xmlns:a16="http://schemas.microsoft.com/office/drawing/2014/main" id="{9CB9C05D-1F1B-89A0-EEA6-03E13047C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-1" r="51929" b="-34464"/>
          <a:stretch/>
        </p:blipFill>
        <p:spPr>
          <a:xfrm>
            <a:off x="13782677" y="10388931"/>
            <a:ext cx="2587804" cy="856001"/>
          </a:xfrm>
          <a:prstGeom prst="rect">
            <a:avLst/>
          </a:prstGeom>
        </p:spPr>
      </p:pic>
      <p:pic>
        <p:nvPicPr>
          <p:cNvPr id="3" name="Picture 2" descr="A white text with a graph and arrow&#10;&#10;AI-generated content may be incorrect.">
            <a:extLst>
              <a:ext uri="{FF2B5EF4-FFF2-40B4-BE49-F238E27FC236}">
                <a16:creationId xmlns:a16="http://schemas.microsoft.com/office/drawing/2014/main" id="{AB0782B4-08C4-8979-BA31-030998FCB0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88704" y="10300229"/>
            <a:ext cx="2002657" cy="1009121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7D81E8F0-76DD-C9D9-B215-5F59E7FFFF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955654" y="9641216"/>
            <a:ext cx="3790012" cy="21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0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 baseline="0">
          <a:solidFill>
            <a:srgbClr val="016DEF"/>
          </a:solidFill>
          <a:latin typeface="Titillium" pitchFamily="2" charset="77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3463" kern="1200" baseline="0">
          <a:solidFill>
            <a:srgbClr val="00428F"/>
          </a:solidFill>
          <a:latin typeface="Titillium" pitchFamily="2" charset="77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2315-AFCF-E489-AACA-F065EBE4E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70219" y="379598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fld id="{AA2D1E13-FCFD-C244-BF36-94221349F9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B478E9-994E-0DC8-C649-D630608E1DB1}"/>
              </a:ext>
            </a:extLst>
          </p:cNvPr>
          <p:cNvGrpSpPr/>
          <p:nvPr userDrawn="1"/>
        </p:nvGrpSpPr>
        <p:grpSpPr>
          <a:xfrm>
            <a:off x="-6350" y="701675"/>
            <a:ext cx="2078218" cy="3706780"/>
            <a:chOff x="-24375" y="412291"/>
            <a:chExt cx="848994" cy="1514188"/>
          </a:xfrm>
        </p:grpSpPr>
        <p:sp>
          <p:nvSpPr>
            <p:cNvPr id="33" name="object 26">
              <a:extLst>
                <a:ext uri="{FF2B5EF4-FFF2-40B4-BE49-F238E27FC236}">
                  <a16:creationId xmlns:a16="http://schemas.microsoft.com/office/drawing/2014/main" id="{0292C3A3-C486-ABCE-6491-F3400538BC50}"/>
                </a:ext>
              </a:extLst>
            </p:cNvPr>
            <p:cNvSpPr/>
            <p:nvPr userDrawn="1"/>
          </p:nvSpPr>
          <p:spPr>
            <a:xfrm>
              <a:off x="-24375" y="1502299"/>
              <a:ext cx="848994" cy="424180"/>
            </a:xfrm>
            <a:custGeom>
              <a:avLst/>
              <a:gdLst/>
              <a:ahLst/>
              <a:cxnLst/>
              <a:rect l="l" t="t" r="r" b="b"/>
              <a:pathLst>
                <a:path w="848994" h="424180">
                  <a:moveTo>
                    <a:pt x="848895" y="0"/>
                  </a:moveTo>
                  <a:lnTo>
                    <a:pt x="0" y="0"/>
                  </a:lnTo>
                  <a:lnTo>
                    <a:pt x="0" y="424175"/>
                  </a:lnTo>
                  <a:lnTo>
                    <a:pt x="848895" y="424175"/>
                  </a:lnTo>
                  <a:lnTo>
                    <a:pt x="848895" y="0"/>
                  </a:lnTo>
                  <a:close/>
                </a:path>
              </a:pathLst>
            </a:custGeom>
            <a:solidFill>
              <a:srgbClr val="006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7">
              <a:extLst>
                <a:ext uri="{FF2B5EF4-FFF2-40B4-BE49-F238E27FC236}">
                  <a16:creationId xmlns:a16="http://schemas.microsoft.com/office/drawing/2014/main" id="{F070F7DF-EA56-2B97-2766-C868F756AD14}"/>
                </a:ext>
              </a:extLst>
            </p:cNvPr>
            <p:cNvSpPr/>
            <p:nvPr userDrawn="1"/>
          </p:nvSpPr>
          <p:spPr>
            <a:xfrm>
              <a:off x="-24375" y="957290"/>
              <a:ext cx="718185" cy="424180"/>
            </a:xfrm>
            <a:custGeom>
              <a:avLst/>
              <a:gdLst/>
              <a:ahLst/>
              <a:cxnLst/>
              <a:rect l="l" t="t" r="r" b="b"/>
              <a:pathLst>
                <a:path w="718185" h="424180">
                  <a:moveTo>
                    <a:pt x="718093" y="0"/>
                  </a:moveTo>
                  <a:lnTo>
                    <a:pt x="0" y="0"/>
                  </a:lnTo>
                  <a:lnTo>
                    <a:pt x="0" y="424175"/>
                  </a:lnTo>
                  <a:lnTo>
                    <a:pt x="718093" y="424175"/>
                  </a:lnTo>
                  <a:lnTo>
                    <a:pt x="718093" y="0"/>
                  </a:lnTo>
                  <a:close/>
                </a:path>
              </a:pathLst>
            </a:custGeom>
            <a:solidFill>
              <a:srgbClr val="006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8">
              <a:extLst>
                <a:ext uri="{FF2B5EF4-FFF2-40B4-BE49-F238E27FC236}">
                  <a16:creationId xmlns:a16="http://schemas.microsoft.com/office/drawing/2014/main" id="{01598FCB-49C3-C6B5-DD3C-8D99445AED2A}"/>
                </a:ext>
              </a:extLst>
            </p:cNvPr>
            <p:cNvSpPr/>
            <p:nvPr userDrawn="1"/>
          </p:nvSpPr>
          <p:spPr>
            <a:xfrm>
              <a:off x="-24375" y="412291"/>
              <a:ext cx="546735" cy="424180"/>
            </a:xfrm>
            <a:custGeom>
              <a:avLst/>
              <a:gdLst/>
              <a:ahLst/>
              <a:cxnLst/>
              <a:rect l="l" t="t" r="r" b="b"/>
              <a:pathLst>
                <a:path w="546735" h="424180">
                  <a:moveTo>
                    <a:pt x="546517" y="0"/>
                  </a:moveTo>
                  <a:lnTo>
                    <a:pt x="0" y="0"/>
                  </a:lnTo>
                  <a:lnTo>
                    <a:pt x="0" y="424175"/>
                  </a:lnTo>
                  <a:lnTo>
                    <a:pt x="546517" y="424175"/>
                  </a:lnTo>
                  <a:lnTo>
                    <a:pt x="546517" y="0"/>
                  </a:lnTo>
                  <a:close/>
                </a:path>
              </a:pathLst>
            </a:custGeom>
            <a:solidFill>
              <a:srgbClr val="006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Picture 2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0DF42D03-EBC7-0137-8164-BA22B1CD06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478273" y="10335556"/>
            <a:ext cx="2968577" cy="793223"/>
          </a:xfrm>
          <a:prstGeom prst="rect">
            <a:avLst/>
          </a:prstGeom>
        </p:spPr>
      </p:pic>
      <p:pic>
        <p:nvPicPr>
          <p:cNvPr id="4" name="object 8">
            <a:extLst>
              <a:ext uri="{FF2B5EF4-FFF2-40B4-BE49-F238E27FC236}">
                <a16:creationId xmlns:a16="http://schemas.microsoft.com/office/drawing/2014/main" id="{DD197A79-E5B6-64EB-EB27-EB7B6F288CCA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3755278" y="10507140"/>
            <a:ext cx="2396716" cy="520134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B4C3C045-6EEC-9780-AE0E-18ED4D3EAD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179025" y="10335556"/>
            <a:ext cx="1749891" cy="8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3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 baseline="0">
          <a:solidFill>
            <a:srgbClr val="016DEF"/>
          </a:solidFill>
          <a:latin typeface="Titillium" pitchFamily="2" charset="77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3463" kern="1200" baseline="0">
          <a:solidFill>
            <a:srgbClr val="00428F"/>
          </a:solidFill>
          <a:latin typeface="Titillium" pitchFamily="2" charset="77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0523C6-2B2E-E78E-3944-8B96C1BCDD2E}"/>
              </a:ext>
            </a:extLst>
          </p:cNvPr>
          <p:cNvSpPr/>
          <p:nvPr userDrawn="1"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0042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2315-AFCF-E489-AACA-F065EBE4E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70219" y="379598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aseline="0">
                <a:solidFill>
                  <a:schemeClr val="bg1"/>
                </a:solidFill>
                <a:latin typeface="Titillium" pitchFamily="2" charset="77"/>
              </a:defRPr>
            </a:lvl1pPr>
          </a:lstStyle>
          <a:p>
            <a:fld id="{AA2D1E13-FCFD-C244-BF36-94221349F9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7" name="Picture 36" descr="A white text with a graph and arrow&#10;&#10;AI-generated content may be incorrect.">
            <a:extLst>
              <a:ext uri="{FF2B5EF4-FFF2-40B4-BE49-F238E27FC236}">
                <a16:creationId xmlns:a16="http://schemas.microsoft.com/office/drawing/2014/main" id="{7B2000B7-DC4B-B11F-62BC-F05987021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609" y="9864336"/>
            <a:ext cx="2002657" cy="1009121"/>
          </a:xfrm>
          <a:prstGeom prst="rect">
            <a:avLst/>
          </a:prstGeom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EC8F4B50-12EC-B68C-AE8E-C42F1D3EAC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1" r="51929" b="-34464"/>
          <a:stretch/>
        </p:blipFill>
        <p:spPr>
          <a:xfrm>
            <a:off x="13782677" y="10116418"/>
            <a:ext cx="2587804" cy="856001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2C853DE8-B549-3E97-FDD1-009C033A61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955654" y="9368703"/>
            <a:ext cx="3790012" cy="21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 baseline="0">
          <a:solidFill>
            <a:srgbClr val="016DEF"/>
          </a:solidFill>
          <a:latin typeface="Titillium" pitchFamily="2" charset="77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3463" kern="1200" baseline="0">
          <a:solidFill>
            <a:srgbClr val="00428F"/>
          </a:solidFill>
          <a:latin typeface="Titillium" pitchFamily="2" charset="77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0523C6-2B2E-E78E-3944-8B96C1BCDD2E}"/>
              </a:ext>
            </a:extLst>
          </p:cNvPr>
          <p:cNvSpPr/>
          <p:nvPr userDrawn="1"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002A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2315-AFCF-E489-AACA-F065EBE4E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70219" y="379598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aseline="0">
                <a:solidFill>
                  <a:schemeClr val="bg1"/>
                </a:solidFill>
                <a:latin typeface="Titillium" pitchFamily="2" charset="77"/>
              </a:defRPr>
            </a:lvl1pPr>
          </a:lstStyle>
          <a:p>
            <a:fld id="{AA2D1E13-FCFD-C244-BF36-94221349F9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2" name="Immagine 4">
            <a:extLst>
              <a:ext uri="{FF2B5EF4-FFF2-40B4-BE49-F238E27FC236}">
                <a16:creationId xmlns:a16="http://schemas.microsoft.com/office/drawing/2014/main" id="{C513AE72-A0D9-E3FB-7D76-6493D117CA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-1" r="51929" b="-34464"/>
          <a:stretch/>
        </p:blipFill>
        <p:spPr>
          <a:xfrm>
            <a:off x="13782677" y="10388931"/>
            <a:ext cx="2587804" cy="856001"/>
          </a:xfrm>
          <a:prstGeom prst="rect">
            <a:avLst/>
          </a:prstGeom>
        </p:spPr>
      </p:pic>
      <p:pic>
        <p:nvPicPr>
          <p:cNvPr id="37" name="Picture 36" descr="A white text with a graph and arrow&#10;&#10;AI-generated content may be incorrect.">
            <a:extLst>
              <a:ext uri="{FF2B5EF4-FFF2-40B4-BE49-F238E27FC236}">
                <a16:creationId xmlns:a16="http://schemas.microsoft.com/office/drawing/2014/main" id="{7B2000B7-DC4B-B11F-62BC-F059870215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434" y="10235811"/>
            <a:ext cx="2002657" cy="1009121"/>
          </a:xfrm>
          <a:prstGeom prst="rect">
            <a:avLst/>
          </a:prstGeom>
        </p:spPr>
      </p:pic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1384D91F-8EF5-2561-4908-06AA170C77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955654" y="9641216"/>
            <a:ext cx="3790012" cy="21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5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 baseline="0">
          <a:solidFill>
            <a:srgbClr val="016DEF"/>
          </a:solidFill>
          <a:latin typeface="Titillium" pitchFamily="2" charset="77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3463" kern="1200" baseline="0">
          <a:solidFill>
            <a:srgbClr val="00428F"/>
          </a:solidFill>
          <a:latin typeface="Titillium" pitchFamily="2" charset="77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rgbClr val="638CBB">
                <a:lumMod val="100000"/>
              </a:srgbClr>
            </a:gs>
            <a:gs pos="61000">
              <a:srgbClr val="00428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41B970E3-C268-FFE2-A0A3-A80259897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55490"/>
          <a:stretch/>
        </p:blipFill>
        <p:spPr>
          <a:xfrm>
            <a:off x="11102131" y="9691941"/>
            <a:ext cx="3627990" cy="963905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0EC4EB7F-4A0D-0C72-565B-CDDF3FB18A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49024" y="8555163"/>
            <a:ext cx="5755076" cy="3237457"/>
          </a:xfrm>
          <a:prstGeom prst="rect">
            <a:avLst/>
          </a:prstGeom>
        </p:spPr>
      </p:pic>
      <p:pic>
        <p:nvPicPr>
          <p:cNvPr id="6" name="Picture 5" descr="A white text with a graph and arrow&#10;&#10;AI-generated content may be incorrect.">
            <a:extLst>
              <a:ext uri="{FF2B5EF4-FFF2-40B4-BE49-F238E27FC236}">
                <a16:creationId xmlns:a16="http://schemas.microsoft.com/office/drawing/2014/main" id="{8FDD6ED1-907E-6A47-AFFE-5C6CD8B589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730121" y="653506"/>
            <a:ext cx="4893470" cy="2465776"/>
          </a:xfrm>
          <a:prstGeom prst="rect">
            <a:avLst/>
          </a:prstGeom>
        </p:spPr>
      </p:pic>
      <p:pic>
        <p:nvPicPr>
          <p:cNvPr id="11" name="Picture 10" descr="A white curved line on a black background&#10;&#10;AI-generated content may be incorrect.">
            <a:extLst>
              <a:ext uri="{FF2B5EF4-FFF2-40B4-BE49-F238E27FC236}">
                <a16:creationId xmlns:a16="http://schemas.microsoft.com/office/drawing/2014/main" id="{71E69F8A-F6E0-0D81-AA96-4AE1667E0D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477659" y="2008814"/>
            <a:ext cx="16174641" cy="94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9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131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00628-44B2-E3B3-8449-3E00D3829403}"/>
              </a:ext>
            </a:extLst>
          </p:cNvPr>
          <p:cNvSpPr/>
          <p:nvPr userDrawn="1"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0029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852ABA-B094-B9F6-A48B-8E0717E5FECB}"/>
              </a:ext>
            </a:extLst>
          </p:cNvPr>
          <p:cNvSpPr/>
          <p:nvPr userDrawn="1"/>
        </p:nvSpPr>
        <p:spPr>
          <a:xfrm>
            <a:off x="0" y="8038612"/>
            <a:ext cx="8815398" cy="3270738"/>
          </a:xfrm>
          <a:prstGeom prst="rect">
            <a:avLst/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28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6AAB5E-0111-2D74-6786-75876A915323}"/>
              </a:ext>
            </a:extLst>
          </p:cNvPr>
          <p:cNvSpPr/>
          <p:nvPr userDrawn="1"/>
        </p:nvSpPr>
        <p:spPr>
          <a:xfrm>
            <a:off x="0" y="0"/>
            <a:ext cx="2674620" cy="3270738"/>
          </a:xfrm>
          <a:prstGeom prst="rect">
            <a:avLst/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28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BFFB7-4FC3-DF6A-14AC-A86B91F1D8CB}"/>
              </a:ext>
            </a:extLst>
          </p:cNvPr>
          <p:cNvSpPr/>
          <p:nvPr userDrawn="1"/>
        </p:nvSpPr>
        <p:spPr>
          <a:xfrm>
            <a:off x="0" y="4019306"/>
            <a:ext cx="5349240" cy="3270738"/>
          </a:xfrm>
          <a:prstGeom prst="rect">
            <a:avLst/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28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2315-AFCF-E489-AACA-F065EBE4E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70219" y="379598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fld id="{AA2D1E13-FCFD-C244-BF36-94221349F9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Immagine 4">
            <a:extLst>
              <a:ext uri="{FF2B5EF4-FFF2-40B4-BE49-F238E27FC236}">
                <a16:creationId xmlns:a16="http://schemas.microsoft.com/office/drawing/2014/main" id="{8A210167-C90E-4D06-9FCE-2DB39A3DE8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-1" r="51929" b="-34464"/>
          <a:stretch/>
        </p:blipFill>
        <p:spPr>
          <a:xfrm>
            <a:off x="13794252" y="9936608"/>
            <a:ext cx="2782548" cy="920419"/>
          </a:xfrm>
          <a:prstGeom prst="rect">
            <a:avLst/>
          </a:prstGeom>
        </p:spPr>
      </p:pic>
      <p:pic>
        <p:nvPicPr>
          <p:cNvPr id="3" name="Picture 2" descr="A white text with a graph and arrow&#10;&#10;AI-generated content may be incorrect.">
            <a:extLst>
              <a:ext uri="{FF2B5EF4-FFF2-40B4-BE49-F238E27FC236}">
                <a16:creationId xmlns:a16="http://schemas.microsoft.com/office/drawing/2014/main" id="{258A6F99-BF8B-1C21-63F4-D949E7FBF9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2957" y="9836331"/>
            <a:ext cx="2002657" cy="1009121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C80FFA0-BD5C-079F-E29D-3AE9D7416C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63305" y="9245788"/>
            <a:ext cx="3764128" cy="21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1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 baseline="0">
          <a:solidFill>
            <a:srgbClr val="016DEF"/>
          </a:solidFill>
          <a:latin typeface="Titillium" pitchFamily="2" charset="77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3463" kern="1200" baseline="0">
          <a:solidFill>
            <a:srgbClr val="00428F"/>
          </a:solidFill>
          <a:latin typeface="Titillium" pitchFamily="2" charset="77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2315-AFCF-E489-AACA-F065EBE4E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70219" y="379598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fld id="{AA2D1E13-FCFD-C244-BF36-94221349F9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erson giving a presentation to a group of people&#10;&#10;AI-generated content may be incorrect.">
            <a:extLst>
              <a:ext uri="{FF2B5EF4-FFF2-40B4-BE49-F238E27FC236}">
                <a16:creationId xmlns:a16="http://schemas.microsoft.com/office/drawing/2014/main" id="{9322E70E-BD84-5B4F-C5D5-351127E07AC9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58209-C571-F169-743C-F5125794C25A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30033" y="-1056403"/>
            <a:ext cx="17695539" cy="11669663"/>
          </a:xfrm>
          <a:prstGeom prst="rect">
            <a:avLst/>
          </a:prstGeom>
          <a:effectLst>
            <a:outerShdw blurRad="551348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53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 baseline="0">
          <a:solidFill>
            <a:srgbClr val="016DEF"/>
          </a:solidFill>
          <a:latin typeface="Titillium" pitchFamily="2" charset="77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3463" kern="1200" baseline="0">
          <a:solidFill>
            <a:srgbClr val="00428F"/>
          </a:solidFill>
          <a:latin typeface="Titillium" pitchFamily="2" charset="77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2315-AFCF-E489-AACA-F065EBE4E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70219" y="379598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fld id="{AA2D1E13-FCFD-C244-BF36-94221349F9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erson giving a presentation to a group of people&#10;&#10;AI-generated content may be incorrect.">
            <a:extLst>
              <a:ext uri="{FF2B5EF4-FFF2-40B4-BE49-F238E27FC236}">
                <a16:creationId xmlns:a16="http://schemas.microsoft.com/office/drawing/2014/main" id="{8D194E6A-551C-8A2C-A9AB-A3140296F6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802BED-6B33-4ED8-00D4-1892477387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568" y="-602822"/>
            <a:ext cx="9046845" cy="11308556"/>
          </a:xfrm>
          <a:prstGeom prst="rect">
            <a:avLst/>
          </a:prstGeom>
          <a:effectLst>
            <a:outerShdw blurRad="986594" dist="38100" dir="5400000" sx="94892" sy="94892" algn="t" rotWithShape="0">
              <a:prstClr val="black">
                <a:alpha val="6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62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 baseline="0">
          <a:solidFill>
            <a:srgbClr val="016DEF"/>
          </a:solidFill>
          <a:latin typeface="Titillium" pitchFamily="2" charset="77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3463" kern="1200" baseline="0">
          <a:solidFill>
            <a:srgbClr val="00428F"/>
          </a:solidFill>
          <a:latin typeface="Titillium" pitchFamily="2" charset="77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2315-AFCF-E489-AACA-F065EBE4E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70219" y="379598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fld id="{AA2D1E13-FCFD-C244-BF36-94221349F9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4" name="Picture 43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E6380C6D-1AB7-4B31-1040-A2FF3DE263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647928" y="9965375"/>
            <a:ext cx="2588702" cy="691718"/>
          </a:xfrm>
          <a:prstGeom prst="rect">
            <a:avLst/>
          </a:prstGeom>
        </p:spPr>
      </p:pic>
      <p:pic>
        <p:nvPicPr>
          <p:cNvPr id="45" name="object 8">
            <a:extLst>
              <a:ext uri="{FF2B5EF4-FFF2-40B4-BE49-F238E27FC236}">
                <a16:creationId xmlns:a16="http://schemas.microsoft.com/office/drawing/2014/main" id="{D3F63E65-3036-2954-C70A-429704EFD090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3821386" y="10096617"/>
            <a:ext cx="2396716" cy="520134"/>
          </a:xfrm>
          <a:prstGeom prst="rect">
            <a:avLst/>
          </a:prstGeom>
        </p:spPr>
      </p:pic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ABDFCAF4-AACA-5FD8-3F23-02F8E8D3AC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88704" y="9925033"/>
            <a:ext cx="1749891" cy="8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4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2" r:id="rId2"/>
    <p:sldLayoutId id="2147484031" r:id="rId3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 baseline="0">
          <a:solidFill>
            <a:srgbClr val="016DEF"/>
          </a:solidFill>
          <a:latin typeface="Titillium" pitchFamily="2" charset="77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3463" kern="1200" baseline="0">
          <a:solidFill>
            <a:srgbClr val="00428F"/>
          </a:solidFill>
          <a:latin typeface="Titillium" pitchFamily="2" charset="77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2315-AFCF-E489-AACA-F065EBE4E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70219" y="379598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fld id="{AA2D1E13-FCFD-C244-BF36-94221349F9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8DAB7B-2F48-F646-D154-8D166E066B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0" y="5267738"/>
            <a:ext cx="10765636" cy="6041611"/>
          </a:xfrm>
          <a:prstGeom prst="rect">
            <a:avLst/>
          </a:prstGeom>
        </p:spPr>
      </p:pic>
      <p:pic>
        <p:nvPicPr>
          <p:cNvPr id="11" name="Picture 10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DD13844D-8DA2-A669-1F8B-BB8392F54A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647928" y="9965375"/>
            <a:ext cx="2588702" cy="691718"/>
          </a:xfrm>
          <a:prstGeom prst="rect">
            <a:avLst/>
          </a:prstGeom>
        </p:spPr>
      </p:pic>
      <p:pic>
        <p:nvPicPr>
          <p:cNvPr id="12" name="object 8">
            <a:extLst>
              <a:ext uri="{FF2B5EF4-FFF2-40B4-BE49-F238E27FC236}">
                <a16:creationId xmlns:a16="http://schemas.microsoft.com/office/drawing/2014/main" id="{E6109B5F-8650-D665-6F90-DB2FACE67EF5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3821386" y="10096617"/>
            <a:ext cx="2396716" cy="520134"/>
          </a:xfrm>
          <a:prstGeom prst="rect">
            <a:avLst/>
          </a:prstGeom>
        </p:spPr>
      </p:pic>
      <p:pic>
        <p:nvPicPr>
          <p:cNvPr id="13" name="Picture 12" descr="A blue and black logo&#10;&#10;AI-generated content may be incorrect.">
            <a:extLst>
              <a:ext uri="{FF2B5EF4-FFF2-40B4-BE49-F238E27FC236}">
                <a16:creationId xmlns:a16="http://schemas.microsoft.com/office/drawing/2014/main" id="{8A59EC0B-B7E3-332B-2732-93BE4091DC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88704" y="9925033"/>
            <a:ext cx="1749891" cy="8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 baseline="0">
          <a:solidFill>
            <a:srgbClr val="016DEF"/>
          </a:solidFill>
          <a:latin typeface="Titillium" pitchFamily="2" charset="77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3463" kern="1200" baseline="0">
          <a:solidFill>
            <a:srgbClr val="00428F"/>
          </a:solidFill>
          <a:latin typeface="Titillium" pitchFamily="2" charset="77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2315-AFCF-E489-AACA-F065EBE4E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70219" y="379598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fld id="{AA2D1E13-FCFD-C244-BF36-94221349F9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4" name="Picture 43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E6380C6D-1AB7-4B31-1040-A2FF3DE263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3103" y="10224043"/>
            <a:ext cx="2968577" cy="793223"/>
          </a:xfrm>
          <a:prstGeom prst="rect">
            <a:avLst/>
          </a:prstGeom>
        </p:spPr>
      </p:pic>
      <p:pic>
        <p:nvPicPr>
          <p:cNvPr id="45" name="object 8">
            <a:extLst>
              <a:ext uri="{FF2B5EF4-FFF2-40B4-BE49-F238E27FC236}">
                <a16:creationId xmlns:a16="http://schemas.microsoft.com/office/drawing/2014/main" id="{D3F63E65-3036-2954-C70A-429704EFD090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0108" y="10395627"/>
            <a:ext cx="2396716" cy="520134"/>
          </a:xfrm>
          <a:prstGeom prst="rect">
            <a:avLst/>
          </a:prstGeom>
        </p:spPr>
      </p:pic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ABDFCAF4-AACA-5FD8-3F23-02F8E8D3AC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3855" y="10224043"/>
            <a:ext cx="1749891" cy="8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0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 baseline="0">
          <a:solidFill>
            <a:srgbClr val="016DEF"/>
          </a:solidFill>
          <a:latin typeface="Titillium" pitchFamily="2" charset="77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3463" kern="1200" baseline="0">
          <a:solidFill>
            <a:srgbClr val="00428F"/>
          </a:solidFill>
          <a:latin typeface="Titillium" pitchFamily="2" charset="77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2315-AFCF-E489-AACA-F065EBE4E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70219" y="379598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fld id="{AA2D1E13-FCFD-C244-BF36-94221349F9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4" name="Picture 43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E6380C6D-1AB7-4B31-1040-A2FF3DE263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3103" y="10224043"/>
            <a:ext cx="2968577" cy="793223"/>
          </a:xfrm>
          <a:prstGeom prst="rect">
            <a:avLst/>
          </a:prstGeom>
        </p:spPr>
      </p:pic>
      <p:pic>
        <p:nvPicPr>
          <p:cNvPr id="45" name="object 8">
            <a:extLst>
              <a:ext uri="{FF2B5EF4-FFF2-40B4-BE49-F238E27FC236}">
                <a16:creationId xmlns:a16="http://schemas.microsoft.com/office/drawing/2014/main" id="{D3F63E65-3036-2954-C70A-429704EFD090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50108" y="10395627"/>
            <a:ext cx="2396716" cy="520134"/>
          </a:xfrm>
          <a:prstGeom prst="rect">
            <a:avLst/>
          </a:prstGeom>
        </p:spPr>
      </p:pic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ABDFCAF4-AACA-5FD8-3F23-02F8E8D3AC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3855" y="10224043"/>
            <a:ext cx="1749891" cy="814925"/>
          </a:xfrm>
          <a:prstGeom prst="rect">
            <a:avLst/>
          </a:prstGeom>
        </p:spPr>
      </p:pic>
      <p:pic>
        <p:nvPicPr>
          <p:cNvPr id="3" name="Picture 2" descr="A person giving a presentation to a group of people&#10;&#10;AI-generated content may be incorrect.">
            <a:extLst>
              <a:ext uri="{FF2B5EF4-FFF2-40B4-BE49-F238E27FC236}">
                <a16:creationId xmlns:a16="http://schemas.microsoft.com/office/drawing/2014/main" id="{12D73B42-7E8B-9E4B-BB84-16CA3B8DF0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74138"/>
          <a:stretch>
            <a:fillRect/>
          </a:stretch>
        </p:blipFill>
        <p:spPr>
          <a:xfrm>
            <a:off x="15209520" y="794"/>
            <a:ext cx="519938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 baseline="0">
          <a:solidFill>
            <a:srgbClr val="016DEF"/>
          </a:solidFill>
          <a:latin typeface="Titillium" pitchFamily="2" charset="77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3463" kern="1200" baseline="0">
          <a:solidFill>
            <a:srgbClr val="00428F"/>
          </a:solidFill>
          <a:latin typeface="Titillium" pitchFamily="2" charset="77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2315-AFCF-E489-AACA-F065EBE4E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70219" y="379598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aseline="0">
                <a:solidFill>
                  <a:srgbClr val="00428F"/>
                </a:solidFill>
                <a:latin typeface="Titillium" pitchFamily="2" charset="77"/>
              </a:defRPr>
            </a:lvl1pPr>
          </a:lstStyle>
          <a:p>
            <a:fld id="{AA2D1E13-FCFD-C244-BF36-94221349F9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C14F8F-C582-A7F4-E282-8B2AAE82F51C}"/>
              </a:ext>
            </a:extLst>
          </p:cNvPr>
          <p:cNvSpPr/>
          <p:nvPr userDrawn="1"/>
        </p:nvSpPr>
        <p:spPr>
          <a:xfrm>
            <a:off x="0" y="10186271"/>
            <a:ext cx="20104100" cy="1123080"/>
          </a:xfrm>
          <a:prstGeom prst="rect">
            <a:avLst/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Immagine 4">
            <a:extLst>
              <a:ext uri="{FF2B5EF4-FFF2-40B4-BE49-F238E27FC236}">
                <a16:creationId xmlns:a16="http://schemas.microsoft.com/office/drawing/2014/main" id="{C513AE72-A0D9-E3FB-7D76-6493D117CA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1" r="51929" b="-34464"/>
          <a:stretch/>
        </p:blipFill>
        <p:spPr>
          <a:xfrm>
            <a:off x="13782677" y="10388931"/>
            <a:ext cx="2587804" cy="85600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F1B478E9-994E-0DC8-C649-D630608E1DB1}"/>
              </a:ext>
            </a:extLst>
          </p:cNvPr>
          <p:cNvGrpSpPr/>
          <p:nvPr userDrawn="1"/>
        </p:nvGrpSpPr>
        <p:grpSpPr>
          <a:xfrm>
            <a:off x="-6350" y="701675"/>
            <a:ext cx="2078218" cy="3706780"/>
            <a:chOff x="-24375" y="412291"/>
            <a:chExt cx="848994" cy="1514188"/>
          </a:xfrm>
        </p:grpSpPr>
        <p:sp>
          <p:nvSpPr>
            <p:cNvPr id="33" name="object 26">
              <a:extLst>
                <a:ext uri="{FF2B5EF4-FFF2-40B4-BE49-F238E27FC236}">
                  <a16:creationId xmlns:a16="http://schemas.microsoft.com/office/drawing/2014/main" id="{0292C3A3-C486-ABCE-6491-F3400538BC50}"/>
                </a:ext>
              </a:extLst>
            </p:cNvPr>
            <p:cNvSpPr/>
            <p:nvPr userDrawn="1"/>
          </p:nvSpPr>
          <p:spPr>
            <a:xfrm>
              <a:off x="-24375" y="1502299"/>
              <a:ext cx="848994" cy="424180"/>
            </a:xfrm>
            <a:custGeom>
              <a:avLst/>
              <a:gdLst/>
              <a:ahLst/>
              <a:cxnLst/>
              <a:rect l="l" t="t" r="r" b="b"/>
              <a:pathLst>
                <a:path w="848994" h="424180">
                  <a:moveTo>
                    <a:pt x="848895" y="0"/>
                  </a:moveTo>
                  <a:lnTo>
                    <a:pt x="0" y="0"/>
                  </a:lnTo>
                  <a:lnTo>
                    <a:pt x="0" y="424175"/>
                  </a:lnTo>
                  <a:lnTo>
                    <a:pt x="848895" y="424175"/>
                  </a:lnTo>
                  <a:lnTo>
                    <a:pt x="848895" y="0"/>
                  </a:lnTo>
                  <a:close/>
                </a:path>
              </a:pathLst>
            </a:custGeom>
            <a:solidFill>
              <a:srgbClr val="006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7">
              <a:extLst>
                <a:ext uri="{FF2B5EF4-FFF2-40B4-BE49-F238E27FC236}">
                  <a16:creationId xmlns:a16="http://schemas.microsoft.com/office/drawing/2014/main" id="{F070F7DF-EA56-2B97-2766-C868F756AD14}"/>
                </a:ext>
              </a:extLst>
            </p:cNvPr>
            <p:cNvSpPr/>
            <p:nvPr userDrawn="1"/>
          </p:nvSpPr>
          <p:spPr>
            <a:xfrm>
              <a:off x="-24375" y="957290"/>
              <a:ext cx="718185" cy="424180"/>
            </a:xfrm>
            <a:custGeom>
              <a:avLst/>
              <a:gdLst/>
              <a:ahLst/>
              <a:cxnLst/>
              <a:rect l="l" t="t" r="r" b="b"/>
              <a:pathLst>
                <a:path w="718185" h="424180">
                  <a:moveTo>
                    <a:pt x="718093" y="0"/>
                  </a:moveTo>
                  <a:lnTo>
                    <a:pt x="0" y="0"/>
                  </a:lnTo>
                  <a:lnTo>
                    <a:pt x="0" y="424175"/>
                  </a:lnTo>
                  <a:lnTo>
                    <a:pt x="718093" y="424175"/>
                  </a:lnTo>
                  <a:lnTo>
                    <a:pt x="718093" y="0"/>
                  </a:lnTo>
                  <a:close/>
                </a:path>
              </a:pathLst>
            </a:custGeom>
            <a:solidFill>
              <a:srgbClr val="006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8">
              <a:extLst>
                <a:ext uri="{FF2B5EF4-FFF2-40B4-BE49-F238E27FC236}">
                  <a16:creationId xmlns:a16="http://schemas.microsoft.com/office/drawing/2014/main" id="{01598FCB-49C3-C6B5-DD3C-8D99445AED2A}"/>
                </a:ext>
              </a:extLst>
            </p:cNvPr>
            <p:cNvSpPr/>
            <p:nvPr userDrawn="1"/>
          </p:nvSpPr>
          <p:spPr>
            <a:xfrm>
              <a:off x="-24375" y="412291"/>
              <a:ext cx="546735" cy="424180"/>
            </a:xfrm>
            <a:custGeom>
              <a:avLst/>
              <a:gdLst/>
              <a:ahLst/>
              <a:cxnLst/>
              <a:rect l="l" t="t" r="r" b="b"/>
              <a:pathLst>
                <a:path w="546735" h="424180">
                  <a:moveTo>
                    <a:pt x="546517" y="0"/>
                  </a:moveTo>
                  <a:lnTo>
                    <a:pt x="0" y="0"/>
                  </a:lnTo>
                  <a:lnTo>
                    <a:pt x="0" y="424175"/>
                  </a:lnTo>
                  <a:lnTo>
                    <a:pt x="546517" y="424175"/>
                  </a:lnTo>
                  <a:lnTo>
                    <a:pt x="546517" y="0"/>
                  </a:lnTo>
                  <a:close/>
                </a:path>
              </a:pathLst>
            </a:custGeom>
            <a:solidFill>
              <a:srgbClr val="006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Picture 36" descr="A white text with a graph and arrow&#10;&#10;AI-generated content may be incorrect.">
            <a:extLst>
              <a:ext uri="{FF2B5EF4-FFF2-40B4-BE49-F238E27FC236}">
                <a16:creationId xmlns:a16="http://schemas.microsoft.com/office/drawing/2014/main" id="{7B2000B7-DC4B-B11F-62BC-F059870215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434" y="10235811"/>
            <a:ext cx="2002657" cy="1009121"/>
          </a:xfrm>
          <a:prstGeom prst="rect">
            <a:avLst/>
          </a:prstGeom>
        </p:spPr>
      </p:pic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1384D91F-8EF5-2561-4908-06AA170C77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955654" y="9641216"/>
            <a:ext cx="3790012" cy="21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6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8" r:id="rId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 baseline="0">
          <a:solidFill>
            <a:srgbClr val="016DEF"/>
          </a:solidFill>
          <a:latin typeface="Titillium" pitchFamily="2" charset="77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3463" kern="1200" baseline="0">
          <a:solidFill>
            <a:srgbClr val="00428F"/>
          </a:solidFill>
          <a:latin typeface="Titillium" pitchFamily="2" charset="77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serepa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serepa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essserepa.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90F1B-EB6E-6735-DDAE-41C4112A5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BA2064-D42B-F7E4-B0AB-463DD28353B1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0029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905E52-A0E4-5F13-B50E-6EB9B3E2A2B0}"/>
              </a:ext>
            </a:extLst>
          </p:cNvPr>
          <p:cNvSpPr/>
          <p:nvPr/>
        </p:nvSpPr>
        <p:spPr>
          <a:xfrm>
            <a:off x="-1" y="8038612"/>
            <a:ext cx="11475721" cy="3270738"/>
          </a:xfrm>
          <a:prstGeom prst="rect">
            <a:avLst/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28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5273AB-2AEC-6DED-00CB-A104F3BD56F1}"/>
              </a:ext>
            </a:extLst>
          </p:cNvPr>
          <p:cNvSpPr/>
          <p:nvPr/>
        </p:nvSpPr>
        <p:spPr>
          <a:xfrm>
            <a:off x="2229469" y="8038612"/>
            <a:ext cx="15501222" cy="633927"/>
          </a:xfrm>
          <a:prstGeom prst="rect">
            <a:avLst/>
          </a:prstGeom>
          <a:solidFill>
            <a:srgbClr val="016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83D12A-8B75-8DF5-41EF-5EE3BF9E06EA}"/>
              </a:ext>
            </a:extLst>
          </p:cNvPr>
          <p:cNvSpPr/>
          <p:nvPr/>
        </p:nvSpPr>
        <p:spPr>
          <a:xfrm>
            <a:off x="0" y="0"/>
            <a:ext cx="4402446" cy="3270738"/>
          </a:xfrm>
          <a:prstGeom prst="rect">
            <a:avLst/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28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386FE6-381C-E48F-3588-E10535FCBB36}"/>
              </a:ext>
            </a:extLst>
          </p:cNvPr>
          <p:cNvSpPr/>
          <p:nvPr/>
        </p:nvSpPr>
        <p:spPr>
          <a:xfrm>
            <a:off x="0" y="4019306"/>
            <a:ext cx="8503920" cy="3270738"/>
          </a:xfrm>
          <a:prstGeom prst="rect">
            <a:avLst/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28F"/>
              </a:solidFill>
            </a:endParaRPr>
          </a:p>
        </p:txBody>
      </p:sp>
      <p:pic>
        <p:nvPicPr>
          <p:cNvPr id="8" name="Immagine 4">
            <a:extLst>
              <a:ext uri="{FF2B5EF4-FFF2-40B4-BE49-F238E27FC236}">
                <a16:creationId xmlns:a16="http://schemas.microsoft.com/office/drawing/2014/main" id="{39049137-174A-9068-83AF-C5845D84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r="51929" b="-34464"/>
          <a:stretch/>
        </p:blipFill>
        <p:spPr>
          <a:xfrm>
            <a:off x="1982579" y="9646435"/>
            <a:ext cx="2587804" cy="856001"/>
          </a:xfrm>
          <a:prstGeom prst="rect">
            <a:avLst/>
          </a:prstGeom>
        </p:spPr>
      </p:pic>
      <p:pic>
        <p:nvPicPr>
          <p:cNvPr id="9" name="Picture 8" descr="A white text with a graph and arrow&#10;&#10;AI-generated content may be incorrect.">
            <a:extLst>
              <a:ext uri="{FF2B5EF4-FFF2-40B4-BE49-F238E27FC236}">
                <a16:creationId xmlns:a16="http://schemas.microsoft.com/office/drawing/2014/main" id="{15C73E24-AE36-5846-206D-FC3EE4936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88" y="773122"/>
            <a:ext cx="5088190" cy="2563894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0B72003-2068-593C-9BDA-33736EE1E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853" y="8946177"/>
            <a:ext cx="3790012" cy="2132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81074B-EB64-55A7-DB9F-FFD2F9B04F1F}"/>
              </a:ext>
            </a:extLst>
          </p:cNvPr>
          <p:cNvSpPr txBox="1"/>
          <p:nvPr/>
        </p:nvSpPr>
        <p:spPr>
          <a:xfrm>
            <a:off x="2373409" y="4443636"/>
            <a:ext cx="15357282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8000" b="1">
                <a:solidFill>
                  <a:schemeClr val="bg1"/>
                </a:solidFill>
                <a:latin typeface="Titillium Web SemiBold" pitchFamily="2" charset="77"/>
              </a:rPr>
              <a:t>"ESSERE PA" </a:t>
            </a:r>
          </a:p>
          <a:p>
            <a:r>
              <a:rPr lang="it-IT" sz="8000" b="1">
                <a:solidFill>
                  <a:schemeClr val="bg1"/>
                </a:solidFill>
                <a:latin typeface="Titillium Web SemiBold" pitchFamily="2" charset="77"/>
              </a:rPr>
              <a:t>ATTRAVERSO LA FORMAZIONE:</a:t>
            </a:r>
          </a:p>
          <a:p>
            <a:endParaRPr lang="it-IT" sz="8000" b="1">
              <a:solidFill>
                <a:schemeClr val="bg1"/>
              </a:solidFill>
              <a:latin typeface="Titillium Web SemiBold" pitchFamily="2" charset="77"/>
            </a:endParaRPr>
          </a:p>
          <a:p>
            <a:pPr algn="l"/>
            <a:r>
              <a:rPr lang="it-IT" sz="3200" b="1" noProof="0">
                <a:solidFill>
                  <a:schemeClr val="bg1"/>
                </a:solidFill>
                <a:latin typeface="Titillium Web SemiBold" pitchFamily="2" charset="77"/>
              </a:rPr>
              <a:t>IL CORSO DI ALTA SPECIALIZZAZIONE DEL DIPARTIMENTO DELLA FUNZIONE PUBBLICA</a:t>
            </a:r>
          </a:p>
        </p:txBody>
      </p:sp>
    </p:spTree>
    <p:extLst>
      <p:ext uri="{BB962C8B-B14F-4D97-AF65-F5344CB8AC3E}">
        <p14:creationId xmlns:p14="http://schemas.microsoft.com/office/powerpoint/2010/main" val="19029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B9B0E-6B18-1F10-1D60-CE8106326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2301A1-A5D8-E8BD-19F0-E949B72F61F9}"/>
              </a:ext>
            </a:extLst>
          </p:cNvPr>
          <p:cNvSpPr txBox="1"/>
          <p:nvPr/>
        </p:nvSpPr>
        <p:spPr>
          <a:xfrm>
            <a:off x="6911445" y="4992955"/>
            <a:ext cx="628120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 SemiBold" pitchFamily="2" charset="77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5587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877FA-A26F-EBC1-866F-BACF38D8D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30FA098-4788-2E82-883D-04EE6517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095" y="1916284"/>
            <a:ext cx="17954055" cy="27509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800" noProof="0" dirty="0">
                <a:solidFill>
                  <a:schemeClr val="tx1"/>
                </a:solidFill>
                <a:latin typeface="Titillium Web" panose="00000500000000000000" pitchFamily="2" charset="0"/>
              </a:rPr>
              <a:t>La Direttiva del Ministro </a:t>
            </a:r>
            <a:r>
              <a:rPr lang="it-IT" sz="2800" dirty="0">
                <a:solidFill>
                  <a:schemeClr val="tx1"/>
                </a:solidFill>
                <a:latin typeface="Titillium Web" panose="00000500000000000000" pitchFamily="2" charset="0"/>
              </a:rPr>
              <a:t>del 14.01.2025 </a:t>
            </a:r>
            <a:r>
              <a:rPr lang="it-IT" sz="2800" noProof="0" dirty="0">
                <a:solidFill>
                  <a:schemeClr val="tx1"/>
                </a:solidFill>
                <a:latin typeface="Titillium Web" panose="00000500000000000000" pitchFamily="2" charset="0"/>
              </a:rPr>
              <a:t>sottolinea l’importanza dell’educazione umanistica nella formazione del personale pubblico. In questa prospettiva, diventano fondamentali le modalità innovative di apprendimento e </a:t>
            </a:r>
            <a:r>
              <a:rPr lang="it-IT" sz="2800" b="1" dirty="0">
                <a:solidFill>
                  <a:srgbClr val="036EF0"/>
                </a:solidFill>
                <a:latin typeface="Titillium Web"/>
              </a:rPr>
              <a:t>progetti formativi incentrati sulla comprensione dell’innovazione e del cambiamento</a:t>
            </a:r>
            <a:r>
              <a:rPr lang="it-IT" sz="2800" noProof="0" dirty="0">
                <a:solidFill>
                  <a:schemeClr val="tx1"/>
                </a:solidFill>
                <a:latin typeface="Titillium Web" panose="00000500000000000000" pitchFamily="2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800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800" noProof="0" dirty="0">
                <a:solidFill>
                  <a:schemeClr val="tx1"/>
                </a:solidFill>
                <a:latin typeface="Titillium Web" panose="00000500000000000000" pitchFamily="2" charset="0"/>
              </a:rPr>
              <a:t>L’offerta formativa di Essere PA: Accademia del Valore integra </a:t>
            </a:r>
            <a:r>
              <a:rPr lang="it-IT" sz="2800" b="1" dirty="0">
                <a:solidFill>
                  <a:srgbClr val="036EF0"/>
                </a:solidFill>
                <a:latin typeface="Titillium Web"/>
              </a:rPr>
              <a:t>saperi umanistici e utilizzo dell’AI </a:t>
            </a:r>
            <a:r>
              <a:rPr lang="it-IT" sz="2800" noProof="0" dirty="0">
                <a:solidFill>
                  <a:schemeClr val="tx1"/>
                </a:solidFill>
                <a:latin typeface="Titillium Web" panose="00000500000000000000" pitchFamily="2" charset="0"/>
              </a:rPr>
              <a:t>e nasce per rafforzare le </a:t>
            </a:r>
            <a:r>
              <a:rPr lang="it-IT" sz="2800" b="1" dirty="0">
                <a:solidFill>
                  <a:srgbClr val="036EF0"/>
                </a:solidFill>
                <a:latin typeface="Titillium Web"/>
              </a:rPr>
              <a:t>competenze trasversali </a:t>
            </a:r>
            <a:r>
              <a:rPr lang="it-IT" sz="2800" noProof="0" dirty="0">
                <a:solidFill>
                  <a:schemeClr val="tx1"/>
                </a:solidFill>
                <a:latin typeface="Titillium Web" panose="00000500000000000000" pitchFamily="2" charset="0"/>
              </a:rPr>
              <a:t>dei dipendenti pubblici in linea con il framework di competenze identificate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F6A802-8ABF-41AD-4387-F27249C2641D}"/>
              </a:ext>
            </a:extLst>
          </p:cNvPr>
          <p:cNvSpPr/>
          <p:nvPr/>
        </p:nvSpPr>
        <p:spPr>
          <a:xfrm>
            <a:off x="834189" y="5073491"/>
            <a:ext cx="16467709" cy="3359309"/>
          </a:xfrm>
          <a:prstGeom prst="roundRect">
            <a:avLst>
              <a:gd name="adj" fmla="val 6796"/>
            </a:avLst>
          </a:prstGeom>
          <a:solidFill>
            <a:srgbClr val="036E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365760" rtlCol="0" anchor="t"/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979"/>
              </a:spcAft>
              <a:buClr>
                <a:prstClr val="white"/>
              </a:buClr>
              <a:buSzPct val="100000"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/>
              </a:rPr>
              <a:t>Il programma adotta un approccio interdisciplinare, valoriale e attitudinale, con l’obiettivo di:</a:t>
            </a:r>
          </a:p>
          <a:p>
            <a:pPr marL="471202" marR="0" lvl="0" indent="-471202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979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/>
              </a:rPr>
              <a:t>Promuovere comportamenti e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/>
              </a:rPr>
              <a:t>mindset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/>
              </a:rPr>
              <a:t> innovativi: capacità relazionali, pensiero critico e consapevolezza individuale</a:t>
            </a:r>
          </a:p>
          <a:p>
            <a:pPr marL="471202" marR="0" lvl="0" indent="-471202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979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/>
              </a:rPr>
              <a:t>Valorizzare il capitale umano della PA</a:t>
            </a:r>
          </a:p>
          <a:p>
            <a:pPr marL="471202" marR="0" lvl="0" indent="-471202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979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/>
              </a:rPr>
              <a:t>Sostenere i processi di transizione digitale, ecologica e amministrativa</a:t>
            </a:r>
          </a:p>
          <a:p>
            <a:pPr marL="471202" marR="0" lvl="0" indent="-471202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979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/>
              </a:rPr>
              <a:t>Favorire </a:t>
            </a:r>
            <a:r>
              <a:rPr lang="it-IT" sz="2400" dirty="0">
                <a:solidFill>
                  <a:prstClr val="white"/>
                </a:solidFill>
                <a:latin typeface="Titillium Web" panose="00000500000000000000" pitchFamily="2" charset="0"/>
                <a:cs typeface="Arial"/>
              </a:rPr>
              <a:t>lo sviluppo dell’AI </a:t>
            </a:r>
            <a:r>
              <a:rPr lang="it-IT" sz="2400" dirty="0" err="1">
                <a:solidFill>
                  <a:prstClr val="white"/>
                </a:solidFill>
                <a:latin typeface="Titillium Web" panose="00000500000000000000" pitchFamily="2" charset="0"/>
                <a:cs typeface="Arial"/>
              </a:rPr>
              <a:t>literacy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Arial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DE1348D-1A27-9EDB-55C2-A1EC3B3AF99B}"/>
              </a:ext>
            </a:extLst>
          </p:cNvPr>
          <p:cNvSpPr txBox="1"/>
          <p:nvPr/>
        </p:nvSpPr>
        <p:spPr>
          <a:xfrm>
            <a:off x="834189" y="8651411"/>
            <a:ext cx="175300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>
                <a:ln>
                  <a:noFill/>
                </a:ln>
                <a:solidFill>
                  <a:srgbClr val="036EF0"/>
                </a:solidFill>
                <a:effectLst/>
                <a:uLnTx/>
                <a:uFillTx/>
                <a:latin typeface="Titillium"/>
              </a:rPr>
              <a:t>Le ore di formazione in aula concorrono al raggiungimento dell’obiettivo individuale di formazione di almeno 40 ore annue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9E0A19C-EAC0-7CD2-EB03-CD03D9081E8E}"/>
              </a:ext>
            </a:extLst>
          </p:cNvPr>
          <p:cNvSpPr txBox="1">
            <a:spLocks/>
          </p:cNvSpPr>
          <p:nvPr/>
        </p:nvSpPr>
        <p:spPr>
          <a:xfrm>
            <a:off x="772095" y="485166"/>
            <a:ext cx="16529803" cy="1038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 baseline="0">
                <a:solidFill>
                  <a:srgbClr val="016DEF"/>
                </a:solidFill>
                <a:latin typeface="Titillium Web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400" b="0" i="0" u="none" strike="noStrike" kern="1200" cap="none" spc="0" normalizeH="0" baseline="0" noProof="0">
                <a:ln>
                  <a:noFill/>
                </a:ln>
                <a:solidFill>
                  <a:srgbClr val="016DEF"/>
                </a:solidFill>
                <a:effectLst/>
                <a:uLnTx/>
                <a:uFillTx/>
                <a:latin typeface="Titillium Web" panose="00000500000000000000" pitchFamily="2" charset="0"/>
                <a:ea typeface="+mj-ea"/>
                <a:cs typeface="+mj-cs"/>
              </a:rPr>
              <a:t>Essere PA</a:t>
            </a:r>
          </a:p>
        </p:txBody>
      </p:sp>
    </p:spTree>
    <p:extLst>
      <p:ext uri="{BB962C8B-B14F-4D97-AF65-F5344CB8AC3E}">
        <p14:creationId xmlns:p14="http://schemas.microsoft.com/office/powerpoint/2010/main" val="43018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8F89D-C5AF-4481-1FE4-B324C5FC0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9815DB9-F64C-91ED-5A25-8F8A03C2DB46}"/>
              </a:ext>
            </a:extLst>
          </p:cNvPr>
          <p:cNvSpPr txBox="1">
            <a:spLocks/>
          </p:cNvSpPr>
          <p:nvPr/>
        </p:nvSpPr>
        <p:spPr>
          <a:xfrm>
            <a:off x="481661" y="766865"/>
            <a:ext cx="9363435" cy="1507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6500" dirty="0">
                <a:solidFill>
                  <a:srgbClr val="016DEF"/>
                </a:solidFill>
                <a:latin typeface="Titillium Web" panose="00000500000000000000" pitchFamily="2" charset="0"/>
                <a:ea typeface="+mj-ea"/>
                <a:cs typeface="+mj-cs"/>
              </a:rPr>
              <a:t>I tre percorsi formativi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194CCA4-66FC-41F1-FED3-64A7759A1F30}"/>
              </a:ext>
            </a:extLst>
          </p:cNvPr>
          <p:cNvSpPr txBox="1">
            <a:spLocks/>
          </p:cNvSpPr>
          <p:nvPr/>
        </p:nvSpPr>
        <p:spPr>
          <a:xfrm>
            <a:off x="564472" y="2317985"/>
            <a:ext cx="7918385" cy="5010202"/>
          </a:xfrm>
          <a:prstGeom prst="rect">
            <a:avLst/>
          </a:prstGeom>
        </p:spPr>
        <p:txBody>
          <a:bodyPr vert="horz" lIns="0" tIns="75390" rIns="0" bIns="753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5442" indent="-565442" algn="l" fontAlgn="base">
              <a:lnSpc>
                <a:spcPct val="100000"/>
              </a:lnSpc>
              <a:spcBef>
                <a:spcPts val="0"/>
              </a:spcBef>
              <a:spcAft>
                <a:spcPts val="2474"/>
              </a:spcAft>
              <a:buFont typeface="Wingdings" panose="05000000000000000000" pitchFamily="2" charset="2"/>
              <a:buChar char="§"/>
              <a:defRPr/>
            </a:pPr>
            <a:r>
              <a:rPr lang="it-IT" sz="2800" dirty="0">
                <a:latin typeface="Titillium Web" panose="00000500000000000000" pitchFamily="2" charset="0"/>
                <a:ea typeface="+mn-ea"/>
                <a:cs typeface="+mn-cs"/>
              </a:rPr>
              <a:t>Formare il personale pubblico non è solo una necessità, ma una </a:t>
            </a:r>
            <a:r>
              <a:rPr lang="it-IT" sz="2800" b="1" dirty="0">
                <a:latin typeface="Titillium Web" panose="00000500000000000000" pitchFamily="2" charset="0"/>
                <a:ea typeface="+mn-ea"/>
                <a:cs typeface="+mn-cs"/>
              </a:rPr>
              <a:t>scelta strategica</a:t>
            </a:r>
            <a:r>
              <a:rPr lang="it-IT" sz="2800" dirty="0">
                <a:latin typeface="Titillium Web" panose="00000500000000000000" pitchFamily="2" charset="0"/>
                <a:ea typeface="+mn-ea"/>
                <a:cs typeface="+mn-cs"/>
              </a:rPr>
              <a:t>: significa migliorare l’efficienza, promuovere l’innovazione e offrire </a:t>
            </a:r>
            <a:r>
              <a:rPr lang="it-IT" sz="2800" b="1" dirty="0">
                <a:latin typeface="Titillium Web" panose="00000500000000000000" pitchFamily="2" charset="0"/>
                <a:ea typeface="+mn-ea"/>
                <a:cs typeface="+mn-cs"/>
              </a:rPr>
              <a:t>servizi di qualità </a:t>
            </a:r>
            <a:r>
              <a:rPr lang="it-IT" sz="2800" dirty="0">
                <a:latin typeface="Titillium Web" panose="00000500000000000000" pitchFamily="2" charset="0"/>
                <a:ea typeface="+mn-ea"/>
                <a:cs typeface="+mn-cs"/>
              </a:rPr>
              <a:t>ai cittadini.</a:t>
            </a:r>
          </a:p>
          <a:p>
            <a:pPr marL="565442" indent="-565442" algn="l" fontAlgn="base">
              <a:lnSpc>
                <a:spcPct val="100000"/>
              </a:lnSpc>
              <a:spcBef>
                <a:spcPts val="0"/>
              </a:spcBef>
              <a:spcAft>
                <a:spcPts val="2474"/>
              </a:spcAft>
              <a:buFont typeface="Wingdings" panose="05000000000000000000" pitchFamily="2" charset="2"/>
              <a:buChar char="§"/>
              <a:defRPr/>
            </a:pPr>
            <a:r>
              <a:rPr lang="it-IT" sz="2800" dirty="0">
                <a:latin typeface="Titillium Web" panose="00000500000000000000" pitchFamily="2" charset="0"/>
                <a:ea typeface="+mn-ea"/>
                <a:cs typeface="+mn-cs"/>
              </a:rPr>
              <a:t>Essere PA è un progetto formativo orientato alla crescita </a:t>
            </a:r>
            <a:r>
              <a:rPr lang="it-IT" sz="2800" b="1" dirty="0">
                <a:latin typeface="Titillium Web" panose="00000500000000000000" pitchFamily="2" charset="0"/>
                <a:ea typeface="+mn-ea"/>
                <a:cs typeface="+mn-cs"/>
              </a:rPr>
              <a:t>personale e professionale </a:t>
            </a:r>
            <a:r>
              <a:rPr lang="it-IT" sz="2800" dirty="0">
                <a:latin typeface="Titillium Web" panose="00000500000000000000" pitchFamily="2" charset="0"/>
                <a:ea typeface="+mn-ea"/>
                <a:cs typeface="+mn-cs"/>
              </a:rPr>
              <a:t>dei dipendenti delle Amministrazioni centrali e territoriali.</a:t>
            </a:r>
          </a:p>
          <a:p>
            <a:pPr marL="565442" indent="-565442" algn="l" fontAlgn="base">
              <a:lnSpc>
                <a:spcPct val="100000"/>
              </a:lnSpc>
              <a:spcBef>
                <a:spcPts val="0"/>
              </a:spcBef>
              <a:spcAft>
                <a:spcPts val="2474"/>
              </a:spcAft>
              <a:buFont typeface="Wingdings" panose="05000000000000000000" pitchFamily="2" charset="2"/>
              <a:buChar char="§"/>
              <a:defRPr/>
            </a:pPr>
            <a:r>
              <a:rPr lang="it-IT" sz="2800" dirty="0">
                <a:latin typeface="Titillium Web" panose="00000500000000000000" pitchFamily="2" charset="0"/>
                <a:ea typeface="+mn-ea"/>
                <a:cs typeface="+mn-cs"/>
              </a:rPr>
              <a:t>E’ possibile scegliere uno o più corsi; il corso si svolge in </a:t>
            </a:r>
            <a:r>
              <a:rPr lang="it-IT" sz="2800">
                <a:latin typeface="Titillium Web" panose="00000500000000000000" pitchFamily="2" charset="0"/>
                <a:ea typeface="+mn-ea"/>
                <a:cs typeface="+mn-cs"/>
              </a:rPr>
              <a:t>2 giorn</a:t>
            </a:r>
            <a:endParaRPr lang="it-IT" sz="2800" dirty="0">
              <a:latin typeface="Titillium Web" panose="00000500000000000000" pitchFamily="2" charset="0"/>
              <a:ea typeface="+mn-ea"/>
              <a:cs typeface="+mn-cs"/>
            </a:endParaRPr>
          </a:p>
          <a:p>
            <a:pPr algn="l" defTabSz="1507846" fontAlgn="base">
              <a:lnSpc>
                <a:spcPct val="100000"/>
              </a:lnSpc>
              <a:spcBef>
                <a:spcPts val="0"/>
              </a:spcBef>
              <a:spcAft>
                <a:spcPts val="2474"/>
              </a:spcAft>
              <a:defRPr/>
            </a:pPr>
            <a:endParaRPr lang="it-IT" sz="3298" b="1" dirty="0"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Rettangolo 10">
            <a:extLst>
              <a:ext uri="{FF2B5EF4-FFF2-40B4-BE49-F238E27FC236}">
                <a16:creationId xmlns:a16="http://schemas.microsoft.com/office/drawing/2014/main" id="{E2CD5092-6E12-7A27-7516-92ED1456BC2D}"/>
              </a:ext>
            </a:extLst>
          </p:cNvPr>
          <p:cNvSpPr/>
          <p:nvPr/>
        </p:nvSpPr>
        <p:spPr>
          <a:xfrm>
            <a:off x="8748637" y="1624037"/>
            <a:ext cx="9557363" cy="1947717"/>
          </a:xfrm>
          <a:custGeom>
            <a:avLst/>
            <a:gdLst>
              <a:gd name="connsiteX0" fmla="*/ 0 w 3560683"/>
              <a:gd name="connsiteY0" fmla="*/ 0 h 1554858"/>
              <a:gd name="connsiteX1" fmla="*/ 3560683 w 3560683"/>
              <a:gd name="connsiteY1" fmla="*/ 0 h 1554858"/>
              <a:gd name="connsiteX2" fmla="*/ 3560683 w 3560683"/>
              <a:gd name="connsiteY2" fmla="*/ 1554858 h 1554858"/>
              <a:gd name="connsiteX3" fmla="*/ 0 w 3560683"/>
              <a:gd name="connsiteY3" fmla="*/ 1554858 h 1554858"/>
              <a:gd name="connsiteX4" fmla="*/ 0 w 3560683"/>
              <a:gd name="connsiteY4" fmla="*/ 0 h 1554858"/>
              <a:gd name="connsiteX0" fmla="*/ 765810 w 4326493"/>
              <a:gd name="connsiteY0" fmla="*/ 0 h 1554858"/>
              <a:gd name="connsiteX1" fmla="*/ 4326493 w 4326493"/>
              <a:gd name="connsiteY1" fmla="*/ 0 h 1554858"/>
              <a:gd name="connsiteX2" fmla="*/ 4326493 w 4326493"/>
              <a:gd name="connsiteY2" fmla="*/ 1554858 h 1554858"/>
              <a:gd name="connsiteX3" fmla="*/ 0 w 4326493"/>
              <a:gd name="connsiteY3" fmla="*/ 1554858 h 1554858"/>
              <a:gd name="connsiteX4" fmla="*/ 765810 w 4326493"/>
              <a:gd name="connsiteY4" fmla="*/ 0 h 155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6493" h="1554858">
                <a:moveTo>
                  <a:pt x="765810" y="0"/>
                </a:moveTo>
                <a:lnTo>
                  <a:pt x="4326493" y="0"/>
                </a:lnTo>
                <a:lnTo>
                  <a:pt x="4326493" y="1554858"/>
                </a:lnTo>
                <a:lnTo>
                  <a:pt x="0" y="1554858"/>
                </a:lnTo>
                <a:lnTo>
                  <a:pt x="765810" y="0"/>
                </a:lnTo>
                <a:close/>
              </a:path>
            </a:pathLst>
          </a:custGeom>
          <a:solidFill>
            <a:srgbClr val="002B79">
              <a:alpha val="69934"/>
            </a:srgbClr>
          </a:solidFill>
          <a:ln w="12700" cap="flat" cmpd="sng" algn="ctr">
            <a:solidFill>
              <a:srgbClr val="F2A900">
                <a:shade val="50000"/>
                <a:alpha val="0"/>
              </a:srgbClr>
            </a:solidFill>
            <a:prstDash val="solid"/>
            <a:miter lim="800000"/>
          </a:ln>
          <a:effectLst/>
        </p:spPr>
        <p:txBody>
          <a:bodyPr lIns="0" tIns="0" rIns="237450" bIns="712350" rtlCol="0" anchor="ctr"/>
          <a:lstStyle/>
          <a:p>
            <a:pPr marL="1034027" algn="r">
              <a:defRPr/>
            </a:pPr>
            <a:r>
              <a:rPr lang="it-IT" sz="3958" b="1" i="1" dirty="0">
                <a:solidFill>
                  <a:prstClr val="white"/>
                </a:solidFill>
                <a:latin typeface="Titillium Web"/>
                <a:ea typeface="+mj-lt"/>
                <a:cs typeface="+mj-lt"/>
              </a:rPr>
              <a:t>1. </a:t>
            </a:r>
            <a:r>
              <a:rPr lang="it-IT" sz="2638" b="1" i="1" dirty="0">
                <a:solidFill>
                  <a:prstClr val="white"/>
                </a:solidFill>
                <a:latin typeface="Titillium Web"/>
                <a:ea typeface="+mj-lt"/>
                <a:cs typeface="+mj-lt"/>
              </a:rPr>
              <a:t>Allenare il pensiero critico – per prendere decisioni più consapevoli valutando le informazioni con metodo</a:t>
            </a: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C4FB8F4B-E8E1-C5DF-F169-8E68FA079090}"/>
              </a:ext>
            </a:extLst>
          </p:cNvPr>
          <p:cNvSpPr/>
          <p:nvPr/>
        </p:nvSpPr>
        <p:spPr>
          <a:xfrm>
            <a:off x="9646670" y="3849229"/>
            <a:ext cx="9557363" cy="1947717"/>
          </a:xfrm>
          <a:custGeom>
            <a:avLst/>
            <a:gdLst>
              <a:gd name="connsiteX0" fmla="*/ 0 w 3560683"/>
              <a:gd name="connsiteY0" fmla="*/ 0 h 1554858"/>
              <a:gd name="connsiteX1" fmla="*/ 3560683 w 3560683"/>
              <a:gd name="connsiteY1" fmla="*/ 0 h 1554858"/>
              <a:gd name="connsiteX2" fmla="*/ 3560683 w 3560683"/>
              <a:gd name="connsiteY2" fmla="*/ 1554858 h 1554858"/>
              <a:gd name="connsiteX3" fmla="*/ 0 w 3560683"/>
              <a:gd name="connsiteY3" fmla="*/ 1554858 h 1554858"/>
              <a:gd name="connsiteX4" fmla="*/ 0 w 3560683"/>
              <a:gd name="connsiteY4" fmla="*/ 0 h 1554858"/>
              <a:gd name="connsiteX0" fmla="*/ 765810 w 4326493"/>
              <a:gd name="connsiteY0" fmla="*/ 0 h 1554858"/>
              <a:gd name="connsiteX1" fmla="*/ 4326493 w 4326493"/>
              <a:gd name="connsiteY1" fmla="*/ 0 h 1554858"/>
              <a:gd name="connsiteX2" fmla="*/ 4326493 w 4326493"/>
              <a:gd name="connsiteY2" fmla="*/ 1554858 h 1554858"/>
              <a:gd name="connsiteX3" fmla="*/ 0 w 4326493"/>
              <a:gd name="connsiteY3" fmla="*/ 1554858 h 1554858"/>
              <a:gd name="connsiteX4" fmla="*/ 765810 w 4326493"/>
              <a:gd name="connsiteY4" fmla="*/ 0 h 155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6493" h="1554858">
                <a:moveTo>
                  <a:pt x="765810" y="0"/>
                </a:moveTo>
                <a:lnTo>
                  <a:pt x="4326493" y="0"/>
                </a:lnTo>
                <a:lnTo>
                  <a:pt x="4326493" y="1554858"/>
                </a:lnTo>
                <a:lnTo>
                  <a:pt x="0" y="1554858"/>
                </a:lnTo>
                <a:lnTo>
                  <a:pt x="765810" y="0"/>
                </a:lnTo>
                <a:close/>
              </a:path>
            </a:pathLst>
          </a:custGeom>
          <a:solidFill>
            <a:srgbClr val="002B79">
              <a:alpha val="69934"/>
            </a:srgbClr>
          </a:solidFill>
          <a:ln w="12700" cap="flat" cmpd="sng" algn="ctr">
            <a:solidFill>
              <a:srgbClr val="F2A900">
                <a:shade val="50000"/>
                <a:alpha val="0"/>
              </a:srgbClr>
            </a:solidFill>
            <a:prstDash val="solid"/>
            <a:miter lim="800000"/>
          </a:ln>
          <a:effectLst/>
        </p:spPr>
        <p:txBody>
          <a:bodyPr lIns="0" tIns="0" rIns="237450" bIns="712350" rtlCol="0" anchor="ctr"/>
          <a:lstStyle/>
          <a:p>
            <a:pPr marL="1034027" algn="r">
              <a:defRPr/>
            </a:pPr>
            <a:r>
              <a:rPr lang="it-IT" sz="3958" b="1" i="1" dirty="0">
                <a:solidFill>
                  <a:prstClr val="white"/>
                </a:solidFill>
                <a:latin typeface="Titillium Web"/>
                <a:ea typeface="+mj-lt"/>
                <a:cs typeface="+mj-lt"/>
              </a:rPr>
              <a:t>2. </a:t>
            </a:r>
            <a:r>
              <a:rPr lang="it-IT" sz="2638" b="1" i="1" dirty="0">
                <a:solidFill>
                  <a:prstClr val="white"/>
                </a:solidFill>
                <a:latin typeface="Titillium Web"/>
                <a:ea typeface="+mj-lt"/>
                <a:cs typeface="+mj-lt"/>
              </a:rPr>
              <a:t>Progettare comunità – per sviluppare nuove </a:t>
            </a:r>
          </a:p>
          <a:p>
            <a:pPr marL="1034027" algn="r">
              <a:defRPr/>
            </a:pPr>
            <a:r>
              <a:rPr lang="it-IT" sz="2638" b="1" i="1" dirty="0">
                <a:solidFill>
                  <a:prstClr val="white"/>
                </a:solidFill>
                <a:latin typeface="Titillium Web"/>
                <a:ea typeface="+mj-lt"/>
                <a:cs typeface="+mj-lt"/>
              </a:rPr>
              <a:t>modalità di collaborazione e riconoscere i rischi comunicativi</a:t>
            </a:r>
          </a:p>
        </p:txBody>
      </p:sp>
      <p:sp>
        <p:nvSpPr>
          <p:cNvPr id="4" name="Rettangolo 10">
            <a:extLst>
              <a:ext uri="{FF2B5EF4-FFF2-40B4-BE49-F238E27FC236}">
                <a16:creationId xmlns:a16="http://schemas.microsoft.com/office/drawing/2014/main" id="{9205C353-6050-E334-F453-6DE127E7223B}"/>
              </a:ext>
            </a:extLst>
          </p:cNvPr>
          <p:cNvSpPr/>
          <p:nvPr/>
        </p:nvSpPr>
        <p:spPr>
          <a:xfrm>
            <a:off x="10212098" y="6074419"/>
            <a:ext cx="9557363" cy="1947717"/>
          </a:xfrm>
          <a:custGeom>
            <a:avLst/>
            <a:gdLst>
              <a:gd name="connsiteX0" fmla="*/ 0 w 3560683"/>
              <a:gd name="connsiteY0" fmla="*/ 0 h 1554858"/>
              <a:gd name="connsiteX1" fmla="*/ 3560683 w 3560683"/>
              <a:gd name="connsiteY1" fmla="*/ 0 h 1554858"/>
              <a:gd name="connsiteX2" fmla="*/ 3560683 w 3560683"/>
              <a:gd name="connsiteY2" fmla="*/ 1554858 h 1554858"/>
              <a:gd name="connsiteX3" fmla="*/ 0 w 3560683"/>
              <a:gd name="connsiteY3" fmla="*/ 1554858 h 1554858"/>
              <a:gd name="connsiteX4" fmla="*/ 0 w 3560683"/>
              <a:gd name="connsiteY4" fmla="*/ 0 h 1554858"/>
              <a:gd name="connsiteX0" fmla="*/ 765810 w 4326493"/>
              <a:gd name="connsiteY0" fmla="*/ 0 h 1554858"/>
              <a:gd name="connsiteX1" fmla="*/ 4326493 w 4326493"/>
              <a:gd name="connsiteY1" fmla="*/ 0 h 1554858"/>
              <a:gd name="connsiteX2" fmla="*/ 4326493 w 4326493"/>
              <a:gd name="connsiteY2" fmla="*/ 1554858 h 1554858"/>
              <a:gd name="connsiteX3" fmla="*/ 0 w 4326493"/>
              <a:gd name="connsiteY3" fmla="*/ 1554858 h 1554858"/>
              <a:gd name="connsiteX4" fmla="*/ 765810 w 4326493"/>
              <a:gd name="connsiteY4" fmla="*/ 0 h 155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6493" h="1554858">
                <a:moveTo>
                  <a:pt x="765810" y="0"/>
                </a:moveTo>
                <a:lnTo>
                  <a:pt x="4326493" y="0"/>
                </a:lnTo>
                <a:lnTo>
                  <a:pt x="4326493" y="1554858"/>
                </a:lnTo>
                <a:lnTo>
                  <a:pt x="0" y="1554858"/>
                </a:lnTo>
                <a:lnTo>
                  <a:pt x="765810" y="0"/>
                </a:lnTo>
                <a:close/>
              </a:path>
            </a:pathLst>
          </a:custGeom>
          <a:solidFill>
            <a:srgbClr val="002B79">
              <a:alpha val="69934"/>
            </a:srgbClr>
          </a:solidFill>
          <a:ln w="12700" cap="flat" cmpd="sng" algn="ctr">
            <a:solidFill>
              <a:srgbClr val="F2A900">
                <a:shade val="50000"/>
                <a:alpha val="0"/>
              </a:srgbClr>
            </a:solidFill>
            <a:prstDash val="solid"/>
            <a:miter lim="800000"/>
          </a:ln>
          <a:effectLst/>
        </p:spPr>
        <p:txBody>
          <a:bodyPr lIns="0" tIns="0" rIns="237450" bIns="712350" rtlCol="0" anchor="ctr"/>
          <a:lstStyle/>
          <a:p>
            <a:pPr marL="1034027" algn="r">
              <a:defRPr/>
            </a:pPr>
            <a:r>
              <a:rPr lang="it-IT" sz="3958" b="1" i="1" dirty="0">
                <a:solidFill>
                  <a:prstClr val="white"/>
                </a:solidFill>
                <a:latin typeface="Titillium Web"/>
                <a:ea typeface="+mj-lt"/>
                <a:cs typeface="+mj-lt"/>
              </a:rPr>
              <a:t>3. </a:t>
            </a:r>
            <a:r>
              <a:rPr lang="it-IT" sz="2638" b="1" i="1" dirty="0">
                <a:solidFill>
                  <a:prstClr val="white"/>
                </a:solidFill>
                <a:latin typeface="Titillium Web"/>
                <a:ea typeface="+mj-lt"/>
                <a:cs typeface="+mj-lt"/>
              </a:rPr>
              <a:t>Abitare la complessità – per affrontare</a:t>
            </a:r>
          </a:p>
          <a:p>
            <a:pPr marL="1034027" algn="r">
              <a:defRPr/>
            </a:pPr>
            <a:r>
              <a:rPr lang="it-IT" sz="2638" b="1" i="1" dirty="0">
                <a:solidFill>
                  <a:prstClr val="white"/>
                </a:solidFill>
                <a:latin typeface="Titillium Web"/>
                <a:ea typeface="+mj-lt"/>
                <a:cs typeface="+mj-lt"/>
              </a:rPr>
              <a:t>il cambiamento e l’incertezza esplorando i futuri possibili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452A91-A5BA-74DF-8A62-ED6BFAF3C2B1}"/>
              </a:ext>
            </a:extLst>
          </p:cNvPr>
          <p:cNvSpPr txBox="1"/>
          <p:nvPr/>
        </p:nvSpPr>
        <p:spPr>
          <a:xfrm>
            <a:off x="1003051" y="8479624"/>
            <a:ext cx="18350797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it-IT" sz="2800" dirty="0">
                <a:latin typeface="Titillium Web" panose="00000500000000000000" pitchFamily="2" charset="0"/>
              </a:rPr>
              <a:t>Ogni modulo prevede esperienze nei </a:t>
            </a:r>
            <a:r>
              <a:rPr lang="it-IT" sz="2800" b="1" dirty="0" err="1">
                <a:latin typeface="Titillium Web" panose="00000500000000000000" pitchFamily="2" charset="0"/>
              </a:rPr>
              <a:t>GenAI</a:t>
            </a:r>
            <a:r>
              <a:rPr lang="it-IT" sz="2800" b="1" dirty="0">
                <a:latin typeface="Titillium Web" panose="00000500000000000000" pitchFamily="2" charset="0"/>
              </a:rPr>
              <a:t> </a:t>
            </a:r>
            <a:r>
              <a:rPr lang="it-IT" sz="2800" b="1" dirty="0" err="1">
                <a:latin typeface="Titillium Web" panose="00000500000000000000" pitchFamily="2" charset="0"/>
              </a:rPr>
              <a:t>Bootcamp</a:t>
            </a:r>
            <a:r>
              <a:rPr lang="it-IT" sz="2800" dirty="0">
                <a:latin typeface="Titillium Web" panose="00000500000000000000" pitchFamily="2" charset="0"/>
              </a:rPr>
              <a:t>, per esplorare l’uso dell’</a:t>
            </a:r>
            <a:r>
              <a:rPr lang="it-IT" sz="2800" b="1" dirty="0">
                <a:latin typeface="Titillium Web" panose="00000500000000000000" pitchFamily="2" charset="0"/>
              </a:rPr>
              <a:t>Intelligenza Artificiale </a:t>
            </a:r>
            <a:r>
              <a:rPr lang="it-IT" sz="2800" dirty="0">
                <a:latin typeface="Titillium Web" panose="00000500000000000000" pitchFamily="2" charset="0"/>
              </a:rPr>
              <a:t>nella PA, comprenderne le implicazioni etiche e acquisire nuove </a:t>
            </a:r>
            <a:r>
              <a:rPr lang="it-IT" sz="2800" b="1" dirty="0">
                <a:latin typeface="Titillium Web" panose="00000500000000000000" pitchFamily="2" charset="0"/>
              </a:rPr>
              <a:t>competenze digitali</a:t>
            </a:r>
            <a:r>
              <a:rPr lang="it-IT" sz="2800" dirty="0">
                <a:latin typeface="Titillium Web" panose="00000500000000000000" pitchFamily="2" charset="0"/>
              </a:rPr>
              <a:t>.</a:t>
            </a:r>
          </a:p>
        </p:txBody>
      </p:sp>
      <p:pic>
        <p:nvPicPr>
          <p:cNvPr id="12" name="Graphic 11" descr="Stopwatch with solid fill">
            <a:extLst>
              <a:ext uri="{FF2B5EF4-FFF2-40B4-BE49-F238E27FC236}">
                <a16:creationId xmlns:a16="http://schemas.microsoft.com/office/drawing/2014/main" id="{D74791C0-B1E9-74E4-9BB6-88A3A95D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21158" y="2869057"/>
            <a:ext cx="546950" cy="546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ABCF7B-2B86-C05F-A54C-F012828FC728}"/>
              </a:ext>
            </a:extLst>
          </p:cNvPr>
          <p:cNvSpPr txBox="1"/>
          <p:nvPr/>
        </p:nvSpPr>
        <p:spPr>
          <a:xfrm>
            <a:off x="15331188" y="2897930"/>
            <a:ext cx="2658907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38" b="1">
                <a:solidFill>
                  <a:prstClr val="white"/>
                </a:solidFill>
                <a:latin typeface="Titillium Web"/>
                <a:ea typeface="+mj-lt"/>
                <a:cs typeface="+mj-lt"/>
              </a:rPr>
              <a:t>DURATA: 14 ore</a:t>
            </a:r>
          </a:p>
        </p:txBody>
      </p:sp>
      <p:pic>
        <p:nvPicPr>
          <p:cNvPr id="14" name="Graphic 13" descr="Stopwatch with solid fill">
            <a:extLst>
              <a:ext uri="{FF2B5EF4-FFF2-40B4-BE49-F238E27FC236}">
                <a16:creationId xmlns:a16="http://schemas.microsoft.com/office/drawing/2014/main" id="{BC26FB5A-5499-D6BD-5B32-E41112DFB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86074" y="5055811"/>
            <a:ext cx="546950" cy="546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034F93-E6A1-68FC-69AC-3637E111D41A}"/>
              </a:ext>
            </a:extLst>
          </p:cNvPr>
          <p:cNvSpPr txBox="1"/>
          <p:nvPr/>
        </p:nvSpPr>
        <p:spPr>
          <a:xfrm>
            <a:off x="16296104" y="5084685"/>
            <a:ext cx="2658907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38" b="1">
                <a:solidFill>
                  <a:prstClr val="white"/>
                </a:solidFill>
                <a:latin typeface="Titillium Web"/>
                <a:ea typeface="+mj-lt"/>
                <a:cs typeface="+mj-lt"/>
              </a:rPr>
              <a:t>DURATA: 14 ore</a:t>
            </a:r>
          </a:p>
        </p:txBody>
      </p:sp>
      <p:pic>
        <p:nvPicPr>
          <p:cNvPr id="18" name="Graphic 17" descr="Stopwatch with solid fill">
            <a:extLst>
              <a:ext uri="{FF2B5EF4-FFF2-40B4-BE49-F238E27FC236}">
                <a16:creationId xmlns:a16="http://schemas.microsoft.com/office/drawing/2014/main" id="{DB0A510E-CA10-78BD-E6F6-26EEE3EE8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5634" y="7295403"/>
            <a:ext cx="546950" cy="5469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F3488A-EAAF-5965-E813-4CD02C387BEE}"/>
              </a:ext>
            </a:extLst>
          </p:cNvPr>
          <p:cNvSpPr txBox="1"/>
          <p:nvPr/>
        </p:nvSpPr>
        <p:spPr>
          <a:xfrm>
            <a:off x="16865664" y="7324277"/>
            <a:ext cx="2658907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38" b="1">
                <a:solidFill>
                  <a:prstClr val="white"/>
                </a:solidFill>
                <a:latin typeface="Titillium Web"/>
                <a:ea typeface="+mj-lt"/>
                <a:cs typeface="+mj-lt"/>
              </a:rPr>
              <a:t>DURATA: 14 ore</a:t>
            </a:r>
          </a:p>
        </p:txBody>
      </p:sp>
    </p:spTree>
    <p:extLst>
      <p:ext uri="{BB962C8B-B14F-4D97-AF65-F5344CB8AC3E}">
        <p14:creationId xmlns:p14="http://schemas.microsoft.com/office/powerpoint/2010/main" val="21150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7FB7B-4698-2AB0-FB5B-A35B8EB55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749FC237-266E-8D6F-47E9-64068F1845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 r="28645"/>
          <a:stretch>
            <a:fillRect/>
          </a:stretch>
        </p:blipFill>
        <p:spPr>
          <a:xfrm rot="16200000">
            <a:off x="11247299" y="3385424"/>
            <a:ext cx="8082708" cy="63568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C47552-FFBD-FDAD-5F3F-6F779291F7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 r="28533"/>
          <a:stretch>
            <a:fillRect/>
          </a:stretch>
        </p:blipFill>
        <p:spPr>
          <a:xfrm rot="5400000">
            <a:off x="-927343" y="4083245"/>
            <a:ext cx="8095366" cy="63568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8798FE-42B5-C0A7-610C-E011EF94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05" y="963710"/>
            <a:ext cx="8571065" cy="10384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sz="7200" dirty="0">
                <a:latin typeface="Titillium Web"/>
              </a:rPr>
              <a:t>Partecipanti ad oggi</a:t>
            </a:r>
            <a:endParaRPr lang="en-US" sz="7200" dirty="0">
              <a:latin typeface="Titillium Web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34EB4F-995F-2A7A-7C0A-933A69E95C20}"/>
              </a:ext>
            </a:extLst>
          </p:cNvPr>
          <p:cNvGrpSpPr/>
          <p:nvPr/>
        </p:nvGrpSpPr>
        <p:grpSpPr>
          <a:xfrm>
            <a:off x="13133397" y="3590419"/>
            <a:ext cx="5329464" cy="4371811"/>
            <a:chOff x="13423678" y="3456441"/>
            <a:chExt cx="5329464" cy="4371811"/>
          </a:xfrm>
        </p:grpSpPr>
        <p:sp>
          <p:nvSpPr>
            <p:cNvPr id="30" name="Rounded Rectangle 37">
              <a:extLst>
                <a:ext uri="{FF2B5EF4-FFF2-40B4-BE49-F238E27FC236}">
                  <a16:creationId xmlns:a16="http://schemas.microsoft.com/office/drawing/2014/main" id="{8C35AD4D-829B-D35A-F555-85C6B9A46265}"/>
                </a:ext>
              </a:extLst>
            </p:cNvPr>
            <p:cNvSpPr/>
            <p:nvPr/>
          </p:nvSpPr>
          <p:spPr>
            <a:xfrm>
              <a:off x="13423678" y="5183036"/>
              <a:ext cx="5329464" cy="2645216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036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E8E27EB-368C-53FE-EFBB-0DEFA46962F5}"/>
                </a:ext>
              </a:extLst>
            </p:cNvPr>
            <p:cNvSpPr/>
            <p:nvPr/>
          </p:nvSpPr>
          <p:spPr>
            <a:xfrm>
              <a:off x="17557956" y="5146387"/>
              <a:ext cx="957943" cy="9020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267BFB-413A-1E14-CB66-45CD52A67B36}"/>
                </a:ext>
              </a:extLst>
            </p:cNvPr>
            <p:cNvSpPr/>
            <p:nvPr/>
          </p:nvSpPr>
          <p:spPr>
            <a:xfrm>
              <a:off x="13690168" y="5278233"/>
              <a:ext cx="4433929" cy="7284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268F9AB-668A-E080-010B-4DB3A080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23678" y="3456441"/>
              <a:ext cx="5329464" cy="2818466"/>
            </a:xfrm>
            <a:prstGeom prst="rect">
              <a:avLst/>
            </a:prstGeom>
          </p:spPr>
        </p:pic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EC92FB0C-BB86-6B05-007E-B7A9D1266E14}"/>
                </a:ext>
              </a:extLst>
            </p:cNvPr>
            <p:cNvSpPr txBox="1"/>
            <p:nvPr/>
          </p:nvSpPr>
          <p:spPr>
            <a:xfrm>
              <a:off x="15428881" y="3758389"/>
              <a:ext cx="131905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4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tillium Web SemiBold" pitchFamily="2" charset="77"/>
                </a:rPr>
                <a:t>4.6</a:t>
              </a:r>
              <a:r>
                <a:rPr kumimoji="0" lang="it-IT" sz="44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tillium Web SemiBold" pitchFamily="2" charset="77"/>
                </a:rPr>
                <a:t> </a:t>
              </a:r>
              <a:endParaRPr kumimoji="0" lang="en-US" sz="44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 SemiBold" pitchFamily="2" charset="7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6F8491-F03C-6EF7-7AA4-C265546609B6}"/>
                </a:ext>
              </a:extLst>
            </p:cNvPr>
            <p:cNvSpPr txBox="1"/>
            <p:nvPr/>
          </p:nvSpPr>
          <p:spPr>
            <a:xfrm>
              <a:off x="13566436" y="6508655"/>
              <a:ext cx="5055672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1" u="none" strike="noStrike" kern="0" cap="none" spc="0" normalizeH="0" baseline="0" noProof="0">
                  <a:ln>
                    <a:noFill/>
                  </a:ln>
                  <a:solidFill>
                    <a:srgbClr val="00297A"/>
                  </a:solidFill>
                  <a:effectLst/>
                  <a:uLnTx/>
                  <a:uFillTx/>
                  <a:latin typeface="Titillium Web SemiBold" pitchFamily="2" charset="77"/>
                  <a:cs typeface="Segoe UI"/>
                </a:rPr>
                <a:t>PARTECIPAZIONE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1" u="none" strike="noStrike" kern="0" cap="none" spc="0" normalizeH="0" baseline="0" noProof="0">
                  <a:ln>
                    <a:noFill/>
                  </a:ln>
                  <a:solidFill>
                    <a:srgbClr val="00297A"/>
                  </a:solidFill>
                  <a:effectLst/>
                  <a:uLnTx/>
                  <a:uFillTx/>
                  <a:latin typeface="Titillium Web SemiBold" pitchFamily="2" charset="77"/>
                  <a:cs typeface="Segoe UI"/>
                </a:rPr>
                <a:t>E COINVOLGIMENTO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C463BD8-2002-336A-B7F5-DD46230DCA71}"/>
              </a:ext>
            </a:extLst>
          </p:cNvPr>
          <p:cNvGrpSpPr/>
          <p:nvPr/>
        </p:nvGrpSpPr>
        <p:grpSpPr>
          <a:xfrm>
            <a:off x="7102680" y="3592996"/>
            <a:ext cx="5329464" cy="4371811"/>
            <a:chOff x="7327678" y="3456441"/>
            <a:chExt cx="5329464" cy="4371811"/>
          </a:xfrm>
        </p:grpSpPr>
        <p:sp>
          <p:nvSpPr>
            <p:cNvPr id="19" name="Rounded Rectangle 37">
              <a:extLst>
                <a:ext uri="{FF2B5EF4-FFF2-40B4-BE49-F238E27FC236}">
                  <a16:creationId xmlns:a16="http://schemas.microsoft.com/office/drawing/2014/main" id="{CBC93537-18F7-79B6-FFB0-B1E2F499DCBD}"/>
                </a:ext>
              </a:extLst>
            </p:cNvPr>
            <p:cNvSpPr/>
            <p:nvPr/>
          </p:nvSpPr>
          <p:spPr>
            <a:xfrm>
              <a:off x="7327678" y="5183036"/>
              <a:ext cx="5329464" cy="2645216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036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D4EB10E-D2ED-1D7E-81CA-12CEF89F70C2}"/>
                </a:ext>
              </a:extLst>
            </p:cNvPr>
            <p:cNvSpPr/>
            <p:nvPr/>
          </p:nvSpPr>
          <p:spPr>
            <a:xfrm>
              <a:off x="11441707" y="5146387"/>
              <a:ext cx="957943" cy="9020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E66C6C-6768-F3A1-EBF6-EA1159F69B1B}"/>
                </a:ext>
              </a:extLst>
            </p:cNvPr>
            <p:cNvSpPr/>
            <p:nvPr/>
          </p:nvSpPr>
          <p:spPr>
            <a:xfrm>
              <a:off x="7594169" y="5278233"/>
              <a:ext cx="4328200" cy="7284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856499-3733-725D-18E8-B281C6C0A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7678" y="3456441"/>
              <a:ext cx="5329464" cy="2818466"/>
            </a:xfrm>
            <a:prstGeom prst="rect">
              <a:avLst/>
            </a:prstGeom>
          </p:spPr>
        </p:pic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1B323D47-FCBB-877A-B389-A5BD983758A5}"/>
                </a:ext>
              </a:extLst>
            </p:cNvPr>
            <p:cNvSpPr txBox="1"/>
            <p:nvPr/>
          </p:nvSpPr>
          <p:spPr>
            <a:xfrm>
              <a:off x="9332881" y="3758389"/>
              <a:ext cx="131905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4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tillium Web SemiBold" pitchFamily="2" charset="77"/>
                </a:rPr>
                <a:t>4.5</a:t>
              </a:r>
              <a:r>
                <a:rPr kumimoji="0" lang="it-IT" sz="44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tillium Web SemiBold" pitchFamily="2" charset="77"/>
                </a:rPr>
                <a:t> </a:t>
              </a:r>
              <a:endParaRPr kumimoji="0" lang="en-US" sz="44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 SemiBold" pitchFamily="2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5001B9-7CDA-4A79-4E1F-D85F1E154BE8}"/>
                </a:ext>
              </a:extLst>
            </p:cNvPr>
            <p:cNvSpPr txBox="1"/>
            <p:nvPr/>
          </p:nvSpPr>
          <p:spPr>
            <a:xfrm>
              <a:off x="7464574" y="6724100"/>
              <a:ext cx="5055672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1" u="none" strike="noStrike" kern="0" cap="none" spc="0" normalizeH="0" baseline="0" noProof="0">
                  <a:ln>
                    <a:noFill/>
                  </a:ln>
                  <a:solidFill>
                    <a:srgbClr val="00297A"/>
                  </a:solidFill>
                  <a:effectLst/>
                  <a:uLnTx/>
                  <a:uFillTx/>
                  <a:latin typeface="Titillium Web SemiBold" pitchFamily="2" charset="77"/>
                  <a:cs typeface="Segoe UI"/>
                </a:rPr>
                <a:t>CONTENUTI E UTILITÀ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396F4D1-9008-BAD3-D4F4-D95EDCA88CBA}"/>
              </a:ext>
            </a:extLst>
          </p:cNvPr>
          <p:cNvGrpSpPr/>
          <p:nvPr/>
        </p:nvGrpSpPr>
        <p:grpSpPr>
          <a:xfrm>
            <a:off x="631683" y="3601268"/>
            <a:ext cx="5329464" cy="4371811"/>
            <a:chOff x="1115137" y="3456441"/>
            <a:chExt cx="5329464" cy="4371811"/>
          </a:xfrm>
        </p:grpSpPr>
        <p:sp>
          <p:nvSpPr>
            <p:cNvPr id="25" name="Rounded Rectangle 37">
              <a:extLst>
                <a:ext uri="{FF2B5EF4-FFF2-40B4-BE49-F238E27FC236}">
                  <a16:creationId xmlns:a16="http://schemas.microsoft.com/office/drawing/2014/main" id="{8E979E85-A2F4-72C9-03AC-CA6020C89171}"/>
                </a:ext>
              </a:extLst>
            </p:cNvPr>
            <p:cNvSpPr/>
            <p:nvPr/>
          </p:nvSpPr>
          <p:spPr>
            <a:xfrm>
              <a:off x="1115137" y="5183036"/>
              <a:ext cx="5329464" cy="2645216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036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1FC7269-CC13-039D-B174-2BAC8FBE99D7}"/>
                </a:ext>
              </a:extLst>
            </p:cNvPr>
            <p:cNvSpPr/>
            <p:nvPr/>
          </p:nvSpPr>
          <p:spPr>
            <a:xfrm>
              <a:off x="5192486" y="5183036"/>
              <a:ext cx="957943" cy="9020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D7EA38-3257-9E94-DE0B-8BDA37056F87}"/>
                </a:ext>
              </a:extLst>
            </p:cNvPr>
            <p:cNvSpPr/>
            <p:nvPr/>
          </p:nvSpPr>
          <p:spPr>
            <a:xfrm>
              <a:off x="1381628" y="5278233"/>
              <a:ext cx="4355024" cy="7284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5ABDCE-30D7-883E-CE12-44B5FE27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5137" y="3456441"/>
              <a:ext cx="5329464" cy="2818466"/>
            </a:xfrm>
            <a:prstGeom prst="rect">
              <a:avLst/>
            </a:prstGeom>
          </p:spPr>
        </p:pic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3CC143A8-E40F-7DE0-EA56-96B0F3ED8280}"/>
                </a:ext>
              </a:extLst>
            </p:cNvPr>
            <p:cNvSpPr txBox="1"/>
            <p:nvPr/>
          </p:nvSpPr>
          <p:spPr>
            <a:xfrm>
              <a:off x="3120340" y="3758389"/>
              <a:ext cx="131905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4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tillium Web SemiBold" pitchFamily="2" charset="77"/>
                </a:rPr>
                <a:t>4.5</a:t>
              </a:r>
              <a:r>
                <a:rPr kumimoji="0" lang="it-IT" sz="44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tillium Web SemiBold" pitchFamily="2" charset="77"/>
                </a:rPr>
                <a:t> </a:t>
              </a:r>
              <a:endParaRPr kumimoji="0" lang="en-US" sz="44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 SemiBold" pitchFamily="2" charset="77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45532A-5FAB-F661-4D09-33AF8E31EBF1}"/>
                </a:ext>
              </a:extLst>
            </p:cNvPr>
            <p:cNvSpPr txBox="1"/>
            <p:nvPr/>
          </p:nvSpPr>
          <p:spPr>
            <a:xfrm>
              <a:off x="1257205" y="6724100"/>
              <a:ext cx="5055672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1" u="none" strike="noStrike" kern="0" cap="none" spc="0" normalizeH="0" baseline="0" noProof="0">
                  <a:ln>
                    <a:noFill/>
                  </a:ln>
                  <a:solidFill>
                    <a:srgbClr val="00297A"/>
                  </a:solidFill>
                  <a:effectLst/>
                  <a:uLnTx/>
                  <a:uFillTx/>
                  <a:latin typeface="Titillium Web SemiBold" pitchFamily="2" charset="77"/>
                  <a:cs typeface="Segoe UI"/>
                </a:rPr>
                <a:t>NET PROMOTER SCORE </a:t>
              </a:r>
            </a:p>
          </p:txBody>
        </p:sp>
      </p:grpSp>
      <p:sp>
        <p:nvSpPr>
          <p:cNvPr id="2" name="Rettangolo 10">
            <a:extLst>
              <a:ext uri="{FF2B5EF4-FFF2-40B4-BE49-F238E27FC236}">
                <a16:creationId xmlns:a16="http://schemas.microsoft.com/office/drawing/2014/main" id="{C2E60709-F0C2-88AC-67F2-DD5E670755D5}"/>
              </a:ext>
            </a:extLst>
          </p:cNvPr>
          <p:cNvSpPr/>
          <p:nvPr/>
        </p:nvSpPr>
        <p:spPr>
          <a:xfrm>
            <a:off x="11408978" y="477484"/>
            <a:ext cx="6942781" cy="2736500"/>
          </a:xfrm>
          <a:custGeom>
            <a:avLst/>
            <a:gdLst>
              <a:gd name="connsiteX0" fmla="*/ 0 w 3560683"/>
              <a:gd name="connsiteY0" fmla="*/ 0 h 1554858"/>
              <a:gd name="connsiteX1" fmla="*/ 3560683 w 3560683"/>
              <a:gd name="connsiteY1" fmla="*/ 0 h 1554858"/>
              <a:gd name="connsiteX2" fmla="*/ 3560683 w 3560683"/>
              <a:gd name="connsiteY2" fmla="*/ 1554858 h 1554858"/>
              <a:gd name="connsiteX3" fmla="*/ 0 w 3560683"/>
              <a:gd name="connsiteY3" fmla="*/ 1554858 h 1554858"/>
              <a:gd name="connsiteX4" fmla="*/ 0 w 3560683"/>
              <a:gd name="connsiteY4" fmla="*/ 0 h 1554858"/>
              <a:gd name="connsiteX0" fmla="*/ 765810 w 4326493"/>
              <a:gd name="connsiteY0" fmla="*/ 0 h 1554858"/>
              <a:gd name="connsiteX1" fmla="*/ 4326493 w 4326493"/>
              <a:gd name="connsiteY1" fmla="*/ 0 h 1554858"/>
              <a:gd name="connsiteX2" fmla="*/ 4326493 w 4326493"/>
              <a:gd name="connsiteY2" fmla="*/ 1554858 h 1554858"/>
              <a:gd name="connsiteX3" fmla="*/ 0 w 4326493"/>
              <a:gd name="connsiteY3" fmla="*/ 1554858 h 1554858"/>
              <a:gd name="connsiteX4" fmla="*/ 765810 w 4326493"/>
              <a:gd name="connsiteY4" fmla="*/ 0 h 155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6493" h="1554858">
                <a:moveTo>
                  <a:pt x="765810" y="0"/>
                </a:moveTo>
                <a:lnTo>
                  <a:pt x="4326493" y="0"/>
                </a:lnTo>
                <a:lnTo>
                  <a:pt x="4326493" y="1554858"/>
                </a:lnTo>
                <a:lnTo>
                  <a:pt x="0" y="1554858"/>
                </a:lnTo>
                <a:lnTo>
                  <a:pt x="765810" y="0"/>
                </a:lnTo>
                <a:close/>
              </a:path>
            </a:pathLst>
          </a:custGeom>
          <a:solidFill>
            <a:srgbClr val="002B79">
              <a:alpha val="69934"/>
            </a:srgbClr>
          </a:solidFill>
          <a:ln w="12700" cap="flat" cmpd="sng" algn="ctr">
            <a:solidFill>
              <a:srgbClr val="F2A900">
                <a:shade val="50000"/>
                <a:alpha val="0"/>
              </a:srgbClr>
            </a:solidFill>
            <a:prstDash val="solid"/>
            <a:miter lim="800000"/>
          </a:ln>
          <a:effectLst/>
        </p:spPr>
        <p:txBody>
          <a:bodyPr lIns="0" tIns="0" rIns="237450" bIns="712350" rtlCol="0" anchor="ctr"/>
          <a:lstStyle/>
          <a:p>
            <a:pPr marL="1034027" algn="r">
              <a:defRPr/>
            </a:pPr>
            <a:r>
              <a:rPr lang="it-IT" sz="6000" b="1" i="1" dirty="0">
                <a:solidFill>
                  <a:prstClr val="white"/>
                </a:solidFill>
                <a:latin typeface="Titillium Web"/>
                <a:ea typeface="+mj-lt"/>
                <a:cs typeface="+mj-lt"/>
              </a:rPr>
              <a:t>2500 partecipanti</a:t>
            </a:r>
          </a:p>
        </p:txBody>
      </p:sp>
    </p:spTree>
    <p:extLst>
      <p:ext uri="{BB962C8B-B14F-4D97-AF65-F5344CB8AC3E}">
        <p14:creationId xmlns:p14="http://schemas.microsoft.com/office/powerpoint/2010/main" val="192473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142C7-4D4B-0279-75BC-89E5AEBC3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BD493-3933-F941-ED97-C5FD8965C97D}"/>
              </a:ext>
            </a:extLst>
          </p:cNvPr>
          <p:cNvSpPr/>
          <p:nvPr/>
        </p:nvSpPr>
        <p:spPr>
          <a:xfrm>
            <a:off x="3649188" y="6670835"/>
            <a:ext cx="9375437" cy="633927"/>
          </a:xfrm>
          <a:prstGeom prst="rect">
            <a:avLst/>
          </a:prstGeom>
          <a:solidFill>
            <a:srgbClr val="016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E5EFC-AD07-99BA-CF69-3AE60C5AF944}"/>
              </a:ext>
            </a:extLst>
          </p:cNvPr>
          <p:cNvSpPr txBox="1"/>
          <p:nvPr/>
        </p:nvSpPr>
        <p:spPr>
          <a:xfrm>
            <a:off x="3693791" y="3786989"/>
            <a:ext cx="14348882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 SemiBold" pitchFamily="2" charset="77"/>
              </a:rPr>
              <a:t>«ESSERE PA </a:t>
            </a:r>
            <a:r>
              <a:rPr lang="it-IT" sz="8000" b="1">
                <a:solidFill>
                  <a:prstClr val="white"/>
                </a:solidFill>
                <a:latin typeface="Titillium Web SemiBold" pitchFamily="2" charset="77"/>
              </a:rPr>
              <a:t>–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0" b="1">
                <a:solidFill>
                  <a:prstClr val="white"/>
                </a:solidFill>
                <a:latin typeface="Titillium Web SemiBold" pitchFamily="2" charset="77"/>
              </a:rPr>
              <a:t>COME ADERIRE ALL’INIZIATIVA</a:t>
            </a:r>
            <a:r>
              <a:rPr kumimoji="0" lang="it-IT" sz="8000" b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 SemiBold" pitchFamily="2" charset="77"/>
              </a:rPr>
              <a:t>»</a:t>
            </a:r>
            <a:endParaRPr lang="it-IT" sz="3200" b="1">
              <a:solidFill>
                <a:prstClr val="white"/>
              </a:solidFill>
              <a:latin typeface="Titillium Web SemiBold" pitchFamily="2" charset="77"/>
            </a:endParaRPr>
          </a:p>
          <a:p>
            <a:pPr algn="l">
              <a:defRPr/>
            </a:pPr>
            <a:endParaRPr lang="it-IT" sz="3200" b="1">
              <a:solidFill>
                <a:prstClr val="white"/>
              </a:solidFill>
              <a:latin typeface="Titillium Web SemiBold" pitchFamily="2" charset="77"/>
            </a:endParaRPr>
          </a:p>
          <a:p>
            <a:pPr algn="l">
              <a:defRPr/>
            </a:pPr>
            <a:r>
              <a:rPr lang="it-IT" sz="3200" b="1">
                <a:solidFill>
                  <a:schemeClr val="bg1"/>
                </a:solidFill>
                <a:latin typeface="Titillium Web SemiBold" pitchFamily="2" charset="77"/>
              </a:rPr>
              <a:t>PATRIZIA MEROLA– PROJECT MANAGER ESSERE PA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047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D1483-8CE8-7E8C-A38A-689A2FF28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E8173-5DA9-4B83-0843-C8B8B4B5A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276" y="643264"/>
            <a:ext cx="14380160" cy="1038405"/>
          </a:xfrm>
        </p:spPr>
        <p:txBody>
          <a:bodyPr>
            <a:normAutofit/>
          </a:bodyPr>
          <a:lstStyle/>
          <a:p>
            <a:r>
              <a:rPr lang="it-IT" sz="6500">
                <a:latin typeface="Titillium Web" panose="00000500000000000000" pitchFamily="2" charset="0"/>
              </a:rPr>
              <a:t>Il portale di Essere PA</a:t>
            </a:r>
            <a:endParaRPr lang="it-IT" sz="6500" noProof="0">
              <a:latin typeface="Titillium Web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4EE8-45F7-3DBB-61B7-2C8AA1754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276" y="2589159"/>
            <a:ext cx="4849124" cy="68662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800" noProof="0" dirty="0">
                <a:solidFill>
                  <a:schemeClr val="tx1"/>
                </a:solidFill>
                <a:latin typeface="Titillium Web" panose="00000500000000000000" pitchFamily="2" charset="0"/>
              </a:rPr>
              <a:t>Per tutte le informazioni relative ai corsi e per </a:t>
            </a:r>
            <a:r>
              <a:rPr lang="it-IT" sz="2800" dirty="0">
                <a:solidFill>
                  <a:schemeClr val="tx1"/>
                </a:solidFill>
                <a:latin typeface="Titillium Web" panose="00000500000000000000" pitchFamily="2" charset="0"/>
              </a:rPr>
              <a:t>iscriversi </a:t>
            </a:r>
            <a:r>
              <a:rPr lang="it-IT" sz="2800" noProof="0" dirty="0">
                <a:solidFill>
                  <a:schemeClr val="tx1"/>
                </a:solidFill>
                <a:latin typeface="Titillium Web" panose="00000500000000000000" pitchFamily="2" charset="0"/>
              </a:rPr>
              <a:t>alle aule, è possibile consultare il sito dedicato all’iniziativa Essere PA </a:t>
            </a:r>
            <a:r>
              <a:rPr lang="it-IT" sz="2800" b="1" noProof="0" dirty="0">
                <a:solidFill>
                  <a:srgbClr val="016DEF"/>
                </a:solidFill>
                <a:latin typeface="Titillium Web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www.esserepa.it</a:t>
            </a:r>
            <a:endParaRPr lang="it-IT" sz="2800" b="1" dirty="0">
              <a:solidFill>
                <a:srgbClr val="016DEF"/>
              </a:solidFill>
              <a:latin typeface="Titillium Web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800" noProof="0" dirty="0">
                <a:solidFill>
                  <a:schemeClr val="tx1"/>
                </a:solidFill>
                <a:latin typeface="Titillium Web" panose="00000500000000000000" pitchFamily="2" charset="0"/>
              </a:rPr>
              <a:t>Il sito, oltre a contenere descrizioni esaustive rispetto </a:t>
            </a:r>
            <a:br>
              <a:rPr lang="it-IT" sz="2800" noProof="0" dirty="0">
                <a:solidFill>
                  <a:schemeClr val="tx1"/>
                </a:solidFill>
                <a:latin typeface="Titillium Web" panose="00000500000000000000" pitchFamily="2" charset="0"/>
              </a:rPr>
            </a:br>
            <a:r>
              <a:rPr lang="it-IT" sz="2800" noProof="0" dirty="0">
                <a:solidFill>
                  <a:schemeClr val="tx1"/>
                </a:solidFill>
                <a:latin typeface="Titillium Web" panose="00000500000000000000" pitchFamily="2" charset="0"/>
              </a:rPr>
              <a:t>a corsi, obiettivi</a:t>
            </a:r>
            <a:r>
              <a:rPr lang="it-IT" sz="2800" dirty="0">
                <a:solidFill>
                  <a:schemeClr val="tx1"/>
                </a:solidFill>
                <a:latin typeface="Titillium Web" panose="00000500000000000000" pitchFamily="2" charset="0"/>
              </a:rPr>
              <a:t>, mette a disposizione un calendario aggiornato dei corsi a cui è possibile prenotarsi.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800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Titillium Web" panose="00000500000000000000" pitchFamily="2" charset="0"/>
              </a:rPr>
              <a:t>E’ disponibile il calendario per le edizioni a Roma dal 12 gennaio al 26 febbraio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800" noProof="0" dirty="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  <p:pic>
        <p:nvPicPr>
          <p:cNvPr id="7" name="Immagine 6" descr="Immagine che contiene testo, vestiti, calzature, donna&#10;&#10;Il contenuto generato dall'IA potrebbe non essere corretto.">
            <a:extLst>
              <a:ext uri="{FF2B5EF4-FFF2-40B4-BE49-F238E27FC236}">
                <a16:creationId xmlns:a16="http://schemas.microsoft.com/office/drawing/2014/main" id="{2544AA6D-E234-744B-9EE1-F34534BC3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194" y="2589159"/>
            <a:ext cx="11207630" cy="555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7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681E0-78DE-10DC-5D02-345AA0535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2B72210-20C5-7FB3-10D4-CD84F45E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78" y="557088"/>
            <a:ext cx="12973722" cy="1038405"/>
          </a:xfrm>
        </p:spPr>
        <p:txBody>
          <a:bodyPr>
            <a:normAutofit fontScale="90000"/>
          </a:bodyPr>
          <a:lstStyle/>
          <a:p>
            <a:r>
              <a:rPr lang="it-IT" sz="7200" dirty="0">
                <a:latin typeface="Titillium Web"/>
              </a:rPr>
              <a:t>Come iscriversi individualmente </a:t>
            </a:r>
            <a:endParaRPr lang="en-US" sz="7200" dirty="0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7E1406-927D-9C08-5216-9CBC3A7FEAB1}"/>
              </a:ext>
            </a:extLst>
          </p:cNvPr>
          <p:cNvSpPr txBox="1">
            <a:spLocks/>
          </p:cNvSpPr>
          <p:nvPr/>
        </p:nvSpPr>
        <p:spPr>
          <a:xfrm>
            <a:off x="2130407" y="2165618"/>
            <a:ext cx="6067745" cy="715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3463" kern="1200" baseline="0">
                <a:solidFill>
                  <a:srgbClr val="00428F"/>
                </a:solidFill>
                <a:latin typeface="Titillium" pitchFamily="2" charset="77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507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Accedere al sito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036EF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www.esserepa.gov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036EF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pagina «Calendario dei corsi»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4939E-11CA-F8B6-24B4-93E8857E15BC}"/>
              </a:ext>
            </a:extLst>
          </p:cNvPr>
          <p:cNvSpPr txBox="1">
            <a:spLocks/>
          </p:cNvSpPr>
          <p:nvPr/>
        </p:nvSpPr>
        <p:spPr>
          <a:xfrm>
            <a:off x="12196477" y="1811648"/>
            <a:ext cx="5621138" cy="10883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3463" kern="1200" baseline="0">
                <a:solidFill>
                  <a:srgbClr val="00428F"/>
                </a:solidFill>
                <a:latin typeface="Titillium" pitchFamily="2" charset="77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507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È poi sufficiente cliccare sul corso d’interesse e procedere all’iscrizione attraverso il bottone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016DEF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«ISCRIVITI».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628A3B-015D-CDFF-E51F-1FEDE29DA021}"/>
              </a:ext>
            </a:extLst>
          </p:cNvPr>
          <p:cNvSpPr txBox="1">
            <a:spLocks/>
          </p:cNvSpPr>
          <p:nvPr/>
        </p:nvSpPr>
        <p:spPr>
          <a:xfrm>
            <a:off x="13216284" y="7579396"/>
            <a:ext cx="5523190" cy="10883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3463" kern="1200" baseline="0">
                <a:solidFill>
                  <a:srgbClr val="00428F"/>
                </a:solidFill>
                <a:latin typeface="Titillium" pitchFamily="2" charset="77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507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Si viene così reindirizzati alla pagina in cui è possibile scaricare i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016DEF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ticket </a:t>
            </a:r>
          </a:p>
          <a:p>
            <a:pPr marL="0" marR="0" lvl="0" indent="0" defTabSz="1507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016DEF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di partecipazione al corso scelto.</a:t>
            </a:r>
          </a:p>
        </p:txBody>
      </p:sp>
      <p:pic>
        <p:nvPicPr>
          <p:cNvPr id="12" name="Immagine 11" descr="Immagine che contiene testo, schermata, Marchio, design&#10;&#10;Il contenuto generato dall'IA potrebbe non essere corretto.">
            <a:extLst>
              <a:ext uri="{FF2B5EF4-FFF2-40B4-BE49-F238E27FC236}">
                <a16:creationId xmlns:a16="http://schemas.microsoft.com/office/drawing/2014/main" id="{74160895-6EF3-F5DC-50D6-76C5B7566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18" y="3242520"/>
            <a:ext cx="5474518" cy="29974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Immagine 13" descr="Immagine che contiene testo, schermata, Pagina Web, Carattere">
            <a:extLst>
              <a:ext uri="{FF2B5EF4-FFF2-40B4-BE49-F238E27FC236}">
                <a16:creationId xmlns:a16="http://schemas.microsoft.com/office/drawing/2014/main" id="{EAD76296-C8A3-AE61-BB25-F2E29197AC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425" y="3242520"/>
            <a:ext cx="5523190" cy="29974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Immagine 15" descr="Immagine che contiene testo, schermata, software, Sistema operativo&#10;&#10;Il contenuto generato dall'IA potrebbe non essere corretto.">
            <a:extLst>
              <a:ext uri="{FF2B5EF4-FFF2-40B4-BE49-F238E27FC236}">
                <a16:creationId xmlns:a16="http://schemas.microsoft.com/office/drawing/2014/main" id="{FD416007-36E8-9477-AEA2-34774423C1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41" y="6728093"/>
            <a:ext cx="5536741" cy="29974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id="{89DC5630-466B-FF19-E050-BB0228DBEB32}"/>
              </a:ext>
            </a:extLst>
          </p:cNvPr>
          <p:cNvSpPr txBox="1"/>
          <p:nvPr/>
        </p:nvSpPr>
        <p:spPr>
          <a:xfrm>
            <a:off x="683212" y="3645691"/>
            <a:ext cx="25188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0" cap="none" spc="0" normalizeH="0" baseline="0" noProof="0">
                <a:ln>
                  <a:noFill/>
                </a:ln>
                <a:solidFill>
                  <a:srgbClr val="036EF0"/>
                </a:solidFill>
                <a:effectLst/>
                <a:uLnTx/>
                <a:uFillTx/>
                <a:latin typeface="Titillium Web Black" pitchFamily="2" charset="77"/>
              </a:rPr>
              <a:t>1</a:t>
            </a:r>
            <a:r>
              <a:rPr kumimoji="0" lang="it-IT" sz="6600" b="1" i="0" u="none" strike="noStrike" kern="0" cap="none" spc="0" normalizeH="0" baseline="0" noProof="0">
                <a:ln>
                  <a:noFill/>
                </a:ln>
                <a:solidFill>
                  <a:srgbClr val="036EF0"/>
                </a:solidFill>
                <a:effectLst/>
                <a:uLnTx/>
                <a:uFillTx/>
                <a:latin typeface="Titillium Web Black" pitchFamily="2" charset="77"/>
              </a:rPr>
              <a:t> </a:t>
            </a:r>
            <a:endParaRPr kumimoji="0" lang="en-US" sz="6600" b="1" i="0" u="none" strike="noStrike" kern="0" cap="none" spc="0" normalizeH="0" baseline="0" noProof="0">
              <a:ln>
                <a:noFill/>
              </a:ln>
              <a:solidFill>
                <a:srgbClr val="036EF0"/>
              </a:solidFill>
              <a:effectLst/>
              <a:uLnTx/>
              <a:uFillTx/>
              <a:latin typeface="Titillium Web Black" pitchFamily="2" charset="77"/>
            </a:endParaRPr>
          </a:p>
        </p:txBody>
      </p:sp>
      <p:sp>
        <p:nvSpPr>
          <p:cNvPr id="22" name="Rounded Rectangle 37">
            <a:extLst>
              <a:ext uri="{FF2B5EF4-FFF2-40B4-BE49-F238E27FC236}">
                <a16:creationId xmlns:a16="http://schemas.microsoft.com/office/drawing/2014/main" id="{09358352-6253-8B99-2F86-91C6D1C36587}"/>
              </a:ext>
            </a:extLst>
          </p:cNvPr>
          <p:cNvSpPr/>
          <p:nvPr/>
        </p:nvSpPr>
        <p:spPr>
          <a:xfrm>
            <a:off x="1372420" y="3645691"/>
            <a:ext cx="1215063" cy="1245383"/>
          </a:xfrm>
          <a:prstGeom prst="roundRect">
            <a:avLst/>
          </a:prstGeom>
          <a:noFill/>
          <a:ln w="19050">
            <a:solidFill>
              <a:srgbClr val="036E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8AECAA3F-A479-5033-D7BF-97722B361FC4}"/>
              </a:ext>
            </a:extLst>
          </p:cNvPr>
          <p:cNvSpPr txBox="1"/>
          <p:nvPr/>
        </p:nvSpPr>
        <p:spPr>
          <a:xfrm>
            <a:off x="10697451" y="3668678"/>
            <a:ext cx="25188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0" cap="none" spc="0" normalizeH="0" baseline="0" noProof="0">
                <a:ln>
                  <a:noFill/>
                </a:ln>
                <a:solidFill>
                  <a:srgbClr val="036EF0"/>
                </a:solidFill>
                <a:effectLst/>
                <a:uLnTx/>
                <a:uFillTx/>
                <a:latin typeface="Titillium Web Black" pitchFamily="2" charset="77"/>
              </a:rPr>
              <a:t>2</a:t>
            </a:r>
            <a:r>
              <a:rPr kumimoji="0" lang="it-IT" sz="6600" b="1" i="0" u="none" strike="noStrike" kern="0" cap="none" spc="0" normalizeH="0" baseline="0" noProof="0">
                <a:ln>
                  <a:noFill/>
                </a:ln>
                <a:solidFill>
                  <a:srgbClr val="036EF0"/>
                </a:solidFill>
                <a:effectLst/>
                <a:uLnTx/>
                <a:uFillTx/>
                <a:latin typeface="Titillium Web Black" pitchFamily="2" charset="77"/>
              </a:rPr>
              <a:t> </a:t>
            </a:r>
            <a:endParaRPr kumimoji="0" lang="en-US" sz="6600" b="1" i="0" u="none" strike="noStrike" kern="0" cap="none" spc="0" normalizeH="0" baseline="0" noProof="0">
              <a:ln>
                <a:noFill/>
              </a:ln>
              <a:solidFill>
                <a:srgbClr val="036EF0"/>
              </a:solidFill>
              <a:effectLst/>
              <a:uLnTx/>
              <a:uFillTx/>
              <a:latin typeface="Titillium Web Black" pitchFamily="2" charset="77"/>
            </a:endParaRPr>
          </a:p>
        </p:txBody>
      </p:sp>
      <p:sp>
        <p:nvSpPr>
          <p:cNvPr id="24" name="Rounded Rectangle 37">
            <a:extLst>
              <a:ext uri="{FF2B5EF4-FFF2-40B4-BE49-F238E27FC236}">
                <a16:creationId xmlns:a16="http://schemas.microsoft.com/office/drawing/2014/main" id="{EC6F88AB-CAB0-7D11-1086-DA98E762CA9C}"/>
              </a:ext>
            </a:extLst>
          </p:cNvPr>
          <p:cNvSpPr/>
          <p:nvPr/>
        </p:nvSpPr>
        <p:spPr>
          <a:xfrm>
            <a:off x="11376107" y="3645691"/>
            <a:ext cx="1215063" cy="1245383"/>
          </a:xfrm>
          <a:prstGeom prst="roundRect">
            <a:avLst/>
          </a:prstGeom>
          <a:noFill/>
          <a:ln w="19050">
            <a:solidFill>
              <a:srgbClr val="036E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8952D8AD-55CE-FC74-0483-1803935664CB}"/>
              </a:ext>
            </a:extLst>
          </p:cNvPr>
          <p:cNvSpPr txBox="1"/>
          <p:nvPr/>
        </p:nvSpPr>
        <p:spPr>
          <a:xfrm>
            <a:off x="5773297" y="7311228"/>
            <a:ext cx="25188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0" cap="none" spc="0" normalizeH="0" baseline="0" noProof="0">
                <a:ln>
                  <a:noFill/>
                </a:ln>
                <a:solidFill>
                  <a:srgbClr val="036EF0"/>
                </a:solidFill>
                <a:effectLst/>
                <a:uLnTx/>
                <a:uFillTx/>
                <a:latin typeface="Titillium Web Black" pitchFamily="2" charset="77"/>
              </a:rPr>
              <a:t>3</a:t>
            </a:r>
            <a:r>
              <a:rPr kumimoji="0" lang="it-IT" sz="6600" b="1" i="0" u="none" strike="noStrike" kern="0" cap="none" spc="0" normalizeH="0" baseline="0" noProof="0">
                <a:ln>
                  <a:noFill/>
                </a:ln>
                <a:solidFill>
                  <a:srgbClr val="036EF0"/>
                </a:solidFill>
                <a:effectLst/>
                <a:uLnTx/>
                <a:uFillTx/>
                <a:latin typeface="Titillium Web Black" pitchFamily="2" charset="77"/>
              </a:rPr>
              <a:t> </a:t>
            </a:r>
            <a:endParaRPr kumimoji="0" lang="en-US" sz="6600" b="1" i="0" u="none" strike="noStrike" kern="0" cap="none" spc="0" normalizeH="0" baseline="0" noProof="0">
              <a:ln>
                <a:noFill/>
              </a:ln>
              <a:solidFill>
                <a:srgbClr val="036EF0"/>
              </a:solidFill>
              <a:effectLst/>
              <a:uLnTx/>
              <a:uFillTx/>
              <a:latin typeface="Titillium Web Black" pitchFamily="2" charset="77"/>
            </a:endParaRPr>
          </a:p>
        </p:txBody>
      </p:sp>
      <p:sp>
        <p:nvSpPr>
          <p:cNvPr id="26" name="Rounded Rectangle 37">
            <a:extLst>
              <a:ext uri="{FF2B5EF4-FFF2-40B4-BE49-F238E27FC236}">
                <a16:creationId xmlns:a16="http://schemas.microsoft.com/office/drawing/2014/main" id="{80C12E71-187F-D1D1-3D24-7DAC5EE37BC6}"/>
              </a:ext>
            </a:extLst>
          </p:cNvPr>
          <p:cNvSpPr/>
          <p:nvPr/>
        </p:nvSpPr>
        <p:spPr>
          <a:xfrm>
            <a:off x="6387861" y="7348550"/>
            <a:ext cx="1215063" cy="1156869"/>
          </a:xfrm>
          <a:prstGeom prst="roundRect">
            <a:avLst/>
          </a:prstGeom>
          <a:noFill/>
          <a:ln w="19050">
            <a:solidFill>
              <a:srgbClr val="036E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00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9B219-D12D-61B0-E4F4-2CE5D2B7E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CDE81E-6863-006A-D5E8-1F870BA1A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99181" y="0"/>
            <a:ext cx="10704919" cy="11309350"/>
          </a:xfrm>
          <a:prstGeom prst="rect">
            <a:avLst/>
          </a:prstGeom>
          <a:solidFill>
            <a:srgbClr val="0042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F505D5-E072-E39D-DC13-9CB15388C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06" y="963710"/>
            <a:ext cx="7727138" cy="2447147"/>
          </a:xfrm>
        </p:spPr>
        <p:txBody>
          <a:bodyPr>
            <a:normAutofit fontScale="90000"/>
          </a:bodyPr>
          <a:lstStyle/>
          <a:p>
            <a:r>
              <a:rPr lang="it-IT" sz="7200" dirty="0">
                <a:latin typeface="Titillium Web"/>
              </a:rPr>
              <a:t>Come candidarsi per Ente singolo o Ente aggregatore</a:t>
            </a:r>
            <a:endParaRPr lang="en-US" sz="7200" dirty="0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1090DF5D-54B3-F321-65CA-42DA02CDFAFF}"/>
              </a:ext>
            </a:extLst>
          </p:cNvPr>
          <p:cNvSpPr txBox="1"/>
          <p:nvPr/>
        </p:nvSpPr>
        <p:spPr>
          <a:xfrm>
            <a:off x="1257206" y="4523144"/>
            <a:ext cx="459228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cs typeface="Segoe UI"/>
              </a:rPr>
              <a:t>Le amministrazioni interessate a partecipare al programma di formazione Essere PA devono inviare una richiesta via mail all’indirizzo </a:t>
            </a: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016DEF"/>
                </a:solidFill>
                <a:effectLst/>
                <a:uLnTx/>
                <a:uFillTx/>
                <a:latin typeface="Titillium Web" panose="00000500000000000000" pitchFamily="2" charset="0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helpdesk@esserepa.it</a:t>
            </a: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016DEF"/>
                </a:solidFill>
                <a:effectLst/>
                <a:uLnTx/>
                <a:uFillTx/>
                <a:latin typeface="Titillium Web" panose="00000500000000000000" pitchFamily="2" charset="0"/>
                <a:cs typeface="Segoe UI"/>
              </a:rPr>
              <a:t> oppure utilizzando il modulo d’iscrizione nella sezione «Calendario».</a:t>
            </a: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3567DBB-1979-4F3A-83FF-9AF8FD77A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"/>
          <a:stretch>
            <a:fillRect/>
          </a:stretch>
        </p:blipFill>
        <p:spPr>
          <a:xfrm>
            <a:off x="9862719" y="1179465"/>
            <a:ext cx="10052050" cy="89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0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97952-2DBB-550C-9E8A-B02AFA42B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E9C0776-9F07-4609-AA76-C4C3E481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05" y="963710"/>
            <a:ext cx="8571065" cy="10384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sz="7200">
                <a:latin typeface="Titillium Web"/>
              </a:rPr>
              <a:t>Le prossime tappe</a:t>
            </a:r>
            <a:endParaRPr lang="en-US" sz="7200">
              <a:latin typeface="Titillium Web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C4953-9BF3-40D8-4503-8071841A1FF9}"/>
              </a:ext>
            </a:extLst>
          </p:cNvPr>
          <p:cNvSpPr txBox="1"/>
          <p:nvPr/>
        </p:nvSpPr>
        <p:spPr>
          <a:xfrm>
            <a:off x="1200569" y="1809914"/>
            <a:ext cx="8982898" cy="957185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Titillium"/>
              </a:rPr>
              <a:t>La formazione di Essere PA ha già raggiunto numerosi territori del Paese con </a:t>
            </a: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</a:rPr>
              <a:t>le prime tappe </a:t>
            </a:r>
            <a:r>
              <a:rPr lang="it-IT" sz="2800" b="1" dirty="0">
                <a:solidFill>
                  <a:prstClr val="black"/>
                </a:solidFill>
                <a:latin typeface="Titillium"/>
              </a:rPr>
              <a:t>nelle seguenti città: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</a:endParaRP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u="none" strike="noStrike" kern="0" cap="none" spc="0" normalizeH="0" baseline="0" noProof="0" dirty="0">
                <a:ln>
                  <a:noFill/>
                </a:ln>
                <a:solidFill>
                  <a:srgbClr val="036EF0"/>
                </a:solidFill>
                <a:effectLst/>
                <a:uLnTx/>
                <a:uFillTx/>
                <a:latin typeface="Titillium Web" pitchFamily="2" charset="77"/>
              </a:rPr>
              <a:t>Roma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dirty="0">
                <a:solidFill>
                  <a:srgbClr val="036EF0"/>
                </a:solidFill>
                <a:latin typeface="Titillium Web" pitchFamily="2" charset="77"/>
              </a:rPr>
              <a:t>Firenze</a:t>
            </a:r>
            <a:endParaRPr lang="it-IT" sz="2800" dirty="0">
              <a:solidFill>
                <a:prstClr val="black"/>
              </a:solidFill>
              <a:latin typeface="Titillium Web" pitchFamily="2" charset="77"/>
            </a:endParaRP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u="none" strike="noStrike" kern="0" cap="none" spc="0" normalizeH="0" baseline="0" noProof="0" dirty="0">
                <a:ln>
                  <a:noFill/>
                </a:ln>
                <a:solidFill>
                  <a:srgbClr val="036EF0"/>
                </a:solidFill>
                <a:effectLst/>
                <a:uLnTx/>
                <a:uFillTx/>
                <a:latin typeface="Titillium Web" pitchFamily="2" charset="77"/>
              </a:rPr>
              <a:t>Grosseto</a:t>
            </a:r>
            <a:r>
              <a:rPr kumimoji="0" lang="it-IT" sz="2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</a:rPr>
              <a:t>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u="none" strike="noStrike" kern="0" cap="none" spc="0" normalizeH="0" baseline="0" noProof="0" dirty="0">
                <a:ln>
                  <a:noFill/>
                </a:ln>
                <a:solidFill>
                  <a:srgbClr val="036EF0"/>
                </a:solidFill>
                <a:effectLst/>
                <a:uLnTx/>
                <a:uFillTx/>
                <a:latin typeface="Titillium Web" pitchFamily="2" charset="77"/>
              </a:rPr>
              <a:t>Potenza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u="none" strike="noStrike" kern="0" cap="none" spc="0" normalizeH="0" baseline="0" noProof="0" dirty="0">
                <a:ln>
                  <a:noFill/>
                </a:ln>
                <a:solidFill>
                  <a:srgbClr val="036EF0"/>
                </a:solidFill>
                <a:effectLst/>
                <a:uLnTx/>
                <a:uFillTx/>
                <a:latin typeface="Titillium Web" pitchFamily="2" charset="77"/>
              </a:rPr>
              <a:t>Bari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dirty="0">
                <a:solidFill>
                  <a:srgbClr val="036EF0"/>
                </a:solidFill>
                <a:latin typeface="Titillium Web" pitchFamily="2" charset="77"/>
              </a:rPr>
              <a:t>Lecce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dirty="0">
                <a:solidFill>
                  <a:srgbClr val="036EF0"/>
                </a:solidFill>
                <a:latin typeface="Titillium Web" pitchFamily="2" charset="77"/>
              </a:rPr>
              <a:t>Teramo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dirty="0">
                <a:solidFill>
                  <a:srgbClr val="036EF0"/>
                </a:solidFill>
                <a:latin typeface="Titillium Web" pitchFamily="2" charset="77"/>
              </a:rPr>
              <a:t>Palermo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dirty="0">
                <a:solidFill>
                  <a:srgbClr val="036EF0"/>
                </a:solidFill>
                <a:latin typeface="Titillium Web" pitchFamily="2" charset="77"/>
              </a:rPr>
              <a:t>Perugia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036EF0"/>
              </a:solidFill>
              <a:effectLst/>
              <a:uLnTx/>
              <a:uFillTx/>
              <a:latin typeface="Titillium Bd" pitchFamily="2" charset="77"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Titillium"/>
              </a:rPr>
              <a:t>Ed è pronta a proseguire coi prossimi appuntamenti: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b="1" dirty="0">
              <a:solidFill>
                <a:prstClr val="black"/>
              </a:solidFill>
              <a:latin typeface="Titillium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rgbClr val="036EF0"/>
                </a:solidFill>
                <a:latin typeface="Titillium Web" pitchFamily="2" charset="77"/>
              </a:rPr>
              <a:t>Torino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rgbClr val="036EF0"/>
                </a:solidFill>
                <a:latin typeface="Titillium Web" pitchFamily="2" charset="77"/>
              </a:rPr>
              <a:t>Milano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rgbClr val="036EF0"/>
                </a:solidFill>
                <a:latin typeface="Titillium Web" pitchFamily="2" charset="77"/>
              </a:rPr>
              <a:t>Cagliari - Sassari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rgbClr val="036EF0"/>
                </a:solidFill>
                <a:latin typeface="Titillium Web" pitchFamily="2" charset="77"/>
              </a:rPr>
              <a:t>Venezia – Verona – Padova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it-IT" sz="2800" dirty="0">
              <a:solidFill>
                <a:srgbClr val="036EF0"/>
              </a:solidFill>
              <a:latin typeface="Titillium Web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it-IT" sz="2800" dirty="0">
              <a:solidFill>
                <a:srgbClr val="036EF0"/>
              </a:solidFill>
              <a:latin typeface="Titillium Web" pitchFamily="2" charset="77"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b="1" dirty="0">
              <a:solidFill>
                <a:prstClr val="black"/>
              </a:solidFill>
              <a:latin typeface="Titillium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A2155C2F-E7CF-C927-FF17-C9B1B62AAF67}"/>
              </a:ext>
            </a:extLst>
          </p:cNvPr>
          <p:cNvGrpSpPr/>
          <p:nvPr/>
        </p:nvGrpSpPr>
        <p:grpSpPr>
          <a:xfrm>
            <a:off x="11429747" y="773771"/>
            <a:ext cx="8360483" cy="9401756"/>
            <a:chOff x="11429747" y="1078571"/>
            <a:chExt cx="8360483" cy="94017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2CC885-D8C9-BC58-29CC-DCBF4FB61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9747" y="1078571"/>
              <a:ext cx="7772400" cy="9401756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102A7FF-3388-009A-ED88-3EF60436E217}"/>
                </a:ext>
              </a:extLst>
            </p:cNvPr>
            <p:cNvSpPr/>
            <p:nvPr/>
          </p:nvSpPr>
          <p:spPr>
            <a:xfrm>
              <a:off x="14059321" y="4147850"/>
              <a:ext cx="370452" cy="370452"/>
            </a:xfrm>
            <a:prstGeom prst="ellipse">
              <a:avLst/>
            </a:prstGeom>
            <a:solidFill>
              <a:srgbClr val="036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AD239134-2449-6612-9D8B-98CDBEFBAF7A}"/>
                </a:ext>
              </a:extLst>
            </p:cNvPr>
            <p:cNvSpPr txBox="1">
              <a:spLocks/>
            </p:cNvSpPr>
            <p:nvPr/>
          </p:nvSpPr>
          <p:spPr>
            <a:xfrm>
              <a:off x="12582552" y="4107587"/>
              <a:ext cx="1750827" cy="5033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15078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772" kern="1200" baseline="0">
                  <a:solidFill>
                    <a:srgbClr val="016DEF"/>
                  </a:solidFill>
                  <a:latin typeface="Titillium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>
                  <a:ln>
                    <a:noFill/>
                  </a:ln>
                  <a:solidFill>
                    <a:srgbClr val="016DEF"/>
                  </a:solidFill>
                  <a:effectLst/>
                  <a:uLnTx/>
                  <a:uFillTx/>
                  <a:latin typeface="Titillium Web"/>
                  <a:ea typeface="+mj-ea"/>
                  <a:cs typeface="+mj-cs"/>
                </a:rPr>
                <a:t>Firenze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+mj-ea"/>
                <a:cs typeface="+mj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AE41FD2-7F43-2175-29BF-EBF1D596BF08}"/>
                </a:ext>
              </a:extLst>
            </p:cNvPr>
            <p:cNvSpPr/>
            <p:nvPr/>
          </p:nvSpPr>
          <p:spPr>
            <a:xfrm>
              <a:off x="13806568" y="4653284"/>
              <a:ext cx="370452" cy="370452"/>
            </a:xfrm>
            <a:prstGeom prst="ellipse">
              <a:avLst/>
            </a:prstGeom>
            <a:solidFill>
              <a:srgbClr val="036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F47C66D-1D3D-38B0-E530-83B65FF29116}"/>
                </a:ext>
              </a:extLst>
            </p:cNvPr>
            <p:cNvSpPr txBox="1">
              <a:spLocks/>
            </p:cNvSpPr>
            <p:nvPr/>
          </p:nvSpPr>
          <p:spPr>
            <a:xfrm>
              <a:off x="12055741" y="4653284"/>
              <a:ext cx="1750827" cy="5033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15078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772" kern="1200" baseline="0">
                  <a:solidFill>
                    <a:srgbClr val="016DEF"/>
                  </a:solidFill>
                  <a:latin typeface="Titillium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>
                  <a:ln>
                    <a:noFill/>
                  </a:ln>
                  <a:solidFill>
                    <a:srgbClr val="016DEF"/>
                  </a:solidFill>
                  <a:effectLst/>
                  <a:uLnTx/>
                  <a:uFillTx/>
                  <a:latin typeface="Titillium Web"/>
                  <a:ea typeface="+mj-ea"/>
                  <a:cs typeface="+mj-cs"/>
                </a:rPr>
                <a:t>Grosseto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+mj-ea"/>
                <a:cs typeface="+mj-cs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67E6251-3250-9D8B-0E3A-14CCCF4944C4}"/>
                </a:ext>
              </a:extLst>
            </p:cNvPr>
            <p:cNvSpPr txBox="1">
              <a:spLocks/>
            </p:cNvSpPr>
            <p:nvPr/>
          </p:nvSpPr>
          <p:spPr>
            <a:xfrm>
              <a:off x="17567631" y="7201770"/>
              <a:ext cx="1750827" cy="5033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15078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772" kern="1200" baseline="0">
                  <a:solidFill>
                    <a:srgbClr val="016DEF"/>
                  </a:solidFill>
                  <a:latin typeface="Titillium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>
                  <a:ln>
                    <a:noFill/>
                  </a:ln>
                  <a:solidFill>
                    <a:srgbClr val="016DEF"/>
                  </a:solidFill>
                  <a:effectLst/>
                  <a:uLnTx/>
                  <a:uFillTx/>
                  <a:latin typeface="Titillium Web"/>
                  <a:ea typeface="+mj-ea"/>
                  <a:cs typeface="+mj-cs"/>
                </a:rPr>
                <a:t>Potenza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+mj-ea"/>
                <a:cs typeface="+mj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27215C-1193-7B8A-5F4A-0E9F694CD818}"/>
                </a:ext>
              </a:extLst>
            </p:cNvPr>
            <p:cNvSpPr/>
            <p:nvPr/>
          </p:nvSpPr>
          <p:spPr>
            <a:xfrm>
              <a:off x="17382405" y="7016544"/>
              <a:ext cx="370452" cy="370452"/>
            </a:xfrm>
            <a:prstGeom prst="ellipse">
              <a:avLst/>
            </a:prstGeom>
            <a:solidFill>
              <a:srgbClr val="036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7A686DF-86B7-D47D-A046-213F1A36025B}"/>
                </a:ext>
              </a:extLst>
            </p:cNvPr>
            <p:cNvSpPr/>
            <p:nvPr/>
          </p:nvSpPr>
          <p:spPr>
            <a:xfrm>
              <a:off x="15130721" y="5646643"/>
              <a:ext cx="370452" cy="370452"/>
            </a:xfrm>
            <a:prstGeom prst="ellipse">
              <a:avLst/>
            </a:prstGeom>
            <a:solidFill>
              <a:srgbClr val="036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D6B03A61-A4C0-4521-99A3-5A4D1313A1EC}"/>
                </a:ext>
              </a:extLst>
            </p:cNvPr>
            <p:cNvSpPr txBox="1">
              <a:spLocks/>
            </p:cNvSpPr>
            <p:nvPr/>
          </p:nvSpPr>
          <p:spPr>
            <a:xfrm>
              <a:off x="13991794" y="5646643"/>
              <a:ext cx="1750827" cy="5033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15078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772" kern="1200" baseline="0">
                  <a:solidFill>
                    <a:srgbClr val="016DEF"/>
                  </a:solidFill>
                  <a:latin typeface="Titillium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>
                  <a:ln>
                    <a:noFill/>
                  </a:ln>
                  <a:solidFill>
                    <a:srgbClr val="016DEF"/>
                  </a:solidFill>
                  <a:effectLst/>
                  <a:uLnTx/>
                  <a:uFillTx/>
                  <a:latin typeface="Titillium Web"/>
                  <a:ea typeface="+mj-ea"/>
                  <a:cs typeface="+mj-cs"/>
                </a:rPr>
                <a:t>Roma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+mj-ea"/>
                <a:cs typeface="+mj-cs"/>
              </a:endParaRPr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AFF8B05B-B08E-7BD2-9E0E-7C66809F35DC}"/>
                </a:ext>
              </a:extLst>
            </p:cNvPr>
            <p:cNvSpPr/>
            <p:nvPr/>
          </p:nvSpPr>
          <p:spPr>
            <a:xfrm>
              <a:off x="15308677" y="8992132"/>
              <a:ext cx="370452" cy="370452"/>
            </a:xfrm>
            <a:prstGeom prst="ellipse">
              <a:avLst/>
            </a:prstGeom>
            <a:solidFill>
              <a:srgbClr val="036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D6029888-EF3A-1151-97D3-553BA40AB5E2}"/>
                </a:ext>
              </a:extLst>
            </p:cNvPr>
            <p:cNvSpPr txBox="1">
              <a:spLocks/>
            </p:cNvSpPr>
            <p:nvPr/>
          </p:nvSpPr>
          <p:spPr>
            <a:xfrm>
              <a:off x="15493903" y="8674030"/>
              <a:ext cx="1750827" cy="5033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15078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772" kern="1200" baseline="0">
                  <a:solidFill>
                    <a:srgbClr val="016DEF"/>
                  </a:solidFill>
                  <a:latin typeface="Titillium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>
                  <a:ln>
                    <a:noFill/>
                  </a:ln>
                  <a:solidFill>
                    <a:srgbClr val="016DEF"/>
                  </a:solidFill>
                  <a:effectLst/>
                  <a:uLnTx/>
                  <a:uFillTx/>
                  <a:latin typeface="Titillium Web"/>
                  <a:ea typeface="+mj-ea"/>
                  <a:cs typeface="+mj-cs"/>
                </a:rPr>
                <a:t>Palermo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+mj-ea"/>
                <a:cs typeface="+mj-cs"/>
              </a:endParaRP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EB7EDE64-2126-5B81-33E0-04F0DE18F038}"/>
                </a:ext>
              </a:extLst>
            </p:cNvPr>
            <p:cNvSpPr txBox="1">
              <a:spLocks/>
            </p:cNvSpPr>
            <p:nvPr/>
          </p:nvSpPr>
          <p:spPr>
            <a:xfrm>
              <a:off x="17801674" y="5872032"/>
              <a:ext cx="1750827" cy="5033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15078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772" kern="1200" baseline="0">
                  <a:solidFill>
                    <a:srgbClr val="016DEF"/>
                  </a:solidFill>
                  <a:latin typeface="Titillium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>
                  <a:ln>
                    <a:noFill/>
                  </a:ln>
                  <a:solidFill>
                    <a:srgbClr val="016DEF"/>
                  </a:solidFill>
                  <a:effectLst/>
                  <a:uLnTx/>
                  <a:uFillTx/>
                  <a:latin typeface="Titillium Web"/>
                  <a:ea typeface="+mj-ea"/>
                  <a:cs typeface="+mj-cs"/>
                </a:rPr>
                <a:t>Bari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+mj-ea"/>
                <a:cs typeface="+mj-cs"/>
              </a:endParaRP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C77DB4AD-4DA0-9F28-2269-91996C01DE87}"/>
                </a:ext>
              </a:extLst>
            </p:cNvPr>
            <p:cNvSpPr/>
            <p:nvPr/>
          </p:nvSpPr>
          <p:spPr>
            <a:xfrm>
              <a:off x="17801674" y="6230298"/>
              <a:ext cx="370452" cy="370452"/>
            </a:xfrm>
            <a:prstGeom prst="ellipse">
              <a:avLst/>
            </a:prstGeom>
            <a:solidFill>
              <a:srgbClr val="036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64EEBA89-280C-EB85-2D58-6C8305F35345}"/>
                </a:ext>
              </a:extLst>
            </p:cNvPr>
            <p:cNvSpPr/>
            <p:nvPr/>
          </p:nvSpPr>
          <p:spPr>
            <a:xfrm>
              <a:off x="15733340" y="4943553"/>
              <a:ext cx="370452" cy="370452"/>
            </a:xfrm>
            <a:prstGeom prst="ellipse">
              <a:avLst/>
            </a:prstGeom>
            <a:solidFill>
              <a:srgbClr val="036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EE470841-50A6-CA9F-09E7-3E2F89E04424}"/>
                </a:ext>
              </a:extLst>
            </p:cNvPr>
            <p:cNvSpPr txBox="1">
              <a:spLocks/>
            </p:cNvSpPr>
            <p:nvPr/>
          </p:nvSpPr>
          <p:spPr>
            <a:xfrm>
              <a:off x="12860831" y="1642756"/>
              <a:ext cx="1750827" cy="5033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15078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772" kern="1200" baseline="0">
                  <a:solidFill>
                    <a:srgbClr val="016DEF"/>
                  </a:solidFill>
                  <a:latin typeface="Titillium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16DEF"/>
                  </a:solidFill>
                  <a:effectLst/>
                  <a:uLnTx/>
                  <a:uFillTx/>
                  <a:latin typeface="Titillium Web"/>
                  <a:ea typeface="+mj-ea"/>
                  <a:cs typeface="+mj-cs"/>
                </a:rPr>
                <a:t>Milano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+mj-ea"/>
                <a:cs typeface="+mj-cs"/>
              </a:endParaRPr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E8185F3B-3C09-14A7-D4A6-1C604FF34570}"/>
                </a:ext>
              </a:extLst>
            </p:cNvPr>
            <p:cNvSpPr/>
            <p:nvPr/>
          </p:nvSpPr>
          <p:spPr>
            <a:xfrm>
              <a:off x="12582552" y="7633243"/>
              <a:ext cx="370452" cy="370452"/>
            </a:xfrm>
            <a:prstGeom prst="ellipse">
              <a:avLst/>
            </a:prstGeom>
            <a:solidFill>
              <a:srgbClr val="036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4105A332-C11E-7C05-49C7-65ED3CBF6F24}"/>
                </a:ext>
              </a:extLst>
            </p:cNvPr>
            <p:cNvSpPr txBox="1">
              <a:spLocks/>
            </p:cNvSpPr>
            <p:nvPr/>
          </p:nvSpPr>
          <p:spPr>
            <a:xfrm>
              <a:off x="12802236" y="7319387"/>
              <a:ext cx="1750827" cy="5033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15078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772" kern="1200" baseline="0">
                  <a:solidFill>
                    <a:srgbClr val="016DEF"/>
                  </a:solidFill>
                  <a:latin typeface="Titillium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16DEF"/>
                  </a:solidFill>
                  <a:effectLst/>
                  <a:uLnTx/>
                  <a:uFillTx/>
                  <a:latin typeface="Titillium Web"/>
                  <a:ea typeface="+mj-ea"/>
                  <a:cs typeface="+mj-cs"/>
                </a:rPr>
                <a:t>Cagliari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+mj-ea"/>
                <a:cs typeface="+mj-cs"/>
              </a:endParaRP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71B4A27-C0FB-1531-F3C8-13C3663C4BD3}"/>
                </a:ext>
              </a:extLst>
            </p:cNvPr>
            <p:cNvSpPr txBox="1">
              <a:spLocks/>
            </p:cNvSpPr>
            <p:nvPr/>
          </p:nvSpPr>
          <p:spPr>
            <a:xfrm>
              <a:off x="15944754" y="4772072"/>
              <a:ext cx="1750827" cy="5033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15078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772" kern="1200" baseline="0">
                  <a:solidFill>
                    <a:srgbClr val="016DEF"/>
                  </a:solidFill>
                  <a:latin typeface="Titillium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>
                  <a:ln>
                    <a:noFill/>
                  </a:ln>
                  <a:solidFill>
                    <a:srgbClr val="016DEF"/>
                  </a:solidFill>
                  <a:effectLst/>
                  <a:uLnTx/>
                  <a:uFillTx/>
                  <a:latin typeface="Titillium Web"/>
                  <a:ea typeface="+mj-ea"/>
                  <a:cs typeface="+mj-cs"/>
                </a:rPr>
                <a:t>Teramo 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+mj-ea"/>
                <a:cs typeface="+mj-cs"/>
              </a:endParaRP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6A5C656F-F67C-114A-76CE-B05427C0DB34}"/>
                </a:ext>
              </a:extLst>
            </p:cNvPr>
            <p:cNvSpPr txBox="1">
              <a:spLocks/>
            </p:cNvSpPr>
            <p:nvPr/>
          </p:nvSpPr>
          <p:spPr>
            <a:xfrm>
              <a:off x="12308494" y="3502766"/>
              <a:ext cx="1750827" cy="5033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15078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772" kern="1200" baseline="0">
                  <a:solidFill>
                    <a:srgbClr val="016DEF"/>
                  </a:solidFill>
                  <a:latin typeface="Titillium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>
                  <a:ln>
                    <a:noFill/>
                  </a:ln>
                  <a:solidFill>
                    <a:srgbClr val="016DEF"/>
                  </a:solidFill>
                  <a:effectLst/>
                  <a:uLnTx/>
                  <a:uFillTx/>
                  <a:latin typeface="Titillium Web"/>
                  <a:ea typeface="+mj-ea"/>
                  <a:cs typeface="+mj-cs"/>
                </a:rPr>
                <a:t>Genova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+mj-ea"/>
                <a:cs typeface="+mj-cs"/>
              </a:endParaRPr>
            </a:p>
          </p:txBody>
        </p:sp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D8E2DD35-C527-4201-828D-370C161EBD8E}"/>
                </a:ext>
              </a:extLst>
            </p:cNvPr>
            <p:cNvSpPr/>
            <p:nvPr/>
          </p:nvSpPr>
          <p:spPr>
            <a:xfrm>
              <a:off x="12397326" y="3160612"/>
              <a:ext cx="370452" cy="370452"/>
            </a:xfrm>
            <a:prstGeom prst="ellipse">
              <a:avLst/>
            </a:prstGeom>
            <a:solidFill>
              <a:srgbClr val="036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D2833A27-DBB3-2911-60C0-E611AE4A8E5C}"/>
                </a:ext>
              </a:extLst>
            </p:cNvPr>
            <p:cNvSpPr/>
            <p:nvPr/>
          </p:nvSpPr>
          <p:spPr>
            <a:xfrm>
              <a:off x="19006872" y="6900639"/>
              <a:ext cx="370452" cy="370452"/>
            </a:xfrm>
            <a:prstGeom prst="ellipse">
              <a:avLst/>
            </a:prstGeom>
            <a:solidFill>
              <a:srgbClr val="036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BBF2024D-CB34-7AF6-17BD-29766EDA458D}"/>
                </a:ext>
              </a:extLst>
            </p:cNvPr>
            <p:cNvSpPr txBox="1">
              <a:spLocks/>
            </p:cNvSpPr>
            <p:nvPr/>
          </p:nvSpPr>
          <p:spPr>
            <a:xfrm>
              <a:off x="18677088" y="6435803"/>
              <a:ext cx="1113142" cy="5033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15078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772" kern="1200" baseline="0">
                  <a:solidFill>
                    <a:srgbClr val="016DEF"/>
                  </a:solidFill>
                  <a:latin typeface="Titillium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15078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0" i="0" u="none" strike="noStrike" kern="1200" cap="none" spc="0" normalizeH="0" baseline="0" noProof="0">
                  <a:ln>
                    <a:noFill/>
                  </a:ln>
                  <a:solidFill>
                    <a:srgbClr val="016DEF"/>
                  </a:solidFill>
                  <a:effectLst/>
                  <a:uLnTx/>
                  <a:uFillTx/>
                  <a:latin typeface="Titillium Web"/>
                  <a:ea typeface="+mj-ea"/>
                  <a:cs typeface="+mj-cs"/>
                </a:rPr>
                <a:t>Lecce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16DEF"/>
                </a:solidFill>
                <a:effectLst/>
                <a:uLnTx/>
                <a:uFillTx/>
                <a:latin typeface="Titillium Web"/>
                <a:ea typeface="+mj-ea"/>
                <a:cs typeface="+mj-cs"/>
              </a:endParaRP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973E9BF1-8CB1-C6AD-8D42-CE5526B5B68E}"/>
                </a:ext>
              </a:extLst>
            </p:cNvPr>
            <p:cNvSpPr txBox="1">
              <a:spLocks/>
            </p:cNvSpPr>
            <p:nvPr/>
          </p:nvSpPr>
          <p:spPr>
            <a:xfrm>
              <a:off x="14885807" y="2284560"/>
              <a:ext cx="1750827" cy="5033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15078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772" kern="1200" baseline="0">
                  <a:solidFill>
                    <a:srgbClr val="016DEF"/>
                  </a:solidFill>
                  <a:latin typeface="Titillium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16DEF"/>
                  </a:solidFill>
                  <a:effectLst/>
                  <a:uLnTx/>
                  <a:uFillTx/>
                  <a:latin typeface="Titillium Web"/>
                  <a:ea typeface="+mj-ea"/>
                  <a:cs typeface="+mj-cs"/>
                </a:rPr>
                <a:t>Padova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+mj-ea"/>
                <a:cs typeface="+mj-cs"/>
              </a:endParaRPr>
            </a:p>
          </p:txBody>
        </p:sp>
        <p:sp>
          <p:nvSpPr>
            <p:cNvPr id="32" name="Oval 5">
              <a:extLst>
                <a:ext uri="{FF2B5EF4-FFF2-40B4-BE49-F238E27FC236}">
                  <a16:creationId xmlns:a16="http://schemas.microsoft.com/office/drawing/2014/main" id="{F2F2C7C3-50BE-2D0D-F9AC-11D049A446DC}"/>
                </a:ext>
              </a:extLst>
            </p:cNvPr>
            <p:cNvSpPr/>
            <p:nvPr/>
          </p:nvSpPr>
          <p:spPr>
            <a:xfrm>
              <a:off x="14564282" y="2058686"/>
              <a:ext cx="370452" cy="370452"/>
            </a:xfrm>
            <a:prstGeom prst="ellipse">
              <a:avLst/>
            </a:prstGeom>
            <a:solidFill>
              <a:srgbClr val="036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3" name="Oval 5">
              <a:extLst>
                <a:ext uri="{FF2B5EF4-FFF2-40B4-BE49-F238E27FC236}">
                  <a16:creationId xmlns:a16="http://schemas.microsoft.com/office/drawing/2014/main" id="{BCC9A31D-2E76-D613-F411-69E74FDEA038}"/>
                </a:ext>
              </a:extLst>
            </p:cNvPr>
            <p:cNvSpPr/>
            <p:nvPr/>
          </p:nvSpPr>
          <p:spPr>
            <a:xfrm>
              <a:off x="13126591" y="2050927"/>
              <a:ext cx="370452" cy="370452"/>
            </a:xfrm>
            <a:prstGeom prst="ellipse">
              <a:avLst/>
            </a:prstGeom>
            <a:solidFill>
              <a:srgbClr val="036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" name="Oval 11">
              <a:extLst>
                <a:ext uri="{FF2B5EF4-FFF2-40B4-BE49-F238E27FC236}">
                  <a16:creationId xmlns:a16="http://schemas.microsoft.com/office/drawing/2014/main" id="{AC6AC0BF-D304-9D85-D4B8-8D45C529411A}"/>
                </a:ext>
              </a:extLst>
            </p:cNvPr>
            <p:cNvSpPr/>
            <p:nvPr/>
          </p:nvSpPr>
          <p:spPr>
            <a:xfrm>
              <a:off x="14927397" y="4532614"/>
              <a:ext cx="370452" cy="370452"/>
            </a:xfrm>
            <a:prstGeom prst="ellipse">
              <a:avLst/>
            </a:prstGeom>
            <a:solidFill>
              <a:srgbClr val="036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CC603E-29B8-AAF7-6375-EF0E1242F590}"/>
                </a:ext>
              </a:extLst>
            </p:cNvPr>
            <p:cNvSpPr txBox="1">
              <a:spLocks/>
            </p:cNvSpPr>
            <p:nvPr/>
          </p:nvSpPr>
          <p:spPr>
            <a:xfrm>
              <a:off x="14298869" y="4870881"/>
              <a:ext cx="1750827" cy="5033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15078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772" kern="1200" baseline="0">
                  <a:solidFill>
                    <a:srgbClr val="016DEF"/>
                  </a:solidFill>
                  <a:latin typeface="Titillium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150784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16DEF"/>
                  </a:solidFill>
                  <a:effectLst/>
                  <a:uLnTx/>
                  <a:uFillTx/>
                  <a:latin typeface="Titillium Web"/>
                  <a:ea typeface="+mj-ea"/>
                  <a:cs typeface="+mj-cs"/>
                </a:rPr>
                <a:t>Perugia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ea typeface="+mj-ea"/>
                <a:cs typeface="+mj-cs"/>
              </a:endParaRPr>
            </a:p>
          </p:txBody>
        </p:sp>
      </p:grpSp>
      <p:sp>
        <p:nvSpPr>
          <p:cNvPr id="36" name="Oval 11">
            <a:extLst>
              <a:ext uri="{FF2B5EF4-FFF2-40B4-BE49-F238E27FC236}">
                <a16:creationId xmlns:a16="http://schemas.microsoft.com/office/drawing/2014/main" id="{B2A12314-A6A1-F64E-133C-BF1531810AC4}"/>
              </a:ext>
            </a:extLst>
          </p:cNvPr>
          <p:cNvSpPr/>
          <p:nvPr/>
        </p:nvSpPr>
        <p:spPr>
          <a:xfrm>
            <a:off x="12509090" y="6615837"/>
            <a:ext cx="370452" cy="370452"/>
          </a:xfrm>
          <a:prstGeom prst="ellipse">
            <a:avLst/>
          </a:prstGeom>
          <a:solidFill>
            <a:srgbClr val="036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B891BCD-94A6-C225-EE36-9F9B008ACBDC}"/>
              </a:ext>
            </a:extLst>
          </p:cNvPr>
          <p:cNvSpPr txBox="1">
            <a:spLocks/>
          </p:cNvSpPr>
          <p:nvPr/>
        </p:nvSpPr>
        <p:spPr>
          <a:xfrm>
            <a:off x="11180327" y="6400195"/>
            <a:ext cx="1750827" cy="50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2" kern="1200" baseline="0">
                <a:solidFill>
                  <a:srgbClr val="016DEF"/>
                </a:solidFill>
                <a:latin typeface="Titillium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16DEF"/>
                </a:solidFill>
                <a:effectLst/>
                <a:uLnTx/>
                <a:uFillTx/>
                <a:latin typeface="Titillium Web"/>
                <a:ea typeface="+mj-ea"/>
                <a:cs typeface="+mj-cs"/>
              </a:rPr>
              <a:t>Sassari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/>
              <a:ea typeface="+mj-ea"/>
              <a:cs typeface="+mj-cs"/>
            </a:endParaRPr>
          </a:p>
        </p:txBody>
      </p:sp>
      <p:sp>
        <p:nvSpPr>
          <p:cNvPr id="38" name="Oval 5">
            <a:extLst>
              <a:ext uri="{FF2B5EF4-FFF2-40B4-BE49-F238E27FC236}">
                <a16:creationId xmlns:a16="http://schemas.microsoft.com/office/drawing/2014/main" id="{8ED70ECB-310C-18A9-F9AC-5F4953385D82}"/>
              </a:ext>
            </a:extLst>
          </p:cNvPr>
          <p:cNvSpPr/>
          <p:nvPr/>
        </p:nvSpPr>
        <p:spPr>
          <a:xfrm>
            <a:off x="14399735" y="2035775"/>
            <a:ext cx="370452" cy="370452"/>
          </a:xfrm>
          <a:prstGeom prst="ellipse">
            <a:avLst/>
          </a:prstGeom>
          <a:solidFill>
            <a:srgbClr val="036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9" name="Oval 5">
            <a:extLst>
              <a:ext uri="{FF2B5EF4-FFF2-40B4-BE49-F238E27FC236}">
                <a16:creationId xmlns:a16="http://schemas.microsoft.com/office/drawing/2014/main" id="{76E9E73C-2CFE-7FD4-BEB9-74D8FBFF6A5B}"/>
              </a:ext>
            </a:extLst>
          </p:cNvPr>
          <p:cNvSpPr/>
          <p:nvPr/>
        </p:nvSpPr>
        <p:spPr>
          <a:xfrm>
            <a:off x="14681981" y="2318829"/>
            <a:ext cx="370452" cy="370452"/>
          </a:xfrm>
          <a:prstGeom prst="ellipse">
            <a:avLst/>
          </a:prstGeom>
          <a:solidFill>
            <a:srgbClr val="036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F94A732-A79A-159E-7D77-B3CBBC31C529}"/>
              </a:ext>
            </a:extLst>
          </p:cNvPr>
          <p:cNvSpPr txBox="1">
            <a:spLocks/>
          </p:cNvSpPr>
          <p:nvPr/>
        </p:nvSpPr>
        <p:spPr>
          <a:xfrm>
            <a:off x="14962012" y="1679689"/>
            <a:ext cx="1750827" cy="50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2" kern="1200" baseline="0">
                <a:solidFill>
                  <a:srgbClr val="016DEF"/>
                </a:solidFill>
                <a:latin typeface="Titillium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16DEF"/>
                </a:solidFill>
                <a:effectLst/>
                <a:uLnTx/>
                <a:uFillTx/>
                <a:latin typeface="Titillium Web"/>
                <a:ea typeface="+mj-ea"/>
                <a:cs typeface="+mj-cs"/>
              </a:rPr>
              <a:t>Verona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/>
              <a:ea typeface="+mj-ea"/>
              <a:cs typeface="+mj-cs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F30984CD-2740-CBA0-DE12-C224F112B72F}"/>
              </a:ext>
            </a:extLst>
          </p:cNvPr>
          <p:cNvSpPr txBox="1">
            <a:spLocks/>
          </p:cNvSpPr>
          <p:nvPr/>
        </p:nvSpPr>
        <p:spPr>
          <a:xfrm>
            <a:off x="14953339" y="2310747"/>
            <a:ext cx="1750827" cy="50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2" kern="1200" baseline="0">
                <a:solidFill>
                  <a:srgbClr val="016DEF"/>
                </a:solidFill>
                <a:latin typeface="Titillium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16DEF"/>
                </a:solidFill>
                <a:effectLst/>
                <a:uLnTx/>
                <a:uFillTx/>
                <a:latin typeface="Titillium Web"/>
                <a:ea typeface="+mj-ea"/>
                <a:cs typeface="+mj-cs"/>
              </a:rPr>
              <a:t>Venezia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/>
              <a:ea typeface="+mj-ea"/>
              <a:cs typeface="+mj-cs"/>
            </a:endParaRPr>
          </a:p>
        </p:txBody>
      </p:sp>
      <p:sp>
        <p:nvSpPr>
          <p:cNvPr id="43" name="Oval 5">
            <a:extLst>
              <a:ext uri="{FF2B5EF4-FFF2-40B4-BE49-F238E27FC236}">
                <a16:creationId xmlns:a16="http://schemas.microsoft.com/office/drawing/2014/main" id="{ADFBF16C-6737-4F64-23EC-474C6E3C8D59}"/>
              </a:ext>
            </a:extLst>
          </p:cNvPr>
          <p:cNvSpPr/>
          <p:nvPr/>
        </p:nvSpPr>
        <p:spPr>
          <a:xfrm>
            <a:off x="12079748" y="2273067"/>
            <a:ext cx="370452" cy="370452"/>
          </a:xfrm>
          <a:prstGeom prst="ellipse">
            <a:avLst/>
          </a:prstGeom>
          <a:solidFill>
            <a:srgbClr val="036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86BBC1BC-0C67-3116-4D01-F28E93C346C8}"/>
              </a:ext>
            </a:extLst>
          </p:cNvPr>
          <p:cNvSpPr txBox="1">
            <a:spLocks/>
          </p:cNvSpPr>
          <p:nvPr/>
        </p:nvSpPr>
        <p:spPr>
          <a:xfrm>
            <a:off x="12450200" y="2228617"/>
            <a:ext cx="1750827" cy="50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2" kern="1200" baseline="0">
                <a:solidFill>
                  <a:srgbClr val="016DEF"/>
                </a:solidFill>
                <a:latin typeface="Titillium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16DEF"/>
                </a:solidFill>
                <a:effectLst/>
                <a:uLnTx/>
                <a:uFillTx/>
                <a:latin typeface="Titillium Web"/>
                <a:ea typeface="+mj-ea"/>
                <a:cs typeface="+mj-cs"/>
              </a:rPr>
              <a:t>Torino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/>
              <a:ea typeface="+mj-ea"/>
              <a:cs typeface="+mj-cs"/>
            </a:endParaRPr>
          </a:p>
        </p:txBody>
      </p:sp>
      <p:sp>
        <p:nvSpPr>
          <p:cNvPr id="29" name="Oval 11">
            <a:extLst>
              <a:ext uri="{FF2B5EF4-FFF2-40B4-BE49-F238E27FC236}">
                <a16:creationId xmlns:a16="http://schemas.microsoft.com/office/drawing/2014/main" id="{7A4D877A-BB09-F3B0-2941-43099995CDAD}"/>
              </a:ext>
            </a:extLst>
          </p:cNvPr>
          <p:cNvSpPr/>
          <p:nvPr/>
        </p:nvSpPr>
        <p:spPr>
          <a:xfrm>
            <a:off x="15312155" y="3520426"/>
            <a:ext cx="370452" cy="370452"/>
          </a:xfrm>
          <a:prstGeom prst="ellipse">
            <a:avLst/>
          </a:prstGeom>
          <a:solidFill>
            <a:srgbClr val="036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1A2EC86-FC62-DB46-6209-7FF22BB1771A}"/>
              </a:ext>
            </a:extLst>
          </p:cNvPr>
          <p:cNvSpPr txBox="1">
            <a:spLocks/>
          </p:cNvSpPr>
          <p:nvPr/>
        </p:nvSpPr>
        <p:spPr>
          <a:xfrm>
            <a:off x="15598837" y="3514651"/>
            <a:ext cx="1750827" cy="50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2" kern="1200" baseline="0">
                <a:solidFill>
                  <a:srgbClr val="016DEF"/>
                </a:solidFill>
                <a:latin typeface="Titillium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16DEF"/>
                </a:solidFill>
                <a:effectLst/>
                <a:uLnTx/>
                <a:uFillTx/>
                <a:latin typeface="Titillium Web"/>
                <a:ea typeface="+mj-ea"/>
                <a:cs typeface="+mj-cs"/>
              </a:rPr>
              <a:t>Ancona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743459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-whi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5_Slide-whi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2_Slide-whi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3_Slide-whi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1_quart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1_Slide-whi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8_Slide-whi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9_Slide-whi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4_Slide-whi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7_Slide-whi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6_Slide-whi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10_Slide-whi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1_Slide-whi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86396BBF085C349B1C760CB3741DAA5" ma:contentTypeVersion="17" ma:contentTypeDescription="Creare un nuovo documento." ma:contentTypeScope="" ma:versionID="e377b7c8a7f5dc121c9e1106b512645a">
  <xsd:schema xmlns:xsd="http://www.w3.org/2001/XMLSchema" xmlns:xs="http://www.w3.org/2001/XMLSchema" xmlns:p="http://schemas.microsoft.com/office/2006/metadata/properties" xmlns:ns2="855e435d-5a7a-45fe-86d6-1aaae3436646" xmlns:ns3="99e851ce-b75b-48ee-9bbe-dd201b361d15" targetNamespace="http://schemas.microsoft.com/office/2006/metadata/properties" ma:root="true" ma:fieldsID="df333567430b6379f6116d5a63054bce" ns2:_="" ns3:_="">
    <xsd:import namespace="855e435d-5a7a-45fe-86d6-1aaae3436646"/>
    <xsd:import namespace="99e851ce-b75b-48ee-9bbe-dd201b361d1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3:Approver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e435d-5a7a-45fe-86d6-1aaae34366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3d1808a-0129-49f3-9acc-2b782c445874}" ma:internalName="TaxCatchAll" ma:showField="CatchAllData" ma:web="855e435d-5a7a-45fe-86d6-1aaae34366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851ce-b75b-48ee-9bbe-dd201b361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5cef147c-0240-47bf-9996-b7454b3232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pprover" ma:index="23" nillable="true" ma:displayName="Approver" ma:format="Dropdown" ma:internalName="Approver">
      <xsd:simpleType>
        <xsd:restriction base="dms:Text">
          <xsd:maxLength value="255"/>
        </xsd:restriction>
      </xsd:simpleType>
    </xsd:element>
    <xsd:element name="_Flow_SignoffStatus" ma:index="24" nillable="true" ma:displayName="Stato consenso" ma:internalName="Stato_x0020_consenso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e851ce-b75b-48ee-9bbe-dd201b361d15">
      <Terms xmlns="http://schemas.microsoft.com/office/infopath/2007/PartnerControls"/>
    </lcf76f155ced4ddcb4097134ff3c332f>
    <TaxCatchAll xmlns="855e435d-5a7a-45fe-86d6-1aaae3436646" xsi:nil="true"/>
    <Approver xmlns="99e851ce-b75b-48ee-9bbe-dd201b361d15" xsi:nil="true"/>
    <_Flow_SignoffStatus xmlns="99e851ce-b75b-48ee-9bbe-dd201b361d15" xsi:nil="true"/>
  </documentManagement>
</p:properties>
</file>

<file path=customXml/itemProps1.xml><?xml version="1.0" encoding="utf-8"?>
<ds:datastoreItem xmlns:ds="http://schemas.openxmlformats.org/officeDocument/2006/customXml" ds:itemID="{1BAA2150-342B-4829-BBDB-EBA677BD52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ABFB85-2C5B-40F4-AAFA-236864635C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5e435d-5a7a-45fe-86d6-1aaae3436646"/>
    <ds:schemaRef ds:uri="99e851ce-b75b-48ee-9bbe-dd201b361d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D5D4C5-B5F8-49CD-976A-2B17B89C5FDC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003fa626-4830-4482-b2f0-993dc59e5608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4a19e2b-ce85-4c79-80f6-99c6a237c2b1"/>
    <ds:schemaRef ds:uri="99e851ce-b75b-48ee-9bbe-dd201b361d15"/>
    <ds:schemaRef ds:uri="855e435d-5a7a-45fe-86d6-1aaae3436646"/>
  </ds:schemaRefs>
</ds:datastoreItem>
</file>

<file path=docMetadata/LabelInfo.xml><?xml version="1.0" encoding="utf-8"?>
<clbl:labelList xmlns:clbl="http://schemas.microsoft.com/office/2020/mipLabelMetadata">
  <clbl:label id="{5b973f99-77df-4beb-b27d-aa0c70b8482c}" enabled="0" method="" siteId="{5b973f99-77df-4beb-b27d-aa0c70b8482c}" removed="1"/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606</Words>
  <Application>Microsoft Office PowerPoint</Application>
  <PresentationFormat>Custom</PresentationFormat>
  <Paragraphs>102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Slide-white</vt:lpstr>
      <vt:lpstr>11_Slide-white</vt:lpstr>
      <vt:lpstr>8_Slide-white</vt:lpstr>
      <vt:lpstr>9_Slide-white</vt:lpstr>
      <vt:lpstr>4_Slide-white</vt:lpstr>
      <vt:lpstr>7_Slide-white</vt:lpstr>
      <vt:lpstr>6_Slide-white</vt:lpstr>
      <vt:lpstr>10_Slide-white</vt:lpstr>
      <vt:lpstr>1_Slide-white</vt:lpstr>
      <vt:lpstr>5_Slide-white</vt:lpstr>
      <vt:lpstr>2_Slide-white</vt:lpstr>
      <vt:lpstr>3_Slide-white</vt:lpstr>
      <vt:lpstr>1_quarta</vt:lpstr>
      <vt:lpstr>PowerPoint Presentation</vt:lpstr>
      <vt:lpstr>PowerPoint Presentation</vt:lpstr>
      <vt:lpstr>PowerPoint Presentation</vt:lpstr>
      <vt:lpstr>Partecipanti ad oggi</vt:lpstr>
      <vt:lpstr>PowerPoint Presentation</vt:lpstr>
      <vt:lpstr>Il portale di Essere PA</vt:lpstr>
      <vt:lpstr>Come iscriversi individualmente </vt:lpstr>
      <vt:lpstr>Come candidarsi per Ente singolo o Ente aggregatore</vt:lpstr>
      <vt:lpstr>Le prossime tappe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linee guida EsserePA_2</dc:title>
  <dc:creator>Ilaria Morawetz</dc:creator>
  <cp:lastModifiedBy>Patrizia Merola</cp:lastModifiedBy>
  <cp:revision>3</cp:revision>
  <cp:lastPrinted>2025-10-09T09:52:16Z</cp:lastPrinted>
  <dcterms:created xsi:type="dcterms:W3CDTF">2025-05-21T10:27:04Z</dcterms:created>
  <dcterms:modified xsi:type="dcterms:W3CDTF">2025-12-19T11:53:06Z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2025-05-21T00:00:00Z</vt:filetime>
  </property>
  <property fmtid="{D5CDD505-2E9C-101B-9397-08002B2CF9AE}" pid="3" name="Creator">
    <vt:lpwstr>Adobe Illustrator 29.5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2025-05-21T00:00:00Z</vt:filetime>
  </property>
  <property fmtid="{D5CDD505-2E9C-101B-9397-08002B2CF9AE}" pid="6" name="Producer">
    <vt:lpwstr>Adobe PDF library 17.00</vt:lpwstr>
  </property>
  <property fmtid="{D5CDD505-2E9C-101B-9397-08002B2CF9AE}" pid="7" name="MediaServiceImageTags">
    <vt:lpwstr/>
  </property>
  <property fmtid="{D5CDD505-2E9C-101B-9397-08002B2CF9AE}" pid="8" name="MSIP_Label_5097a60d-5525-435b-8989-8eb48ac0c8cd_Enabled">
    <vt:lpwstr>true</vt:lpwstr>
  </property>
  <property fmtid="{D5CDD505-2E9C-101B-9397-08002B2CF9AE}" pid="9" name="MSIP_Label_5097a60d-5525-435b-8989-8eb48ac0c8cd_SetDate">
    <vt:lpwstr>2025-10-09T08:58:08Z</vt:lpwstr>
  </property>
  <property fmtid="{D5CDD505-2E9C-101B-9397-08002B2CF9AE}" pid="10" name="MSIP_Label_5097a60d-5525-435b-8989-8eb48ac0c8cd_Method">
    <vt:lpwstr>Standard</vt:lpwstr>
  </property>
  <property fmtid="{D5CDD505-2E9C-101B-9397-08002B2CF9AE}" pid="11" name="MSIP_Label_5097a60d-5525-435b-8989-8eb48ac0c8cd_Name">
    <vt:lpwstr>defa4170-0d19-0005-0004-bc88714345d2</vt:lpwstr>
  </property>
  <property fmtid="{D5CDD505-2E9C-101B-9397-08002B2CF9AE}" pid="12" name="MSIP_Label_5097a60d-5525-435b-8989-8eb48ac0c8cd_SiteId">
    <vt:lpwstr>3e90938b-8b27-4762-b4e8-006a8127a119</vt:lpwstr>
  </property>
  <property fmtid="{D5CDD505-2E9C-101B-9397-08002B2CF9AE}" pid="13" name="MSIP_Label_5097a60d-5525-435b-8989-8eb48ac0c8cd_ActionId">
    <vt:lpwstr>3ab3d5d3-1dac-4105-8505-09a2af4ccddd</vt:lpwstr>
  </property>
  <property fmtid="{D5CDD505-2E9C-101B-9397-08002B2CF9AE}" pid="14" name="MSIP_Label_5097a60d-5525-435b-8989-8eb48ac0c8cd_ContentBits">
    <vt:lpwstr>0</vt:lpwstr>
  </property>
  <property fmtid="{D5CDD505-2E9C-101B-9397-08002B2CF9AE}" pid="15" name="MSIP_Label_5097a60d-5525-435b-8989-8eb48ac0c8cd_Tag">
    <vt:lpwstr>10, 3, 0, 1</vt:lpwstr>
  </property>
  <property fmtid="{D5CDD505-2E9C-101B-9397-08002B2CF9AE}" pid="16" name="ContentTypeId">
    <vt:lpwstr>0x010100D86396BBF085C349B1C760CB3741DAA5</vt:lpwstr>
  </property>
</Properties>
</file>