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75" r:id="rId3"/>
    <p:sldId id="383" r:id="rId4"/>
    <p:sldId id="382" r:id="rId5"/>
    <p:sldId id="367" r:id="rId6"/>
    <p:sldId id="378" r:id="rId7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A38"/>
    <a:srgbClr val="80496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405BD-3157-4CF7-BEEA-8383216FE8AE}" v="15" dt="2023-03-13T21:24:15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1C23-7575-418D-B090-4B0BE186AA4D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F75A-B80D-4C5A-8D6D-CB23E2CCE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0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71692-1EB1-8B6E-F05B-A7C7D365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F6CD51-0D59-3BA1-357D-69CF8B888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860FF-568F-A9F9-0C30-25CC44CA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221A-B878-4571-AB8C-C3245009ABA2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AB4580-AB9A-F1CE-700B-6D76884F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847615-9F16-BFDA-DFB2-A64E8DEA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7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DB727-7374-66AF-6DE1-EE0EFCBC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BA7F2F-F59F-D476-D1E8-3994E7974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41BC9E-0667-D5A1-3431-00EA67D5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37DD-6E5D-4DBE-9398-28C0ACDA1B6F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DCA912-47D3-EDDA-C855-AF55E275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C23CA7-DA80-60F3-A05C-02CB62EF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633963-FD28-9E35-0742-23B03C821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DF3066-5F0B-0F03-2114-F7F5598CC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49A67-66DA-0E7B-0360-21EA489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68CD-9CD5-4B1F-A588-586E276740F0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D7F6C-F298-3279-FD3A-CC0C30D3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8FF2AD-FC3A-0086-1151-D455960C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3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F8528-C7EA-8174-AD9C-A1231D84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81B477-3100-D9ED-E7E2-1C5E0C67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D8DAD-C37B-B0D2-6256-648D212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D0B2-84DC-4A08-B5F2-56F4A3873C8B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308389-87B7-D5AF-6856-98C46C4E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DFCA9-B026-0071-F685-5B58909C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0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7513C-6304-9BC2-9B80-D9B92A9D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87DD34-87CD-AB40-117C-C2603E03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ABC59-804A-ECB3-7997-32BD42F6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94B7-D82E-4D1F-BFD7-1B6C4645D540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C6F2B-65E9-B84D-FC86-4C12CA7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34C9DA-BC70-0440-1F81-51158718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1D223-3326-6C7C-74F9-18E7768A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54A037-6BC9-72C8-1C91-AAC926469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32D55F-0DD2-B841-AABD-E76BD208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DEEF0C-4E03-3F7B-0D62-E345893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9DD-8E42-433A-85D6-DE4C85202000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0CFBCF-DDDB-273C-48D0-75675C53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08ABAD-B4FF-948F-00A9-885086CF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E19AF-1A62-66F6-7E3E-F012C31F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62DC8-385A-F636-EE2E-7B7044B03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5FFFD2-3659-FAF5-0A23-5669A692A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C1C560-8150-C583-E41F-A2944716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17F897-BE7A-C3CD-A922-6787CA319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A23959-1F0B-A62F-2F01-85E49CFA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0DB5-632F-4BB6-BF75-CC0B6F54EF72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2A7E6B-48A2-DC52-0389-ED2C971F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30100A-6091-CF90-A9C7-354D052A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6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5D985-B48D-7281-63CC-179A9F4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61B902-37C3-F063-517C-94A54349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167-A302-4CA2-B194-C6936CFA4802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1BAB5D-2557-92C7-323E-8C03F2B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0F5D06-45DD-F250-7320-B8B57EB3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E1A811-95E5-E12B-678B-D4F32CC6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C21-6A96-48E6-B54D-FE8E43E19414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E7264F-17BA-15F2-C3A7-A5883169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5FC33D-D3F2-0B44-C069-2B8C756B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1CB4D-E202-3D71-AC88-F544C91B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1B72B2-A722-95F4-E2D8-9C9B84ED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14F8A4-2EE3-C816-A2CA-89BB9E091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690FF-7CE2-21A1-49EC-62DD4907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713D-CFA3-4123-80C8-AC952E325404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1ACD75-BE54-C933-C9FA-8A03CEB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E6D6C5-CACD-3F3E-B9C0-B1A923F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0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AF24E-6CD3-ACF2-2399-E277121F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9E70D2-61FF-CE3D-3138-874E2A550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CE5099-714B-43D9-B6BA-5DC29390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A2E7C4-3A4F-4124-BDB1-17D2031B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6D33-3500-4E82-A8C8-0028D2FD50B4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3281B3-1445-F56C-6F8B-BF6CD053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FB364F-2F48-469A-6124-0CEFF8D4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2D136-D607-8486-E1D6-F2570C99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EC3F1A-355E-25C2-5EDE-6A3D3745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B70CA-3E3D-DB05-EF3F-AF349E01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E0A-9314-428D-825B-F5600FCAEA52}" type="datetime1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84D3B-986C-9BCC-12EE-0BCE773B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08428-7F89-24D1-CC07-FAA3B71B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9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5D39F-8D50-88CC-19AE-F0AB06936E52}"/>
              </a:ext>
            </a:extLst>
          </p:cNvPr>
          <p:cNvSpPr/>
          <p:nvPr/>
        </p:nvSpPr>
        <p:spPr>
          <a:xfrm>
            <a:off x="1399590" y="2367489"/>
            <a:ext cx="97318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SELEZIONARE LE PERSONE PER LA PA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4° webinar di approfondimento del Rapporto Formez PA 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14 MARZO 2023, ORE 12:00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C746F37-D89A-EC34-CAE7-B31E3C483614}"/>
              </a:ext>
            </a:extLst>
          </p:cNvPr>
          <p:cNvSpPr/>
          <p:nvPr/>
        </p:nvSpPr>
        <p:spPr>
          <a:xfrm>
            <a:off x="5281594" y="6338857"/>
            <a:ext cx="1949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latin typeface="Tw Cen MT" panose="020B0602020104020603" pitchFamily="34" charset="0"/>
              </a:rPr>
              <a:t>www.formez.it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305201-E1EF-78CB-8271-1E258B2B6184}"/>
              </a:ext>
            </a:extLst>
          </p:cNvPr>
          <p:cNvSpPr/>
          <p:nvPr/>
        </p:nvSpPr>
        <p:spPr>
          <a:xfrm>
            <a:off x="513180" y="3783086"/>
            <a:ext cx="1148598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900" b="1" i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05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Droid Sans"/>
              </a:rPr>
              <a:t>CONSIDERAZIONI SULL’EFFICACIA DELLE PROCEDURE DI SELEZIONE DI PERSONALE PER LE PA</a:t>
            </a:r>
            <a:endParaRPr lang="it-IT" sz="11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0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4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Droid Sans"/>
              </a:rPr>
              <a:t>Vanessa Bosdari</a:t>
            </a:r>
            <a:endParaRPr lang="it-IT" sz="32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0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effectLst/>
                <a:latin typeface="Droid Sans"/>
              </a:rPr>
              <a:t>Centro studi e attività internazionali – Formez PA</a:t>
            </a:r>
          </a:p>
        </p:txBody>
      </p:sp>
    </p:spTree>
    <p:extLst>
      <p:ext uri="{BB962C8B-B14F-4D97-AF65-F5344CB8AC3E}">
        <p14:creationId xmlns:p14="http://schemas.microsoft.com/office/powerpoint/2010/main" val="369545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DB36A0DA-D0CB-83BF-08C9-B18177FADF2F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FEFFBA-1EDC-3D8D-C0EA-73A7FE40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12" y="6161087"/>
            <a:ext cx="495299" cy="365125"/>
          </a:xfrm>
        </p:spPr>
        <p:txBody>
          <a:bodyPr/>
          <a:lstStyle/>
          <a:p>
            <a:pPr algn="ctr"/>
            <a:fld id="{F6EA33D5-858A-438D-A7E3-9EACA81DA4BA}" type="slidenum">
              <a:rPr lang="it-IT" sz="1500" smtClean="0">
                <a:solidFill>
                  <a:schemeClr val="bg1"/>
                </a:solidFill>
              </a:rPr>
              <a:pPr algn="ctr"/>
              <a:t>2</a:t>
            </a:fld>
            <a:endParaRPr lang="it-IT" sz="150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F383D4-5398-EE61-B0FF-8DD735E0484E}"/>
              </a:ext>
            </a:extLst>
          </p:cNvPr>
          <p:cNvSpPr txBox="1"/>
          <p:nvPr/>
        </p:nvSpPr>
        <p:spPr>
          <a:xfrm>
            <a:off x="584111" y="1021775"/>
            <a:ext cx="10785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8049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EFFICACIA DEI CONCORSI PUBBLICI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93540-8354-5122-72FA-8D6C4B5AB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1" y="1838315"/>
            <a:ext cx="10833531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0F7ACFA-1B99-50BA-9BEB-0697DBBB0ABE}"/>
              </a:ext>
            </a:extLst>
          </p:cNvPr>
          <p:cNvSpPr txBox="1"/>
          <p:nvPr/>
        </p:nvSpPr>
        <p:spPr>
          <a:xfrm>
            <a:off x="584111" y="1021775"/>
            <a:ext cx="1078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804960"/>
                </a:solidFill>
                <a:latin typeface="Tw Cen MT" panose="020B0602020104020603" pitchFamily="34" charset="0"/>
              </a:rPr>
              <a:t>IL FENOMENO DELLE RINUNCE DA PARTE DEI VINCITORI</a:t>
            </a:r>
          </a:p>
        </p:txBody>
      </p:sp>
      <p:sp>
        <p:nvSpPr>
          <p:cNvPr id="26" name="Segnaposto numero diapositiva 3">
            <a:extLst>
              <a:ext uri="{FF2B5EF4-FFF2-40B4-BE49-F238E27FC236}">
                <a16:creationId xmlns:a16="http://schemas.microsoft.com/office/drawing/2014/main" id="{97484DF9-5A72-9FC7-A15D-0B1BA41E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12" y="6161087"/>
            <a:ext cx="495299" cy="365125"/>
          </a:xfrm>
        </p:spPr>
        <p:txBody>
          <a:bodyPr/>
          <a:lstStyle/>
          <a:p>
            <a:pPr algn="ctr"/>
            <a:fld id="{F6EA33D5-858A-438D-A7E3-9EACA81DA4BA}" type="slidenum">
              <a:rPr lang="it-IT" sz="1500" smtClean="0">
                <a:solidFill>
                  <a:schemeClr val="bg1"/>
                </a:solidFill>
              </a:rPr>
              <a:pPr algn="ctr"/>
              <a:t>3</a:t>
            </a:fld>
            <a:endParaRPr lang="it-IT" sz="1500">
              <a:solidFill>
                <a:schemeClr val="bg1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DB7394CE-1375-7664-F316-C1130EE47B96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2DF99F4-328D-4B0E-94BA-106944E9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1512892"/>
            <a:ext cx="1082133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e 39">
            <a:extLst>
              <a:ext uri="{FF2B5EF4-FFF2-40B4-BE49-F238E27FC236}">
                <a16:creationId xmlns:a16="http://schemas.microsoft.com/office/drawing/2014/main" id="{E36B5A59-4AF8-7508-62A7-6581FA698787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F97A77E-1D4D-B5EF-0928-765EBE266DAF}"/>
              </a:ext>
            </a:extLst>
          </p:cNvPr>
          <p:cNvSpPr txBox="1"/>
          <p:nvPr/>
        </p:nvSpPr>
        <p:spPr>
          <a:xfrm>
            <a:off x="584111" y="1021775"/>
            <a:ext cx="1078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804960"/>
                </a:solidFill>
                <a:latin typeface="Tw Cen MT" panose="020B0602020104020603" pitchFamily="34" charset="0"/>
              </a:rPr>
              <a:t>IL FENOMENO DELLE RINUNCE DA PARTE DEI VINCITORI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FD994E-8300-B086-CAB2-8D80F853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1480433"/>
            <a:ext cx="1079085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3E6BA0-441B-BBBB-F4D8-BAD61807B43D}"/>
              </a:ext>
            </a:extLst>
          </p:cNvPr>
          <p:cNvSpPr txBox="1"/>
          <p:nvPr/>
        </p:nvSpPr>
        <p:spPr>
          <a:xfrm>
            <a:off x="513805" y="1020316"/>
            <a:ext cx="1042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804960"/>
                </a:solidFill>
                <a:latin typeface="Tw Cen MT" panose="020B0602020104020603" pitchFamily="34" charset="0"/>
              </a:rPr>
              <a:t>COPERTURA DEI POSTI: L’EFFICACIA DEI CONCORSI E’ CORRELATA ALLA NATURA DEL PROFILO RICERCATO (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8049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concorsi conclusi nel 2021)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8A86F41-BBE9-BD02-8EFC-290823731992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B2E191-3E0C-7F81-9791-2B3C5073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6" y="1970131"/>
            <a:ext cx="1059576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D3AA8D-B61E-91AB-C491-5DF3B3E06994}"/>
              </a:ext>
            </a:extLst>
          </p:cNvPr>
          <p:cNvSpPr txBox="1"/>
          <p:nvPr/>
        </p:nvSpPr>
        <p:spPr>
          <a:xfrm>
            <a:off x="513805" y="1020316"/>
            <a:ext cx="11317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it-IT" sz="2000" b="1" dirty="0">
                <a:solidFill>
                  <a:srgbClr val="804960"/>
                </a:solidFill>
                <a:effectLst/>
                <a:latin typeface="Droid Sans"/>
              </a:rPr>
              <a:t>EFFICACIA DELLE ATTIVITA’ DI SELEZIONE DI PERSONALE PER LE PA DI FORMEZ PA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801321-BDA1-86E2-E44E-DB54E798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9" y="1552530"/>
            <a:ext cx="11156647" cy="479796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51158C3-2DD5-48E2-8362-C1317D4EDA15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2079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108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Droid Sans</vt:lpstr>
      <vt:lpstr>Tw Cen 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Corona</dc:creator>
  <cp:lastModifiedBy>Daniele Ferretti</cp:lastModifiedBy>
  <cp:revision>61</cp:revision>
  <cp:lastPrinted>2023-01-31T15:39:53Z</cp:lastPrinted>
  <dcterms:created xsi:type="dcterms:W3CDTF">2022-12-28T12:45:53Z</dcterms:created>
  <dcterms:modified xsi:type="dcterms:W3CDTF">2023-03-14T08:04:10Z</dcterms:modified>
</cp:coreProperties>
</file>