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4/15/20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4/15/20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3538C1CF-B426-554E-8439-C4455C49CC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7779" y="4898697"/>
            <a:ext cx="8637072" cy="977621"/>
          </a:xfrm>
        </p:spPr>
        <p:txBody>
          <a:bodyPr/>
          <a:lstStyle/>
          <a:p>
            <a:r>
              <a:rPr lang="en-US" dirty="0"/>
              <a:t>ROBERTO COLOMBERO</a:t>
            </a:r>
          </a:p>
          <a:p>
            <a:r>
              <a:rPr lang="en-US" b="1" dirty="0"/>
              <a:t>Consigliere </a:t>
            </a:r>
            <a:r>
              <a:rPr lang="en-US" b="1" dirty="0" err="1"/>
              <a:t>comunale</a:t>
            </a:r>
            <a:r>
              <a:rPr lang="en-US" b="1" dirty="0"/>
              <a:t> comune Canosio</a:t>
            </a:r>
          </a:p>
          <a:p>
            <a:endParaRPr lang="it-IT" b="1" dirty="0"/>
          </a:p>
        </p:txBody>
      </p:sp>
      <p:pic>
        <p:nvPicPr>
          <p:cNvPr id="4" name="Immagine 4">
            <a:extLst>
              <a:ext uri="{FF2B5EF4-FFF2-40B4-BE49-F238E27FC236}">
                <a16:creationId xmlns:a16="http://schemas.microsoft.com/office/drawing/2014/main" id="{C5426FD3-67E1-7047-B636-4FBA63907F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5208" y="0"/>
            <a:ext cx="8901584" cy="4585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335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66F78AF-FDE4-584C-BF68-D703AA1FB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0960" y="804519"/>
            <a:ext cx="4543894" cy="3098408"/>
          </a:xfrm>
        </p:spPr>
        <p:txBody>
          <a:bodyPr/>
          <a:lstStyle/>
          <a:p>
            <a:r>
              <a:rPr lang="en-US" dirty="0"/>
              <a:t>Strategia </a:t>
            </a:r>
            <a:r>
              <a:rPr lang="en-US" dirty="0" err="1"/>
              <a:t>approvata</a:t>
            </a:r>
            <a:r>
              <a:rPr lang="en-US" dirty="0"/>
              <a:t> il 08/02/2017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APQ </a:t>
            </a:r>
            <a:r>
              <a:rPr lang="en-US" dirty="0" err="1"/>
              <a:t>FIRMATO</a:t>
            </a:r>
            <a:r>
              <a:rPr lang="en-US" dirty="0"/>
              <a:t> IL </a:t>
            </a:r>
            <a:br>
              <a:rPr lang="en-US" dirty="0"/>
            </a:br>
            <a:r>
              <a:rPr lang="en-US"/>
              <a:t>Ottobre </a:t>
            </a:r>
            <a:r>
              <a:rPr lang="en-US" dirty="0"/>
              <a:t>2018</a:t>
            </a:r>
            <a:endParaRPr lang="it-IT" dirty="0"/>
          </a:p>
        </p:txBody>
      </p:sp>
      <p:pic>
        <p:nvPicPr>
          <p:cNvPr id="4" name="Immagine 4">
            <a:extLst>
              <a:ext uri="{FF2B5EF4-FFF2-40B4-BE49-F238E27FC236}">
                <a16:creationId xmlns:a16="http://schemas.microsoft.com/office/drawing/2014/main" id="{69B70365-A7CA-5542-BE94-D9AF5AD46E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5153" y="336148"/>
            <a:ext cx="4130847" cy="5717333"/>
          </a:xfrm>
        </p:spPr>
      </p:pic>
    </p:spTree>
    <p:extLst>
      <p:ext uri="{BB962C8B-B14F-4D97-AF65-F5344CB8AC3E}">
        <p14:creationId xmlns:p14="http://schemas.microsoft.com/office/powerpoint/2010/main" val="3146391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4">
            <a:extLst>
              <a:ext uri="{FF2B5EF4-FFF2-40B4-BE49-F238E27FC236}">
                <a16:creationId xmlns:a16="http://schemas.microsoft.com/office/drawing/2014/main" id="{D3AE1658-69BF-A34E-9C58-59F96DB636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9951" y="435854"/>
            <a:ext cx="7526530" cy="5617627"/>
          </a:xfrm>
        </p:spPr>
      </p:pic>
    </p:spTree>
    <p:extLst>
      <p:ext uri="{BB962C8B-B14F-4D97-AF65-F5344CB8AC3E}">
        <p14:creationId xmlns:p14="http://schemas.microsoft.com/office/powerpoint/2010/main" val="1356280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46DE204-0E5F-2C40-8502-50D97F80A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Immagine 6">
            <a:extLst>
              <a:ext uri="{FF2B5EF4-FFF2-40B4-BE49-F238E27FC236}">
                <a16:creationId xmlns:a16="http://schemas.microsoft.com/office/drawing/2014/main" id="{0475DA14-9C12-D84E-A07C-8A52A1E5FE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8435" y="1"/>
            <a:ext cx="11923565" cy="6053480"/>
          </a:xfrm>
        </p:spPr>
      </p:pic>
    </p:spTree>
    <p:extLst>
      <p:ext uri="{BB962C8B-B14F-4D97-AF65-F5344CB8AC3E}">
        <p14:creationId xmlns:p14="http://schemas.microsoft.com/office/powerpoint/2010/main" val="4130291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5B19A83-29A0-7747-A8F2-3BB40C3C5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4">
            <a:extLst>
              <a:ext uri="{FF2B5EF4-FFF2-40B4-BE49-F238E27FC236}">
                <a16:creationId xmlns:a16="http://schemas.microsoft.com/office/drawing/2014/main" id="{72807A86-7000-4042-A39A-24F28A5E32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9218" y="238223"/>
            <a:ext cx="8007124" cy="5567453"/>
          </a:xfrm>
        </p:spPr>
      </p:pic>
    </p:spTree>
    <p:extLst>
      <p:ext uri="{BB962C8B-B14F-4D97-AF65-F5344CB8AC3E}">
        <p14:creationId xmlns:p14="http://schemas.microsoft.com/office/powerpoint/2010/main" val="857688265"/>
      </p:ext>
    </p:extLst>
  </p:cSld>
  <p:clrMapOvr>
    <a:masterClrMapping/>
  </p:clrMapOvr>
</p:sld>
</file>

<file path=ppt/theme/theme1.xml><?xml version="1.0" encoding="utf-8"?>
<a:theme xmlns:a="http://schemas.openxmlformats.org/drawingml/2006/main" name="Raccolta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5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6" baseType="lpstr">
      <vt:lpstr>Raccolta</vt:lpstr>
      <vt:lpstr>Presentazione standard di PowerPoint</vt:lpstr>
      <vt:lpstr>Strategia approvata il 08/02/2017  APQ FIRMATO IL  Ottobre 2018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Roberto colombero</dc:creator>
  <cp:lastModifiedBy>Roberto colombero</cp:lastModifiedBy>
  <cp:revision>2</cp:revision>
  <dcterms:created xsi:type="dcterms:W3CDTF">2020-04-13T06:49:21Z</dcterms:created>
  <dcterms:modified xsi:type="dcterms:W3CDTF">2020-04-15T15:19:15Z</dcterms:modified>
</cp:coreProperties>
</file>