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Lst>
  <p:notesMasterIdLst>
    <p:notesMasterId r:id="rId32"/>
  </p:notesMasterIdLst>
  <p:handoutMasterIdLst>
    <p:handoutMasterId r:id="rId33"/>
  </p:handoutMasterIdLst>
  <p:sldIdLst>
    <p:sldId id="256" r:id="rId6"/>
    <p:sldId id="425" r:id="rId7"/>
    <p:sldId id="583" r:id="rId8"/>
    <p:sldId id="584" r:id="rId9"/>
    <p:sldId id="585" r:id="rId10"/>
    <p:sldId id="599" r:id="rId11"/>
    <p:sldId id="586" r:id="rId12"/>
    <p:sldId id="595" r:id="rId13"/>
    <p:sldId id="588" r:id="rId14"/>
    <p:sldId id="596" r:id="rId15"/>
    <p:sldId id="597" r:id="rId16"/>
    <p:sldId id="450" r:id="rId17"/>
    <p:sldId id="587" r:id="rId18"/>
    <p:sldId id="589" r:id="rId19"/>
    <p:sldId id="590" r:id="rId20"/>
    <p:sldId id="591" r:id="rId21"/>
    <p:sldId id="592" r:id="rId22"/>
    <p:sldId id="593" r:id="rId23"/>
    <p:sldId id="594" r:id="rId24"/>
    <p:sldId id="517" r:id="rId25"/>
    <p:sldId id="258" r:id="rId26"/>
    <p:sldId id="559" r:id="rId27"/>
    <p:sldId id="514" r:id="rId28"/>
    <p:sldId id="598" r:id="rId29"/>
    <p:sldId id="535" r:id="rId30"/>
    <p:sldId id="336" r:id="rId31"/>
  </p:sldIdLst>
  <p:sldSz cx="9144000" cy="6858000" type="screen4x3"/>
  <p:notesSz cx="6797675" cy="9926638"/>
  <p:defaultTextStyle>
    <a:defPPr>
      <a:defRPr lang="en-GB"/>
    </a:defPPr>
    <a:lvl1pPr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1pPr>
    <a:lvl2pPr marL="741363" indent="-28416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2pPr>
    <a:lvl3pPr marL="1141413" indent="-22701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3pPr>
    <a:lvl4pPr marL="1598613" indent="-22701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4pPr>
    <a:lvl5pPr marL="2055813" indent="-22701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99FF"/>
    <a:srgbClr val="3399FF"/>
    <a:srgbClr val="CC0000"/>
    <a:srgbClr val="FF0000"/>
    <a:srgbClr val="FFCCCC"/>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0097" autoAdjust="0"/>
  </p:normalViewPr>
  <p:slideViewPr>
    <p:cSldViewPr>
      <p:cViewPr varScale="1">
        <p:scale>
          <a:sx n="77" d="100"/>
          <a:sy n="77" d="100"/>
        </p:scale>
        <p:origin x="1230" y="90"/>
      </p:cViewPr>
      <p:guideLst>
        <p:guide orient="horz" pos="2160"/>
        <p:guide pos="2880"/>
      </p:guideLst>
    </p:cSldViewPr>
  </p:slideViewPr>
  <p:outlineViewPr>
    <p:cViewPr varScale="1">
      <p:scale>
        <a:sx n="170" d="200"/>
        <a:sy n="170" d="200"/>
      </p:scale>
      <p:origin x="120" y="1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75" cy="498341"/>
          </a:xfrm>
          <a:prstGeom prst="rect">
            <a:avLst/>
          </a:prstGeom>
        </p:spPr>
        <p:txBody>
          <a:bodyPr vert="horz" lIns="92830" tIns="46415" rIns="92830" bIns="46415" rtlCol="0"/>
          <a:lstStyle>
            <a:lvl1pPr algn="l">
              <a:defRPr sz="1200"/>
            </a:lvl1pPr>
          </a:lstStyle>
          <a:p>
            <a:endParaRPr lang="it-IT"/>
          </a:p>
        </p:txBody>
      </p:sp>
      <p:sp>
        <p:nvSpPr>
          <p:cNvPr id="3" name="Segnaposto data 2"/>
          <p:cNvSpPr>
            <a:spLocks noGrp="1"/>
          </p:cNvSpPr>
          <p:nvPr>
            <p:ph type="dt" sz="quarter" idx="1"/>
          </p:nvPr>
        </p:nvSpPr>
        <p:spPr>
          <a:xfrm>
            <a:off x="3850183" y="1"/>
            <a:ext cx="2945875" cy="498341"/>
          </a:xfrm>
          <a:prstGeom prst="rect">
            <a:avLst/>
          </a:prstGeom>
        </p:spPr>
        <p:txBody>
          <a:bodyPr vert="horz" lIns="92830" tIns="46415" rIns="92830" bIns="46415" rtlCol="0"/>
          <a:lstStyle>
            <a:lvl1pPr algn="r">
              <a:defRPr sz="1200"/>
            </a:lvl1pPr>
          </a:lstStyle>
          <a:p>
            <a:fld id="{ADA53D38-3F23-4CF0-81EF-13D44797D5AC}" type="datetimeFigureOut">
              <a:rPr lang="it-IT" smtClean="0"/>
              <a:t>18/06/2020</a:t>
            </a:fld>
            <a:endParaRPr lang="it-IT"/>
          </a:p>
        </p:txBody>
      </p:sp>
      <p:sp>
        <p:nvSpPr>
          <p:cNvPr id="4" name="Segnaposto piè di pagina 3"/>
          <p:cNvSpPr>
            <a:spLocks noGrp="1"/>
          </p:cNvSpPr>
          <p:nvPr>
            <p:ph type="ftr" sz="quarter" idx="2"/>
          </p:nvPr>
        </p:nvSpPr>
        <p:spPr>
          <a:xfrm>
            <a:off x="0" y="9428297"/>
            <a:ext cx="2945875" cy="498341"/>
          </a:xfrm>
          <a:prstGeom prst="rect">
            <a:avLst/>
          </a:prstGeom>
        </p:spPr>
        <p:txBody>
          <a:bodyPr vert="horz" lIns="92830" tIns="46415" rIns="92830" bIns="46415"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183" y="9428297"/>
            <a:ext cx="2945875" cy="498341"/>
          </a:xfrm>
          <a:prstGeom prst="rect">
            <a:avLst/>
          </a:prstGeom>
        </p:spPr>
        <p:txBody>
          <a:bodyPr vert="horz" lIns="92830" tIns="46415" rIns="92830" bIns="46415" rtlCol="0" anchor="b"/>
          <a:lstStyle>
            <a:lvl1pPr algn="r">
              <a:defRPr sz="1200"/>
            </a:lvl1pPr>
          </a:lstStyle>
          <a:p>
            <a:fld id="{20327D4F-50D1-47AB-8B29-2AFAA1DAF69C}" type="slidenum">
              <a:rPr lang="it-IT" smtClean="0"/>
              <a:t>‹N›</a:t>
            </a:fld>
            <a:endParaRPr lang="it-IT"/>
          </a:p>
        </p:txBody>
      </p:sp>
    </p:spTree>
    <p:extLst>
      <p:ext uri="{BB962C8B-B14F-4D97-AF65-F5344CB8AC3E}">
        <p14:creationId xmlns:p14="http://schemas.microsoft.com/office/powerpoint/2010/main" val="418713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1" y="1"/>
            <a:ext cx="6797675" cy="9926638"/>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830" tIns="46415" rIns="92830" bIns="46415"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58371" name="AutoShape 2"/>
          <p:cNvSpPr>
            <a:spLocks noChangeArrowheads="1"/>
          </p:cNvSpPr>
          <p:nvPr/>
        </p:nvSpPr>
        <p:spPr bwMode="auto">
          <a:xfrm>
            <a:off x="1" y="0"/>
            <a:ext cx="6799293" cy="992824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830" tIns="46415" rIns="92830" bIns="46415"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4099" name="Rectangle 3"/>
          <p:cNvSpPr>
            <a:spLocks noGrp="1" noChangeArrowheads="1"/>
          </p:cNvSpPr>
          <p:nvPr>
            <p:ph type="hdr"/>
          </p:nvPr>
        </p:nvSpPr>
        <p:spPr bwMode="auto">
          <a:xfrm>
            <a:off x="0" y="1"/>
            <a:ext cx="2942640" cy="493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t" anchorCtr="0" compatLnSpc="1">
            <a:prstTxWarp prst="textNoShape">
              <a:avLst/>
            </a:prstTxWarp>
          </a:bodyPr>
          <a:lstStyle>
            <a:lvl1pPr defTabSz="449645" eaLnBrk="1" hangingPunct="1">
              <a:lnSpc>
                <a:spcPct val="100000"/>
              </a:lnSpc>
              <a:spcBef>
                <a:spcPct val="0"/>
              </a:spcBef>
              <a:buClrTx/>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Arial" charset="0"/>
                <a:cs typeface="Arial" charset="0"/>
              </a:defRPr>
            </a:lvl1pPr>
          </a:lstStyle>
          <a:p>
            <a:pPr>
              <a:defRPr/>
            </a:pPr>
            <a:endParaRPr lang="it-IT"/>
          </a:p>
        </p:txBody>
      </p:sp>
      <p:sp>
        <p:nvSpPr>
          <p:cNvPr id="4100" name="Rectangle 4"/>
          <p:cNvSpPr>
            <a:spLocks noGrp="1" noChangeArrowheads="1"/>
          </p:cNvSpPr>
          <p:nvPr>
            <p:ph type="dt"/>
          </p:nvPr>
        </p:nvSpPr>
        <p:spPr bwMode="auto">
          <a:xfrm>
            <a:off x="3853418" y="1"/>
            <a:ext cx="2942640" cy="493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t" anchorCtr="0" compatLnSpc="1">
            <a:prstTxWarp prst="textNoShape">
              <a:avLst/>
            </a:prstTxWarp>
          </a:bodyPr>
          <a:lstStyle>
            <a:lvl1pPr algn="r" defTabSz="449645" eaLnBrk="1" hangingPunct="1">
              <a:lnSpc>
                <a:spcPct val="100000"/>
              </a:lnSpc>
              <a:spcBef>
                <a:spcPct val="0"/>
              </a:spcBef>
              <a:buClrTx/>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Arial" charset="0"/>
                <a:cs typeface="Arial" charset="0"/>
              </a:defRPr>
            </a:lvl1pPr>
          </a:lstStyle>
          <a:p>
            <a:pPr>
              <a:defRPr/>
            </a:pPr>
            <a:endParaRPr lang="it-IT"/>
          </a:p>
        </p:txBody>
      </p:sp>
      <p:sp>
        <p:nvSpPr>
          <p:cNvPr id="52230" name="Rectangle 5"/>
          <p:cNvSpPr>
            <a:spLocks noGrp="1" noRot="1" noChangeAspect="1" noChangeArrowheads="1"/>
          </p:cNvSpPr>
          <p:nvPr>
            <p:ph type="sldImg"/>
          </p:nvPr>
        </p:nvSpPr>
        <p:spPr bwMode="auto">
          <a:xfrm>
            <a:off x="920750" y="744538"/>
            <a:ext cx="4960938" cy="3719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2" name="Rectangle 6"/>
          <p:cNvSpPr>
            <a:spLocks noGrp="1" noChangeArrowheads="1"/>
          </p:cNvSpPr>
          <p:nvPr>
            <p:ph type="body"/>
          </p:nvPr>
        </p:nvSpPr>
        <p:spPr bwMode="auto">
          <a:xfrm>
            <a:off x="679445" y="4714952"/>
            <a:ext cx="5438787" cy="446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t" anchorCtr="0" compatLnSpc="1">
            <a:prstTxWarp prst="textNoShape">
              <a:avLst/>
            </a:prstTxWarp>
          </a:bodyPr>
          <a:lstStyle/>
          <a:p>
            <a:pPr lvl="0"/>
            <a:endParaRPr lang="it-IT" noProof="0"/>
          </a:p>
        </p:txBody>
      </p:sp>
      <p:sp>
        <p:nvSpPr>
          <p:cNvPr id="4103" name="Rectangle 7"/>
          <p:cNvSpPr>
            <a:spLocks noGrp="1" noChangeArrowheads="1"/>
          </p:cNvSpPr>
          <p:nvPr>
            <p:ph type="ftr"/>
          </p:nvPr>
        </p:nvSpPr>
        <p:spPr bwMode="auto">
          <a:xfrm>
            <a:off x="0" y="9429904"/>
            <a:ext cx="2942640" cy="493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b" anchorCtr="0" compatLnSpc="1">
            <a:prstTxWarp prst="textNoShape">
              <a:avLst/>
            </a:prstTxWarp>
          </a:bodyPr>
          <a:lstStyle>
            <a:lvl1pPr defTabSz="449645" eaLnBrk="1" hangingPunct="1">
              <a:lnSpc>
                <a:spcPct val="100000"/>
              </a:lnSpc>
              <a:spcBef>
                <a:spcPct val="0"/>
              </a:spcBef>
              <a:buClrTx/>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Arial" charset="0"/>
                <a:cs typeface="Arial" charset="0"/>
              </a:defRPr>
            </a:lvl1pPr>
          </a:lstStyle>
          <a:p>
            <a:pPr>
              <a:defRPr/>
            </a:pPr>
            <a:endParaRPr lang="it-IT"/>
          </a:p>
        </p:txBody>
      </p:sp>
      <p:sp>
        <p:nvSpPr>
          <p:cNvPr id="4104" name="Rectangle 8"/>
          <p:cNvSpPr>
            <a:spLocks noGrp="1" noChangeArrowheads="1"/>
          </p:cNvSpPr>
          <p:nvPr>
            <p:ph type="sldNum"/>
          </p:nvPr>
        </p:nvSpPr>
        <p:spPr bwMode="auto">
          <a:xfrm>
            <a:off x="3853418" y="9429904"/>
            <a:ext cx="2942640" cy="493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b" anchorCtr="0" compatLnSpc="1">
            <a:prstTxWarp prst="textNoShape">
              <a:avLst/>
            </a:prstTxWarp>
          </a:bodyPr>
          <a:lstStyle>
            <a:lvl1pPr algn="r" defTabSz="449645" eaLnBrk="1" hangingPunct="1">
              <a:lnSpc>
                <a:spcPct val="100000"/>
              </a:lnSpc>
              <a:spcBef>
                <a:spcPct val="0"/>
              </a:spcBef>
              <a:buClrTx/>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latin typeface="Arial" panose="020B0604020202020204" pitchFamily="34" charset="0"/>
              </a:defRPr>
            </a:lvl1pPr>
          </a:lstStyle>
          <a:p>
            <a:fld id="{3E02E855-808B-4CE0-9796-4F8E5169B77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5289" algn="l" defTabSz="914116" rtl="0" eaLnBrk="1" latinLnBrk="0" hangingPunct="1">
      <a:defRPr sz="1200" kern="1200">
        <a:solidFill>
          <a:schemeClr val="tx1"/>
        </a:solidFill>
        <a:latin typeface="+mn-lt"/>
        <a:ea typeface="+mn-ea"/>
        <a:cs typeface="+mn-cs"/>
      </a:defRPr>
    </a:lvl6pPr>
    <a:lvl7pPr marL="2742346" algn="l" defTabSz="914116" rtl="0" eaLnBrk="1" latinLnBrk="0" hangingPunct="1">
      <a:defRPr sz="1200" kern="1200">
        <a:solidFill>
          <a:schemeClr val="tx1"/>
        </a:solidFill>
        <a:latin typeface="+mn-lt"/>
        <a:ea typeface="+mn-ea"/>
        <a:cs typeface="+mn-cs"/>
      </a:defRPr>
    </a:lvl7pPr>
    <a:lvl8pPr marL="3199404" algn="l" defTabSz="914116" rtl="0" eaLnBrk="1" latinLnBrk="0" hangingPunct="1">
      <a:defRPr sz="1200" kern="1200">
        <a:solidFill>
          <a:schemeClr val="tx1"/>
        </a:solidFill>
        <a:latin typeface="+mn-lt"/>
        <a:ea typeface="+mn-ea"/>
        <a:cs typeface="+mn-cs"/>
      </a:defRPr>
    </a:lvl8pPr>
    <a:lvl9pPr marL="3656462" algn="l" defTabSz="9141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p:spPr>
        <p:txBody>
          <a:bodyPr/>
          <a:lstStyle>
            <a:lvl1pPr defTabSz="449645">
              <a:spcBef>
                <a:spcPct val="30000"/>
              </a:spcBef>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1pPr>
            <a:lvl2pPr marL="754243" indent="-290093" defTabSz="449645">
              <a:spcBef>
                <a:spcPct val="30000"/>
              </a:spcBef>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2pPr>
            <a:lvl3pPr marL="1160374" indent="-232075" defTabSz="449645">
              <a:spcBef>
                <a:spcPct val="30000"/>
              </a:spcBef>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3pPr>
            <a:lvl4pPr marL="1624523" indent="-232075" defTabSz="449645">
              <a:spcBef>
                <a:spcPct val="30000"/>
              </a:spcBef>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4pPr>
            <a:lvl5pPr marL="2088672" indent="-232075" defTabSz="449645">
              <a:spcBef>
                <a:spcPct val="30000"/>
              </a:spcBef>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5pPr>
            <a:lvl6pPr marL="2552822" indent="-232075" defTabSz="449645" eaLnBrk="0" fontAlgn="base" hangingPunct="0">
              <a:spcBef>
                <a:spcPct val="30000"/>
              </a:spcBef>
              <a:spcAft>
                <a:spcPct val="0"/>
              </a:spcAft>
              <a:buClr>
                <a:srgbClr val="000000"/>
              </a:buClr>
              <a:buSzPct val="100000"/>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6pPr>
            <a:lvl7pPr marL="3016971" indent="-232075" defTabSz="449645" eaLnBrk="0" fontAlgn="base" hangingPunct="0">
              <a:spcBef>
                <a:spcPct val="30000"/>
              </a:spcBef>
              <a:spcAft>
                <a:spcPct val="0"/>
              </a:spcAft>
              <a:buClr>
                <a:srgbClr val="000000"/>
              </a:buClr>
              <a:buSzPct val="100000"/>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7pPr>
            <a:lvl8pPr marL="3481121" indent="-232075" defTabSz="449645" eaLnBrk="0" fontAlgn="base" hangingPunct="0">
              <a:spcBef>
                <a:spcPct val="30000"/>
              </a:spcBef>
              <a:spcAft>
                <a:spcPct val="0"/>
              </a:spcAft>
              <a:buClr>
                <a:srgbClr val="000000"/>
              </a:buClr>
              <a:buSzPct val="100000"/>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8pPr>
            <a:lvl9pPr marL="3945270" indent="-232075" defTabSz="449645" eaLnBrk="0" fontAlgn="base" hangingPunct="0">
              <a:spcBef>
                <a:spcPct val="30000"/>
              </a:spcBef>
              <a:spcAft>
                <a:spcPct val="0"/>
              </a:spcAft>
              <a:buClr>
                <a:srgbClr val="000000"/>
              </a:buClr>
              <a:buSzPct val="100000"/>
              <a:buFont typeface="Times New Roman" panose="02020603050405020304" pitchFamily="18" charset="0"/>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Times New Roman" panose="02020603050405020304" pitchFamily="18" charset="0"/>
              </a:defRPr>
            </a:lvl9pPr>
          </a:lstStyle>
          <a:p>
            <a:pPr>
              <a:spcBef>
                <a:spcPct val="0"/>
              </a:spcBef>
              <a:buFontTx/>
              <a:buNone/>
            </a:pPr>
            <a:fld id="{1D89CE75-0B19-4396-900B-447955712137}" type="slidenum">
              <a:rPr lang="it-IT" altLang="it-IT">
                <a:latin typeface="Arial" panose="020B0604020202020204" pitchFamily="34" charset="0"/>
              </a:rPr>
              <a:pPr>
                <a:spcBef>
                  <a:spcPct val="0"/>
                </a:spcBef>
                <a:buFontTx/>
                <a:buNone/>
              </a:pPr>
              <a:t>1</a:t>
            </a:fld>
            <a:endParaRPr lang="it-IT" altLang="it-IT">
              <a:latin typeface="Arial" panose="020B0604020202020204" pitchFamily="34" charset="0"/>
            </a:endParaRPr>
          </a:p>
        </p:txBody>
      </p:sp>
      <p:sp>
        <p:nvSpPr>
          <p:cNvPr id="53251" name="Rectangle 1"/>
          <p:cNvSpPr>
            <a:spLocks noGrp="1" noRot="1" noChangeAspect="1" noChangeArrowheads="1" noTextEdit="1"/>
          </p:cNvSpPr>
          <p:nvPr>
            <p:ph type="sldImg"/>
          </p:nvPr>
        </p:nvSpPr>
        <p:spPr>
          <a:xfrm>
            <a:off x="919163" y="744538"/>
            <a:ext cx="4964112"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679444" y="4714953"/>
            <a:ext cx="5442023" cy="45638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3" rIns="91428" bIns="45713"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909161" y="753943"/>
            <a:ext cx="4961559" cy="3707016"/>
          </a:xfrm>
          <a:prstGeom prst="rect">
            <a:avLst/>
          </a:prstGeom>
          <a:solidFill>
            <a:srgbClr val="FFFFFF"/>
          </a:solidFill>
          <a:ln w="9360">
            <a:solidFill>
              <a:srgbClr val="000000"/>
            </a:solidFill>
            <a:miter lim="800000"/>
            <a:headEnd/>
            <a:tailEnd/>
          </a:ln>
        </p:spPr>
        <p:txBody>
          <a:bodyPr wrap="none" lIns="92943" tIns="46472" rIns="92943" bIns="46472" anchor="ctr"/>
          <a:lstStyle/>
          <a:p>
            <a:pPr marL="0" marR="0" lvl="0" indent="0" algn="l" defTabSz="447675" rtl="0" eaLnBrk="0" fontAlgn="base" latinLnBrk="0" hangingPunct="0">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2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7347" name="Rectangle 2"/>
          <p:cNvSpPr>
            <a:spLocks noGrp="1" noChangeArrowheads="1"/>
          </p:cNvSpPr>
          <p:nvPr>
            <p:ph type="body"/>
          </p:nvPr>
        </p:nvSpPr>
        <p:spPr>
          <a:xfrm>
            <a:off x="677827" y="4713345"/>
            <a:ext cx="5416139" cy="4446491"/>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66222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1"/>
          <p:cNvSpPr>
            <a:spLocks noGrp="1" noChangeArrowheads="1"/>
          </p:cNvSpPr>
          <p:nvPr>
            <p:ph type="sldNum"/>
          </p:nvPr>
        </p:nvSpPr>
        <p:spPr>
          <a:ln/>
        </p:spPr>
        <p:txBody>
          <a:bodyPr/>
          <a:lstStyle/>
          <a:p>
            <a:pPr marL="0" marR="0" lvl="0" indent="0" algn="r" defTabSz="449645" rtl="0" eaLnBrk="1" fontAlgn="base" latinLnBrk="0" hangingPunct="1">
              <a:lnSpc>
                <a:spcPct val="100000"/>
              </a:lnSpc>
              <a:spcBef>
                <a:spcPct val="0"/>
              </a:spcBef>
              <a:spcAft>
                <a:spcPct val="0"/>
              </a:spcAft>
              <a:buClrTx/>
              <a:buSzPct val="100000"/>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a:pPr>
            <a:fld id="{127A78B6-AF57-438B-94B6-F2B363556575}" type="slidenum">
              <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49645" rtl="0" eaLnBrk="1" fontAlgn="base" latinLnBrk="0" hangingPunct="1">
                <a:lnSpc>
                  <a:spcPct val="100000"/>
                </a:lnSpc>
                <a:spcBef>
                  <a:spcPct val="0"/>
                </a:spcBef>
                <a:spcAft>
                  <a:spcPct val="0"/>
                </a:spcAft>
                <a:buClrTx/>
                <a:buSzPct val="100000"/>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a:pPr>
              <a:t>22</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25" name="Text Box 1"/>
          <p:cNvSpPr txBox="1">
            <a:spLocks noChangeArrowheads="1"/>
          </p:cNvSpPr>
          <p:nvPr/>
        </p:nvSpPr>
        <p:spPr bwMode="auto">
          <a:xfrm>
            <a:off x="2257116" y="660229"/>
            <a:ext cx="2707885" cy="326107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830" tIns="46415" rIns="92830" bIns="46415" anchor="ctr"/>
          <a:lstStyle/>
          <a:p>
            <a:pPr marL="0" marR="0" lvl="0" indent="0" algn="l" defTabSz="447675" rtl="0" eaLnBrk="0" fontAlgn="base" latinLnBrk="0" hangingPunct="0">
              <a:lnSpc>
                <a:spcPct val="80000"/>
              </a:lnSpc>
              <a:spcBef>
                <a:spcPts val="800"/>
              </a:spcBef>
              <a:spcAft>
                <a:spcPct val="0"/>
              </a:spcAft>
              <a:buClr>
                <a:srgbClr val="000000"/>
              </a:buClr>
              <a:buSzPct val="100000"/>
              <a:buFontTx/>
              <a:buNone/>
              <a:tabLst/>
              <a:defRPr/>
            </a:pPr>
            <a:endParaRPr kumimoji="0" lang="it-IT"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29026" name="Rectangle 2"/>
          <p:cNvSpPr txBox="1">
            <a:spLocks noGrp="1" noChangeArrowheads="1"/>
          </p:cNvSpPr>
          <p:nvPr>
            <p:ph type="body"/>
          </p:nvPr>
        </p:nvSpPr>
        <p:spPr bwMode="auto">
          <a:xfrm>
            <a:off x="697388" y="4396076"/>
            <a:ext cx="5534996" cy="41141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4805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56" y="8748701"/>
            <a:ext cx="3029997" cy="45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7" tIns="49064" rIns="98127" bIns="49064"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6CF4437-CB23-4745-BE46-098AF585BC5C}" type="slidenum">
              <a:rPr lang="it-IT" altLang="it-IT" sz="1300">
                <a:solidFill>
                  <a:srgbClr val="000000"/>
                </a:solidFill>
                <a:latin typeface="Arial" charset="0"/>
                <a:ea typeface="宋体" pitchFamily="2" charset="-122"/>
              </a:rPr>
              <a:pPr algn="r" eaLnBrk="1" hangingPunct="1">
                <a:spcBef>
                  <a:spcPct val="0"/>
                </a:spcBef>
              </a:pPr>
              <a:t>25</a:t>
            </a:fld>
            <a:endParaRPr lang="it-IT" altLang="it-IT" sz="1300">
              <a:solidFill>
                <a:srgbClr val="000000"/>
              </a:solidFill>
              <a:latin typeface="Arial" charset="0"/>
              <a:ea typeface="宋体" pitchFamily="2" charset="-122"/>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141381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6">
            <a:extLst>
              <a:ext uri="{FF2B5EF4-FFF2-40B4-BE49-F238E27FC236}">
                <a16:creationId xmlns:a16="http://schemas.microsoft.com/office/drawing/2014/main" id="{854FCB03-D715-48F5-BF94-C7BA511A527D}"/>
              </a:ext>
            </a:extLst>
          </p:cNvPr>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AFEA41DA-D2B4-430A-B149-700F4A2F8586}" type="slidenum">
              <a:rPr lang="it-IT" altLang="it-IT">
                <a:solidFill>
                  <a:srgbClr val="000000"/>
                </a:solidFill>
                <a:latin typeface="Times New Roman" panose="02020603050405020304" pitchFamily="18" charset="0"/>
                <a:ea typeface="Arial Unicode MS" panose="020B0604020202020204" pitchFamily="34" charset="-128"/>
              </a:rPr>
              <a:pPr>
                <a:lnSpc>
                  <a:spcPct val="95000"/>
                </a:lnSpc>
              </a:pPr>
              <a:t>26</a:t>
            </a:fld>
            <a:endParaRPr lang="it-IT" altLang="it-IT">
              <a:solidFill>
                <a:srgbClr val="000000"/>
              </a:solidFill>
              <a:latin typeface="Times New Roman" panose="02020603050405020304" pitchFamily="18" charset="0"/>
              <a:ea typeface="Arial Unicode MS" panose="020B0604020202020204" pitchFamily="34" charset="-128"/>
            </a:endParaRPr>
          </a:p>
        </p:txBody>
      </p:sp>
      <p:sp>
        <p:nvSpPr>
          <p:cNvPr id="175105" name="Text Box 1">
            <a:extLst>
              <a:ext uri="{FF2B5EF4-FFF2-40B4-BE49-F238E27FC236}">
                <a16:creationId xmlns:a16="http://schemas.microsoft.com/office/drawing/2014/main" id="{B949A827-7396-42EE-86C9-A40335D53D4B}"/>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DF592A1A-7ADD-45D4-A4B0-161F90D3071F}"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26</a:t>
            </a:fld>
            <a:endParaRPr lang="it-IT" altLang="it-IT" sz="2400">
              <a:solidFill>
                <a:srgbClr val="FFFFFF"/>
              </a:solidFill>
              <a:latin typeface="Verdana" panose="020B0604030504040204" pitchFamily="34" charset="0"/>
              <a:cs typeface="+mn-ea" charset="0"/>
            </a:endParaRPr>
          </a:p>
        </p:txBody>
      </p:sp>
      <p:sp>
        <p:nvSpPr>
          <p:cNvPr id="174084" name="Rectangle 2">
            <a:extLst>
              <a:ext uri="{FF2B5EF4-FFF2-40B4-BE49-F238E27FC236}">
                <a16:creationId xmlns:a16="http://schemas.microsoft.com/office/drawing/2014/main" id="{7C8B07D0-4C14-4BD6-B4CF-9BD2813F7A62}"/>
              </a:ext>
            </a:extLst>
          </p:cNvPr>
          <p:cNvSpPr>
            <a:spLocks noChangeArrowheads="1"/>
          </p:cNvSpPr>
          <p:nvPr/>
        </p:nvSpPr>
        <p:spPr bwMode="auto">
          <a:xfrm>
            <a:off x="3844925" y="9407525"/>
            <a:ext cx="2887663"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r" eaLnBrk="1">
              <a:lnSpc>
                <a:spcPct val="90000"/>
              </a:lnSpc>
            </a:pPr>
            <a:fld id="{B3FE4EFA-A56D-4AE0-8C9F-F7B09D169DC1}" type="slidenum">
              <a:rPr lang="it-IT" altLang="it-IT" sz="1300">
                <a:solidFill>
                  <a:srgbClr val="FFFFFF"/>
                </a:solidFill>
                <a:latin typeface="Times New Roman" panose="02020603050405020304" pitchFamily="18" charset="0"/>
              </a:rPr>
              <a:pPr algn="r" eaLnBrk="1">
                <a:lnSpc>
                  <a:spcPct val="90000"/>
                </a:lnSpc>
              </a:pPr>
              <a:t>26</a:t>
            </a:fld>
            <a:endParaRPr lang="it-IT" altLang="it-IT" sz="1300">
              <a:solidFill>
                <a:srgbClr val="FFFFFF"/>
              </a:solidFill>
              <a:latin typeface="Times New Roman" panose="02020603050405020304" pitchFamily="18" charset="0"/>
            </a:endParaRPr>
          </a:p>
        </p:txBody>
      </p:sp>
      <p:sp>
        <p:nvSpPr>
          <p:cNvPr id="174085" name="Rectangle 3">
            <a:extLst>
              <a:ext uri="{FF2B5EF4-FFF2-40B4-BE49-F238E27FC236}">
                <a16:creationId xmlns:a16="http://schemas.microsoft.com/office/drawing/2014/main" id="{E91AAFD3-890A-4745-84B5-070BBC2EDE29}"/>
              </a:ext>
            </a:extLst>
          </p:cNvPr>
          <p:cNvSpPr>
            <a:spLocks noChangeArrowheads="1"/>
          </p:cNvSpPr>
          <p:nvPr/>
        </p:nvSpPr>
        <p:spPr bwMode="auto">
          <a:xfrm>
            <a:off x="3844925" y="9407525"/>
            <a:ext cx="29210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r" eaLnBrk="1">
              <a:lnSpc>
                <a:spcPct val="90000"/>
              </a:lnSpc>
            </a:pPr>
            <a:fld id="{75DC393D-753C-4F13-8E52-ADB0D85C607A}" type="slidenum">
              <a:rPr lang="it-IT" altLang="it-IT" sz="1300">
                <a:solidFill>
                  <a:srgbClr val="000000"/>
                </a:solidFill>
                <a:latin typeface="Times New Roman" panose="02020603050405020304" pitchFamily="18" charset="0"/>
              </a:rPr>
              <a:pPr algn="r" eaLnBrk="1">
                <a:lnSpc>
                  <a:spcPct val="90000"/>
                </a:lnSpc>
              </a:pPr>
              <a:t>26</a:t>
            </a:fld>
            <a:endParaRPr lang="it-IT" altLang="it-IT" sz="1300">
              <a:solidFill>
                <a:srgbClr val="000000"/>
              </a:solidFill>
              <a:latin typeface="Times New Roman" panose="02020603050405020304" pitchFamily="18" charset="0"/>
            </a:endParaRPr>
          </a:p>
        </p:txBody>
      </p:sp>
      <p:sp>
        <p:nvSpPr>
          <p:cNvPr id="174086" name="Rectangle 4">
            <a:extLst>
              <a:ext uri="{FF2B5EF4-FFF2-40B4-BE49-F238E27FC236}">
                <a16:creationId xmlns:a16="http://schemas.microsoft.com/office/drawing/2014/main" id="{408E138A-D388-4BB7-B0D0-CD53F4ABA5DE}"/>
              </a:ext>
            </a:extLst>
          </p:cNvPr>
          <p:cNvSpPr>
            <a:spLocks noChangeArrowheads="1"/>
          </p:cNvSpPr>
          <p:nvPr/>
        </p:nvSpPr>
        <p:spPr bwMode="auto">
          <a:xfrm>
            <a:off x="3844925" y="9409113"/>
            <a:ext cx="292417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r" eaLnBrk="1">
              <a:lnSpc>
                <a:spcPct val="90000"/>
              </a:lnSpc>
            </a:pPr>
            <a:fld id="{FA73FD46-721A-427C-90D1-22876193A5AA}" type="slidenum">
              <a:rPr lang="it-IT" altLang="it-IT" sz="1300">
                <a:solidFill>
                  <a:srgbClr val="000000"/>
                </a:solidFill>
                <a:latin typeface="Times New Roman" panose="02020603050405020304" pitchFamily="18" charset="0"/>
              </a:rPr>
              <a:pPr algn="r" eaLnBrk="1">
                <a:lnSpc>
                  <a:spcPct val="90000"/>
                </a:lnSpc>
              </a:pPr>
              <a:t>26</a:t>
            </a:fld>
            <a:endParaRPr lang="it-IT" altLang="it-IT" sz="1300">
              <a:solidFill>
                <a:srgbClr val="000000"/>
              </a:solidFill>
              <a:latin typeface="Times New Roman" panose="02020603050405020304" pitchFamily="18" charset="0"/>
            </a:endParaRPr>
          </a:p>
        </p:txBody>
      </p:sp>
      <p:sp>
        <p:nvSpPr>
          <p:cNvPr id="174087" name="Rectangle 5">
            <a:extLst>
              <a:ext uri="{FF2B5EF4-FFF2-40B4-BE49-F238E27FC236}">
                <a16:creationId xmlns:a16="http://schemas.microsoft.com/office/drawing/2014/main" id="{894D7516-368B-44C8-A265-046054527279}"/>
              </a:ext>
            </a:extLst>
          </p:cNvPr>
          <p:cNvSpPr>
            <a:spLocks noChangeArrowheads="1"/>
          </p:cNvSpPr>
          <p:nvPr/>
        </p:nvSpPr>
        <p:spPr bwMode="auto">
          <a:xfrm>
            <a:off x="906463" y="752475"/>
            <a:ext cx="4979987" cy="37147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74088" name="Rectangle 6">
            <a:extLst>
              <a:ext uri="{FF2B5EF4-FFF2-40B4-BE49-F238E27FC236}">
                <a16:creationId xmlns:a16="http://schemas.microsoft.com/office/drawing/2014/main" id="{96C911F5-BF74-42FF-864A-95BA661A30D8}"/>
              </a:ext>
            </a:extLst>
          </p:cNvPr>
          <p:cNvSpPr txBox="1">
            <a:spLocks noGrp="1" noChangeArrowheads="1"/>
          </p:cNvSpPr>
          <p:nvPr>
            <p:ph type="body"/>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59" indent="0" algn="ctr">
              <a:buNone/>
              <a:defRPr/>
            </a:lvl2pPr>
            <a:lvl3pPr marL="914116" indent="0" algn="ctr">
              <a:buNone/>
              <a:defRPr/>
            </a:lvl3pPr>
            <a:lvl4pPr marL="1371174" indent="0" algn="ctr">
              <a:buNone/>
              <a:defRPr/>
            </a:lvl4pPr>
            <a:lvl5pPr marL="1828231" indent="0" algn="ctr">
              <a:buNone/>
              <a:defRPr/>
            </a:lvl5pPr>
            <a:lvl6pPr marL="2285289" indent="0" algn="ctr">
              <a:buNone/>
              <a:defRPr/>
            </a:lvl6pPr>
            <a:lvl7pPr marL="2742346" indent="0" algn="ctr">
              <a:buNone/>
              <a:defRPr/>
            </a:lvl7pPr>
            <a:lvl8pPr marL="3199404" indent="0" algn="ctr">
              <a:buNone/>
              <a:defRPr/>
            </a:lvl8pPr>
            <a:lvl9pPr marL="3656462" indent="0" algn="ctr">
              <a:buNone/>
              <a:defRPr/>
            </a:lvl9pPr>
          </a:lstStyle>
          <a:p>
            <a:r>
              <a:rPr lang="it-IT"/>
              <a:t>Fare clic per modificare lo stile del sottotitolo dello schema</a:t>
            </a:r>
          </a:p>
        </p:txBody>
      </p:sp>
      <p:sp>
        <p:nvSpPr>
          <p:cNvPr id="4" name="Rectangle 9"/>
          <p:cNvSpPr>
            <a:spLocks noGrp="1" noChangeArrowheads="1"/>
          </p:cNvSpPr>
          <p:nvPr>
            <p:ph type="dt" idx="10"/>
          </p:nvPr>
        </p:nvSpPr>
        <p:spPr>
          <a:ln/>
        </p:spPr>
        <p:txBody>
          <a:bodyPr/>
          <a:lstStyle>
            <a:lvl1pPr>
              <a:defRPr/>
            </a:lvl1pPr>
          </a:lstStyle>
          <a:p>
            <a:pPr>
              <a:defRPr/>
            </a:pPr>
            <a:fld id="{E697EED5-4F31-4D12-A8DC-F514C6ABDBFD}" type="datetime1">
              <a:rPr lang="it-IT" altLang="it-IT"/>
              <a:pPr>
                <a:defRPr/>
              </a:pPr>
              <a:t>18/06/2020</a:t>
            </a:fld>
            <a:endParaRPr lang="it-IT" altLang="it-IT"/>
          </a:p>
        </p:txBody>
      </p:sp>
      <p:sp>
        <p:nvSpPr>
          <p:cNvPr id="5" name="Rectangle 11"/>
          <p:cNvSpPr>
            <a:spLocks noGrp="1" noChangeArrowheads="1"/>
          </p:cNvSpPr>
          <p:nvPr>
            <p:ph type="sldNum" idx="11"/>
          </p:nvPr>
        </p:nvSpPr>
        <p:spPr>
          <a:ln/>
        </p:spPr>
        <p:txBody>
          <a:bodyPr/>
          <a:lstStyle>
            <a:lvl1pPr>
              <a:defRPr/>
            </a:lvl1pPr>
          </a:lstStyle>
          <a:p>
            <a:fld id="{0AEC5731-05E9-4B01-9A1F-66F2C61399DA}" type="slidenum">
              <a:rPr lang="it-IT" altLang="it-IT"/>
              <a:pPr/>
              <a:t>‹N›</a:t>
            </a:fld>
            <a:endParaRPr lang="it-IT" altLang="it-IT"/>
          </a:p>
        </p:txBody>
      </p:sp>
    </p:spTree>
    <p:extLst>
      <p:ext uri="{BB962C8B-B14F-4D97-AF65-F5344CB8AC3E}">
        <p14:creationId xmlns:p14="http://schemas.microsoft.com/office/powerpoint/2010/main" val="56234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9"/>
          <p:cNvSpPr>
            <a:spLocks noGrp="1" noChangeArrowheads="1"/>
          </p:cNvSpPr>
          <p:nvPr>
            <p:ph type="dt" idx="10"/>
          </p:nvPr>
        </p:nvSpPr>
        <p:spPr>
          <a:ln/>
        </p:spPr>
        <p:txBody>
          <a:bodyPr/>
          <a:lstStyle>
            <a:lvl1pPr>
              <a:defRPr/>
            </a:lvl1pPr>
          </a:lstStyle>
          <a:p>
            <a:pPr>
              <a:defRPr/>
            </a:pPr>
            <a:fld id="{C904E91D-8FB7-4DD5-AE50-5465BDC93E95}" type="datetime1">
              <a:rPr lang="it-IT" altLang="it-IT"/>
              <a:pPr>
                <a:defRPr/>
              </a:pPr>
              <a:t>18/06/2020</a:t>
            </a:fld>
            <a:endParaRPr lang="it-IT" altLang="it-IT"/>
          </a:p>
        </p:txBody>
      </p:sp>
      <p:sp>
        <p:nvSpPr>
          <p:cNvPr id="5" name="Rectangle 11"/>
          <p:cNvSpPr>
            <a:spLocks noGrp="1" noChangeArrowheads="1"/>
          </p:cNvSpPr>
          <p:nvPr>
            <p:ph type="sldNum" idx="11"/>
          </p:nvPr>
        </p:nvSpPr>
        <p:spPr>
          <a:ln/>
        </p:spPr>
        <p:txBody>
          <a:bodyPr/>
          <a:lstStyle>
            <a:lvl1pPr>
              <a:defRPr/>
            </a:lvl1pPr>
          </a:lstStyle>
          <a:p>
            <a:fld id="{B1A66F9E-1025-4229-8896-3B59245DB825}" type="slidenum">
              <a:rPr lang="it-IT" altLang="it-IT"/>
              <a:pPr/>
              <a:t>‹N›</a:t>
            </a:fld>
            <a:endParaRPr lang="it-IT" altLang="it-IT"/>
          </a:p>
        </p:txBody>
      </p:sp>
    </p:spTree>
    <p:extLst>
      <p:ext uri="{BB962C8B-B14F-4D97-AF65-F5344CB8AC3E}">
        <p14:creationId xmlns:p14="http://schemas.microsoft.com/office/powerpoint/2010/main" val="158139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128588"/>
            <a:ext cx="2055812" cy="5994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3" y="128588"/>
            <a:ext cx="6018213" cy="5994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9"/>
          <p:cNvSpPr>
            <a:spLocks noGrp="1" noChangeArrowheads="1"/>
          </p:cNvSpPr>
          <p:nvPr>
            <p:ph type="dt" idx="10"/>
          </p:nvPr>
        </p:nvSpPr>
        <p:spPr>
          <a:ln/>
        </p:spPr>
        <p:txBody>
          <a:bodyPr/>
          <a:lstStyle>
            <a:lvl1pPr>
              <a:defRPr/>
            </a:lvl1pPr>
          </a:lstStyle>
          <a:p>
            <a:pPr>
              <a:defRPr/>
            </a:pPr>
            <a:fld id="{E56B70A2-1F65-4386-82B0-5B5AE669D572}" type="datetime1">
              <a:rPr lang="it-IT" altLang="it-IT"/>
              <a:pPr>
                <a:defRPr/>
              </a:pPr>
              <a:t>18/06/2020</a:t>
            </a:fld>
            <a:endParaRPr lang="it-IT" altLang="it-IT"/>
          </a:p>
        </p:txBody>
      </p:sp>
      <p:sp>
        <p:nvSpPr>
          <p:cNvPr id="5" name="Rectangle 11"/>
          <p:cNvSpPr>
            <a:spLocks noGrp="1" noChangeArrowheads="1"/>
          </p:cNvSpPr>
          <p:nvPr>
            <p:ph type="sldNum" idx="11"/>
          </p:nvPr>
        </p:nvSpPr>
        <p:spPr>
          <a:ln/>
        </p:spPr>
        <p:txBody>
          <a:bodyPr/>
          <a:lstStyle>
            <a:lvl1pPr>
              <a:defRPr/>
            </a:lvl1pPr>
          </a:lstStyle>
          <a:p>
            <a:fld id="{3E1371D9-BD0E-4580-AA5E-5E8FA14D01FD}" type="slidenum">
              <a:rPr lang="it-IT" altLang="it-IT"/>
              <a:pPr/>
              <a:t>‹N›</a:t>
            </a:fld>
            <a:endParaRPr lang="it-IT" altLang="it-IT"/>
          </a:p>
        </p:txBody>
      </p:sp>
    </p:spTree>
    <p:extLst>
      <p:ext uri="{BB962C8B-B14F-4D97-AF65-F5344CB8AC3E}">
        <p14:creationId xmlns:p14="http://schemas.microsoft.com/office/powerpoint/2010/main" val="98914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59" indent="0" algn="ctr">
              <a:buNone/>
              <a:defRPr/>
            </a:lvl2pPr>
            <a:lvl3pPr marL="914116" indent="0" algn="ctr">
              <a:buNone/>
              <a:defRPr/>
            </a:lvl3pPr>
            <a:lvl4pPr marL="1371174" indent="0" algn="ctr">
              <a:buNone/>
              <a:defRPr/>
            </a:lvl4pPr>
            <a:lvl5pPr marL="1828231" indent="0" algn="ctr">
              <a:buNone/>
              <a:defRPr/>
            </a:lvl5pPr>
            <a:lvl6pPr marL="2285289" indent="0" algn="ctr">
              <a:buNone/>
              <a:defRPr/>
            </a:lvl6pPr>
            <a:lvl7pPr marL="2742346" indent="0" algn="ctr">
              <a:buNone/>
              <a:defRPr/>
            </a:lvl7pPr>
            <a:lvl8pPr marL="3199404" indent="0" algn="ctr">
              <a:buNone/>
              <a:defRPr/>
            </a:lvl8pPr>
            <a:lvl9pPr marL="3656462" indent="0" algn="ctr">
              <a:buNone/>
              <a:defRPr/>
            </a:lvl9pPr>
          </a:lstStyle>
          <a:p>
            <a:r>
              <a:rPr lang="it-IT"/>
              <a:t>Fare clic per modificare lo stile del sottotitolo dello schema</a:t>
            </a:r>
          </a:p>
        </p:txBody>
      </p:sp>
      <p:sp>
        <p:nvSpPr>
          <p:cNvPr id="4" name="Rectangle 6"/>
          <p:cNvSpPr>
            <a:spLocks noGrp="1" noChangeArrowheads="1"/>
          </p:cNvSpPr>
          <p:nvPr>
            <p:ph type="dt" idx="10"/>
          </p:nvPr>
        </p:nvSpPr>
        <p:spPr>
          <a:ln/>
        </p:spPr>
        <p:txBody>
          <a:bodyPr/>
          <a:lstStyle>
            <a:lvl1pPr>
              <a:defRPr/>
            </a:lvl1pPr>
          </a:lstStyle>
          <a:p>
            <a:pPr>
              <a:defRPr/>
            </a:pPr>
            <a:fld id="{4084538E-FE97-4CA5-8BB6-573FB05F8F30}" type="datetime1">
              <a:rPr lang="it-IT" altLang="it-IT"/>
              <a:pPr>
                <a:defRPr/>
              </a:pPr>
              <a:t>18/06/2020</a:t>
            </a:fld>
            <a:endParaRPr lang="it-IT" altLang="it-IT"/>
          </a:p>
        </p:txBody>
      </p:sp>
      <p:sp>
        <p:nvSpPr>
          <p:cNvPr id="5" name="Rectangle 8"/>
          <p:cNvSpPr>
            <a:spLocks noGrp="1" noChangeArrowheads="1"/>
          </p:cNvSpPr>
          <p:nvPr>
            <p:ph type="sldNum" idx="11"/>
          </p:nvPr>
        </p:nvSpPr>
        <p:spPr>
          <a:ln/>
        </p:spPr>
        <p:txBody>
          <a:bodyPr/>
          <a:lstStyle>
            <a:lvl1pPr>
              <a:defRPr/>
            </a:lvl1pPr>
          </a:lstStyle>
          <a:p>
            <a:fld id="{9D5F45C2-A854-484D-90F2-351A970B1735}" type="slidenum">
              <a:rPr lang="it-IT" altLang="it-IT"/>
              <a:pPr/>
              <a:t>‹N›</a:t>
            </a:fld>
            <a:endParaRPr lang="it-IT" altLang="it-IT"/>
          </a:p>
        </p:txBody>
      </p:sp>
    </p:spTree>
    <p:extLst>
      <p:ext uri="{BB962C8B-B14F-4D97-AF65-F5344CB8AC3E}">
        <p14:creationId xmlns:p14="http://schemas.microsoft.com/office/powerpoint/2010/main" val="63403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dt" idx="10"/>
          </p:nvPr>
        </p:nvSpPr>
        <p:spPr>
          <a:ln/>
        </p:spPr>
        <p:txBody>
          <a:bodyPr/>
          <a:lstStyle>
            <a:lvl1pPr>
              <a:defRPr/>
            </a:lvl1pPr>
          </a:lstStyle>
          <a:p>
            <a:pPr>
              <a:defRPr/>
            </a:pPr>
            <a:fld id="{75E8C492-C769-45EF-9257-9B537B51D071}" type="datetime1">
              <a:rPr lang="it-IT" altLang="it-IT"/>
              <a:pPr>
                <a:defRPr/>
              </a:pPr>
              <a:t>18/06/2020</a:t>
            </a:fld>
            <a:endParaRPr lang="it-IT" altLang="it-IT"/>
          </a:p>
        </p:txBody>
      </p:sp>
      <p:sp>
        <p:nvSpPr>
          <p:cNvPr id="5" name="Rectangle 8"/>
          <p:cNvSpPr>
            <a:spLocks noGrp="1" noChangeArrowheads="1"/>
          </p:cNvSpPr>
          <p:nvPr>
            <p:ph type="sldNum" idx="11"/>
          </p:nvPr>
        </p:nvSpPr>
        <p:spPr>
          <a:ln/>
        </p:spPr>
        <p:txBody>
          <a:bodyPr/>
          <a:lstStyle>
            <a:lvl1pPr>
              <a:defRPr/>
            </a:lvl1pPr>
          </a:lstStyle>
          <a:p>
            <a:fld id="{EAF6DCE7-6508-43E0-9B53-6AF91ABF6BCE}" type="slidenum">
              <a:rPr lang="it-IT" altLang="it-IT"/>
              <a:pPr/>
              <a:t>‹N›</a:t>
            </a:fld>
            <a:endParaRPr lang="it-IT" altLang="it-IT"/>
          </a:p>
        </p:txBody>
      </p:sp>
    </p:spTree>
    <p:extLst>
      <p:ext uri="{BB962C8B-B14F-4D97-AF65-F5344CB8AC3E}">
        <p14:creationId xmlns:p14="http://schemas.microsoft.com/office/powerpoint/2010/main" val="383915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6" indent="0">
              <a:buNone/>
              <a:defRPr sz="1600"/>
            </a:lvl3pPr>
            <a:lvl4pPr marL="1371174" indent="0">
              <a:buNone/>
              <a:defRPr sz="1400"/>
            </a:lvl4pPr>
            <a:lvl5pPr marL="1828231" indent="0">
              <a:buNone/>
              <a:defRPr sz="1400"/>
            </a:lvl5pPr>
            <a:lvl6pPr marL="2285289" indent="0">
              <a:buNone/>
              <a:defRPr sz="1400"/>
            </a:lvl6pPr>
            <a:lvl7pPr marL="2742346" indent="0">
              <a:buNone/>
              <a:defRPr sz="1400"/>
            </a:lvl7pPr>
            <a:lvl8pPr marL="3199404" indent="0">
              <a:buNone/>
              <a:defRPr sz="1400"/>
            </a:lvl8pPr>
            <a:lvl9pPr marL="3656462" indent="0">
              <a:buNone/>
              <a:defRPr sz="1400"/>
            </a:lvl9pPr>
          </a:lstStyle>
          <a:p>
            <a:pPr lvl="0"/>
            <a:r>
              <a:rPr lang="it-IT"/>
              <a:t>Fare clic per modificare stili del testo dello schema</a:t>
            </a:r>
          </a:p>
        </p:txBody>
      </p:sp>
      <p:sp>
        <p:nvSpPr>
          <p:cNvPr id="4" name="Rectangle 6"/>
          <p:cNvSpPr>
            <a:spLocks noGrp="1" noChangeArrowheads="1"/>
          </p:cNvSpPr>
          <p:nvPr>
            <p:ph type="dt" idx="10"/>
          </p:nvPr>
        </p:nvSpPr>
        <p:spPr>
          <a:ln/>
        </p:spPr>
        <p:txBody>
          <a:bodyPr/>
          <a:lstStyle>
            <a:lvl1pPr>
              <a:defRPr/>
            </a:lvl1pPr>
          </a:lstStyle>
          <a:p>
            <a:pPr>
              <a:defRPr/>
            </a:pPr>
            <a:fld id="{1043AD8B-67FA-4D75-A8DC-70E61B4495BD}" type="datetime1">
              <a:rPr lang="it-IT" altLang="it-IT"/>
              <a:pPr>
                <a:defRPr/>
              </a:pPr>
              <a:t>18/06/2020</a:t>
            </a:fld>
            <a:endParaRPr lang="it-IT" altLang="it-IT"/>
          </a:p>
        </p:txBody>
      </p:sp>
      <p:sp>
        <p:nvSpPr>
          <p:cNvPr id="5" name="Rectangle 8"/>
          <p:cNvSpPr>
            <a:spLocks noGrp="1" noChangeArrowheads="1"/>
          </p:cNvSpPr>
          <p:nvPr>
            <p:ph type="sldNum" idx="11"/>
          </p:nvPr>
        </p:nvSpPr>
        <p:spPr>
          <a:ln/>
        </p:spPr>
        <p:txBody>
          <a:bodyPr/>
          <a:lstStyle>
            <a:lvl1pPr>
              <a:defRPr/>
            </a:lvl1pPr>
          </a:lstStyle>
          <a:p>
            <a:fld id="{DC6596FE-5147-49B5-8ECE-094D44B767A7}" type="slidenum">
              <a:rPr lang="it-IT" altLang="it-IT"/>
              <a:pPr/>
              <a:t>‹N›</a:t>
            </a:fld>
            <a:endParaRPr lang="it-IT" altLang="it-IT"/>
          </a:p>
        </p:txBody>
      </p:sp>
    </p:spTree>
    <p:extLst>
      <p:ext uri="{BB962C8B-B14F-4D97-AF65-F5344CB8AC3E}">
        <p14:creationId xmlns:p14="http://schemas.microsoft.com/office/powerpoint/2010/main" val="192451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p:cNvSpPr>
            <a:spLocks noGrp="1" noChangeArrowheads="1"/>
          </p:cNvSpPr>
          <p:nvPr>
            <p:ph type="dt" idx="10"/>
          </p:nvPr>
        </p:nvSpPr>
        <p:spPr>
          <a:ln/>
        </p:spPr>
        <p:txBody>
          <a:bodyPr/>
          <a:lstStyle>
            <a:lvl1pPr>
              <a:defRPr/>
            </a:lvl1pPr>
          </a:lstStyle>
          <a:p>
            <a:pPr>
              <a:defRPr/>
            </a:pPr>
            <a:fld id="{96CBBAC9-2CC8-4D4E-8721-8627E908C60A}" type="datetime1">
              <a:rPr lang="it-IT" altLang="it-IT"/>
              <a:pPr>
                <a:defRPr/>
              </a:pPr>
              <a:t>18/06/2020</a:t>
            </a:fld>
            <a:endParaRPr lang="it-IT" altLang="it-IT"/>
          </a:p>
        </p:txBody>
      </p:sp>
      <p:sp>
        <p:nvSpPr>
          <p:cNvPr id="6" name="Rectangle 8"/>
          <p:cNvSpPr>
            <a:spLocks noGrp="1" noChangeArrowheads="1"/>
          </p:cNvSpPr>
          <p:nvPr>
            <p:ph type="sldNum" idx="11"/>
          </p:nvPr>
        </p:nvSpPr>
        <p:spPr>
          <a:ln/>
        </p:spPr>
        <p:txBody>
          <a:bodyPr/>
          <a:lstStyle>
            <a:lvl1pPr>
              <a:defRPr/>
            </a:lvl1pPr>
          </a:lstStyle>
          <a:p>
            <a:fld id="{2A3954C2-7C2F-48B1-A8CE-787F4CE63D07}" type="slidenum">
              <a:rPr lang="it-IT" altLang="it-IT"/>
              <a:pPr/>
              <a:t>‹N›</a:t>
            </a:fld>
            <a:endParaRPr lang="it-IT" altLang="it-IT"/>
          </a:p>
        </p:txBody>
      </p:sp>
    </p:spTree>
    <p:extLst>
      <p:ext uri="{BB962C8B-B14F-4D97-AF65-F5344CB8AC3E}">
        <p14:creationId xmlns:p14="http://schemas.microsoft.com/office/powerpoint/2010/main" val="247864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p:cNvSpPr>
            <a:spLocks noGrp="1" noChangeArrowheads="1"/>
          </p:cNvSpPr>
          <p:nvPr>
            <p:ph type="dt" idx="10"/>
          </p:nvPr>
        </p:nvSpPr>
        <p:spPr>
          <a:ln/>
        </p:spPr>
        <p:txBody>
          <a:bodyPr/>
          <a:lstStyle>
            <a:lvl1pPr>
              <a:defRPr/>
            </a:lvl1pPr>
          </a:lstStyle>
          <a:p>
            <a:pPr>
              <a:defRPr/>
            </a:pPr>
            <a:fld id="{D31793D4-C1E1-48CF-87B7-8FCF89290B97}" type="datetime1">
              <a:rPr lang="it-IT" altLang="it-IT"/>
              <a:pPr>
                <a:defRPr/>
              </a:pPr>
              <a:t>18/06/2020</a:t>
            </a:fld>
            <a:endParaRPr lang="it-IT" altLang="it-IT"/>
          </a:p>
        </p:txBody>
      </p:sp>
      <p:sp>
        <p:nvSpPr>
          <p:cNvPr id="8" name="Rectangle 8"/>
          <p:cNvSpPr>
            <a:spLocks noGrp="1" noChangeArrowheads="1"/>
          </p:cNvSpPr>
          <p:nvPr>
            <p:ph type="sldNum" idx="11"/>
          </p:nvPr>
        </p:nvSpPr>
        <p:spPr>
          <a:ln/>
        </p:spPr>
        <p:txBody>
          <a:bodyPr/>
          <a:lstStyle>
            <a:lvl1pPr>
              <a:defRPr/>
            </a:lvl1pPr>
          </a:lstStyle>
          <a:p>
            <a:fld id="{C0FE5138-37BC-454F-AC99-FEEF49E9FFAA}" type="slidenum">
              <a:rPr lang="it-IT" altLang="it-IT"/>
              <a:pPr/>
              <a:t>‹N›</a:t>
            </a:fld>
            <a:endParaRPr lang="it-IT" altLang="it-IT"/>
          </a:p>
        </p:txBody>
      </p:sp>
    </p:spTree>
    <p:extLst>
      <p:ext uri="{BB962C8B-B14F-4D97-AF65-F5344CB8AC3E}">
        <p14:creationId xmlns:p14="http://schemas.microsoft.com/office/powerpoint/2010/main" val="411658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p:cNvSpPr>
            <a:spLocks noGrp="1" noChangeArrowheads="1"/>
          </p:cNvSpPr>
          <p:nvPr>
            <p:ph type="dt" idx="10"/>
          </p:nvPr>
        </p:nvSpPr>
        <p:spPr>
          <a:ln/>
        </p:spPr>
        <p:txBody>
          <a:bodyPr/>
          <a:lstStyle>
            <a:lvl1pPr>
              <a:defRPr/>
            </a:lvl1pPr>
          </a:lstStyle>
          <a:p>
            <a:pPr>
              <a:defRPr/>
            </a:pPr>
            <a:fld id="{17227DD9-0A7D-4BDD-ACFA-C52741BBC55E}" type="datetime1">
              <a:rPr lang="it-IT" altLang="it-IT"/>
              <a:pPr>
                <a:defRPr/>
              </a:pPr>
              <a:t>18/06/2020</a:t>
            </a:fld>
            <a:endParaRPr lang="it-IT" altLang="it-IT"/>
          </a:p>
        </p:txBody>
      </p:sp>
      <p:sp>
        <p:nvSpPr>
          <p:cNvPr id="4" name="Rectangle 8"/>
          <p:cNvSpPr>
            <a:spLocks noGrp="1" noChangeArrowheads="1"/>
          </p:cNvSpPr>
          <p:nvPr>
            <p:ph type="sldNum" idx="11"/>
          </p:nvPr>
        </p:nvSpPr>
        <p:spPr>
          <a:ln/>
        </p:spPr>
        <p:txBody>
          <a:bodyPr/>
          <a:lstStyle>
            <a:lvl1pPr>
              <a:defRPr/>
            </a:lvl1pPr>
          </a:lstStyle>
          <a:p>
            <a:fld id="{00AB44BA-DA86-4D4E-97CD-90D64A217480}" type="slidenum">
              <a:rPr lang="it-IT" altLang="it-IT"/>
              <a:pPr/>
              <a:t>‹N›</a:t>
            </a:fld>
            <a:endParaRPr lang="it-IT" altLang="it-IT"/>
          </a:p>
        </p:txBody>
      </p:sp>
    </p:spTree>
    <p:extLst>
      <p:ext uri="{BB962C8B-B14F-4D97-AF65-F5344CB8AC3E}">
        <p14:creationId xmlns:p14="http://schemas.microsoft.com/office/powerpoint/2010/main" val="382998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F4A8F4BF-CCBD-4875-B44C-BB7075596D7B}" type="datetime1">
              <a:rPr lang="it-IT" altLang="it-IT"/>
              <a:pPr>
                <a:defRPr/>
              </a:pPr>
              <a:t>18/06/2020</a:t>
            </a:fld>
            <a:endParaRPr lang="it-IT" altLang="it-IT"/>
          </a:p>
        </p:txBody>
      </p:sp>
      <p:sp>
        <p:nvSpPr>
          <p:cNvPr id="3" name="Rectangle 8"/>
          <p:cNvSpPr>
            <a:spLocks noGrp="1" noChangeArrowheads="1"/>
          </p:cNvSpPr>
          <p:nvPr>
            <p:ph type="sldNum" idx="11"/>
          </p:nvPr>
        </p:nvSpPr>
        <p:spPr>
          <a:ln/>
        </p:spPr>
        <p:txBody>
          <a:bodyPr/>
          <a:lstStyle>
            <a:lvl1pPr>
              <a:defRPr/>
            </a:lvl1pPr>
          </a:lstStyle>
          <a:p>
            <a:fld id="{62AC244C-2911-4616-89A9-F7965BBFE62C}" type="slidenum">
              <a:rPr lang="it-IT" altLang="it-IT"/>
              <a:pPr/>
              <a:t>‹N›</a:t>
            </a:fld>
            <a:endParaRPr lang="it-IT" altLang="it-IT"/>
          </a:p>
        </p:txBody>
      </p:sp>
    </p:spTree>
    <p:extLst>
      <p:ext uri="{BB962C8B-B14F-4D97-AF65-F5344CB8AC3E}">
        <p14:creationId xmlns:p14="http://schemas.microsoft.com/office/powerpoint/2010/main" val="145719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a:t>Fare clic per modificare stili del testo dello schema</a:t>
            </a:r>
          </a:p>
        </p:txBody>
      </p:sp>
      <p:sp>
        <p:nvSpPr>
          <p:cNvPr id="5" name="Rectangle 6"/>
          <p:cNvSpPr>
            <a:spLocks noGrp="1" noChangeArrowheads="1"/>
          </p:cNvSpPr>
          <p:nvPr>
            <p:ph type="dt" idx="10"/>
          </p:nvPr>
        </p:nvSpPr>
        <p:spPr>
          <a:ln/>
        </p:spPr>
        <p:txBody>
          <a:bodyPr/>
          <a:lstStyle>
            <a:lvl1pPr>
              <a:defRPr/>
            </a:lvl1pPr>
          </a:lstStyle>
          <a:p>
            <a:pPr>
              <a:defRPr/>
            </a:pPr>
            <a:fld id="{A401A990-D945-4FDF-94B7-70108589A382}" type="datetime1">
              <a:rPr lang="it-IT" altLang="it-IT"/>
              <a:pPr>
                <a:defRPr/>
              </a:pPr>
              <a:t>18/06/2020</a:t>
            </a:fld>
            <a:endParaRPr lang="it-IT" altLang="it-IT"/>
          </a:p>
        </p:txBody>
      </p:sp>
      <p:sp>
        <p:nvSpPr>
          <p:cNvPr id="6" name="Rectangle 8"/>
          <p:cNvSpPr>
            <a:spLocks noGrp="1" noChangeArrowheads="1"/>
          </p:cNvSpPr>
          <p:nvPr>
            <p:ph type="sldNum" idx="11"/>
          </p:nvPr>
        </p:nvSpPr>
        <p:spPr>
          <a:ln/>
        </p:spPr>
        <p:txBody>
          <a:bodyPr/>
          <a:lstStyle>
            <a:lvl1pPr>
              <a:defRPr/>
            </a:lvl1pPr>
          </a:lstStyle>
          <a:p>
            <a:fld id="{E0C0BD2D-6BF6-4052-A186-CD71905EE447}" type="slidenum">
              <a:rPr lang="it-IT" altLang="it-IT"/>
              <a:pPr/>
              <a:t>‹N›</a:t>
            </a:fld>
            <a:endParaRPr lang="it-IT" altLang="it-IT"/>
          </a:p>
        </p:txBody>
      </p:sp>
    </p:spTree>
    <p:extLst>
      <p:ext uri="{BB962C8B-B14F-4D97-AF65-F5344CB8AC3E}">
        <p14:creationId xmlns:p14="http://schemas.microsoft.com/office/powerpoint/2010/main" val="193287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9"/>
          <p:cNvSpPr>
            <a:spLocks noGrp="1" noChangeArrowheads="1"/>
          </p:cNvSpPr>
          <p:nvPr>
            <p:ph type="dt" idx="10"/>
          </p:nvPr>
        </p:nvSpPr>
        <p:spPr>
          <a:ln/>
        </p:spPr>
        <p:txBody>
          <a:bodyPr/>
          <a:lstStyle>
            <a:lvl1pPr>
              <a:defRPr/>
            </a:lvl1pPr>
          </a:lstStyle>
          <a:p>
            <a:pPr>
              <a:defRPr/>
            </a:pPr>
            <a:fld id="{9E5FB9D0-B1D9-45AF-8F32-801E323921DA}" type="datetime1">
              <a:rPr lang="it-IT" altLang="it-IT"/>
              <a:pPr>
                <a:defRPr/>
              </a:pPr>
              <a:t>18/06/2020</a:t>
            </a:fld>
            <a:endParaRPr lang="it-IT" altLang="it-IT"/>
          </a:p>
        </p:txBody>
      </p:sp>
      <p:sp>
        <p:nvSpPr>
          <p:cNvPr id="5" name="Rectangle 11"/>
          <p:cNvSpPr>
            <a:spLocks noGrp="1" noChangeArrowheads="1"/>
          </p:cNvSpPr>
          <p:nvPr>
            <p:ph type="sldNum" idx="11"/>
          </p:nvPr>
        </p:nvSpPr>
        <p:spPr>
          <a:ln/>
        </p:spPr>
        <p:txBody>
          <a:bodyPr/>
          <a:lstStyle>
            <a:lvl1pPr>
              <a:defRPr/>
            </a:lvl1pPr>
          </a:lstStyle>
          <a:p>
            <a:fld id="{D43AA366-0661-44AA-B295-10AA6540D72C}" type="slidenum">
              <a:rPr lang="it-IT" altLang="it-IT"/>
              <a:pPr/>
              <a:t>‹N›</a:t>
            </a:fld>
            <a:endParaRPr lang="it-IT" altLang="it-IT"/>
          </a:p>
        </p:txBody>
      </p:sp>
    </p:spTree>
    <p:extLst>
      <p:ext uri="{BB962C8B-B14F-4D97-AF65-F5344CB8AC3E}">
        <p14:creationId xmlns:p14="http://schemas.microsoft.com/office/powerpoint/2010/main" val="600811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a:t>Fare clic per modificare stili del testo dello schema</a:t>
            </a:r>
          </a:p>
        </p:txBody>
      </p:sp>
      <p:sp>
        <p:nvSpPr>
          <p:cNvPr id="5" name="Rectangle 6"/>
          <p:cNvSpPr>
            <a:spLocks noGrp="1" noChangeArrowheads="1"/>
          </p:cNvSpPr>
          <p:nvPr>
            <p:ph type="dt" idx="10"/>
          </p:nvPr>
        </p:nvSpPr>
        <p:spPr>
          <a:ln/>
        </p:spPr>
        <p:txBody>
          <a:bodyPr/>
          <a:lstStyle>
            <a:lvl1pPr>
              <a:defRPr/>
            </a:lvl1pPr>
          </a:lstStyle>
          <a:p>
            <a:pPr>
              <a:defRPr/>
            </a:pPr>
            <a:fld id="{ED16EF4A-7AFD-4367-8E0A-1BA2C6A07630}" type="datetime1">
              <a:rPr lang="it-IT" altLang="it-IT"/>
              <a:pPr>
                <a:defRPr/>
              </a:pPr>
              <a:t>18/06/2020</a:t>
            </a:fld>
            <a:endParaRPr lang="it-IT" altLang="it-IT"/>
          </a:p>
        </p:txBody>
      </p:sp>
      <p:sp>
        <p:nvSpPr>
          <p:cNvPr id="6" name="Rectangle 8"/>
          <p:cNvSpPr>
            <a:spLocks noGrp="1" noChangeArrowheads="1"/>
          </p:cNvSpPr>
          <p:nvPr>
            <p:ph type="sldNum" idx="11"/>
          </p:nvPr>
        </p:nvSpPr>
        <p:spPr>
          <a:ln/>
        </p:spPr>
        <p:txBody>
          <a:bodyPr/>
          <a:lstStyle>
            <a:lvl1pPr>
              <a:defRPr/>
            </a:lvl1pPr>
          </a:lstStyle>
          <a:p>
            <a:fld id="{B3BB3543-38D3-4918-84C9-CC26FCE7E918}" type="slidenum">
              <a:rPr lang="it-IT" altLang="it-IT"/>
              <a:pPr/>
              <a:t>‹N›</a:t>
            </a:fld>
            <a:endParaRPr lang="it-IT" altLang="it-IT"/>
          </a:p>
        </p:txBody>
      </p:sp>
    </p:spTree>
    <p:extLst>
      <p:ext uri="{BB962C8B-B14F-4D97-AF65-F5344CB8AC3E}">
        <p14:creationId xmlns:p14="http://schemas.microsoft.com/office/powerpoint/2010/main" val="25252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dt" idx="10"/>
          </p:nvPr>
        </p:nvSpPr>
        <p:spPr>
          <a:ln/>
        </p:spPr>
        <p:txBody>
          <a:bodyPr/>
          <a:lstStyle>
            <a:lvl1pPr>
              <a:defRPr/>
            </a:lvl1pPr>
          </a:lstStyle>
          <a:p>
            <a:pPr>
              <a:defRPr/>
            </a:pPr>
            <a:fld id="{CA0D96F9-D8F2-4A09-B1A9-9DD300A9799E}" type="datetime1">
              <a:rPr lang="it-IT" altLang="it-IT"/>
              <a:pPr>
                <a:defRPr/>
              </a:pPr>
              <a:t>18/06/2020</a:t>
            </a:fld>
            <a:endParaRPr lang="it-IT" altLang="it-IT"/>
          </a:p>
        </p:txBody>
      </p:sp>
      <p:sp>
        <p:nvSpPr>
          <p:cNvPr id="5" name="Rectangle 8"/>
          <p:cNvSpPr>
            <a:spLocks noGrp="1" noChangeArrowheads="1"/>
          </p:cNvSpPr>
          <p:nvPr>
            <p:ph type="sldNum" idx="11"/>
          </p:nvPr>
        </p:nvSpPr>
        <p:spPr>
          <a:ln/>
        </p:spPr>
        <p:txBody>
          <a:bodyPr/>
          <a:lstStyle>
            <a:lvl1pPr>
              <a:defRPr/>
            </a:lvl1pPr>
          </a:lstStyle>
          <a:p>
            <a:fld id="{4D72EDDD-F372-4C9F-B59A-D7BFFD34CA97}" type="slidenum">
              <a:rPr lang="it-IT" altLang="it-IT"/>
              <a:pPr/>
              <a:t>‹N›</a:t>
            </a:fld>
            <a:endParaRPr lang="it-IT" altLang="it-IT"/>
          </a:p>
        </p:txBody>
      </p:sp>
    </p:spTree>
    <p:extLst>
      <p:ext uri="{BB962C8B-B14F-4D97-AF65-F5344CB8AC3E}">
        <p14:creationId xmlns:p14="http://schemas.microsoft.com/office/powerpoint/2010/main" val="87400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404816"/>
            <a:ext cx="2055812" cy="57181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3" y="404816"/>
            <a:ext cx="6018213" cy="57181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dt" idx="10"/>
          </p:nvPr>
        </p:nvSpPr>
        <p:spPr>
          <a:ln/>
        </p:spPr>
        <p:txBody>
          <a:bodyPr/>
          <a:lstStyle>
            <a:lvl1pPr>
              <a:defRPr/>
            </a:lvl1pPr>
          </a:lstStyle>
          <a:p>
            <a:pPr>
              <a:defRPr/>
            </a:pPr>
            <a:fld id="{44E6ADF0-0152-4C76-8C44-A5FEAC4D24A2}" type="datetime1">
              <a:rPr lang="it-IT" altLang="it-IT"/>
              <a:pPr>
                <a:defRPr/>
              </a:pPr>
              <a:t>18/06/2020</a:t>
            </a:fld>
            <a:endParaRPr lang="it-IT" altLang="it-IT"/>
          </a:p>
        </p:txBody>
      </p:sp>
      <p:sp>
        <p:nvSpPr>
          <p:cNvPr id="5" name="Rectangle 8"/>
          <p:cNvSpPr>
            <a:spLocks noGrp="1" noChangeArrowheads="1"/>
          </p:cNvSpPr>
          <p:nvPr>
            <p:ph type="sldNum" idx="11"/>
          </p:nvPr>
        </p:nvSpPr>
        <p:spPr>
          <a:ln/>
        </p:spPr>
        <p:txBody>
          <a:bodyPr/>
          <a:lstStyle>
            <a:lvl1pPr>
              <a:defRPr/>
            </a:lvl1pPr>
          </a:lstStyle>
          <a:p>
            <a:fld id="{5B09D49D-3F0F-4A02-96C6-C209FDCB14FC}" type="slidenum">
              <a:rPr lang="it-IT" altLang="it-IT"/>
              <a:pPr/>
              <a:t>‹N›</a:t>
            </a:fld>
            <a:endParaRPr lang="it-IT" altLang="it-IT"/>
          </a:p>
        </p:txBody>
      </p:sp>
    </p:spTree>
    <p:extLst>
      <p:ext uri="{BB962C8B-B14F-4D97-AF65-F5344CB8AC3E}">
        <p14:creationId xmlns:p14="http://schemas.microsoft.com/office/powerpoint/2010/main" val="258192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6" indent="0">
              <a:buNone/>
              <a:defRPr sz="1600"/>
            </a:lvl3pPr>
            <a:lvl4pPr marL="1371174" indent="0">
              <a:buNone/>
              <a:defRPr sz="1400"/>
            </a:lvl4pPr>
            <a:lvl5pPr marL="1828231" indent="0">
              <a:buNone/>
              <a:defRPr sz="1400"/>
            </a:lvl5pPr>
            <a:lvl6pPr marL="2285289" indent="0">
              <a:buNone/>
              <a:defRPr sz="1400"/>
            </a:lvl6pPr>
            <a:lvl7pPr marL="2742346" indent="0">
              <a:buNone/>
              <a:defRPr sz="1400"/>
            </a:lvl7pPr>
            <a:lvl8pPr marL="3199404" indent="0">
              <a:buNone/>
              <a:defRPr sz="1400"/>
            </a:lvl8pPr>
            <a:lvl9pPr marL="3656462" indent="0">
              <a:buNone/>
              <a:defRPr sz="1400"/>
            </a:lvl9pPr>
          </a:lstStyle>
          <a:p>
            <a:pPr lvl="0"/>
            <a:r>
              <a:rPr lang="it-IT"/>
              <a:t>Fare clic per modificare stili del testo dello schema</a:t>
            </a:r>
          </a:p>
        </p:txBody>
      </p:sp>
      <p:sp>
        <p:nvSpPr>
          <p:cNvPr id="4" name="Rectangle 9"/>
          <p:cNvSpPr>
            <a:spLocks noGrp="1" noChangeArrowheads="1"/>
          </p:cNvSpPr>
          <p:nvPr>
            <p:ph type="dt" idx="10"/>
          </p:nvPr>
        </p:nvSpPr>
        <p:spPr>
          <a:ln/>
        </p:spPr>
        <p:txBody>
          <a:bodyPr/>
          <a:lstStyle>
            <a:lvl1pPr>
              <a:defRPr/>
            </a:lvl1pPr>
          </a:lstStyle>
          <a:p>
            <a:pPr>
              <a:defRPr/>
            </a:pPr>
            <a:fld id="{361C8C2C-8611-445D-8389-69B61CC00B5A}" type="datetime1">
              <a:rPr lang="it-IT" altLang="it-IT"/>
              <a:pPr>
                <a:defRPr/>
              </a:pPr>
              <a:t>18/06/2020</a:t>
            </a:fld>
            <a:endParaRPr lang="it-IT" altLang="it-IT"/>
          </a:p>
        </p:txBody>
      </p:sp>
      <p:sp>
        <p:nvSpPr>
          <p:cNvPr id="5" name="Rectangle 11"/>
          <p:cNvSpPr>
            <a:spLocks noGrp="1" noChangeArrowheads="1"/>
          </p:cNvSpPr>
          <p:nvPr>
            <p:ph type="sldNum" idx="11"/>
          </p:nvPr>
        </p:nvSpPr>
        <p:spPr>
          <a:ln/>
        </p:spPr>
        <p:txBody>
          <a:bodyPr/>
          <a:lstStyle>
            <a:lvl1pPr>
              <a:defRPr/>
            </a:lvl1pPr>
          </a:lstStyle>
          <a:p>
            <a:fld id="{210F2AFA-EAE0-4E38-84E2-8DC234B151EF}" type="slidenum">
              <a:rPr lang="it-IT" altLang="it-IT"/>
              <a:pPr/>
              <a:t>‹N›</a:t>
            </a:fld>
            <a:endParaRPr lang="it-IT" altLang="it-IT"/>
          </a:p>
        </p:txBody>
      </p:sp>
    </p:spTree>
    <p:extLst>
      <p:ext uri="{BB962C8B-B14F-4D97-AF65-F5344CB8AC3E}">
        <p14:creationId xmlns:p14="http://schemas.microsoft.com/office/powerpoint/2010/main" val="195393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9"/>
          <p:cNvSpPr>
            <a:spLocks noGrp="1" noChangeArrowheads="1"/>
          </p:cNvSpPr>
          <p:nvPr>
            <p:ph type="dt" idx="10"/>
          </p:nvPr>
        </p:nvSpPr>
        <p:spPr>
          <a:ln/>
        </p:spPr>
        <p:txBody>
          <a:bodyPr/>
          <a:lstStyle>
            <a:lvl1pPr>
              <a:defRPr/>
            </a:lvl1pPr>
          </a:lstStyle>
          <a:p>
            <a:pPr>
              <a:defRPr/>
            </a:pPr>
            <a:fld id="{2E878289-0A33-4EE2-A138-AEF08D6E6B1E}" type="datetime1">
              <a:rPr lang="it-IT" altLang="it-IT"/>
              <a:pPr>
                <a:defRPr/>
              </a:pPr>
              <a:t>18/06/2020</a:t>
            </a:fld>
            <a:endParaRPr lang="it-IT" altLang="it-IT"/>
          </a:p>
        </p:txBody>
      </p:sp>
      <p:sp>
        <p:nvSpPr>
          <p:cNvPr id="6" name="Rectangle 11"/>
          <p:cNvSpPr>
            <a:spLocks noGrp="1" noChangeArrowheads="1"/>
          </p:cNvSpPr>
          <p:nvPr>
            <p:ph type="sldNum" idx="11"/>
          </p:nvPr>
        </p:nvSpPr>
        <p:spPr>
          <a:ln/>
        </p:spPr>
        <p:txBody>
          <a:bodyPr/>
          <a:lstStyle>
            <a:lvl1pPr>
              <a:defRPr/>
            </a:lvl1pPr>
          </a:lstStyle>
          <a:p>
            <a:fld id="{8383B78A-563A-4031-A84B-EE1320A7EDBA}" type="slidenum">
              <a:rPr lang="it-IT" altLang="it-IT"/>
              <a:pPr/>
              <a:t>‹N›</a:t>
            </a:fld>
            <a:endParaRPr lang="it-IT" altLang="it-IT"/>
          </a:p>
        </p:txBody>
      </p:sp>
    </p:spTree>
    <p:extLst>
      <p:ext uri="{BB962C8B-B14F-4D97-AF65-F5344CB8AC3E}">
        <p14:creationId xmlns:p14="http://schemas.microsoft.com/office/powerpoint/2010/main" val="231926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9"/>
          <p:cNvSpPr>
            <a:spLocks noGrp="1" noChangeArrowheads="1"/>
          </p:cNvSpPr>
          <p:nvPr>
            <p:ph type="dt" idx="10"/>
          </p:nvPr>
        </p:nvSpPr>
        <p:spPr>
          <a:ln/>
        </p:spPr>
        <p:txBody>
          <a:bodyPr/>
          <a:lstStyle>
            <a:lvl1pPr>
              <a:defRPr/>
            </a:lvl1pPr>
          </a:lstStyle>
          <a:p>
            <a:pPr>
              <a:defRPr/>
            </a:pPr>
            <a:fld id="{59BF2037-A7DE-4D79-9C51-031CE9D856B4}" type="datetime1">
              <a:rPr lang="it-IT" altLang="it-IT"/>
              <a:pPr>
                <a:defRPr/>
              </a:pPr>
              <a:t>18/06/2020</a:t>
            </a:fld>
            <a:endParaRPr lang="it-IT" altLang="it-IT"/>
          </a:p>
        </p:txBody>
      </p:sp>
      <p:sp>
        <p:nvSpPr>
          <p:cNvPr id="8" name="Rectangle 11"/>
          <p:cNvSpPr>
            <a:spLocks noGrp="1" noChangeArrowheads="1"/>
          </p:cNvSpPr>
          <p:nvPr>
            <p:ph type="sldNum" idx="11"/>
          </p:nvPr>
        </p:nvSpPr>
        <p:spPr>
          <a:ln/>
        </p:spPr>
        <p:txBody>
          <a:bodyPr/>
          <a:lstStyle>
            <a:lvl1pPr>
              <a:defRPr/>
            </a:lvl1pPr>
          </a:lstStyle>
          <a:p>
            <a:fld id="{72F1176D-83C8-48EE-954A-ED5B4C446E4C}" type="slidenum">
              <a:rPr lang="it-IT" altLang="it-IT"/>
              <a:pPr/>
              <a:t>‹N›</a:t>
            </a:fld>
            <a:endParaRPr lang="it-IT" altLang="it-IT"/>
          </a:p>
        </p:txBody>
      </p:sp>
    </p:spTree>
    <p:extLst>
      <p:ext uri="{BB962C8B-B14F-4D97-AF65-F5344CB8AC3E}">
        <p14:creationId xmlns:p14="http://schemas.microsoft.com/office/powerpoint/2010/main" val="365732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9"/>
          <p:cNvSpPr>
            <a:spLocks noGrp="1" noChangeArrowheads="1"/>
          </p:cNvSpPr>
          <p:nvPr>
            <p:ph type="dt" idx="10"/>
          </p:nvPr>
        </p:nvSpPr>
        <p:spPr>
          <a:ln/>
        </p:spPr>
        <p:txBody>
          <a:bodyPr/>
          <a:lstStyle>
            <a:lvl1pPr>
              <a:defRPr/>
            </a:lvl1pPr>
          </a:lstStyle>
          <a:p>
            <a:pPr>
              <a:defRPr/>
            </a:pPr>
            <a:fld id="{522C80CA-3139-4D5E-94BA-A9FA25048875}" type="datetime1">
              <a:rPr lang="it-IT" altLang="it-IT"/>
              <a:pPr>
                <a:defRPr/>
              </a:pPr>
              <a:t>18/06/2020</a:t>
            </a:fld>
            <a:endParaRPr lang="it-IT" altLang="it-IT"/>
          </a:p>
        </p:txBody>
      </p:sp>
      <p:sp>
        <p:nvSpPr>
          <p:cNvPr id="4" name="Rectangle 11"/>
          <p:cNvSpPr>
            <a:spLocks noGrp="1" noChangeArrowheads="1"/>
          </p:cNvSpPr>
          <p:nvPr>
            <p:ph type="sldNum" idx="11"/>
          </p:nvPr>
        </p:nvSpPr>
        <p:spPr>
          <a:ln/>
        </p:spPr>
        <p:txBody>
          <a:bodyPr/>
          <a:lstStyle>
            <a:lvl1pPr>
              <a:defRPr/>
            </a:lvl1pPr>
          </a:lstStyle>
          <a:p>
            <a:fld id="{D26F010C-735F-4ADF-B55F-95516026941B}" type="slidenum">
              <a:rPr lang="it-IT" altLang="it-IT"/>
              <a:pPr/>
              <a:t>‹N›</a:t>
            </a:fld>
            <a:endParaRPr lang="it-IT" altLang="it-IT"/>
          </a:p>
        </p:txBody>
      </p:sp>
    </p:spTree>
    <p:extLst>
      <p:ext uri="{BB962C8B-B14F-4D97-AF65-F5344CB8AC3E}">
        <p14:creationId xmlns:p14="http://schemas.microsoft.com/office/powerpoint/2010/main" val="179442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9"/>
          <p:cNvSpPr>
            <a:spLocks noGrp="1" noChangeArrowheads="1"/>
          </p:cNvSpPr>
          <p:nvPr>
            <p:ph type="dt" idx="10"/>
          </p:nvPr>
        </p:nvSpPr>
        <p:spPr>
          <a:ln/>
        </p:spPr>
        <p:txBody>
          <a:bodyPr/>
          <a:lstStyle>
            <a:lvl1pPr>
              <a:defRPr/>
            </a:lvl1pPr>
          </a:lstStyle>
          <a:p>
            <a:pPr>
              <a:defRPr/>
            </a:pPr>
            <a:fld id="{8710858A-3D7B-4C23-9793-6FE51C1AFA9A}" type="datetime1">
              <a:rPr lang="it-IT" altLang="it-IT"/>
              <a:pPr>
                <a:defRPr/>
              </a:pPr>
              <a:t>18/06/2020</a:t>
            </a:fld>
            <a:endParaRPr lang="it-IT" altLang="it-IT"/>
          </a:p>
        </p:txBody>
      </p:sp>
      <p:sp>
        <p:nvSpPr>
          <p:cNvPr id="3" name="Rectangle 11"/>
          <p:cNvSpPr>
            <a:spLocks noGrp="1" noChangeArrowheads="1"/>
          </p:cNvSpPr>
          <p:nvPr>
            <p:ph type="sldNum" idx="11"/>
          </p:nvPr>
        </p:nvSpPr>
        <p:spPr>
          <a:ln/>
        </p:spPr>
        <p:txBody>
          <a:bodyPr/>
          <a:lstStyle>
            <a:lvl1pPr>
              <a:defRPr/>
            </a:lvl1pPr>
          </a:lstStyle>
          <a:p>
            <a:fld id="{9B4F5F70-2685-4C49-9C7E-0093C59BCD4C}" type="slidenum">
              <a:rPr lang="it-IT" altLang="it-IT"/>
              <a:pPr/>
              <a:t>‹N›</a:t>
            </a:fld>
            <a:endParaRPr lang="it-IT" altLang="it-IT"/>
          </a:p>
        </p:txBody>
      </p:sp>
    </p:spTree>
    <p:extLst>
      <p:ext uri="{BB962C8B-B14F-4D97-AF65-F5344CB8AC3E}">
        <p14:creationId xmlns:p14="http://schemas.microsoft.com/office/powerpoint/2010/main" val="383809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a:t>Fare clic per modificare stili del testo dello schema</a:t>
            </a:r>
          </a:p>
        </p:txBody>
      </p:sp>
      <p:sp>
        <p:nvSpPr>
          <p:cNvPr id="5" name="Rectangle 9"/>
          <p:cNvSpPr>
            <a:spLocks noGrp="1" noChangeArrowheads="1"/>
          </p:cNvSpPr>
          <p:nvPr>
            <p:ph type="dt" idx="10"/>
          </p:nvPr>
        </p:nvSpPr>
        <p:spPr>
          <a:ln/>
        </p:spPr>
        <p:txBody>
          <a:bodyPr/>
          <a:lstStyle>
            <a:lvl1pPr>
              <a:defRPr/>
            </a:lvl1pPr>
          </a:lstStyle>
          <a:p>
            <a:pPr>
              <a:defRPr/>
            </a:pPr>
            <a:fld id="{A4AF99C4-3390-4FFF-925C-1C3E3E064ED9}" type="datetime1">
              <a:rPr lang="it-IT" altLang="it-IT"/>
              <a:pPr>
                <a:defRPr/>
              </a:pPr>
              <a:t>18/06/2020</a:t>
            </a:fld>
            <a:endParaRPr lang="it-IT" altLang="it-IT"/>
          </a:p>
        </p:txBody>
      </p:sp>
      <p:sp>
        <p:nvSpPr>
          <p:cNvPr id="6" name="Rectangle 11"/>
          <p:cNvSpPr>
            <a:spLocks noGrp="1" noChangeArrowheads="1"/>
          </p:cNvSpPr>
          <p:nvPr>
            <p:ph type="sldNum" idx="11"/>
          </p:nvPr>
        </p:nvSpPr>
        <p:spPr>
          <a:ln/>
        </p:spPr>
        <p:txBody>
          <a:bodyPr/>
          <a:lstStyle>
            <a:lvl1pPr>
              <a:defRPr/>
            </a:lvl1pPr>
          </a:lstStyle>
          <a:p>
            <a:fld id="{AD434A2E-F4C5-4AC9-ACAE-95324E355B52}" type="slidenum">
              <a:rPr lang="it-IT" altLang="it-IT"/>
              <a:pPr/>
              <a:t>‹N›</a:t>
            </a:fld>
            <a:endParaRPr lang="it-IT" altLang="it-IT"/>
          </a:p>
        </p:txBody>
      </p:sp>
    </p:spTree>
    <p:extLst>
      <p:ext uri="{BB962C8B-B14F-4D97-AF65-F5344CB8AC3E}">
        <p14:creationId xmlns:p14="http://schemas.microsoft.com/office/powerpoint/2010/main" val="221041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a:t>Fare clic per modificare stili del testo dello schema</a:t>
            </a:r>
          </a:p>
        </p:txBody>
      </p:sp>
      <p:sp>
        <p:nvSpPr>
          <p:cNvPr id="5" name="Rectangle 9"/>
          <p:cNvSpPr>
            <a:spLocks noGrp="1" noChangeArrowheads="1"/>
          </p:cNvSpPr>
          <p:nvPr>
            <p:ph type="dt" idx="10"/>
          </p:nvPr>
        </p:nvSpPr>
        <p:spPr>
          <a:ln/>
        </p:spPr>
        <p:txBody>
          <a:bodyPr/>
          <a:lstStyle>
            <a:lvl1pPr>
              <a:defRPr/>
            </a:lvl1pPr>
          </a:lstStyle>
          <a:p>
            <a:pPr>
              <a:defRPr/>
            </a:pPr>
            <a:fld id="{4D9FB968-0CBE-4CC6-BECB-563EDA6BABE5}" type="datetime1">
              <a:rPr lang="it-IT" altLang="it-IT"/>
              <a:pPr>
                <a:defRPr/>
              </a:pPr>
              <a:t>18/06/2020</a:t>
            </a:fld>
            <a:endParaRPr lang="it-IT" altLang="it-IT"/>
          </a:p>
        </p:txBody>
      </p:sp>
      <p:sp>
        <p:nvSpPr>
          <p:cNvPr id="6" name="Rectangle 11"/>
          <p:cNvSpPr>
            <a:spLocks noGrp="1" noChangeArrowheads="1"/>
          </p:cNvSpPr>
          <p:nvPr>
            <p:ph type="sldNum" idx="11"/>
          </p:nvPr>
        </p:nvSpPr>
        <p:spPr>
          <a:ln/>
        </p:spPr>
        <p:txBody>
          <a:bodyPr/>
          <a:lstStyle>
            <a:lvl1pPr>
              <a:defRPr/>
            </a:lvl1pPr>
          </a:lstStyle>
          <a:p>
            <a:fld id="{61BBB4CE-4E74-434A-9DC2-70F6742EE4F0}" type="slidenum">
              <a:rPr lang="it-IT" altLang="it-IT"/>
              <a:pPr/>
              <a:t>‹N›</a:t>
            </a:fld>
            <a:endParaRPr lang="it-IT" altLang="it-IT"/>
          </a:p>
        </p:txBody>
      </p:sp>
    </p:spTree>
    <p:extLst>
      <p:ext uri="{BB962C8B-B14F-4D97-AF65-F5344CB8AC3E}">
        <p14:creationId xmlns:p14="http://schemas.microsoft.com/office/powerpoint/2010/main" val="406860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53525" cy="686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ChangeArrowheads="1"/>
          </p:cNvSpPr>
          <p:nvPr/>
        </p:nvSpPr>
        <p:spPr bwMode="auto">
          <a:xfrm>
            <a:off x="-3175" y="3500438"/>
            <a:ext cx="9217025" cy="3411537"/>
          </a:xfrm>
          <a:prstGeom prst="rect">
            <a:avLst/>
          </a:prstGeom>
          <a:solidFill>
            <a:srgbClr val="26326D">
              <a:alpha val="7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1028" name="Rectangle 3"/>
          <p:cNvSpPr>
            <a:spLocks noChangeArrowheads="1"/>
          </p:cNvSpPr>
          <p:nvPr/>
        </p:nvSpPr>
        <p:spPr bwMode="auto">
          <a:xfrm>
            <a:off x="0" y="-26988"/>
            <a:ext cx="9180513" cy="1268413"/>
          </a:xfrm>
          <a:prstGeom prst="rect">
            <a:avLst/>
          </a:prstGeom>
          <a:solidFill>
            <a:srgbClr val="CC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pic>
        <p:nvPicPr>
          <p:cNvPr id="10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25" y="304800"/>
            <a:ext cx="1409700" cy="219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6463" y="277813"/>
            <a:ext cx="1419225" cy="34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6113" y="53975"/>
            <a:ext cx="2838450" cy="110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7"/>
          <p:cNvSpPr>
            <a:spLocks noGrp="1" noChangeArrowheads="1"/>
          </p:cNvSpPr>
          <p:nvPr>
            <p:ph type="title"/>
          </p:nvPr>
        </p:nvSpPr>
        <p:spPr bwMode="auto">
          <a:xfrm>
            <a:off x="457200" y="128588"/>
            <a:ext cx="822642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p>
            <a:pPr lvl="0"/>
            <a:r>
              <a:rPr lang="en-GB" altLang="it-IT"/>
              <a:t>Fate clic per modificare il formato del testo del titolo</a:t>
            </a:r>
          </a:p>
        </p:txBody>
      </p:sp>
      <p:sp>
        <p:nvSpPr>
          <p:cNvPr id="1033" name="Rectangle 8"/>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9"/>
          <p:cNvSpPr>
            <a:spLocks noGrp="1" noChangeArrowheads="1"/>
          </p:cNvSpPr>
          <p:nvPr>
            <p:ph type="dt"/>
          </p:nvPr>
        </p:nvSpPr>
        <p:spPr bwMode="auto">
          <a:xfrm>
            <a:off x="457200" y="6353175"/>
            <a:ext cx="2130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lvl1pPr eaLnBrk="1" hangingPunct="1">
              <a:lnSpc>
                <a:spcPct val="100000"/>
              </a:lnSpc>
              <a:spcBef>
                <a:spcPct val="0"/>
              </a:spcBef>
              <a:buClrTx/>
              <a:tabLst>
                <a:tab pos="0" algn="l"/>
                <a:tab pos="446088" algn="l"/>
                <a:tab pos="895350" algn="l"/>
                <a:tab pos="1344613" algn="l"/>
                <a:tab pos="1793875" algn="l"/>
                <a:tab pos="2243138" algn="l"/>
                <a:tab pos="2692400" algn="l"/>
                <a:tab pos="3141663" algn="l"/>
                <a:tab pos="3590925" algn="l"/>
                <a:tab pos="4040188" algn="l"/>
                <a:tab pos="4489450" algn="l"/>
                <a:tab pos="4938713" algn="l"/>
                <a:tab pos="5386388" algn="l"/>
                <a:tab pos="5835650" algn="l"/>
                <a:tab pos="6284913" algn="l"/>
                <a:tab pos="6734175" algn="l"/>
                <a:tab pos="7183438" algn="l"/>
                <a:tab pos="7632700" algn="l"/>
                <a:tab pos="8081963" algn="l"/>
                <a:tab pos="8531225" algn="l"/>
                <a:tab pos="8980488" algn="l"/>
              </a:tabLst>
              <a:defRPr sz="1800">
                <a:latin typeface="Arial" charset="0"/>
                <a:cs typeface="Arial" charset="0"/>
              </a:defRPr>
            </a:lvl1pPr>
          </a:lstStyle>
          <a:p>
            <a:pPr>
              <a:defRPr/>
            </a:pPr>
            <a:fld id="{23A6D1D1-2A69-4562-B3CD-3B001DBE97EE}" type="datetime1">
              <a:rPr lang="it-IT" altLang="it-IT"/>
              <a:pPr>
                <a:defRPr/>
              </a:pPr>
              <a:t>18/06/2020</a:t>
            </a:fld>
            <a:endParaRPr lang="it-IT" altLang="it-IT"/>
          </a:p>
        </p:txBody>
      </p:sp>
      <p:sp>
        <p:nvSpPr>
          <p:cNvPr id="1035" name="Text Box 10"/>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sz="1800"/>
          </a:p>
        </p:txBody>
      </p:sp>
      <p:sp>
        <p:nvSpPr>
          <p:cNvPr id="3" name="Rectangle 11"/>
          <p:cNvSpPr>
            <a:spLocks noGrp="1" noChangeArrowheads="1"/>
          </p:cNvSpPr>
          <p:nvPr>
            <p:ph type="sldNum"/>
          </p:nvPr>
        </p:nvSpPr>
        <p:spPr bwMode="auto">
          <a:xfrm>
            <a:off x="6553200" y="6353175"/>
            <a:ext cx="2130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lvl1pPr eaLnBrk="1" hangingPunct="1">
              <a:lnSpc>
                <a:spcPct val="100000"/>
              </a:lnSpc>
              <a:spcBef>
                <a:spcPct val="0"/>
              </a:spcBef>
              <a:buClrTx/>
              <a:tabLst>
                <a:tab pos="0" algn="l"/>
                <a:tab pos="446088" algn="l"/>
                <a:tab pos="895350" algn="l"/>
                <a:tab pos="1344613" algn="l"/>
                <a:tab pos="1793875" algn="l"/>
                <a:tab pos="2243138" algn="l"/>
                <a:tab pos="2692400" algn="l"/>
                <a:tab pos="3141663" algn="l"/>
                <a:tab pos="3590925" algn="l"/>
                <a:tab pos="4040188" algn="l"/>
                <a:tab pos="4489450" algn="l"/>
                <a:tab pos="4938713" algn="l"/>
                <a:tab pos="5386388" algn="l"/>
                <a:tab pos="5835650" algn="l"/>
                <a:tab pos="6284913" algn="l"/>
                <a:tab pos="6734175" algn="l"/>
                <a:tab pos="7183438" algn="l"/>
                <a:tab pos="7632700" algn="l"/>
                <a:tab pos="8081963" algn="l"/>
                <a:tab pos="8531225" algn="l"/>
                <a:tab pos="8980488" algn="l"/>
              </a:tabLst>
              <a:defRPr sz="1800">
                <a:latin typeface="Arial" panose="020B0604020202020204" pitchFamily="34" charset="0"/>
              </a:defRPr>
            </a:lvl1pPr>
          </a:lstStyle>
          <a:p>
            <a:fld id="{07EE58D2-BAD7-4D59-930A-111A2CE1D7F2}"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5708"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Lst>
  <p:hf hdr="0" ftr="0" dt="0"/>
  <p:txStyles>
    <p:titleStyle>
      <a:lvl1pPr algn="ctr" defTabSz="447675"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7675"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2pPr>
      <a:lvl3pPr algn="ctr" defTabSz="447675"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3pPr>
      <a:lvl4pPr algn="ctr" defTabSz="447675"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4pPr>
      <a:lvl5pPr algn="ctr" defTabSz="447675"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5pPr>
      <a:lvl6pPr marL="2513818" indent="-228529" algn="ctr" defTabSz="449124"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6pPr>
      <a:lvl7pPr marL="2970876" indent="-228529" algn="ctr" defTabSz="449124"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7pPr>
      <a:lvl8pPr marL="3427934" indent="-228529" algn="ctr" defTabSz="449124"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8pPr>
      <a:lvl9pPr marL="3884991" indent="-228529" algn="ctr" defTabSz="449124"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9pPr>
    </p:titleStyle>
    <p:body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53525" cy="686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ChangeArrowheads="1"/>
          </p:cNvSpPr>
          <p:nvPr/>
        </p:nvSpPr>
        <p:spPr bwMode="auto">
          <a:xfrm>
            <a:off x="468313" y="1241425"/>
            <a:ext cx="8712200" cy="561657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2052" name="Rectangle 3"/>
          <p:cNvSpPr>
            <a:spLocks noChangeArrowheads="1"/>
          </p:cNvSpPr>
          <p:nvPr/>
        </p:nvSpPr>
        <p:spPr bwMode="auto">
          <a:xfrm>
            <a:off x="0" y="0"/>
            <a:ext cx="9180513" cy="1268413"/>
          </a:xfrm>
          <a:prstGeom prst="rect">
            <a:avLst/>
          </a:prstGeom>
          <a:solidFill>
            <a:srgbClr val="CC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2053" name="Rectangle 4"/>
          <p:cNvSpPr>
            <a:spLocks noGrp="1" noChangeArrowheads="1"/>
          </p:cNvSpPr>
          <p:nvPr>
            <p:ph type="title"/>
          </p:nvPr>
        </p:nvSpPr>
        <p:spPr bwMode="auto">
          <a:xfrm>
            <a:off x="457200" y="404813"/>
            <a:ext cx="82264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p>
            <a:pPr lvl="0"/>
            <a:r>
              <a:rPr lang="en-GB" altLang="it-IT"/>
              <a:t>Fate clic per modificare il formato del testo del titolo</a:t>
            </a:r>
          </a:p>
        </p:txBody>
      </p:sp>
      <p:sp>
        <p:nvSpPr>
          <p:cNvPr id="2054" name="Rectangle 5"/>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6"/>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lvl1pPr eaLnBrk="1" hangingPunct="1">
              <a:lnSpc>
                <a:spcPct val="100000"/>
              </a:lnSpc>
              <a:spcBef>
                <a:spcPct val="0"/>
              </a:spcBef>
              <a:buSzPct val="45000"/>
              <a:buFont typeface="Wingdings" pitchFamily="2" charset="2"/>
              <a:buNone/>
              <a:tabLst>
                <a:tab pos="722313" algn="l"/>
                <a:tab pos="1446213" algn="l"/>
              </a:tabLst>
              <a:defRPr sz="1200">
                <a:solidFill>
                  <a:srgbClr val="898989"/>
                </a:solidFill>
                <a:cs typeface="Arial" charset="0"/>
              </a:defRPr>
            </a:lvl1pPr>
          </a:lstStyle>
          <a:p>
            <a:pPr>
              <a:defRPr/>
            </a:pPr>
            <a:fld id="{4EDCDF39-7E6B-4DAD-BA19-57E5765AA19E}" type="datetime1">
              <a:rPr lang="it-IT" altLang="it-IT"/>
              <a:pPr>
                <a:defRPr/>
              </a:pPr>
              <a:t>18/06/2020</a:t>
            </a:fld>
            <a:endParaRPr lang="it-IT" altLang="it-IT"/>
          </a:p>
        </p:txBody>
      </p:sp>
      <p:sp>
        <p:nvSpPr>
          <p:cNvPr id="2056" name="Text Box 7"/>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sz="1800"/>
          </a:p>
        </p:txBody>
      </p:sp>
      <p:sp>
        <p:nvSpPr>
          <p:cNvPr id="3" name="Rectangle 8"/>
          <p:cNvSpPr>
            <a:spLocks noGrp="1" noChangeArrowheads="1"/>
          </p:cNvSpPr>
          <p:nvPr>
            <p:ph type="sldNum"/>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lvl1pPr algn="r" eaLnBrk="1" hangingPunct="1">
              <a:lnSpc>
                <a:spcPct val="100000"/>
              </a:lnSpc>
              <a:spcBef>
                <a:spcPct val="0"/>
              </a:spcBef>
              <a:buSzPct val="45000"/>
              <a:buFont typeface="Wingdings" panose="05000000000000000000" pitchFamily="2" charset="2"/>
              <a:buNone/>
              <a:tabLst>
                <a:tab pos="722313" algn="l"/>
                <a:tab pos="1446213" algn="l"/>
              </a:tabLst>
              <a:defRPr sz="1200">
                <a:solidFill>
                  <a:srgbClr val="898989"/>
                </a:solidFill>
              </a:defRPr>
            </a:lvl1pPr>
          </a:lstStyle>
          <a:p>
            <a:fld id="{41F95CA8-12D5-4105-B3FA-D20AB4F920C1}" type="slidenum">
              <a:rPr lang="it-IT" altLang="it-IT"/>
              <a:pPr/>
              <a:t>‹N›</a:t>
            </a:fld>
            <a:endParaRPr lang="it-IT" altLang="it-IT"/>
          </a:p>
        </p:txBody>
      </p:sp>
      <p:pic>
        <p:nvPicPr>
          <p:cNvPr id="205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950" y="0"/>
            <a:ext cx="2051050" cy="798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hf hdr="0" ftr="0" dt="0"/>
  <p:txStyles>
    <p:titleStyle>
      <a:lvl1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mj-lt"/>
          <a:ea typeface="+mj-ea"/>
          <a:cs typeface="+mj-cs"/>
        </a:defRPr>
      </a:lvl1pPr>
      <a:lvl2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2pPr>
      <a:lvl3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3pPr>
      <a:lvl4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4pPr>
      <a:lvl5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5pPr>
      <a:lvl6pPr marL="2513818"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6pPr>
      <a:lvl7pPr marL="2970876"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7pPr>
      <a:lvl8pPr marL="3427934"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8pPr>
      <a:lvl9pPr marL="3884991"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9pPr>
    </p:titleStyle>
    <p:body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hashtag/acaubc2020?src=hash" TargetMode="External"/><Relationship Id="rId2" Type="http://schemas.openxmlformats.org/officeDocument/2006/relationships/hyperlink" Target="https://twitter.com/_/status/1228104007396102144"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parer.ibc.regione.emilia-romagna.it/strumenti-urbanistici"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workingvela.it/" TargetMode="External"/><Relationship Id="rId2" Type="http://schemas.openxmlformats.org/officeDocument/2006/relationships/hyperlink" Target="https://digitale.regione.emilia-romagna.it/comtem"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04813" y="3356992"/>
            <a:ext cx="8640762" cy="18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3" tIns="46785" rIns="89973" bIns="46785" anchor="b"/>
          <a:lstStyle>
            <a:lvl1pPr>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defRPr>
            </a:lvl1pPr>
            <a:lvl2pPr marL="742950" indent="-285750">
              <a:spcBef>
                <a:spcPts val="7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defRPr>
            </a:lvl2pPr>
            <a:lvl3pPr marL="1143000" indent="-228600">
              <a:spcBef>
                <a:spcPts val="6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defRPr>
            </a:lvl3pPr>
            <a:lvl4pPr marL="1600200" indent="-228600">
              <a:spcBef>
                <a:spcPts val="5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4pPr>
            <a:lvl5pPr marL="2057400" indent="-228600">
              <a:spcBef>
                <a:spcPts val="5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9pPr>
          </a:lstStyle>
          <a:p>
            <a:pPr eaLnBrk="1" hangingPunct="1">
              <a:lnSpc>
                <a:spcPct val="150000"/>
              </a:lnSpc>
              <a:spcBef>
                <a:spcPct val="0"/>
              </a:spcBef>
              <a:buClrTx/>
              <a:buFontTx/>
              <a:buNone/>
            </a:pPr>
            <a:r>
              <a:rPr lang="it-IT" sz="4400" dirty="0">
                <a:solidFill>
                  <a:schemeClr val="bg1"/>
                </a:solidFill>
              </a:rPr>
              <a:t>Il contesto normativo e l’esperienza di Parer sulla gestione digitale</a:t>
            </a:r>
            <a:endParaRPr lang="it-IT" altLang="it-IT" b="1" dirty="0">
              <a:solidFill>
                <a:schemeClr val="bg1"/>
              </a:solidFill>
            </a:endParaRPr>
          </a:p>
        </p:txBody>
      </p:sp>
      <p:sp>
        <p:nvSpPr>
          <p:cNvPr id="27651" name="Text Box 1"/>
          <p:cNvSpPr txBox="1">
            <a:spLocks noChangeArrowheads="1"/>
          </p:cNvSpPr>
          <p:nvPr/>
        </p:nvSpPr>
        <p:spPr bwMode="auto">
          <a:xfrm>
            <a:off x="944563" y="5732463"/>
            <a:ext cx="7561262"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3" tIns="46785" rIns="89973" bIns="46785" anchor="b"/>
          <a:lstStyle>
            <a:lvl1pPr>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defRPr>
            </a:lvl1pPr>
            <a:lvl2pPr marL="742950" indent="-285750">
              <a:spcBef>
                <a:spcPts val="7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defRPr>
            </a:lvl2pPr>
            <a:lvl3pPr marL="1143000" indent="-228600">
              <a:spcBef>
                <a:spcPts val="6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defRPr>
            </a:lvl3pPr>
            <a:lvl4pPr marL="1600200" indent="-228600">
              <a:spcBef>
                <a:spcPts val="5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4pPr>
            <a:lvl5pPr marL="2057400" indent="-228600">
              <a:spcBef>
                <a:spcPts val="500"/>
              </a:spcBef>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defRPr>
            </a:lvl9pPr>
          </a:lstStyle>
          <a:p>
            <a:pPr algn="r" eaLnBrk="1" hangingPunct="1">
              <a:lnSpc>
                <a:spcPct val="150000"/>
              </a:lnSpc>
              <a:spcBef>
                <a:spcPct val="0"/>
              </a:spcBef>
              <a:buClrTx/>
              <a:buFontTx/>
              <a:buNone/>
            </a:pPr>
            <a:r>
              <a:rPr lang="it-IT" altLang="it-IT" sz="2000" b="1" dirty="0">
                <a:solidFill>
                  <a:srgbClr val="FFFFFF"/>
                </a:solidFill>
              </a:rPr>
              <a:t>Gabriele Bezzi</a:t>
            </a:r>
          </a:p>
          <a:p>
            <a:pPr algn="r" eaLnBrk="1" hangingPunct="1">
              <a:lnSpc>
                <a:spcPct val="150000"/>
              </a:lnSpc>
              <a:spcBef>
                <a:spcPct val="0"/>
              </a:spcBef>
              <a:buClrTx/>
              <a:buFontTx/>
              <a:buNone/>
            </a:pPr>
            <a:r>
              <a:rPr lang="it-IT" altLang="it-IT" sz="2000" b="1" dirty="0">
                <a:solidFill>
                  <a:srgbClr val="FFFFFF"/>
                </a:solidFill>
              </a:rPr>
              <a:t>18 giugno 2020</a:t>
            </a:r>
            <a:endParaRPr lang="it-IT" altLang="it-IT" sz="1800" b="1"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62741-1CB3-4026-AA84-8D08914AFCE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22479C2-933B-482D-ACC4-A0FA4368C120}"/>
              </a:ext>
            </a:extLst>
          </p:cNvPr>
          <p:cNvSpPr>
            <a:spLocks noGrp="1"/>
          </p:cNvSpPr>
          <p:nvPr>
            <p:ph idx="1"/>
          </p:nvPr>
        </p:nvSpPr>
        <p:spPr>
          <a:xfrm>
            <a:off x="457200" y="1484784"/>
            <a:ext cx="8226425" cy="4638204"/>
          </a:xfrm>
        </p:spPr>
        <p:txBody>
          <a:bodyPr/>
          <a:lstStyle/>
          <a:p>
            <a:r>
              <a:rPr lang="it-IT" sz="2400" dirty="0"/>
              <a:t>…il ruolo cruciale dei requisiti archivistici che dovrebbero presidiare lo sviluppo delle </a:t>
            </a:r>
            <a:r>
              <a:rPr lang="it-IT" sz="2400" b="1" dirty="0"/>
              <a:t>piattaforme di gestione documentale</a:t>
            </a:r>
            <a:r>
              <a:rPr lang="it-IT" sz="2400" dirty="0"/>
              <a:t>, le sole oggi in grado (se progettate e gestite con qualità e soluzioni non solo tecnologiche, all’altezza della complessità dei sistemi informativi archivistici) di garantire certezze documentarie e la produzione e conservazione di informazioni, documenti, archivi affidabili e autentici, di cui il mondo interconnesso e complesso ha sempre più bisogno.</a:t>
            </a:r>
          </a:p>
          <a:p>
            <a:r>
              <a:rPr lang="it-IT" sz="2400" dirty="0"/>
              <a:t>																															Mariella Guercio	</a:t>
            </a:r>
            <a:r>
              <a:rPr lang="it-IT" sz="1800" i="1" dirty="0"/>
              <a:t> Presidio archivistico per la trasformazione digitale al tempo obbligato del lavoro remoto #igiornidellapandemia in </a:t>
            </a:r>
            <a:r>
              <a:rPr lang="it-IT" sz="1800" dirty="0"/>
              <a:t>Il mondo degli archivi </a:t>
            </a:r>
            <a:r>
              <a:rPr lang="it-IT" sz="2400" dirty="0"/>
              <a:t>		</a:t>
            </a:r>
          </a:p>
        </p:txBody>
      </p:sp>
      <p:sp>
        <p:nvSpPr>
          <p:cNvPr id="4" name="Segnaposto numero diapositiva 3">
            <a:extLst>
              <a:ext uri="{FF2B5EF4-FFF2-40B4-BE49-F238E27FC236}">
                <a16:creationId xmlns:a16="http://schemas.microsoft.com/office/drawing/2014/main" id="{F6AA327F-74DB-4124-841E-C59C77E92F2E}"/>
              </a:ext>
            </a:extLst>
          </p:cNvPr>
          <p:cNvSpPr>
            <a:spLocks noGrp="1"/>
          </p:cNvSpPr>
          <p:nvPr>
            <p:ph type="sldNum" idx="11"/>
          </p:nvPr>
        </p:nvSpPr>
        <p:spPr/>
        <p:txBody>
          <a:bodyPr/>
          <a:lstStyle/>
          <a:p>
            <a:fld id="{EAF6DCE7-6508-43E0-9B53-6AF91ABF6BCE}" type="slidenum">
              <a:rPr lang="it-IT" altLang="it-IT" smtClean="0"/>
              <a:pPr/>
              <a:t>10</a:t>
            </a:fld>
            <a:endParaRPr lang="it-IT" altLang="it-IT"/>
          </a:p>
        </p:txBody>
      </p:sp>
    </p:spTree>
    <p:extLst>
      <p:ext uri="{BB962C8B-B14F-4D97-AF65-F5344CB8AC3E}">
        <p14:creationId xmlns:p14="http://schemas.microsoft.com/office/powerpoint/2010/main" val="359171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613B7-A265-4D14-BE37-79D1C70FC748}"/>
              </a:ext>
            </a:extLst>
          </p:cNvPr>
          <p:cNvSpPr>
            <a:spLocks noGrp="1"/>
          </p:cNvSpPr>
          <p:nvPr>
            <p:ph type="title"/>
          </p:nvPr>
        </p:nvSpPr>
        <p:spPr/>
        <p:txBody>
          <a:bodyPr/>
          <a:lstStyle/>
          <a:p>
            <a:r>
              <a:rPr lang="it-IT" dirty="0"/>
              <a:t>Requisiti </a:t>
            </a:r>
            <a:r>
              <a:rPr lang="it-IT" dirty="0" err="1"/>
              <a:t>archivistii</a:t>
            </a:r>
            <a:endParaRPr lang="it-IT" dirty="0"/>
          </a:p>
        </p:txBody>
      </p:sp>
      <p:sp>
        <p:nvSpPr>
          <p:cNvPr id="3" name="Segnaposto contenuto 2">
            <a:extLst>
              <a:ext uri="{FF2B5EF4-FFF2-40B4-BE49-F238E27FC236}">
                <a16:creationId xmlns:a16="http://schemas.microsoft.com/office/drawing/2014/main" id="{2EA0C53F-E72C-440A-9AA6-DA37C3B762AD}"/>
              </a:ext>
            </a:extLst>
          </p:cNvPr>
          <p:cNvSpPr>
            <a:spLocks noGrp="1"/>
          </p:cNvSpPr>
          <p:nvPr>
            <p:ph idx="1"/>
          </p:nvPr>
        </p:nvSpPr>
        <p:spPr/>
        <p:txBody>
          <a:bodyPr/>
          <a:lstStyle/>
          <a:p>
            <a:pPr marL="457200" indent="-457200">
              <a:buFont typeface="Wingdings" panose="05000000000000000000" pitchFamily="2" charset="2"/>
              <a:buChar char="§"/>
            </a:pPr>
            <a:r>
              <a:rPr lang="it-IT" dirty="0"/>
              <a:t>Sistemi di registrazione e </a:t>
            </a:r>
            <a:r>
              <a:rPr lang="it-IT" dirty="0" err="1"/>
              <a:t>repertoriazione</a:t>
            </a:r>
            <a:endParaRPr lang="it-IT" dirty="0"/>
          </a:p>
          <a:p>
            <a:pPr marL="457200" indent="-457200">
              <a:buFont typeface="Wingdings" panose="05000000000000000000" pitchFamily="2" charset="2"/>
              <a:buChar char="§"/>
            </a:pPr>
            <a:endParaRPr lang="it-IT" dirty="0"/>
          </a:p>
          <a:p>
            <a:pPr marL="457200" indent="-457200">
              <a:buFont typeface="Wingdings" panose="05000000000000000000" pitchFamily="2" charset="2"/>
              <a:buChar char="§"/>
            </a:pPr>
            <a:r>
              <a:rPr lang="it-IT" dirty="0"/>
              <a:t>Organizzazione funzionale dei documenti (Piano di classificazione e di fascicolazione e piano di conservazione)</a:t>
            </a:r>
          </a:p>
          <a:p>
            <a:pPr marL="457200" indent="-457200">
              <a:buFont typeface="Wingdings" panose="05000000000000000000" pitchFamily="2" charset="2"/>
              <a:buChar char="§"/>
            </a:pPr>
            <a:endParaRPr lang="it-IT" dirty="0"/>
          </a:p>
          <a:p>
            <a:pPr marL="457200" indent="-457200">
              <a:buFont typeface="Wingdings" panose="05000000000000000000" pitchFamily="2" charset="2"/>
              <a:buChar char="§"/>
            </a:pPr>
            <a:r>
              <a:rPr lang="it-IT" dirty="0"/>
              <a:t>Strumenti organizzativi e di policy (Manuale di gestione)</a:t>
            </a:r>
          </a:p>
          <a:p>
            <a:endParaRPr lang="it-IT" dirty="0"/>
          </a:p>
        </p:txBody>
      </p:sp>
      <p:sp>
        <p:nvSpPr>
          <p:cNvPr id="4" name="Segnaposto numero diapositiva 3">
            <a:extLst>
              <a:ext uri="{FF2B5EF4-FFF2-40B4-BE49-F238E27FC236}">
                <a16:creationId xmlns:a16="http://schemas.microsoft.com/office/drawing/2014/main" id="{AE1DB3CD-DB93-4417-BB23-A16F55A4665F}"/>
              </a:ext>
            </a:extLst>
          </p:cNvPr>
          <p:cNvSpPr>
            <a:spLocks noGrp="1"/>
          </p:cNvSpPr>
          <p:nvPr>
            <p:ph type="sldNum" idx="11"/>
          </p:nvPr>
        </p:nvSpPr>
        <p:spPr/>
        <p:txBody>
          <a:bodyPr/>
          <a:lstStyle/>
          <a:p>
            <a:fld id="{EAF6DCE7-6508-43E0-9B53-6AF91ABF6BCE}" type="slidenum">
              <a:rPr lang="it-IT" altLang="it-IT" smtClean="0"/>
              <a:pPr/>
              <a:t>11</a:t>
            </a:fld>
            <a:endParaRPr lang="it-IT" altLang="it-IT"/>
          </a:p>
        </p:txBody>
      </p:sp>
    </p:spTree>
    <p:extLst>
      <p:ext uri="{BB962C8B-B14F-4D97-AF65-F5344CB8AC3E}">
        <p14:creationId xmlns:p14="http://schemas.microsoft.com/office/powerpoint/2010/main" val="111744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463550"/>
            <a:ext cx="8247063" cy="574675"/>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latin typeface="+mn-lt"/>
              </a:rPr>
              <a:t>Relazione tra gestione e conservazione</a:t>
            </a:r>
          </a:p>
        </p:txBody>
      </p:sp>
      <p:sp>
        <p:nvSpPr>
          <p:cNvPr id="32772" name="Segnaposto numero diapositiva 5"/>
          <p:cNvSpPr>
            <a:spLocks noGrp="1"/>
          </p:cNvSpPr>
          <p:nvPr>
            <p:ph type="sldNum" sz="quarter" idx="11"/>
          </p:nvPr>
        </p:nvSpPr>
        <p:spPr>
          <a:xfrm>
            <a:off x="4286250" y="6530975"/>
            <a:ext cx="490538" cy="365125"/>
          </a:xfrm>
          <a:noFill/>
        </p:spPr>
        <p:txBody>
          <a:bodyPr/>
          <a:lstStyle>
            <a:lvl1pPr>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marL="0" marR="0" lvl="0" indent="0" algn="ct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fld id="{1A6C3DE3-E550-44ED-A124-EB8C48016E3C}" type="slidenum">
              <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ct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t>12</a:t>
            </a:fld>
            <a:endPar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Rectangle 3"/>
          <p:cNvSpPr txBox="1">
            <a:spLocks noChangeArrowheads="1"/>
          </p:cNvSpPr>
          <p:nvPr/>
        </p:nvSpPr>
        <p:spPr bwMode="auto">
          <a:xfrm>
            <a:off x="468313" y="1268413"/>
            <a:ext cx="8675687"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4680" rIns="90000" bIns="46800" numCol="1" anchor="t" anchorCtr="0" compatLnSpc="1">
            <a:prstTxWarp prst="textNoShape">
              <a:avLst/>
            </a:prstTxWarp>
          </a:bodyPr>
          <a:lst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a:lstStyle>
          <a:p>
            <a:pPr marL="342900" marR="0" lvl="0" indent="-342900" algn="l" defTabSz="447675" rtl="0" eaLnBrk="0" fontAlgn="base" latinLnBrk="0" hangingPunct="0">
              <a:lnSpc>
                <a:spcPct val="110000"/>
              </a:lnSpc>
              <a:spcBef>
                <a:spcPts val="800"/>
              </a:spcBef>
              <a:spcAft>
                <a:spcPct val="0"/>
              </a:spcAft>
              <a:buClr>
                <a:srgbClr val="000000"/>
              </a:buClr>
              <a:buSzPct val="100000"/>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000" b="1" i="0" u="none" strike="noStrike" kern="0" cap="none" spc="0" normalizeH="0" baseline="0" noProof="0" dirty="0">
                <a:ln>
                  <a:noFill/>
                </a:ln>
                <a:solidFill>
                  <a:srgbClr val="C00000"/>
                </a:solidFill>
                <a:effectLst/>
                <a:uLnTx/>
                <a:uFillTx/>
                <a:latin typeface="Calibri"/>
                <a:ea typeface="+mn-ea"/>
                <a:cs typeface="+mn-cs"/>
              </a:rPr>
              <a:t>PIANO DI CLASSIFICAZIONE FASCICOLAZIONE</a:t>
            </a:r>
            <a:r>
              <a:rPr kumimoji="0" lang="it-IT" altLang="it-IT" sz="2000" b="0" i="0" u="none" strike="noStrike" kern="0" cap="none" spc="0" normalizeH="0" baseline="0" noProof="0" dirty="0">
                <a:ln>
                  <a:noFill/>
                </a:ln>
                <a:solidFill>
                  <a:srgbClr val="000000"/>
                </a:solidFill>
                <a:effectLst/>
                <a:uLnTx/>
                <a:uFillTx/>
                <a:latin typeface="Calibri"/>
                <a:ea typeface="+mn-ea"/>
                <a:cs typeface="+mn-cs"/>
              </a:rPr>
              <a:t>: consente di ricostruire l’archivio nel sistema di conservazione</a:t>
            </a: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altLang="it-IT" sz="2000" b="0" i="0" u="none" strike="noStrike" kern="0" cap="none" spc="0" normalizeH="0" baseline="0" noProof="0" dirty="0">
              <a:ln>
                <a:noFill/>
              </a:ln>
              <a:solidFill>
                <a:srgbClr val="000000"/>
              </a:solidFill>
              <a:effectLst/>
              <a:uLnTx/>
              <a:uFillTx/>
              <a:latin typeface="Calibri"/>
              <a:ea typeface="+mn-ea"/>
              <a:cs typeface="+mn-cs"/>
            </a:endParaRPr>
          </a:p>
          <a:p>
            <a:pPr marL="342900" marR="0" lvl="0" indent="-342900" algn="l" defTabSz="447675" rtl="0" eaLnBrk="0" fontAlgn="base" latinLnBrk="0" hangingPunct="0">
              <a:lnSpc>
                <a:spcPct val="110000"/>
              </a:lnSpc>
              <a:spcBef>
                <a:spcPts val="800"/>
              </a:spcBef>
              <a:spcAft>
                <a:spcPct val="0"/>
              </a:spcAft>
              <a:buClr>
                <a:srgbClr val="000000"/>
              </a:buClr>
              <a:buSzPct val="100000"/>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000" b="1" i="0" u="none" strike="noStrike" kern="0" cap="none" spc="0" normalizeH="0" baseline="0" noProof="0" dirty="0">
                <a:ln>
                  <a:noFill/>
                </a:ln>
                <a:solidFill>
                  <a:srgbClr val="C00000"/>
                </a:solidFill>
                <a:effectLst/>
                <a:uLnTx/>
                <a:uFillTx/>
                <a:latin typeface="Calibri"/>
                <a:ea typeface="+mn-ea"/>
                <a:cs typeface="+mn-cs"/>
              </a:rPr>
              <a:t>PIANO DI CONSERVAZIONE</a:t>
            </a:r>
            <a:r>
              <a:rPr kumimoji="0" lang="it-IT" altLang="it-IT" sz="2000" b="0" i="0" u="none" strike="noStrike" kern="0" cap="none" spc="0" normalizeH="0" baseline="0" noProof="0" dirty="0">
                <a:ln>
                  <a:noFill/>
                </a:ln>
                <a:solidFill>
                  <a:srgbClr val="000000"/>
                </a:solidFill>
                <a:effectLst/>
                <a:uLnTx/>
                <a:uFillTx/>
                <a:latin typeface="Calibri"/>
                <a:ea typeface="+mn-ea"/>
                <a:cs typeface="+mn-cs"/>
              </a:rPr>
              <a:t>: consente di definire tempi di invio in conservazione e tempi di scarto per ciascuna tipologia documentaria</a:t>
            </a: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altLang="it-IT" sz="2000" b="0" i="0" u="none" strike="noStrike" kern="0" cap="none" spc="0" normalizeH="0" baseline="0" noProof="0" dirty="0">
              <a:ln>
                <a:noFill/>
              </a:ln>
              <a:solidFill>
                <a:srgbClr val="000000"/>
              </a:solidFill>
              <a:effectLst/>
              <a:uLnTx/>
              <a:uFillTx/>
              <a:latin typeface="Calibri"/>
              <a:ea typeface="+mn-ea"/>
              <a:cs typeface="+mn-cs"/>
            </a:endParaRPr>
          </a:p>
          <a:p>
            <a:pPr marL="342900" marR="0" lvl="0" indent="-342900" algn="l" defTabSz="447675" rtl="0" eaLnBrk="0" fontAlgn="base" latinLnBrk="0" hangingPunct="0">
              <a:lnSpc>
                <a:spcPct val="110000"/>
              </a:lnSpc>
              <a:spcBef>
                <a:spcPts val="800"/>
              </a:spcBef>
              <a:spcAft>
                <a:spcPct val="0"/>
              </a:spcAft>
              <a:buClr>
                <a:srgbClr val="000000"/>
              </a:buClr>
              <a:buSzPct val="100000"/>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000" b="1" i="0" u="none" strike="noStrike" kern="0" cap="none" spc="0" normalizeH="0" baseline="0" noProof="0" dirty="0">
                <a:ln>
                  <a:noFill/>
                </a:ln>
                <a:solidFill>
                  <a:srgbClr val="C00000"/>
                </a:solidFill>
                <a:effectLst/>
                <a:uLnTx/>
                <a:uFillTx/>
                <a:latin typeface="Calibri"/>
                <a:ea typeface="+mn-ea"/>
                <a:cs typeface="+mn-cs"/>
              </a:rPr>
              <a:t>FORMATI</a:t>
            </a:r>
            <a:r>
              <a:rPr kumimoji="0" lang="it-IT" altLang="it-IT" sz="2000" b="0" i="0" u="none" strike="noStrike" kern="0" cap="none" spc="0" normalizeH="0" baseline="0" noProof="0" dirty="0">
                <a:ln>
                  <a:noFill/>
                </a:ln>
                <a:solidFill>
                  <a:srgbClr val="000000"/>
                </a:solidFill>
                <a:effectLst/>
                <a:uLnTx/>
                <a:uFillTx/>
                <a:latin typeface="Calibri"/>
                <a:ea typeface="+mn-ea"/>
                <a:cs typeface="+mn-cs"/>
              </a:rPr>
              <a:t>: la scelta di formati aperti e idonei alla conservazione favorisce le operazioni di conservazione</a:t>
            </a: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altLang="it-IT" sz="2000" b="0" i="0" u="none" strike="noStrike" kern="0" cap="none" spc="0" normalizeH="0" baseline="0" noProof="0" dirty="0">
              <a:ln>
                <a:noFill/>
              </a:ln>
              <a:solidFill>
                <a:srgbClr val="000000"/>
              </a:solidFill>
              <a:effectLst/>
              <a:uLnTx/>
              <a:uFillTx/>
              <a:latin typeface="Calibri"/>
              <a:ea typeface="+mn-ea"/>
              <a:cs typeface="+mn-cs"/>
            </a:endParaRPr>
          </a:p>
          <a:p>
            <a:pPr marL="342900" marR="0" lvl="0" indent="-342900" algn="l" defTabSz="447675" rtl="0" eaLnBrk="0" fontAlgn="base" latinLnBrk="0" hangingPunct="0">
              <a:lnSpc>
                <a:spcPct val="110000"/>
              </a:lnSpc>
              <a:spcBef>
                <a:spcPts val="800"/>
              </a:spcBef>
              <a:spcAft>
                <a:spcPct val="0"/>
              </a:spcAft>
              <a:buClr>
                <a:srgbClr val="000000"/>
              </a:buClr>
              <a:buSzPct val="100000"/>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000" b="1" i="0" u="none" strike="noStrike" kern="0" cap="none" spc="0" normalizeH="0" baseline="0" noProof="0" dirty="0">
                <a:ln>
                  <a:noFill/>
                </a:ln>
                <a:solidFill>
                  <a:srgbClr val="C00000"/>
                </a:solidFill>
                <a:effectLst/>
                <a:uLnTx/>
                <a:uFillTx/>
                <a:latin typeface="Calibri"/>
                <a:ea typeface="+mn-ea"/>
                <a:cs typeface="+mn-cs"/>
              </a:rPr>
              <a:t>METADATI</a:t>
            </a:r>
            <a:r>
              <a:rPr kumimoji="0" lang="it-IT" altLang="it-IT" sz="2000" b="0" i="0" u="none" strike="noStrike" kern="0" cap="none" spc="0" normalizeH="0" baseline="0" noProof="0" dirty="0">
                <a:ln>
                  <a:noFill/>
                </a:ln>
                <a:solidFill>
                  <a:srgbClr val="000000"/>
                </a:solidFill>
                <a:effectLst/>
                <a:uLnTx/>
                <a:uFillTx/>
                <a:latin typeface="Calibri"/>
                <a:ea typeface="+mn-ea"/>
                <a:cs typeface="+mn-cs"/>
              </a:rPr>
              <a:t>: informazioni di contesto associate al documento e ai fascicoli che devono essere inviate in conservazione</a:t>
            </a:r>
          </a:p>
        </p:txBody>
      </p:sp>
    </p:spTree>
    <p:extLst>
      <p:ext uri="{BB962C8B-B14F-4D97-AF65-F5344CB8AC3E}">
        <p14:creationId xmlns:p14="http://schemas.microsoft.com/office/powerpoint/2010/main" val="15365043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325D95-F86E-4472-B019-E525CEFA177C}"/>
              </a:ext>
            </a:extLst>
          </p:cNvPr>
          <p:cNvSpPr>
            <a:spLocks noGrp="1"/>
          </p:cNvSpPr>
          <p:nvPr>
            <p:ph type="title"/>
          </p:nvPr>
        </p:nvSpPr>
        <p:spPr/>
        <p:txBody>
          <a:bodyPr/>
          <a:lstStyle/>
          <a:p>
            <a:r>
              <a:rPr lang="it-IT" dirty="0"/>
              <a:t>Scansione o documenti nativi digitali?</a:t>
            </a:r>
          </a:p>
        </p:txBody>
      </p:sp>
      <p:sp>
        <p:nvSpPr>
          <p:cNvPr id="3" name="Segnaposto contenuto 2">
            <a:extLst>
              <a:ext uri="{FF2B5EF4-FFF2-40B4-BE49-F238E27FC236}">
                <a16:creationId xmlns:a16="http://schemas.microsoft.com/office/drawing/2014/main" id="{5A9B23B5-CC62-4EA9-85D5-585E7D05016F}"/>
              </a:ext>
            </a:extLst>
          </p:cNvPr>
          <p:cNvSpPr>
            <a:spLocks noGrp="1"/>
          </p:cNvSpPr>
          <p:nvPr>
            <p:ph idx="1"/>
          </p:nvPr>
        </p:nvSpPr>
        <p:spPr/>
        <p:txBody>
          <a:bodyPr/>
          <a:lstStyle/>
          <a:p>
            <a:r>
              <a:rPr lang="it-IT" altLang="it-IT" sz="2800" dirty="0">
                <a:latin typeface="Times New Roman" panose="02020603050405020304" pitchFamily="18" charset="0"/>
              </a:rPr>
              <a:t>La riforma del CAD rende il diritto soggettivo dell'utente all'utilizzo delle nuove tecnologie pieno, immediatamente esigibile ed azionabile davanti al giudice amministrativo. Pertanto ogni cittadino può presentare istanze e dichiarazioni in modalità telematica, mentre </a:t>
            </a:r>
            <a:r>
              <a:rPr lang="it-IT" altLang="it-IT" sz="2800" b="1" dirty="0">
                <a:latin typeface="Times New Roman" panose="02020603050405020304" pitchFamily="18" charset="0"/>
              </a:rPr>
              <a:t>le pubbliche amministrazioni</a:t>
            </a:r>
            <a:r>
              <a:rPr lang="it-IT" altLang="it-IT" sz="2800" dirty="0">
                <a:latin typeface="Times New Roman" panose="02020603050405020304" pitchFamily="18" charset="0"/>
              </a:rPr>
              <a:t>, comprese quelle locali hanno </a:t>
            </a:r>
            <a:r>
              <a:rPr lang="it-IT" altLang="it-IT" sz="2800" b="1" dirty="0">
                <a:latin typeface="Times New Roman" panose="02020603050405020304" pitchFamily="18" charset="0"/>
              </a:rPr>
              <a:t>l'obbligo di formare gli originali dei documenti amministrativi in modalità esclusivamente informatica. </a:t>
            </a:r>
            <a:r>
              <a:rPr lang="it-IT" altLang="it-IT" sz="2800" i="1" dirty="0">
                <a:latin typeface="Times New Roman" panose="02020603050405020304" pitchFamily="18" charset="0"/>
              </a:rPr>
              <a:t>(art. 40)</a:t>
            </a:r>
          </a:p>
          <a:p>
            <a:endParaRPr lang="it-IT" dirty="0"/>
          </a:p>
        </p:txBody>
      </p:sp>
      <p:sp>
        <p:nvSpPr>
          <p:cNvPr id="4" name="Segnaposto numero diapositiva 3">
            <a:extLst>
              <a:ext uri="{FF2B5EF4-FFF2-40B4-BE49-F238E27FC236}">
                <a16:creationId xmlns:a16="http://schemas.microsoft.com/office/drawing/2014/main" id="{76DB41E3-16F0-431D-8FB9-E4585000ABC8}"/>
              </a:ext>
            </a:extLst>
          </p:cNvPr>
          <p:cNvSpPr>
            <a:spLocks noGrp="1"/>
          </p:cNvSpPr>
          <p:nvPr>
            <p:ph type="sldNum" idx="11"/>
          </p:nvPr>
        </p:nvSpPr>
        <p:spPr/>
        <p:txBody>
          <a:bodyPr/>
          <a:lstStyle/>
          <a:p>
            <a:fld id="{EAF6DCE7-6508-43E0-9B53-6AF91ABF6BCE}" type="slidenum">
              <a:rPr lang="it-IT" altLang="it-IT" smtClean="0"/>
              <a:pPr/>
              <a:t>13</a:t>
            </a:fld>
            <a:endParaRPr lang="it-IT" altLang="it-IT"/>
          </a:p>
        </p:txBody>
      </p:sp>
    </p:spTree>
    <p:extLst>
      <p:ext uri="{BB962C8B-B14F-4D97-AF65-F5344CB8AC3E}">
        <p14:creationId xmlns:p14="http://schemas.microsoft.com/office/powerpoint/2010/main" val="83529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6CF88-71C1-47CF-8B53-B09709CDEEFC}"/>
              </a:ext>
            </a:extLst>
          </p:cNvPr>
          <p:cNvSpPr>
            <a:spLocks noGrp="1"/>
          </p:cNvSpPr>
          <p:nvPr>
            <p:ph type="title"/>
          </p:nvPr>
        </p:nvSpPr>
        <p:spPr/>
        <p:txBody>
          <a:bodyPr/>
          <a:lstStyle/>
          <a:p>
            <a:r>
              <a:rPr lang="it-IT" dirty="0"/>
              <a:t>Voci dallo Smart </a:t>
            </a:r>
            <a:r>
              <a:rPr lang="it-IT" dirty="0" err="1"/>
              <a:t>Working</a:t>
            </a:r>
            <a:r>
              <a:rPr lang="it-IT" dirty="0"/>
              <a:t>: Abitudini difficili da superare</a:t>
            </a:r>
          </a:p>
        </p:txBody>
      </p:sp>
      <p:sp>
        <p:nvSpPr>
          <p:cNvPr id="3" name="Segnaposto contenuto 2">
            <a:extLst>
              <a:ext uri="{FF2B5EF4-FFF2-40B4-BE49-F238E27FC236}">
                <a16:creationId xmlns:a16="http://schemas.microsoft.com/office/drawing/2014/main" id="{15A0B499-4744-498C-A225-3E15EB26F2DD}"/>
              </a:ext>
            </a:extLst>
          </p:cNvPr>
          <p:cNvSpPr>
            <a:spLocks noGrp="1"/>
          </p:cNvSpPr>
          <p:nvPr>
            <p:ph idx="1"/>
          </p:nvPr>
        </p:nvSpPr>
        <p:spPr/>
        <p:txBody>
          <a:bodyPr/>
          <a:lstStyle/>
          <a:p>
            <a:r>
              <a:rPr lang="it-IT" sz="2800" dirty="0"/>
              <a:t>La cosa positiva è il non timbrare il cartellino ma la negativa è il cartaceo che manca. Purtroppo per me è essenziale</a:t>
            </a:r>
          </a:p>
          <a:p>
            <a:endParaRPr lang="it-IT" sz="2800" dirty="0"/>
          </a:p>
          <a:p>
            <a:r>
              <a:rPr lang="it-IT" sz="2800" dirty="0"/>
              <a:t>Documentazione cartacea, mi mancano i miei raccoglitori</a:t>
            </a:r>
          </a:p>
          <a:p>
            <a:endParaRPr lang="it-IT" sz="2800" dirty="0"/>
          </a:p>
          <a:p>
            <a:r>
              <a:rPr lang="it-IT" sz="2800" dirty="0"/>
              <a:t>la sensazione di chiudere una pratica cartacea mi dava meglio l'impressione di aver completato quella fase.</a:t>
            </a:r>
          </a:p>
          <a:p>
            <a:endParaRPr lang="it-IT" sz="2800" dirty="0"/>
          </a:p>
          <a:p>
            <a:endParaRPr lang="it-IT" sz="2400" dirty="0"/>
          </a:p>
          <a:p>
            <a:endParaRPr lang="it-IT" dirty="0"/>
          </a:p>
          <a:p>
            <a:endParaRPr lang="it-IT" dirty="0"/>
          </a:p>
        </p:txBody>
      </p:sp>
      <p:sp>
        <p:nvSpPr>
          <p:cNvPr id="4" name="Segnaposto numero diapositiva 3">
            <a:extLst>
              <a:ext uri="{FF2B5EF4-FFF2-40B4-BE49-F238E27FC236}">
                <a16:creationId xmlns:a16="http://schemas.microsoft.com/office/drawing/2014/main" id="{2947F1F8-DF10-4B3D-8B9E-0EB161E9F52E}"/>
              </a:ext>
            </a:extLst>
          </p:cNvPr>
          <p:cNvSpPr>
            <a:spLocks noGrp="1"/>
          </p:cNvSpPr>
          <p:nvPr>
            <p:ph type="sldNum" idx="11"/>
          </p:nvPr>
        </p:nvSpPr>
        <p:spPr/>
        <p:txBody>
          <a:bodyPr/>
          <a:lstStyle/>
          <a:p>
            <a:fld id="{EAF6DCE7-6508-43E0-9B53-6AF91ABF6BCE}" type="slidenum">
              <a:rPr lang="it-IT" altLang="it-IT" smtClean="0"/>
              <a:pPr/>
              <a:t>14</a:t>
            </a:fld>
            <a:endParaRPr lang="it-IT" altLang="it-IT"/>
          </a:p>
        </p:txBody>
      </p:sp>
    </p:spTree>
    <p:extLst>
      <p:ext uri="{BB962C8B-B14F-4D97-AF65-F5344CB8AC3E}">
        <p14:creationId xmlns:p14="http://schemas.microsoft.com/office/powerpoint/2010/main" val="10500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6CF88-71C1-47CF-8B53-B09709CDEEFC}"/>
              </a:ext>
            </a:extLst>
          </p:cNvPr>
          <p:cNvSpPr>
            <a:spLocks noGrp="1"/>
          </p:cNvSpPr>
          <p:nvPr>
            <p:ph type="title"/>
          </p:nvPr>
        </p:nvSpPr>
        <p:spPr/>
        <p:txBody>
          <a:bodyPr/>
          <a:lstStyle/>
          <a:p>
            <a:r>
              <a:rPr lang="it-IT" dirty="0"/>
              <a:t>Voci dallo Smart </a:t>
            </a:r>
            <a:r>
              <a:rPr lang="it-IT" dirty="0" err="1"/>
              <a:t>Working</a:t>
            </a:r>
            <a:r>
              <a:rPr lang="it-IT" dirty="0"/>
              <a:t> : Cosa manca</a:t>
            </a:r>
          </a:p>
        </p:txBody>
      </p:sp>
      <p:sp>
        <p:nvSpPr>
          <p:cNvPr id="3" name="Segnaposto contenuto 2">
            <a:extLst>
              <a:ext uri="{FF2B5EF4-FFF2-40B4-BE49-F238E27FC236}">
                <a16:creationId xmlns:a16="http://schemas.microsoft.com/office/drawing/2014/main" id="{15A0B499-4744-498C-A225-3E15EB26F2DD}"/>
              </a:ext>
            </a:extLst>
          </p:cNvPr>
          <p:cNvSpPr>
            <a:spLocks noGrp="1"/>
          </p:cNvSpPr>
          <p:nvPr>
            <p:ph idx="1"/>
          </p:nvPr>
        </p:nvSpPr>
        <p:spPr/>
        <p:txBody>
          <a:bodyPr/>
          <a:lstStyle/>
          <a:p>
            <a:r>
              <a:rPr lang="it-IT" sz="2400" dirty="0"/>
              <a:t>Mi sono mancati Stampante e scansione</a:t>
            </a:r>
          </a:p>
          <a:p>
            <a:endParaRPr lang="it-IT" sz="2400" dirty="0"/>
          </a:p>
          <a:p>
            <a:r>
              <a:rPr lang="it-IT" sz="2400" dirty="0"/>
              <a:t>scannerizzare i documenti e stamparli, però riesco a farne anche a meno. è un risparmio</a:t>
            </a:r>
          </a:p>
          <a:p>
            <a:endParaRPr lang="it-IT" sz="2400" dirty="0"/>
          </a:p>
          <a:p>
            <a:r>
              <a:rPr lang="it-IT" sz="2400" dirty="0"/>
              <a:t>in effetti un </a:t>
            </a:r>
            <a:r>
              <a:rPr lang="it-IT" sz="2400" dirty="0" err="1"/>
              <a:t>pò</a:t>
            </a:r>
            <a:r>
              <a:rPr lang="it-IT" sz="2400" dirty="0"/>
              <a:t> di carta manca! Anche se così siamo stato costretti ad abituarci mentalmente al digitale</a:t>
            </a:r>
          </a:p>
          <a:p>
            <a:endParaRPr lang="it-IT" sz="2400" dirty="0"/>
          </a:p>
          <a:p>
            <a:endParaRPr lang="it-IT" sz="2400" dirty="0"/>
          </a:p>
          <a:p>
            <a:endParaRPr lang="it-IT" dirty="0"/>
          </a:p>
          <a:p>
            <a:endParaRPr lang="it-IT" dirty="0"/>
          </a:p>
        </p:txBody>
      </p:sp>
      <p:sp>
        <p:nvSpPr>
          <p:cNvPr id="4" name="Segnaposto numero diapositiva 3">
            <a:extLst>
              <a:ext uri="{FF2B5EF4-FFF2-40B4-BE49-F238E27FC236}">
                <a16:creationId xmlns:a16="http://schemas.microsoft.com/office/drawing/2014/main" id="{2947F1F8-DF10-4B3D-8B9E-0EB161E9F52E}"/>
              </a:ext>
            </a:extLst>
          </p:cNvPr>
          <p:cNvSpPr>
            <a:spLocks noGrp="1"/>
          </p:cNvSpPr>
          <p:nvPr>
            <p:ph type="sldNum" idx="11"/>
          </p:nvPr>
        </p:nvSpPr>
        <p:spPr/>
        <p:txBody>
          <a:bodyPr/>
          <a:lstStyle/>
          <a:p>
            <a:fld id="{EAF6DCE7-6508-43E0-9B53-6AF91ABF6BCE}" type="slidenum">
              <a:rPr lang="it-IT" altLang="it-IT" smtClean="0"/>
              <a:pPr/>
              <a:t>15</a:t>
            </a:fld>
            <a:endParaRPr lang="it-IT" altLang="it-IT"/>
          </a:p>
        </p:txBody>
      </p:sp>
    </p:spTree>
    <p:extLst>
      <p:ext uri="{BB962C8B-B14F-4D97-AF65-F5344CB8AC3E}">
        <p14:creationId xmlns:p14="http://schemas.microsoft.com/office/powerpoint/2010/main" val="377417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E110B1-E450-4CFE-B1B2-FEC9AE6B25AA}"/>
              </a:ext>
            </a:extLst>
          </p:cNvPr>
          <p:cNvSpPr>
            <a:spLocks noGrp="1"/>
          </p:cNvSpPr>
          <p:nvPr>
            <p:ph type="title"/>
          </p:nvPr>
        </p:nvSpPr>
        <p:spPr/>
        <p:txBody>
          <a:bodyPr/>
          <a:lstStyle/>
          <a:p>
            <a:r>
              <a:rPr lang="it-IT" dirty="0"/>
              <a:t>Voci dallo Smart </a:t>
            </a:r>
            <a:r>
              <a:rPr lang="it-IT" dirty="0" err="1"/>
              <a:t>Working</a:t>
            </a:r>
            <a:r>
              <a:rPr lang="it-IT" dirty="0"/>
              <a:t>: visioni positive</a:t>
            </a:r>
          </a:p>
        </p:txBody>
      </p:sp>
      <p:sp>
        <p:nvSpPr>
          <p:cNvPr id="3" name="Segnaposto contenuto 2">
            <a:extLst>
              <a:ext uri="{FF2B5EF4-FFF2-40B4-BE49-F238E27FC236}">
                <a16:creationId xmlns:a16="http://schemas.microsoft.com/office/drawing/2014/main" id="{827A9369-A887-4EA5-8EAC-CE038671894F}"/>
              </a:ext>
            </a:extLst>
          </p:cNvPr>
          <p:cNvSpPr>
            <a:spLocks noGrp="1"/>
          </p:cNvSpPr>
          <p:nvPr>
            <p:ph idx="1"/>
          </p:nvPr>
        </p:nvSpPr>
        <p:spPr/>
        <p:txBody>
          <a:bodyPr/>
          <a:lstStyle/>
          <a:p>
            <a:r>
              <a:rPr lang="it-IT" sz="2000" dirty="0"/>
              <a:t>meno fotocopie e più produttività</a:t>
            </a:r>
          </a:p>
          <a:p>
            <a:r>
              <a:rPr lang="it-IT" sz="2000" dirty="0"/>
              <a:t> </a:t>
            </a:r>
          </a:p>
          <a:p>
            <a:r>
              <a:rPr lang="it-IT" sz="2000" dirty="0"/>
              <a:t>mi pare che il lavoro in remoto sia più armonico e rende i meeting naturalmente più sereni</a:t>
            </a:r>
          </a:p>
          <a:p>
            <a:r>
              <a:rPr lang="it-IT" sz="2000" dirty="0"/>
              <a:t> </a:t>
            </a:r>
          </a:p>
          <a:p>
            <a:r>
              <a:rPr lang="it-IT" sz="2000" dirty="0"/>
              <a:t>Si è focalizzato meglio le attività, rivedendo obbligatoriamente tutte le procedure in funzione delle nuove modalità lavorative. Cosa molto positiva togliendo orpelli e andando verso una semplificazione e ad una maggior autonomia</a:t>
            </a:r>
          </a:p>
          <a:p>
            <a:r>
              <a:rPr lang="it-IT" sz="2000" dirty="0"/>
              <a:t> </a:t>
            </a:r>
          </a:p>
          <a:p>
            <a:r>
              <a:rPr lang="it-IT" sz="2000" dirty="0"/>
              <a:t>Però sono contenta perché ho notato che in SW me la sto cavando bene, lavoro come se fossi in ufficio</a:t>
            </a:r>
          </a:p>
          <a:p>
            <a:endParaRPr lang="it-IT" dirty="0"/>
          </a:p>
        </p:txBody>
      </p:sp>
      <p:sp>
        <p:nvSpPr>
          <p:cNvPr id="4" name="Segnaposto numero diapositiva 3">
            <a:extLst>
              <a:ext uri="{FF2B5EF4-FFF2-40B4-BE49-F238E27FC236}">
                <a16:creationId xmlns:a16="http://schemas.microsoft.com/office/drawing/2014/main" id="{E420D854-ADD7-440C-BD28-DF2ABDEF9553}"/>
              </a:ext>
            </a:extLst>
          </p:cNvPr>
          <p:cNvSpPr>
            <a:spLocks noGrp="1"/>
          </p:cNvSpPr>
          <p:nvPr>
            <p:ph type="sldNum" idx="11"/>
          </p:nvPr>
        </p:nvSpPr>
        <p:spPr/>
        <p:txBody>
          <a:bodyPr/>
          <a:lstStyle/>
          <a:p>
            <a:fld id="{EAF6DCE7-6508-43E0-9B53-6AF91ABF6BCE}" type="slidenum">
              <a:rPr lang="it-IT" altLang="it-IT" smtClean="0"/>
              <a:pPr/>
              <a:t>16</a:t>
            </a:fld>
            <a:endParaRPr lang="it-IT" altLang="it-IT"/>
          </a:p>
        </p:txBody>
      </p:sp>
    </p:spTree>
    <p:extLst>
      <p:ext uri="{BB962C8B-B14F-4D97-AF65-F5344CB8AC3E}">
        <p14:creationId xmlns:p14="http://schemas.microsoft.com/office/powerpoint/2010/main" val="207576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CF465F-1A9B-45C1-834F-BBD0D81FFC34}"/>
              </a:ext>
            </a:extLst>
          </p:cNvPr>
          <p:cNvSpPr>
            <a:spLocks noGrp="1"/>
          </p:cNvSpPr>
          <p:nvPr>
            <p:ph type="title"/>
          </p:nvPr>
        </p:nvSpPr>
        <p:spPr/>
        <p:txBody>
          <a:bodyPr/>
          <a:lstStyle/>
          <a:p>
            <a:r>
              <a:rPr lang="it-IT" dirty="0"/>
              <a:t>Ultime considerazioni: la conservazione </a:t>
            </a:r>
          </a:p>
        </p:txBody>
      </p:sp>
      <p:sp>
        <p:nvSpPr>
          <p:cNvPr id="3" name="Segnaposto contenuto 2">
            <a:extLst>
              <a:ext uri="{FF2B5EF4-FFF2-40B4-BE49-F238E27FC236}">
                <a16:creationId xmlns:a16="http://schemas.microsoft.com/office/drawing/2014/main" id="{8C49C395-5C41-4D1B-9216-8507AF5674DF}"/>
              </a:ext>
            </a:extLst>
          </p:cNvPr>
          <p:cNvSpPr>
            <a:spLocks noGrp="1"/>
          </p:cNvSpPr>
          <p:nvPr>
            <p:ph idx="1"/>
          </p:nvPr>
        </p:nvSpPr>
        <p:spPr/>
        <p:txBody>
          <a:bodyPr/>
          <a:lstStyle/>
          <a:p>
            <a:r>
              <a:rPr lang="it-IT" dirty="0"/>
              <a:t>La carta è storia. Va conservata, compatibilmente agli spazi disponibili, e ogni tanto guardate. Per ricordarci da dove veniamo e che siamo ancora uomini e donne e non dei semplici </a:t>
            </a:r>
            <a:r>
              <a:rPr lang="it-IT" dirty="0" err="1"/>
              <a:t>clik</a:t>
            </a:r>
            <a:r>
              <a:rPr lang="it-IT" dirty="0"/>
              <a:t>!</a:t>
            </a:r>
          </a:p>
          <a:p>
            <a:endParaRPr lang="it-IT" dirty="0"/>
          </a:p>
        </p:txBody>
      </p:sp>
      <p:sp>
        <p:nvSpPr>
          <p:cNvPr id="4" name="Segnaposto numero diapositiva 3">
            <a:extLst>
              <a:ext uri="{FF2B5EF4-FFF2-40B4-BE49-F238E27FC236}">
                <a16:creationId xmlns:a16="http://schemas.microsoft.com/office/drawing/2014/main" id="{D4FE6976-E502-4492-A663-D30D00D5A876}"/>
              </a:ext>
            </a:extLst>
          </p:cNvPr>
          <p:cNvSpPr>
            <a:spLocks noGrp="1"/>
          </p:cNvSpPr>
          <p:nvPr>
            <p:ph type="sldNum" idx="11"/>
          </p:nvPr>
        </p:nvSpPr>
        <p:spPr/>
        <p:txBody>
          <a:bodyPr/>
          <a:lstStyle/>
          <a:p>
            <a:fld id="{EAF6DCE7-6508-43E0-9B53-6AF91ABF6BCE}" type="slidenum">
              <a:rPr lang="it-IT" altLang="it-IT" smtClean="0"/>
              <a:pPr/>
              <a:t>17</a:t>
            </a:fld>
            <a:endParaRPr lang="it-IT" altLang="it-IT"/>
          </a:p>
        </p:txBody>
      </p:sp>
    </p:spTree>
    <p:extLst>
      <p:ext uri="{BB962C8B-B14F-4D97-AF65-F5344CB8AC3E}">
        <p14:creationId xmlns:p14="http://schemas.microsoft.com/office/powerpoint/2010/main" val="156940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1FA7DA-E018-48AF-B0B0-6A7602EE75BD}"/>
              </a:ext>
            </a:extLst>
          </p:cNvPr>
          <p:cNvSpPr>
            <a:spLocks noGrp="1"/>
          </p:cNvSpPr>
          <p:nvPr>
            <p:ph type="title"/>
          </p:nvPr>
        </p:nvSpPr>
        <p:spPr/>
        <p:txBody>
          <a:bodyPr/>
          <a:lstStyle/>
          <a:p>
            <a:r>
              <a:rPr lang="it-IT" dirty="0"/>
              <a:t>La conservazione dei documenti</a:t>
            </a:r>
          </a:p>
        </p:txBody>
      </p:sp>
      <p:sp>
        <p:nvSpPr>
          <p:cNvPr id="3" name="Segnaposto contenuto 2">
            <a:extLst>
              <a:ext uri="{FF2B5EF4-FFF2-40B4-BE49-F238E27FC236}">
                <a16:creationId xmlns:a16="http://schemas.microsoft.com/office/drawing/2014/main" id="{D964AA9D-1A84-42E7-AEE3-C87D75FE9187}"/>
              </a:ext>
            </a:extLst>
          </p:cNvPr>
          <p:cNvSpPr>
            <a:spLocks noGrp="1"/>
          </p:cNvSpPr>
          <p:nvPr>
            <p:ph idx="1"/>
          </p:nvPr>
        </p:nvSpPr>
        <p:spPr/>
        <p:txBody>
          <a:bodyPr/>
          <a:lstStyle/>
          <a:p>
            <a:pPr algn="just" eaLnBrk="1">
              <a:lnSpc>
                <a:spcPct val="120000"/>
              </a:lnSpc>
              <a:spcBef>
                <a:spcPts val="275"/>
              </a:spcBef>
              <a:buClr>
                <a:srgbClr val="FFCC66"/>
              </a:buClr>
              <a:buSzPct val="110000"/>
              <a:buFont typeface="Webdings" panose="05030102010509060703" pitchFamily="18" charset="2"/>
              <a:buChar char="4"/>
            </a:pPr>
            <a:r>
              <a:rPr lang="it-IT" altLang="it-IT" sz="2000" dirty="0"/>
              <a:t>Gli obblighi di conservazione e di esibizione si intendono soddisfatti a tutti gli effetti di legge a mezzo di documenti informatici…</a:t>
            </a:r>
          </a:p>
          <a:p>
            <a:pPr algn="just" eaLnBrk="1">
              <a:lnSpc>
                <a:spcPct val="120000"/>
              </a:lnSpc>
              <a:spcBef>
                <a:spcPts val="275"/>
              </a:spcBef>
              <a:buClr>
                <a:srgbClr val="FFCC66"/>
              </a:buClr>
              <a:buSzPct val="110000"/>
              <a:buFont typeface="Webdings" panose="05030102010509060703" pitchFamily="18" charset="2"/>
              <a:buChar char="4"/>
            </a:pPr>
            <a:r>
              <a:rPr lang="it-IT" altLang="it-IT" sz="2000" b="1" dirty="0"/>
              <a:t>I documenti informatici</a:t>
            </a:r>
            <a:r>
              <a:rPr lang="it-IT" altLang="it-IT" sz="2000" dirty="0"/>
              <a:t>, di cui è prescritta la conservazione per legge o regolamento, possono essere archiviati anche con modalità cartacee e </a:t>
            </a:r>
            <a:r>
              <a:rPr lang="it-IT" altLang="it-IT" sz="2000" b="1" dirty="0"/>
              <a:t>sono conservati in modo permanente con modalità digitali</a:t>
            </a:r>
            <a:r>
              <a:rPr lang="it-IT" altLang="it-IT" sz="2000" dirty="0"/>
              <a:t> nel rispetto delle Linee guida</a:t>
            </a:r>
          </a:p>
          <a:p>
            <a:pPr algn="just" eaLnBrk="1">
              <a:lnSpc>
                <a:spcPct val="120000"/>
              </a:lnSpc>
              <a:spcBef>
                <a:spcPts val="275"/>
              </a:spcBef>
              <a:buClr>
                <a:srgbClr val="FFCC66"/>
              </a:buClr>
              <a:buSzPct val="110000"/>
              <a:buFont typeface="Webdings" panose="05030102010509060703" pitchFamily="18" charset="2"/>
              <a:buChar char="4"/>
            </a:pPr>
            <a:r>
              <a:rPr lang="it-IT" altLang="it-IT" sz="2000" dirty="0"/>
              <a:t>Sono fatti salvi i poteri di controllo del Ministero per i beni e le attività culturali sugli archivi delle pubbliche amministrazioni	 ai sensi delle disposizioni del </a:t>
            </a:r>
            <a:r>
              <a:rPr lang="it-IT" altLang="it-IT" sz="2000" dirty="0" err="1"/>
              <a:t>D.Lgs.</a:t>
            </a:r>
            <a:r>
              <a:rPr lang="it-IT" altLang="it-IT" sz="2000" dirty="0"/>
              <a:t> 42/2004	</a:t>
            </a:r>
          </a:p>
          <a:p>
            <a:pPr eaLnBrk="1">
              <a:lnSpc>
                <a:spcPct val="101000"/>
              </a:lnSpc>
              <a:buClrTx/>
              <a:buSzTx/>
            </a:pPr>
            <a:r>
              <a:rPr lang="it-IT" altLang="it-IT" sz="2000" dirty="0">
                <a:solidFill>
                  <a:srgbClr val="000066"/>
                </a:solidFill>
              </a:rPr>
              <a:t>										</a:t>
            </a:r>
            <a:r>
              <a:rPr lang="it-IT" altLang="it-IT" sz="2000" dirty="0"/>
              <a:t>(art. 43 </a:t>
            </a:r>
            <a:r>
              <a:rPr lang="it-IT" altLang="it-IT" sz="2000" dirty="0" err="1"/>
              <a:t>D.Lgs.</a:t>
            </a:r>
            <a:r>
              <a:rPr lang="it-IT" altLang="it-IT" sz="2000" dirty="0"/>
              <a:t> 82/2005 CAD)</a:t>
            </a:r>
          </a:p>
          <a:p>
            <a:endParaRPr lang="it-IT" dirty="0"/>
          </a:p>
        </p:txBody>
      </p:sp>
      <p:sp>
        <p:nvSpPr>
          <p:cNvPr id="4" name="Segnaposto numero diapositiva 3">
            <a:extLst>
              <a:ext uri="{FF2B5EF4-FFF2-40B4-BE49-F238E27FC236}">
                <a16:creationId xmlns:a16="http://schemas.microsoft.com/office/drawing/2014/main" id="{740F2B61-682A-4A19-9540-47A1127E987F}"/>
              </a:ext>
            </a:extLst>
          </p:cNvPr>
          <p:cNvSpPr>
            <a:spLocks noGrp="1"/>
          </p:cNvSpPr>
          <p:nvPr>
            <p:ph type="sldNum" idx="11"/>
          </p:nvPr>
        </p:nvSpPr>
        <p:spPr/>
        <p:txBody>
          <a:bodyPr/>
          <a:lstStyle/>
          <a:p>
            <a:fld id="{EAF6DCE7-6508-43E0-9B53-6AF91ABF6BCE}" type="slidenum">
              <a:rPr lang="it-IT" altLang="it-IT" smtClean="0"/>
              <a:pPr/>
              <a:t>18</a:t>
            </a:fld>
            <a:endParaRPr lang="it-IT" altLang="it-IT"/>
          </a:p>
        </p:txBody>
      </p:sp>
    </p:spTree>
    <p:extLst>
      <p:ext uri="{BB962C8B-B14F-4D97-AF65-F5344CB8AC3E}">
        <p14:creationId xmlns:p14="http://schemas.microsoft.com/office/powerpoint/2010/main" val="37335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AB813F-F38A-4DA7-85CA-F431BAC125B2}"/>
              </a:ext>
            </a:extLst>
          </p:cNvPr>
          <p:cNvSpPr>
            <a:spLocks noGrp="1"/>
          </p:cNvSpPr>
          <p:nvPr>
            <p:ph type="title"/>
          </p:nvPr>
        </p:nvSpPr>
        <p:spPr/>
        <p:txBody>
          <a:bodyPr/>
          <a:lstStyle/>
          <a:p>
            <a:r>
              <a:rPr lang="it-IT" dirty="0"/>
              <a:t>Documentazione </a:t>
            </a:r>
          </a:p>
        </p:txBody>
      </p:sp>
      <p:sp>
        <p:nvSpPr>
          <p:cNvPr id="3" name="Segnaposto contenuto 2">
            <a:extLst>
              <a:ext uri="{FF2B5EF4-FFF2-40B4-BE49-F238E27FC236}">
                <a16:creationId xmlns:a16="http://schemas.microsoft.com/office/drawing/2014/main" id="{051BA659-887D-44C6-8E33-E1EFE9BEDABC}"/>
              </a:ext>
            </a:extLst>
          </p:cNvPr>
          <p:cNvSpPr>
            <a:spLocks noGrp="1"/>
          </p:cNvSpPr>
          <p:nvPr>
            <p:ph idx="1"/>
          </p:nvPr>
        </p:nvSpPr>
        <p:spPr/>
        <p:txBody>
          <a:bodyPr/>
          <a:lstStyle/>
          <a:p>
            <a:r>
              <a:rPr lang="it-IT" sz="2000" dirty="0"/>
              <a:t>La didattica on-line, i flash-mob inscenati dai balconi, la telemedicina, le reti del volontariato, i «meme» tematici diramati sulle reti sociali, lo </a:t>
            </a:r>
            <a:r>
              <a:rPr lang="it-IT" sz="2000" i="1" dirty="0"/>
              <a:t>smart </a:t>
            </a:r>
            <a:r>
              <a:rPr lang="it-IT" sz="2000" i="1" dirty="0" err="1"/>
              <a:t>working</a:t>
            </a:r>
            <a:r>
              <a:rPr lang="it-IT" sz="2000" dirty="0"/>
              <a:t>, esemplificano solo alcuni degli ambiti di cui potrebbe essere considerata la rilevanza ai fini della documentazione, nonostante i problemi metodologici ed organizzativi che ciò comporta. In questo modo potrebbe prendere forma archivistica il lascito di quelle «comunità documentali» - per dirla con Barberis – che mai come in questa occasione «prendono il posto delle parole e della vicinanza fisica».</a:t>
            </a:r>
          </a:p>
          <a:p>
            <a:r>
              <a:rPr lang="it-IT" sz="2000" dirty="0"/>
              <a:t>											</a:t>
            </a:r>
            <a:r>
              <a:rPr lang="it-IT" sz="2400" dirty="0"/>
              <a:t>Roberto d’Orazio</a:t>
            </a:r>
          </a:p>
          <a:p>
            <a:r>
              <a:rPr lang="it-IT" dirty="0"/>
              <a:t> </a:t>
            </a:r>
            <a:r>
              <a:rPr lang="it-IT" sz="2000" i="1" dirty="0"/>
              <a:t>La privacy al tempo del </a:t>
            </a:r>
            <a:r>
              <a:rPr lang="it-IT" sz="2000" i="1" dirty="0" err="1"/>
              <a:t>Covid</a:t>
            </a:r>
            <a:r>
              <a:rPr lang="it-IT" sz="2000" i="1" dirty="0"/>
              <a:t> -19  in </a:t>
            </a:r>
            <a:r>
              <a:rPr lang="it-IT" sz="2000" dirty="0"/>
              <a:t>Il mondo degli archivi</a:t>
            </a:r>
          </a:p>
          <a:p>
            <a:endParaRPr lang="it-IT" dirty="0"/>
          </a:p>
          <a:p>
            <a:endParaRPr lang="it-IT" dirty="0"/>
          </a:p>
        </p:txBody>
      </p:sp>
      <p:sp>
        <p:nvSpPr>
          <p:cNvPr id="4" name="Segnaposto numero diapositiva 3">
            <a:extLst>
              <a:ext uri="{FF2B5EF4-FFF2-40B4-BE49-F238E27FC236}">
                <a16:creationId xmlns:a16="http://schemas.microsoft.com/office/drawing/2014/main" id="{EA8FF7D4-DEC5-4AF4-B992-15A8362D806F}"/>
              </a:ext>
            </a:extLst>
          </p:cNvPr>
          <p:cNvSpPr>
            <a:spLocks noGrp="1"/>
          </p:cNvSpPr>
          <p:nvPr>
            <p:ph type="sldNum" idx="11"/>
          </p:nvPr>
        </p:nvSpPr>
        <p:spPr/>
        <p:txBody>
          <a:bodyPr/>
          <a:lstStyle/>
          <a:p>
            <a:fld id="{EAF6DCE7-6508-43E0-9B53-6AF91ABF6BCE}" type="slidenum">
              <a:rPr lang="it-IT" altLang="it-IT" smtClean="0"/>
              <a:pPr/>
              <a:t>19</a:t>
            </a:fld>
            <a:endParaRPr lang="it-IT" altLang="it-IT"/>
          </a:p>
        </p:txBody>
      </p:sp>
    </p:spTree>
    <p:extLst>
      <p:ext uri="{BB962C8B-B14F-4D97-AF65-F5344CB8AC3E}">
        <p14:creationId xmlns:p14="http://schemas.microsoft.com/office/powerpoint/2010/main" val="1587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8B673FE-E7E3-4C9B-AEFE-ABD78A24B6AE}"/>
              </a:ext>
            </a:extLst>
          </p:cNvPr>
          <p:cNvSpPr>
            <a:spLocks noGrp="1"/>
          </p:cNvSpPr>
          <p:nvPr>
            <p:ph type="title"/>
          </p:nvPr>
        </p:nvSpPr>
        <p:spPr/>
        <p:txBody>
          <a:bodyPr/>
          <a:lstStyle/>
          <a:p>
            <a:r>
              <a:rPr lang="it-IT" dirty="0"/>
              <a:t> Dove è il mio Ufficio?</a:t>
            </a:r>
          </a:p>
        </p:txBody>
      </p:sp>
      <p:sp>
        <p:nvSpPr>
          <p:cNvPr id="4" name="Segnaposto contenuto 3">
            <a:extLst>
              <a:ext uri="{FF2B5EF4-FFF2-40B4-BE49-F238E27FC236}">
                <a16:creationId xmlns:a16="http://schemas.microsoft.com/office/drawing/2014/main" id="{00EFD4AB-2E8B-4D7F-A154-E22F902C6394}"/>
              </a:ext>
            </a:extLst>
          </p:cNvPr>
          <p:cNvSpPr>
            <a:spLocks noGrp="1"/>
          </p:cNvSpPr>
          <p:nvPr>
            <p:ph idx="1"/>
          </p:nvPr>
        </p:nvSpPr>
        <p:spPr/>
        <p:txBody>
          <a:bodyPr/>
          <a:lstStyle/>
          <a:p>
            <a:r>
              <a:rPr lang="en-US" dirty="0">
                <a:hlinkClick r:id="rId2"/>
              </a:rPr>
              <a:t>Replying to @ACAUBC</a:t>
            </a:r>
            <a:endParaRPr lang="en-US" dirty="0"/>
          </a:p>
          <a:p>
            <a:r>
              <a:rPr lang="en-US" dirty="0"/>
              <a:t>Adding "my office is the Cloud" -Bezzi, </a:t>
            </a:r>
            <a:r>
              <a:rPr lang="en-US" dirty="0">
                <a:hlinkClick r:id="rId3"/>
              </a:rPr>
              <a:t>#acaubc2020</a:t>
            </a:r>
            <a:r>
              <a:rPr lang="en-US" dirty="0"/>
              <a:t> </a:t>
            </a:r>
          </a:p>
          <a:p>
            <a:pPr marL="0" indent="0"/>
            <a:endParaRPr lang="it-IT" dirty="0"/>
          </a:p>
          <a:p>
            <a:pPr marL="0" indent="0"/>
            <a:r>
              <a:rPr lang="en-US" dirty="0"/>
              <a:t>Cunningham: "The cloud on your terms, not the cloud provider’s terms. Some of the cloud services...offer them on a take it or leave it. But if you leave it then what else can you turn to as an alternative?</a:t>
            </a:r>
            <a:endParaRPr lang="it-IT" dirty="0"/>
          </a:p>
        </p:txBody>
      </p:sp>
      <p:sp>
        <p:nvSpPr>
          <p:cNvPr id="2" name="Segnaposto numero diapositiva 1">
            <a:extLst>
              <a:ext uri="{FF2B5EF4-FFF2-40B4-BE49-F238E27FC236}">
                <a16:creationId xmlns:a16="http://schemas.microsoft.com/office/drawing/2014/main" id="{309D069F-7729-4419-856B-21E34AD7AFA5}"/>
              </a:ext>
            </a:extLst>
          </p:cNvPr>
          <p:cNvSpPr>
            <a:spLocks noGrp="1"/>
          </p:cNvSpPr>
          <p:nvPr>
            <p:ph type="sldNum" idx="11"/>
          </p:nvPr>
        </p:nvSpPr>
        <p:spPr/>
        <p:txBody>
          <a:bodyPr/>
          <a:lstStyle/>
          <a:p>
            <a:fld id="{9B4F5F70-2685-4C49-9C7E-0093C59BCD4C}" type="slidenum">
              <a:rPr lang="it-IT" altLang="it-IT" smtClean="0"/>
              <a:pPr/>
              <a:t>2</a:t>
            </a:fld>
            <a:endParaRPr lang="it-IT" altLang="it-IT"/>
          </a:p>
        </p:txBody>
      </p:sp>
    </p:spTree>
    <p:extLst>
      <p:ext uri="{BB962C8B-B14F-4D97-AF65-F5344CB8AC3E}">
        <p14:creationId xmlns:p14="http://schemas.microsoft.com/office/powerpoint/2010/main" val="167353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solidFill>
                  <a:schemeClr val="bg1"/>
                </a:solidFill>
              </a:rPr>
              <a:t>Codice dell’Amministrazione Digitale </a:t>
            </a:r>
          </a:p>
        </p:txBody>
      </p:sp>
      <p:sp>
        <p:nvSpPr>
          <p:cNvPr id="6" name="Segnaposto contenuto 5"/>
          <p:cNvSpPr>
            <a:spLocks noGrp="1"/>
          </p:cNvSpPr>
          <p:nvPr>
            <p:ph idx="1"/>
          </p:nvPr>
        </p:nvSpPr>
        <p:spPr>
          <a:xfrm>
            <a:off x="457200" y="1598613"/>
            <a:ext cx="8229600" cy="4570482"/>
          </a:xfrm>
          <a:prstGeom prst="rect">
            <a:avLst/>
          </a:prstGeom>
          <a:noFill/>
        </p:spPr>
        <p:txBody>
          <a:bodyPr wrap="square">
            <a:spAutoFit/>
          </a:bodyPr>
          <a:lstStyle/>
          <a:p>
            <a:pPr marL="0" lvl="1" indent="0" algn="just">
              <a:spcBef>
                <a:spcPts val="600"/>
              </a:spcBef>
              <a:spcAft>
                <a:spcPts val="600"/>
              </a:spcAft>
              <a:buClr>
                <a:schemeClr val="tx2"/>
              </a:buClr>
              <a:buNone/>
            </a:pPr>
            <a:r>
              <a:rPr lang="it-IT" altLang="it-IT" sz="1800" dirty="0">
                <a:latin typeface="Verdana" pitchFamily="34" charset="0"/>
              </a:rPr>
              <a:t>I </a:t>
            </a:r>
            <a:r>
              <a:rPr lang="it-IT" altLang="it-IT" sz="1800" b="1" u="sng" dirty="0">
                <a:latin typeface="Verdana" pitchFamily="34" charset="0"/>
              </a:rPr>
              <a:t>documenti informatici</a:t>
            </a:r>
            <a:r>
              <a:rPr lang="it-IT" altLang="it-IT" sz="1800" dirty="0">
                <a:latin typeface="Verdana" pitchFamily="34" charset="0"/>
              </a:rPr>
              <a:t>, di cui è prescritta la conservazione per legge o regolamento, possono essere archiviati anche con modalità cartacee e </a:t>
            </a:r>
            <a:r>
              <a:rPr lang="it-IT" altLang="it-IT" sz="1800" b="1" u="sng" dirty="0">
                <a:latin typeface="Verdana" pitchFamily="34" charset="0"/>
              </a:rPr>
              <a:t>sono conservati in modo permanente con modalità digitali </a:t>
            </a:r>
            <a:r>
              <a:rPr lang="it-IT" altLang="it-IT" sz="1800" dirty="0">
                <a:latin typeface="Verdana" pitchFamily="34" charset="0"/>
              </a:rPr>
              <a:t>nel rispetto delle regole tecniche (art. 43)</a:t>
            </a:r>
          </a:p>
          <a:p>
            <a:pPr marL="0" lvl="1" indent="0" algn="just">
              <a:spcBef>
                <a:spcPts val="600"/>
              </a:spcBef>
              <a:spcAft>
                <a:spcPts val="600"/>
              </a:spcAft>
              <a:buClr>
                <a:schemeClr val="tx2"/>
              </a:buClr>
              <a:buNone/>
            </a:pPr>
            <a:r>
              <a:rPr lang="it-IT" sz="1800" dirty="0">
                <a:latin typeface="Verdana" pitchFamily="34" charset="0"/>
              </a:rPr>
              <a:t>Il sistema di conservazione dei documenti informatici assicura, per quanto in esso conservato, caratteristiche di </a:t>
            </a:r>
            <a:r>
              <a:rPr lang="it-IT" sz="1800" b="1" dirty="0">
                <a:latin typeface="Verdana" pitchFamily="34" charset="0"/>
              </a:rPr>
              <a:t>autenticità, integrità, affidabilità, leggibilità, reperibilità</a:t>
            </a:r>
            <a:r>
              <a:rPr lang="it-IT" sz="1800" dirty="0">
                <a:latin typeface="Verdana" pitchFamily="34" charset="0"/>
              </a:rPr>
              <a:t>, secondo le modalità indicate nelle Linee guida. (art. 44)</a:t>
            </a:r>
          </a:p>
          <a:p>
            <a:pPr marL="0" lvl="1" indent="0">
              <a:spcBef>
                <a:spcPts val="600"/>
              </a:spcBef>
              <a:spcAft>
                <a:spcPts val="600"/>
              </a:spcAft>
              <a:buClr>
                <a:schemeClr val="tx2"/>
              </a:buClr>
              <a:buNone/>
            </a:pPr>
            <a:r>
              <a:rPr lang="it-IT" sz="1800" dirty="0">
                <a:latin typeface="Verdana" pitchFamily="34" charset="0"/>
              </a:rPr>
              <a:t>Le pubbliche amministrazioni possono procedere alla conservazione dei documenti informatici:</a:t>
            </a:r>
          </a:p>
          <a:p>
            <a:pPr marL="342900" lvl="1" indent="-342900">
              <a:spcBef>
                <a:spcPts val="600"/>
              </a:spcBef>
              <a:spcAft>
                <a:spcPts val="600"/>
              </a:spcAft>
              <a:buFont typeface="+mj-lt"/>
              <a:buAutoNum type="alphaLcParenR"/>
            </a:pPr>
            <a:r>
              <a:rPr lang="it-IT" sz="1800" dirty="0">
                <a:latin typeface="Verdana" pitchFamily="34" charset="0"/>
              </a:rPr>
              <a:t>all'interno della propria struttura organizzativa (c.d. in house);</a:t>
            </a:r>
          </a:p>
          <a:p>
            <a:pPr marL="342900" lvl="1" indent="-342900">
              <a:spcBef>
                <a:spcPts val="600"/>
              </a:spcBef>
              <a:spcAft>
                <a:spcPts val="600"/>
              </a:spcAft>
              <a:buFont typeface="+mj-lt"/>
              <a:buAutoNum type="alphaLcParenR"/>
            </a:pPr>
            <a:r>
              <a:rPr lang="it-IT" sz="1800" dirty="0">
                <a:latin typeface="Verdana" pitchFamily="34" charset="0"/>
              </a:rPr>
              <a:t>affidandola, in modo totale o parziale, nel rispetto della disciplina vigente, ad altri soggetti, pubblici o privati accreditati come conservatori presso l'AgID (art. 34)</a:t>
            </a:r>
          </a:p>
        </p:txBody>
      </p:sp>
    </p:spTree>
    <p:extLst>
      <p:ext uri="{BB962C8B-B14F-4D97-AF65-F5344CB8AC3E}">
        <p14:creationId xmlns:p14="http://schemas.microsoft.com/office/powerpoint/2010/main" val="107620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1601670" y="2078850"/>
            <a:ext cx="6237684" cy="3564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00" tIns="71010" rIns="67500" bIns="35100" numCol="1" anchor="t" anchorCtr="0" compatLnSpc="1">
            <a:prstTxWarp prst="textNoShape">
              <a:avLst/>
            </a:prstTxWarp>
          </a:bodyPr>
          <a:lst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9pPr>
          </a:lstStyle>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kumimoji="0" lang="it-IT" altLang="it-IT" sz="1800" b="1" i="0" u="none" strike="noStrike" kern="0" cap="none" spc="0" normalizeH="0" baseline="0" noProof="0" dirty="0">
                <a:ln>
                  <a:noFill/>
                </a:ln>
                <a:solidFill>
                  <a:srgbClr val="C00000"/>
                </a:solidFill>
                <a:effectLst/>
                <a:uLnTx/>
                <a:uFillTx/>
                <a:latin typeface="Calibri"/>
                <a:ea typeface="+mn-ea"/>
                <a:cs typeface="+mn-cs"/>
              </a:rPr>
              <a:t>SISTEMA DI GESTIONE DOCUMENTALE</a:t>
            </a:r>
            <a:endParaRPr kumimoji="0" lang="it-IT" altLang="it-IT" sz="1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kumimoji="0" lang="it-IT" altLang="it-IT" sz="1800" b="0" i="0" u="none" strike="noStrike" kern="0" cap="none" spc="0" normalizeH="0" baseline="0" noProof="0" dirty="0">
                <a:ln>
                  <a:noFill/>
                </a:ln>
                <a:solidFill>
                  <a:srgbClr val="000000"/>
                </a:solidFill>
                <a:effectLst/>
                <a:uLnTx/>
                <a:uFillTx/>
                <a:latin typeface="Calibri"/>
                <a:ea typeface="+mn-ea"/>
                <a:cs typeface="+mn-cs"/>
              </a:rPr>
              <a:t>«luogo» in cui si forma l’archivio</a:t>
            </a: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endParaRPr kumimoji="0" lang="it-IT" altLang="it-IT" sz="1800" b="1" i="0" u="none" strike="noStrike" kern="0" cap="none" spc="0" normalizeH="0" baseline="0" noProof="0" dirty="0">
              <a:ln>
                <a:noFill/>
              </a:ln>
              <a:solidFill>
                <a:srgbClr val="C00000"/>
              </a:solidFill>
              <a:effectLst/>
              <a:uLnTx/>
              <a:uFillTx/>
              <a:latin typeface="Calibri"/>
              <a:ea typeface="+mn-ea"/>
              <a:cs typeface="+mn-cs"/>
            </a:endParaRP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kumimoji="0" lang="it-IT" altLang="it-IT" sz="1800" b="1" i="0" u="none" strike="noStrike" kern="0" cap="none" spc="0" normalizeH="0" baseline="0" noProof="0" dirty="0">
                <a:ln>
                  <a:noFill/>
                </a:ln>
                <a:solidFill>
                  <a:srgbClr val="C00000"/>
                </a:solidFill>
                <a:effectLst/>
                <a:uLnTx/>
                <a:uFillTx/>
                <a:latin typeface="Calibri"/>
                <a:ea typeface="+mn-ea"/>
                <a:cs typeface="+mn-cs"/>
              </a:rPr>
              <a:t>SISTEMA DI CONSERVAZIONE</a:t>
            </a:r>
            <a:endParaRPr kumimoji="0" lang="it-IT" altLang="it-IT" sz="1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447675" rtl="0" eaLnBrk="0" fontAlgn="base" latinLnBrk="0" hangingPunct="0">
              <a:lnSpc>
                <a:spcPct val="110000"/>
              </a:lnSpc>
              <a:spcBef>
                <a:spcPts val="800"/>
              </a:spcBef>
              <a:spcAft>
                <a:spcPct val="0"/>
              </a:spcAft>
              <a:buClr>
                <a:srgbClr val="000000"/>
              </a:buClr>
              <a:buSzPct val="100000"/>
              <a:buFont typeface="Times New Roman" panose="02020603050405020304" pitchFamily="18" charset="0"/>
              <a:buNone/>
              <a:tabLst>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kumimoji="0" lang="it-IT" altLang="it-IT" sz="1800" b="0" i="0" u="none" strike="noStrike" kern="0" cap="none" spc="0" normalizeH="0" baseline="0" noProof="0" dirty="0">
                <a:ln>
                  <a:noFill/>
                </a:ln>
                <a:solidFill>
                  <a:srgbClr val="000000"/>
                </a:solidFill>
                <a:effectLst/>
                <a:uLnTx/>
                <a:uFillTx/>
                <a:latin typeface="Calibri"/>
                <a:ea typeface="+mn-ea"/>
                <a:cs typeface="+mn-cs"/>
              </a:rPr>
              <a:t>«luogo» in cui archiviare i documenti per conservarne nel tempo l’autenticità, l’integrità e l’accesso</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108" y="2078850"/>
            <a:ext cx="2108727" cy="158576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108" y="4347103"/>
            <a:ext cx="2052228" cy="1428158"/>
          </a:xfrm>
          <a:prstGeom prst="rect">
            <a:avLst/>
          </a:prstGeom>
        </p:spPr>
      </p:pic>
      <p:sp>
        <p:nvSpPr>
          <p:cNvPr id="5" name="Titolo 4"/>
          <p:cNvSpPr>
            <a:spLocks noGrp="1"/>
          </p:cNvSpPr>
          <p:nvPr>
            <p:ph type="title"/>
          </p:nvPr>
        </p:nvSpPr>
        <p:spPr/>
        <p:txBody>
          <a:bodyPr/>
          <a:lstStyle/>
          <a:p>
            <a:r>
              <a:rPr lang="it-IT" altLang="it-IT" sz="1950" dirty="0">
                <a:solidFill>
                  <a:schemeClr val="bg1"/>
                </a:solidFill>
                <a:latin typeface="+mn-lt"/>
              </a:rPr>
              <a:t>Gestione Documentale vs Conservazione</a:t>
            </a:r>
            <a:endParaRPr lang="it-IT" sz="1950" dirty="0">
              <a:latin typeface="+mn-lt"/>
            </a:endParaRPr>
          </a:p>
        </p:txBody>
      </p:sp>
    </p:spTree>
    <p:extLst>
      <p:ext uri="{BB962C8B-B14F-4D97-AF65-F5344CB8AC3E}">
        <p14:creationId xmlns:p14="http://schemas.microsoft.com/office/powerpoint/2010/main" val="32296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latin typeface="+mn-lt"/>
              </a:rPr>
              <a:t>La conservazione: l’esperienza di Parer</a:t>
            </a:r>
          </a:p>
        </p:txBody>
      </p:sp>
      <p:sp>
        <p:nvSpPr>
          <p:cNvPr id="46082" name="Rectangle 2"/>
          <p:cNvSpPr>
            <a:spLocks noGrp="1" noChangeArrowheads="1"/>
          </p:cNvSpPr>
          <p:nvPr>
            <p:ph idx="1"/>
          </p:nvPr>
        </p:nvSpPr>
        <p:spPr>
          <a:xfrm>
            <a:off x="457200" y="2636912"/>
            <a:ext cx="8226425" cy="2448272"/>
          </a:xfrm>
          <a:ln/>
        </p:spPr>
        <p:txBody>
          <a:bodyPr lIns="90000" tIns="46800" rIns="90000" bIns="46800"/>
          <a:lstStyle/>
          <a:p>
            <a:pPr marL="0" indent="0" algn="just">
              <a:lnSpc>
                <a:spcPct val="80000"/>
              </a:lnSpc>
              <a:spcBef>
                <a:spcPts val="450"/>
              </a:spcBef>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it-IT" altLang="it-IT" dirty="0"/>
              <a:t>Il PARER </a:t>
            </a:r>
            <a:r>
              <a:rPr lang="it-IT" altLang="it-IT" sz="2400" dirty="0"/>
              <a:t>(Polo Archivistico della Regione Emilia-Romagna)      </a:t>
            </a:r>
            <a:r>
              <a:rPr lang="it-IT" altLang="it-IT" dirty="0"/>
              <a:t>è </a:t>
            </a:r>
            <a:r>
              <a:rPr lang="it-IT" altLang="it-IT" b="1" dirty="0">
                <a:solidFill>
                  <a:srgbClr val="C00000"/>
                </a:solidFill>
              </a:rPr>
              <a:t>l’Archivio Digitale </a:t>
            </a:r>
            <a:r>
              <a:rPr lang="it-IT" altLang="it-IT" dirty="0"/>
              <a:t>della Pubblica Amministrazione in Emilia-Romagna, per la </a:t>
            </a:r>
            <a:r>
              <a:rPr lang="it-IT" altLang="it-IT" b="1" dirty="0">
                <a:solidFill>
                  <a:srgbClr val="C00000"/>
                </a:solidFill>
              </a:rPr>
              <a:t>conservazione</a:t>
            </a:r>
            <a:r>
              <a:rPr lang="it-IT" altLang="it-IT" dirty="0"/>
              <a:t> dei documenti informatici e in generale di ogni oggetto digitale</a:t>
            </a:r>
          </a:p>
          <a:p>
            <a:pPr marL="0" indent="0" algn="just">
              <a:lnSpc>
                <a:spcPct val="80000"/>
              </a:lnSpc>
              <a:spcBef>
                <a:spcPts val="450"/>
              </a:spcBef>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it-IT" altLang="it-IT" b="1" dirty="0">
              <a:solidFill>
                <a:srgbClr val="CC0000"/>
              </a:solidFill>
              <a:latin typeface="Tahoma" pitchFamily="34" charset="0"/>
              <a:ea typeface="Arial Unicode MS" pitchFamily="34" charset="-128"/>
              <a:cs typeface="Arial Unicode MS" pitchFamily="34" charset="-128"/>
            </a:endParaRPr>
          </a:p>
          <a:p>
            <a:pPr marL="0" indent="0" algn="just">
              <a:lnSpc>
                <a:spcPct val="80000"/>
              </a:lnSpc>
              <a:spcBef>
                <a:spcPts val="450"/>
              </a:spcBef>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it-IT" altLang="it-IT" dirty="0"/>
          </a:p>
          <a:p>
            <a:pPr marL="0" indent="0" algn="just">
              <a:lnSpc>
                <a:spcPct val="80000"/>
              </a:lnSpc>
              <a:spcBef>
                <a:spcPts val="450"/>
              </a:spcBef>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it-IT" altLang="it-IT" sz="1800" dirty="0"/>
          </a:p>
          <a:p>
            <a:pPr marL="311150" indent="-311150" algn="just">
              <a:lnSpc>
                <a:spcPct val="80000"/>
              </a:lnSpc>
              <a:spcBef>
                <a:spcPts val="450"/>
              </a:spcBef>
              <a:buClrTx/>
              <a:buSz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it-IT" altLang="it-IT" sz="1800" dirty="0"/>
          </a:p>
        </p:txBody>
      </p:sp>
      <p:sp>
        <p:nvSpPr>
          <p:cNvPr id="46084" name="Text Box 4"/>
          <p:cNvSpPr txBox="1">
            <a:spLocks noChangeArrowheads="1"/>
          </p:cNvSpPr>
          <p:nvPr/>
        </p:nvSpPr>
        <p:spPr bwMode="auto">
          <a:xfrm>
            <a:off x="6048375" y="5759450"/>
            <a:ext cx="30956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itchFamily="34" charset="0"/>
                <a:ea typeface="Lucida Sans Unicode" pitchFamily="34" charset="0"/>
                <a:cs typeface="Lucida Sans Unicode" pitchFamily="34" charset="0"/>
              </a:defRPr>
            </a:lvl9pPr>
          </a:lstStyle>
          <a:p>
            <a:pPr marL="0" marR="0" lvl="0" indent="0" algn="l" defTabSz="447675" rtl="0" eaLnBrk="0" fontAlgn="base" latinLnBrk="0" hangingPunct="0">
              <a:lnSpc>
                <a:spcPct val="80000"/>
              </a:lnSpc>
              <a:spcBef>
                <a:spcPts val="750"/>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1" i="0" u="none" strike="noStrike" kern="1200" cap="none" spc="0" normalizeH="0" baseline="0" noProof="0">
                <a:ln>
                  <a:noFill/>
                </a:ln>
                <a:solidFill>
                  <a:srgbClr val="FFFFFF"/>
                </a:solidFill>
                <a:effectLst/>
                <a:uLnTx/>
                <a:uFillTx/>
                <a:latin typeface="Verdana" pitchFamily="34" charset="0"/>
                <a:cs typeface="Lucida Sans Unicode" pitchFamily="34" charset="0"/>
              </a:rPr>
              <a:t>OMAT – Roma 24 ottobre 2007</a:t>
            </a:r>
          </a:p>
        </p:txBody>
      </p:sp>
    </p:spTree>
    <p:extLst>
      <p:ext uri="{BB962C8B-B14F-4D97-AF65-F5344CB8AC3E}">
        <p14:creationId xmlns:p14="http://schemas.microsoft.com/office/powerpoint/2010/main" val="12606906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
          <p:cNvSpPr>
            <a:spLocks/>
          </p:cNvSpPr>
          <p:nvPr/>
        </p:nvSpPr>
        <p:spPr bwMode="auto">
          <a:xfrm>
            <a:off x="522963" y="477772"/>
            <a:ext cx="828092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110000"/>
              </a:lnSpc>
            </a:pPr>
            <a:r>
              <a:rPr lang="it-IT" altLang="it-IT" sz="2400" b="1">
                <a:solidFill>
                  <a:srgbClr val="FFFFFF"/>
                </a:solidFill>
                <a:latin typeface="Tahoma" pitchFamily="34" charset="0"/>
              </a:rPr>
              <a:t>Parer: convenzioni  RER al 31 dicembre 2019</a:t>
            </a:r>
          </a:p>
        </p:txBody>
      </p:sp>
      <p:graphicFrame>
        <p:nvGraphicFramePr>
          <p:cNvPr id="8" name="Tabella 7"/>
          <p:cNvGraphicFramePr>
            <a:graphicFrameLocks noGrp="1"/>
          </p:cNvGraphicFramePr>
          <p:nvPr/>
        </p:nvGraphicFramePr>
        <p:xfrm>
          <a:off x="1331640" y="4116983"/>
          <a:ext cx="5410905" cy="2232248"/>
        </p:xfrm>
        <a:graphic>
          <a:graphicData uri="http://schemas.openxmlformats.org/drawingml/2006/table">
            <a:tbl>
              <a:tblPr/>
              <a:tblGrid>
                <a:gridCol w="4662325">
                  <a:extLst>
                    <a:ext uri="{9D8B030D-6E8A-4147-A177-3AD203B41FA5}">
                      <a16:colId xmlns:a16="http://schemas.microsoft.com/office/drawing/2014/main" val="1278050044"/>
                    </a:ext>
                  </a:extLst>
                </a:gridCol>
                <a:gridCol w="748580">
                  <a:extLst>
                    <a:ext uri="{9D8B030D-6E8A-4147-A177-3AD203B41FA5}">
                      <a16:colId xmlns:a16="http://schemas.microsoft.com/office/drawing/2014/main" val="149401969"/>
                    </a:ext>
                  </a:extLst>
                </a:gridCol>
              </a:tblGrid>
              <a:tr h="611035">
                <a:tc>
                  <a:txBody>
                    <a:bodyPr/>
                    <a:lstStyle/>
                    <a:p>
                      <a:pPr algn="l" rtl="0" fontAlgn="ctr"/>
                      <a:r>
                        <a:rPr lang="it-IT" sz="1600" b="1" i="0" u="none" strike="noStrike">
                          <a:solidFill>
                            <a:srgbClr val="000000"/>
                          </a:solidFill>
                          <a:effectLst/>
                          <a:latin typeface="Calibri"/>
                        </a:rPr>
                        <a:t>Enti convenzionati della regione Emilia-Romagna </a:t>
                      </a:r>
                      <a:endParaRPr lang="it-IT" sz="16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32538"/>
                  </a:ext>
                </a:extLst>
              </a:tr>
              <a:tr h="394216">
                <a:tc>
                  <a:txBody>
                    <a:bodyPr/>
                    <a:lstStyle/>
                    <a:p>
                      <a:pPr lvl="0" algn="l">
                        <a:buNone/>
                      </a:pPr>
                      <a:r>
                        <a:rPr lang="it-IT" sz="1200" b="0" i="0" u="none" strike="noStrike" noProof="0">
                          <a:solidFill>
                            <a:srgbClr val="000000"/>
                          </a:solidFill>
                          <a:effectLst/>
                          <a:latin typeface="Calibri"/>
                        </a:rPr>
                        <a:t>Aziende sanitarie e ospedaliere, aziende di servizi alla persona</a:t>
                      </a:r>
                      <a:endParaRPr lang="it-IT"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200" b="0" i="0" u="none" strike="noStrike">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131093"/>
                  </a:ext>
                </a:extLst>
              </a:tr>
              <a:tr h="394216">
                <a:tc>
                  <a:txBody>
                    <a:bodyPr/>
                    <a:lstStyle/>
                    <a:p>
                      <a:pPr algn="l" rtl="0" fontAlgn="b"/>
                      <a:r>
                        <a:rPr lang="it-IT" sz="1200" b="0" i="0" u="none" strike="noStrike">
                          <a:solidFill>
                            <a:srgbClr val="000000"/>
                          </a:solidFill>
                          <a:effectLst/>
                          <a:latin typeface="Calibri"/>
                        </a:rPr>
                        <a:t>Scuole e Università</a:t>
                      </a:r>
                      <a:endParaRPr lang="it-IT"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200" b="0" i="0" u="none" strike="noStrike">
                          <a:solidFill>
                            <a:srgbClr val="000000"/>
                          </a:solidFill>
                          <a:effectLst/>
                          <a:latin typeface="Calibri"/>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72152"/>
                  </a:ext>
                </a:extLst>
              </a:tr>
              <a:tr h="394216">
                <a:tc>
                  <a:txBody>
                    <a:bodyPr/>
                    <a:lstStyle/>
                    <a:p>
                      <a:pPr algn="l" rtl="0" fontAlgn="b"/>
                      <a:r>
                        <a:rPr lang="it-IT" sz="1200" b="0" i="0" u="none" strike="noStrike">
                          <a:solidFill>
                            <a:srgbClr val="000000"/>
                          </a:solidFill>
                          <a:effectLst/>
                          <a:latin typeface="Calibri"/>
                        </a:rPr>
                        <a:t>Regione, Agenzie e Istituti, Province, Unioni di comuni, Comuni, Consorzi, Enti parco, società partecipate dagli enti territoriali, altri enti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200" b="0" i="0" u="none" strike="noStrike">
                          <a:solidFill>
                            <a:srgbClr val="000000"/>
                          </a:solidFill>
                          <a:effectLst/>
                          <a:latin typeface="Calibri"/>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971430"/>
                  </a:ext>
                </a:extLst>
              </a:tr>
              <a:tr h="438565">
                <a:tc>
                  <a:txBody>
                    <a:bodyPr/>
                    <a:lstStyle/>
                    <a:p>
                      <a:pPr algn="l" rtl="0" fontAlgn="b"/>
                      <a:r>
                        <a:rPr lang="it-IT" sz="2000" b="1" i="0" u="none" strike="noStrike">
                          <a:solidFill>
                            <a:srgbClr val="000000"/>
                          </a:solidFill>
                          <a:effectLst/>
                          <a:latin typeface="Calibri"/>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2400" b="1" i="0" u="none" strike="noStrike">
                          <a:solidFill>
                            <a:srgbClr val="000000"/>
                          </a:solidFill>
                          <a:effectLst/>
                          <a:latin typeface="Calibri"/>
                        </a:rPr>
                        <a:t>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614744"/>
                  </a:ext>
                </a:extLst>
              </a:tr>
            </a:tbl>
          </a:graphicData>
        </a:graphic>
      </p:graphicFrame>
      <p:sp>
        <p:nvSpPr>
          <p:cNvPr id="9" name="Rettangolo 8"/>
          <p:cNvSpPr/>
          <p:nvPr/>
        </p:nvSpPr>
        <p:spPr>
          <a:xfrm>
            <a:off x="1463194" y="6387365"/>
            <a:ext cx="5147796" cy="325538"/>
          </a:xfrm>
          <a:prstGeom prst="rect">
            <a:avLst/>
          </a:prstGeom>
        </p:spPr>
        <p:txBody>
          <a:bodyPr wrap="square" anchor="t">
            <a:spAutoFit/>
          </a:bodyPr>
          <a:lstStyle/>
          <a:p>
            <a:pPr>
              <a:lnSpc>
                <a:spcPct val="115000"/>
              </a:lnSpc>
              <a:spcBef>
                <a:spcPts val="600"/>
              </a:spcBef>
              <a:spcAft>
                <a:spcPts val="1000"/>
              </a:spcAft>
            </a:pPr>
            <a:r>
              <a:rPr lang="it-IT" sz="1400" b="1" dirty="0">
                <a:latin typeface="Calibri"/>
                <a:ea typeface="Calibri" panose="020F0502020204030204" pitchFamily="34" charset="0"/>
                <a:cs typeface="Times New Roman"/>
              </a:rPr>
              <a:t>20 Comuni della regione Emilia-Romagna ancora non convenzionati</a:t>
            </a:r>
            <a:endParaRPr lang="it-IT" sz="1400" dirty="0">
              <a:effectLst/>
              <a:latin typeface="Calibri"/>
              <a:ea typeface="Times New Roman" panose="02020603050405020304" pitchFamily="18" charset="0"/>
              <a:cs typeface="Times New Roman"/>
            </a:endParaRPr>
          </a:p>
        </p:txBody>
      </p:sp>
      <p:pic>
        <p:nvPicPr>
          <p:cNvPr id="3" name="Immagine 2">
            <a:extLst>
              <a:ext uri="{FF2B5EF4-FFF2-40B4-BE49-F238E27FC236}">
                <a16:creationId xmlns:a16="http://schemas.microsoft.com/office/drawing/2014/main" id="{B36F8EAE-296B-49BA-86E8-5F22A3C6E099}"/>
              </a:ext>
            </a:extLst>
          </p:cNvPr>
          <p:cNvPicPr>
            <a:picLocks noChangeAspect="1"/>
          </p:cNvPicPr>
          <p:nvPr/>
        </p:nvPicPr>
        <p:blipFill>
          <a:blip r:embed="rId2"/>
          <a:stretch>
            <a:fillRect/>
          </a:stretch>
        </p:blipFill>
        <p:spPr>
          <a:xfrm>
            <a:off x="3213332" y="1052488"/>
            <a:ext cx="5774355" cy="3207362"/>
          </a:xfrm>
          <a:prstGeom prst="rect">
            <a:avLst/>
          </a:prstGeom>
        </p:spPr>
      </p:pic>
    </p:spTree>
    <p:extLst>
      <p:ext uri="{BB962C8B-B14F-4D97-AF65-F5344CB8AC3E}">
        <p14:creationId xmlns:p14="http://schemas.microsoft.com/office/powerpoint/2010/main" val="120147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E52F68-CCC0-484A-A59C-4EFEA76C3E46}"/>
              </a:ext>
            </a:extLst>
          </p:cNvPr>
          <p:cNvSpPr>
            <a:spLocks noGrp="1"/>
          </p:cNvSpPr>
          <p:nvPr>
            <p:ph type="title"/>
          </p:nvPr>
        </p:nvSpPr>
        <p:spPr/>
        <p:txBody>
          <a:bodyPr/>
          <a:lstStyle/>
          <a:p>
            <a:r>
              <a:rPr lang="it-IT" dirty="0"/>
              <a:t>Attività di Parer nel primo semestre 2020</a:t>
            </a:r>
          </a:p>
        </p:txBody>
      </p:sp>
      <p:sp>
        <p:nvSpPr>
          <p:cNvPr id="3" name="Segnaposto contenuto 2">
            <a:extLst>
              <a:ext uri="{FF2B5EF4-FFF2-40B4-BE49-F238E27FC236}">
                <a16:creationId xmlns:a16="http://schemas.microsoft.com/office/drawing/2014/main" id="{D840D2E5-6CB8-41F3-8612-DC7E9B766C91}"/>
              </a:ext>
            </a:extLst>
          </p:cNvPr>
          <p:cNvSpPr>
            <a:spLocks noGrp="1"/>
          </p:cNvSpPr>
          <p:nvPr>
            <p:ph idx="1"/>
          </p:nvPr>
        </p:nvSpPr>
        <p:spPr/>
        <p:txBody>
          <a:bodyPr/>
          <a:lstStyle/>
          <a:p>
            <a:r>
              <a:rPr lang="it-IT" sz="2400" dirty="0"/>
              <a:t>Convenzioni/accordi 1/2/2019 – 15/06/2019	15</a:t>
            </a:r>
          </a:p>
          <a:p>
            <a:r>
              <a:rPr lang="it-IT" sz="2400" dirty="0"/>
              <a:t>Convenzioni/accordi 1/2/2020 – 15/06/2020 	33</a:t>
            </a:r>
          </a:p>
          <a:p>
            <a:r>
              <a:rPr lang="it-IT" sz="2400" dirty="0"/>
              <a:t> </a:t>
            </a:r>
          </a:p>
          <a:p>
            <a:r>
              <a:rPr lang="it-IT" sz="2400" dirty="0"/>
              <a:t>Registrazioni di protocollo  3000 al 15/06/2020 (lo stesso numero nel 2019 è stato raggiunto in data 2 luglio)</a:t>
            </a:r>
          </a:p>
          <a:p>
            <a:endParaRPr lang="it-IT" altLang="it-IT" sz="2400" b="1" dirty="0">
              <a:solidFill>
                <a:srgbClr val="CC0000"/>
              </a:solidFill>
              <a:cs typeface="Arial" panose="020B0604020202020204" pitchFamily="34" charset="0"/>
            </a:endParaRPr>
          </a:p>
          <a:p>
            <a:r>
              <a:rPr lang="it-IT" altLang="it-IT" sz="2400" dirty="0">
                <a:solidFill>
                  <a:srgbClr val="CC0000"/>
                </a:solidFill>
                <a:cs typeface="Arial" panose="020B0604020202020204" pitchFamily="34" charset="0"/>
              </a:rPr>
              <a:t>documenti in conservazione al 31/12/2019: </a:t>
            </a:r>
            <a:r>
              <a:rPr lang="it-IT" sz="2800" dirty="0"/>
              <a:t>1.291.778.657</a:t>
            </a:r>
            <a:r>
              <a:rPr lang="it-IT" sz="2400" dirty="0"/>
              <a:t>  </a:t>
            </a:r>
            <a:endParaRPr lang="it-IT" altLang="it-IT" sz="2400" dirty="0">
              <a:latin typeface="Verdana" panose="020B0604030504040204" pitchFamily="34" charset="0"/>
            </a:endParaRPr>
          </a:p>
          <a:p>
            <a:endParaRPr lang="it-IT" dirty="0"/>
          </a:p>
          <a:p>
            <a:r>
              <a:rPr lang="it-IT" altLang="it-IT" sz="2400" dirty="0">
                <a:solidFill>
                  <a:srgbClr val="CC0000"/>
                </a:solidFill>
                <a:cs typeface="Arial" panose="020B0604020202020204" pitchFamily="34" charset="0"/>
              </a:rPr>
              <a:t>documenti in conservazione al 16/06/2020:</a:t>
            </a:r>
            <a:r>
              <a:rPr lang="it-IT" dirty="0"/>
              <a:t> 1.433.387.748</a:t>
            </a:r>
            <a:r>
              <a:rPr lang="it-IT" sz="2400" dirty="0"/>
              <a:t> </a:t>
            </a:r>
          </a:p>
        </p:txBody>
      </p:sp>
      <p:sp>
        <p:nvSpPr>
          <p:cNvPr id="4" name="Segnaposto numero diapositiva 3">
            <a:extLst>
              <a:ext uri="{FF2B5EF4-FFF2-40B4-BE49-F238E27FC236}">
                <a16:creationId xmlns:a16="http://schemas.microsoft.com/office/drawing/2014/main" id="{BEE7575F-386A-4CC6-9076-0F81438AFEA3}"/>
              </a:ext>
            </a:extLst>
          </p:cNvPr>
          <p:cNvSpPr>
            <a:spLocks noGrp="1"/>
          </p:cNvSpPr>
          <p:nvPr>
            <p:ph type="sldNum" idx="11"/>
          </p:nvPr>
        </p:nvSpPr>
        <p:spPr/>
        <p:txBody>
          <a:bodyPr/>
          <a:lstStyle/>
          <a:p>
            <a:fld id="{EAF6DCE7-6508-43E0-9B53-6AF91ABF6BCE}" type="slidenum">
              <a:rPr lang="it-IT" altLang="it-IT" smtClean="0"/>
              <a:pPr/>
              <a:t>24</a:t>
            </a:fld>
            <a:endParaRPr lang="it-IT" altLang="it-IT"/>
          </a:p>
        </p:txBody>
      </p:sp>
    </p:spTree>
    <p:extLst>
      <p:ext uri="{BB962C8B-B14F-4D97-AF65-F5344CB8AC3E}">
        <p14:creationId xmlns:p14="http://schemas.microsoft.com/office/powerpoint/2010/main" val="279138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471557" y="389297"/>
            <a:ext cx="6491705" cy="73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0000"/>
              </a:lnSpc>
              <a:spcBef>
                <a:spcPct val="0"/>
              </a:spcBef>
              <a:buNone/>
            </a:pPr>
            <a:r>
              <a:rPr lang="it-IT" altLang="it-IT" sz="2000" b="1" dirty="0">
                <a:solidFill>
                  <a:srgbClr val="FFFFFF"/>
                </a:solidFill>
                <a:latin typeface="Tahoma"/>
                <a:ea typeface="Tahoma"/>
                <a:cs typeface="Arial"/>
              </a:rPr>
              <a:t>Parer ha un ruolo essenziale nei procedimenti della nuova legge urbanistica regionale</a:t>
            </a:r>
          </a:p>
        </p:txBody>
      </p:sp>
      <p:sp>
        <p:nvSpPr>
          <p:cNvPr id="47108" name="Rectangle 21"/>
          <p:cNvSpPr>
            <a:spLocks noChangeArrowheads="1"/>
          </p:cNvSpPr>
          <p:nvPr/>
        </p:nvSpPr>
        <p:spPr bwMode="auto">
          <a:xfrm>
            <a:off x="911274" y="2492896"/>
            <a:ext cx="7343775" cy="40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81000" indent="-3810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800"/>
              </a:spcBef>
              <a:buFont typeface="Arial" charset="0"/>
              <a:buNone/>
            </a:pPr>
            <a:endParaRPr lang="it-IT">
              <a:solidFill>
                <a:srgbClr val="000000"/>
              </a:solidFill>
              <a:ea typeface="宋体" pitchFamily="2" charset="-122"/>
            </a:endParaRPr>
          </a:p>
        </p:txBody>
      </p:sp>
      <p:sp>
        <p:nvSpPr>
          <p:cNvPr id="2" name="CasellaDiTesto 1"/>
          <p:cNvSpPr txBox="1"/>
          <p:nvPr/>
        </p:nvSpPr>
        <p:spPr>
          <a:xfrm>
            <a:off x="688124" y="3302286"/>
            <a:ext cx="8136904" cy="3524426"/>
          </a:xfrm>
          <a:prstGeom prst="rect">
            <a:avLst/>
          </a:prstGeom>
          <a:solidFill>
            <a:schemeClr val="bg2">
              <a:lumMod val="20000"/>
              <a:lumOff val="80000"/>
            </a:schemeClr>
          </a:solidFill>
          <a:ln>
            <a:solidFill>
              <a:srgbClr val="C00000"/>
            </a:solidFill>
          </a:ln>
        </p:spPr>
        <p:txBody>
          <a:bodyPr wrap="square" rtlCol="0" anchor="t">
            <a:spAutoFit/>
          </a:bodyPr>
          <a:lstStyle/>
          <a:p>
            <a:pPr algn="just" eaLnBrk="1" hangingPunct="1"/>
            <a:r>
              <a:rPr lang="it-IT" sz="1800" dirty="0">
                <a:latin typeface="Calibri"/>
                <a:cs typeface="Calibri"/>
              </a:rPr>
              <a:t>Con la </a:t>
            </a:r>
            <a:r>
              <a:rPr lang="it-IT" sz="1800" dirty="0">
                <a:solidFill>
                  <a:srgbClr val="FF0000"/>
                </a:solidFill>
                <a:latin typeface="Calibri"/>
                <a:cs typeface="Calibri"/>
              </a:rPr>
              <a:t>nuova legge urbanistica 24/2017</a:t>
            </a:r>
            <a:r>
              <a:rPr lang="it-IT" sz="1800" dirty="0">
                <a:latin typeface="Calibri"/>
                <a:cs typeface="Calibri"/>
              </a:rPr>
              <a:t> Parer acquisisce un ruolo strategico diventando parte attiva non più solo come struttura di back-office ma anche nelle attività correnti (</a:t>
            </a:r>
            <a:r>
              <a:rPr lang="it-IT" sz="1600" i="1" dirty="0">
                <a:latin typeface="Calibri"/>
                <a:cs typeface="Calibri"/>
              </a:rPr>
              <a:t>Atto di coordinamento approvato con Delibera GR 2134/2019</a:t>
            </a:r>
            <a:r>
              <a:rPr lang="it-IT" sz="1800" dirty="0">
                <a:latin typeface="Calibri"/>
                <a:cs typeface="Calibri"/>
              </a:rPr>
              <a:t>). </a:t>
            </a:r>
            <a:endParaRPr lang="it-IT" dirty="0"/>
          </a:p>
          <a:p>
            <a:pPr algn="just"/>
            <a:r>
              <a:rPr lang="it-IT" sz="1800" dirty="0">
                <a:latin typeface="Calibri"/>
                <a:cs typeface="Calibri"/>
              </a:rPr>
              <a:t>Dal 6 aprile 2020 tutti i Comuni utilizzeranno un applicativo specificamente realizzato da Parer non solo per garantire la conservazione dei propri strumenti urbanistici ma anche per assolvere alla fase di trasmissione ai fini del deposito previsto dalla legge.</a:t>
            </a:r>
            <a:endParaRPr lang="it-IT" dirty="0"/>
          </a:p>
          <a:p>
            <a:pPr algn="just">
              <a:spcBef>
                <a:spcPct val="0"/>
              </a:spcBef>
            </a:pPr>
            <a:r>
              <a:rPr lang="it-IT" sz="1800" dirty="0">
                <a:latin typeface="Calibri"/>
                <a:cs typeface="Calibri"/>
              </a:rPr>
              <a:t>Parer ha inoltre realizzato un ulteriore applicativo per gestire le attività di istruttoria dei Comitati Urbanistici.</a:t>
            </a:r>
            <a:endParaRPr lang="it-IT" dirty="0"/>
          </a:p>
          <a:p>
            <a:pPr algn="just">
              <a:spcBef>
                <a:spcPct val="0"/>
              </a:spcBef>
            </a:pPr>
            <a:endParaRPr lang="it-IT" sz="1800" dirty="0">
              <a:latin typeface="Calibri"/>
              <a:cs typeface="Calibri"/>
            </a:endParaRPr>
          </a:p>
          <a:p>
            <a:pPr algn="just">
              <a:spcBef>
                <a:spcPct val="0"/>
              </a:spcBef>
            </a:pPr>
            <a:r>
              <a:rPr lang="it-IT" sz="1800" dirty="0">
                <a:latin typeface="Calibri"/>
                <a:cs typeface="Calibri"/>
              </a:rPr>
              <a:t>Con il suo nuovo ruolo, Parer consente che l’intero processo di pianificazione del territorio avvenga in maniera </a:t>
            </a:r>
            <a:r>
              <a:rPr lang="it-IT" sz="1800" b="1" dirty="0">
                <a:solidFill>
                  <a:srgbClr val="FF0000"/>
                </a:solidFill>
                <a:latin typeface="Calibri"/>
                <a:cs typeface="Calibri"/>
              </a:rPr>
              <a:t>totalmente dematerializzata</a:t>
            </a:r>
            <a:r>
              <a:rPr lang="it-IT" sz="1800" dirty="0">
                <a:latin typeface="Calibri"/>
                <a:cs typeface="Calibri"/>
              </a:rPr>
              <a:t>, e garantisce </a:t>
            </a:r>
            <a:r>
              <a:rPr lang="it-IT" sz="1800" b="1" dirty="0">
                <a:solidFill>
                  <a:srgbClr val="FF0000"/>
                </a:solidFill>
                <a:latin typeface="Calibri"/>
                <a:cs typeface="Calibri"/>
              </a:rPr>
              <a:t>semplificazione</a:t>
            </a:r>
            <a:r>
              <a:rPr lang="it-IT" sz="1800" dirty="0">
                <a:latin typeface="Calibri"/>
                <a:cs typeface="Calibri"/>
              </a:rPr>
              <a:t>, </a:t>
            </a:r>
            <a:r>
              <a:rPr lang="it-IT" sz="1800" dirty="0">
                <a:solidFill>
                  <a:srgbClr val="FF0000"/>
                </a:solidFill>
                <a:latin typeface="Calibri"/>
                <a:cs typeface="Calibri"/>
              </a:rPr>
              <a:t>certezza documentale</a:t>
            </a:r>
            <a:r>
              <a:rPr lang="it-IT" sz="1800" dirty="0">
                <a:latin typeface="Calibri"/>
                <a:cs typeface="Calibri"/>
              </a:rPr>
              <a:t>, </a:t>
            </a:r>
            <a:r>
              <a:rPr lang="it-IT" sz="1800" dirty="0">
                <a:solidFill>
                  <a:srgbClr val="FF0000"/>
                </a:solidFill>
                <a:latin typeface="Calibri"/>
                <a:cs typeface="Calibri"/>
              </a:rPr>
              <a:t>autenticità </a:t>
            </a:r>
            <a:r>
              <a:rPr lang="it-IT" sz="1800" dirty="0">
                <a:solidFill>
                  <a:schemeClr val="tx1"/>
                </a:solidFill>
                <a:latin typeface="Calibri"/>
                <a:cs typeface="Calibri"/>
              </a:rPr>
              <a:t>e </a:t>
            </a:r>
            <a:r>
              <a:rPr lang="it-IT" sz="1800" dirty="0">
                <a:solidFill>
                  <a:srgbClr val="FF0000"/>
                </a:solidFill>
                <a:latin typeface="Calibri"/>
                <a:cs typeface="Calibri"/>
              </a:rPr>
              <a:t>conservazione nel tempo </a:t>
            </a:r>
            <a:r>
              <a:rPr lang="it-IT" sz="1800" dirty="0">
                <a:latin typeface="Calibri"/>
                <a:cs typeface="Calibri"/>
              </a:rPr>
              <a:t>degli strumenti di piano.</a:t>
            </a:r>
          </a:p>
          <a:p>
            <a:pPr algn="just">
              <a:spcBef>
                <a:spcPct val="0"/>
              </a:spcBef>
            </a:pPr>
            <a:endParaRPr lang="it-IT" sz="1800" dirty="0">
              <a:cs typeface="Calibri"/>
            </a:endParaRPr>
          </a:p>
          <a:p>
            <a:pPr algn="just">
              <a:spcBef>
                <a:spcPct val="0"/>
              </a:spcBef>
            </a:pPr>
            <a:r>
              <a:rPr lang="it-IT" sz="1800" dirty="0">
                <a:latin typeface="Calibri"/>
                <a:cs typeface="Calibri"/>
                <a:hlinkClick r:id="rId3"/>
              </a:rPr>
              <a:t>https://parer.ibc.regione.emilia-romagna.it/strumenti-urbanistici</a:t>
            </a:r>
            <a:endParaRPr lang="it-IT" dirty="0">
              <a:latin typeface="Calibri"/>
            </a:endParaRPr>
          </a:p>
        </p:txBody>
      </p:sp>
      <p:pic>
        <p:nvPicPr>
          <p:cNvPr id="3" name="Immagine 3" descr="Immagine che contiene testo, mappa, tavolo&#10;&#10;Descrizione generata con affidabilità molto elevata">
            <a:extLst>
              <a:ext uri="{FF2B5EF4-FFF2-40B4-BE49-F238E27FC236}">
                <a16:creationId xmlns:a16="http://schemas.microsoft.com/office/drawing/2014/main" id="{BA9520CC-9BE7-4FA7-BC7A-5BDFF35B4020}"/>
              </a:ext>
            </a:extLst>
          </p:cNvPr>
          <p:cNvPicPr>
            <a:picLocks noChangeAspect="1"/>
          </p:cNvPicPr>
          <p:nvPr/>
        </p:nvPicPr>
        <p:blipFill>
          <a:blip r:embed="rId4"/>
          <a:stretch>
            <a:fillRect/>
          </a:stretch>
        </p:blipFill>
        <p:spPr>
          <a:xfrm>
            <a:off x="630018" y="1353006"/>
            <a:ext cx="5543276" cy="1844112"/>
          </a:xfrm>
          <a:prstGeom prst="rect">
            <a:avLst/>
          </a:prstGeom>
        </p:spPr>
      </p:pic>
      <p:sp>
        <p:nvSpPr>
          <p:cNvPr id="4" name="CasellaDiTesto 3">
            <a:extLst>
              <a:ext uri="{FF2B5EF4-FFF2-40B4-BE49-F238E27FC236}">
                <a16:creationId xmlns:a16="http://schemas.microsoft.com/office/drawing/2014/main" id="{41C97E1D-C7DF-4419-9AB4-26C58CAC0391}"/>
              </a:ext>
            </a:extLst>
          </p:cNvPr>
          <p:cNvSpPr txBox="1"/>
          <p:nvPr/>
        </p:nvSpPr>
        <p:spPr>
          <a:xfrm>
            <a:off x="6405175" y="1406602"/>
            <a:ext cx="2426004" cy="164904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1800">
                <a:latin typeface="Calibri"/>
                <a:cs typeface="Arial"/>
              </a:rPr>
              <a:t>Parer collabora con il Servizio Urbanistica dal 2013 e da allora è il conservatore per la Regione dei Piani Urbanistici trasmessi dagli Enti Locali. </a:t>
            </a:r>
            <a:r>
              <a:rPr lang="it-IT" sz="1800">
                <a:latin typeface="Calibri"/>
                <a:cs typeface="Calibri"/>
              </a:rPr>
              <a:t>​</a:t>
            </a:r>
            <a:endParaRPr lang="it-IT" sz="1800">
              <a:latin typeface="Calibri"/>
            </a:endParaRPr>
          </a:p>
        </p:txBody>
      </p:sp>
    </p:spTree>
    <p:extLst>
      <p:ext uri="{BB962C8B-B14F-4D97-AF65-F5344CB8AC3E}">
        <p14:creationId xmlns:p14="http://schemas.microsoft.com/office/powerpoint/2010/main" val="2191977796"/>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a:extLst>
              <a:ext uri="{FF2B5EF4-FFF2-40B4-BE49-F238E27FC236}">
                <a16:creationId xmlns:a16="http://schemas.microsoft.com/office/drawing/2014/main" id="{016D8B4A-F173-4828-B147-6E995B31C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5929313"/>
            <a:ext cx="2827338" cy="598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3059" name="Picture 2">
            <a:extLst>
              <a:ext uri="{FF2B5EF4-FFF2-40B4-BE49-F238E27FC236}">
                <a16:creationId xmlns:a16="http://schemas.microsoft.com/office/drawing/2014/main" id="{1AF133D3-0714-4189-A2B8-390C101DC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75" y="6138863"/>
            <a:ext cx="2936875" cy="392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3060" name="Picture 3">
            <a:extLst>
              <a:ext uri="{FF2B5EF4-FFF2-40B4-BE49-F238E27FC236}">
                <a16:creationId xmlns:a16="http://schemas.microsoft.com/office/drawing/2014/main" id="{08156E83-CAFD-4C98-ADB8-A8A772EE2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1214438"/>
            <a:ext cx="6215062" cy="177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61" name="Rectangle 4">
            <a:extLst>
              <a:ext uri="{FF2B5EF4-FFF2-40B4-BE49-F238E27FC236}">
                <a16:creationId xmlns:a16="http://schemas.microsoft.com/office/drawing/2014/main" id="{0F09261D-A3DC-4D2E-A52B-1C1BBB0CBF04}"/>
              </a:ext>
            </a:extLst>
          </p:cNvPr>
          <p:cNvSpPr>
            <a:spLocks noChangeArrowheads="1"/>
          </p:cNvSpPr>
          <p:nvPr/>
        </p:nvSpPr>
        <p:spPr bwMode="auto">
          <a:xfrm>
            <a:off x="2097088" y="2984500"/>
            <a:ext cx="49053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73062" name="Rectangle 5">
            <a:extLst>
              <a:ext uri="{FF2B5EF4-FFF2-40B4-BE49-F238E27FC236}">
                <a16:creationId xmlns:a16="http://schemas.microsoft.com/office/drawing/2014/main" id="{6D435D20-F2BA-4F59-9F41-C9B6081111DB}"/>
              </a:ext>
            </a:extLst>
          </p:cNvPr>
          <p:cNvSpPr>
            <a:spLocks noChangeArrowheads="1"/>
          </p:cNvSpPr>
          <p:nvPr/>
        </p:nvSpPr>
        <p:spPr bwMode="auto">
          <a:xfrm>
            <a:off x="571501" y="3419475"/>
            <a:ext cx="7888288" cy="18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ctr" eaLnBrk="1" hangingPunct="1">
              <a:lnSpc>
                <a:spcPct val="95000"/>
              </a:lnSpc>
            </a:pPr>
            <a:r>
              <a:rPr lang="it-IT" altLang="it-IT" sz="3200" b="1" dirty="0">
                <a:solidFill>
                  <a:srgbClr val="000000"/>
                </a:solidFill>
                <a:latin typeface="Times New Roman" panose="02020603050405020304" pitchFamily="18" charset="0"/>
              </a:rPr>
              <a:t>Grazie per l’attenzione…</a:t>
            </a:r>
          </a:p>
          <a:p>
            <a:pPr eaLnBrk="1" hangingPunct="1">
              <a:lnSpc>
                <a:spcPct val="95000"/>
              </a:lnSpc>
            </a:pPr>
            <a:endParaRPr lang="it-IT" altLang="it-IT" sz="3200" b="1" dirty="0">
              <a:solidFill>
                <a:srgbClr val="000000"/>
              </a:solidFill>
              <a:latin typeface="Times New Roman" panose="02020603050405020304" pitchFamily="18" charset="0"/>
            </a:endParaRPr>
          </a:p>
          <a:p>
            <a:pPr algn="ctr" eaLnBrk="1" hangingPunct="1">
              <a:lnSpc>
                <a:spcPct val="95000"/>
              </a:lnSpc>
            </a:pPr>
            <a:endParaRPr lang="it-IT" altLang="it-IT" sz="3200" b="1" dirty="0">
              <a:solidFill>
                <a:srgbClr val="000000"/>
              </a:solidFill>
              <a:latin typeface="Times New Roman" panose="02020603050405020304" pitchFamily="18" charset="0"/>
            </a:endParaRPr>
          </a:p>
          <a:p>
            <a:pPr algn="ctr" eaLnBrk="1" hangingPunct="1">
              <a:lnSpc>
                <a:spcPct val="95000"/>
              </a:lnSpc>
            </a:pPr>
            <a:r>
              <a:rPr lang="it-IT" altLang="it-IT" sz="2400" b="1" i="1" dirty="0">
                <a:solidFill>
                  <a:srgbClr val="008000"/>
                </a:solidFill>
                <a:latin typeface="Verdana" panose="020B0604030504040204" pitchFamily="34" charset="0"/>
              </a:rPr>
              <a:t>https://parer.ibc.regione.emilia-romagna.it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EDA334-7397-4B98-9B38-4E2795245D62}"/>
              </a:ext>
            </a:extLst>
          </p:cNvPr>
          <p:cNvSpPr>
            <a:spLocks noGrp="1"/>
          </p:cNvSpPr>
          <p:nvPr>
            <p:ph type="title"/>
          </p:nvPr>
        </p:nvSpPr>
        <p:spPr/>
        <p:txBody>
          <a:bodyPr/>
          <a:lstStyle/>
          <a:p>
            <a:r>
              <a:rPr lang="it-IT" dirty="0"/>
              <a:t>Lavoro agile</a:t>
            </a:r>
          </a:p>
        </p:txBody>
      </p:sp>
      <p:sp>
        <p:nvSpPr>
          <p:cNvPr id="3" name="Segnaposto contenuto 2">
            <a:extLst>
              <a:ext uri="{FF2B5EF4-FFF2-40B4-BE49-F238E27FC236}">
                <a16:creationId xmlns:a16="http://schemas.microsoft.com/office/drawing/2014/main" id="{09773EB5-CD2B-42F2-B1BC-A030FD9DD656}"/>
              </a:ext>
            </a:extLst>
          </p:cNvPr>
          <p:cNvSpPr>
            <a:spLocks noGrp="1"/>
          </p:cNvSpPr>
          <p:nvPr>
            <p:ph idx="1"/>
          </p:nvPr>
        </p:nvSpPr>
        <p:spPr/>
        <p:txBody>
          <a:bodyPr/>
          <a:lstStyle/>
          <a:p>
            <a:r>
              <a:rPr lang="it-IT" dirty="0"/>
              <a:t>articolo 87 del decreto-legge n. 18 del 20203 definisce il lavoro agile come modalità ordinaria di svolgimento della prestazione lavorativa nelle pubbliche amministrazioni fino alla cessazione dello stato di emergenza epidemiologica da COVID-2019, </a:t>
            </a:r>
          </a:p>
        </p:txBody>
      </p:sp>
      <p:sp>
        <p:nvSpPr>
          <p:cNvPr id="4" name="Segnaposto numero diapositiva 3">
            <a:extLst>
              <a:ext uri="{FF2B5EF4-FFF2-40B4-BE49-F238E27FC236}">
                <a16:creationId xmlns:a16="http://schemas.microsoft.com/office/drawing/2014/main" id="{10BD132B-3DFA-4735-B66C-357466CCE581}"/>
              </a:ext>
            </a:extLst>
          </p:cNvPr>
          <p:cNvSpPr>
            <a:spLocks noGrp="1"/>
          </p:cNvSpPr>
          <p:nvPr>
            <p:ph type="sldNum" idx="11"/>
          </p:nvPr>
        </p:nvSpPr>
        <p:spPr/>
        <p:txBody>
          <a:bodyPr/>
          <a:lstStyle/>
          <a:p>
            <a:fld id="{EAF6DCE7-6508-43E0-9B53-6AF91ABF6BCE}" type="slidenum">
              <a:rPr lang="it-IT" altLang="it-IT" smtClean="0"/>
              <a:pPr/>
              <a:t>3</a:t>
            </a:fld>
            <a:endParaRPr lang="it-IT" altLang="it-IT"/>
          </a:p>
        </p:txBody>
      </p:sp>
    </p:spTree>
    <p:extLst>
      <p:ext uri="{BB962C8B-B14F-4D97-AF65-F5344CB8AC3E}">
        <p14:creationId xmlns:p14="http://schemas.microsoft.com/office/powerpoint/2010/main" val="13773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B91789-E933-44DD-83DC-90ED2E135B74}"/>
              </a:ext>
            </a:extLst>
          </p:cNvPr>
          <p:cNvSpPr>
            <a:spLocks noGrp="1"/>
          </p:cNvSpPr>
          <p:nvPr>
            <p:ph type="title"/>
          </p:nvPr>
        </p:nvSpPr>
        <p:spPr/>
        <p:txBody>
          <a:bodyPr/>
          <a:lstStyle/>
          <a:p>
            <a:r>
              <a:rPr lang="it-IT" dirty="0"/>
              <a:t>DIRETTIVA N. 3/2020 </a:t>
            </a:r>
          </a:p>
        </p:txBody>
      </p:sp>
      <p:sp>
        <p:nvSpPr>
          <p:cNvPr id="3" name="Segnaposto contenuto 2">
            <a:extLst>
              <a:ext uri="{FF2B5EF4-FFF2-40B4-BE49-F238E27FC236}">
                <a16:creationId xmlns:a16="http://schemas.microsoft.com/office/drawing/2014/main" id="{020C59FD-FF54-4EC7-9D85-D1EE956FEDA9}"/>
              </a:ext>
            </a:extLst>
          </p:cNvPr>
          <p:cNvSpPr>
            <a:spLocks noGrp="1"/>
          </p:cNvSpPr>
          <p:nvPr>
            <p:ph idx="1"/>
          </p:nvPr>
        </p:nvSpPr>
        <p:spPr/>
        <p:txBody>
          <a:bodyPr/>
          <a:lstStyle/>
          <a:p>
            <a:r>
              <a:rPr lang="it-IT" sz="2800" dirty="0"/>
              <a:t>Contestualmente le amministrazioni sono invitate ad individuare ogni misura utile a consentire la dematerializzazione dei procedimenti (ad es. provvedere, mediante il personale in presenza, alla scansione e all’invio della documentazione al personale in modalità agile; provvedere all’utilizzo di cloud, offerti gratuitamente anche in questa fase da provider privati, per l’archiviazione di documentazione), di modo tale che tutti i dipendenti possano svolgere la propria prestazione a pieno regime. </a:t>
            </a:r>
          </a:p>
        </p:txBody>
      </p:sp>
      <p:sp>
        <p:nvSpPr>
          <p:cNvPr id="4" name="Segnaposto numero diapositiva 3">
            <a:extLst>
              <a:ext uri="{FF2B5EF4-FFF2-40B4-BE49-F238E27FC236}">
                <a16:creationId xmlns:a16="http://schemas.microsoft.com/office/drawing/2014/main" id="{5B3B761B-1B8D-4FD1-A235-C2EC209A04F4}"/>
              </a:ext>
            </a:extLst>
          </p:cNvPr>
          <p:cNvSpPr>
            <a:spLocks noGrp="1"/>
          </p:cNvSpPr>
          <p:nvPr>
            <p:ph type="sldNum" idx="11"/>
          </p:nvPr>
        </p:nvSpPr>
        <p:spPr/>
        <p:txBody>
          <a:bodyPr/>
          <a:lstStyle/>
          <a:p>
            <a:fld id="{EAF6DCE7-6508-43E0-9B53-6AF91ABF6BCE}" type="slidenum">
              <a:rPr lang="it-IT" altLang="it-IT" smtClean="0"/>
              <a:pPr/>
              <a:t>4</a:t>
            </a:fld>
            <a:endParaRPr lang="it-IT" altLang="it-IT"/>
          </a:p>
        </p:txBody>
      </p:sp>
    </p:spTree>
    <p:extLst>
      <p:ext uri="{BB962C8B-B14F-4D97-AF65-F5344CB8AC3E}">
        <p14:creationId xmlns:p14="http://schemas.microsoft.com/office/powerpoint/2010/main" val="40893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B91789-E933-44DD-83DC-90ED2E135B74}"/>
              </a:ext>
            </a:extLst>
          </p:cNvPr>
          <p:cNvSpPr>
            <a:spLocks noGrp="1"/>
          </p:cNvSpPr>
          <p:nvPr>
            <p:ph type="title"/>
          </p:nvPr>
        </p:nvSpPr>
        <p:spPr/>
        <p:txBody>
          <a:bodyPr/>
          <a:lstStyle/>
          <a:p>
            <a:r>
              <a:rPr lang="it-IT" dirty="0"/>
              <a:t>DIRETTIVA N. 3/2020 </a:t>
            </a:r>
          </a:p>
        </p:txBody>
      </p:sp>
      <p:sp>
        <p:nvSpPr>
          <p:cNvPr id="3" name="Segnaposto contenuto 2">
            <a:extLst>
              <a:ext uri="{FF2B5EF4-FFF2-40B4-BE49-F238E27FC236}">
                <a16:creationId xmlns:a16="http://schemas.microsoft.com/office/drawing/2014/main" id="{020C59FD-FF54-4EC7-9D85-D1EE956FEDA9}"/>
              </a:ext>
            </a:extLst>
          </p:cNvPr>
          <p:cNvSpPr>
            <a:spLocks noGrp="1"/>
          </p:cNvSpPr>
          <p:nvPr>
            <p:ph idx="1"/>
          </p:nvPr>
        </p:nvSpPr>
        <p:spPr/>
        <p:txBody>
          <a:bodyPr/>
          <a:lstStyle/>
          <a:p>
            <a:r>
              <a:rPr lang="it-IT" sz="2800" dirty="0"/>
              <a:t>Nell’ottica di accelerare l’innovazione organizzativa come presupposto per incrementare il ricorso al lavoro agile nella fase successiva all’emergenza, ciascuna amministrazione è chiamata ad implementare azioni di analisi organizzativa, di monitoraggio e di semplificazione delle procedure, oltre a quelle sopra indicate di investimento nelle tecnologie informative e di sviluppo delle competenze.</a:t>
            </a:r>
          </a:p>
        </p:txBody>
      </p:sp>
      <p:sp>
        <p:nvSpPr>
          <p:cNvPr id="4" name="Segnaposto numero diapositiva 3">
            <a:extLst>
              <a:ext uri="{FF2B5EF4-FFF2-40B4-BE49-F238E27FC236}">
                <a16:creationId xmlns:a16="http://schemas.microsoft.com/office/drawing/2014/main" id="{5B3B761B-1B8D-4FD1-A235-C2EC209A04F4}"/>
              </a:ext>
            </a:extLst>
          </p:cNvPr>
          <p:cNvSpPr>
            <a:spLocks noGrp="1"/>
          </p:cNvSpPr>
          <p:nvPr>
            <p:ph type="sldNum" idx="11"/>
          </p:nvPr>
        </p:nvSpPr>
        <p:spPr/>
        <p:txBody>
          <a:bodyPr/>
          <a:lstStyle/>
          <a:p>
            <a:fld id="{EAF6DCE7-6508-43E0-9B53-6AF91ABF6BCE}" type="slidenum">
              <a:rPr lang="it-IT" altLang="it-IT" smtClean="0"/>
              <a:pPr/>
              <a:t>5</a:t>
            </a:fld>
            <a:endParaRPr lang="it-IT" altLang="it-IT"/>
          </a:p>
        </p:txBody>
      </p:sp>
    </p:spTree>
    <p:extLst>
      <p:ext uri="{BB962C8B-B14F-4D97-AF65-F5344CB8AC3E}">
        <p14:creationId xmlns:p14="http://schemas.microsoft.com/office/powerpoint/2010/main" val="50658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01F90-C357-4AF8-AF62-52834E82FF39}"/>
              </a:ext>
            </a:extLst>
          </p:cNvPr>
          <p:cNvSpPr>
            <a:spLocks noGrp="1"/>
          </p:cNvSpPr>
          <p:nvPr>
            <p:ph type="title"/>
          </p:nvPr>
        </p:nvSpPr>
        <p:spPr/>
        <p:txBody>
          <a:bodyPr/>
          <a:lstStyle/>
          <a:p>
            <a:r>
              <a:rPr lang="it-IT" dirty="0"/>
              <a:t>Iniziative Regione Emilia-Romagna</a:t>
            </a:r>
          </a:p>
        </p:txBody>
      </p:sp>
      <p:sp>
        <p:nvSpPr>
          <p:cNvPr id="3" name="Segnaposto contenuto 2">
            <a:extLst>
              <a:ext uri="{FF2B5EF4-FFF2-40B4-BE49-F238E27FC236}">
                <a16:creationId xmlns:a16="http://schemas.microsoft.com/office/drawing/2014/main" id="{D0267777-A9F1-429F-A1E9-DB559C8C3619}"/>
              </a:ext>
            </a:extLst>
          </p:cNvPr>
          <p:cNvSpPr>
            <a:spLocks noGrp="1"/>
          </p:cNvSpPr>
          <p:nvPr>
            <p:ph idx="1"/>
          </p:nvPr>
        </p:nvSpPr>
        <p:spPr/>
        <p:txBody>
          <a:bodyPr/>
          <a:lstStyle/>
          <a:p>
            <a:r>
              <a:rPr lang="it-IT" sz="2400" dirty="0"/>
              <a:t>Le </a:t>
            </a:r>
            <a:r>
              <a:rPr lang="it-IT" sz="2400" b="1" dirty="0"/>
              <a:t>Comunità Tematiche</a:t>
            </a:r>
            <a:r>
              <a:rPr lang="it-IT" sz="2400" dirty="0"/>
              <a:t>, azione strategica dell’Agenda digitale dell’Emilia-Romagna, sono state costituite a partire dal mese di marzo 2017. Il loro obiettivo fondamentale è la realizzazione dell’amministrazione digitale e aperta come prevista dalla Legge 124/2015 di riforma della Pubblica Amministrazione: </a:t>
            </a:r>
            <a:r>
              <a:rPr lang="it-IT" sz="2400" b="1" dirty="0"/>
              <a:t>Partecipazione attive delle persone degli enti del territorio con obiettivi e azioni condivise; Comunità Tematica Documenti Digitali: </a:t>
            </a:r>
            <a:r>
              <a:rPr lang="it-IT" sz="2400" dirty="0">
                <a:hlinkClick r:id="rId2"/>
              </a:rPr>
              <a:t>https://digitale.regione.emilia-romagna.it/comtem</a:t>
            </a:r>
            <a:endParaRPr lang="it-IT" sz="2400" b="1" dirty="0"/>
          </a:p>
          <a:p>
            <a:endParaRPr lang="it-IT" sz="2400" b="1" dirty="0"/>
          </a:p>
          <a:p>
            <a:r>
              <a:rPr lang="it-IT" sz="2400" b="1" dirty="0"/>
              <a:t>Progetto VELA sul lavoro agile: </a:t>
            </a:r>
            <a:r>
              <a:rPr lang="it-IT" sz="2400" dirty="0">
                <a:hlinkClick r:id="rId3"/>
              </a:rPr>
              <a:t>https://www.smartworkingvela.it/</a:t>
            </a:r>
            <a:endParaRPr lang="it-IT" sz="2400" b="1" dirty="0"/>
          </a:p>
          <a:p>
            <a:endParaRPr lang="it-IT" sz="2400" b="1" dirty="0"/>
          </a:p>
          <a:p>
            <a:r>
              <a:rPr lang="it-IT" sz="2400" dirty="0"/>
              <a:t>			</a:t>
            </a:r>
          </a:p>
        </p:txBody>
      </p:sp>
      <p:sp>
        <p:nvSpPr>
          <p:cNvPr id="4" name="Segnaposto numero diapositiva 3">
            <a:extLst>
              <a:ext uri="{FF2B5EF4-FFF2-40B4-BE49-F238E27FC236}">
                <a16:creationId xmlns:a16="http://schemas.microsoft.com/office/drawing/2014/main" id="{60D52262-42E4-48DE-A9A4-BA76FB179E41}"/>
              </a:ext>
            </a:extLst>
          </p:cNvPr>
          <p:cNvSpPr>
            <a:spLocks noGrp="1"/>
          </p:cNvSpPr>
          <p:nvPr>
            <p:ph type="sldNum" idx="11"/>
          </p:nvPr>
        </p:nvSpPr>
        <p:spPr/>
        <p:txBody>
          <a:bodyPr/>
          <a:lstStyle/>
          <a:p>
            <a:fld id="{EAF6DCE7-6508-43E0-9B53-6AF91ABF6BCE}" type="slidenum">
              <a:rPr lang="it-IT" altLang="it-IT" smtClean="0"/>
              <a:pPr/>
              <a:t>6</a:t>
            </a:fld>
            <a:endParaRPr lang="it-IT" altLang="it-IT"/>
          </a:p>
        </p:txBody>
      </p:sp>
    </p:spTree>
    <p:extLst>
      <p:ext uri="{BB962C8B-B14F-4D97-AF65-F5344CB8AC3E}">
        <p14:creationId xmlns:p14="http://schemas.microsoft.com/office/powerpoint/2010/main" val="263533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D96FF-DACA-472F-9818-BE120D24ED8E}"/>
              </a:ext>
            </a:extLst>
          </p:cNvPr>
          <p:cNvSpPr>
            <a:spLocks noGrp="1"/>
          </p:cNvSpPr>
          <p:nvPr>
            <p:ph type="title"/>
          </p:nvPr>
        </p:nvSpPr>
        <p:spPr/>
        <p:txBody>
          <a:bodyPr/>
          <a:lstStyle/>
          <a:p>
            <a:r>
              <a:rPr lang="it-IT" dirty="0"/>
              <a:t>Gestione documentale digitale</a:t>
            </a:r>
          </a:p>
        </p:txBody>
      </p:sp>
      <p:sp>
        <p:nvSpPr>
          <p:cNvPr id="3" name="Segnaposto contenuto 2">
            <a:extLst>
              <a:ext uri="{FF2B5EF4-FFF2-40B4-BE49-F238E27FC236}">
                <a16:creationId xmlns:a16="http://schemas.microsoft.com/office/drawing/2014/main" id="{41AC69A4-BC08-465A-9AE4-49D5FBD06D1E}"/>
              </a:ext>
            </a:extLst>
          </p:cNvPr>
          <p:cNvSpPr>
            <a:spLocks noGrp="1"/>
          </p:cNvSpPr>
          <p:nvPr>
            <p:ph idx="1"/>
          </p:nvPr>
        </p:nvSpPr>
        <p:spPr/>
        <p:txBody>
          <a:bodyPr/>
          <a:lstStyle/>
          <a:p>
            <a:r>
              <a:rPr lang="it-IT" sz="2400" dirty="0"/>
              <a:t>Le Pubbliche Amministrazioni che in questi anni si sono dotate di un sistema di gestione documentale digitale sviluppato sulla base delle normativa introdotta ormai da oltre un ventennio e basato su solidi principi archivistici e organizzativi oltre che su risorse tecnologiche adeguate hanno sicuramente risposto meglio in tal senso  alla accelerazione posta dall’emergenza  potendo contare già su modalità per l’accesso a dati e documenti da remoto, strumenti in grado di abilitare lo Smart </a:t>
            </a:r>
            <a:r>
              <a:rPr lang="it-IT" sz="2400" dirty="0" err="1"/>
              <a:t>Working</a:t>
            </a:r>
            <a:r>
              <a:rPr lang="it-IT" sz="2400" dirty="0"/>
              <a:t> e che risultano quanto più utili in questo momento straordinario, ma già fondamentali anche in situazioni ordinarie</a:t>
            </a:r>
          </a:p>
        </p:txBody>
      </p:sp>
      <p:sp>
        <p:nvSpPr>
          <p:cNvPr id="4" name="Segnaposto numero diapositiva 3">
            <a:extLst>
              <a:ext uri="{FF2B5EF4-FFF2-40B4-BE49-F238E27FC236}">
                <a16:creationId xmlns:a16="http://schemas.microsoft.com/office/drawing/2014/main" id="{CCD68834-AFC7-40D2-B5C5-F7A13571E09D}"/>
              </a:ext>
            </a:extLst>
          </p:cNvPr>
          <p:cNvSpPr>
            <a:spLocks noGrp="1"/>
          </p:cNvSpPr>
          <p:nvPr>
            <p:ph type="sldNum" idx="11"/>
          </p:nvPr>
        </p:nvSpPr>
        <p:spPr/>
        <p:txBody>
          <a:bodyPr/>
          <a:lstStyle/>
          <a:p>
            <a:fld id="{EAF6DCE7-6508-43E0-9B53-6AF91ABF6BCE}" type="slidenum">
              <a:rPr lang="it-IT" altLang="it-IT" smtClean="0"/>
              <a:pPr/>
              <a:t>7</a:t>
            </a:fld>
            <a:endParaRPr lang="it-IT" altLang="it-IT"/>
          </a:p>
        </p:txBody>
      </p:sp>
    </p:spTree>
    <p:extLst>
      <p:ext uri="{BB962C8B-B14F-4D97-AF65-F5344CB8AC3E}">
        <p14:creationId xmlns:p14="http://schemas.microsoft.com/office/powerpoint/2010/main" val="76685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AE213B-9952-4F4A-985E-E3A2F58AE5D3}"/>
              </a:ext>
            </a:extLst>
          </p:cNvPr>
          <p:cNvSpPr>
            <a:spLocks noGrp="1"/>
          </p:cNvSpPr>
          <p:nvPr>
            <p:ph type="title"/>
          </p:nvPr>
        </p:nvSpPr>
        <p:spPr/>
        <p:txBody>
          <a:bodyPr/>
          <a:lstStyle/>
          <a:p>
            <a:r>
              <a:rPr lang="it-IT" dirty="0"/>
              <a:t> Il sistema di gestione documentale come fondamento</a:t>
            </a:r>
          </a:p>
        </p:txBody>
      </p:sp>
      <p:sp>
        <p:nvSpPr>
          <p:cNvPr id="3" name="Segnaposto contenuto 2">
            <a:extLst>
              <a:ext uri="{FF2B5EF4-FFF2-40B4-BE49-F238E27FC236}">
                <a16:creationId xmlns:a16="http://schemas.microsoft.com/office/drawing/2014/main" id="{E3DFD9E1-D90B-4D84-94E6-94ED3B671208}"/>
              </a:ext>
            </a:extLst>
          </p:cNvPr>
          <p:cNvSpPr>
            <a:spLocks noGrp="1"/>
          </p:cNvSpPr>
          <p:nvPr>
            <p:ph idx="1"/>
          </p:nvPr>
        </p:nvSpPr>
        <p:spPr>
          <a:xfrm>
            <a:off x="457200" y="1613342"/>
            <a:ext cx="8226425" cy="4752014"/>
          </a:xfrm>
        </p:spPr>
        <p:txBody>
          <a:bodyPr/>
          <a:lstStyle/>
          <a:p>
            <a:r>
              <a:rPr lang="it-IT" dirty="0"/>
              <a:t>…</a:t>
            </a:r>
            <a:r>
              <a:rPr lang="it-IT" sz="2000" dirty="0"/>
              <a:t>senza la digitalizzazione avanzata e senza l’adozione del protocollo in modalità digitale tutto questo non sarebbe stato possibile. Quindi i sistemi di gestione dei documenti, nati dalla riforma Bassanini del 1997 e regolamentati con il DPR 428/1998, poi confluito nel DPR 445/2000, sono stati il fulcro di tutto il flusso di informazioni, di dati e di documenti che ha permesso al personale degli Archivi di Stato di lavorare da casa, garantendo la possibilità di usufruire del lavoro agile.</a:t>
            </a:r>
            <a:br>
              <a:rPr lang="it-IT" sz="2000" dirty="0"/>
            </a:br>
            <a:r>
              <a:rPr lang="it-IT" sz="2000" dirty="0"/>
              <a:t>Da ultimo, esistendo giuridicamente solo la modalità digitale, l’endiadi protocollo informatico ormai è ridondante. Almeno dal 1° gennaio 2004, esiste giuridicamente solo quello informatico e, di conseguenza, lo chiameremo semplicemente </a:t>
            </a:r>
            <a:r>
              <a:rPr lang="it-IT" sz="2000" i="1" dirty="0"/>
              <a:t>protocollo</a:t>
            </a:r>
            <a:r>
              <a:rPr lang="it-IT" sz="2000" dirty="0"/>
              <a:t>.</a:t>
            </a:r>
          </a:p>
          <a:p>
            <a:r>
              <a:rPr lang="it-IT" sz="2000" dirty="0"/>
              <a:t>												Gianni Penzo Doria,</a:t>
            </a:r>
          </a:p>
          <a:p>
            <a:r>
              <a:rPr lang="it-IT" sz="2000" dirty="0"/>
              <a:t>	</a:t>
            </a:r>
            <a:r>
              <a:rPr lang="it-IT" sz="1800" i="1" dirty="0"/>
              <a:t>Gestione dei documenti e organizzazione del lavoro al tempo del Covid-19 #igiornidellapandemia in </a:t>
            </a:r>
            <a:r>
              <a:rPr lang="it-IT" sz="1800" dirty="0"/>
              <a:t>Il mondo degli archivi </a:t>
            </a:r>
            <a:endParaRPr lang="it-IT" sz="1800" i="1" dirty="0"/>
          </a:p>
          <a:p>
            <a:endParaRPr lang="it-IT" sz="2000" dirty="0"/>
          </a:p>
        </p:txBody>
      </p:sp>
      <p:sp>
        <p:nvSpPr>
          <p:cNvPr id="4" name="Segnaposto numero diapositiva 3">
            <a:extLst>
              <a:ext uri="{FF2B5EF4-FFF2-40B4-BE49-F238E27FC236}">
                <a16:creationId xmlns:a16="http://schemas.microsoft.com/office/drawing/2014/main" id="{5719BB82-B267-4CD4-898A-E464AEE3D2EB}"/>
              </a:ext>
            </a:extLst>
          </p:cNvPr>
          <p:cNvSpPr>
            <a:spLocks noGrp="1"/>
          </p:cNvSpPr>
          <p:nvPr>
            <p:ph type="sldNum" idx="11"/>
          </p:nvPr>
        </p:nvSpPr>
        <p:spPr/>
        <p:txBody>
          <a:bodyPr/>
          <a:lstStyle/>
          <a:p>
            <a:fld id="{EAF6DCE7-6508-43E0-9B53-6AF91ABF6BCE}" type="slidenum">
              <a:rPr lang="it-IT" altLang="it-IT" smtClean="0"/>
              <a:pPr/>
              <a:t>8</a:t>
            </a:fld>
            <a:endParaRPr lang="it-IT" altLang="it-IT"/>
          </a:p>
        </p:txBody>
      </p:sp>
    </p:spTree>
    <p:extLst>
      <p:ext uri="{BB962C8B-B14F-4D97-AF65-F5344CB8AC3E}">
        <p14:creationId xmlns:p14="http://schemas.microsoft.com/office/powerpoint/2010/main" val="260323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CC7A7-A56F-4CDC-9CF0-7C0FFD89075A}"/>
              </a:ext>
            </a:extLst>
          </p:cNvPr>
          <p:cNvSpPr>
            <a:spLocks noGrp="1"/>
          </p:cNvSpPr>
          <p:nvPr>
            <p:ph type="title"/>
          </p:nvPr>
        </p:nvSpPr>
        <p:spPr/>
        <p:txBody>
          <a:bodyPr/>
          <a:lstStyle/>
          <a:p>
            <a:r>
              <a:rPr lang="it-IT" dirty="0"/>
              <a:t>Normativa dal 2000</a:t>
            </a:r>
          </a:p>
        </p:txBody>
      </p:sp>
      <p:sp>
        <p:nvSpPr>
          <p:cNvPr id="3" name="Segnaposto contenuto 2">
            <a:extLst>
              <a:ext uri="{FF2B5EF4-FFF2-40B4-BE49-F238E27FC236}">
                <a16:creationId xmlns:a16="http://schemas.microsoft.com/office/drawing/2014/main" id="{6587CC8B-CC62-4784-BC25-6078F2016AE5}"/>
              </a:ext>
            </a:extLst>
          </p:cNvPr>
          <p:cNvSpPr>
            <a:spLocks noGrp="1"/>
          </p:cNvSpPr>
          <p:nvPr>
            <p:ph idx="1"/>
          </p:nvPr>
        </p:nvSpPr>
        <p:spPr/>
        <p:txBody>
          <a:bodyPr/>
          <a:lstStyle/>
          <a:p>
            <a:pPr marL="241093" lvl="1" indent="-241093" defTabSz="308063">
              <a:spcBef>
                <a:spcPts val="283"/>
              </a:spcBef>
              <a:buClr>
                <a:srgbClr val="0070C0"/>
              </a:buClr>
              <a:buFont typeface="Wingdings" panose="05000000000000000000" pitchFamily="2" charset="2"/>
              <a:buChar char="v"/>
            </a:pPr>
            <a:r>
              <a:rPr lang="it-IT" sz="2400" b="1" dirty="0">
                <a:solidFill>
                  <a:srgbClr val="003398"/>
                </a:solidFill>
                <a:latin typeface="Arial" panose="020B0604020202020204" pitchFamily="34" charset="0"/>
                <a:cs typeface="Arial" panose="020B0604020202020204" pitchFamily="34" charset="0"/>
                <a:sym typeface="Helvetica Neue"/>
              </a:rPr>
              <a:t>Testo unico sulla documentazione amministrativa </a:t>
            </a:r>
            <a:r>
              <a:rPr lang="it-IT" sz="2400" dirty="0">
                <a:solidFill>
                  <a:srgbClr val="003398"/>
                </a:solidFill>
                <a:latin typeface="Arial" panose="020B0604020202020204" pitchFamily="34" charset="0"/>
                <a:cs typeface="Arial" panose="020B0604020202020204" pitchFamily="34" charset="0"/>
                <a:sym typeface="Helvetica Neue"/>
              </a:rPr>
              <a:t>- DPR 445/2000</a:t>
            </a:r>
          </a:p>
          <a:p>
            <a:pPr marL="241093" lvl="1" indent="-241093" defTabSz="308063">
              <a:spcBef>
                <a:spcPts val="283"/>
              </a:spcBef>
              <a:buClr>
                <a:srgbClr val="0070C0"/>
              </a:buClr>
              <a:buFont typeface="Wingdings" panose="05000000000000000000" pitchFamily="2" charset="2"/>
              <a:buChar char="v"/>
            </a:pPr>
            <a:endParaRPr lang="it-IT" sz="2400" dirty="0">
              <a:solidFill>
                <a:srgbClr val="003398"/>
              </a:solidFill>
              <a:latin typeface="Arial" panose="020B0604020202020204" pitchFamily="34" charset="0"/>
              <a:cs typeface="Arial" panose="020B0604020202020204" pitchFamily="34" charset="0"/>
              <a:sym typeface="Helvetica Neue"/>
            </a:endParaRPr>
          </a:p>
          <a:p>
            <a:pPr marL="0" lvl="1" indent="0" defTabSz="308063">
              <a:spcBef>
                <a:spcPts val="283"/>
              </a:spcBef>
              <a:buClr>
                <a:srgbClr val="0070C0"/>
              </a:buClr>
            </a:pPr>
            <a:endParaRPr lang="it-IT" sz="2400" dirty="0">
              <a:solidFill>
                <a:srgbClr val="003398"/>
              </a:solidFill>
              <a:latin typeface="Arial" panose="020B0604020202020204" pitchFamily="34" charset="0"/>
              <a:cs typeface="Arial" panose="020B0604020202020204" pitchFamily="34" charset="0"/>
              <a:sym typeface="Helvetica Neue"/>
            </a:endParaRPr>
          </a:p>
          <a:p>
            <a:pPr marL="241093" lvl="1" indent="-241093" defTabSz="308063">
              <a:spcBef>
                <a:spcPts val="283"/>
              </a:spcBef>
              <a:buClr>
                <a:srgbClr val="0070C0"/>
              </a:buClr>
              <a:buFont typeface="Wingdings" panose="05000000000000000000" pitchFamily="2" charset="2"/>
              <a:buChar char="v"/>
            </a:pPr>
            <a:r>
              <a:rPr lang="it-IT" sz="2400" b="1" dirty="0">
                <a:solidFill>
                  <a:srgbClr val="003398"/>
                </a:solidFill>
                <a:latin typeface="Arial" panose="020B0604020202020204" pitchFamily="34" charset="0"/>
                <a:cs typeface="Arial" panose="020B0604020202020204" pitchFamily="34" charset="0"/>
                <a:sym typeface="Helvetica Neue"/>
              </a:rPr>
              <a:t>Codice dell’Amministrazione Digitale (CAD) </a:t>
            </a:r>
            <a:r>
              <a:rPr lang="it-IT" sz="2400" dirty="0">
                <a:solidFill>
                  <a:srgbClr val="003398"/>
                </a:solidFill>
                <a:latin typeface="Arial" panose="020B0604020202020204" pitchFamily="34" charset="0"/>
                <a:cs typeface="Arial" panose="020B0604020202020204" pitchFamily="34" charset="0"/>
                <a:sym typeface="Helvetica Neue"/>
              </a:rPr>
              <a:t>– d. Lgs 82/2005 articoli 29, 30, 34, 43 e 44</a:t>
            </a:r>
          </a:p>
          <a:p>
            <a:pPr marL="241093" lvl="1" indent="-241093" defTabSz="308063">
              <a:spcBef>
                <a:spcPts val="283"/>
              </a:spcBef>
              <a:buClr>
                <a:srgbClr val="0070C0"/>
              </a:buClr>
              <a:buFont typeface="Wingdings" panose="05000000000000000000" pitchFamily="2" charset="2"/>
              <a:buChar char="v"/>
            </a:pPr>
            <a:endParaRPr lang="it-IT" sz="2400" dirty="0">
              <a:solidFill>
                <a:srgbClr val="3333CC"/>
              </a:solidFill>
              <a:latin typeface="Arial" panose="020B0604020202020204" pitchFamily="34" charset="0"/>
              <a:cs typeface="Arial" panose="020B0604020202020204" pitchFamily="34" charset="0"/>
              <a:sym typeface="Helvetica Neue"/>
            </a:endParaRPr>
          </a:p>
          <a:p>
            <a:pPr marL="241093" lvl="1" indent="-241093" defTabSz="308063">
              <a:spcBef>
                <a:spcPts val="283"/>
              </a:spcBef>
              <a:buClr>
                <a:srgbClr val="0070C0"/>
              </a:buClr>
              <a:buFont typeface="Wingdings" panose="05000000000000000000" pitchFamily="2" charset="2"/>
              <a:buChar char="v"/>
            </a:pPr>
            <a:r>
              <a:rPr lang="it-IT" sz="2400" b="1" dirty="0">
                <a:solidFill>
                  <a:srgbClr val="3333CC"/>
                </a:solidFill>
                <a:latin typeface="Arial" panose="020B0604020202020204" pitchFamily="34" charset="0"/>
                <a:cs typeface="Arial" panose="020B0604020202020204" pitchFamily="34" charset="0"/>
                <a:sym typeface="Helvetica Neue"/>
              </a:rPr>
              <a:t>R</a:t>
            </a:r>
            <a:r>
              <a:rPr lang="it-IT" sz="2400" b="1" dirty="0">
                <a:solidFill>
                  <a:srgbClr val="003398"/>
                </a:solidFill>
                <a:latin typeface="Arial" panose="020B0604020202020204" pitchFamily="34" charset="0"/>
                <a:cs typeface="Arial" panose="020B0604020202020204" pitchFamily="34" charset="0"/>
                <a:sym typeface="Helvetica Neue"/>
              </a:rPr>
              <a:t>egole tecniche per i sistemi di conservazione dei documenti informatici</a:t>
            </a:r>
            <a:r>
              <a:rPr lang="it-IT" sz="2400" dirty="0">
                <a:solidFill>
                  <a:srgbClr val="003398"/>
                </a:solidFill>
                <a:latin typeface="Arial" panose="020B0604020202020204" pitchFamily="34" charset="0"/>
                <a:cs typeface="Arial" panose="020B0604020202020204" pitchFamily="34" charset="0"/>
                <a:sym typeface="Helvetica Neue"/>
              </a:rPr>
              <a:t> - DPCM 3 dicembre 2013,  in corso di modifica con le nuove Linee Guida di </a:t>
            </a:r>
            <a:r>
              <a:rPr lang="it-IT" sz="2400" dirty="0" err="1">
                <a:solidFill>
                  <a:srgbClr val="003398"/>
                </a:solidFill>
                <a:latin typeface="Arial" panose="020B0604020202020204" pitchFamily="34" charset="0"/>
                <a:cs typeface="Arial" panose="020B0604020202020204" pitchFamily="34" charset="0"/>
                <a:sym typeface="Helvetica Neue"/>
              </a:rPr>
              <a:t>Agid</a:t>
            </a:r>
            <a:r>
              <a:rPr lang="it-IT" sz="2400" dirty="0">
                <a:solidFill>
                  <a:srgbClr val="003398"/>
                </a:solidFill>
                <a:latin typeface="Arial" panose="020B0604020202020204" pitchFamily="34" charset="0"/>
                <a:cs typeface="Arial" panose="020B0604020202020204" pitchFamily="34" charset="0"/>
                <a:sym typeface="Helvetica Neue"/>
              </a:rPr>
              <a:t> previste dal CAD</a:t>
            </a:r>
            <a:endParaRPr lang="it-IT" sz="2400" dirty="0">
              <a:solidFill>
                <a:srgbClr val="3333CC"/>
              </a:solidFill>
              <a:latin typeface="Arial" panose="020B0604020202020204" pitchFamily="34" charset="0"/>
              <a:cs typeface="Arial" panose="020B0604020202020204" pitchFamily="34" charset="0"/>
              <a:sym typeface="Helvetica Neue"/>
            </a:endParaRPr>
          </a:p>
          <a:p>
            <a:endParaRPr lang="it-IT" dirty="0"/>
          </a:p>
        </p:txBody>
      </p:sp>
      <p:sp>
        <p:nvSpPr>
          <p:cNvPr id="4" name="Segnaposto numero diapositiva 3">
            <a:extLst>
              <a:ext uri="{FF2B5EF4-FFF2-40B4-BE49-F238E27FC236}">
                <a16:creationId xmlns:a16="http://schemas.microsoft.com/office/drawing/2014/main" id="{8611F1C3-03F8-4F84-A3BD-9B06430E21FC}"/>
              </a:ext>
            </a:extLst>
          </p:cNvPr>
          <p:cNvSpPr>
            <a:spLocks noGrp="1"/>
          </p:cNvSpPr>
          <p:nvPr>
            <p:ph type="sldNum" idx="11"/>
          </p:nvPr>
        </p:nvSpPr>
        <p:spPr/>
        <p:txBody>
          <a:bodyPr/>
          <a:lstStyle/>
          <a:p>
            <a:fld id="{EAF6DCE7-6508-43E0-9B53-6AF91ABF6BCE}" type="slidenum">
              <a:rPr lang="it-IT" altLang="it-IT" smtClean="0"/>
              <a:pPr/>
              <a:t>9</a:t>
            </a:fld>
            <a:endParaRPr lang="it-IT" altLang="it-IT"/>
          </a:p>
        </p:txBody>
      </p:sp>
    </p:spTree>
    <p:extLst>
      <p:ext uri="{BB962C8B-B14F-4D97-AF65-F5344CB8AC3E}">
        <p14:creationId xmlns:p14="http://schemas.microsoft.com/office/powerpoint/2010/main" val="1514428010"/>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78713864A00704CB64864F8B518FC12" ma:contentTypeVersion="0" ma:contentTypeDescription="Creare un nuovo documento." ma:contentTypeScope="" ma:versionID="d7590001e306ea056078152060d69c56">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6C896-B533-49CF-8E83-106A36913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99C8C0-A5CA-48D9-8C7E-DF0431E8C243}">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8108BE-3F12-4007-A56B-19B57F6AD8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10125</TotalTime>
  <Words>2027</Words>
  <Application>Microsoft Office PowerPoint</Application>
  <PresentationFormat>Presentazione su schermo (4:3)</PresentationFormat>
  <Paragraphs>163</Paragraphs>
  <Slides>26</Slides>
  <Notes>5</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26</vt:i4>
      </vt:variant>
    </vt:vector>
  </HeadingPairs>
  <TitlesOfParts>
    <vt:vector size="35" baseType="lpstr">
      <vt:lpstr>Arial</vt:lpstr>
      <vt:lpstr>Calibri</vt:lpstr>
      <vt:lpstr>Tahoma</vt:lpstr>
      <vt:lpstr>Times New Roman</vt:lpstr>
      <vt:lpstr>Verdana</vt:lpstr>
      <vt:lpstr>Webdings</vt:lpstr>
      <vt:lpstr>Wingdings</vt:lpstr>
      <vt:lpstr>Struttura predefinita</vt:lpstr>
      <vt:lpstr>1_Struttura predefinita</vt:lpstr>
      <vt:lpstr>Presentazione standard di PowerPoint</vt:lpstr>
      <vt:lpstr> Dove è il mio Ufficio?</vt:lpstr>
      <vt:lpstr>Lavoro agile</vt:lpstr>
      <vt:lpstr>DIRETTIVA N. 3/2020 </vt:lpstr>
      <vt:lpstr>DIRETTIVA N. 3/2020 </vt:lpstr>
      <vt:lpstr>Iniziative Regione Emilia-Romagna</vt:lpstr>
      <vt:lpstr>Gestione documentale digitale</vt:lpstr>
      <vt:lpstr> Il sistema di gestione documentale come fondamento</vt:lpstr>
      <vt:lpstr>Normativa dal 2000</vt:lpstr>
      <vt:lpstr>Presentazione standard di PowerPoint</vt:lpstr>
      <vt:lpstr>Requisiti archivistii</vt:lpstr>
      <vt:lpstr>Relazione tra gestione e conservazione</vt:lpstr>
      <vt:lpstr>Scansione o documenti nativi digitali?</vt:lpstr>
      <vt:lpstr>Voci dallo Smart Working: Abitudini difficili da superare</vt:lpstr>
      <vt:lpstr>Voci dallo Smart Working : Cosa manca</vt:lpstr>
      <vt:lpstr>Voci dallo Smart Working: visioni positive</vt:lpstr>
      <vt:lpstr>Ultime considerazioni: la conservazione </vt:lpstr>
      <vt:lpstr>La conservazione dei documenti</vt:lpstr>
      <vt:lpstr>Documentazione </vt:lpstr>
      <vt:lpstr>Codice dell’Amministrazione Digitale </vt:lpstr>
      <vt:lpstr>Gestione Documentale vs Conservazione</vt:lpstr>
      <vt:lpstr>La conservazione: l’esperienza di Parer</vt:lpstr>
      <vt:lpstr>Presentazione standard di PowerPoint</vt:lpstr>
      <vt:lpstr>Attività di Parer nel primo semestre 2020</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Calzolari</dc:creator>
  <cp:lastModifiedBy>Bezzi Gabriele</cp:lastModifiedBy>
  <cp:revision>415</cp:revision>
  <cp:lastPrinted>2017-04-03T15:03:14Z</cp:lastPrinted>
  <dcterms:created xsi:type="dcterms:W3CDTF">2011-03-04T10:08:06Z</dcterms:created>
  <dcterms:modified xsi:type="dcterms:W3CDTF">2020-06-18T09:22:50Z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0x010100A78713864A00704CB64864F8B518FC12</vt:lpwstr>
  </property>
</Properties>
</file>