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62" r:id="rId6"/>
    <p:sldId id="259" r:id="rId7"/>
    <p:sldId id="260" r:id="rId8"/>
    <p:sldId id="261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3500" type="screen16x9"/>
  <p:notesSz cx="7010400" cy="92964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96A551-C9A3-5443-AF68-A09405C6FF2C}" v="114" dt="2019-12-10T11:33:34.0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33"/>
  </p:normalViewPr>
  <p:slideViewPr>
    <p:cSldViewPr snapToGrid="0" snapToObjects="1">
      <p:cViewPr varScale="1">
        <p:scale>
          <a:sx n="120" d="100"/>
          <a:sy n="120" d="100"/>
        </p:scale>
        <p:origin x="200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ggetti Stefano" userId="8f61cd7d-5247-443d-a773-31aa73ee6e80" providerId="ADAL" clId="{D596A551-C9A3-5443-AF68-A09405C6FF2C}"/>
    <pc:docChg chg="modSld sldOrd">
      <pc:chgData name="Paggetti Stefano" userId="8f61cd7d-5247-443d-a773-31aa73ee6e80" providerId="ADAL" clId="{D596A551-C9A3-5443-AF68-A09405C6FF2C}" dt="2019-12-10T11:36:02.515" v="410" actId="6549"/>
      <pc:docMkLst>
        <pc:docMk/>
      </pc:docMkLst>
      <pc:sldChg chg="modSp">
        <pc:chgData name="Paggetti Stefano" userId="8f61cd7d-5247-443d-a773-31aa73ee6e80" providerId="ADAL" clId="{D596A551-C9A3-5443-AF68-A09405C6FF2C}" dt="2019-12-10T11:36:02.515" v="410" actId="6549"/>
        <pc:sldMkLst>
          <pc:docMk/>
          <pc:sldMk cId="0" sldId="256"/>
        </pc:sldMkLst>
        <pc:spChg chg="mod">
          <ac:chgData name="Paggetti Stefano" userId="8f61cd7d-5247-443d-a773-31aa73ee6e80" providerId="ADAL" clId="{D596A551-C9A3-5443-AF68-A09405C6FF2C}" dt="2019-12-10T11:36:02.515" v="410" actId="6549"/>
          <ac:spMkLst>
            <pc:docMk/>
            <pc:sldMk cId="0" sldId="256"/>
            <ac:spMk id="92" creationId="{00000000-0000-0000-0000-000000000000}"/>
          </ac:spMkLst>
        </pc:spChg>
      </pc:sldChg>
      <pc:sldChg chg="addSp delSp modSp">
        <pc:chgData name="Paggetti Stefano" userId="8f61cd7d-5247-443d-a773-31aa73ee6e80" providerId="ADAL" clId="{D596A551-C9A3-5443-AF68-A09405C6FF2C}" dt="2019-12-10T11:28:51.549" v="246" actId="113"/>
        <pc:sldMkLst>
          <pc:docMk/>
          <pc:sldMk cId="0" sldId="257"/>
        </pc:sldMkLst>
        <pc:spChg chg="add mod">
          <ac:chgData name="Paggetti Stefano" userId="8f61cd7d-5247-443d-a773-31aa73ee6e80" providerId="ADAL" clId="{D596A551-C9A3-5443-AF68-A09405C6FF2C}" dt="2019-12-10T11:28:51.549" v="246" actId="113"/>
          <ac:spMkLst>
            <pc:docMk/>
            <pc:sldMk cId="0" sldId="257"/>
            <ac:spMk id="5" creationId="{F3561E6A-EEAF-4B43-823D-24B25001CED8}"/>
          </ac:spMkLst>
        </pc:spChg>
        <pc:graphicFrameChg chg="add mod">
          <ac:chgData name="Paggetti Stefano" userId="8f61cd7d-5247-443d-a773-31aa73ee6e80" providerId="ADAL" clId="{D596A551-C9A3-5443-AF68-A09405C6FF2C}" dt="2019-12-10T11:27:14.508" v="164"/>
          <ac:graphicFrameMkLst>
            <pc:docMk/>
            <pc:sldMk cId="0" sldId="257"/>
            <ac:graphicFrameMk id="2" creationId="{AFFF0B92-78B0-D846-B9AF-0A8976ACCB93}"/>
          </ac:graphicFrameMkLst>
        </pc:graphicFrameChg>
        <pc:graphicFrameChg chg="add del mod">
          <ac:chgData name="Paggetti Stefano" userId="8f61cd7d-5247-443d-a773-31aa73ee6e80" providerId="ADAL" clId="{D596A551-C9A3-5443-AF68-A09405C6FF2C}" dt="2019-12-10T11:21:51.426" v="73" actId="478"/>
          <ac:graphicFrameMkLst>
            <pc:docMk/>
            <pc:sldMk cId="0" sldId="257"/>
            <ac:graphicFrameMk id="3" creationId="{045C88A3-3142-CA49-ABBD-0271E79DD576}"/>
          </ac:graphicFrameMkLst>
        </pc:graphicFrameChg>
        <pc:graphicFrameChg chg="add del mod">
          <ac:chgData name="Paggetti Stefano" userId="8f61cd7d-5247-443d-a773-31aa73ee6e80" providerId="ADAL" clId="{D596A551-C9A3-5443-AF68-A09405C6FF2C}" dt="2019-12-10T11:24:19.607" v="142" actId="478"/>
          <ac:graphicFrameMkLst>
            <pc:docMk/>
            <pc:sldMk cId="0" sldId="257"/>
            <ac:graphicFrameMk id="4" creationId="{16C0422E-9B0F-0F4B-A614-DD76EF9F7A82}"/>
          </ac:graphicFrameMkLst>
        </pc:graphicFrameChg>
      </pc:sldChg>
      <pc:sldChg chg="modSp">
        <pc:chgData name="Paggetti Stefano" userId="8f61cd7d-5247-443d-a773-31aa73ee6e80" providerId="ADAL" clId="{D596A551-C9A3-5443-AF68-A09405C6FF2C}" dt="2019-12-10T11:32:33.563" v="325" actId="20577"/>
        <pc:sldMkLst>
          <pc:docMk/>
          <pc:sldMk cId="0" sldId="258"/>
        </pc:sldMkLst>
        <pc:spChg chg="mod">
          <ac:chgData name="Paggetti Stefano" userId="8f61cd7d-5247-443d-a773-31aa73ee6e80" providerId="ADAL" clId="{D596A551-C9A3-5443-AF68-A09405C6FF2C}" dt="2019-12-10T11:32:33.563" v="325" actId="20577"/>
          <ac:spMkLst>
            <pc:docMk/>
            <pc:sldMk cId="0" sldId="258"/>
            <ac:spMk id="98" creationId="{00000000-0000-0000-0000-000000000000}"/>
          </ac:spMkLst>
        </pc:spChg>
      </pc:sldChg>
      <pc:sldChg chg="modSp">
        <pc:chgData name="Paggetti Stefano" userId="8f61cd7d-5247-443d-a773-31aa73ee6e80" providerId="ADAL" clId="{D596A551-C9A3-5443-AF68-A09405C6FF2C}" dt="2019-12-10T11:32:56.906" v="340" actId="20577"/>
        <pc:sldMkLst>
          <pc:docMk/>
          <pc:sldMk cId="0" sldId="259"/>
        </pc:sldMkLst>
        <pc:spChg chg="mod">
          <ac:chgData name="Paggetti Stefano" userId="8f61cd7d-5247-443d-a773-31aa73ee6e80" providerId="ADAL" clId="{D596A551-C9A3-5443-AF68-A09405C6FF2C}" dt="2019-12-10T11:23:50.078" v="138" actId="113"/>
          <ac:spMkLst>
            <pc:docMk/>
            <pc:sldMk cId="0" sldId="259"/>
            <ac:spMk id="103" creationId="{00000000-0000-0000-0000-000000000000}"/>
          </ac:spMkLst>
        </pc:spChg>
        <pc:spChg chg="mod">
          <ac:chgData name="Paggetti Stefano" userId="8f61cd7d-5247-443d-a773-31aa73ee6e80" providerId="ADAL" clId="{D596A551-C9A3-5443-AF68-A09405C6FF2C}" dt="2019-12-10T11:32:56.906" v="340" actId="20577"/>
          <ac:spMkLst>
            <pc:docMk/>
            <pc:sldMk cId="0" sldId="259"/>
            <ac:spMk id="104" creationId="{00000000-0000-0000-0000-000000000000}"/>
          </ac:spMkLst>
        </pc:spChg>
      </pc:sldChg>
      <pc:sldChg chg="modSp">
        <pc:chgData name="Paggetti Stefano" userId="8f61cd7d-5247-443d-a773-31aa73ee6e80" providerId="ADAL" clId="{D596A551-C9A3-5443-AF68-A09405C6FF2C}" dt="2019-12-10T11:31:08.008" v="282" actId="1076"/>
        <pc:sldMkLst>
          <pc:docMk/>
          <pc:sldMk cId="0" sldId="260"/>
        </pc:sldMkLst>
        <pc:spChg chg="mod">
          <ac:chgData name="Paggetti Stefano" userId="8f61cd7d-5247-443d-a773-31aa73ee6e80" providerId="ADAL" clId="{D596A551-C9A3-5443-AF68-A09405C6FF2C}" dt="2019-12-10T11:30:28.512" v="257" actId="113"/>
          <ac:spMkLst>
            <pc:docMk/>
            <pc:sldMk cId="0" sldId="260"/>
            <ac:spMk id="107" creationId="{00000000-0000-0000-0000-000000000000}"/>
          </ac:spMkLst>
        </pc:spChg>
        <pc:spChg chg="mod">
          <ac:chgData name="Paggetti Stefano" userId="8f61cd7d-5247-443d-a773-31aa73ee6e80" providerId="ADAL" clId="{D596A551-C9A3-5443-AF68-A09405C6FF2C}" dt="2019-12-10T11:31:08.008" v="282" actId="1076"/>
          <ac:spMkLst>
            <pc:docMk/>
            <pc:sldMk cId="0" sldId="260"/>
            <ac:spMk id="108" creationId="{00000000-0000-0000-0000-000000000000}"/>
          </ac:spMkLst>
        </pc:spChg>
      </pc:sldChg>
      <pc:sldChg chg="modSp">
        <pc:chgData name="Paggetti Stefano" userId="8f61cd7d-5247-443d-a773-31aa73ee6e80" providerId="ADAL" clId="{D596A551-C9A3-5443-AF68-A09405C6FF2C}" dt="2019-12-10T11:34:41.088" v="376" actId="113"/>
        <pc:sldMkLst>
          <pc:docMk/>
          <pc:sldMk cId="0" sldId="261"/>
        </pc:sldMkLst>
        <pc:spChg chg="mod">
          <ac:chgData name="Paggetti Stefano" userId="8f61cd7d-5247-443d-a773-31aa73ee6e80" providerId="ADAL" clId="{D596A551-C9A3-5443-AF68-A09405C6FF2C}" dt="2019-12-10T11:34:06.872" v="371" actId="1035"/>
          <ac:spMkLst>
            <pc:docMk/>
            <pc:sldMk cId="0" sldId="261"/>
            <ac:spMk id="109" creationId="{00000000-0000-0000-0000-000000000000}"/>
          </ac:spMkLst>
        </pc:spChg>
        <pc:spChg chg="mod">
          <ac:chgData name="Paggetti Stefano" userId="8f61cd7d-5247-443d-a773-31aa73ee6e80" providerId="ADAL" clId="{D596A551-C9A3-5443-AF68-A09405C6FF2C}" dt="2019-12-10T11:31:32.669" v="310" actId="20577"/>
          <ac:spMkLst>
            <pc:docMk/>
            <pc:sldMk cId="0" sldId="261"/>
            <ac:spMk id="110" creationId="{00000000-0000-0000-0000-000000000000}"/>
          </ac:spMkLst>
        </pc:spChg>
        <pc:spChg chg="mod">
          <ac:chgData name="Paggetti Stefano" userId="8f61cd7d-5247-443d-a773-31aa73ee6e80" providerId="ADAL" clId="{D596A551-C9A3-5443-AF68-A09405C6FF2C}" dt="2019-12-10T11:34:41.088" v="376" actId="113"/>
          <ac:spMkLst>
            <pc:docMk/>
            <pc:sldMk cId="0" sldId="261"/>
            <ac:spMk id="111" creationId="{00000000-0000-0000-0000-000000000000}"/>
          </ac:spMkLst>
        </pc:spChg>
        <pc:spChg chg="mod">
          <ac:chgData name="Paggetti Stefano" userId="8f61cd7d-5247-443d-a773-31aa73ee6e80" providerId="ADAL" clId="{D596A551-C9A3-5443-AF68-A09405C6FF2C}" dt="2019-12-10T11:34:06.872" v="371" actId="1035"/>
          <ac:spMkLst>
            <pc:docMk/>
            <pc:sldMk cId="0" sldId="261"/>
            <ac:spMk id="112" creationId="{00000000-0000-0000-0000-000000000000}"/>
          </ac:spMkLst>
        </pc:spChg>
        <pc:spChg chg="mod">
          <ac:chgData name="Paggetti Stefano" userId="8f61cd7d-5247-443d-a773-31aa73ee6e80" providerId="ADAL" clId="{D596A551-C9A3-5443-AF68-A09405C6FF2C}" dt="2019-12-10T11:34:06.872" v="371" actId="1035"/>
          <ac:spMkLst>
            <pc:docMk/>
            <pc:sldMk cId="0" sldId="261"/>
            <ac:spMk id="113" creationId="{00000000-0000-0000-0000-000000000000}"/>
          </ac:spMkLst>
        </pc:spChg>
        <pc:spChg chg="mod">
          <ac:chgData name="Paggetti Stefano" userId="8f61cd7d-5247-443d-a773-31aa73ee6e80" providerId="ADAL" clId="{D596A551-C9A3-5443-AF68-A09405C6FF2C}" dt="2019-12-10T11:34:06.872" v="371" actId="1035"/>
          <ac:spMkLst>
            <pc:docMk/>
            <pc:sldMk cId="0" sldId="261"/>
            <ac:spMk id="114" creationId="{00000000-0000-0000-0000-000000000000}"/>
          </ac:spMkLst>
        </pc:spChg>
        <pc:spChg chg="mod">
          <ac:chgData name="Paggetti Stefano" userId="8f61cd7d-5247-443d-a773-31aa73ee6e80" providerId="ADAL" clId="{D596A551-C9A3-5443-AF68-A09405C6FF2C}" dt="2019-12-10T11:34:06.872" v="371" actId="1035"/>
          <ac:spMkLst>
            <pc:docMk/>
            <pc:sldMk cId="0" sldId="261"/>
            <ac:spMk id="115" creationId="{00000000-0000-0000-0000-000000000000}"/>
          </ac:spMkLst>
        </pc:spChg>
        <pc:spChg chg="mod">
          <ac:chgData name="Paggetti Stefano" userId="8f61cd7d-5247-443d-a773-31aa73ee6e80" providerId="ADAL" clId="{D596A551-C9A3-5443-AF68-A09405C6FF2C}" dt="2019-12-10T11:34:06.872" v="371" actId="1035"/>
          <ac:spMkLst>
            <pc:docMk/>
            <pc:sldMk cId="0" sldId="261"/>
            <ac:spMk id="116" creationId="{00000000-0000-0000-0000-000000000000}"/>
          </ac:spMkLst>
        </pc:spChg>
        <pc:spChg chg="mod">
          <ac:chgData name="Paggetti Stefano" userId="8f61cd7d-5247-443d-a773-31aa73ee6e80" providerId="ADAL" clId="{D596A551-C9A3-5443-AF68-A09405C6FF2C}" dt="2019-12-10T11:34:06.872" v="371" actId="1035"/>
          <ac:spMkLst>
            <pc:docMk/>
            <pc:sldMk cId="0" sldId="261"/>
            <ac:spMk id="117" creationId="{00000000-0000-0000-0000-000000000000}"/>
          </ac:spMkLst>
        </pc:spChg>
        <pc:spChg chg="mod">
          <ac:chgData name="Paggetti Stefano" userId="8f61cd7d-5247-443d-a773-31aa73ee6e80" providerId="ADAL" clId="{D596A551-C9A3-5443-AF68-A09405C6FF2C}" dt="2019-12-10T11:34:06.872" v="371" actId="1035"/>
          <ac:spMkLst>
            <pc:docMk/>
            <pc:sldMk cId="0" sldId="261"/>
            <ac:spMk id="118" creationId="{00000000-0000-0000-0000-000000000000}"/>
          </ac:spMkLst>
        </pc:spChg>
      </pc:sldChg>
      <pc:sldChg chg="modSp ord">
        <pc:chgData name="Paggetti Stefano" userId="8f61cd7d-5247-443d-a773-31aa73ee6e80" providerId="ADAL" clId="{D596A551-C9A3-5443-AF68-A09405C6FF2C}" dt="2019-12-10T11:33:34.077" v="341"/>
        <pc:sldMkLst>
          <pc:docMk/>
          <pc:sldMk cId="0" sldId="262"/>
        </pc:sldMkLst>
        <pc:spChg chg="mod">
          <ac:chgData name="Paggetti Stefano" userId="8f61cd7d-5247-443d-a773-31aa73ee6e80" providerId="ADAL" clId="{D596A551-C9A3-5443-AF68-A09405C6FF2C}" dt="2019-12-10T11:31:40.217" v="312" actId="20577"/>
          <ac:spMkLst>
            <pc:docMk/>
            <pc:sldMk cId="0" sldId="262"/>
            <ac:spMk id="121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7641C9-E4FB-F94A-98F7-9665E1E00925}" type="doc">
      <dgm:prSet loTypeId="urn:microsoft.com/office/officeart/2005/8/layout/cycle6" loCatId="cycle" qsTypeId="urn:microsoft.com/office/officeart/2005/8/quickstyle/3d6" qsCatId="3D" csTypeId="urn:microsoft.com/office/officeart/2005/8/colors/accent1_4" csCatId="accent1" phldr="1"/>
      <dgm:spPr/>
      <dgm:t>
        <a:bodyPr/>
        <a:lstStyle/>
        <a:p>
          <a:endParaRPr lang="it-IT"/>
        </a:p>
      </dgm:t>
    </dgm:pt>
    <dgm:pt modelId="{ED942F95-87BF-D146-B214-474B53915BB7}">
      <dgm:prSet phldrT="[Testo]"/>
      <dgm:spPr/>
      <dgm:t>
        <a:bodyPr/>
        <a:lstStyle/>
        <a:p>
          <a:r>
            <a:rPr lang="it-IT" dirty="0"/>
            <a:t>Open Source</a:t>
          </a:r>
        </a:p>
      </dgm:t>
    </dgm:pt>
    <dgm:pt modelId="{790F409D-F78E-AB44-B106-379EDF3E6F78}" type="parTrans" cxnId="{1C19B67A-90C0-8D4A-8E51-054AB9300D2D}">
      <dgm:prSet/>
      <dgm:spPr/>
      <dgm:t>
        <a:bodyPr/>
        <a:lstStyle/>
        <a:p>
          <a:endParaRPr lang="it-IT"/>
        </a:p>
      </dgm:t>
    </dgm:pt>
    <dgm:pt modelId="{F2263E98-3C42-3443-8377-99F71789B1A1}" type="sibTrans" cxnId="{1C19B67A-90C0-8D4A-8E51-054AB9300D2D}">
      <dgm:prSet/>
      <dgm:spPr/>
      <dgm:t>
        <a:bodyPr/>
        <a:lstStyle/>
        <a:p>
          <a:endParaRPr lang="it-IT"/>
        </a:p>
      </dgm:t>
    </dgm:pt>
    <dgm:pt modelId="{AB9E4E2F-CD8F-3D4B-9915-52351DD02DAF}">
      <dgm:prSet phldrT="[Testo]"/>
      <dgm:spPr/>
      <dgm:t>
        <a:bodyPr/>
        <a:lstStyle/>
        <a:p>
          <a:r>
            <a:rPr lang="it-IT" dirty="0"/>
            <a:t>Riuso</a:t>
          </a:r>
        </a:p>
      </dgm:t>
    </dgm:pt>
    <dgm:pt modelId="{2AB8424C-70AE-9E49-A7FB-760DEDD9E908}" type="parTrans" cxnId="{72FE0FE6-7293-0845-89FA-30451C322A62}">
      <dgm:prSet/>
      <dgm:spPr/>
      <dgm:t>
        <a:bodyPr/>
        <a:lstStyle/>
        <a:p>
          <a:endParaRPr lang="it-IT"/>
        </a:p>
      </dgm:t>
    </dgm:pt>
    <dgm:pt modelId="{3C0818DA-487A-AD41-B608-7C01E49F0DDD}" type="sibTrans" cxnId="{72FE0FE6-7293-0845-89FA-30451C322A62}">
      <dgm:prSet/>
      <dgm:spPr/>
      <dgm:t>
        <a:bodyPr/>
        <a:lstStyle/>
        <a:p>
          <a:endParaRPr lang="it-IT"/>
        </a:p>
      </dgm:t>
    </dgm:pt>
    <dgm:pt modelId="{89FAE1A0-7A3E-8C46-B6FE-D9C002EEE631}">
      <dgm:prSet phldrT="[Testo]"/>
      <dgm:spPr/>
      <dgm:t>
        <a:bodyPr/>
        <a:lstStyle/>
        <a:p>
          <a:r>
            <a:rPr lang="it-IT" dirty="0"/>
            <a:t>Community</a:t>
          </a:r>
        </a:p>
      </dgm:t>
    </dgm:pt>
    <dgm:pt modelId="{163C8710-849D-D944-9E8B-6BCE1B584DD4}" type="parTrans" cxnId="{28F4D06A-8725-F549-A7FD-B232E8319D83}">
      <dgm:prSet/>
      <dgm:spPr/>
      <dgm:t>
        <a:bodyPr/>
        <a:lstStyle/>
        <a:p>
          <a:endParaRPr lang="it-IT"/>
        </a:p>
      </dgm:t>
    </dgm:pt>
    <dgm:pt modelId="{67B2813A-88AA-2D4A-A254-63EE2B114B9F}" type="sibTrans" cxnId="{28F4D06A-8725-F549-A7FD-B232E8319D83}">
      <dgm:prSet/>
      <dgm:spPr/>
      <dgm:t>
        <a:bodyPr/>
        <a:lstStyle/>
        <a:p>
          <a:endParaRPr lang="it-IT"/>
        </a:p>
      </dgm:t>
    </dgm:pt>
    <dgm:pt modelId="{075585D5-08D2-F74D-B294-4B26E6360548}">
      <dgm:prSet phldrT="[Testo]"/>
      <dgm:spPr/>
      <dgm:t>
        <a:bodyPr/>
        <a:lstStyle/>
        <a:p>
          <a:r>
            <a:rPr lang="it-IT" dirty="0"/>
            <a:t>Valutazione Comparativa</a:t>
          </a:r>
        </a:p>
      </dgm:t>
    </dgm:pt>
    <dgm:pt modelId="{E83C1D43-9D08-A344-B704-7F2F9DDC8BE0}" type="parTrans" cxnId="{E038EF21-2F37-F942-8A0A-8C3DB5387579}">
      <dgm:prSet/>
      <dgm:spPr/>
      <dgm:t>
        <a:bodyPr/>
        <a:lstStyle/>
        <a:p>
          <a:endParaRPr lang="it-IT"/>
        </a:p>
      </dgm:t>
    </dgm:pt>
    <dgm:pt modelId="{8CCDE545-C60B-5F47-B4C0-54E53AE44DBD}" type="sibTrans" cxnId="{E038EF21-2F37-F942-8A0A-8C3DB5387579}">
      <dgm:prSet/>
      <dgm:spPr/>
      <dgm:t>
        <a:bodyPr/>
        <a:lstStyle/>
        <a:p>
          <a:endParaRPr lang="it-IT"/>
        </a:p>
      </dgm:t>
    </dgm:pt>
    <dgm:pt modelId="{F09B4C5B-094D-1547-A298-BB3A1957ED80}" type="pres">
      <dgm:prSet presAssocID="{9C7641C9-E4FB-F94A-98F7-9665E1E00925}" presName="cycle" presStyleCnt="0">
        <dgm:presLayoutVars>
          <dgm:dir/>
          <dgm:resizeHandles val="exact"/>
        </dgm:presLayoutVars>
      </dgm:prSet>
      <dgm:spPr/>
    </dgm:pt>
    <dgm:pt modelId="{FB3C52AE-DE71-F242-AF57-2B273A9EFAD9}" type="pres">
      <dgm:prSet presAssocID="{ED942F95-87BF-D146-B214-474B53915BB7}" presName="node" presStyleLbl="node1" presStyleIdx="0" presStyleCnt="4">
        <dgm:presLayoutVars>
          <dgm:bulletEnabled val="1"/>
        </dgm:presLayoutVars>
      </dgm:prSet>
      <dgm:spPr/>
    </dgm:pt>
    <dgm:pt modelId="{58C1F44A-DDFF-BE4A-8BEF-2EA3193B8C4D}" type="pres">
      <dgm:prSet presAssocID="{ED942F95-87BF-D146-B214-474B53915BB7}" presName="spNode" presStyleCnt="0"/>
      <dgm:spPr/>
    </dgm:pt>
    <dgm:pt modelId="{3CBAFA6E-2A73-CA42-83B5-A103E206FB04}" type="pres">
      <dgm:prSet presAssocID="{F2263E98-3C42-3443-8377-99F71789B1A1}" presName="sibTrans" presStyleLbl="sibTrans1D1" presStyleIdx="0" presStyleCnt="4"/>
      <dgm:spPr/>
    </dgm:pt>
    <dgm:pt modelId="{18DA73A3-EEA3-4C45-8DE9-573A76F97A2E}" type="pres">
      <dgm:prSet presAssocID="{AB9E4E2F-CD8F-3D4B-9915-52351DD02DAF}" presName="node" presStyleLbl="node1" presStyleIdx="1" presStyleCnt="4">
        <dgm:presLayoutVars>
          <dgm:bulletEnabled val="1"/>
        </dgm:presLayoutVars>
      </dgm:prSet>
      <dgm:spPr/>
    </dgm:pt>
    <dgm:pt modelId="{02A290FD-17F4-D342-85CF-AB243BDB8430}" type="pres">
      <dgm:prSet presAssocID="{AB9E4E2F-CD8F-3D4B-9915-52351DD02DAF}" presName="spNode" presStyleCnt="0"/>
      <dgm:spPr/>
    </dgm:pt>
    <dgm:pt modelId="{FB472B0D-15CA-C040-8158-81EFC85D5E45}" type="pres">
      <dgm:prSet presAssocID="{3C0818DA-487A-AD41-B608-7C01E49F0DDD}" presName="sibTrans" presStyleLbl="sibTrans1D1" presStyleIdx="1" presStyleCnt="4"/>
      <dgm:spPr/>
    </dgm:pt>
    <dgm:pt modelId="{E4C2F2AF-C613-2D48-BE54-604D28088B76}" type="pres">
      <dgm:prSet presAssocID="{89FAE1A0-7A3E-8C46-B6FE-D9C002EEE631}" presName="node" presStyleLbl="node1" presStyleIdx="2" presStyleCnt="4">
        <dgm:presLayoutVars>
          <dgm:bulletEnabled val="1"/>
        </dgm:presLayoutVars>
      </dgm:prSet>
      <dgm:spPr/>
    </dgm:pt>
    <dgm:pt modelId="{880DDBA3-53A1-0249-9AE8-2BB24907A10B}" type="pres">
      <dgm:prSet presAssocID="{89FAE1A0-7A3E-8C46-B6FE-D9C002EEE631}" presName="spNode" presStyleCnt="0"/>
      <dgm:spPr/>
    </dgm:pt>
    <dgm:pt modelId="{9897E1FB-AE61-D143-A729-D66195E43F24}" type="pres">
      <dgm:prSet presAssocID="{67B2813A-88AA-2D4A-A254-63EE2B114B9F}" presName="sibTrans" presStyleLbl="sibTrans1D1" presStyleIdx="2" presStyleCnt="4"/>
      <dgm:spPr/>
    </dgm:pt>
    <dgm:pt modelId="{9BD150B2-40CD-0241-A42C-16B5C7803E5D}" type="pres">
      <dgm:prSet presAssocID="{075585D5-08D2-F74D-B294-4B26E6360548}" presName="node" presStyleLbl="node1" presStyleIdx="3" presStyleCnt="4">
        <dgm:presLayoutVars>
          <dgm:bulletEnabled val="1"/>
        </dgm:presLayoutVars>
      </dgm:prSet>
      <dgm:spPr/>
    </dgm:pt>
    <dgm:pt modelId="{590C66A2-6E0B-D34D-AD3A-E9C3F72341DD}" type="pres">
      <dgm:prSet presAssocID="{075585D5-08D2-F74D-B294-4B26E6360548}" presName="spNode" presStyleCnt="0"/>
      <dgm:spPr/>
    </dgm:pt>
    <dgm:pt modelId="{F379ED57-9C35-6F47-8722-8FC275E79332}" type="pres">
      <dgm:prSet presAssocID="{8CCDE545-C60B-5F47-B4C0-54E53AE44DBD}" presName="sibTrans" presStyleLbl="sibTrans1D1" presStyleIdx="3" presStyleCnt="4"/>
      <dgm:spPr/>
    </dgm:pt>
  </dgm:ptLst>
  <dgm:cxnLst>
    <dgm:cxn modelId="{806A8709-A7B3-D443-843D-328A19E6C64B}" type="presOf" srcId="{3C0818DA-487A-AD41-B608-7C01E49F0DDD}" destId="{FB472B0D-15CA-C040-8158-81EFC85D5E45}" srcOrd="0" destOrd="0" presId="urn:microsoft.com/office/officeart/2005/8/layout/cycle6"/>
    <dgm:cxn modelId="{E038EF21-2F37-F942-8A0A-8C3DB5387579}" srcId="{9C7641C9-E4FB-F94A-98F7-9665E1E00925}" destId="{075585D5-08D2-F74D-B294-4B26E6360548}" srcOrd="3" destOrd="0" parTransId="{E83C1D43-9D08-A344-B704-7F2F9DDC8BE0}" sibTransId="{8CCDE545-C60B-5F47-B4C0-54E53AE44DBD}"/>
    <dgm:cxn modelId="{DD0D8D43-0671-D04A-A89A-2AB5B01F203E}" type="presOf" srcId="{ED942F95-87BF-D146-B214-474B53915BB7}" destId="{FB3C52AE-DE71-F242-AF57-2B273A9EFAD9}" srcOrd="0" destOrd="0" presId="urn:microsoft.com/office/officeart/2005/8/layout/cycle6"/>
    <dgm:cxn modelId="{F8C82A5C-779E-F141-928F-62D477C1A5C8}" type="presOf" srcId="{9C7641C9-E4FB-F94A-98F7-9665E1E00925}" destId="{F09B4C5B-094D-1547-A298-BB3A1957ED80}" srcOrd="0" destOrd="0" presId="urn:microsoft.com/office/officeart/2005/8/layout/cycle6"/>
    <dgm:cxn modelId="{28F4D06A-8725-F549-A7FD-B232E8319D83}" srcId="{9C7641C9-E4FB-F94A-98F7-9665E1E00925}" destId="{89FAE1A0-7A3E-8C46-B6FE-D9C002EEE631}" srcOrd="2" destOrd="0" parTransId="{163C8710-849D-D944-9E8B-6BCE1B584DD4}" sibTransId="{67B2813A-88AA-2D4A-A254-63EE2B114B9F}"/>
    <dgm:cxn modelId="{1C19B67A-90C0-8D4A-8E51-054AB9300D2D}" srcId="{9C7641C9-E4FB-F94A-98F7-9665E1E00925}" destId="{ED942F95-87BF-D146-B214-474B53915BB7}" srcOrd="0" destOrd="0" parTransId="{790F409D-F78E-AB44-B106-379EDF3E6F78}" sibTransId="{F2263E98-3C42-3443-8377-99F71789B1A1}"/>
    <dgm:cxn modelId="{AA96718E-A881-E543-90A9-11B07D0FFC25}" type="presOf" srcId="{89FAE1A0-7A3E-8C46-B6FE-D9C002EEE631}" destId="{E4C2F2AF-C613-2D48-BE54-604D28088B76}" srcOrd="0" destOrd="0" presId="urn:microsoft.com/office/officeart/2005/8/layout/cycle6"/>
    <dgm:cxn modelId="{F1694E93-FCEB-6943-B16A-E464EBE307EF}" type="presOf" srcId="{67B2813A-88AA-2D4A-A254-63EE2B114B9F}" destId="{9897E1FB-AE61-D143-A729-D66195E43F24}" srcOrd="0" destOrd="0" presId="urn:microsoft.com/office/officeart/2005/8/layout/cycle6"/>
    <dgm:cxn modelId="{8B98ADB8-18BD-8F4F-B80A-02C91B784A81}" type="presOf" srcId="{F2263E98-3C42-3443-8377-99F71789B1A1}" destId="{3CBAFA6E-2A73-CA42-83B5-A103E206FB04}" srcOrd="0" destOrd="0" presId="urn:microsoft.com/office/officeart/2005/8/layout/cycle6"/>
    <dgm:cxn modelId="{67002EBA-01EC-F348-9027-A99E3A1A969B}" type="presOf" srcId="{8CCDE545-C60B-5F47-B4C0-54E53AE44DBD}" destId="{F379ED57-9C35-6F47-8722-8FC275E79332}" srcOrd="0" destOrd="0" presId="urn:microsoft.com/office/officeart/2005/8/layout/cycle6"/>
    <dgm:cxn modelId="{8C8BC1C9-087B-6B44-937A-811C360EEDCC}" type="presOf" srcId="{AB9E4E2F-CD8F-3D4B-9915-52351DD02DAF}" destId="{18DA73A3-EEA3-4C45-8DE9-573A76F97A2E}" srcOrd="0" destOrd="0" presId="urn:microsoft.com/office/officeart/2005/8/layout/cycle6"/>
    <dgm:cxn modelId="{72FE0FE6-7293-0845-89FA-30451C322A62}" srcId="{9C7641C9-E4FB-F94A-98F7-9665E1E00925}" destId="{AB9E4E2F-CD8F-3D4B-9915-52351DD02DAF}" srcOrd="1" destOrd="0" parTransId="{2AB8424C-70AE-9E49-A7FB-760DEDD9E908}" sibTransId="{3C0818DA-487A-AD41-B608-7C01E49F0DDD}"/>
    <dgm:cxn modelId="{719A21FB-725D-C24C-B09E-CB0A05AD755A}" type="presOf" srcId="{075585D5-08D2-F74D-B294-4B26E6360548}" destId="{9BD150B2-40CD-0241-A42C-16B5C7803E5D}" srcOrd="0" destOrd="0" presId="urn:microsoft.com/office/officeart/2005/8/layout/cycle6"/>
    <dgm:cxn modelId="{9A928228-6DB2-774A-B3DA-CF2996D02658}" type="presParOf" srcId="{F09B4C5B-094D-1547-A298-BB3A1957ED80}" destId="{FB3C52AE-DE71-F242-AF57-2B273A9EFAD9}" srcOrd="0" destOrd="0" presId="urn:microsoft.com/office/officeart/2005/8/layout/cycle6"/>
    <dgm:cxn modelId="{8ED20FFF-5F97-EB47-8522-087B431FD62D}" type="presParOf" srcId="{F09B4C5B-094D-1547-A298-BB3A1957ED80}" destId="{58C1F44A-DDFF-BE4A-8BEF-2EA3193B8C4D}" srcOrd="1" destOrd="0" presId="urn:microsoft.com/office/officeart/2005/8/layout/cycle6"/>
    <dgm:cxn modelId="{158A429F-C0F3-2540-8FB1-79ECBB00C327}" type="presParOf" srcId="{F09B4C5B-094D-1547-A298-BB3A1957ED80}" destId="{3CBAFA6E-2A73-CA42-83B5-A103E206FB04}" srcOrd="2" destOrd="0" presId="urn:microsoft.com/office/officeart/2005/8/layout/cycle6"/>
    <dgm:cxn modelId="{124D890F-B2DF-674C-B129-05A21A3E58CF}" type="presParOf" srcId="{F09B4C5B-094D-1547-A298-BB3A1957ED80}" destId="{18DA73A3-EEA3-4C45-8DE9-573A76F97A2E}" srcOrd="3" destOrd="0" presId="urn:microsoft.com/office/officeart/2005/8/layout/cycle6"/>
    <dgm:cxn modelId="{642ED4CE-9E69-FD48-8C17-8997BD0BC712}" type="presParOf" srcId="{F09B4C5B-094D-1547-A298-BB3A1957ED80}" destId="{02A290FD-17F4-D342-85CF-AB243BDB8430}" srcOrd="4" destOrd="0" presId="urn:microsoft.com/office/officeart/2005/8/layout/cycle6"/>
    <dgm:cxn modelId="{A618A3D0-778F-5249-B1CB-907430288484}" type="presParOf" srcId="{F09B4C5B-094D-1547-A298-BB3A1957ED80}" destId="{FB472B0D-15CA-C040-8158-81EFC85D5E45}" srcOrd="5" destOrd="0" presId="urn:microsoft.com/office/officeart/2005/8/layout/cycle6"/>
    <dgm:cxn modelId="{C729EE77-68EF-8348-85D0-A8C0052C7DA7}" type="presParOf" srcId="{F09B4C5B-094D-1547-A298-BB3A1957ED80}" destId="{E4C2F2AF-C613-2D48-BE54-604D28088B76}" srcOrd="6" destOrd="0" presId="urn:microsoft.com/office/officeart/2005/8/layout/cycle6"/>
    <dgm:cxn modelId="{52127006-8FBB-1448-B879-2F63DA21AD5E}" type="presParOf" srcId="{F09B4C5B-094D-1547-A298-BB3A1957ED80}" destId="{880DDBA3-53A1-0249-9AE8-2BB24907A10B}" srcOrd="7" destOrd="0" presId="urn:microsoft.com/office/officeart/2005/8/layout/cycle6"/>
    <dgm:cxn modelId="{888332FB-F4C5-DC45-9199-949419F3F898}" type="presParOf" srcId="{F09B4C5B-094D-1547-A298-BB3A1957ED80}" destId="{9897E1FB-AE61-D143-A729-D66195E43F24}" srcOrd="8" destOrd="0" presId="urn:microsoft.com/office/officeart/2005/8/layout/cycle6"/>
    <dgm:cxn modelId="{91300592-A95F-A449-A5EC-F7EAD476256F}" type="presParOf" srcId="{F09B4C5B-094D-1547-A298-BB3A1957ED80}" destId="{9BD150B2-40CD-0241-A42C-16B5C7803E5D}" srcOrd="9" destOrd="0" presId="urn:microsoft.com/office/officeart/2005/8/layout/cycle6"/>
    <dgm:cxn modelId="{7D28DEA9-2AE1-F541-9D71-3A33CFB4E021}" type="presParOf" srcId="{F09B4C5B-094D-1547-A298-BB3A1957ED80}" destId="{590C66A2-6E0B-D34D-AD3A-E9C3F72341DD}" srcOrd="10" destOrd="0" presId="urn:microsoft.com/office/officeart/2005/8/layout/cycle6"/>
    <dgm:cxn modelId="{4128809F-27D1-354A-BF35-2101F7E8DB45}" type="presParOf" srcId="{F09B4C5B-094D-1547-A298-BB3A1957ED80}" destId="{F379ED57-9C35-6F47-8722-8FC275E79332}" srcOrd="11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3C52AE-DE71-F242-AF57-2B273A9EFAD9}">
      <dsp:nvSpPr>
        <dsp:cNvPr id="0" name=""/>
        <dsp:cNvSpPr/>
      </dsp:nvSpPr>
      <dsp:spPr>
        <a:xfrm>
          <a:off x="2113759" y="158"/>
          <a:ext cx="1322454" cy="859595"/>
        </a:xfrm>
        <a:prstGeom prst="round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/>
            <a:t>Open Source</a:t>
          </a:r>
        </a:p>
      </dsp:txBody>
      <dsp:txXfrm>
        <a:off x="2155721" y="42120"/>
        <a:ext cx="1238530" cy="775671"/>
      </dsp:txXfrm>
    </dsp:sp>
    <dsp:sp modelId="{3CBAFA6E-2A73-CA42-83B5-A103E206FB04}">
      <dsp:nvSpPr>
        <dsp:cNvPr id="0" name=""/>
        <dsp:cNvSpPr/>
      </dsp:nvSpPr>
      <dsp:spPr>
        <a:xfrm>
          <a:off x="1354952" y="429956"/>
          <a:ext cx="2840069" cy="2840069"/>
        </a:xfrm>
        <a:custGeom>
          <a:avLst/>
          <a:gdLst/>
          <a:ahLst/>
          <a:cxnLst/>
          <a:rect l="0" t="0" r="0" b="0"/>
          <a:pathLst>
            <a:path>
              <a:moveTo>
                <a:pt x="2090786" y="168399"/>
              </a:moveTo>
              <a:arcTo wR="1420034" hR="1420034" stAng="17891212" swAng="2625610"/>
            </a:path>
          </a:pathLst>
        </a:custGeom>
        <a:noFill/>
        <a:ln w="9525" cap="flat" cmpd="sng" algn="ctr">
          <a:solidFill>
            <a:schemeClr val="accent1">
              <a:shade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5400" prstMaterial="plastic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DA73A3-EEA3-4C45-8DE9-573A76F97A2E}">
      <dsp:nvSpPr>
        <dsp:cNvPr id="0" name=""/>
        <dsp:cNvSpPr/>
      </dsp:nvSpPr>
      <dsp:spPr>
        <a:xfrm>
          <a:off x="3533794" y="1420193"/>
          <a:ext cx="1322454" cy="859595"/>
        </a:xfrm>
        <a:prstGeom prst="roundRect">
          <a:avLst/>
        </a:prstGeom>
        <a:solidFill>
          <a:schemeClr val="accent1">
            <a:shade val="50000"/>
            <a:hueOff val="422616"/>
            <a:satOff val="-28372"/>
            <a:lumOff val="2552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/>
            <a:t>Riuso</a:t>
          </a:r>
        </a:p>
      </dsp:txBody>
      <dsp:txXfrm>
        <a:off x="3575756" y="1462155"/>
        <a:ext cx="1238530" cy="775671"/>
      </dsp:txXfrm>
    </dsp:sp>
    <dsp:sp modelId="{FB472B0D-15CA-C040-8158-81EFC85D5E45}">
      <dsp:nvSpPr>
        <dsp:cNvPr id="0" name=""/>
        <dsp:cNvSpPr/>
      </dsp:nvSpPr>
      <dsp:spPr>
        <a:xfrm>
          <a:off x="1354952" y="429956"/>
          <a:ext cx="2840069" cy="2840069"/>
        </a:xfrm>
        <a:custGeom>
          <a:avLst/>
          <a:gdLst/>
          <a:ahLst/>
          <a:cxnLst/>
          <a:rect l="0" t="0" r="0" b="0"/>
          <a:pathLst>
            <a:path>
              <a:moveTo>
                <a:pt x="2770162" y="1860098"/>
              </a:moveTo>
              <a:arcTo wR="1420034" hR="1420034" stAng="1083178" swAng="2625610"/>
            </a:path>
          </a:pathLst>
        </a:custGeom>
        <a:noFill/>
        <a:ln w="9525" cap="flat" cmpd="sng" algn="ctr">
          <a:solidFill>
            <a:schemeClr val="accent1">
              <a:shade val="90000"/>
              <a:hueOff val="445957"/>
              <a:satOff val="-28337"/>
              <a:lumOff val="22366"/>
              <a:alphaOff val="0"/>
            </a:schemeClr>
          </a:solidFill>
          <a:prstDash val="solid"/>
        </a:ln>
        <a:effectLst/>
        <a:sp3d z="-25400" prstMaterial="plastic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C2F2AF-C613-2D48-BE54-604D28088B76}">
      <dsp:nvSpPr>
        <dsp:cNvPr id="0" name=""/>
        <dsp:cNvSpPr/>
      </dsp:nvSpPr>
      <dsp:spPr>
        <a:xfrm>
          <a:off x="2113759" y="2840228"/>
          <a:ext cx="1322454" cy="859595"/>
        </a:xfrm>
        <a:prstGeom prst="roundRect">
          <a:avLst/>
        </a:prstGeom>
        <a:solidFill>
          <a:schemeClr val="accent1">
            <a:shade val="50000"/>
            <a:hueOff val="845231"/>
            <a:satOff val="-56743"/>
            <a:lumOff val="5105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/>
            <a:t>Community</a:t>
          </a:r>
        </a:p>
      </dsp:txBody>
      <dsp:txXfrm>
        <a:off x="2155721" y="2882190"/>
        <a:ext cx="1238530" cy="775671"/>
      </dsp:txXfrm>
    </dsp:sp>
    <dsp:sp modelId="{9897E1FB-AE61-D143-A729-D66195E43F24}">
      <dsp:nvSpPr>
        <dsp:cNvPr id="0" name=""/>
        <dsp:cNvSpPr/>
      </dsp:nvSpPr>
      <dsp:spPr>
        <a:xfrm>
          <a:off x="1354952" y="429956"/>
          <a:ext cx="2840069" cy="2840069"/>
        </a:xfrm>
        <a:custGeom>
          <a:avLst/>
          <a:gdLst/>
          <a:ahLst/>
          <a:cxnLst/>
          <a:rect l="0" t="0" r="0" b="0"/>
          <a:pathLst>
            <a:path>
              <a:moveTo>
                <a:pt x="749283" y="2671670"/>
              </a:moveTo>
              <a:arcTo wR="1420034" hR="1420034" stAng="7091212" swAng="2625610"/>
            </a:path>
          </a:pathLst>
        </a:custGeom>
        <a:noFill/>
        <a:ln w="9525" cap="flat" cmpd="sng" algn="ctr">
          <a:solidFill>
            <a:schemeClr val="accent1">
              <a:shade val="90000"/>
              <a:hueOff val="891915"/>
              <a:satOff val="-56674"/>
              <a:lumOff val="44733"/>
              <a:alphaOff val="0"/>
            </a:schemeClr>
          </a:solidFill>
          <a:prstDash val="solid"/>
        </a:ln>
        <a:effectLst/>
        <a:sp3d z="-25400" prstMaterial="plastic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D150B2-40CD-0241-A42C-16B5C7803E5D}">
      <dsp:nvSpPr>
        <dsp:cNvPr id="0" name=""/>
        <dsp:cNvSpPr/>
      </dsp:nvSpPr>
      <dsp:spPr>
        <a:xfrm>
          <a:off x="693724" y="1420193"/>
          <a:ext cx="1322454" cy="859595"/>
        </a:xfrm>
        <a:prstGeom prst="roundRect">
          <a:avLst/>
        </a:prstGeom>
        <a:solidFill>
          <a:schemeClr val="accent1">
            <a:shade val="50000"/>
            <a:hueOff val="422616"/>
            <a:satOff val="-28372"/>
            <a:lumOff val="2552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/>
            <a:t>Valutazione Comparativa</a:t>
          </a:r>
        </a:p>
      </dsp:txBody>
      <dsp:txXfrm>
        <a:off x="735686" y="1462155"/>
        <a:ext cx="1238530" cy="775671"/>
      </dsp:txXfrm>
    </dsp:sp>
    <dsp:sp modelId="{F379ED57-9C35-6F47-8722-8FC275E79332}">
      <dsp:nvSpPr>
        <dsp:cNvPr id="0" name=""/>
        <dsp:cNvSpPr/>
      </dsp:nvSpPr>
      <dsp:spPr>
        <a:xfrm>
          <a:off x="1354952" y="429956"/>
          <a:ext cx="2840069" cy="2840069"/>
        </a:xfrm>
        <a:custGeom>
          <a:avLst/>
          <a:gdLst/>
          <a:ahLst/>
          <a:cxnLst/>
          <a:rect l="0" t="0" r="0" b="0"/>
          <a:pathLst>
            <a:path>
              <a:moveTo>
                <a:pt x="69907" y="979971"/>
              </a:moveTo>
              <a:arcTo wR="1420034" hR="1420034" stAng="11883178" swAng="2625610"/>
            </a:path>
          </a:pathLst>
        </a:custGeom>
        <a:noFill/>
        <a:ln w="9525" cap="flat" cmpd="sng" algn="ctr">
          <a:solidFill>
            <a:schemeClr val="accent1">
              <a:shade val="90000"/>
              <a:hueOff val="445957"/>
              <a:satOff val="-28337"/>
              <a:lumOff val="22366"/>
              <a:alphaOff val="0"/>
            </a:schemeClr>
          </a:solidFill>
          <a:prstDash val="solid"/>
        </a:ln>
        <a:effectLst/>
        <a:sp3d z="-25400" prstMaterial="plastic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66720" y="861840"/>
            <a:ext cx="7810200" cy="17427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666720" y="2652840"/>
            <a:ext cx="7810200" cy="283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666720" y="2963880"/>
            <a:ext cx="7810200" cy="283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66720" y="861840"/>
            <a:ext cx="7810200" cy="17427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66720" y="2652840"/>
            <a:ext cx="3811320" cy="283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668840" y="2652840"/>
            <a:ext cx="3811320" cy="283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666720" y="2963880"/>
            <a:ext cx="3811320" cy="283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4668840" y="2963880"/>
            <a:ext cx="3811320" cy="283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66720" y="861840"/>
            <a:ext cx="7810200" cy="17427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666720" y="2652840"/>
            <a:ext cx="2514600" cy="283680"/>
          </a:xfrm>
          <a:prstGeom prst="rect">
            <a:avLst/>
          </a:prstGeom>
        </p:spPr>
        <p:txBody>
          <a:bodyPr lIns="0" tIns="0" rIns="0" bIns="0">
            <a:normAutofit fontScale="37000"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307320" y="2652840"/>
            <a:ext cx="2514600" cy="283680"/>
          </a:xfrm>
          <a:prstGeom prst="rect">
            <a:avLst/>
          </a:prstGeom>
        </p:spPr>
        <p:txBody>
          <a:bodyPr lIns="0" tIns="0" rIns="0" bIns="0">
            <a:normAutofit fontScale="37000"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5948280" y="2652840"/>
            <a:ext cx="2514600" cy="283680"/>
          </a:xfrm>
          <a:prstGeom prst="rect">
            <a:avLst/>
          </a:prstGeom>
        </p:spPr>
        <p:txBody>
          <a:bodyPr lIns="0" tIns="0" rIns="0" bIns="0">
            <a:normAutofit fontScale="37000"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666720" y="2963880"/>
            <a:ext cx="2514600" cy="283680"/>
          </a:xfrm>
          <a:prstGeom prst="rect">
            <a:avLst/>
          </a:prstGeom>
        </p:spPr>
        <p:txBody>
          <a:bodyPr lIns="0" tIns="0" rIns="0" bIns="0">
            <a:normAutofit fontScale="37000"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3307320" y="2963880"/>
            <a:ext cx="2514600" cy="283680"/>
          </a:xfrm>
          <a:prstGeom prst="rect">
            <a:avLst/>
          </a:prstGeom>
        </p:spPr>
        <p:txBody>
          <a:bodyPr lIns="0" tIns="0" rIns="0" bIns="0">
            <a:normAutofit fontScale="37000"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5948280" y="2963880"/>
            <a:ext cx="2514600" cy="283680"/>
          </a:xfrm>
          <a:prstGeom prst="rect">
            <a:avLst/>
          </a:prstGeom>
        </p:spPr>
        <p:txBody>
          <a:bodyPr lIns="0" tIns="0" rIns="0" bIns="0">
            <a:normAutofit fontScale="37000"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66720" y="861840"/>
            <a:ext cx="7810200" cy="17427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subTitle"/>
          </p:nvPr>
        </p:nvSpPr>
        <p:spPr>
          <a:xfrm>
            <a:off x="666720" y="2652840"/>
            <a:ext cx="7810200" cy="595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it-I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66720" y="861840"/>
            <a:ext cx="7810200" cy="17427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666720" y="2652840"/>
            <a:ext cx="7810200" cy="595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66720" y="861840"/>
            <a:ext cx="7810200" cy="17427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666720" y="2652840"/>
            <a:ext cx="3811320" cy="595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4668840" y="2652840"/>
            <a:ext cx="3811320" cy="595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66720" y="861840"/>
            <a:ext cx="7810200" cy="17427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subTitle"/>
          </p:nvPr>
        </p:nvSpPr>
        <p:spPr>
          <a:xfrm>
            <a:off x="666720" y="861840"/>
            <a:ext cx="7810200" cy="8079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it-I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66720" y="861840"/>
            <a:ext cx="7810200" cy="17427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666720" y="2652840"/>
            <a:ext cx="3811320" cy="283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68840" y="2652840"/>
            <a:ext cx="3811320" cy="595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66720" y="2963880"/>
            <a:ext cx="3811320" cy="283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66720" y="861840"/>
            <a:ext cx="7810200" cy="17427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666720" y="2652840"/>
            <a:ext cx="7810200" cy="5950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it-I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66720" y="861840"/>
            <a:ext cx="7810200" cy="17427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666720" y="2652840"/>
            <a:ext cx="3811320" cy="595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68840" y="2652840"/>
            <a:ext cx="3811320" cy="283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668840" y="2963880"/>
            <a:ext cx="3811320" cy="283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66720" y="861840"/>
            <a:ext cx="7810200" cy="17427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666720" y="2652840"/>
            <a:ext cx="3811320" cy="283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668840" y="2652840"/>
            <a:ext cx="3811320" cy="283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666720" y="2963880"/>
            <a:ext cx="7810200" cy="283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66720" y="861840"/>
            <a:ext cx="7810200" cy="17427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666720" y="2652840"/>
            <a:ext cx="7810200" cy="283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666720" y="2963880"/>
            <a:ext cx="7810200" cy="283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66720" y="861840"/>
            <a:ext cx="7810200" cy="17427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666720" y="2652840"/>
            <a:ext cx="3811320" cy="283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4668840" y="2652840"/>
            <a:ext cx="3811320" cy="283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666720" y="2963880"/>
            <a:ext cx="3811320" cy="283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 type="body"/>
          </p:nvPr>
        </p:nvSpPr>
        <p:spPr>
          <a:xfrm>
            <a:off x="4668840" y="2963880"/>
            <a:ext cx="3811320" cy="283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66720" y="861840"/>
            <a:ext cx="7810200" cy="17427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666720" y="2652840"/>
            <a:ext cx="2514600" cy="283680"/>
          </a:xfrm>
          <a:prstGeom prst="rect">
            <a:avLst/>
          </a:prstGeom>
        </p:spPr>
        <p:txBody>
          <a:bodyPr lIns="0" tIns="0" rIns="0" bIns="0">
            <a:normAutofit fontScale="37000"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3307320" y="2652840"/>
            <a:ext cx="2514600" cy="283680"/>
          </a:xfrm>
          <a:prstGeom prst="rect">
            <a:avLst/>
          </a:prstGeom>
        </p:spPr>
        <p:txBody>
          <a:bodyPr lIns="0" tIns="0" rIns="0" bIns="0">
            <a:normAutofit fontScale="37000"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 type="body"/>
          </p:nvPr>
        </p:nvSpPr>
        <p:spPr>
          <a:xfrm>
            <a:off x="5948280" y="2652840"/>
            <a:ext cx="2514600" cy="283680"/>
          </a:xfrm>
          <a:prstGeom prst="rect">
            <a:avLst/>
          </a:prstGeom>
        </p:spPr>
        <p:txBody>
          <a:bodyPr lIns="0" tIns="0" rIns="0" bIns="0">
            <a:normAutofit fontScale="37000"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 type="body"/>
          </p:nvPr>
        </p:nvSpPr>
        <p:spPr>
          <a:xfrm>
            <a:off x="666720" y="2963880"/>
            <a:ext cx="2514600" cy="283680"/>
          </a:xfrm>
          <a:prstGeom prst="rect">
            <a:avLst/>
          </a:prstGeom>
        </p:spPr>
        <p:txBody>
          <a:bodyPr lIns="0" tIns="0" rIns="0" bIns="0">
            <a:normAutofit fontScale="37000"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  <p:sp>
        <p:nvSpPr>
          <p:cNvPr id="84" name="PlaceHolder 6"/>
          <p:cNvSpPr>
            <a:spLocks noGrp="1"/>
          </p:cNvSpPr>
          <p:nvPr>
            <p:ph type="body"/>
          </p:nvPr>
        </p:nvSpPr>
        <p:spPr>
          <a:xfrm>
            <a:off x="3307320" y="2963880"/>
            <a:ext cx="2514600" cy="283680"/>
          </a:xfrm>
          <a:prstGeom prst="rect">
            <a:avLst/>
          </a:prstGeom>
        </p:spPr>
        <p:txBody>
          <a:bodyPr lIns="0" tIns="0" rIns="0" bIns="0">
            <a:normAutofit fontScale="37000"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  <p:sp>
        <p:nvSpPr>
          <p:cNvPr id="85" name="PlaceHolder 7"/>
          <p:cNvSpPr>
            <a:spLocks noGrp="1"/>
          </p:cNvSpPr>
          <p:nvPr>
            <p:ph type="body"/>
          </p:nvPr>
        </p:nvSpPr>
        <p:spPr>
          <a:xfrm>
            <a:off x="5948280" y="2963880"/>
            <a:ext cx="2514600" cy="283680"/>
          </a:xfrm>
          <a:prstGeom prst="rect">
            <a:avLst/>
          </a:prstGeom>
        </p:spPr>
        <p:txBody>
          <a:bodyPr lIns="0" tIns="0" rIns="0" bIns="0">
            <a:normAutofit fontScale="37000"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66720" y="861840"/>
            <a:ext cx="7810200" cy="17427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666720" y="2652840"/>
            <a:ext cx="7810200" cy="595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66720" y="861840"/>
            <a:ext cx="7810200" cy="17427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666720" y="2652840"/>
            <a:ext cx="3811320" cy="595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4668840" y="2652840"/>
            <a:ext cx="3811320" cy="595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66720" y="861840"/>
            <a:ext cx="7810200" cy="17427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666720" y="861840"/>
            <a:ext cx="7810200" cy="8079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it-I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66720" y="861840"/>
            <a:ext cx="7810200" cy="17427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66720" y="2652840"/>
            <a:ext cx="3811320" cy="283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68840" y="2652840"/>
            <a:ext cx="3811320" cy="595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66720" y="2963880"/>
            <a:ext cx="3811320" cy="283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66720" y="861840"/>
            <a:ext cx="7810200" cy="17427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66720" y="2652840"/>
            <a:ext cx="3811320" cy="595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68840" y="2652840"/>
            <a:ext cx="3811320" cy="283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668840" y="2963880"/>
            <a:ext cx="3811320" cy="283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66720" y="861840"/>
            <a:ext cx="7810200" cy="17427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66720" y="2652840"/>
            <a:ext cx="3811320" cy="283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668840" y="2652840"/>
            <a:ext cx="3811320" cy="283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666720" y="2963880"/>
            <a:ext cx="7810200" cy="2836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"/>
          <p:cNvGrpSpPr/>
          <p:nvPr/>
        </p:nvGrpSpPr>
        <p:grpSpPr>
          <a:xfrm>
            <a:off x="-3960" y="4790880"/>
            <a:ext cx="9147600" cy="352440"/>
            <a:chOff x="-3960" y="4790880"/>
            <a:chExt cx="9147600" cy="352440"/>
          </a:xfrm>
        </p:grpSpPr>
        <p:sp>
          <p:nvSpPr>
            <p:cNvPr id="7" name="CustomShape 2"/>
            <p:cNvSpPr/>
            <p:nvPr/>
          </p:nvSpPr>
          <p:spPr>
            <a:xfrm>
              <a:off x="-3960" y="4790880"/>
              <a:ext cx="9147600" cy="352440"/>
            </a:xfrm>
            <a:prstGeom prst="rect">
              <a:avLst/>
            </a:prstGeom>
            <a:solidFill>
              <a:srgbClr val="00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pic>
          <p:nvPicPr>
            <p:cNvPr id="2" name="Immagine 12"/>
            <p:cNvPicPr/>
            <p:nvPr/>
          </p:nvPicPr>
          <p:blipFill>
            <a:blip r:embed="rId14"/>
            <a:stretch/>
          </p:blipFill>
          <p:spPr>
            <a:xfrm>
              <a:off x="7809840" y="4874760"/>
              <a:ext cx="975960" cy="13932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3" name="PlaceHolder 3"/>
          <p:cNvSpPr>
            <a:spLocks noGrp="1"/>
          </p:cNvSpPr>
          <p:nvPr>
            <p:ph type="title"/>
          </p:nvPr>
        </p:nvSpPr>
        <p:spPr>
          <a:xfrm>
            <a:off x="666720" y="861840"/>
            <a:ext cx="7810200" cy="1742760"/>
          </a:xfrm>
          <a:prstGeom prst="rect">
            <a:avLst/>
          </a:prstGeom>
        </p:spPr>
        <p:txBody>
          <a:bodyPr tIns="91440" bIns="91440" anchor="b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4200" b="0" strike="noStrike" spc="-1">
                <a:solidFill>
                  <a:srgbClr val="010335"/>
                </a:solidFill>
                <a:latin typeface="Titillium Web"/>
                <a:ea typeface="Titillium Web"/>
              </a:rPr>
              <a:t>Fare clic per modificare lo stile del titolo dello schema</a:t>
            </a:r>
            <a:endParaRPr lang="it-IT" sz="4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666720" y="2652840"/>
            <a:ext cx="7810200" cy="595080"/>
          </a:xfrm>
          <a:prstGeom prst="rect">
            <a:avLst/>
          </a:prstGeom>
        </p:spPr>
        <p:txBody>
          <a:bodyPr tIns="91440" bIns="9144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1700" b="0" strike="noStrike" spc="-1">
                <a:solidFill>
                  <a:srgbClr val="000000"/>
                </a:solidFill>
                <a:latin typeface="Titillium Web"/>
                <a:ea typeface="Titillium Web"/>
              </a:rPr>
              <a:t>Modifica gli stili del testo dello schema</a:t>
            </a:r>
            <a:endParaRPr lang="it-IT" sz="1700" b="0" strike="noStrike" spc="-1">
              <a:solidFill>
                <a:srgbClr val="000000"/>
              </a:solidFill>
              <a:latin typeface="Titillium Web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sldNum"/>
          </p:nvPr>
        </p:nvSpPr>
        <p:spPr>
          <a:xfrm>
            <a:off x="4484520" y="4905360"/>
            <a:ext cx="169560" cy="175680"/>
          </a:xfrm>
          <a:prstGeom prst="rect">
            <a:avLst/>
          </a:prstGeom>
        </p:spPr>
        <p:txBody>
          <a:bodyPr lIns="19080" tIns="19080" rIns="19080" bIns="19080">
            <a:noAutofit/>
          </a:bodyPr>
          <a:lstStyle/>
          <a:p>
            <a:pPr algn="ctr">
              <a:lnSpc>
                <a:spcPct val="100000"/>
              </a:lnSpc>
            </a:pPr>
            <a:fld id="{732BEE7C-3F0F-4F78-B397-E2AF002740BB}" type="slidenum">
              <a:rPr lang="it-IT" sz="900" b="0" strike="noStrike" spc="-1">
                <a:solidFill>
                  <a:srgbClr val="FFFFFF"/>
                </a:solidFill>
                <a:latin typeface="Titillium Web"/>
                <a:ea typeface="Titillium Web"/>
              </a:rPr>
              <a:t>‹N›</a:t>
            </a:fld>
            <a:endParaRPr lang="it-IT" sz="9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1"/>
          <p:cNvGrpSpPr/>
          <p:nvPr/>
        </p:nvGrpSpPr>
        <p:grpSpPr>
          <a:xfrm>
            <a:off x="-3960" y="4790880"/>
            <a:ext cx="9147600" cy="352440"/>
            <a:chOff x="-3960" y="4790880"/>
            <a:chExt cx="9147600" cy="352440"/>
          </a:xfrm>
        </p:grpSpPr>
        <p:sp>
          <p:nvSpPr>
            <p:cNvPr id="43" name="CustomShape 2"/>
            <p:cNvSpPr/>
            <p:nvPr/>
          </p:nvSpPr>
          <p:spPr>
            <a:xfrm>
              <a:off x="-3960" y="4790880"/>
              <a:ext cx="9147600" cy="352440"/>
            </a:xfrm>
            <a:prstGeom prst="rect">
              <a:avLst/>
            </a:prstGeom>
            <a:solidFill>
              <a:srgbClr val="00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pic>
          <p:nvPicPr>
            <p:cNvPr id="44" name="Immagine 12"/>
            <p:cNvPicPr/>
            <p:nvPr/>
          </p:nvPicPr>
          <p:blipFill>
            <a:blip r:embed="rId14"/>
            <a:stretch/>
          </p:blipFill>
          <p:spPr>
            <a:xfrm>
              <a:off x="7809840" y="4874760"/>
              <a:ext cx="975960" cy="13932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45" name="PlaceHolder 3"/>
          <p:cNvSpPr>
            <a:spLocks noGrp="1"/>
          </p:cNvSpPr>
          <p:nvPr>
            <p:ph type="body"/>
          </p:nvPr>
        </p:nvSpPr>
        <p:spPr>
          <a:xfrm>
            <a:off x="457560" y="510840"/>
            <a:ext cx="8228520" cy="3393360"/>
          </a:xfrm>
          <a:prstGeom prst="rect">
            <a:avLst/>
          </a:prstGeom>
        </p:spPr>
        <p:txBody>
          <a:bodyPr lIns="34200" tIns="34200" rIns="34200" bIns="342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it-IT" sz="1400" b="0" strike="noStrike" spc="-1">
                <a:solidFill>
                  <a:srgbClr val="0066CC"/>
                </a:solidFill>
                <a:latin typeface="Open Sans Bold"/>
                <a:ea typeface="Open Sans Bold"/>
              </a:rPr>
              <a:t>Corpo livello uno</a:t>
            </a:r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  <a:p>
            <a:pPr>
              <a:lnSpc>
                <a:spcPct val="100000"/>
              </a:lnSpc>
            </a:pPr>
            <a:r>
              <a:rPr lang="it-IT" sz="1400" b="0" strike="noStrike" spc="-1">
                <a:solidFill>
                  <a:srgbClr val="0066CC"/>
                </a:solidFill>
                <a:latin typeface="Open Sans Bold"/>
                <a:ea typeface="Open Sans Bold"/>
              </a:rPr>
              <a:t>Corpo livello due</a:t>
            </a:r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  <a:p>
            <a:pPr>
              <a:lnSpc>
                <a:spcPct val="100000"/>
              </a:lnSpc>
            </a:pPr>
            <a:r>
              <a:rPr lang="it-IT" sz="1400" b="0" strike="noStrike" spc="-1">
                <a:solidFill>
                  <a:srgbClr val="0066CC"/>
                </a:solidFill>
                <a:latin typeface="Open Sans Bold"/>
                <a:ea typeface="Open Sans Bold"/>
              </a:rPr>
              <a:t>Corpo livello tre</a:t>
            </a:r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  <a:p>
            <a:pPr>
              <a:lnSpc>
                <a:spcPct val="100000"/>
              </a:lnSpc>
            </a:pPr>
            <a:r>
              <a:rPr lang="it-IT" sz="1400" b="0" strike="noStrike" spc="-1">
                <a:solidFill>
                  <a:srgbClr val="0066CC"/>
                </a:solidFill>
                <a:latin typeface="Open Sans Bold"/>
                <a:ea typeface="Open Sans Bold"/>
              </a:rPr>
              <a:t>Corpo livello quattro</a:t>
            </a:r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  <a:p>
            <a:pPr>
              <a:lnSpc>
                <a:spcPct val="100000"/>
              </a:lnSpc>
            </a:pPr>
            <a:r>
              <a:rPr lang="it-IT" sz="1400" b="0" strike="noStrike" spc="-1">
                <a:solidFill>
                  <a:srgbClr val="0066CC"/>
                </a:solidFill>
                <a:latin typeface="Open Sans Bold"/>
                <a:ea typeface="Open Sans Bold"/>
              </a:rPr>
              <a:t>Livello 5</a:t>
            </a:r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sldNum"/>
          </p:nvPr>
        </p:nvSpPr>
        <p:spPr>
          <a:xfrm>
            <a:off x="4247280" y="4886280"/>
            <a:ext cx="648720" cy="173160"/>
          </a:xfrm>
          <a:prstGeom prst="rect">
            <a:avLst/>
          </a:prstGeom>
        </p:spPr>
        <p:txBody>
          <a:bodyPr lIns="19080" tIns="19080" rIns="19080" bIns="19080">
            <a:noAutofit/>
          </a:bodyPr>
          <a:lstStyle/>
          <a:p>
            <a:pPr algn="ctr">
              <a:lnSpc>
                <a:spcPct val="100000"/>
              </a:lnSpc>
            </a:pPr>
            <a:fld id="{CB8AB06C-8E6F-4EF2-9EAE-8C07BD1D15EF}" type="slidenum">
              <a:rPr lang="it-IT" sz="900" b="0" strike="noStrike" spc="-1">
                <a:solidFill>
                  <a:srgbClr val="FFFFFF"/>
                </a:solidFill>
                <a:latin typeface="Titillium Web"/>
                <a:ea typeface="Titillium Web"/>
              </a:rPr>
              <a:t>‹N›</a:t>
            </a:fld>
            <a:endParaRPr lang="it-IT" sz="900" b="0" strike="noStrike" spc="-1">
              <a:latin typeface="Times New Roman"/>
            </a:endParaRPr>
          </a:p>
        </p:txBody>
      </p:sp>
      <p:pic>
        <p:nvPicPr>
          <p:cNvPr id="47" name="Immagine 8"/>
          <p:cNvPicPr/>
          <p:nvPr/>
        </p:nvPicPr>
        <p:blipFill>
          <a:blip r:embed="rId15"/>
          <a:srcRect l="-196" t="6856" r="196" b="1512"/>
          <a:stretch/>
        </p:blipFill>
        <p:spPr>
          <a:xfrm>
            <a:off x="0" y="0"/>
            <a:ext cx="2437920" cy="1116720"/>
          </a:xfrm>
          <a:prstGeom prst="rect">
            <a:avLst/>
          </a:prstGeom>
          <a:ln>
            <a:noFill/>
          </a:ln>
        </p:spPr>
      </p:pic>
      <p:pic>
        <p:nvPicPr>
          <p:cNvPr id="48" name="Picture 6"/>
          <p:cNvPicPr/>
          <p:nvPr/>
        </p:nvPicPr>
        <p:blipFill>
          <a:blip r:embed="rId16"/>
          <a:stretch/>
        </p:blipFill>
        <p:spPr>
          <a:xfrm>
            <a:off x="107280" y="4797720"/>
            <a:ext cx="350280" cy="350280"/>
          </a:xfrm>
          <a:prstGeom prst="rect">
            <a:avLst/>
          </a:prstGeom>
          <a:ln>
            <a:noFill/>
          </a:ln>
        </p:spPr>
      </p:pic>
      <p:sp>
        <p:nvSpPr>
          <p:cNvPr id="49" name="PlaceHolder 5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it-IT" sz="1400" b="0" strike="noStrike" spc="-1">
                <a:solidFill>
                  <a:srgbClr val="000000"/>
                </a:solidFill>
                <a:latin typeface="Arial"/>
              </a:rPr>
              <a:t>Fai clic per modificare il formato del testo del titolo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" name="Group 1"/>
          <p:cNvGrpSpPr/>
          <p:nvPr/>
        </p:nvGrpSpPr>
        <p:grpSpPr>
          <a:xfrm>
            <a:off x="484200" y="3216240"/>
            <a:ext cx="8175240" cy="638640"/>
            <a:chOff x="484200" y="3216240"/>
            <a:chExt cx="8175240" cy="638640"/>
          </a:xfrm>
        </p:grpSpPr>
        <p:sp>
          <p:nvSpPr>
            <p:cNvPr id="87" name="CustomShape 2"/>
            <p:cNvSpPr/>
            <p:nvPr/>
          </p:nvSpPr>
          <p:spPr>
            <a:xfrm>
              <a:off x="484200" y="3216240"/>
              <a:ext cx="8175240" cy="3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rgbClr val="0066CC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88" name="CustomShape 3"/>
            <p:cNvSpPr/>
            <p:nvPr/>
          </p:nvSpPr>
          <p:spPr>
            <a:xfrm>
              <a:off x="484200" y="3854520"/>
              <a:ext cx="8175240" cy="3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rgbClr val="0066CC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89" name="Group 4"/>
          <p:cNvGrpSpPr/>
          <p:nvPr/>
        </p:nvGrpSpPr>
        <p:grpSpPr>
          <a:xfrm>
            <a:off x="-9360" y="4414680"/>
            <a:ext cx="9162720" cy="728280"/>
            <a:chOff x="-9360" y="4414680"/>
            <a:chExt cx="9162720" cy="728280"/>
          </a:xfrm>
        </p:grpSpPr>
        <p:sp>
          <p:nvSpPr>
            <p:cNvPr id="90" name="CustomShape 5"/>
            <p:cNvSpPr/>
            <p:nvPr/>
          </p:nvSpPr>
          <p:spPr>
            <a:xfrm>
              <a:off x="-9360" y="4414680"/>
              <a:ext cx="9162720" cy="728280"/>
            </a:xfrm>
            <a:prstGeom prst="rect">
              <a:avLst/>
            </a:prstGeom>
            <a:solidFill>
              <a:srgbClr val="0066CC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91" name="Immagine 1"/>
            <p:cNvPicPr/>
            <p:nvPr/>
          </p:nvPicPr>
          <p:blipFill>
            <a:blip r:embed="rId2"/>
            <a:stretch/>
          </p:blipFill>
          <p:spPr>
            <a:xfrm>
              <a:off x="219960" y="4660200"/>
              <a:ext cx="2030040" cy="29088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92" name="TextShape 6"/>
          <p:cNvSpPr txBox="1"/>
          <p:nvPr/>
        </p:nvSpPr>
        <p:spPr>
          <a:xfrm>
            <a:off x="484200" y="3271680"/>
            <a:ext cx="8175240" cy="542520"/>
          </a:xfrm>
          <a:prstGeom prst="rect">
            <a:avLst/>
          </a:prstGeom>
          <a:noFill/>
          <a:ln>
            <a:noFill/>
          </a:ln>
        </p:spPr>
        <p:txBody>
          <a:bodyPr lIns="24480" tIns="24480" rIns="24480" bIns="2448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it-IT" sz="1800" b="1" strike="noStrike" spc="-1" dirty="0">
                <a:solidFill>
                  <a:srgbClr val="0066CC"/>
                </a:solidFill>
                <a:latin typeface="Calibri"/>
                <a:ea typeface="Open Sans"/>
              </a:rPr>
              <a:t>La community per accelerare la trasformazione digitale</a:t>
            </a:r>
            <a:endParaRPr lang="it-IT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CustomShape 7"/>
          <p:cNvSpPr/>
          <p:nvPr/>
        </p:nvSpPr>
        <p:spPr>
          <a:xfrm>
            <a:off x="0" y="3898080"/>
            <a:ext cx="9153000" cy="516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it-IT" sz="1400" b="0" i="1" strike="noStrike" spc="-1">
                <a:solidFill>
                  <a:srgbClr val="0066CC"/>
                </a:solidFill>
                <a:latin typeface="Calibri"/>
                <a:ea typeface="Open Sans"/>
              </a:rPr>
              <a:t>Stefano Paggetti – Area Trasformazione digitale </a:t>
            </a:r>
            <a:endParaRPr lang="it-IT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it-IT" sz="1400" b="0" strike="noStrike" spc="-1">
                <a:solidFill>
                  <a:srgbClr val="0066CC"/>
                </a:solidFill>
                <a:latin typeface="Calibri"/>
                <a:ea typeface="Open Sans"/>
              </a:rPr>
              <a:t>10 dicembre 2010 - Webinar</a:t>
            </a:r>
            <a:endParaRPr lang="it-IT" sz="1400" b="0" strike="noStrike" spc="-1">
              <a:latin typeface="Arial"/>
            </a:endParaRPr>
          </a:p>
        </p:txBody>
      </p:sp>
      <p:pic>
        <p:nvPicPr>
          <p:cNvPr id="94" name="Immagine 5"/>
          <p:cNvPicPr/>
          <p:nvPr/>
        </p:nvPicPr>
        <p:blipFill>
          <a:blip r:embed="rId3"/>
          <a:srcRect l="560" t="374" r="-560" b="-374"/>
          <a:stretch/>
        </p:blipFill>
        <p:spPr>
          <a:xfrm>
            <a:off x="0" y="0"/>
            <a:ext cx="5168880" cy="2584440"/>
          </a:xfrm>
          <a:prstGeom prst="rect">
            <a:avLst/>
          </a:prstGeom>
          <a:ln>
            <a:noFill/>
          </a:ln>
        </p:spPr>
      </p:pic>
      <p:pic>
        <p:nvPicPr>
          <p:cNvPr id="95" name="Picture 6"/>
          <p:cNvPicPr/>
          <p:nvPr/>
        </p:nvPicPr>
        <p:blipFill>
          <a:blip r:embed="rId4"/>
          <a:stretch/>
        </p:blipFill>
        <p:spPr>
          <a:xfrm>
            <a:off x="8258040" y="4430520"/>
            <a:ext cx="700560" cy="700560"/>
          </a:xfrm>
          <a:prstGeom prst="rect">
            <a:avLst/>
          </a:prstGeom>
          <a:ln>
            <a:noFill/>
          </a:ln>
        </p:spPr>
      </p:pic>
      <p:pic>
        <p:nvPicPr>
          <p:cNvPr id="96" name="Picture 6"/>
          <p:cNvPicPr/>
          <p:nvPr/>
        </p:nvPicPr>
        <p:blipFill>
          <a:blip r:embed="rId4"/>
          <a:stretch/>
        </p:blipFill>
        <p:spPr>
          <a:xfrm>
            <a:off x="1985040" y="2179800"/>
            <a:ext cx="350280" cy="350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Immagine 4"/>
          <p:cNvPicPr/>
          <p:nvPr/>
        </p:nvPicPr>
        <p:blipFill>
          <a:blip r:embed="rId2"/>
          <a:stretch/>
        </p:blipFill>
        <p:spPr>
          <a:xfrm>
            <a:off x="7206120" y="3619800"/>
            <a:ext cx="1633680" cy="1020960"/>
          </a:xfrm>
          <a:prstGeom prst="rect">
            <a:avLst/>
          </a:prstGeom>
          <a:ln>
            <a:noFill/>
          </a:ln>
        </p:spPr>
      </p:pic>
      <p:sp>
        <p:nvSpPr>
          <p:cNvPr id="131" name="TextShape 1"/>
          <p:cNvSpPr txBox="1"/>
          <p:nvPr/>
        </p:nvSpPr>
        <p:spPr>
          <a:xfrm>
            <a:off x="4247280" y="4886280"/>
            <a:ext cx="648720" cy="173160"/>
          </a:xfrm>
          <a:prstGeom prst="rect">
            <a:avLst/>
          </a:prstGeom>
          <a:noFill/>
          <a:ln>
            <a:noFill/>
          </a:ln>
        </p:spPr>
        <p:txBody>
          <a:bodyPr lIns="19080" tIns="19080" rIns="19080" bIns="19080">
            <a:noAutofit/>
          </a:bodyPr>
          <a:lstStyle/>
          <a:p>
            <a:pPr algn="ctr">
              <a:lnSpc>
                <a:spcPct val="100000"/>
              </a:lnSpc>
            </a:pPr>
            <a:fld id="{445F5F2D-8C92-4D1A-8BB8-AB8059002967}" type="slidenum">
              <a:rPr lang="it-IT" sz="900" b="0" strike="noStrike" spc="-1">
                <a:solidFill>
                  <a:srgbClr val="FFFFFF"/>
                </a:solidFill>
                <a:latin typeface="Titillium Web"/>
                <a:ea typeface="Titillium Web"/>
              </a:rPr>
              <a:t>10</a:t>
            </a:fld>
            <a:endParaRPr lang="it-IT" sz="900" b="0" strike="noStrike" spc="-1">
              <a:latin typeface="Times New Roman"/>
            </a:endParaRPr>
          </a:p>
        </p:txBody>
      </p:sp>
      <p:sp>
        <p:nvSpPr>
          <p:cNvPr id="132" name="CustomShape 2"/>
          <p:cNvSpPr/>
          <p:nvPr/>
        </p:nvSpPr>
        <p:spPr>
          <a:xfrm>
            <a:off x="2288880" y="774360"/>
            <a:ext cx="6094440" cy="461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1001"/>
              </a:spcAft>
            </a:pPr>
            <a:r>
              <a:rPr lang="it-IT" sz="2400" b="1" u="sng" strike="noStrike" spc="-1">
                <a:solidFill>
                  <a:srgbClr val="024B90"/>
                </a:solidFill>
                <a:uFillTx/>
                <a:latin typeface="Titillium Web"/>
                <a:ea typeface="Titillium Web"/>
              </a:rPr>
              <a:t>Comunità di Progettazione e Sviluppo</a:t>
            </a:r>
            <a:endParaRPr lang="it-IT" sz="2400" b="0" strike="noStrike" spc="-1">
              <a:latin typeface="Arial"/>
            </a:endParaRPr>
          </a:p>
        </p:txBody>
      </p:sp>
      <p:sp>
        <p:nvSpPr>
          <p:cNvPr id="133" name="CustomShape 3"/>
          <p:cNvSpPr/>
          <p:nvPr/>
        </p:nvSpPr>
        <p:spPr>
          <a:xfrm>
            <a:off x="857880" y="1923120"/>
            <a:ext cx="7525800" cy="1801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>
            <a:noAutofit/>
          </a:bodyPr>
          <a:lstStyle/>
          <a:p>
            <a:pPr marL="457200" indent="-317160">
              <a:lnSpc>
                <a:spcPct val="100000"/>
              </a:lnSpc>
              <a:buClr>
                <a:srgbClr val="024B90"/>
              </a:buClr>
              <a:buFont typeface="Titillium Web SemiBold"/>
              <a:buChar char="●"/>
            </a:pPr>
            <a:r>
              <a:rPr lang="it-IT" sz="1400" b="0" strike="noStrike" spc="-1">
                <a:solidFill>
                  <a:srgbClr val="024B90"/>
                </a:solidFill>
                <a:latin typeface="Titillium Web SemiBold"/>
                <a:ea typeface="Titillium Web SemiBold"/>
              </a:rPr>
              <a:t>Si occupano di costruire nuovi sistemi, nuovi servizi e nuove funzioni.</a:t>
            </a:r>
            <a:endParaRPr lang="it-IT" sz="1400" b="0" strike="noStrike" spc="-1">
              <a:latin typeface="Arial"/>
            </a:endParaRPr>
          </a:p>
          <a:p>
            <a:pPr marL="457200" indent="-317160">
              <a:lnSpc>
                <a:spcPct val="100000"/>
              </a:lnSpc>
              <a:spcBef>
                <a:spcPts val="1001"/>
              </a:spcBef>
              <a:buClr>
                <a:srgbClr val="024B90"/>
              </a:buClr>
              <a:buFont typeface="Titillium Web SemiBold"/>
              <a:buChar char="●"/>
            </a:pPr>
            <a:r>
              <a:rPr lang="it-IT" sz="1400" b="0" strike="noStrike" spc="-1">
                <a:solidFill>
                  <a:srgbClr val="024B90"/>
                </a:solidFill>
                <a:latin typeface="Titillium Web SemiBold"/>
                <a:ea typeface="Titillium Web SemiBold"/>
              </a:rPr>
              <a:t>Hanno alla base il concetto di “sviluppo”, ovvero qualcosa di intrinsecamente connesso alla ricerca (progettazione) ed alla sperimentazione </a:t>
            </a:r>
            <a:endParaRPr lang="it-IT" sz="1400" b="0" strike="noStrike" spc="-1">
              <a:latin typeface="Arial"/>
            </a:endParaRPr>
          </a:p>
          <a:p>
            <a:pPr marL="457200" indent="-317160">
              <a:lnSpc>
                <a:spcPct val="100000"/>
              </a:lnSpc>
              <a:spcBef>
                <a:spcPts val="1001"/>
              </a:spcBef>
              <a:buClr>
                <a:srgbClr val="024B90"/>
              </a:buClr>
              <a:buFont typeface="Titillium Web SemiBold"/>
              <a:buChar char="●"/>
            </a:pPr>
            <a:r>
              <a:rPr lang="it-IT" sz="1400" b="0" strike="noStrike" spc="-1">
                <a:solidFill>
                  <a:srgbClr val="024B90"/>
                </a:solidFill>
                <a:latin typeface="Titillium Web SemiBold"/>
                <a:ea typeface="Titillium Web SemiBold"/>
              </a:rPr>
              <a:t>Focus sulla capacità di “produzione” e sull’incremento del volume di codice </a:t>
            </a:r>
            <a:endParaRPr lang="it-IT" sz="1400" b="0" strike="noStrike" spc="-1">
              <a:latin typeface="Arial"/>
            </a:endParaRPr>
          </a:p>
          <a:p>
            <a:pPr marL="457200" indent="-317160">
              <a:lnSpc>
                <a:spcPct val="100000"/>
              </a:lnSpc>
              <a:spcBef>
                <a:spcPts val="1001"/>
              </a:spcBef>
              <a:buClr>
                <a:srgbClr val="024B90"/>
              </a:buClr>
              <a:buFont typeface="Titillium Web SemiBold"/>
              <a:buChar char="●"/>
            </a:pPr>
            <a:r>
              <a:rPr lang="it-IT" sz="1400" b="0" strike="noStrike" spc="-1">
                <a:solidFill>
                  <a:srgbClr val="024B90"/>
                </a:solidFill>
                <a:latin typeface="Titillium Web SemiBold"/>
                <a:ea typeface="Titillium Web SemiBold"/>
              </a:rPr>
              <a:t>Governance con forte presenza di Esperti, Content Manager ed Amministratori di sistema</a:t>
            </a:r>
            <a:endParaRPr lang="it-IT" sz="1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lang="it-IT" sz="1400" b="0" strike="noStrike" spc="-1">
              <a:latin typeface="Arial"/>
            </a:endParaRPr>
          </a:p>
          <a:p>
            <a:pPr>
              <a:lnSpc>
                <a:spcPct val="150000"/>
              </a:lnSpc>
              <a:spcBef>
                <a:spcPts val="1001"/>
              </a:spcBef>
            </a:pPr>
            <a:endParaRPr lang="it-IT" sz="14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Immagine 4"/>
          <p:cNvPicPr/>
          <p:nvPr/>
        </p:nvPicPr>
        <p:blipFill>
          <a:blip r:embed="rId2"/>
          <a:stretch/>
        </p:blipFill>
        <p:spPr>
          <a:xfrm>
            <a:off x="7206120" y="3619800"/>
            <a:ext cx="1633680" cy="1020960"/>
          </a:xfrm>
          <a:prstGeom prst="rect">
            <a:avLst/>
          </a:prstGeom>
          <a:ln>
            <a:noFill/>
          </a:ln>
        </p:spPr>
      </p:pic>
      <p:sp>
        <p:nvSpPr>
          <p:cNvPr id="135" name="TextShape 1"/>
          <p:cNvSpPr txBox="1"/>
          <p:nvPr/>
        </p:nvSpPr>
        <p:spPr>
          <a:xfrm>
            <a:off x="4247280" y="4886280"/>
            <a:ext cx="648720" cy="173160"/>
          </a:xfrm>
          <a:prstGeom prst="rect">
            <a:avLst/>
          </a:prstGeom>
          <a:noFill/>
          <a:ln>
            <a:noFill/>
          </a:ln>
        </p:spPr>
        <p:txBody>
          <a:bodyPr lIns="19080" tIns="19080" rIns="19080" bIns="19080">
            <a:noAutofit/>
          </a:bodyPr>
          <a:lstStyle/>
          <a:p>
            <a:pPr algn="ctr">
              <a:lnSpc>
                <a:spcPct val="100000"/>
              </a:lnSpc>
            </a:pPr>
            <a:fld id="{DC12B9D6-032A-41CF-A49F-0E3633C74854}" type="slidenum">
              <a:rPr lang="it-IT" sz="900" b="0" strike="noStrike" spc="-1">
                <a:solidFill>
                  <a:srgbClr val="FFFFFF"/>
                </a:solidFill>
                <a:latin typeface="Titillium Web"/>
                <a:ea typeface="Titillium Web"/>
              </a:rPr>
              <a:t>11</a:t>
            </a:fld>
            <a:endParaRPr lang="it-IT" sz="900" b="0" strike="noStrike" spc="-1">
              <a:latin typeface="Times New Roman"/>
            </a:endParaRPr>
          </a:p>
        </p:txBody>
      </p:sp>
      <p:sp>
        <p:nvSpPr>
          <p:cNvPr id="136" name="CustomShape 2"/>
          <p:cNvSpPr/>
          <p:nvPr/>
        </p:nvSpPr>
        <p:spPr>
          <a:xfrm>
            <a:off x="2900880" y="666360"/>
            <a:ext cx="3075120" cy="461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1001"/>
              </a:spcAft>
            </a:pPr>
            <a:r>
              <a:rPr lang="it-IT" sz="2400" b="1" u="sng" strike="noStrike" spc="-1">
                <a:solidFill>
                  <a:srgbClr val="024B90"/>
                </a:solidFill>
                <a:uFillTx/>
                <a:latin typeface="Titillium Web"/>
                <a:ea typeface="Titillium Web"/>
              </a:rPr>
              <a:t>Comunità Tematica</a:t>
            </a:r>
            <a:endParaRPr lang="it-IT" sz="2400" b="0" strike="noStrike" spc="-1">
              <a:latin typeface="Arial"/>
            </a:endParaRPr>
          </a:p>
        </p:txBody>
      </p:sp>
      <p:sp>
        <p:nvSpPr>
          <p:cNvPr id="137" name="CustomShape 3"/>
          <p:cNvSpPr/>
          <p:nvPr/>
        </p:nvSpPr>
        <p:spPr>
          <a:xfrm>
            <a:off x="857880" y="1743120"/>
            <a:ext cx="7525800" cy="1801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>
            <a:noAutofit/>
          </a:bodyPr>
          <a:lstStyle/>
          <a:p>
            <a:pPr marL="457200" indent="-317160">
              <a:lnSpc>
                <a:spcPct val="100000"/>
              </a:lnSpc>
              <a:buClr>
                <a:srgbClr val="024B90"/>
              </a:buClr>
              <a:buFont typeface="Titillium Web SemiBold"/>
              <a:buChar char="●"/>
            </a:pPr>
            <a:r>
              <a:rPr lang="it-IT" sz="1400" b="0" strike="noStrike" spc="-1">
                <a:solidFill>
                  <a:srgbClr val="024B90"/>
                </a:solidFill>
                <a:latin typeface="Titillium Web SemiBold"/>
                <a:ea typeface="Titillium Web SemiBold"/>
              </a:rPr>
              <a:t>Si occupano di approfondire le conoscenze “culturali” che sono le fondamenta di una “pratica”</a:t>
            </a:r>
            <a:endParaRPr lang="it-IT" sz="1400" b="0" strike="noStrike" spc="-1">
              <a:latin typeface="Arial"/>
            </a:endParaRPr>
          </a:p>
          <a:p>
            <a:pPr marL="457200" indent="-317160">
              <a:lnSpc>
                <a:spcPct val="100000"/>
              </a:lnSpc>
              <a:spcBef>
                <a:spcPts val="1001"/>
              </a:spcBef>
              <a:buClr>
                <a:srgbClr val="024B90"/>
              </a:buClr>
              <a:buFont typeface="Titillium Web SemiBold"/>
              <a:buChar char="●"/>
            </a:pPr>
            <a:r>
              <a:rPr lang="it-IT" sz="1400" b="0" strike="noStrike" spc="-1">
                <a:solidFill>
                  <a:srgbClr val="024B90"/>
                </a:solidFill>
                <a:latin typeface="Titillium Web SemiBold"/>
                <a:ea typeface="Titillium Web SemiBold"/>
              </a:rPr>
              <a:t>Hanno alla base i concetti di studio, ricerca, , ovvero qualcosa di intrinsecamente connesso all’appartenenza ed alla competenza </a:t>
            </a:r>
            <a:endParaRPr lang="it-IT" sz="1400" b="0" strike="noStrike" spc="-1">
              <a:latin typeface="Arial"/>
            </a:endParaRPr>
          </a:p>
          <a:p>
            <a:pPr marL="457200" indent="-317160">
              <a:lnSpc>
                <a:spcPct val="100000"/>
              </a:lnSpc>
              <a:spcBef>
                <a:spcPts val="1001"/>
              </a:spcBef>
              <a:buClr>
                <a:srgbClr val="024B90"/>
              </a:buClr>
              <a:buFont typeface="Titillium Web SemiBold"/>
              <a:buChar char="●"/>
            </a:pPr>
            <a:r>
              <a:rPr lang="it-IT" sz="1400" b="0" strike="noStrike" spc="-1">
                <a:solidFill>
                  <a:srgbClr val="024B90"/>
                </a:solidFill>
                <a:latin typeface="Titillium Web SemiBold"/>
                <a:ea typeface="Titillium Web SemiBold"/>
              </a:rPr>
              <a:t>Focus sulla formazione e sullo sviluppo di competenze tematiche </a:t>
            </a:r>
            <a:endParaRPr lang="it-IT" sz="1400" b="0" strike="noStrike" spc="-1">
              <a:latin typeface="Arial"/>
            </a:endParaRPr>
          </a:p>
          <a:p>
            <a:pPr marL="457200" indent="-317160">
              <a:lnSpc>
                <a:spcPct val="100000"/>
              </a:lnSpc>
              <a:spcBef>
                <a:spcPts val="1001"/>
              </a:spcBef>
              <a:buClr>
                <a:srgbClr val="024B90"/>
              </a:buClr>
              <a:buFont typeface="Titillium Web SemiBold"/>
              <a:buChar char="●"/>
            </a:pPr>
            <a:r>
              <a:rPr lang="it-IT" sz="1400" b="0" strike="noStrike" spc="-1">
                <a:solidFill>
                  <a:srgbClr val="024B90"/>
                </a:solidFill>
                <a:latin typeface="Titillium Web SemiBold"/>
                <a:ea typeface="Titillium Web SemiBold"/>
              </a:rPr>
              <a:t>Governance con forte presenza di Community Manager, Promotori ed Esperti</a:t>
            </a:r>
            <a:endParaRPr lang="it-IT" sz="1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lang="it-IT" sz="1400" b="0" strike="noStrike" spc="-1">
              <a:latin typeface="Arial"/>
            </a:endParaRPr>
          </a:p>
          <a:p>
            <a:pPr>
              <a:lnSpc>
                <a:spcPct val="150000"/>
              </a:lnSpc>
              <a:spcBef>
                <a:spcPts val="1001"/>
              </a:spcBef>
            </a:pPr>
            <a:endParaRPr lang="it-IT" sz="14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Immagine 2"/>
          <p:cNvPicPr/>
          <p:nvPr/>
        </p:nvPicPr>
        <p:blipFill>
          <a:blip r:embed="rId2"/>
          <a:stretch/>
        </p:blipFill>
        <p:spPr>
          <a:xfrm>
            <a:off x="7206120" y="3619800"/>
            <a:ext cx="1633680" cy="1020960"/>
          </a:xfrm>
          <a:prstGeom prst="rect">
            <a:avLst/>
          </a:prstGeom>
          <a:ln>
            <a:noFill/>
          </a:ln>
        </p:spPr>
      </p:pic>
      <p:sp>
        <p:nvSpPr>
          <p:cNvPr id="139" name="TextShape 1"/>
          <p:cNvSpPr txBox="1"/>
          <p:nvPr/>
        </p:nvSpPr>
        <p:spPr>
          <a:xfrm>
            <a:off x="4247280" y="4886280"/>
            <a:ext cx="648720" cy="173160"/>
          </a:xfrm>
          <a:prstGeom prst="rect">
            <a:avLst/>
          </a:prstGeom>
          <a:noFill/>
          <a:ln>
            <a:noFill/>
          </a:ln>
        </p:spPr>
        <p:txBody>
          <a:bodyPr lIns="19080" tIns="19080" rIns="19080" bIns="19080">
            <a:noAutofit/>
          </a:bodyPr>
          <a:lstStyle/>
          <a:p>
            <a:pPr algn="ctr">
              <a:lnSpc>
                <a:spcPct val="100000"/>
              </a:lnSpc>
            </a:pPr>
            <a:fld id="{404E9791-A2D0-4309-8F17-79E33B47A1FE}" type="slidenum">
              <a:rPr lang="it-IT" sz="900" b="0" strike="noStrike" spc="-1">
                <a:solidFill>
                  <a:srgbClr val="FFFFFF"/>
                </a:solidFill>
                <a:latin typeface="Titillium Web"/>
                <a:ea typeface="Titillium Web"/>
              </a:rPr>
              <a:t>12</a:t>
            </a:fld>
            <a:endParaRPr lang="it-IT" sz="900" b="0" strike="noStrike" spc="-1">
              <a:latin typeface="Times New Roman"/>
            </a:endParaRPr>
          </a:p>
        </p:txBody>
      </p:sp>
      <p:sp>
        <p:nvSpPr>
          <p:cNvPr id="140" name="CustomShape 2"/>
          <p:cNvSpPr/>
          <p:nvPr/>
        </p:nvSpPr>
        <p:spPr>
          <a:xfrm>
            <a:off x="2720880" y="738360"/>
            <a:ext cx="6094440" cy="461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1001"/>
              </a:spcAft>
            </a:pPr>
            <a:r>
              <a:rPr lang="it-IT" sz="2400" b="1" u="sng" strike="noStrike" spc="-1">
                <a:solidFill>
                  <a:srgbClr val="024B90"/>
                </a:solidFill>
                <a:uFillTx/>
                <a:latin typeface="Titillium Web"/>
                <a:ea typeface="Titillium Web"/>
              </a:rPr>
              <a:t>Comunità Geografica</a:t>
            </a:r>
            <a:endParaRPr lang="it-IT" sz="2400" b="0" strike="noStrike" spc="-1">
              <a:latin typeface="Arial"/>
            </a:endParaRPr>
          </a:p>
        </p:txBody>
      </p:sp>
      <p:sp>
        <p:nvSpPr>
          <p:cNvPr id="141" name="CustomShape 3"/>
          <p:cNvSpPr/>
          <p:nvPr/>
        </p:nvSpPr>
        <p:spPr>
          <a:xfrm>
            <a:off x="1181880" y="1887120"/>
            <a:ext cx="7525800" cy="1801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>
            <a:noAutofit/>
          </a:bodyPr>
          <a:lstStyle/>
          <a:p>
            <a:pPr marL="457200" indent="-317160">
              <a:lnSpc>
                <a:spcPct val="100000"/>
              </a:lnSpc>
              <a:buClr>
                <a:srgbClr val="024B90"/>
              </a:buClr>
              <a:buFont typeface="Titillium Web SemiBold"/>
              <a:buChar char="●"/>
            </a:pPr>
            <a:r>
              <a:rPr lang="it-IT" sz="1400" b="0" strike="noStrike" spc="-1">
                <a:solidFill>
                  <a:srgbClr val="024B90"/>
                </a:solidFill>
                <a:latin typeface="Titillium Web SemiBold"/>
                <a:ea typeface="Titillium Web SemiBold"/>
              </a:rPr>
              <a:t>Comunità multiscopo che lavorano su base geografica, </a:t>
            </a:r>
            <a:endParaRPr lang="it-IT" sz="1400" b="0" strike="noStrike" spc="-1">
              <a:latin typeface="Arial"/>
            </a:endParaRPr>
          </a:p>
          <a:p>
            <a:pPr marL="457200" indent="-317160">
              <a:lnSpc>
                <a:spcPct val="100000"/>
              </a:lnSpc>
              <a:spcBef>
                <a:spcPts val="1001"/>
              </a:spcBef>
              <a:buClr>
                <a:srgbClr val="024B90"/>
              </a:buClr>
              <a:buFont typeface="Titillium Web SemiBold"/>
              <a:buChar char="●"/>
            </a:pPr>
            <a:r>
              <a:rPr lang="it-IT" sz="1400" b="0" strike="noStrike" spc="-1">
                <a:solidFill>
                  <a:srgbClr val="024B90"/>
                </a:solidFill>
                <a:latin typeface="Titillium Web SemiBold"/>
                <a:ea typeface="Titillium Web SemiBold"/>
              </a:rPr>
              <a:t>Hanno alla base il concetto di Territorio </a:t>
            </a:r>
            <a:endParaRPr lang="it-IT" sz="1400" b="0" strike="noStrike" spc="-1">
              <a:latin typeface="Arial"/>
            </a:endParaRPr>
          </a:p>
          <a:p>
            <a:pPr marL="457200" indent="-317160">
              <a:lnSpc>
                <a:spcPct val="100000"/>
              </a:lnSpc>
              <a:spcBef>
                <a:spcPts val="1001"/>
              </a:spcBef>
              <a:buClr>
                <a:srgbClr val="024B90"/>
              </a:buClr>
              <a:buFont typeface="Titillium Web SemiBold"/>
              <a:buChar char="●"/>
            </a:pPr>
            <a:r>
              <a:rPr lang="it-IT" sz="1400" b="0" strike="noStrike" spc="-1">
                <a:solidFill>
                  <a:srgbClr val="024B90"/>
                </a:solidFill>
                <a:latin typeface="Titillium Web SemiBold"/>
                <a:ea typeface="Titillium Web SemiBold"/>
              </a:rPr>
              <a:t>Focus sul supporto general purpose verso gli aderenti</a:t>
            </a:r>
            <a:endParaRPr lang="it-IT" sz="1400" b="0" strike="noStrike" spc="-1">
              <a:latin typeface="Arial"/>
            </a:endParaRPr>
          </a:p>
          <a:p>
            <a:pPr marL="457200" indent="-317160">
              <a:lnSpc>
                <a:spcPct val="100000"/>
              </a:lnSpc>
              <a:spcBef>
                <a:spcPts val="1001"/>
              </a:spcBef>
              <a:buClr>
                <a:srgbClr val="024B90"/>
              </a:buClr>
              <a:buFont typeface="Titillium Web SemiBold"/>
              <a:buChar char="●"/>
            </a:pPr>
            <a:r>
              <a:rPr lang="it-IT" sz="1400" b="0" strike="noStrike" spc="-1">
                <a:solidFill>
                  <a:srgbClr val="024B90"/>
                </a:solidFill>
                <a:latin typeface="Titillium Web SemiBold"/>
                <a:ea typeface="Titillium Web SemiBold"/>
              </a:rPr>
              <a:t>Governance con forte presenza di  Community Manager, Content Manager</a:t>
            </a:r>
            <a:r>
              <a:rPr lang="it-IT" sz="600" b="0" strike="noStrike" spc="-1">
                <a:solidFill>
                  <a:srgbClr val="024B90"/>
                </a:solidFill>
                <a:latin typeface="Titillium Web"/>
                <a:ea typeface="Titillium Web"/>
              </a:rPr>
              <a:t>,, </a:t>
            </a:r>
            <a:r>
              <a:rPr lang="it-IT" sz="1400" b="0" strike="noStrike" spc="-1">
                <a:solidFill>
                  <a:srgbClr val="024B90"/>
                </a:solidFill>
                <a:latin typeface="Titillium Web SemiBold"/>
                <a:ea typeface="Titillium Web SemiBold"/>
              </a:rPr>
              <a:t>Esperti ed</a:t>
            </a:r>
            <a:r>
              <a:rPr lang="it-IT" sz="600" b="0" strike="noStrike" spc="-1">
                <a:solidFill>
                  <a:srgbClr val="024B90"/>
                </a:solidFill>
                <a:latin typeface="Titillium Web"/>
                <a:ea typeface="Titillium Web"/>
              </a:rPr>
              <a:t> </a:t>
            </a:r>
            <a:r>
              <a:rPr lang="it-IT" sz="1400" b="0" strike="noStrike" spc="-1">
                <a:solidFill>
                  <a:srgbClr val="024B90"/>
                </a:solidFill>
                <a:latin typeface="Titillium Web SemiBold"/>
                <a:ea typeface="Titillium Web SemiBold"/>
              </a:rPr>
              <a:t>Amministratori dei sistemi</a:t>
            </a:r>
            <a:endParaRPr lang="it-IT" sz="1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lang="it-IT" sz="1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lang="it-IT" sz="1400" b="0" strike="noStrike" spc="-1">
              <a:latin typeface="Arial"/>
            </a:endParaRPr>
          </a:p>
          <a:p>
            <a:pPr>
              <a:lnSpc>
                <a:spcPct val="150000"/>
              </a:lnSpc>
              <a:spcBef>
                <a:spcPts val="1001"/>
              </a:spcBef>
            </a:pPr>
            <a:endParaRPr lang="it-IT" sz="14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Immagine 2"/>
          <p:cNvPicPr/>
          <p:nvPr/>
        </p:nvPicPr>
        <p:blipFill>
          <a:blip r:embed="rId2"/>
          <a:stretch/>
        </p:blipFill>
        <p:spPr>
          <a:xfrm>
            <a:off x="7206120" y="3619800"/>
            <a:ext cx="1633680" cy="1020960"/>
          </a:xfrm>
          <a:prstGeom prst="rect">
            <a:avLst/>
          </a:prstGeom>
          <a:ln>
            <a:noFill/>
          </a:ln>
        </p:spPr>
      </p:pic>
      <p:sp>
        <p:nvSpPr>
          <p:cNvPr id="143" name="TextShape 1"/>
          <p:cNvSpPr txBox="1"/>
          <p:nvPr/>
        </p:nvSpPr>
        <p:spPr>
          <a:xfrm>
            <a:off x="4247280" y="4886280"/>
            <a:ext cx="648720" cy="173160"/>
          </a:xfrm>
          <a:prstGeom prst="rect">
            <a:avLst/>
          </a:prstGeom>
          <a:noFill/>
          <a:ln>
            <a:noFill/>
          </a:ln>
        </p:spPr>
        <p:txBody>
          <a:bodyPr lIns="19080" tIns="19080" rIns="19080" bIns="19080">
            <a:noAutofit/>
          </a:bodyPr>
          <a:lstStyle/>
          <a:p>
            <a:pPr algn="ctr">
              <a:lnSpc>
                <a:spcPct val="100000"/>
              </a:lnSpc>
            </a:pPr>
            <a:fld id="{37CFC470-60D0-4BE5-BA5B-B1B67A26C062}" type="slidenum">
              <a:rPr lang="it-IT" sz="900" b="0" strike="noStrike" spc="-1">
                <a:solidFill>
                  <a:srgbClr val="FFFFFF"/>
                </a:solidFill>
                <a:latin typeface="Titillium Web"/>
                <a:ea typeface="Titillium Web"/>
              </a:rPr>
              <a:t>13</a:t>
            </a:fld>
            <a:endParaRPr lang="it-IT" sz="900" b="0" strike="noStrike" spc="-1">
              <a:latin typeface="Times New Roman"/>
            </a:endParaRPr>
          </a:p>
        </p:txBody>
      </p:sp>
      <p:sp>
        <p:nvSpPr>
          <p:cNvPr id="144" name="CustomShape 2"/>
          <p:cNvSpPr/>
          <p:nvPr/>
        </p:nvSpPr>
        <p:spPr>
          <a:xfrm>
            <a:off x="2612880" y="666360"/>
            <a:ext cx="6094440" cy="461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1001"/>
              </a:spcAft>
            </a:pPr>
            <a:r>
              <a:rPr lang="it-IT" sz="2400" b="1" u="sng" strike="noStrike" spc="-1">
                <a:solidFill>
                  <a:srgbClr val="024B90"/>
                </a:solidFill>
                <a:uFillTx/>
                <a:latin typeface="Titillium Web"/>
                <a:ea typeface="Titillium Web"/>
              </a:rPr>
              <a:t>Comunità di Apprendimento e Formazione</a:t>
            </a:r>
            <a:endParaRPr lang="it-IT" sz="2400" b="0" strike="noStrike" spc="-1">
              <a:latin typeface="Arial"/>
            </a:endParaRPr>
          </a:p>
        </p:txBody>
      </p:sp>
      <p:sp>
        <p:nvSpPr>
          <p:cNvPr id="145" name="CustomShape 3"/>
          <p:cNvSpPr/>
          <p:nvPr/>
        </p:nvSpPr>
        <p:spPr>
          <a:xfrm>
            <a:off x="857880" y="1995120"/>
            <a:ext cx="7525800" cy="1801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>
            <a:noAutofit/>
          </a:bodyPr>
          <a:lstStyle/>
          <a:p>
            <a:pPr marL="457200" indent="-317160">
              <a:lnSpc>
                <a:spcPct val="100000"/>
              </a:lnSpc>
              <a:buClr>
                <a:srgbClr val="024B90"/>
              </a:buClr>
              <a:buFont typeface="Titillium Web SemiBold"/>
              <a:buChar char="●"/>
            </a:pPr>
            <a:r>
              <a:rPr lang="it-IT" sz="1400" b="0" strike="noStrike" spc="-1">
                <a:solidFill>
                  <a:srgbClr val="024B90"/>
                </a:solidFill>
                <a:latin typeface="Titillium Web SemiBold"/>
                <a:ea typeface="Titillium Web SemiBold"/>
              </a:rPr>
              <a:t>Sono una sottocategoria delle altre categorie di Comunità. Si occupano di aumentare, in modo strutturato, la conoscenza  e/o le competenze di uno specifico gruppo di utenza in un determinato dominio tematico</a:t>
            </a:r>
            <a:endParaRPr lang="it-IT" sz="1400" b="0" strike="noStrike" spc="-1">
              <a:latin typeface="Arial"/>
            </a:endParaRPr>
          </a:p>
          <a:p>
            <a:pPr marL="457200" indent="-317160">
              <a:lnSpc>
                <a:spcPct val="100000"/>
              </a:lnSpc>
              <a:spcBef>
                <a:spcPts val="1001"/>
              </a:spcBef>
              <a:buClr>
                <a:srgbClr val="024B90"/>
              </a:buClr>
              <a:buFont typeface="Titillium Web SemiBold"/>
              <a:buChar char="●"/>
            </a:pPr>
            <a:r>
              <a:rPr lang="it-IT" sz="1400" b="0" strike="noStrike" spc="-1">
                <a:solidFill>
                  <a:srgbClr val="024B90"/>
                </a:solidFill>
                <a:latin typeface="Titillium Web SemiBold"/>
                <a:ea typeface="Titillium Web SemiBold"/>
              </a:rPr>
              <a:t>Focus   sulla crescita delle competenze</a:t>
            </a:r>
            <a:endParaRPr lang="it-IT" sz="1400" b="0" strike="noStrike" spc="-1">
              <a:latin typeface="Arial"/>
            </a:endParaRPr>
          </a:p>
          <a:p>
            <a:pPr marL="457200" indent="-317160">
              <a:lnSpc>
                <a:spcPct val="100000"/>
              </a:lnSpc>
              <a:spcBef>
                <a:spcPts val="1001"/>
              </a:spcBef>
              <a:buClr>
                <a:srgbClr val="024B90"/>
              </a:buClr>
              <a:buFont typeface="Titillium Web SemiBold"/>
              <a:buChar char="●"/>
            </a:pPr>
            <a:r>
              <a:rPr lang="it-IT" sz="1400" b="0" strike="noStrike" spc="-1">
                <a:solidFill>
                  <a:srgbClr val="024B90"/>
                </a:solidFill>
                <a:latin typeface="Titillium Web SemiBold"/>
                <a:ea typeface="Titillium Web SemiBold"/>
              </a:rPr>
              <a:t>Governance con forte presenza di Community Manager, Promotori ed Esperti</a:t>
            </a:r>
            <a:endParaRPr lang="it-IT" sz="1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lang="it-IT" sz="1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lang="it-IT" sz="1400" b="0" strike="noStrike" spc="-1">
              <a:latin typeface="Arial"/>
            </a:endParaRPr>
          </a:p>
          <a:p>
            <a:pPr>
              <a:lnSpc>
                <a:spcPct val="150000"/>
              </a:lnSpc>
              <a:spcBef>
                <a:spcPts val="1001"/>
              </a:spcBef>
            </a:pPr>
            <a:endParaRPr lang="it-IT" sz="14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Immagine 2"/>
          <p:cNvPicPr/>
          <p:nvPr/>
        </p:nvPicPr>
        <p:blipFill>
          <a:blip r:embed="rId2"/>
          <a:stretch/>
        </p:blipFill>
        <p:spPr>
          <a:xfrm>
            <a:off x="7206120" y="3619800"/>
            <a:ext cx="1633680" cy="1020960"/>
          </a:xfrm>
          <a:prstGeom prst="rect">
            <a:avLst/>
          </a:prstGeom>
          <a:ln>
            <a:noFill/>
          </a:ln>
        </p:spPr>
      </p:pic>
      <p:sp>
        <p:nvSpPr>
          <p:cNvPr id="147" name="TextShape 1"/>
          <p:cNvSpPr txBox="1"/>
          <p:nvPr/>
        </p:nvSpPr>
        <p:spPr>
          <a:xfrm>
            <a:off x="4247280" y="4886280"/>
            <a:ext cx="648720" cy="173160"/>
          </a:xfrm>
          <a:prstGeom prst="rect">
            <a:avLst/>
          </a:prstGeom>
          <a:noFill/>
          <a:ln>
            <a:noFill/>
          </a:ln>
        </p:spPr>
        <p:txBody>
          <a:bodyPr lIns="19080" tIns="19080" rIns="19080" bIns="19080">
            <a:noAutofit/>
          </a:bodyPr>
          <a:lstStyle/>
          <a:p>
            <a:pPr algn="ctr">
              <a:lnSpc>
                <a:spcPct val="100000"/>
              </a:lnSpc>
            </a:pPr>
            <a:fld id="{691F105D-1C70-4090-A1C0-62A406179A2A}" type="slidenum">
              <a:rPr lang="it-IT" sz="900" b="0" strike="noStrike" spc="-1">
                <a:solidFill>
                  <a:srgbClr val="FFFFFF"/>
                </a:solidFill>
                <a:latin typeface="Titillium Web"/>
                <a:ea typeface="Titillium Web"/>
              </a:rPr>
              <a:t>14</a:t>
            </a:fld>
            <a:endParaRPr lang="it-IT" sz="900" b="0" strike="noStrike" spc="-1">
              <a:latin typeface="Times New Roman"/>
            </a:endParaRPr>
          </a:p>
        </p:txBody>
      </p:sp>
      <p:sp>
        <p:nvSpPr>
          <p:cNvPr id="148" name="CustomShape 2"/>
          <p:cNvSpPr/>
          <p:nvPr/>
        </p:nvSpPr>
        <p:spPr>
          <a:xfrm>
            <a:off x="2720880" y="702360"/>
            <a:ext cx="6094440" cy="461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1001"/>
              </a:spcAft>
            </a:pPr>
            <a:r>
              <a:rPr lang="it-IT" sz="2400" b="1" u="sng" strike="noStrike" spc="-1">
                <a:solidFill>
                  <a:srgbClr val="024B90"/>
                </a:solidFill>
                <a:uFillTx/>
                <a:latin typeface="Titillium Web"/>
                <a:ea typeface="Titillium Web"/>
              </a:rPr>
              <a:t>Scenari di funzionamento</a:t>
            </a:r>
            <a:endParaRPr lang="it-IT" sz="2400" b="0" strike="noStrike" spc="-1">
              <a:latin typeface="Arial"/>
            </a:endParaRPr>
          </a:p>
        </p:txBody>
      </p:sp>
      <p:sp>
        <p:nvSpPr>
          <p:cNvPr id="149" name="CustomShape 3"/>
          <p:cNvSpPr/>
          <p:nvPr/>
        </p:nvSpPr>
        <p:spPr>
          <a:xfrm>
            <a:off x="749880" y="1328760"/>
            <a:ext cx="7321680" cy="3436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>
            <a:noAutofit/>
          </a:bodyPr>
          <a:lstStyle/>
          <a:p>
            <a:pPr marL="457200" indent="-317160">
              <a:lnSpc>
                <a:spcPct val="100000"/>
              </a:lnSpc>
              <a:buClr>
                <a:srgbClr val="000000"/>
              </a:buClr>
              <a:buFont typeface="Titillium Web"/>
              <a:buChar char="●"/>
            </a:pPr>
            <a:r>
              <a:rPr lang="it-IT" sz="1400" b="0" strike="noStrike" spc="-1">
                <a:solidFill>
                  <a:srgbClr val="024B90"/>
                </a:solidFill>
                <a:latin typeface="Titillium Web SemiBold"/>
                <a:ea typeface="Titillium Web SemiBold"/>
              </a:rPr>
              <a:t>La diversità tipologica delle comunità non consente di individuare un modello organizzativo universalmente applicabile.  </a:t>
            </a:r>
            <a:endParaRPr lang="it-IT" sz="1400" b="0" strike="noStrike" spc="-1">
              <a:latin typeface="Arial"/>
            </a:endParaRPr>
          </a:p>
          <a:p>
            <a:pPr marL="457200" indent="-31716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Titillium Web"/>
              <a:buChar char="●"/>
            </a:pPr>
            <a:r>
              <a:rPr lang="it-IT" sz="1400" b="0" strike="noStrike" spc="-1">
                <a:solidFill>
                  <a:srgbClr val="024B90"/>
                </a:solidFill>
                <a:latin typeface="Titillium Web SemiBold"/>
                <a:ea typeface="Titillium Web SemiBold"/>
              </a:rPr>
              <a:t>E’ possibile individuare alcuni scenari che caratterizzano le comunità in funzione della loro tipologia prevalente</a:t>
            </a:r>
            <a:endParaRPr lang="it-IT" sz="1400" b="0" strike="noStrike" spc="-1">
              <a:latin typeface="Arial"/>
            </a:endParaRPr>
          </a:p>
          <a:p>
            <a:pPr marL="457200" indent="-31716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Titillium Web"/>
              <a:buChar char="●"/>
            </a:pPr>
            <a:r>
              <a:rPr lang="it-IT" sz="1400" b="0" strike="noStrike" spc="-1">
                <a:solidFill>
                  <a:srgbClr val="024B90"/>
                </a:solidFill>
                <a:latin typeface="Titillium Web SemiBold"/>
                <a:ea typeface="Titillium Web SemiBold"/>
              </a:rPr>
              <a:t>Indipendentemente dalla tipologia è necessario che una Comunità abbia almeno un </a:t>
            </a:r>
            <a:r>
              <a:rPr lang="it-IT" sz="1400" b="1" strike="noStrike" spc="-1">
                <a:solidFill>
                  <a:srgbClr val="024B90"/>
                </a:solidFill>
                <a:latin typeface="Titillium Web"/>
                <a:ea typeface="Titillium Web"/>
              </a:rPr>
              <a:t>Promotore</a:t>
            </a:r>
            <a:r>
              <a:rPr lang="it-IT" sz="1400" b="0" strike="noStrike" spc="-1">
                <a:solidFill>
                  <a:srgbClr val="024B90"/>
                </a:solidFill>
                <a:latin typeface="Titillium Web SemiBold"/>
                <a:ea typeface="Titillium Web SemiBold"/>
              </a:rPr>
              <a:t> ed un  </a:t>
            </a:r>
            <a:r>
              <a:rPr lang="it-IT" sz="1400" b="1" strike="noStrike" spc="-1">
                <a:solidFill>
                  <a:srgbClr val="024B90"/>
                </a:solidFill>
                <a:latin typeface="Titillium Web"/>
                <a:ea typeface="Titillium Web"/>
              </a:rPr>
              <a:t>Community Manager</a:t>
            </a:r>
            <a:endParaRPr lang="it-IT" sz="1400" b="0" strike="noStrike" spc="-1">
              <a:latin typeface="Arial"/>
            </a:endParaRPr>
          </a:p>
          <a:p>
            <a:pPr marL="457200" indent="-317160">
              <a:lnSpc>
                <a:spcPct val="100000"/>
              </a:lnSpc>
              <a:spcBef>
                <a:spcPts val="1001"/>
              </a:spcBef>
              <a:buClr>
                <a:srgbClr val="024B90"/>
              </a:buClr>
              <a:buFont typeface="Titillium Web"/>
              <a:buChar char="●"/>
            </a:pPr>
            <a:r>
              <a:rPr lang="it-IT" sz="1400" b="0" strike="noStrike" spc="-1">
                <a:solidFill>
                  <a:srgbClr val="024B90"/>
                </a:solidFill>
                <a:latin typeface="Titillium Web SemiBold"/>
                <a:ea typeface="Titillium Web SemiBold"/>
              </a:rPr>
              <a:t>I ruoli di </a:t>
            </a:r>
            <a:r>
              <a:rPr lang="it-IT" sz="1400" b="1" strike="noStrike" spc="-1">
                <a:solidFill>
                  <a:srgbClr val="024B90"/>
                </a:solidFill>
                <a:latin typeface="Titillium Web"/>
                <a:ea typeface="Titillium Web"/>
              </a:rPr>
              <a:t>Content Manager, Esperto</a:t>
            </a:r>
            <a:r>
              <a:rPr lang="it-IT" sz="1400" b="0" strike="noStrike" spc="-1">
                <a:solidFill>
                  <a:srgbClr val="024B90"/>
                </a:solidFill>
                <a:latin typeface="Titillium Web SemiBold"/>
                <a:ea typeface="Titillium Web SemiBold"/>
              </a:rPr>
              <a:t> ed </a:t>
            </a:r>
            <a:r>
              <a:rPr lang="it-IT" sz="1400" b="1" strike="noStrike" spc="-1">
                <a:solidFill>
                  <a:srgbClr val="024B90"/>
                </a:solidFill>
                <a:latin typeface="Titillium Web"/>
                <a:ea typeface="Titillium Web"/>
              </a:rPr>
              <a:t>Amministratore dei sistemi</a:t>
            </a:r>
            <a:r>
              <a:rPr lang="it-IT" sz="1400" b="0" strike="noStrike" spc="-1">
                <a:solidFill>
                  <a:srgbClr val="024B90"/>
                </a:solidFill>
                <a:latin typeface="Titillium Web SemiBold"/>
                <a:ea typeface="Titillium Web SemiBold"/>
              </a:rPr>
              <a:t> sono diversamente graduati in funzione della tipologia di Comunità </a:t>
            </a:r>
            <a:endParaRPr lang="it-IT" sz="1400" b="0" strike="noStrike" spc="-1">
              <a:latin typeface="Arial"/>
            </a:endParaRPr>
          </a:p>
          <a:p>
            <a:pPr marL="457200" indent="-317160">
              <a:lnSpc>
                <a:spcPct val="100000"/>
              </a:lnSpc>
              <a:spcBef>
                <a:spcPts val="1001"/>
              </a:spcBef>
              <a:buClr>
                <a:srgbClr val="024B90"/>
              </a:buClr>
              <a:buFont typeface="Titillium Web SemiBold"/>
              <a:buChar char="●"/>
            </a:pPr>
            <a:r>
              <a:rPr lang="it-IT" sz="1400" b="0" strike="noStrike" spc="-1">
                <a:solidFill>
                  <a:srgbClr val="024B90"/>
                </a:solidFill>
                <a:latin typeface="Titillium Web SemiBold"/>
                <a:ea typeface="Titillium Web SemiBold"/>
              </a:rPr>
              <a:t>Ogni Comunità ha una propensione al rapporto con soggetti esterni in funzione della tipologia e del focus. </a:t>
            </a:r>
            <a:endParaRPr lang="it-IT" sz="1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lang="it-IT" sz="14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0" name="Group 1"/>
          <p:cNvGrpSpPr/>
          <p:nvPr/>
        </p:nvGrpSpPr>
        <p:grpSpPr>
          <a:xfrm>
            <a:off x="3100320" y="2231640"/>
            <a:ext cx="2943000" cy="2388960"/>
            <a:chOff x="3100320" y="2231640"/>
            <a:chExt cx="2943000" cy="2388960"/>
          </a:xfrm>
        </p:grpSpPr>
        <p:pic>
          <p:nvPicPr>
            <p:cNvPr id="151" name="Immagine 1"/>
            <p:cNvPicPr/>
            <p:nvPr/>
          </p:nvPicPr>
          <p:blipFill>
            <a:blip r:embed="rId2"/>
            <a:stretch/>
          </p:blipFill>
          <p:spPr>
            <a:xfrm>
              <a:off x="3261240" y="2231640"/>
              <a:ext cx="2742840" cy="393120"/>
            </a:xfrm>
            <a:prstGeom prst="rect">
              <a:avLst/>
            </a:prstGeom>
            <a:ln>
              <a:noFill/>
            </a:ln>
          </p:spPr>
        </p:pic>
        <p:sp>
          <p:nvSpPr>
            <p:cNvPr id="152" name="CustomShape 2"/>
            <p:cNvSpPr/>
            <p:nvPr/>
          </p:nvSpPr>
          <p:spPr>
            <a:xfrm>
              <a:off x="3100320" y="2935440"/>
              <a:ext cx="2943000" cy="2394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32760" tIns="32760" rIns="32760" bIns="32760" anchor="ctr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it-IT" sz="1100" b="0" i="1" strike="noStrike" spc="-1">
                  <a:solidFill>
                    <a:srgbClr val="010335"/>
                  </a:solidFill>
                  <a:latin typeface="Calibri"/>
                </a:rPr>
                <a:t>Il Paese che cambia passa da qui.</a:t>
              </a:r>
              <a:endParaRPr lang="it-IT" sz="1100" b="0" strike="noStrike" spc="-1">
                <a:latin typeface="Arial"/>
              </a:endParaRPr>
            </a:p>
          </p:txBody>
        </p:sp>
        <p:sp>
          <p:nvSpPr>
            <p:cNvPr id="153" name="CustomShape 3"/>
            <p:cNvSpPr/>
            <p:nvPr/>
          </p:nvSpPr>
          <p:spPr>
            <a:xfrm>
              <a:off x="4091040" y="4379760"/>
              <a:ext cx="961560" cy="24084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32760" tIns="32760" rIns="32760" bIns="32760" anchor="ctr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it-IT" sz="1400" b="0" strike="noStrike" spc="-1">
                  <a:solidFill>
                    <a:srgbClr val="0066CC"/>
                  </a:solidFill>
                  <a:latin typeface="Calibri"/>
                </a:rPr>
                <a:t>agid.gov.it</a:t>
              </a:r>
              <a:endParaRPr lang="it-IT" sz="1400" b="0" strike="noStrike" spc="-1">
                <a:latin typeface="Arial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Shape 1"/>
          <p:cNvSpPr txBox="1"/>
          <p:nvPr/>
        </p:nvSpPr>
        <p:spPr>
          <a:xfrm>
            <a:off x="4247280" y="4886280"/>
            <a:ext cx="648720" cy="173160"/>
          </a:xfrm>
          <a:prstGeom prst="rect">
            <a:avLst/>
          </a:prstGeom>
          <a:noFill/>
          <a:ln>
            <a:noFill/>
          </a:ln>
        </p:spPr>
        <p:txBody>
          <a:bodyPr lIns="19080" tIns="19080" rIns="19080" bIns="19080">
            <a:noAutofit/>
          </a:bodyPr>
          <a:lstStyle/>
          <a:p>
            <a:pPr algn="ctr">
              <a:lnSpc>
                <a:spcPct val="100000"/>
              </a:lnSpc>
            </a:pPr>
            <a:fld id="{FA4913DF-91C7-4278-B951-9B5C90CE476A}" type="slidenum">
              <a:rPr lang="it-IT" sz="900" b="0" strike="noStrike" spc="-1">
                <a:solidFill>
                  <a:srgbClr val="FFFFFF"/>
                </a:solidFill>
                <a:latin typeface="Titillium Web"/>
                <a:ea typeface="Titillium Web"/>
              </a:rPr>
              <a:t>2</a:t>
            </a:fld>
            <a:endParaRPr lang="it-IT" sz="900" b="0" strike="noStrike" spc="-1">
              <a:latin typeface="Times New Roman"/>
            </a:endParaRPr>
          </a:p>
        </p:txBody>
      </p:sp>
      <p:graphicFrame>
        <p:nvGraphicFramePr>
          <p:cNvPr id="2" name="Diagramma 1">
            <a:extLst>
              <a:ext uri="{FF2B5EF4-FFF2-40B4-BE49-F238E27FC236}">
                <a16:creationId xmlns:a16="http://schemas.microsoft.com/office/drawing/2014/main" id="{AFFF0B92-78B0-D846-B9AF-0A8976ACCB9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04525002"/>
              </p:ext>
            </p:extLst>
          </p:nvPr>
        </p:nvGraphicFramePr>
        <p:xfrm>
          <a:off x="1524000" y="903767"/>
          <a:ext cx="5549974" cy="36999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asellaDiTesto 4">
            <a:extLst>
              <a:ext uri="{FF2B5EF4-FFF2-40B4-BE49-F238E27FC236}">
                <a16:creationId xmlns:a16="http://schemas.microsoft.com/office/drawing/2014/main" id="{F3561E6A-EEAF-4B43-823D-24B25001CED8}"/>
              </a:ext>
            </a:extLst>
          </p:cNvPr>
          <p:cNvSpPr txBox="1"/>
          <p:nvPr/>
        </p:nvSpPr>
        <p:spPr>
          <a:xfrm>
            <a:off x="5358809" y="510363"/>
            <a:ext cx="34024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rgbClr val="0070C0"/>
                </a:solidFill>
              </a:rPr>
              <a:t>Quattro elementi per accelerare la trasformazione digitale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428400" y="1112040"/>
            <a:ext cx="8715240" cy="3633120"/>
          </a:xfrm>
          <a:prstGeom prst="rect">
            <a:avLst/>
          </a:prstGeom>
          <a:noFill/>
          <a:ln>
            <a:noFill/>
          </a:ln>
        </p:spPr>
        <p:txBody>
          <a:bodyPr lIns="34200" tIns="34200" rIns="34200" bIns="34200">
            <a:noAutofit/>
          </a:bodyPr>
          <a:lstStyle/>
          <a:p>
            <a:pPr>
              <a:lnSpc>
                <a:spcPct val="150000"/>
              </a:lnSpc>
            </a:pPr>
            <a:r>
              <a:rPr lang="it-IT" sz="1800" b="0" strike="noStrike" spc="-1" dirty="0">
                <a:solidFill>
                  <a:srgbClr val="024B90"/>
                </a:solidFill>
                <a:latin typeface="Titillium Web"/>
                <a:ea typeface="Montserrat"/>
              </a:rPr>
              <a:t>La comunità è una </a:t>
            </a:r>
            <a:r>
              <a:rPr lang="it-IT" sz="1800" b="1" strike="noStrike" spc="-1" dirty="0">
                <a:solidFill>
                  <a:srgbClr val="024B90"/>
                </a:solidFill>
                <a:latin typeface="Titillium Web"/>
                <a:ea typeface="Montserrat"/>
              </a:rPr>
              <a:t>aggregazione informale</a:t>
            </a:r>
            <a:r>
              <a:rPr lang="it-IT" sz="1800" b="0" strike="noStrike" spc="-1" dirty="0">
                <a:solidFill>
                  <a:srgbClr val="024B90"/>
                </a:solidFill>
                <a:latin typeface="Titillium Web"/>
                <a:ea typeface="Montserrat"/>
              </a:rPr>
              <a:t> situata all’interno di una struttura formale</a:t>
            </a:r>
          </a:p>
          <a:p>
            <a:pPr>
              <a:lnSpc>
                <a:spcPct val="150000"/>
              </a:lnSpc>
            </a:pPr>
            <a:endParaRPr lang="it-IT" sz="1800" b="0" strike="noStrike" spc="-1" dirty="0">
              <a:solidFill>
                <a:srgbClr val="000000"/>
              </a:solidFill>
              <a:latin typeface="Titillium Web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00" b="0" strike="noStrike" spc="-1" dirty="0">
                <a:solidFill>
                  <a:srgbClr val="024B90"/>
                </a:solidFill>
                <a:latin typeface="Titillium Web"/>
                <a:ea typeface="Montserrat"/>
              </a:rPr>
              <a:t>Collaborazione vs Competizione </a:t>
            </a:r>
            <a:endParaRPr lang="it-IT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00" b="0" strike="noStrike" spc="-1" dirty="0">
                <a:solidFill>
                  <a:srgbClr val="024B90"/>
                </a:solidFill>
                <a:latin typeface="Titillium Web"/>
                <a:ea typeface="Montserrat"/>
              </a:rPr>
              <a:t>Favorire lo sviluppo di competenze</a:t>
            </a:r>
            <a:endParaRPr lang="it-IT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00" b="0" strike="noStrike" spc="-1" dirty="0">
                <a:solidFill>
                  <a:srgbClr val="024B90"/>
                </a:solidFill>
                <a:latin typeface="Titillium Web"/>
                <a:ea typeface="Montserrat"/>
              </a:rPr>
              <a:t>Creare la base di conoscenza</a:t>
            </a:r>
            <a:endParaRPr lang="it-IT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00" b="0" strike="noStrike" spc="-1" dirty="0">
                <a:solidFill>
                  <a:srgbClr val="024B90"/>
                </a:solidFill>
                <a:latin typeface="Titillium Web"/>
                <a:ea typeface="Montserrat"/>
              </a:rPr>
              <a:t>Organizzare la domanda</a:t>
            </a:r>
            <a:endParaRPr lang="it-IT" sz="1800" b="0" strike="noStrike" spc="-1" dirty="0">
              <a:solidFill>
                <a:srgbClr val="000000"/>
              </a:solidFill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00" b="0" strike="noStrike" spc="-1" dirty="0">
                <a:solidFill>
                  <a:srgbClr val="024B90"/>
                </a:solidFill>
                <a:latin typeface="Titillium Web"/>
                <a:ea typeface="Montserrat"/>
              </a:rPr>
              <a:t>Accelerare la Trasformazione Digitale</a:t>
            </a:r>
            <a:endParaRPr lang="it-IT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50000"/>
              </a:lnSpc>
              <a:spcAft>
                <a:spcPts val="1800"/>
              </a:spcAft>
            </a:pPr>
            <a:r>
              <a:rPr lang="it-IT" sz="1400" b="0" strike="noStrike" spc="-1" dirty="0">
                <a:solidFill>
                  <a:srgbClr val="0066CC"/>
                </a:solidFill>
                <a:latin typeface="Calibri"/>
                <a:ea typeface="Open Sans Bold"/>
              </a:rPr>
              <a:t> </a:t>
            </a:r>
            <a:endParaRPr lang="it-IT" sz="1400" b="0" strike="noStrike" spc="-1" dirty="0">
              <a:solidFill>
                <a:srgbClr val="000000"/>
              </a:solidFill>
              <a:latin typeface="Titillium Web"/>
            </a:endParaRPr>
          </a:p>
          <a:p>
            <a:pPr>
              <a:lnSpc>
                <a:spcPct val="150000"/>
              </a:lnSpc>
              <a:spcAft>
                <a:spcPts val="1800"/>
              </a:spcAft>
            </a:pPr>
            <a:endParaRPr lang="it-IT" sz="1400" b="0" strike="noStrike" spc="-1" dirty="0">
              <a:solidFill>
                <a:srgbClr val="000000"/>
              </a:solidFill>
              <a:latin typeface="Titillium Web"/>
            </a:endParaRPr>
          </a:p>
        </p:txBody>
      </p:sp>
      <p:sp>
        <p:nvSpPr>
          <p:cNvPr id="99" name="TextShape 2"/>
          <p:cNvSpPr txBox="1"/>
          <p:nvPr/>
        </p:nvSpPr>
        <p:spPr>
          <a:xfrm>
            <a:off x="4247280" y="4886280"/>
            <a:ext cx="648720" cy="173160"/>
          </a:xfrm>
          <a:prstGeom prst="rect">
            <a:avLst/>
          </a:prstGeom>
          <a:noFill/>
          <a:ln>
            <a:noFill/>
          </a:ln>
        </p:spPr>
        <p:txBody>
          <a:bodyPr lIns="19080" tIns="19080" rIns="19080" bIns="19080">
            <a:noAutofit/>
          </a:bodyPr>
          <a:lstStyle/>
          <a:p>
            <a:pPr algn="ctr">
              <a:lnSpc>
                <a:spcPct val="100000"/>
              </a:lnSpc>
            </a:pPr>
            <a:fld id="{6378233C-3A0F-4230-9298-981B0620486A}" type="slidenum">
              <a:rPr lang="it-IT" sz="900" b="0" strike="noStrike" spc="-1">
                <a:solidFill>
                  <a:srgbClr val="FFFFFF"/>
                </a:solidFill>
                <a:latin typeface="Titillium Web"/>
                <a:ea typeface="Titillium Web"/>
              </a:rPr>
              <a:t>3</a:t>
            </a:fld>
            <a:endParaRPr lang="it-IT" sz="900" b="0" strike="noStrike" spc="-1">
              <a:latin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extShape 1"/>
          <p:cNvSpPr txBox="1"/>
          <p:nvPr/>
        </p:nvSpPr>
        <p:spPr>
          <a:xfrm>
            <a:off x="0" y="1112040"/>
            <a:ext cx="8810640" cy="3633120"/>
          </a:xfrm>
          <a:prstGeom prst="rect">
            <a:avLst/>
          </a:prstGeom>
          <a:noFill/>
          <a:ln>
            <a:noFill/>
          </a:ln>
        </p:spPr>
        <p:txBody>
          <a:bodyPr lIns="34200" tIns="34200" rIns="34200" bIns="34200">
            <a:noAutofit/>
          </a:bodyPr>
          <a:lstStyle/>
          <a:p>
            <a:pPr>
              <a:lnSpc>
                <a:spcPct val="150000"/>
              </a:lnSpc>
              <a:spcAft>
                <a:spcPts val="1800"/>
              </a:spcAft>
            </a:pPr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  <a:p>
            <a:pPr>
              <a:lnSpc>
                <a:spcPct val="150000"/>
              </a:lnSpc>
              <a:spcAft>
                <a:spcPts val="1800"/>
              </a:spcAft>
            </a:pPr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  <p:sp>
        <p:nvSpPr>
          <p:cNvPr id="120" name="TextShape 2"/>
          <p:cNvSpPr txBox="1"/>
          <p:nvPr/>
        </p:nvSpPr>
        <p:spPr>
          <a:xfrm>
            <a:off x="4247280" y="4886280"/>
            <a:ext cx="648720" cy="173160"/>
          </a:xfrm>
          <a:prstGeom prst="rect">
            <a:avLst/>
          </a:prstGeom>
          <a:noFill/>
          <a:ln>
            <a:noFill/>
          </a:ln>
        </p:spPr>
        <p:txBody>
          <a:bodyPr lIns="19080" tIns="19080" rIns="19080" bIns="19080">
            <a:noAutofit/>
          </a:bodyPr>
          <a:lstStyle/>
          <a:p>
            <a:pPr algn="ctr">
              <a:lnSpc>
                <a:spcPct val="100000"/>
              </a:lnSpc>
            </a:pPr>
            <a:fld id="{7637A7F8-E84B-44F1-B04B-2CF983061D8F}" type="slidenum">
              <a:rPr lang="it-IT" sz="900" b="0" strike="noStrike" spc="-1">
                <a:solidFill>
                  <a:srgbClr val="FFFFFF"/>
                </a:solidFill>
                <a:latin typeface="Titillium Web"/>
                <a:ea typeface="Titillium Web"/>
              </a:rPr>
              <a:t>4</a:t>
            </a:fld>
            <a:endParaRPr lang="it-IT" sz="900" b="0" strike="noStrike" spc="-1">
              <a:latin typeface="Times New Roman"/>
            </a:endParaRPr>
          </a:p>
        </p:txBody>
      </p:sp>
      <p:sp>
        <p:nvSpPr>
          <p:cNvPr id="121" name="CustomShape 3"/>
          <p:cNvSpPr/>
          <p:nvPr/>
        </p:nvSpPr>
        <p:spPr>
          <a:xfrm>
            <a:off x="2415960" y="818280"/>
            <a:ext cx="4311720" cy="461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it-IT" sz="2400" b="1" strike="noStrike" spc="-1" dirty="0">
                <a:solidFill>
                  <a:srgbClr val="02498C"/>
                </a:solidFill>
                <a:latin typeface="Titillium Web"/>
                <a:ea typeface="Titillium Web"/>
              </a:rPr>
              <a:t>        Modelli di Comunità</a:t>
            </a:r>
            <a:endParaRPr lang="it-IT" sz="2400" b="0" strike="noStrike" spc="-1" dirty="0">
              <a:latin typeface="Arial"/>
            </a:endParaRPr>
          </a:p>
        </p:txBody>
      </p:sp>
      <p:sp>
        <p:nvSpPr>
          <p:cNvPr id="122" name="CustomShape 4"/>
          <p:cNvSpPr/>
          <p:nvPr/>
        </p:nvSpPr>
        <p:spPr>
          <a:xfrm>
            <a:off x="1365480" y="1387080"/>
            <a:ext cx="6621840" cy="2703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>
            <a:noAutofit/>
          </a:bodyPr>
          <a:lstStyle/>
          <a:p>
            <a:pPr algn="ctr">
              <a:lnSpc>
                <a:spcPct val="150000"/>
              </a:lnSpc>
            </a:pPr>
            <a:r>
              <a:rPr lang="it-IT" sz="2400" b="0" strike="noStrike" spc="-1">
                <a:solidFill>
                  <a:srgbClr val="000000"/>
                </a:solidFill>
                <a:latin typeface="Titillium Web"/>
                <a:ea typeface="Titillium Web"/>
              </a:rPr>
              <a:t>Una Comunità esiste quando un gruppo informale di</a:t>
            </a:r>
            <a:r>
              <a:rPr lang="it-IT" sz="2400" b="1" strike="noStrike" spc="-1">
                <a:solidFill>
                  <a:srgbClr val="000000"/>
                </a:solidFill>
                <a:latin typeface="Titillium Web"/>
                <a:ea typeface="Titillium Web"/>
              </a:rPr>
              <a:t> persone </a:t>
            </a:r>
            <a:r>
              <a:rPr lang="it-IT" sz="2400" b="0" strike="noStrike" spc="-1">
                <a:solidFill>
                  <a:srgbClr val="000000"/>
                </a:solidFill>
                <a:latin typeface="Titillium Web"/>
                <a:ea typeface="Titillium Web"/>
              </a:rPr>
              <a:t>si mette insieme per aumentare la</a:t>
            </a:r>
            <a:r>
              <a:rPr lang="it-IT" sz="2400" b="1" strike="noStrike" spc="-1">
                <a:solidFill>
                  <a:srgbClr val="000000"/>
                </a:solidFill>
                <a:latin typeface="Titillium Web"/>
                <a:ea typeface="Titillium Web"/>
              </a:rPr>
              <a:t> competenza collettiva, </a:t>
            </a:r>
            <a:r>
              <a:rPr lang="it-IT" sz="2400" b="0" strike="noStrike" spc="-1">
                <a:solidFill>
                  <a:srgbClr val="000000"/>
                </a:solidFill>
                <a:latin typeface="Titillium Web"/>
                <a:ea typeface="Titillium Web"/>
              </a:rPr>
              <a:t>non solo la propria, in un</a:t>
            </a:r>
            <a:r>
              <a:rPr lang="it-IT" sz="2400" b="1" strike="noStrike" spc="-1">
                <a:solidFill>
                  <a:srgbClr val="000000"/>
                </a:solidFill>
                <a:latin typeface="Titillium Web"/>
                <a:ea typeface="Titillium Web"/>
              </a:rPr>
              <a:t> </a:t>
            </a:r>
            <a:r>
              <a:rPr lang="it-IT" sz="2400" b="0" strike="noStrike" spc="-1">
                <a:solidFill>
                  <a:srgbClr val="000000"/>
                </a:solidFill>
                <a:latin typeface="Titillium Web"/>
                <a:ea typeface="Titillium Web"/>
              </a:rPr>
              <a:t>determinato</a:t>
            </a:r>
            <a:r>
              <a:rPr lang="it-IT" sz="2400" b="1" strike="noStrike" spc="-1">
                <a:solidFill>
                  <a:srgbClr val="000000"/>
                </a:solidFill>
                <a:latin typeface="Titillium Web"/>
                <a:ea typeface="Titillium Web"/>
              </a:rPr>
              <a:t> dominio </a:t>
            </a:r>
            <a:r>
              <a:rPr lang="it-IT" sz="2400" b="0" strike="noStrike" spc="-1">
                <a:solidFill>
                  <a:srgbClr val="000000"/>
                </a:solidFill>
                <a:latin typeface="Titillium Web"/>
                <a:ea typeface="Titillium Web"/>
              </a:rPr>
              <a:t>di conoscenza</a:t>
            </a:r>
            <a:endParaRPr lang="it-IT" sz="24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497880" y="1112040"/>
            <a:ext cx="8356680" cy="1601280"/>
          </a:xfrm>
          <a:prstGeom prst="rect">
            <a:avLst/>
          </a:prstGeom>
          <a:noFill/>
          <a:ln>
            <a:noFill/>
          </a:ln>
        </p:spPr>
        <p:txBody>
          <a:bodyPr lIns="34200" tIns="34200" rIns="34200" bIns="34200">
            <a:noAutofit/>
          </a:bodyPr>
          <a:lstStyle/>
          <a:p>
            <a:pPr algn="ctr">
              <a:lnSpc>
                <a:spcPct val="100000"/>
              </a:lnSpc>
              <a:spcAft>
                <a:spcPts val="1800"/>
              </a:spcAft>
            </a:pPr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  <a:p>
            <a:pPr>
              <a:lnSpc>
                <a:spcPct val="150000"/>
              </a:lnSpc>
              <a:spcAft>
                <a:spcPts val="1800"/>
              </a:spcAft>
            </a:pPr>
            <a:endParaRPr lang="it-IT" sz="1400" b="0" strike="noStrike" spc="-1">
              <a:solidFill>
                <a:srgbClr val="000000"/>
              </a:solidFill>
              <a:latin typeface="Titillium Web"/>
            </a:endParaRPr>
          </a:p>
        </p:txBody>
      </p:sp>
      <p:sp>
        <p:nvSpPr>
          <p:cNvPr id="101" name="TextShape 2"/>
          <p:cNvSpPr txBox="1"/>
          <p:nvPr/>
        </p:nvSpPr>
        <p:spPr>
          <a:xfrm>
            <a:off x="4247280" y="4886280"/>
            <a:ext cx="648720" cy="173160"/>
          </a:xfrm>
          <a:prstGeom prst="rect">
            <a:avLst/>
          </a:prstGeom>
          <a:noFill/>
          <a:ln>
            <a:noFill/>
          </a:ln>
        </p:spPr>
        <p:txBody>
          <a:bodyPr lIns="19080" tIns="19080" rIns="19080" bIns="19080">
            <a:noAutofit/>
          </a:bodyPr>
          <a:lstStyle/>
          <a:p>
            <a:pPr algn="ctr">
              <a:lnSpc>
                <a:spcPct val="100000"/>
              </a:lnSpc>
            </a:pPr>
            <a:fld id="{DD4D9C97-9887-431F-AA7C-3B3D3F398EFB}" type="slidenum">
              <a:rPr lang="it-IT" sz="900" b="0" strike="noStrike" spc="-1">
                <a:solidFill>
                  <a:srgbClr val="FFFFFF"/>
                </a:solidFill>
                <a:latin typeface="Titillium Web"/>
                <a:ea typeface="Titillium Web"/>
              </a:rPr>
              <a:t>5</a:t>
            </a:fld>
            <a:endParaRPr lang="it-IT" sz="900" b="0" strike="noStrike" spc="-1">
              <a:latin typeface="Times New Roman"/>
            </a:endParaRPr>
          </a:p>
        </p:txBody>
      </p:sp>
      <p:pic>
        <p:nvPicPr>
          <p:cNvPr id="102" name="Immagine 4"/>
          <p:cNvPicPr/>
          <p:nvPr/>
        </p:nvPicPr>
        <p:blipFill>
          <a:blip r:embed="rId2"/>
          <a:stretch/>
        </p:blipFill>
        <p:spPr>
          <a:xfrm>
            <a:off x="7617240" y="3682800"/>
            <a:ext cx="1451880" cy="1011960"/>
          </a:xfrm>
          <a:prstGeom prst="rect">
            <a:avLst/>
          </a:prstGeom>
          <a:ln>
            <a:noFill/>
          </a:ln>
        </p:spPr>
      </p:pic>
      <p:sp>
        <p:nvSpPr>
          <p:cNvPr id="103" name="CustomShape 3"/>
          <p:cNvSpPr/>
          <p:nvPr/>
        </p:nvSpPr>
        <p:spPr>
          <a:xfrm>
            <a:off x="431280" y="1644480"/>
            <a:ext cx="7185960" cy="3035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>
            <a:noAutofit/>
          </a:bodyPr>
          <a:lstStyle/>
          <a:p>
            <a:pPr marL="457200" indent="-342720">
              <a:lnSpc>
                <a:spcPct val="100000"/>
              </a:lnSpc>
              <a:buClr>
                <a:srgbClr val="024B90"/>
              </a:buClr>
              <a:buFont typeface="Titillium Web SemiBold"/>
              <a:buChar char="●"/>
            </a:pPr>
            <a:r>
              <a:rPr lang="it-IT" sz="2400" b="1" u="sng" strike="noStrike" spc="-1" dirty="0">
                <a:solidFill>
                  <a:srgbClr val="024B90"/>
                </a:solidFill>
                <a:uFillTx/>
                <a:latin typeface="Titillium Web"/>
                <a:ea typeface="Montserrat"/>
              </a:rPr>
              <a:t>Dominio</a:t>
            </a:r>
            <a:r>
              <a:rPr lang="it-IT" sz="2400" b="0" u="sng" strike="noStrike" spc="-1" dirty="0">
                <a:solidFill>
                  <a:srgbClr val="024B90"/>
                </a:solidFill>
                <a:uFillTx/>
                <a:latin typeface="Titillium Web"/>
                <a:ea typeface="Montserrat"/>
              </a:rPr>
              <a:t>:</a:t>
            </a:r>
            <a:r>
              <a:rPr lang="it-IT" sz="1800" b="0" strike="noStrike" spc="-1" dirty="0">
                <a:solidFill>
                  <a:srgbClr val="024B90"/>
                </a:solidFill>
                <a:latin typeface="Titillium Web"/>
                <a:ea typeface="Montserrat"/>
              </a:rPr>
              <a:t> l’ambito tematico su cui creare un contesto ed un senso di identità</a:t>
            </a:r>
            <a:endParaRPr lang="it-IT" sz="1800" b="0" strike="noStrike" spc="-1" dirty="0">
              <a:latin typeface="Arial"/>
            </a:endParaRPr>
          </a:p>
          <a:p>
            <a:pPr marL="457200" indent="-342720">
              <a:lnSpc>
                <a:spcPct val="100000"/>
              </a:lnSpc>
              <a:spcBef>
                <a:spcPts val="1001"/>
              </a:spcBef>
              <a:buClr>
                <a:srgbClr val="024B90"/>
              </a:buClr>
              <a:buFont typeface="Titillium Web SemiBold"/>
              <a:buChar char="●"/>
            </a:pPr>
            <a:r>
              <a:rPr lang="it-IT" sz="2400" b="1" u="sng" strike="noStrike" spc="-1" dirty="0">
                <a:solidFill>
                  <a:srgbClr val="024B90"/>
                </a:solidFill>
                <a:uFillTx/>
                <a:latin typeface="Titillium Web"/>
                <a:ea typeface="Montserrat"/>
              </a:rPr>
              <a:t>Comunità</a:t>
            </a:r>
            <a:r>
              <a:rPr lang="it-IT" sz="2400" b="0" u="sng" strike="noStrike" spc="-1" dirty="0">
                <a:solidFill>
                  <a:srgbClr val="024B90"/>
                </a:solidFill>
                <a:uFillTx/>
                <a:latin typeface="Titillium Web"/>
                <a:ea typeface="Montserrat"/>
              </a:rPr>
              <a:t>:</a:t>
            </a:r>
            <a:r>
              <a:rPr lang="it-IT" sz="2400" b="0" strike="noStrike" spc="-1" dirty="0">
                <a:solidFill>
                  <a:srgbClr val="024B90"/>
                </a:solidFill>
                <a:latin typeface="Titillium Web"/>
                <a:ea typeface="Montserrat"/>
              </a:rPr>
              <a:t> </a:t>
            </a:r>
            <a:r>
              <a:rPr lang="it-IT" sz="1800" b="0" strike="noStrike" spc="-1" dirty="0">
                <a:solidFill>
                  <a:srgbClr val="024B90"/>
                </a:solidFill>
                <a:latin typeface="Titillium Web"/>
                <a:ea typeface="Montserrat"/>
              </a:rPr>
              <a:t>il gruppo sociale che è allo stesso tempo oggetto e soggetto dell’azione</a:t>
            </a:r>
            <a:endParaRPr lang="it-IT" sz="1800" b="0" strike="noStrike" spc="-1" dirty="0">
              <a:latin typeface="Arial"/>
            </a:endParaRPr>
          </a:p>
          <a:p>
            <a:pPr marL="457200" indent="-342720">
              <a:lnSpc>
                <a:spcPct val="100000"/>
              </a:lnSpc>
              <a:spcBef>
                <a:spcPts val="1001"/>
              </a:spcBef>
              <a:buClr>
                <a:srgbClr val="024B90"/>
              </a:buClr>
              <a:buFont typeface="Titillium Web SemiBold"/>
              <a:buChar char="●"/>
            </a:pPr>
            <a:r>
              <a:rPr lang="it-IT" sz="2400" b="1" u="sng" strike="noStrike" spc="-1" dirty="0">
                <a:solidFill>
                  <a:srgbClr val="024B90"/>
                </a:solidFill>
                <a:uFillTx/>
                <a:latin typeface="Titillium Web"/>
                <a:ea typeface="Montserrat"/>
              </a:rPr>
              <a:t>Pratica</a:t>
            </a:r>
            <a:r>
              <a:rPr lang="it-IT" sz="2400" b="0" u="sng" strike="noStrike" spc="-1" dirty="0">
                <a:solidFill>
                  <a:srgbClr val="024B90"/>
                </a:solidFill>
                <a:uFillTx/>
                <a:latin typeface="Titillium Web"/>
                <a:ea typeface="Montserrat"/>
              </a:rPr>
              <a:t>:</a:t>
            </a:r>
            <a:r>
              <a:rPr lang="it-IT" sz="1800" b="0" strike="noStrike" spc="-1" dirty="0">
                <a:solidFill>
                  <a:srgbClr val="024B90"/>
                </a:solidFill>
                <a:latin typeface="Titillium Web"/>
                <a:ea typeface="Montserrat"/>
              </a:rPr>
              <a:t> la conoscenza collettiva del dominio in termini di idee, documenti, strumenti, risorse e storie che vengono condivise nella comunità per aumentare la competenza dei singoli membri</a:t>
            </a:r>
            <a:endParaRPr lang="it-IT" sz="1800" b="0" strike="noStrike" spc="-1" dirty="0">
              <a:latin typeface="Arial"/>
            </a:endParaRPr>
          </a:p>
          <a:p>
            <a:pPr>
              <a:lnSpc>
                <a:spcPct val="150000"/>
              </a:lnSpc>
              <a:spcBef>
                <a:spcPts val="1001"/>
              </a:spcBef>
            </a:pPr>
            <a:endParaRPr lang="it-IT" sz="1800" b="0" strike="noStrike" spc="-1" dirty="0">
              <a:latin typeface="Arial"/>
            </a:endParaRPr>
          </a:p>
        </p:txBody>
      </p:sp>
      <p:sp>
        <p:nvSpPr>
          <p:cNvPr id="104" name="CustomShape 4"/>
          <p:cNvSpPr/>
          <p:nvPr/>
        </p:nvSpPr>
        <p:spPr>
          <a:xfrm>
            <a:off x="2635560" y="650520"/>
            <a:ext cx="5284440" cy="461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it-IT" sz="2400" b="1" strike="noStrike" spc="-1" dirty="0">
                <a:solidFill>
                  <a:srgbClr val="02498C"/>
                </a:solidFill>
                <a:latin typeface="Titillium Web"/>
                <a:ea typeface="Montserrat"/>
              </a:rPr>
              <a:t>Elementi minimi per una Comunità </a:t>
            </a:r>
            <a:endParaRPr lang="it-IT" sz="2400" b="0" strike="noStrike" spc="-1" dirty="0">
              <a:latin typeface="Titillium Web"/>
            </a:endParaRPr>
          </a:p>
          <a:p>
            <a:pPr algn="r">
              <a:lnSpc>
                <a:spcPct val="100000"/>
              </a:lnSpc>
            </a:pPr>
            <a:r>
              <a:rPr lang="it-IT" sz="1400" b="1" strike="noStrike" spc="-1" dirty="0">
                <a:solidFill>
                  <a:srgbClr val="02498C"/>
                </a:solidFill>
                <a:latin typeface="Titillium Web"/>
                <a:ea typeface="Montserrat"/>
              </a:rPr>
              <a:t>(E. </a:t>
            </a:r>
            <a:r>
              <a:rPr lang="it-IT" sz="1400" b="1" strike="noStrike" spc="-1" dirty="0" err="1">
                <a:solidFill>
                  <a:srgbClr val="02498C"/>
                </a:solidFill>
                <a:latin typeface="Titillium Web"/>
                <a:ea typeface="Montserrat"/>
              </a:rPr>
              <a:t>Wenger</a:t>
            </a:r>
            <a:r>
              <a:rPr lang="it-IT" sz="1400" b="1" strike="noStrike" spc="-1" dirty="0">
                <a:solidFill>
                  <a:srgbClr val="02498C"/>
                </a:solidFill>
                <a:latin typeface="Titillium Web"/>
                <a:ea typeface="Montserrat"/>
              </a:rPr>
              <a:t> 2007)</a:t>
            </a:r>
            <a:endParaRPr lang="it-IT" sz="1400" b="0" strike="noStrike" spc="-1" dirty="0">
              <a:latin typeface="Titillium Web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extShape 1"/>
          <p:cNvSpPr txBox="1"/>
          <p:nvPr/>
        </p:nvSpPr>
        <p:spPr>
          <a:xfrm>
            <a:off x="4247280" y="4886280"/>
            <a:ext cx="648720" cy="173160"/>
          </a:xfrm>
          <a:prstGeom prst="rect">
            <a:avLst/>
          </a:prstGeom>
          <a:noFill/>
          <a:ln>
            <a:noFill/>
          </a:ln>
        </p:spPr>
        <p:txBody>
          <a:bodyPr lIns="19080" tIns="19080" rIns="19080" bIns="19080">
            <a:noAutofit/>
          </a:bodyPr>
          <a:lstStyle/>
          <a:p>
            <a:pPr algn="ctr">
              <a:lnSpc>
                <a:spcPct val="100000"/>
              </a:lnSpc>
            </a:pPr>
            <a:fld id="{FA4AEE11-AC8A-47B7-8A63-261ECA540C51}" type="slidenum">
              <a:rPr lang="it-IT" sz="900" b="0" strike="noStrike" spc="-1">
                <a:solidFill>
                  <a:srgbClr val="FFFFFF"/>
                </a:solidFill>
                <a:latin typeface="Titillium Web"/>
                <a:ea typeface="Titillium Web"/>
              </a:rPr>
              <a:t>6</a:t>
            </a:fld>
            <a:endParaRPr lang="it-IT" sz="900" b="0" strike="noStrike" spc="-1">
              <a:latin typeface="Times New Roman"/>
            </a:endParaRPr>
          </a:p>
        </p:txBody>
      </p:sp>
      <p:pic>
        <p:nvPicPr>
          <p:cNvPr id="106" name="Immagine 4"/>
          <p:cNvPicPr/>
          <p:nvPr/>
        </p:nvPicPr>
        <p:blipFill>
          <a:blip r:embed="rId2"/>
          <a:stretch/>
        </p:blipFill>
        <p:spPr>
          <a:xfrm>
            <a:off x="7617240" y="3682800"/>
            <a:ext cx="1451880" cy="1011960"/>
          </a:xfrm>
          <a:prstGeom prst="rect">
            <a:avLst/>
          </a:prstGeom>
          <a:ln>
            <a:noFill/>
          </a:ln>
        </p:spPr>
      </p:pic>
      <p:sp>
        <p:nvSpPr>
          <p:cNvPr id="107" name="CustomShape 2"/>
          <p:cNvSpPr/>
          <p:nvPr/>
        </p:nvSpPr>
        <p:spPr>
          <a:xfrm>
            <a:off x="8640" y="1188000"/>
            <a:ext cx="8040208" cy="3414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>
            <a:noAutofit/>
          </a:bodyPr>
          <a:lstStyle/>
          <a:p>
            <a:pPr marL="457200" indent="-342720">
              <a:lnSpc>
                <a:spcPct val="100000"/>
              </a:lnSpc>
              <a:buClr>
                <a:srgbClr val="024B90"/>
              </a:buClr>
              <a:buFont typeface="Montserrat"/>
              <a:buChar char="●"/>
            </a:pPr>
            <a:r>
              <a:rPr lang="it-IT" sz="1800" b="1" u="sng" strike="noStrike" spc="-1" dirty="0">
                <a:solidFill>
                  <a:srgbClr val="024B90"/>
                </a:solidFill>
                <a:uFillTx/>
                <a:latin typeface="Montserrat"/>
                <a:ea typeface="Montserrat"/>
              </a:rPr>
              <a:t>Gruppo di lavoro/progetto</a:t>
            </a:r>
            <a:endParaRPr lang="it-IT" sz="1800" b="1" strike="noStrike" spc="-1" dirty="0">
              <a:latin typeface="Arial"/>
            </a:endParaRPr>
          </a:p>
          <a:p>
            <a:pPr marL="457200">
              <a:lnSpc>
                <a:spcPct val="100000"/>
              </a:lnSpc>
            </a:pPr>
            <a:r>
              <a:rPr lang="it-IT" sz="1400" b="0" strike="noStrike" spc="-1" dirty="0">
                <a:solidFill>
                  <a:srgbClr val="024B90"/>
                </a:solidFill>
                <a:latin typeface="Montserrat"/>
                <a:ea typeface="Montserrat"/>
              </a:rPr>
              <a:t>Aggregazione formale limitata nello scopo e nel tempo , finalizzata alla realizzazione di un determinato progetto/attività</a:t>
            </a:r>
            <a:endParaRPr lang="it-IT" sz="1400" b="0" strike="noStrike" spc="-1" dirty="0">
              <a:latin typeface="Arial"/>
            </a:endParaRPr>
          </a:p>
          <a:p>
            <a:pPr marL="457200">
              <a:lnSpc>
                <a:spcPct val="100000"/>
              </a:lnSpc>
            </a:pPr>
            <a:endParaRPr lang="it-IT" sz="800" b="0" strike="noStrike" spc="-1" dirty="0">
              <a:latin typeface="Arial"/>
            </a:endParaRPr>
          </a:p>
          <a:p>
            <a:pPr marL="457200" indent="-342720">
              <a:lnSpc>
                <a:spcPct val="100000"/>
              </a:lnSpc>
              <a:buClr>
                <a:srgbClr val="024B90"/>
              </a:buClr>
              <a:buFont typeface="Montserrat"/>
              <a:buChar char="●"/>
            </a:pPr>
            <a:r>
              <a:rPr lang="it-IT" sz="1800" b="1" u="sng" strike="noStrike" spc="-1" dirty="0">
                <a:solidFill>
                  <a:srgbClr val="024B90"/>
                </a:solidFill>
                <a:uFillTx/>
                <a:latin typeface="Montserrat"/>
                <a:ea typeface="Montserrat"/>
              </a:rPr>
              <a:t>Comunità di pratica</a:t>
            </a:r>
            <a:endParaRPr lang="it-IT" sz="1800" b="1" strike="noStrike" spc="-1" dirty="0">
              <a:latin typeface="Arial"/>
            </a:endParaRPr>
          </a:p>
          <a:p>
            <a:pPr marL="457200">
              <a:lnSpc>
                <a:spcPct val="100000"/>
              </a:lnSpc>
            </a:pPr>
            <a:r>
              <a:rPr lang="it-IT" sz="1400" b="0" strike="noStrike" spc="-1" dirty="0">
                <a:solidFill>
                  <a:srgbClr val="024B90"/>
                </a:solidFill>
                <a:latin typeface="Montserrat"/>
                <a:ea typeface="Montserrat"/>
              </a:rPr>
              <a:t>Aggregazione spontanea per condividere conoscenza e favorire l’apprendimento e le competenze</a:t>
            </a:r>
            <a:endParaRPr lang="it-IT" sz="1400" b="0" strike="noStrike" spc="-1" dirty="0">
              <a:latin typeface="Arial"/>
            </a:endParaRPr>
          </a:p>
          <a:p>
            <a:pPr marL="457200">
              <a:lnSpc>
                <a:spcPct val="100000"/>
              </a:lnSpc>
            </a:pPr>
            <a:endParaRPr lang="it-IT" sz="800" b="0" strike="noStrike" spc="-1" dirty="0">
              <a:latin typeface="Arial"/>
            </a:endParaRPr>
          </a:p>
          <a:p>
            <a:pPr marL="457200" indent="-342720">
              <a:lnSpc>
                <a:spcPct val="100000"/>
              </a:lnSpc>
              <a:buClr>
                <a:srgbClr val="024B90"/>
              </a:buClr>
              <a:buFont typeface="Montserrat"/>
              <a:buChar char="●"/>
            </a:pPr>
            <a:r>
              <a:rPr lang="it-IT" sz="1800" b="1" u="sng" strike="noStrike" spc="-1" dirty="0">
                <a:solidFill>
                  <a:srgbClr val="024B90"/>
                </a:solidFill>
                <a:uFillTx/>
                <a:latin typeface="Montserrat"/>
                <a:ea typeface="Montserrat"/>
              </a:rPr>
              <a:t>Best </a:t>
            </a:r>
            <a:r>
              <a:rPr lang="it-IT" sz="1800" b="1" u="sng" strike="noStrike" spc="-1" dirty="0" err="1">
                <a:solidFill>
                  <a:srgbClr val="024B90"/>
                </a:solidFill>
                <a:uFillTx/>
                <a:latin typeface="Montserrat"/>
                <a:ea typeface="Montserrat"/>
              </a:rPr>
              <a:t>Practice</a:t>
            </a:r>
            <a:endParaRPr lang="it-IT" sz="1800" b="1" strike="noStrike" spc="-1" dirty="0">
              <a:latin typeface="Arial"/>
            </a:endParaRPr>
          </a:p>
          <a:p>
            <a:pPr marL="457200">
              <a:lnSpc>
                <a:spcPct val="100000"/>
              </a:lnSpc>
            </a:pPr>
            <a:r>
              <a:rPr lang="it-IT" sz="1400" b="0" strike="noStrike" spc="-1" dirty="0">
                <a:solidFill>
                  <a:srgbClr val="024B90"/>
                </a:solidFill>
                <a:latin typeface="Montserrat"/>
                <a:ea typeface="Montserrat"/>
              </a:rPr>
              <a:t>Archivio di pratiche sperimentate disponibili ad essere condivise</a:t>
            </a:r>
            <a:endParaRPr lang="it-IT" sz="1400" b="0" strike="noStrike" spc="-1" dirty="0">
              <a:latin typeface="Arial"/>
            </a:endParaRPr>
          </a:p>
          <a:p>
            <a:pPr marL="457200">
              <a:lnSpc>
                <a:spcPct val="100000"/>
              </a:lnSpc>
            </a:pPr>
            <a:endParaRPr lang="it-IT" sz="800" b="0" strike="noStrike" spc="-1" dirty="0">
              <a:latin typeface="Arial"/>
            </a:endParaRPr>
          </a:p>
          <a:p>
            <a:pPr marL="457200" indent="-342720">
              <a:lnSpc>
                <a:spcPct val="100000"/>
              </a:lnSpc>
              <a:buClr>
                <a:srgbClr val="024B90"/>
              </a:buClr>
              <a:buFont typeface="Montserrat"/>
              <a:buChar char="●"/>
            </a:pPr>
            <a:r>
              <a:rPr lang="it-IT" sz="1800" b="1" u="sng" strike="noStrike" spc="-1" dirty="0">
                <a:solidFill>
                  <a:srgbClr val="024B90"/>
                </a:solidFill>
                <a:uFillTx/>
                <a:latin typeface="Montserrat"/>
                <a:ea typeface="Montserrat"/>
              </a:rPr>
              <a:t>Gruppo di interesse</a:t>
            </a:r>
            <a:endParaRPr lang="it-IT" sz="1800" b="1" strike="noStrike" spc="-1" dirty="0">
              <a:latin typeface="Arial"/>
            </a:endParaRPr>
          </a:p>
          <a:p>
            <a:pPr marL="457200">
              <a:lnSpc>
                <a:spcPct val="100000"/>
              </a:lnSpc>
            </a:pPr>
            <a:r>
              <a:rPr lang="it-IT" sz="1400" b="0" strike="noStrike" spc="-1" dirty="0">
                <a:solidFill>
                  <a:srgbClr val="024B90"/>
                </a:solidFill>
                <a:latin typeface="Montserrat"/>
                <a:ea typeface="Montserrat"/>
              </a:rPr>
              <a:t>Aggregazione informale per la diffusione di informazioni e la tutela di interessi specifici (lobby)</a:t>
            </a:r>
            <a:endParaRPr lang="it-IT" sz="1400" b="0" strike="noStrike" spc="-1" dirty="0">
              <a:latin typeface="Arial"/>
            </a:endParaRPr>
          </a:p>
          <a:p>
            <a:pPr marL="457200">
              <a:lnSpc>
                <a:spcPct val="100000"/>
              </a:lnSpc>
            </a:pPr>
            <a:endParaRPr lang="it-IT" sz="800" b="0" strike="noStrike" spc="-1" dirty="0">
              <a:latin typeface="Arial"/>
            </a:endParaRPr>
          </a:p>
          <a:p>
            <a:pPr marL="457200" indent="-342720">
              <a:lnSpc>
                <a:spcPct val="100000"/>
              </a:lnSpc>
              <a:buClr>
                <a:srgbClr val="024B90"/>
              </a:buClr>
              <a:buFont typeface="Montserrat"/>
              <a:buChar char="●"/>
            </a:pPr>
            <a:r>
              <a:rPr lang="it-IT" sz="1800" b="1" u="sng" strike="noStrike" spc="-1" dirty="0">
                <a:solidFill>
                  <a:srgbClr val="024B90"/>
                </a:solidFill>
                <a:uFillTx/>
                <a:latin typeface="Montserrat"/>
                <a:ea typeface="Montserrat"/>
              </a:rPr>
              <a:t>Rete informale</a:t>
            </a:r>
            <a:endParaRPr lang="it-IT" sz="1800" b="1" strike="noStrike" spc="-1" dirty="0">
              <a:latin typeface="Arial"/>
            </a:endParaRPr>
          </a:p>
          <a:p>
            <a:pPr marL="457200">
              <a:lnSpc>
                <a:spcPct val="100000"/>
              </a:lnSpc>
            </a:pPr>
            <a:r>
              <a:rPr lang="it-IT" sz="1400" b="0" strike="noStrike" spc="-1" dirty="0">
                <a:solidFill>
                  <a:srgbClr val="024B90"/>
                </a:solidFill>
                <a:latin typeface="Montserrat"/>
                <a:ea typeface="Montserrat"/>
              </a:rPr>
              <a:t>Canale informale e non strutturato per condividere materiali, documenti ed informazioni, è indipendente dalla presenza di una comunità </a:t>
            </a:r>
            <a:endParaRPr lang="it-IT" sz="1400" b="0" strike="noStrike" spc="-1" dirty="0">
              <a:latin typeface="Arial"/>
            </a:endParaRPr>
          </a:p>
          <a:p>
            <a:pPr>
              <a:lnSpc>
                <a:spcPct val="150000"/>
              </a:lnSpc>
            </a:pPr>
            <a:endParaRPr lang="it-IT" sz="1400" b="0" strike="noStrike" spc="-1" dirty="0">
              <a:latin typeface="Arial"/>
            </a:endParaRPr>
          </a:p>
        </p:txBody>
      </p:sp>
      <p:sp>
        <p:nvSpPr>
          <p:cNvPr id="108" name="TextShape 3"/>
          <p:cNvSpPr txBox="1"/>
          <p:nvPr/>
        </p:nvSpPr>
        <p:spPr>
          <a:xfrm>
            <a:off x="2774596" y="727789"/>
            <a:ext cx="4763888" cy="460211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>
            <a:spAutoFit/>
          </a:bodyPr>
          <a:lstStyle/>
          <a:p>
            <a:r>
              <a:rPr lang="it-IT" sz="2400" b="1" strike="noStrike" spc="-1" dirty="0">
                <a:solidFill>
                  <a:srgbClr val="02498C"/>
                </a:solidFill>
                <a:latin typeface="Titillium Web"/>
                <a:ea typeface="Montserrat"/>
              </a:rPr>
              <a:t>Aggregazione e Comunità</a:t>
            </a:r>
            <a:endParaRPr lang="it-IT" sz="2400" b="0" strike="noStrike" spc="-1" dirty="0">
              <a:latin typeface="Titillium Web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extShape 1"/>
          <p:cNvSpPr txBox="1"/>
          <p:nvPr/>
        </p:nvSpPr>
        <p:spPr>
          <a:xfrm>
            <a:off x="4247280" y="4567290"/>
            <a:ext cx="648720" cy="173160"/>
          </a:xfrm>
          <a:prstGeom prst="rect">
            <a:avLst/>
          </a:prstGeom>
          <a:noFill/>
          <a:ln>
            <a:noFill/>
          </a:ln>
        </p:spPr>
        <p:txBody>
          <a:bodyPr lIns="19080" tIns="19080" rIns="19080" bIns="19080">
            <a:noAutofit/>
          </a:bodyPr>
          <a:lstStyle/>
          <a:p>
            <a:pPr algn="ctr">
              <a:lnSpc>
                <a:spcPct val="100000"/>
              </a:lnSpc>
            </a:pPr>
            <a:fld id="{D554EFA9-C13E-4E33-9164-CB4E318B3271}" type="slidenum">
              <a:rPr lang="it-IT" sz="900" b="0" strike="noStrike" spc="-1">
                <a:solidFill>
                  <a:srgbClr val="FFFFFF"/>
                </a:solidFill>
                <a:latin typeface="Titillium Web"/>
                <a:ea typeface="Titillium Web"/>
              </a:rPr>
              <a:t>7</a:t>
            </a:fld>
            <a:endParaRPr lang="it-IT" sz="900" b="0" strike="noStrike" spc="-1">
              <a:latin typeface="Times New Roman"/>
            </a:endParaRPr>
          </a:p>
        </p:txBody>
      </p:sp>
      <p:sp>
        <p:nvSpPr>
          <p:cNvPr id="110" name="TextShape 2"/>
          <p:cNvSpPr txBox="1"/>
          <p:nvPr/>
        </p:nvSpPr>
        <p:spPr>
          <a:xfrm>
            <a:off x="2808000" y="648000"/>
            <a:ext cx="4326120" cy="46021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spAutoFit/>
          </a:bodyPr>
          <a:lstStyle/>
          <a:p>
            <a:r>
              <a:rPr lang="it-IT" sz="2400" b="1" spc="-1" dirty="0">
                <a:solidFill>
                  <a:srgbClr val="02498C"/>
                </a:solidFill>
                <a:latin typeface="Titillium Web"/>
                <a:ea typeface="Montserrat"/>
              </a:rPr>
              <a:t>L</a:t>
            </a:r>
            <a:r>
              <a:rPr lang="it-IT" sz="2400" b="1" strike="noStrike" spc="-1" dirty="0">
                <a:solidFill>
                  <a:srgbClr val="02498C"/>
                </a:solidFill>
                <a:latin typeface="Titillium Web"/>
                <a:ea typeface="Montserrat"/>
              </a:rPr>
              <a:t>a </a:t>
            </a:r>
            <a:r>
              <a:rPr lang="it-IT" sz="2400" b="1" strike="noStrike" spc="-1" dirty="0" err="1">
                <a:solidFill>
                  <a:srgbClr val="02498C"/>
                </a:solidFill>
                <a:latin typeface="Titillium Web"/>
                <a:ea typeface="Montserrat"/>
              </a:rPr>
              <a:t>governance</a:t>
            </a:r>
            <a:r>
              <a:rPr lang="it-IT" sz="2400" b="1" strike="noStrike" spc="-1" dirty="0">
                <a:solidFill>
                  <a:srgbClr val="02498C"/>
                </a:solidFill>
                <a:latin typeface="Titillium Web"/>
                <a:ea typeface="Montserrat"/>
              </a:rPr>
              <a:t> della Comunità</a:t>
            </a:r>
            <a:endParaRPr lang="it-IT" sz="2400" b="0" strike="noStrike" spc="-1" dirty="0">
              <a:latin typeface="Titillium Web"/>
            </a:endParaRPr>
          </a:p>
        </p:txBody>
      </p:sp>
      <p:sp>
        <p:nvSpPr>
          <p:cNvPr id="111" name="CustomShape 3"/>
          <p:cNvSpPr/>
          <p:nvPr/>
        </p:nvSpPr>
        <p:spPr>
          <a:xfrm>
            <a:off x="3072960" y="1286250"/>
            <a:ext cx="5726520" cy="3414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>
            <a:noAutofit/>
          </a:bodyPr>
          <a:lstStyle/>
          <a:p>
            <a:pPr marL="457200" indent="-317160">
              <a:lnSpc>
                <a:spcPct val="100000"/>
              </a:lnSpc>
              <a:buClr>
                <a:srgbClr val="024B90"/>
              </a:buClr>
              <a:buFont typeface="Montserrat"/>
              <a:buChar char="●"/>
            </a:pPr>
            <a:r>
              <a:rPr lang="it-IT" sz="1400" b="1" u="sng" strike="noStrike" spc="-1" dirty="0">
                <a:solidFill>
                  <a:srgbClr val="024B90"/>
                </a:solidFill>
                <a:uFillTx/>
                <a:latin typeface="Titillium Web"/>
                <a:ea typeface="Montserrat"/>
              </a:rPr>
              <a:t>Promotore </a:t>
            </a:r>
            <a:endParaRPr lang="it-IT" sz="1400" b="1" strike="noStrike" spc="-1" dirty="0">
              <a:latin typeface="Titillium Web"/>
            </a:endParaRPr>
          </a:p>
          <a:p>
            <a:pPr marL="457200">
              <a:lnSpc>
                <a:spcPct val="100000"/>
              </a:lnSpc>
            </a:pPr>
            <a:r>
              <a:rPr lang="it-IT" sz="1400" b="0" strike="noStrike" spc="-1" dirty="0">
                <a:solidFill>
                  <a:srgbClr val="024B90"/>
                </a:solidFill>
                <a:latin typeface="Titillium Web"/>
                <a:ea typeface="Montserrat"/>
              </a:rPr>
              <a:t>L</a:t>
            </a:r>
            <a:r>
              <a:rPr lang="it-IT" sz="1200" b="0" strike="noStrike" spc="-1" dirty="0">
                <a:solidFill>
                  <a:srgbClr val="024B90"/>
                </a:solidFill>
                <a:latin typeface="Titillium Web"/>
                <a:ea typeface="Montserrat"/>
              </a:rPr>
              <a:t>’ispiratore della community, organizza il networking tra i membri e le loro relazioni, si occupa di comunicazione istituzionale</a:t>
            </a:r>
            <a:endParaRPr lang="it-IT" sz="1200" b="0" strike="noStrike" spc="-1" dirty="0">
              <a:latin typeface="Titillium Web"/>
            </a:endParaRPr>
          </a:p>
          <a:p>
            <a:pPr marL="457200">
              <a:lnSpc>
                <a:spcPct val="100000"/>
              </a:lnSpc>
            </a:pPr>
            <a:endParaRPr lang="it-IT" sz="1200" b="0" strike="noStrike" spc="-1" dirty="0">
              <a:latin typeface="Titillium Web"/>
            </a:endParaRPr>
          </a:p>
          <a:p>
            <a:pPr marL="457200" indent="-317160">
              <a:lnSpc>
                <a:spcPct val="100000"/>
              </a:lnSpc>
              <a:buClr>
                <a:srgbClr val="024B90"/>
              </a:buClr>
              <a:buFont typeface="Montserrat"/>
              <a:buChar char="●"/>
            </a:pPr>
            <a:r>
              <a:rPr lang="it-IT" sz="1400" b="1" u="sng" strike="noStrike" spc="-1" dirty="0">
                <a:solidFill>
                  <a:srgbClr val="024B90"/>
                </a:solidFill>
                <a:uFillTx/>
                <a:latin typeface="Titillium Web"/>
                <a:ea typeface="Montserrat"/>
              </a:rPr>
              <a:t>Community Manager</a:t>
            </a:r>
            <a:endParaRPr lang="it-IT" sz="1400" b="1" strike="noStrike" spc="-1" dirty="0">
              <a:latin typeface="Titillium Web"/>
            </a:endParaRPr>
          </a:p>
          <a:p>
            <a:pPr marL="457200">
              <a:lnSpc>
                <a:spcPct val="100000"/>
              </a:lnSpc>
            </a:pPr>
            <a:r>
              <a:rPr lang="it-IT" sz="1200" b="0" strike="noStrike" spc="-1" dirty="0">
                <a:solidFill>
                  <a:srgbClr val="024B90"/>
                </a:solidFill>
                <a:latin typeface="Titillium Web"/>
                <a:ea typeface="Montserrat"/>
              </a:rPr>
              <a:t>Responsabile del funzionamento della community, cura i rapporti con i membri </a:t>
            </a:r>
            <a:endParaRPr lang="it-IT" sz="1200" b="0" strike="noStrike" spc="-1" dirty="0">
              <a:latin typeface="Titillium Web"/>
            </a:endParaRPr>
          </a:p>
          <a:p>
            <a:pPr marL="457200">
              <a:lnSpc>
                <a:spcPct val="100000"/>
              </a:lnSpc>
            </a:pPr>
            <a:endParaRPr lang="it-IT" sz="1200" b="0" strike="noStrike" spc="-1" dirty="0">
              <a:latin typeface="Titillium Web"/>
            </a:endParaRPr>
          </a:p>
          <a:p>
            <a:pPr marL="457200" indent="-317160">
              <a:lnSpc>
                <a:spcPct val="100000"/>
              </a:lnSpc>
              <a:buClr>
                <a:srgbClr val="024B90"/>
              </a:buClr>
              <a:buFont typeface="Montserrat"/>
              <a:buChar char="●"/>
            </a:pPr>
            <a:r>
              <a:rPr lang="it-IT" sz="1400" b="1" u="sng" strike="noStrike" spc="-1" dirty="0">
                <a:solidFill>
                  <a:srgbClr val="024B90"/>
                </a:solidFill>
                <a:uFillTx/>
                <a:latin typeface="Titillium Web"/>
                <a:ea typeface="Montserrat"/>
              </a:rPr>
              <a:t>Content Manager</a:t>
            </a:r>
            <a:endParaRPr lang="it-IT" sz="1400" b="1" strike="noStrike" spc="-1" dirty="0">
              <a:latin typeface="Titillium Web"/>
            </a:endParaRPr>
          </a:p>
          <a:p>
            <a:pPr marL="457200">
              <a:lnSpc>
                <a:spcPct val="100000"/>
              </a:lnSpc>
            </a:pPr>
            <a:r>
              <a:rPr lang="it-IT" sz="1200" b="0" strike="noStrike" spc="-1" dirty="0">
                <a:solidFill>
                  <a:srgbClr val="024B90"/>
                </a:solidFill>
                <a:latin typeface="Titillium Web"/>
                <a:ea typeface="Montserrat"/>
              </a:rPr>
              <a:t>Reperimento e diffusione del materiale utile agli scopi della community</a:t>
            </a:r>
            <a:endParaRPr lang="it-IT" sz="1200" b="0" strike="noStrike" spc="-1" dirty="0">
              <a:latin typeface="Titillium Web"/>
            </a:endParaRPr>
          </a:p>
          <a:p>
            <a:pPr marL="457200">
              <a:lnSpc>
                <a:spcPct val="100000"/>
              </a:lnSpc>
            </a:pPr>
            <a:endParaRPr lang="it-IT" sz="1200" b="0" strike="noStrike" spc="-1" dirty="0">
              <a:latin typeface="Titillium Web"/>
            </a:endParaRPr>
          </a:p>
          <a:p>
            <a:pPr marL="457200" indent="-317160">
              <a:lnSpc>
                <a:spcPct val="100000"/>
              </a:lnSpc>
              <a:buClr>
                <a:srgbClr val="024B90"/>
              </a:buClr>
              <a:buFont typeface="Montserrat"/>
              <a:buChar char="●"/>
            </a:pPr>
            <a:r>
              <a:rPr lang="it-IT" sz="1400" b="1" u="sng" strike="noStrike" spc="-1" dirty="0">
                <a:solidFill>
                  <a:srgbClr val="024B90"/>
                </a:solidFill>
                <a:uFillTx/>
                <a:latin typeface="Titillium Web"/>
                <a:ea typeface="Montserrat"/>
              </a:rPr>
              <a:t>Esperto</a:t>
            </a:r>
            <a:endParaRPr lang="it-IT" sz="1400" b="1" strike="noStrike" spc="-1" dirty="0">
              <a:latin typeface="Titillium Web"/>
            </a:endParaRPr>
          </a:p>
          <a:p>
            <a:pPr marL="457200">
              <a:lnSpc>
                <a:spcPct val="100000"/>
              </a:lnSpc>
            </a:pPr>
            <a:r>
              <a:rPr lang="it-IT" sz="1200" b="0" strike="noStrike" spc="-1" dirty="0">
                <a:solidFill>
                  <a:srgbClr val="024B90"/>
                </a:solidFill>
                <a:latin typeface="Titillium Web"/>
                <a:ea typeface="Montserrat"/>
              </a:rPr>
              <a:t>Aggregazione informale per la diffusione di informazioni e la tutela di interessi specifici (lobby)</a:t>
            </a:r>
            <a:endParaRPr lang="it-IT" sz="1200" b="0" strike="noStrike" spc="-1" dirty="0">
              <a:latin typeface="Titillium Web"/>
            </a:endParaRPr>
          </a:p>
          <a:p>
            <a:pPr marL="457200">
              <a:lnSpc>
                <a:spcPct val="100000"/>
              </a:lnSpc>
            </a:pPr>
            <a:endParaRPr lang="it-IT" sz="1200" b="0" strike="noStrike" spc="-1" dirty="0">
              <a:latin typeface="Titillium Web"/>
            </a:endParaRPr>
          </a:p>
          <a:p>
            <a:pPr marL="457200" indent="-317160">
              <a:lnSpc>
                <a:spcPct val="100000"/>
              </a:lnSpc>
              <a:buClr>
                <a:srgbClr val="024B90"/>
              </a:buClr>
              <a:buFont typeface="Montserrat"/>
              <a:buChar char="●"/>
            </a:pPr>
            <a:r>
              <a:rPr lang="it-IT" sz="1400" b="1" u="sng" strike="noStrike" spc="-1" dirty="0">
                <a:solidFill>
                  <a:srgbClr val="024B90"/>
                </a:solidFill>
                <a:uFillTx/>
                <a:latin typeface="Titillium Web"/>
                <a:ea typeface="Montserrat"/>
              </a:rPr>
              <a:t>Amministratore dei sistemi</a:t>
            </a:r>
            <a:endParaRPr lang="it-IT" sz="1400" b="1" strike="noStrike" spc="-1" dirty="0">
              <a:latin typeface="Titillium Web"/>
            </a:endParaRPr>
          </a:p>
          <a:p>
            <a:pPr marL="457200">
              <a:lnSpc>
                <a:spcPct val="100000"/>
              </a:lnSpc>
            </a:pPr>
            <a:r>
              <a:rPr lang="it-IT" sz="1200" b="0" strike="noStrike" spc="-1" dirty="0">
                <a:solidFill>
                  <a:srgbClr val="024B90"/>
                </a:solidFill>
                <a:latin typeface="Titillium Web"/>
                <a:ea typeface="Montserrat"/>
              </a:rPr>
              <a:t>Canale informale e non strutturato per condividere materiali, documenti ed informazioni, è indipendente dalla presenza di una comunità </a:t>
            </a:r>
            <a:endParaRPr lang="it-IT" sz="1200" b="0" strike="noStrike" spc="-1" dirty="0">
              <a:latin typeface="Titillium Web"/>
            </a:endParaRPr>
          </a:p>
          <a:p>
            <a:pPr>
              <a:lnSpc>
                <a:spcPct val="150000"/>
              </a:lnSpc>
            </a:pPr>
            <a:endParaRPr lang="it-IT" sz="1200" b="0" strike="noStrike" spc="-1" dirty="0">
              <a:latin typeface="Titillium Web"/>
            </a:endParaRPr>
          </a:p>
        </p:txBody>
      </p:sp>
      <p:sp>
        <p:nvSpPr>
          <p:cNvPr id="112" name="CustomShape 4"/>
          <p:cNvSpPr/>
          <p:nvPr/>
        </p:nvSpPr>
        <p:spPr>
          <a:xfrm>
            <a:off x="285480" y="1421250"/>
            <a:ext cx="2228400" cy="844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>
            <a:noAutofit/>
          </a:bodyPr>
          <a:lstStyle/>
          <a:p>
            <a:pPr>
              <a:lnSpc>
                <a:spcPct val="100000"/>
              </a:lnSpc>
            </a:pPr>
            <a:r>
              <a:rPr lang="it-IT" sz="1400" b="1" strike="noStrike" spc="-1">
                <a:solidFill>
                  <a:srgbClr val="024B90"/>
                </a:solidFill>
                <a:latin typeface="Titillium Web"/>
                <a:ea typeface="Montserrat"/>
              </a:rPr>
              <a:t>Ruoli Obbligatori senza i quali la Comunità non esiste</a:t>
            </a:r>
            <a:endParaRPr lang="it-IT" sz="1400" b="0" strike="noStrike" spc="-1">
              <a:latin typeface="Titillium Web"/>
            </a:endParaRPr>
          </a:p>
        </p:txBody>
      </p:sp>
      <p:sp>
        <p:nvSpPr>
          <p:cNvPr id="113" name="CustomShape 5"/>
          <p:cNvSpPr/>
          <p:nvPr/>
        </p:nvSpPr>
        <p:spPr>
          <a:xfrm rot="10800000" flipH="1">
            <a:off x="2356200" y="1492890"/>
            <a:ext cx="919440" cy="360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4" name="CustomShape 6"/>
          <p:cNvSpPr/>
          <p:nvPr/>
        </p:nvSpPr>
        <p:spPr>
          <a:xfrm>
            <a:off x="2355840" y="1860090"/>
            <a:ext cx="905400" cy="2617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5" name="CustomShape 7"/>
          <p:cNvSpPr/>
          <p:nvPr/>
        </p:nvSpPr>
        <p:spPr>
          <a:xfrm>
            <a:off x="395640" y="3049890"/>
            <a:ext cx="1854000" cy="844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>
            <a:noAutofit/>
          </a:bodyPr>
          <a:lstStyle/>
          <a:p>
            <a:pPr>
              <a:lnSpc>
                <a:spcPct val="100000"/>
              </a:lnSpc>
            </a:pPr>
            <a:r>
              <a:rPr lang="it-IT" sz="1400" b="1" strike="noStrike" spc="-1">
                <a:solidFill>
                  <a:srgbClr val="024B90"/>
                </a:solidFill>
                <a:latin typeface="Titillium Web"/>
                <a:ea typeface="Montserrat"/>
              </a:rPr>
              <a:t>Ruoli senza i quali la Comunità  “fatica” a generare benefici</a:t>
            </a:r>
            <a:endParaRPr lang="it-IT" sz="1400" b="0" strike="noStrike" spc="-1">
              <a:latin typeface="Titillium Web"/>
            </a:endParaRPr>
          </a:p>
        </p:txBody>
      </p:sp>
      <p:sp>
        <p:nvSpPr>
          <p:cNvPr id="116" name="CustomShape 8"/>
          <p:cNvSpPr/>
          <p:nvPr/>
        </p:nvSpPr>
        <p:spPr>
          <a:xfrm rot="10800000" flipH="1">
            <a:off x="2327760" y="2705010"/>
            <a:ext cx="912240" cy="624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7" name="CustomShape 9"/>
          <p:cNvSpPr/>
          <p:nvPr/>
        </p:nvSpPr>
        <p:spPr>
          <a:xfrm>
            <a:off x="2334600" y="3351210"/>
            <a:ext cx="919440" cy="495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8" name="CustomShape 10"/>
          <p:cNvSpPr/>
          <p:nvPr/>
        </p:nvSpPr>
        <p:spPr>
          <a:xfrm flipH="1">
            <a:off x="2341800" y="3216930"/>
            <a:ext cx="912240" cy="119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chemeClr val="dk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xtShape 1"/>
          <p:cNvSpPr txBox="1"/>
          <p:nvPr/>
        </p:nvSpPr>
        <p:spPr>
          <a:xfrm>
            <a:off x="4247280" y="4886280"/>
            <a:ext cx="648720" cy="173160"/>
          </a:xfrm>
          <a:prstGeom prst="rect">
            <a:avLst/>
          </a:prstGeom>
          <a:noFill/>
          <a:ln>
            <a:noFill/>
          </a:ln>
        </p:spPr>
        <p:txBody>
          <a:bodyPr lIns="19080" tIns="19080" rIns="19080" bIns="19080">
            <a:noAutofit/>
          </a:bodyPr>
          <a:lstStyle/>
          <a:p>
            <a:pPr algn="ctr">
              <a:lnSpc>
                <a:spcPct val="100000"/>
              </a:lnSpc>
            </a:pPr>
            <a:fld id="{25A83CAE-75DB-4CB9-A9BF-5789DFF7009B}" type="slidenum">
              <a:rPr lang="it-IT" sz="900" b="0" strike="noStrike" spc="-1">
                <a:solidFill>
                  <a:srgbClr val="FFFFFF"/>
                </a:solidFill>
                <a:latin typeface="Titillium Web"/>
                <a:ea typeface="Titillium Web"/>
              </a:rPr>
              <a:t>8</a:t>
            </a:fld>
            <a:endParaRPr lang="it-IT" sz="900" b="0" strike="noStrike" spc="-1">
              <a:latin typeface="Times New Roman"/>
            </a:endParaRPr>
          </a:p>
        </p:txBody>
      </p:sp>
      <p:pic>
        <p:nvPicPr>
          <p:cNvPr id="124" name="Immagine 4"/>
          <p:cNvPicPr/>
          <p:nvPr/>
        </p:nvPicPr>
        <p:blipFill>
          <a:blip r:embed="rId2"/>
          <a:stretch/>
        </p:blipFill>
        <p:spPr>
          <a:xfrm>
            <a:off x="7617240" y="3682800"/>
            <a:ext cx="1451880" cy="1011960"/>
          </a:xfrm>
          <a:prstGeom prst="rect">
            <a:avLst/>
          </a:prstGeom>
          <a:ln>
            <a:noFill/>
          </a:ln>
        </p:spPr>
      </p:pic>
      <p:sp>
        <p:nvSpPr>
          <p:cNvPr id="125" name="CustomShape 2"/>
          <p:cNvSpPr/>
          <p:nvPr/>
        </p:nvSpPr>
        <p:spPr>
          <a:xfrm>
            <a:off x="2275200" y="663120"/>
            <a:ext cx="4311720" cy="461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it-IT" sz="2400" b="1" strike="noStrike" spc="-1">
                <a:solidFill>
                  <a:srgbClr val="02498C"/>
                </a:solidFill>
                <a:latin typeface="Titillium Web"/>
                <a:ea typeface="Montserrat"/>
              </a:rPr>
              <a:t>			Tipologie</a:t>
            </a:r>
            <a:r>
              <a:rPr lang="it-IT" sz="2400" b="1" strike="noStrike" spc="-1">
                <a:solidFill>
                  <a:srgbClr val="02498C"/>
                </a:solidFill>
                <a:latin typeface="Montserrat"/>
                <a:ea typeface="Montserrat"/>
              </a:rPr>
              <a:t> </a:t>
            </a:r>
            <a:endParaRPr lang="it-IT" sz="2400" b="0" strike="noStrike" spc="-1">
              <a:latin typeface="Arial"/>
            </a:endParaRPr>
          </a:p>
        </p:txBody>
      </p:sp>
      <p:sp>
        <p:nvSpPr>
          <p:cNvPr id="126" name="CustomShape 3"/>
          <p:cNvSpPr/>
          <p:nvPr/>
        </p:nvSpPr>
        <p:spPr>
          <a:xfrm>
            <a:off x="984960" y="1374840"/>
            <a:ext cx="7525800" cy="3156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>
            <a:noAutofit/>
          </a:bodyPr>
          <a:lstStyle/>
          <a:p>
            <a:pPr marL="457200" indent="-380520">
              <a:lnSpc>
                <a:spcPct val="100000"/>
              </a:lnSpc>
              <a:buClr>
                <a:srgbClr val="024B90"/>
              </a:buClr>
              <a:buFont typeface="Montserrat Medium"/>
              <a:buChar char="●"/>
            </a:pPr>
            <a:r>
              <a:rPr lang="it-IT" sz="2400" b="0" u="sng" strike="noStrike" spc="-1">
                <a:solidFill>
                  <a:srgbClr val="024B90"/>
                </a:solidFill>
                <a:uFillTx/>
                <a:latin typeface="Titillium Web"/>
                <a:ea typeface="Montserrat Medium"/>
              </a:rPr>
              <a:t>Comunità di Pratica</a:t>
            </a:r>
            <a:endParaRPr lang="it-IT" sz="2400" b="0" strike="noStrike" spc="-1">
              <a:latin typeface="Arial"/>
            </a:endParaRPr>
          </a:p>
          <a:p>
            <a:pPr marL="457200" indent="-380520">
              <a:lnSpc>
                <a:spcPct val="100000"/>
              </a:lnSpc>
              <a:spcBef>
                <a:spcPts val="1001"/>
              </a:spcBef>
              <a:buClr>
                <a:srgbClr val="024B90"/>
              </a:buClr>
              <a:buFont typeface="Montserrat Medium"/>
              <a:buChar char="●"/>
            </a:pPr>
            <a:r>
              <a:rPr lang="it-IT" sz="2400" b="0" u="sng" strike="noStrike" spc="-1">
                <a:solidFill>
                  <a:srgbClr val="024B90"/>
                </a:solidFill>
                <a:uFillTx/>
                <a:latin typeface="Titillium Web"/>
                <a:ea typeface="Montserrat Medium"/>
              </a:rPr>
              <a:t>Comunità di Progettazione e Sviluppo </a:t>
            </a:r>
            <a:endParaRPr lang="it-IT" sz="2400" b="0" strike="noStrike" spc="-1">
              <a:latin typeface="Arial"/>
            </a:endParaRPr>
          </a:p>
          <a:p>
            <a:pPr marL="457200" indent="-380520">
              <a:lnSpc>
                <a:spcPct val="100000"/>
              </a:lnSpc>
              <a:spcBef>
                <a:spcPts val="1001"/>
              </a:spcBef>
              <a:buClr>
                <a:srgbClr val="024B90"/>
              </a:buClr>
              <a:buFont typeface="Montserrat Medium"/>
              <a:buChar char="●"/>
            </a:pPr>
            <a:r>
              <a:rPr lang="it-IT" sz="2400" b="0" u="sng" strike="noStrike" spc="-1">
                <a:solidFill>
                  <a:srgbClr val="024B90"/>
                </a:solidFill>
                <a:uFillTx/>
                <a:latin typeface="Titillium Web"/>
                <a:ea typeface="Montserrat Medium"/>
              </a:rPr>
              <a:t>Comunità Tematica</a:t>
            </a:r>
            <a:endParaRPr lang="it-IT" sz="2400" b="0" strike="noStrike" spc="-1">
              <a:latin typeface="Arial"/>
            </a:endParaRPr>
          </a:p>
          <a:p>
            <a:pPr marL="457200" indent="-380520">
              <a:lnSpc>
                <a:spcPct val="100000"/>
              </a:lnSpc>
              <a:spcBef>
                <a:spcPts val="1001"/>
              </a:spcBef>
              <a:buClr>
                <a:srgbClr val="024B90"/>
              </a:buClr>
              <a:buFont typeface="Montserrat Medium"/>
              <a:buChar char="●"/>
            </a:pPr>
            <a:r>
              <a:rPr lang="it-IT" sz="2400" b="0" u="sng" strike="noStrike" spc="-1">
                <a:solidFill>
                  <a:srgbClr val="024B90"/>
                </a:solidFill>
                <a:uFillTx/>
                <a:latin typeface="Titillium Web"/>
                <a:ea typeface="Montserrat Medium"/>
              </a:rPr>
              <a:t>Comunità Geografica</a:t>
            </a:r>
            <a:endParaRPr lang="it-IT" sz="2400" b="0" strike="noStrike" spc="-1">
              <a:latin typeface="Arial"/>
            </a:endParaRPr>
          </a:p>
          <a:p>
            <a:pPr marL="457200" indent="-380520">
              <a:lnSpc>
                <a:spcPct val="100000"/>
              </a:lnSpc>
              <a:spcBef>
                <a:spcPts val="1001"/>
              </a:spcBef>
              <a:buClr>
                <a:srgbClr val="024B90"/>
              </a:buClr>
              <a:buFont typeface="Montserrat Medium"/>
              <a:buChar char="●"/>
            </a:pPr>
            <a:r>
              <a:rPr lang="it-IT" sz="2400" b="0" u="sng" strike="noStrike" spc="-1">
                <a:solidFill>
                  <a:srgbClr val="024B90"/>
                </a:solidFill>
                <a:uFillTx/>
                <a:latin typeface="Titillium Web"/>
                <a:ea typeface="Montserrat Medium"/>
              </a:rPr>
              <a:t>Comunità di apprendimento e formazione</a:t>
            </a:r>
            <a:endParaRPr lang="it-IT" sz="2400" b="0" strike="noStrike" spc="-1">
              <a:latin typeface="Arial"/>
            </a:endParaRPr>
          </a:p>
          <a:p>
            <a:pPr marL="457200" indent="-380520">
              <a:lnSpc>
                <a:spcPct val="100000"/>
              </a:lnSpc>
              <a:spcBef>
                <a:spcPts val="1001"/>
              </a:spcBef>
              <a:buClr>
                <a:srgbClr val="024B90"/>
              </a:buClr>
              <a:buFont typeface="Titillium Web"/>
              <a:buChar char="●"/>
            </a:pPr>
            <a:r>
              <a:rPr lang="it-IT" sz="2400" b="1" u="sng" strike="noStrike" spc="-1">
                <a:solidFill>
                  <a:srgbClr val="024B90"/>
                </a:solidFill>
                <a:uFillTx/>
                <a:latin typeface="Titillium Web"/>
                <a:ea typeface="Titillium Web"/>
              </a:rPr>
              <a:t>…...</a:t>
            </a:r>
            <a:endParaRPr lang="it-IT" sz="2400" b="0" strike="noStrike" spc="-1">
              <a:latin typeface="Arial"/>
            </a:endParaRPr>
          </a:p>
          <a:p>
            <a:pPr marL="457200">
              <a:lnSpc>
                <a:spcPct val="100000"/>
              </a:lnSpc>
              <a:spcBef>
                <a:spcPts val="1001"/>
              </a:spcBef>
            </a:pPr>
            <a:endParaRPr lang="it-IT" sz="2400" b="0" strike="noStrike" spc="-1">
              <a:latin typeface="Arial"/>
            </a:endParaRPr>
          </a:p>
          <a:p>
            <a:pPr>
              <a:lnSpc>
                <a:spcPct val="150000"/>
              </a:lnSpc>
            </a:pPr>
            <a:endParaRPr lang="it-IT" sz="24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xtShape 1"/>
          <p:cNvSpPr txBox="1"/>
          <p:nvPr/>
        </p:nvSpPr>
        <p:spPr>
          <a:xfrm>
            <a:off x="4247280" y="4886280"/>
            <a:ext cx="648720" cy="173160"/>
          </a:xfrm>
          <a:prstGeom prst="rect">
            <a:avLst/>
          </a:prstGeom>
          <a:noFill/>
          <a:ln>
            <a:noFill/>
          </a:ln>
        </p:spPr>
        <p:txBody>
          <a:bodyPr lIns="19080" tIns="19080" rIns="19080" bIns="19080">
            <a:noAutofit/>
          </a:bodyPr>
          <a:lstStyle/>
          <a:p>
            <a:pPr algn="ctr">
              <a:lnSpc>
                <a:spcPct val="100000"/>
              </a:lnSpc>
            </a:pPr>
            <a:fld id="{F785F2A1-CDE8-4223-8C0F-5926D8CC7CE4}" type="slidenum">
              <a:rPr lang="it-IT" sz="900" b="0" strike="noStrike" spc="-1">
                <a:solidFill>
                  <a:srgbClr val="FFFFFF"/>
                </a:solidFill>
                <a:latin typeface="Titillium Web"/>
                <a:ea typeface="Titillium Web"/>
              </a:rPr>
              <a:t>9</a:t>
            </a:fld>
            <a:endParaRPr lang="it-IT" sz="900" b="0" strike="noStrike" spc="-1">
              <a:latin typeface="Times New Roman"/>
            </a:endParaRPr>
          </a:p>
        </p:txBody>
      </p:sp>
      <p:sp>
        <p:nvSpPr>
          <p:cNvPr id="128" name="CustomShape 2"/>
          <p:cNvSpPr/>
          <p:nvPr/>
        </p:nvSpPr>
        <p:spPr>
          <a:xfrm>
            <a:off x="2504880" y="774360"/>
            <a:ext cx="4311720" cy="461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1001"/>
              </a:spcAft>
            </a:pPr>
            <a:r>
              <a:rPr lang="it-IT" sz="2400" b="1" u="sng" strike="noStrike" spc="-1">
                <a:solidFill>
                  <a:srgbClr val="024B90"/>
                </a:solidFill>
                <a:uFillTx/>
                <a:latin typeface="Titillium Web"/>
                <a:ea typeface="Titillium Web"/>
              </a:rPr>
              <a:t>Comunità di Pratica</a:t>
            </a:r>
            <a:endParaRPr lang="it-IT" sz="2400" b="0" strike="noStrike" spc="-1">
              <a:latin typeface="Arial"/>
            </a:endParaRPr>
          </a:p>
        </p:txBody>
      </p:sp>
      <p:sp>
        <p:nvSpPr>
          <p:cNvPr id="129" name="CustomShape 3"/>
          <p:cNvSpPr/>
          <p:nvPr/>
        </p:nvSpPr>
        <p:spPr>
          <a:xfrm>
            <a:off x="1073880" y="1959120"/>
            <a:ext cx="7525800" cy="1801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>
            <a:noAutofit/>
          </a:bodyPr>
          <a:lstStyle/>
          <a:p>
            <a:pPr marL="457200" indent="-317160">
              <a:lnSpc>
                <a:spcPct val="100000"/>
              </a:lnSpc>
              <a:buClr>
                <a:srgbClr val="024B90"/>
              </a:buClr>
              <a:buFont typeface="Titillium Web SemiBold"/>
              <a:buChar char="●"/>
            </a:pPr>
            <a:r>
              <a:rPr lang="it-IT" sz="1400" b="0" strike="noStrike" spc="-1">
                <a:solidFill>
                  <a:srgbClr val="024B90"/>
                </a:solidFill>
                <a:latin typeface="Titillium Web SemiBold"/>
                <a:ea typeface="Titillium Web SemiBold"/>
              </a:rPr>
              <a:t>Si occupano di aumentare la conoscenza (collettiva) di un determinato strumento o di una determinata procedura. </a:t>
            </a:r>
            <a:endParaRPr lang="it-IT" sz="1400" b="0" strike="noStrike" spc="-1">
              <a:latin typeface="Arial"/>
            </a:endParaRPr>
          </a:p>
          <a:p>
            <a:pPr marL="457200" indent="-317160">
              <a:lnSpc>
                <a:spcPct val="100000"/>
              </a:lnSpc>
              <a:spcBef>
                <a:spcPts val="1001"/>
              </a:spcBef>
              <a:buClr>
                <a:srgbClr val="024B90"/>
              </a:buClr>
              <a:buFont typeface="Titillium Web SemiBold"/>
              <a:buChar char="●"/>
            </a:pPr>
            <a:r>
              <a:rPr lang="it-IT" sz="1400" b="0" strike="noStrike" spc="-1">
                <a:solidFill>
                  <a:srgbClr val="024B90"/>
                </a:solidFill>
                <a:latin typeface="Titillium Web SemiBold"/>
                <a:ea typeface="Titillium Web SemiBold"/>
              </a:rPr>
              <a:t>Hanno alla base il concetto di “pratica”, ovvero qualcosa di intrinsecamente connesso all’ “uso” ( e riuso)</a:t>
            </a:r>
            <a:endParaRPr lang="it-IT" sz="1400" b="0" strike="noStrike" spc="-1">
              <a:latin typeface="Arial"/>
            </a:endParaRPr>
          </a:p>
          <a:p>
            <a:pPr marL="457200" indent="-317160">
              <a:lnSpc>
                <a:spcPct val="100000"/>
              </a:lnSpc>
              <a:spcBef>
                <a:spcPts val="1001"/>
              </a:spcBef>
              <a:buClr>
                <a:srgbClr val="024B90"/>
              </a:buClr>
              <a:buFont typeface="Titillium Web SemiBold"/>
              <a:buChar char="●"/>
            </a:pPr>
            <a:r>
              <a:rPr lang="it-IT" sz="1400" b="0" strike="noStrike" spc="-1">
                <a:solidFill>
                  <a:srgbClr val="024B90"/>
                </a:solidFill>
                <a:latin typeface="Titillium Web SemiBold"/>
                <a:ea typeface="Titillium Web SemiBold"/>
              </a:rPr>
              <a:t>Focus sul trasferimento di conoscenza in termini di addestramento e formazione tecnico</a:t>
            </a:r>
            <a:endParaRPr lang="it-IT" sz="1400" b="0" strike="noStrike" spc="-1">
              <a:latin typeface="Arial"/>
            </a:endParaRPr>
          </a:p>
          <a:p>
            <a:pPr marL="457200" indent="-317160">
              <a:lnSpc>
                <a:spcPct val="100000"/>
              </a:lnSpc>
              <a:spcBef>
                <a:spcPts val="1001"/>
              </a:spcBef>
              <a:buClr>
                <a:srgbClr val="024B90"/>
              </a:buClr>
              <a:buFont typeface="Titillium Web SemiBold"/>
              <a:buChar char="●"/>
            </a:pPr>
            <a:r>
              <a:rPr lang="it-IT" sz="1400" b="0" strike="noStrike" spc="-1">
                <a:solidFill>
                  <a:srgbClr val="024B90"/>
                </a:solidFill>
                <a:latin typeface="Titillium Web SemiBold"/>
                <a:ea typeface="Titillium Web SemiBold"/>
              </a:rPr>
              <a:t>Governance con forte presenza di Esperti ed Amministratori di sistema</a:t>
            </a:r>
            <a:endParaRPr lang="it-IT" sz="14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endParaRPr lang="it-IT" sz="1400" b="0" strike="noStrike" spc="-1">
              <a:latin typeface="Arial"/>
            </a:endParaRPr>
          </a:p>
          <a:p>
            <a:pPr>
              <a:lnSpc>
                <a:spcPct val="150000"/>
              </a:lnSpc>
              <a:spcBef>
                <a:spcPts val="1001"/>
              </a:spcBef>
            </a:pPr>
            <a:endParaRPr lang="it-IT" sz="1400" b="0" strike="noStrike" spc="-1"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Modello Presentazione per uso esterno</Template>
  <TotalTime>5188</TotalTime>
  <Words>793</Words>
  <Application>Microsoft Macintosh PowerPoint</Application>
  <PresentationFormat>Presentazione su schermo (16:9)</PresentationFormat>
  <Paragraphs>109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15</vt:i4>
      </vt:variant>
    </vt:vector>
  </HeadingPairs>
  <TitlesOfParts>
    <vt:vector size="26" baseType="lpstr">
      <vt:lpstr>Arial</vt:lpstr>
      <vt:lpstr>Calibri</vt:lpstr>
      <vt:lpstr>Montserrat</vt:lpstr>
      <vt:lpstr>Montserrat Medium</vt:lpstr>
      <vt:lpstr>Open Sans Bold</vt:lpstr>
      <vt:lpstr>Times New Roman</vt:lpstr>
      <vt:lpstr>Titillium Web</vt:lpstr>
      <vt:lpstr>Titillium Web SemiBold</vt:lpstr>
      <vt:lpstr>Wingdings</vt:lpstr>
      <vt:lpstr>Office Theme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Guido Pera</dc:title>
  <dc:subject/>
  <dc:creator>vintra</dc:creator>
  <cp:keywords>AgID</cp:keywords>
  <dc:description/>
  <cp:lastModifiedBy>Paggetti Stefano</cp:lastModifiedBy>
  <cp:revision>85</cp:revision>
  <dcterms:created xsi:type="dcterms:W3CDTF">2019-02-19T12:01:45Z</dcterms:created>
  <dcterms:modified xsi:type="dcterms:W3CDTF">2019-12-10T11:36:07Z</dcterms:modified>
  <dc:language>it-IT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ntentTypeId">
    <vt:lpwstr>0x010100BC9C368AB22D254B9258F107DE46B26C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2</vt:i4>
  </property>
  <property fmtid="{D5CDD505-2E9C-101B-9397-08002B2CF9AE}" pid="9" name="PresentationFormat">
    <vt:lpwstr>Presentazione su schermo (16:9)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25</vt:i4>
  </property>
</Properties>
</file>