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87" r:id="rId5"/>
    <p:sldMasterId id="2147483688" r:id="rId6"/>
    <p:sldMasterId id="2147483689" r:id="rId7"/>
    <p:sldMasterId id="2147483690" r:id="rId8"/>
    <p:sldMasterId id="2147483691" r:id="rId9"/>
    <p:sldMasterId id="2147483692" r:id="rId10"/>
    <p:sldMasterId id="2147483693" r:id="rId11"/>
    <p:sldMasterId id="2147483694" r:id="rId12"/>
    <p:sldMasterId id="2147483695" r:id="rId13"/>
    <p:sldMasterId id="2147483696" r:id="rId14"/>
    <p:sldMasterId id="2147483722" r:id="rId15"/>
    <p:sldMasterId id="2147483728" r:id="rId16"/>
    <p:sldMasterId id="2147483731" r:id="rId17"/>
  </p:sldMasterIdLst>
  <p:notesMasterIdLst>
    <p:notesMasterId r:id="rId24"/>
  </p:notesMasterIdLst>
  <p:handoutMasterIdLst>
    <p:handoutMasterId r:id="rId25"/>
  </p:handoutMasterIdLst>
  <p:sldIdLst>
    <p:sldId id="256" r:id="rId18"/>
    <p:sldId id="259" r:id="rId19"/>
    <p:sldId id="267" r:id="rId20"/>
    <p:sldId id="268" r:id="rId21"/>
    <p:sldId id="272" r:id="rId22"/>
    <p:sldId id="273" r:id="rId23"/>
  </p:sldIdLst>
  <p:sldSz cx="12192000" cy="6858000"/>
  <p:notesSz cx="6735763" cy="9866313"/>
  <p:custDataLst>
    <p:tags r:id="rId26"/>
  </p:custDataLst>
  <p:defaultTextStyle>
    <a:defPPr>
      <a:defRPr lang="it-IT" alt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Ausilia Cinardo" initials="FAC" lastIdx="13" clrIdx="0">
    <p:extLst>
      <p:ext uri="{19B8F6BF-5375-455C-9EA6-DF929625EA0E}">
        <p15:presenceInfo xmlns:p15="http://schemas.microsoft.com/office/powerpoint/2012/main" userId="Francesca Ausilia Cinar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C90"/>
    <a:srgbClr val="0070C0"/>
    <a:srgbClr val="6699FF"/>
    <a:srgbClr val="99CCFF"/>
    <a:srgbClr val="D9EDFF"/>
    <a:srgbClr val="000000"/>
    <a:srgbClr val="DDF0FF"/>
    <a:srgbClr val="008000"/>
    <a:srgbClr val="CCECFF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01" d="100"/>
          <a:sy n="101" d="100"/>
        </p:scale>
        <p:origin x="138" y="312"/>
      </p:cViewPr>
      <p:guideLst>
        <p:guide orient="horz" pos="482"/>
        <p:guide pos="597"/>
      </p:guideLst>
    </p:cSldViewPr>
  </p:slideViewPr>
  <p:outlineViewPr>
    <p:cViewPr>
      <p:scale>
        <a:sx n="33" d="100"/>
        <a:sy n="33" d="100"/>
      </p:scale>
      <p:origin x="0" y="-55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beltri00\Downloads\210527,%20Database%20AICA%20v0.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beltri00\Downloads\210527,%20Database%20AICA%20v0.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beltri00\Downloads\210527,%20Database%20AICA%20v0.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47627403434182"/>
          <c:y val="8.7232265279400811E-2"/>
          <c:w val="0.57741680304754728"/>
          <c:h val="0.6739491899276224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explosion val="3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D-4FA6-AFEE-5D9A0C557B70}"/>
              </c:ext>
            </c:extLst>
          </c:dPt>
          <c:dPt>
            <c:idx val="1"/>
            <c:bubble3D val="0"/>
            <c:explosion val="3"/>
            <c:spPr>
              <a:solidFill>
                <a:schemeClr val="accent1"/>
              </a:solidFill>
              <a:ln w="571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D-4FA6-AFEE-5D9A0C557B70}"/>
              </c:ext>
            </c:extLst>
          </c:dPt>
          <c:dLbls>
            <c:dLbl>
              <c:idx val="0"/>
              <c:layout>
                <c:manualLayout>
                  <c:x val="5.5148205754172265E-2"/>
                  <c:y val="8.85818974523841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656901-DA1F-44C3-9462-1D65674193F6}" type="PERCENTAGE">
                      <a:rPr lang="en-US" sz="2000" smtClean="0"/>
                      <a:pPr>
                        <a:defRPr sz="14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7D-4FA6-AFEE-5D9A0C557B70}"/>
                </c:ext>
              </c:extLst>
            </c:dLbl>
            <c:dLbl>
              <c:idx val="1"/>
              <c:layout>
                <c:manualLayout>
                  <c:x val="-5.4116801710229465E-2"/>
                  <c:y val="-2.69581135927323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D23042-9314-454A-88E9-4580A280F1B2}" type="PERCENTAGE">
                      <a:rPr lang="en-US" sz="2000" smtClean="0"/>
                      <a:pPr>
                        <a:defRPr sz="20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7D-4FA6-AFEE-5D9A0C557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PAC</c:v>
                </c:pt>
                <c:pt idx="1">
                  <c:v>PAL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9.2299999999999993E-2</c:v>
                </c:pt>
                <c:pt idx="1">
                  <c:v>0.90769999999999995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7D-4FA6-AFEE-5D9A0C557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790311537145E-2"/>
          <c:y val="3.8832532870273696E-2"/>
          <c:w val="0.90669651577932964"/>
          <c:h val="0.825400401618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EF-48C3-B971-EB503D6AED6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EF-48C3-B971-EB503D6AED6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3EF-48C3-B971-EB503D6AED6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3EF-48C3-B971-EB503D6AED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Invito</c:v>
                </c:pt>
                <c:pt idx="1">
                  <c:v>Assessment</c:v>
                </c:pt>
                <c:pt idx="2">
                  <c:v>Iscrizione</c:v>
                </c:pt>
                <c:pt idx="3">
                  <c:v>Formazione completata</c:v>
                </c:pt>
                <c:pt idx="4">
                  <c:v>Test di simulazione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130</c:v>
                </c:pt>
                <c:pt idx="1">
                  <c:v>86</c:v>
                </c:pt>
                <c:pt idx="2">
                  <c:v>63</c:v>
                </c:pt>
                <c:pt idx="3">
                  <c:v>50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EF-48C3-B971-EB503D6AED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0968368"/>
        <c:axId val="560923680"/>
      </c:barChart>
      <c:catAx>
        <c:axId val="4409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0923680"/>
        <c:crosses val="autoZero"/>
        <c:auto val="1"/>
        <c:lblAlgn val="ctr"/>
        <c:lblOffset val="100"/>
        <c:noMultiLvlLbl val="0"/>
      </c:catAx>
      <c:valAx>
        <c:axId val="560923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096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61001858174436E-2"/>
          <c:y val="1.2849818867228151E-2"/>
          <c:w val="0.92203904285000193"/>
          <c:h val="0.825400401618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1C-46EC-BFE9-0D326D33177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1C-46EC-BFE9-0D326D331776}"/>
              </c:ext>
            </c:extLst>
          </c:dPt>
          <c:dLbls>
            <c:dLbl>
              <c:idx val="0"/>
              <c:layout>
                <c:manualLayout>
                  <c:x val="0"/>
                  <c:y val="-1.83168431279922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14-4B1E-B66A-956BF7A666B6}"/>
                </c:ext>
              </c:extLst>
            </c:dLbl>
            <c:dLbl>
              <c:idx val="1"/>
              <c:layout>
                <c:manualLayout>
                  <c:x val="-3.0090412328346276E-17"/>
                  <c:y val="-2.90066125174437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14-4B1E-B66A-956BF7A666B6}"/>
                </c:ext>
              </c:extLst>
            </c:dLbl>
            <c:dLbl>
              <c:idx val="6"/>
              <c:layout>
                <c:manualLayout>
                  <c:x val="1.6413141782922113E-3"/>
                  <c:y val="-1.2224799814887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1C-46EC-BFE9-0D326D331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 unità</c:v>
                </c:pt>
                <c:pt idx="1">
                  <c:v>2 unità</c:v>
                </c:pt>
                <c:pt idx="2">
                  <c:v>3 unità</c:v>
                </c:pt>
                <c:pt idx="3">
                  <c:v>4 unità</c:v>
                </c:pt>
                <c:pt idx="4">
                  <c:v>7 unità</c:v>
                </c:pt>
                <c:pt idx="5">
                  <c:v>9 unità</c:v>
                </c:pt>
                <c:pt idx="6">
                  <c:v>10 unità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D-43E1-A675-857BE0224B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0968368"/>
        <c:axId val="560923680"/>
      </c:barChart>
      <c:catAx>
        <c:axId val="4409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0923680"/>
        <c:crosses val="autoZero"/>
        <c:auto val="1"/>
        <c:lblAlgn val="ctr"/>
        <c:lblOffset val="100"/>
        <c:noMultiLvlLbl val="0"/>
      </c:catAx>
      <c:valAx>
        <c:axId val="560923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096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22507965731955E-3"/>
          <c:y val="6.1365350496303803E-2"/>
          <c:w val="0.98614101259286702"/>
          <c:h val="0.8233521294918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Assessment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Comune</c:v>
                </c:pt>
                <c:pt idx="1">
                  <c:v>Regione / Provincia autonoma</c:v>
                </c:pt>
                <c:pt idx="2">
                  <c:v>Città Metropolitana</c:v>
                </c:pt>
                <c:pt idx="3">
                  <c:v>PAC</c:v>
                </c:pt>
                <c:pt idx="4">
                  <c:v>Unione/Associazione di comuni, CM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24</c:v>
                </c:pt>
                <c:pt idx="2">
                  <c:v>15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A-4900-9AB4-658041E9AB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Iscrizione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Comune</c:v>
                </c:pt>
                <c:pt idx="1">
                  <c:v>Regione / Provincia autonoma</c:v>
                </c:pt>
                <c:pt idx="2">
                  <c:v>Città Metropolitana</c:v>
                </c:pt>
                <c:pt idx="3">
                  <c:v>PAC</c:v>
                </c:pt>
                <c:pt idx="4">
                  <c:v>Unione/Associazione di comuni, CM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16</c:v>
                </c:pt>
                <c:pt idx="2">
                  <c:v>13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BA-4900-9AB4-658041E9ABD7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Formazione completata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Comune</c:v>
                </c:pt>
                <c:pt idx="1">
                  <c:v>Regione / Provincia autonoma</c:v>
                </c:pt>
                <c:pt idx="2">
                  <c:v>Città Metropolitana</c:v>
                </c:pt>
                <c:pt idx="3">
                  <c:v>PAC</c:v>
                </c:pt>
                <c:pt idx="4">
                  <c:v>Unione/Associazione di comuni, CM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</c:v>
                </c:pt>
                <c:pt idx="1">
                  <c:v>12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BA-4900-9AB4-658041E9ABD7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Test simulazione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Comune</c:v>
                </c:pt>
                <c:pt idx="1">
                  <c:v>Regione / Provincia autonoma</c:v>
                </c:pt>
                <c:pt idx="2">
                  <c:v>Città Metropolitana</c:v>
                </c:pt>
                <c:pt idx="3">
                  <c:v>PAC</c:v>
                </c:pt>
                <c:pt idx="4">
                  <c:v>Unione/Associazione di comuni, CM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BA-4900-9AB4-658041E9A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78323616"/>
        <c:axId val="842646592"/>
      </c:barChart>
      <c:catAx>
        <c:axId val="7783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2646592"/>
        <c:crosses val="autoZero"/>
        <c:auto val="1"/>
        <c:lblAlgn val="ctr"/>
        <c:lblOffset val="100"/>
        <c:noMultiLvlLbl val="0"/>
      </c:catAx>
      <c:valAx>
        <c:axId val="842646592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778323616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7007026281949655"/>
          <c:y val="1.6736111602981444E-2"/>
          <c:w val="0.31743491165953253"/>
          <c:h val="0.26674689697788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Sheet14!$D$23:$D$39</c:f>
              <c:strCache>
                <c:ptCount val="17"/>
                <c:pt idx="0">
                  <c:v>Veneto</c:v>
                </c:pt>
                <c:pt idx="1">
                  <c:v>Toscana</c:v>
                </c:pt>
                <c:pt idx="2">
                  <c:v>Sicilia</c:v>
                </c:pt>
                <c:pt idx="3">
                  <c:v>Sardegna</c:v>
                </c:pt>
                <c:pt idx="4">
                  <c:v>Puglia</c:v>
                </c:pt>
                <c:pt idx="5">
                  <c:v>Piemonte</c:v>
                </c:pt>
                <c:pt idx="6">
                  <c:v>PA Bolzano</c:v>
                </c:pt>
                <c:pt idx="7">
                  <c:v>Marche</c:v>
                </c:pt>
                <c:pt idx="8">
                  <c:v>Lombardia</c:v>
                </c:pt>
                <c:pt idx="9">
                  <c:v>Liguria</c:v>
                </c:pt>
                <c:pt idx="10">
                  <c:v>Lazio</c:v>
                </c:pt>
                <c:pt idx="11">
                  <c:v>Italia</c:v>
                </c:pt>
                <c:pt idx="12">
                  <c:v>Emilia Romagna</c:v>
                </c:pt>
                <c:pt idx="13">
                  <c:v>Campania</c:v>
                </c:pt>
                <c:pt idx="14">
                  <c:v>Calabria</c:v>
                </c:pt>
                <c:pt idx="15">
                  <c:v>Basilicata</c:v>
                </c:pt>
                <c:pt idx="16">
                  <c:v>Abruzzo</c:v>
                </c:pt>
              </c:strCache>
            </c:strRef>
          </c:cat>
          <c:val>
            <c:numRef>
              <c:f>Sheet14!$E$23:$E$39</c:f>
              <c:numCache>
                <c:formatCode>General</c:formatCode>
                <c:ptCount val="17"/>
                <c:pt idx="0">
                  <c:v>3</c:v>
                </c:pt>
                <c:pt idx="2">
                  <c:v>16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7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9</c:v>
                </c:pt>
                <c:pt idx="11">
                  <c:v>86</c:v>
                </c:pt>
                <c:pt idx="12">
                  <c:v>6</c:v>
                </c:pt>
                <c:pt idx="13">
                  <c:v>2</c:v>
                </c:pt>
                <c:pt idx="14">
                  <c:v>13</c:v>
                </c:pt>
                <c:pt idx="15">
                  <c:v>2</c:v>
                </c:pt>
                <c:pt idx="1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D-4888-BA59-90F573FECE27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Sheet14!$D$23:$D$39</c:f>
              <c:strCache>
                <c:ptCount val="17"/>
                <c:pt idx="0">
                  <c:v>Veneto</c:v>
                </c:pt>
                <c:pt idx="1">
                  <c:v>Toscana</c:v>
                </c:pt>
                <c:pt idx="2">
                  <c:v>Sicilia</c:v>
                </c:pt>
                <c:pt idx="3">
                  <c:v>Sardegna</c:v>
                </c:pt>
                <c:pt idx="4">
                  <c:v>Puglia</c:v>
                </c:pt>
                <c:pt idx="5">
                  <c:v>Piemonte</c:v>
                </c:pt>
                <c:pt idx="6">
                  <c:v>PA Bolzano</c:v>
                </c:pt>
                <c:pt idx="7">
                  <c:v>Marche</c:v>
                </c:pt>
                <c:pt idx="8">
                  <c:v>Lombardia</c:v>
                </c:pt>
                <c:pt idx="9">
                  <c:v>Liguria</c:v>
                </c:pt>
                <c:pt idx="10">
                  <c:v>Lazio</c:v>
                </c:pt>
                <c:pt idx="11">
                  <c:v>Italia</c:v>
                </c:pt>
                <c:pt idx="12">
                  <c:v>Emilia Romagna</c:v>
                </c:pt>
                <c:pt idx="13">
                  <c:v>Campania</c:v>
                </c:pt>
                <c:pt idx="14">
                  <c:v>Calabria</c:v>
                </c:pt>
                <c:pt idx="15">
                  <c:v>Basilicata</c:v>
                </c:pt>
                <c:pt idx="16">
                  <c:v>Abruzzo</c:v>
                </c:pt>
              </c:strCache>
            </c:strRef>
          </c:cat>
          <c:val>
            <c:numRef>
              <c:f>Sheet14!$F$23:$F$39</c:f>
              <c:numCache>
                <c:formatCode>General</c:formatCode>
                <c:ptCount val="17"/>
                <c:pt idx="0">
                  <c:v>3</c:v>
                </c:pt>
                <c:pt idx="1">
                  <c:v>1</c:v>
                </c:pt>
                <c:pt idx="2">
                  <c:v>12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6</c:v>
                </c:pt>
                <c:pt idx="11">
                  <c:v>44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D-4888-BA59-90F573FEC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8092943"/>
        <c:axId val="1223439007"/>
      </c:barChart>
      <c:catAx>
        <c:axId val="12880929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3439007"/>
        <c:crosses val="autoZero"/>
        <c:auto val="1"/>
        <c:lblAlgn val="ctr"/>
        <c:lblOffset val="100"/>
        <c:noMultiLvlLbl val="0"/>
      </c:catAx>
      <c:valAx>
        <c:axId val="12234390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8809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Sheet14!$H$23:$H$39</c:f>
              <c:strCache>
                <c:ptCount val="17"/>
                <c:pt idx="0">
                  <c:v>Veneto</c:v>
                </c:pt>
                <c:pt idx="1">
                  <c:v>Toscana</c:v>
                </c:pt>
                <c:pt idx="2">
                  <c:v>Sicilia</c:v>
                </c:pt>
                <c:pt idx="3">
                  <c:v>Sardegna</c:v>
                </c:pt>
                <c:pt idx="4">
                  <c:v>Puglia</c:v>
                </c:pt>
                <c:pt idx="5">
                  <c:v>Piemonte</c:v>
                </c:pt>
                <c:pt idx="6">
                  <c:v>PA Bolzano</c:v>
                </c:pt>
                <c:pt idx="7">
                  <c:v>Marche</c:v>
                </c:pt>
                <c:pt idx="8">
                  <c:v>Lombardia</c:v>
                </c:pt>
                <c:pt idx="9">
                  <c:v>Liguria</c:v>
                </c:pt>
                <c:pt idx="10">
                  <c:v>Lazio</c:v>
                </c:pt>
                <c:pt idx="11">
                  <c:v>Italia</c:v>
                </c:pt>
                <c:pt idx="12">
                  <c:v>Emilia Romagna</c:v>
                </c:pt>
                <c:pt idx="13">
                  <c:v>Campania</c:v>
                </c:pt>
                <c:pt idx="14">
                  <c:v>Calabria</c:v>
                </c:pt>
                <c:pt idx="15">
                  <c:v>Basilicata</c:v>
                </c:pt>
                <c:pt idx="16">
                  <c:v>Abruzzo</c:v>
                </c:pt>
              </c:strCache>
            </c:strRef>
          </c:cat>
          <c:val>
            <c:numRef>
              <c:f>Sheet14!$I$23:$I$39</c:f>
              <c:numCache>
                <c:formatCode>General</c:formatCode>
                <c:ptCount val="17"/>
                <c:pt idx="0">
                  <c:v>3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6</c:v>
                </c:pt>
                <c:pt idx="10">
                  <c:v>8</c:v>
                </c:pt>
                <c:pt idx="11">
                  <c:v>63</c:v>
                </c:pt>
                <c:pt idx="12">
                  <c:v>6</c:v>
                </c:pt>
                <c:pt idx="13">
                  <c:v>2</c:v>
                </c:pt>
                <c:pt idx="14">
                  <c:v>9</c:v>
                </c:pt>
                <c:pt idx="15">
                  <c:v>2</c:v>
                </c:pt>
                <c:pt idx="1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9-469D-9A6F-FB6325946899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Sheet14!$H$23:$H$39</c:f>
              <c:strCache>
                <c:ptCount val="17"/>
                <c:pt idx="0">
                  <c:v>Veneto</c:v>
                </c:pt>
                <c:pt idx="1">
                  <c:v>Toscana</c:v>
                </c:pt>
                <c:pt idx="2">
                  <c:v>Sicilia</c:v>
                </c:pt>
                <c:pt idx="3">
                  <c:v>Sardegna</c:v>
                </c:pt>
                <c:pt idx="4">
                  <c:v>Puglia</c:v>
                </c:pt>
                <c:pt idx="5">
                  <c:v>Piemonte</c:v>
                </c:pt>
                <c:pt idx="6">
                  <c:v>PA Bolzano</c:v>
                </c:pt>
                <c:pt idx="7">
                  <c:v>Marche</c:v>
                </c:pt>
                <c:pt idx="8">
                  <c:v>Lombardia</c:v>
                </c:pt>
                <c:pt idx="9">
                  <c:v>Liguria</c:v>
                </c:pt>
                <c:pt idx="10">
                  <c:v>Lazio</c:v>
                </c:pt>
                <c:pt idx="11">
                  <c:v>Italia</c:v>
                </c:pt>
                <c:pt idx="12">
                  <c:v>Emilia Romagna</c:v>
                </c:pt>
                <c:pt idx="13">
                  <c:v>Campania</c:v>
                </c:pt>
                <c:pt idx="14">
                  <c:v>Calabria</c:v>
                </c:pt>
                <c:pt idx="15">
                  <c:v>Basilicata</c:v>
                </c:pt>
                <c:pt idx="16">
                  <c:v>Abruzzo</c:v>
                </c:pt>
              </c:strCache>
            </c:strRef>
          </c:cat>
          <c:val>
            <c:numRef>
              <c:f>Sheet14!$J$23:$J$39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23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9-469D-9A6F-FB6325946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9994127"/>
        <c:axId val="1223335007"/>
      </c:barChart>
      <c:catAx>
        <c:axId val="11599941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3335007"/>
        <c:crosses val="autoZero"/>
        <c:auto val="1"/>
        <c:lblAlgn val="ctr"/>
        <c:lblOffset val="100"/>
        <c:noMultiLvlLbl val="0"/>
      </c:catAx>
      <c:valAx>
        <c:axId val="12233350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999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Sheet14!$L$23:$L$39</c:f>
              <c:strCache>
                <c:ptCount val="17"/>
                <c:pt idx="0">
                  <c:v>Veneto</c:v>
                </c:pt>
                <c:pt idx="1">
                  <c:v>Toscana</c:v>
                </c:pt>
                <c:pt idx="2">
                  <c:v>Sicilia</c:v>
                </c:pt>
                <c:pt idx="3">
                  <c:v>Sardegna</c:v>
                </c:pt>
                <c:pt idx="4">
                  <c:v>Puglia</c:v>
                </c:pt>
                <c:pt idx="5">
                  <c:v>Piemonte</c:v>
                </c:pt>
                <c:pt idx="6">
                  <c:v>PA Bolzano</c:v>
                </c:pt>
                <c:pt idx="7">
                  <c:v>Marche</c:v>
                </c:pt>
                <c:pt idx="8">
                  <c:v>Lombardia</c:v>
                </c:pt>
                <c:pt idx="9">
                  <c:v>Liguria</c:v>
                </c:pt>
                <c:pt idx="10">
                  <c:v>Lazio</c:v>
                </c:pt>
                <c:pt idx="11">
                  <c:v>Italia</c:v>
                </c:pt>
                <c:pt idx="12">
                  <c:v>Emilia Romagna</c:v>
                </c:pt>
                <c:pt idx="13">
                  <c:v>Campania</c:v>
                </c:pt>
                <c:pt idx="14">
                  <c:v>Calabria</c:v>
                </c:pt>
                <c:pt idx="15">
                  <c:v>Basilicata</c:v>
                </c:pt>
                <c:pt idx="16">
                  <c:v>Abruzzo</c:v>
                </c:pt>
              </c:strCache>
            </c:strRef>
          </c:cat>
          <c:val>
            <c:numRef>
              <c:f>Sheet14!$M$23:$M$39</c:f>
              <c:numCache>
                <c:formatCode>General</c:formatCode>
                <c:ptCount val="17"/>
                <c:pt idx="0">
                  <c:v>2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  <c:pt idx="6">
                  <c:v>3</c:v>
                </c:pt>
                <c:pt idx="7">
                  <c:v>1</c:v>
                </c:pt>
                <c:pt idx="9">
                  <c:v>3</c:v>
                </c:pt>
                <c:pt idx="10">
                  <c:v>6</c:v>
                </c:pt>
                <c:pt idx="11">
                  <c:v>50</c:v>
                </c:pt>
                <c:pt idx="12">
                  <c:v>6</c:v>
                </c:pt>
                <c:pt idx="13">
                  <c:v>1</c:v>
                </c:pt>
                <c:pt idx="14">
                  <c:v>9</c:v>
                </c:pt>
                <c:pt idx="15">
                  <c:v>2</c:v>
                </c:pt>
                <c:pt idx="1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6-4D5B-89FC-9C6C682F3060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Sheet14!$L$23:$L$39</c:f>
              <c:strCache>
                <c:ptCount val="17"/>
                <c:pt idx="0">
                  <c:v>Veneto</c:v>
                </c:pt>
                <c:pt idx="1">
                  <c:v>Toscana</c:v>
                </c:pt>
                <c:pt idx="2">
                  <c:v>Sicilia</c:v>
                </c:pt>
                <c:pt idx="3">
                  <c:v>Sardegna</c:v>
                </c:pt>
                <c:pt idx="4">
                  <c:v>Puglia</c:v>
                </c:pt>
                <c:pt idx="5">
                  <c:v>Piemonte</c:v>
                </c:pt>
                <c:pt idx="6">
                  <c:v>PA Bolzano</c:v>
                </c:pt>
                <c:pt idx="7">
                  <c:v>Marche</c:v>
                </c:pt>
                <c:pt idx="8">
                  <c:v>Lombardia</c:v>
                </c:pt>
                <c:pt idx="9">
                  <c:v>Liguria</c:v>
                </c:pt>
                <c:pt idx="10">
                  <c:v>Lazio</c:v>
                </c:pt>
                <c:pt idx="11">
                  <c:v>Italia</c:v>
                </c:pt>
                <c:pt idx="12">
                  <c:v>Emilia Romagna</c:v>
                </c:pt>
                <c:pt idx="13">
                  <c:v>Campania</c:v>
                </c:pt>
                <c:pt idx="14">
                  <c:v>Calabria</c:v>
                </c:pt>
                <c:pt idx="15">
                  <c:v>Basilicata</c:v>
                </c:pt>
                <c:pt idx="16">
                  <c:v>Abruzzo</c:v>
                </c:pt>
              </c:strCache>
            </c:strRef>
          </c:cat>
          <c:val>
            <c:numRef>
              <c:f>Sheet14!$N$23:$N$39</c:f>
              <c:numCache>
                <c:formatCode>General</c:formatCode>
                <c:ptCount val="1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13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76-4D5B-89FC-9C6C682F3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3192719"/>
        <c:axId val="1223335423"/>
      </c:barChart>
      <c:catAx>
        <c:axId val="14031927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3335423"/>
        <c:crosses val="autoZero"/>
        <c:auto val="1"/>
        <c:lblAlgn val="ctr"/>
        <c:lblOffset val="100"/>
        <c:noMultiLvlLbl val="0"/>
      </c:catAx>
      <c:valAx>
        <c:axId val="122333542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03192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Sheet14!$P$23:$P$39</c:f>
              <c:strCache>
                <c:ptCount val="17"/>
                <c:pt idx="0">
                  <c:v>Veneto</c:v>
                </c:pt>
                <c:pt idx="1">
                  <c:v>Toscana</c:v>
                </c:pt>
                <c:pt idx="2">
                  <c:v>Sicilia</c:v>
                </c:pt>
                <c:pt idx="3">
                  <c:v>Sardegna</c:v>
                </c:pt>
                <c:pt idx="4">
                  <c:v>Puglia</c:v>
                </c:pt>
                <c:pt idx="5">
                  <c:v>Piemonte</c:v>
                </c:pt>
                <c:pt idx="6">
                  <c:v>PA Bolzano</c:v>
                </c:pt>
                <c:pt idx="7">
                  <c:v>Marche</c:v>
                </c:pt>
                <c:pt idx="8">
                  <c:v>Lombardia</c:v>
                </c:pt>
                <c:pt idx="9">
                  <c:v>Liguria</c:v>
                </c:pt>
                <c:pt idx="10">
                  <c:v>Lazio</c:v>
                </c:pt>
                <c:pt idx="11">
                  <c:v>Italia</c:v>
                </c:pt>
                <c:pt idx="12">
                  <c:v>Emilia Romagna</c:v>
                </c:pt>
                <c:pt idx="13">
                  <c:v>Campania</c:v>
                </c:pt>
                <c:pt idx="14">
                  <c:v>Calabria</c:v>
                </c:pt>
                <c:pt idx="15">
                  <c:v>Basilicata</c:v>
                </c:pt>
                <c:pt idx="16">
                  <c:v>Abruzzo</c:v>
                </c:pt>
              </c:strCache>
            </c:strRef>
          </c:cat>
          <c:val>
            <c:numRef>
              <c:f>Sheet14!$Q$23:$Q$39</c:f>
              <c:numCache>
                <c:formatCode>General</c:formatCode>
                <c:ptCount val="17"/>
                <c:pt idx="0">
                  <c:v>1</c:v>
                </c:pt>
                <c:pt idx="2">
                  <c:v>3</c:v>
                </c:pt>
                <c:pt idx="3">
                  <c:v>1</c:v>
                </c:pt>
                <c:pt idx="6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21</c:v>
                </c:pt>
                <c:pt idx="12">
                  <c:v>3</c:v>
                </c:pt>
                <c:pt idx="14">
                  <c:v>6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E-4BA8-95C9-1C80A86C69A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Sheet14!$P$23:$P$39</c:f>
              <c:strCache>
                <c:ptCount val="17"/>
                <c:pt idx="0">
                  <c:v>Veneto</c:v>
                </c:pt>
                <c:pt idx="1">
                  <c:v>Toscana</c:v>
                </c:pt>
                <c:pt idx="2">
                  <c:v>Sicilia</c:v>
                </c:pt>
                <c:pt idx="3">
                  <c:v>Sardegna</c:v>
                </c:pt>
                <c:pt idx="4">
                  <c:v>Puglia</c:v>
                </c:pt>
                <c:pt idx="5">
                  <c:v>Piemonte</c:v>
                </c:pt>
                <c:pt idx="6">
                  <c:v>PA Bolzano</c:v>
                </c:pt>
                <c:pt idx="7">
                  <c:v>Marche</c:v>
                </c:pt>
                <c:pt idx="8">
                  <c:v>Lombardia</c:v>
                </c:pt>
                <c:pt idx="9">
                  <c:v>Liguria</c:v>
                </c:pt>
                <c:pt idx="10">
                  <c:v>Lazio</c:v>
                </c:pt>
                <c:pt idx="11">
                  <c:v>Italia</c:v>
                </c:pt>
                <c:pt idx="12">
                  <c:v>Emilia Romagna</c:v>
                </c:pt>
                <c:pt idx="13">
                  <c:v>Campania</c:v>
                </c:pt>
                <c:pt idx="14">
                  <c:v>Calabria</c:v>
                </c:pt>
                <c:pt idx="15">
                  <c:v>Basilicata</c:v>
                </c:pt>
                <c:pt idx="16">
                  <c:v>Abruzzo</c:v>
                </c:pt>
              </c:strCache>
            </c:strRef>
          </c:cat>
          <c:val>
            <c:numRef>
              <c:f>Sheet14!$R$23:$R$39</c:f>
              <c:numCache>
                <c:formatCode>General</c:formatCode>
                <c:ptCount val="17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  <c:pt idx="11">
                  <c:v>29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E-4BA8-95C9-1C80A86C6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9357151"/>
        <c:axId val="1223349151"/>
      </c:barChart>
      <c:catAx>
        <c:axId val="12993571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3349151"/>
        <c:crosses val="autoZero"/>
        <c:auto val="1"/>
        <c:lblAlgn val="ctr"/>
        <c:lblOffset val="100"/>
        <c:noMultiLvlLbl val="0"/>
      </c:catAx>
      <c:valAx>
        <c:axId val="122334915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29935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it-IT" alt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E4D2F33E-E5E2-43B5-AEA0-D908B558B432}" type="datetimeFigureOut">
              <a:rPr lang="it-IT" altLang="it-IT" smtClean="0"/>
              <a:t>29/05/2021</a:t>
            </a:fld>
            <a:endParaRPr lang="it-IT" alt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D1F25F84-FDBA-4187-A3AC-61D7075951B2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9413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it-IT" alt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FFF0AA7D-5721-45EE-A1D0-3503C7DFAC65}" type="datetimeFigureOut">
              <a:rPr lang="it-IT" altLang="it-IT" smtClean="0"/>
              <a:t>29/05/2021</a:t>
            </a:fld>
            <a:endParaRPr lang="it-IT" alt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it-IT" alt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it-IT" alt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C79DB9FA-205B-48CA-B39D-E4505CE82569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93339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907416" y="4723447"/>
            <a:ext cx="4990780" cy="44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4026" y="2266688"/>
            <a:ext cx="7677720" cy="1078940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it-IT" alt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4017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o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327211" y="1513265"/>
            <a:ext cx="10654554" cy="503797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 sz="2700" b="1">
                <a:solidFill>
                  <a:srgbClr val="1F4E80"/>
                </a:solidFill>
              </a:defRPr>
            </a:lvl1pPr>
            <a:lvl2pPr marL="457188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9" indent="0" algn="ctr">
              <a:buNone/>
              <a:defRPr sz="1600"/>
            </a:lvl4pPr>
            <a:lvl5pPr marL="1828747" indent="0" algn="ctr">
              <a:buNone/>
              <a:defRPr sz="1600"/>
            </a:lvl5pPr>
            <a:lvl6pPr marL="2285931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5" indent="0" algn="ctr">
              <a:buNone/>
              <a:defRPr sz="1600"/>
            </a:lvl8pPr>
            <a:lvl9pPr marL="3657490" indent="0" algn="ctr">
              <a:buNone/>
              <a:defRPr sz="1600"/>
            </a:lvl9pPr>
          </a:lstStyle>
          <a:p>
            <a:r>
              <a:rPr lang="it-IT" altLang="it-IT" dirty="0"/>
              <a:t>Fare clic per modificare lo stile del sottotitolo dello schema</a:t>
            </a:r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2232030"/>
            <a:ext cx="10815638" cy="395287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>
                <a:solidFill>
                  <a:srgbClr val="1F4E80"/>
                </a:solidFill>
              </a:defRPr>
            </a:lvl1pPr>
            <a:lvl2pPr>
              <a:defRPr sz="1800">
                <a:solidFill>
                  <a:srgbClr val="1F4E80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4C4789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10061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1407272"/>
            <a:ext cx="10815638" cy="48428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 b="1">
                <a:solidFill>
                  <a:srgbClr val="1F4E80"/>
                </a:solidFill>
              </a:defRPr>
            </a:lvl1pPr>
            <a:lvl2pPr>
              <a:defRPr sz="1800">
                <a:solidFill>
                  <a:srgbClr val="244866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8" name="Segnaposto contenuto 3"/>
          <p:cNvSpPr>
            <a:spLocks noGrp="1"/>
          </p:cNvSpPr>
          <p:nvPr>
            <p:ph sz="quarter" idx="16" hasCustomPrompt="1"/>
          </p:nvPr>
        </p:nvSpPr>
        <p:spPr>
          <a:xfrm>
            <a:off x="322263" y="2044707"/>
            <a:ext cx="10820400" cy="410527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1F4E80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4C4789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4306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1407274"/>
            <a:ext cx="5439074" cy="24698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 b="1">
                <a:solidFill>
                  <a:srgbClr val="1F4E80"/>
                </a:solidFill>
              </a:defRPr>
            </a:lvl1pPr>
            <a:lvl2pPr>
              <a:defRPr sz="1800">
                <a:solidFill>
                  <a:srgbClr val="244866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quarter" idx="16" hasCustomPrompt="1"/>
          </p:nvPr>
        </p:nvSpPr>
        <p:spPr>
          <a:xfrm>
            <a:off x="6096014" y="1407277"/>
            <a:ext cx="5065059" cy="246981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1F4E80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4C4789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7" name="Segnaposto contenuto 3"/>
          <p:cNvSpPr>
            <a:spLocks noGrp="1"/>
          </p:cNvSpPr>
          <p:nvPr>
            <p:ph sz="quarter" idx="17" hasCustomPrompt="1"/>
          </p:nvPr>
        </p:nvSpPr>
        <p:spPr>
          <a:xfrm>
            <a:off x="327025" y="4060829"/>
            <a:ext cx="10834034" cy="609787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1F4E80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56670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otitolo+Testo+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282386" y="1065024"/>
            <a:ext cx="10654554" cy="307372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 sz="2700" b="1">
                <a:solidFill>
                  <a:srgbClr val="1F4E80"/>
                </a:solidFill>
              </a:defRPr>
            </a:lvl1pPr>
            <a:lvl2pPr marL="457188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9" indent="0" algn="ctr">
              <a:buNone/>
              <a:defRPr sz="1600"/>
            </a:lvl4pPr>
            <a:lvl5pPr marL="1828747" indent="0" algn="ctr">
              <a:buNone/>
              <a:defRPr sz="1600"/>
            </a:lvl5pPr>
            <a:lvl6pPr marL="2285931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5" indent="0" algn="ctr">
              <a:buNone/>
              <a:defRPr sz="1600"/>
            </a:lvl8pPr>
            <a:lvl9pPr marL="3657490" indent="0" algn="ctr">
              <a:buNone/>
              <a:defRPr sz="1600"/>
            </a:lvl9pPr>
          </a:lstStyle>
          <a:p>
            <a:r>
              <a:rPr lang="it-IT" altLang="it-IT" dirty="0"/>
              <a:t>Fare clic per modificare lo stile del sottotitolo dello schema</a:t>
            </a:r>
          </a:p>
        </p:txBody>
      </p:sp>
      <p:sp>
        <p:nvSpPr>
          <p:cNvPr id="5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273235" y="1586568"/>
            <a:ext cx="10815638" cy="737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 b="1">
                <a:solidFill>
                  <a:srgbClr val="1F4E80"/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235185"/>
            <a:ext cx="10515600" cy="570306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4C4789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6"/>
          </p:nvPr>
        </p:nvSpPr>
        <p:spPr>
          <a:xfrm>
            <a:off x="327025" y="4428567"/>
            <a:ext cx="10815638" cy="1810310"/>
          </a:xfrm>
          <a:prstGeom prst="rect">
            <a:avLst/>
          </a:prstGeom>
        </p:spPr>
        <p:txBody>
          <a:bodyPr numCol="1"/>
          <a:lstStyle/>
          <a:p>
            <a:endParaRPr lang="it-IT" altLang="it-IT" dirty="0"/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282200" y="2382638"/>
            <a:ext cx="10815638" cy="1726781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1F4E80"/>
                </a:solidFill>
              </a:defRPr>
            </a:lvl1pPr>
            <a:lvl2pPr marL="457188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Secondo livello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0805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4026" y="2266688"/>
            <a:ext cx="7677720" cy="1078940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it-IT" alt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3873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C25810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4974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o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327211" y="1513265"/>
            <a:ext cx="10654554" cy="503797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 sz="2700" b="1">
                <a:solidFill>
                  <a:srgbClr val="C25810"/>
                </a:solidFill>
              </a:defRPr>
            </a:lvl1pPr>
            <a:lvl2pPr marL="457188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9" indent="0" algn="ctr">
              <a:buNone/>
              <a:defRPr sz="1600"/>
            </a:lvl4pPr>
            <a:lvl5pPr marL="1828747" indent="0" algn="ctr">
              <a:buNone/>
              <a:defRPr sz="1600"/>
            </a:lvl5pPr>
            <a:lvl6pPr marL="2285931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5" indent="0" algn="ctr">
              <a:buNone/>
              <a:defRPr sz="1600"/>
            </a:lvl8pPr>
            <a:lvl9pPr marL="3657490" indent="0" algn="ctr">
              <a:buNone/>
              <a:defRPr sz="1600"/>
            </a:lvl9pPr>
          </a:lstStyle>
          <a:p>
            <a:r>
              <a:rPr lang="it-IT" altLang="it-IT" dirty="0"/>
              <a:t>Fare clic per modificare lo stile del sottotitolo dello schema</a:t>
            </a:r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2232030"/>
            <a:ext cx="10815638" cy="395287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>
                <a:solidFill>
                  <a:srgbClr val="C25810"/>
                </a:solidFill>
              </a:defRPr>
            </a:lvl1pPr>
            <a:lvl2pPr>
              <a:defRPr sz="1800">
                <a:solidFill>
                  <a:srgbClr val="C25810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C25810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8703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1407272"/>
            <a:ext cx="10815638" cy="48428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 b="1">
                <a:solidFill>
                  <a:srgbClr val="C25810"/>
                </a:solidFill>
              </a:defRPr>
            </a:lvl1pPr>
            <a:lvl2pPr>
              <a:defRPr sz="1800">
                <a:solidFill>
                  <a:srgbClr val="244866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8" name="Segnaposto contenuto 3"/>
          <p:cNvSpPr>
            <a:spLocks noGrp="1"/>
          </p:cNvSpPr>
          <p:nvPr>
            <p:ph sz="quarter" idx="16" hasCustomPrompt="1"/>
          </p:nvPr>
        </p:nvSpPr>
        <p:spPr>
          <a:xfrm>
            <a:off x="322263" y="2044707"/>
            <a:ext cx="10820400" cy="410527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C25810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C25810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766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1407274"/>
            <a:ext cx="5439074" cy="246982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 b="1">
                <a:solidFill>
                  <a:srgbClr val="C25810"/>
                </a:solidFill>
              </a:defRPr>
            </a:lvl1pPr>
            <a:lvl2pPr>
              <a:defRPr sz="1800">
                <a:solidFill>
                  <a:srgbClr val="244866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5" name="Segnaposto contenuto 3"/>
          <p:cNvSpPr>
            <a:spLocks noGrp="1"/>
          </p:cNvSpPr>
          <p:nvPr>
            <p:ph sz="quarter" idx="16" hasCustomPrompt="1"/>
          </p:nvPr>
        </p:nvSpPr>
        <p:spPr>
          <a:xfrm>
            <a:off x="6096014" y="1407277"/>
            <a:ext cx="5065059" cy="246981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C25810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C25810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7" name="Segnaposto contenuto 3"/>
          <p:cNvSpPr>
            <a:spLocks noGrp="1"/>
          </p:cNvSpPr>
          <p:nvPr>
            <p:ph sz="quarter" idx="17" hasCustomPrompt="1"/>
          </p:nvPr>
        </p:nvSpPr>
        <p:spPr>
          <a:xfrm>
            <a:off x="327025" y="4060829"/>
            <a:ext cx="10834034" cy="609787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C25810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72925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otitolo+Testo+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282386" y="1065024"/>
            <a:ext cx="10654554" cy="307372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 sz="2700" b="1">
                <a:solidFill>
                  <a:srgbClr val="C25810"/>
                </a:solidFill>
              </a:defRPr>
            </a:lvl1pPr>
            <a:lvl2pPr marL="457188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9" indent="0" algn="ctr">
              <a:buNone/>
              <a:defRPr sz="1600"/>
            </a:lvl4pPr>
            <a:lvl5pPr marL="1828747" indent="0" algn="ctr">
              <a:buNone/>
              <a:defRPr sz="1600"/>
            </a:lvl5pPr>
            <a:lvl6pPr marL="2285931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5" indent="0" algn="ctr">
              <a:buNone/>
              <a:defRPr sz="1600"/>
            </a:lvl8pPr>
            <a:lvl9pPr marL="3657490" indent="0" algn="ctr">
              <a:buNone/>
              <a:defRPr sz="1600"/>
            </a:lvl9pPr>
          </a:lstStyle>
          <a:p>
            <a:r>
              <a:rPr lang="it-IT" altLang="it-IT" dirty="0"/>
              <a:t>Fare clic per modificare lo stile del sottotitolo dello schema</a:t>
            </a:r>
          </a:p>
        </p:txBody>
      </p:sp>
      <p:sp>
        <p:nvSpPr>
          <p:cNvPr id="5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273235" y="1586568"/>
            <a:ext cx="10815638" cy="737086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 b="1">
                <a:solidFill>
                  <a:srgbClr val="C25810"/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235185"/>
            <a:ext cx="10515600" cy="570306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C25810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8" name="Segnaposto tabella 7"/>
          <p:cNvSpPr>
            <a:spLocks noGrp="1"/>
          </p:cNvSpPr>
          <p:nvPr>
            <p:ph type="tbl" sz="quarter" idx="16"/>
          </p:nvPr>
        </p:nvSpPr>
        <p:spPr>
          <a:xfrm>
            <a:off x="327025" y="4428567"/>
            <a:ext cx="10815638" cy="1810310"/>
          </a:xfrm>
          <a:prstGeom prst="rect">
            <a:avLst/>
          </a:prstGeom>
        </p:spPr>
        <p:txBody>
          <a:bodyPr numCol="1"/>
          <a:lstStyle/>
          <a:p>
            <a:endParaRPr lang="it-IT" altLang="it-IT" dirty="0"/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282200" y="2382638"/>
            <a:ext cx="10815638" cy="1726781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C25810"/>
                </a:solidFill>
              </a:defRPr>
            </a:lvl1pPr>
            <a:lvl2pPr marL="457188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Secondo livello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605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81685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72589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23287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914400" y="2130424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t" anchorCtr="0"/>
          <a:lstStyle>
            <a:lvl1pPr marL="0" marR="0" indent="0" algn="ctr" rtl="0">
              <a:spcBef>
                <a:spcPts val="853"/>
              </a:spcBef>
              <a:buClr>
                <a:srgbClr val="888888"/>
              </a:buClr>
              <a:buFont typeface="Arial"/>
              <a:buNone/>
              <a:defRPr/>
            </a:lvl1pPr>
            <a:lvl2pPr marL="609585" marR="0" indent="0" algn="ctr" rtl="0">
              <a:spcBef>
                <a:spcPts val="747"/>
              </a:spcBef>
              <a:buClr>
                <a:srgbClr val="888888"/>
              </a:buClr>
              <a:buFont typeface="Arial"/>
              <a:buNone/>
              <a:defRPr/>
            </a:lvl2pPr>
            <a:lvl3pPr marL="121917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3pPr>
            <a:lvl4pPr marL="1828754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4pPr>
            <a:lvl5pPr marL="2438339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5pPr>
            <a:lvl6pPr marL="3047924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6pPr>
            <a:lvl7pPr marL="3657509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7pPr>
            <a:lvl8pPr marL="4267093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8pPr>
            <a:lvl9pPr marL="4876678" marR="0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09601" y="6356350"/>
            <a:ext cx="28447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737601" y="6356350"/>
            <a:ext cx="28447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1" anchor="ctr" anchorCtr="0">
            <a:noAutofit/>
          </a:bodyPr>
          <a:lstStyle/>
          <a:p>
            <a:pPr indent="-118530">
              <a:buClr>
                <a:srgbClr val="000000"/>
              </a:buClr>
              <a:buFont typeface="Arial"/>
              <a:buChar char="●"/>
            </a:pPr>
            <a:endParaRPr lang="it-IT" altLang="it-IT" dirty="0"/>
          </a:p>
          <a:p>
            <a:pPr lvl="1" indent="-118530">
              <a:buClr>
                <a:srgbClr val="000000"/>
              </a:buClr>
              <a:buFont typeface="Courier New"/>
              <a:buChar char="o"/>
            </a:pPr>
            <a:endParaRPr lang="it-IT" altLang="it-IT" dirty="0"/>
          </a:p>
          <a:p>
            <a:pPr lvl="2" indent="-118530">
              <a:buClr>
                <a:srgbClr val="000000"/>
              </a:buClr>
              <a:buFont typeface="Wingdings"/>
              <a:buChar char="§"/>
            </a:pPr>
            <a:endParaRPr lang="it-IT" altLang="it-IT" dirty="0"/>
          </a:p>
          <a:p>
            <a:pPr lvl="3" indent="-118530">
              <a:buClr>
                <a:srgbClr val="000000"/>
              </a:buClr>
              <a:buFont typeface="Arial"/>
              <a:buChar char="●"/>
            </a:pPr>
            <a:endParaRPr lang="it-IT" altLang="it-IT" dirty="0"/>
          </a:p>
          <a:p>
            <a:pPr lvl="4" indent="-118530">
              <a:buClr>
                <a:srgbClr val="000000"/>
              </a:buClr>
              <a:buFont typeface="Courier New"/>
              <a:buChar char="o"/>
            </a:pPr>
            <a:endParaRPr lang="it-IT" altLang="it-IT" dirty="0"/>
          </a:p>
          <a:p>
            <a:pPr lvl="5" indent="-118530">
              <a:buClr>
                <a:srgbClr val="000000"/>
              </a:buClr>
              <a:buFont typeface="Wingdings"/>
              <a:buChar char="§"/>
            </a:pPr>
            <a:endParaRPr lang="it-IT" altLang="it-IT" dirty="0"/>
          </a:p>
          <a:p>
            <a:pPr lvl="6" indent="-118530">
              <a:buClr>
                <a:srgbClr val="000000"/>
              </a:buClr>
              <a:buFont typeface="Arial"/>
              <a:buChar char="●"/>
            </a:pPr>
            <a:endParaRPr lang="it-IT" altLang="it-IT" dirty="0"/>
          </a:p>
          <a:p>
            <a:pPr lvl="7" indent="-118530">
              <a:buClr>
                <a:srgbClr val="000000"/>
              </a:buClr>
              <a:buFont typeface="Courier New"/>
              <a:buChar char="o"/>
            </a:pPr>
            <a:endParaRPr lang="it-IT" altLang="it-IT" dirty="0"/>
          </a:p>
          <a:p>
            <a:pPr lvl="8" indent="-118530">
              <a:buClr>
                <a:srgbClr val="000000"/>
              </a:buClr>
              <a:buFont typeface="Wingdings"/>
              <a:buChar char="§"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54051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49131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216398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823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11429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alt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0D80F6D5-F28A-4C00-B3A5-9B1B98D23C0E}" type="datetimeFigureOut">
              <a:rPr lang="it-IT" altLang="it-IT" smtClean="0"/>
              <a:t>29/05/2021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it-IT" alt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5807910-4272-4B46-A71F-98E1C9320AD0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45600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530655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2767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it-IT" altLang="it-IT" dirty="0"/>
              <a:t>Fare clic per modificare lo stile del titolo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4"/>
          </p:nvPr>
        </p:nvSpPr>
        <p:spPr/>
        <p:txBody>
          <a:bodyPr numCol="1"/>
          <a:lstStyle/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1578722"/>
            <a:ext cx="10815638" cy="48428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 b="1">
                <a:solidFill>
                  <a:srgbClr val="244866"/>
                </a:solidFill>
              </a:defRPr>
            </a:lvl1pPr>
            <a:lvl2pPr>
              <a:defRPr sz="1800">
                <a:solidFill>
                  <a:srgbClr val="244866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6" hasCustomPrompt="1"/>
          </p:nvPr>
        </p:nvSpPr>
        <p:spPr>
          <a:xfrm>
            <a:off x="322263" y="2359031"/>
            <a:ext cx="10820400" cy="410527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244866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91502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643904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4C4789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7743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61944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541752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84825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613" y="1088571"/>
            <a:ext cx="11178187" cy="5632904"/>
          </a:xfrm>
        </p:spPr>
        <p:txBody>
          <a:bodyPr numCol="1"/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D3DD2E1B-8E4E-4153-A741-C360B1D72BEB}" type="datetime1">
              <a:rPr lang="it-IT" altLang="it-IT" smtClean="0"/>
              <a:t>29/05/2021</a:t>
            </a:fld>
            <a:endParaRPr lang="it-IT" alt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it-IT" alt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6F2B2882-CDAE-43A8-8A02-A95E9EA6A72B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712569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it-IT" altLang="it-IT" dirty="0"/>
              <a:t>Fare clic per modificare lo stile del titolo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4"/>
          </p:nvPr>
        </p:nvSpPr>
        <p:spPr/>
        <p:txBody>
          <a:bodyPr numCol="1"/>
          <a:lstStyle/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1578722"/>
            <a:ext cx="10815638" cy="48428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 b="1">
                <a:solidFill>
                  <a:srgbClr val="244866"/>
                </a:solidFill>
              </a:defRPr>
            </a:lvl1pPr>
            <a:lvl2pPr>
              <a:defRPr sz="1800">
                <a:solidFill>
                  <a:srgbClr val="244866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6" hasCustomPrompt="1"/>
          </p:nvPr>
        </p:nvSpPr>
        <p:spPr>
          <a:xfrm>
            <a:off x="322263" y="2359031"/>
            <a:ext cx="10820400" cy="410527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244866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4040348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punti elenco">
  <p:cSld name="1_Titolo e punti elenc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896883" y="2164462"/>
            <a:ext cx="5198400" cy="32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400" rIns="0" bIns="60933" anchor="t" anchorCtr="0">
            <a:noAutofit/>
          </a:bodyPr>
          <a:lstStyle/>
          <a:p>
            <a:pPr marL="380990" marR="0" lvl="0" indent="-23999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DCDF"/>
              </a:buClr>
              <a:buSzPts val="1400"/>
              <a:buFont typeface="Noto Sans Symbols"/>
              <a:buChar char="▪"/>
            </a:pPr>
            <a:r>
              <a:rPr lang="it-IT" sz="1867" b="0" i="0" u="none" strike="noStrike" cap="none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>Lorem ipsum dolor sit amet, consectetur adipiscing elit suspendisse eleifend ex urna;</a:t>
            </a:r>
            <a:endParaRPr sz="2400"/>
          </a:p>
          <a:p>
            <a:pPr marL="380990" marR="0" lvl="0" indent="-239994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DCDF"/>
              </a:buClr>
              <a:buSzPts val="1400"/>
              <a:buFont typeface="Noto Sans Symbols"/>
              <a:buChar char="▪"/>
            </a:pPr>
            <a:r>
              <a:rPr lang="it-IT" sz="1867" b="0" i="0" u="none" strike="noStrike" cap="none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>Lorem ipsum dolor sit amet, consectetur adipiscing elit uspendisse eleifen; </a:t>
            </a:r>
            <a:endParaRPr sz="2400"/>
          </a:p>
          <a:p>
            <a:pPr marL="380990" marR="0" lvl="0" indent="-239994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65DCDF"/>
              </a:buClr>
              <a:buSzPts val="1400"/>
              <a:buFont typeface="Noto Sans Symbols"/>
              <a:buChar char="▪"/>
            </a:pPr>
            <a:r>
              <a:rPr lang="it-IT" sz="1867" b="0" i="0" u="none" strike="noStrike" cap="none">
                <a:solidFill>
                  <a:srgbClr val="1C2024"/>
                </a:solidFill>
                <a:latin typeface="Titillium Web"/>
                <a:ea typeface="Titillium Web"/>
                <a:cs typeface="Titillium Web"/>
                <a:sym typeface="Titillium Web"/>
              </a:rPr>
              <a:t>Lorem ipsum dolor sit amet, consectetur adipiscing elit uspendisse eleifen. </a:t>
            </a:r>
            <a:endParaRPr sz="2400"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896883" y="1694213"/>
            <a:ext cx="103968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27F"/>
              </a:buClr>
              <a:buSzPts val="2400"/>
              <a:buFont typeface="Titillium Web"/>
              <a:buNone/>
              <a:defRPr sz="3200" b="0" i="0" u="none" strike="noStrike" cap="none">
                <a:solidFill>
                  <a:srgbClr val="12427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>
            <a:spLocks noGrp="1"/>
          </p:cNvSpPr>
          <p:nvPr>
            <p:ph type="pic" idx="2"/>
          </p:nvPr>
        </p:nvSpPr>
        <p:spPr>
          <a:xfrm>
            <a:off x="6079067" y="2164461"/>
            <a:ext cx="5198400" cy="32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0000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617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1D9B077-7B66-4D2F-8949-ABBBF05839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4278620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1" y="476251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hape 10">
            <a:extLst>
              <a:ext uri="{FF2B5EF4-FFF2-40B4-BE49-F238E27FC236}">
                <a16:creationId xmlns:a16="http://schemas.microsoft.com/office/drawing/2014/main" id="{0DBFFF8A-F610-FF4B-9BEE-280B09D3EA2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xfrm>
            <a:off x="11654288" y="5824509"/>
            <a:ext cx="409116" cy="2349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32CC-C119-4AD7-B9DE-D4C75FB9206B}" type="slidenum">
              <a:rPr lang="it-IT" altLang="it-IT"/>
              <a:pPr>
                <a:defRPr/>
              </a:pPr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772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767322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158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078541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558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Titillium Web"/>
              <a:buNone/>
              <a:defRPr sz="14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53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it-IT" altLang="it-IT" dirty="0"/>
              <a:t>Fare clic per modificare lo stile del titolo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4"/>
          </p:nvPr>
        </p:nvSpPr>
        <p:spPr/>
        <p:txBody>
          <a:bodyPr numCol="1"/>
          <a:lstStyle/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1578722"/>
            <a:ext cx="10815638" cy="48428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 b="1">
                <a:solidFill>
                  <a:srgbClr val="244866"/>
                </a:solidFill>
              </a:defRPr>
            </a:lvl1pPr>
            <a:lvl2pPr>
              <a:defRPr sz="1800">
                <a:solidFill>
                  <a:srgbClr val="244866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6" hasCustomPrompt="1"/>
          </p:nvPr>
        </p:nvSpPr>
        <p:spPr>
          <a:xfrm>
            <a:off x="322263" y="2359031"/>
            <a:ext cx="10820400" cy="410527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800">
                <a:solidFill>
                  <a:srgbClr val="244866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69925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otitolo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it-IT" altLang="it-IT" dirty="0"/>
              <a:t>Fare clic per modificare lo stile del titolo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4"/>
          </p:nvPr>
        </p:nvSpPr>
        <p:spPr/>
        <p:txBody>
          <a:bodyPr numCol="1"/>
          <a:lstStyle/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025" y="969122"/>
            <a:ext cx="10815638" cy="48428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700" b="1">
                <a:solidFill>
                  <a:srgbClr val="244866"/>
                </a:solidFill>
              </a:defRPr>
            </a:lvl1pPr>
            <a:lvl2pPr>
              <a:defRPr sz="1800">
                <a:solidFill>
                  <a:srgbClr val="244866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6" hasCustomPrompt="1"/>
          </p:nvPr>
        </p:nvSpPr>
        <p:spPr>
          <a:xfrm>
            <a:off x="322263" y="1749432"/>
            <a:ext cx="10820400" cy="410527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>
                <a:solidFill>
                  <a:srgbClr val="244866"/>
                </a:solidFill>
              </a:defRPr>
            </a:lvl1pPr>
            <a:lvl2pPr marL="457188" indent="0" algn="l">
              <a:buNone/>
              <a:defRPr sz="1800">
                <a:solidFill>
                  <a:srgbClr val="244866"/>
                </a:solidFill>
              </a:defRPr>
            </a:lvl2pPr>
          </a:lstStyle>
          <a:p>
            <a:pPr lvl="0"/>
            <a:r>
              <a:rPr lang="it-IT" altLang="it-IT" dirty="0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3186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+Sottotitolo+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7211" y="932240"/>
            <a:ext cx="10654554" cy="503797"/>
          </a:xfrm>
          <a:prstGeom prst="rect">
            <a:avLst/>
          </a:prstGeom>
        </p:spPr>
        <p:txBody>
          <a:bodyPr numCol="1"/>
          <a:lstStyle>
            <a:lvl1pPr marL="0" indent="0" algn="l">
              <a:buNone/>
              <a:defRPr sz="2700" b="1">
                <a:solidFill>
                  <a:srgbClr val="244866"/>
                </a:solidFill>
              </a:defRPr>
            </a:lvl1pPr>
            <a:lvl2pPr marL="457188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59" indent="0" algn="ctr">
              <a:buNone/>
              <a:defRPr sz="1600"/>
            </a:lvl4pPr>
            <a:lvl5pPr marL="1828747" indent="0" algn="ctr">
              <a:buNone/>
              <a:defRPr sz="1600"/>
            </a:lvl5pPr>
            <a:lvl6pPr marL="2285931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5" indent="0" algn="ctr">
              <a:buNone/>
              <a:defRPr sz="1600"/>
            </a:lvl8pPr>
            <a:lvl9pPr marL="3657490" indent="0" algn="ctr">
              <a:buNone/>
              <a:defRPr sz="1600"/>
            </a:lvl9pPr>
          </a:lstStyle>
          <a:p>
            <a:r>
              <a:rPr lang="it-IT" altLang="it-IT" dirty="0"/>
              <a:t>Fare clic per modificare lo stile del sottotitolo dello schema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it-IT" altLang="it-IT" dirty="0"/>
              <a:t>Fare clic per modificare lo stile del titolo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4"/>
          </p:nvPr>
        </p:nvSpPr>
        <p:spPr/>
        <p:txBody>
          <a:bodyPr numCol="1"/>
          <a:lstStyle/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5"/>
          </p:nvPr>
        </p:nvSpPr>
        <p:spPr>
          <a:xfrm>
            <a:off x="327225" y="1784353"/>
            <a:ext cx="5273489" cy="3952875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400">
                <a:solidFill>
                  <a:srgbClr val="244866"/>
                </a:solidFill>
              </a:defRPr>
            </a:lvl1pPr>
            <a:lvl2pPr>
              <a:defRPr sz="1800">
                <a:solidFill>
                  <a:srgbClr val="244866"/>
                </a:solidFill>
              </a:defRPr>
            </a:lvl2pPr>
            <a:lvl3pPr>
              <a:defRPr>
                <a:solidFill>
                  <a:srgbClr val="244866"/>
                </a:solidFill>
              </a:defRPr>
            </a:lvl3pPr>
            <a:lvl4pPr>
              <a:defRPr>
                <a:solidFill>
                  <a:srgbClr val="244866"/>
                </a:solidFill>
              </a:defRPr>
            </a:lvl4pPr>
            <a:lvl5pPr>
              <a:defRPr>
                <a:solidFill>
                  <a:srgbClr val="244866"/>
                </a:solidFill>
              </a:defRPr>
            </a:lvl5pPr>
          </a:lstStyle>
          <a:p>
            <a:pPr lvl="0"/>
            <a:r>
              <a:rPr lang="it-IT" altLang="it-IT" dirty="0"/>
              <a:t>Modifica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6"/>
          </p:nvPr>
        </p:nvSpPr>
        <p:spPr>
          <a:xfrm>
            <a:off x="5934075" y="1771655"/>
            <a:ext cx="5314950" cy="4086225"/>
          </a:xfrm>
          <a:prstGeom prst="rect">
            <a:avLst/>
          </a:prstGeom>
        </p:spPr>
        <p:txBody>
          <a:bodyPr numCol="1"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7273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10C1E014-80FE-45EB-9C2A-D12A5915AB13}" type="slidenum">
              <a:rPr lang="it-IT" altLang="it-IT" smtClean="0"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1182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235187"/>
            <a:ext cx="10515600" cy="934757"/>
          </a:xfrm>
          <a:prstGeom prst="rect">
            <a:avLst/>
          </a:prstGeom>
        </p:spPr>
        <p:txBody>
          <a:bodyPr numCol="1"/>
          <a:lstStyle>
            <a:lvl1pPr>
              <a:defRPr sz="4000" b="1">
                <a:solidFill>
                  <a:srgbClr val="4C4789"/>
                </a:solidFill>
              </a:defRPr>
            </a:lvl1pPr>
          </a:lstStyle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7923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heme" Target="../theme/them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theme" Target="../theme/theme11.xml"/><Relationship Id="rId9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heme" Target="../theme/theme1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heme" Target="../theme/theme14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png"/><Relationship Id="rId11" Type="http://schemas.openxmlformats.org/officeDocument/2006/relationships/image" Target="../media/image3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theme" Target="../theme/theme6.xml"/><Relationship Id="rId9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heme" Target="../theme/them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microsoft.com/office/2007/relationships/hdphoto" Target="../media/hdphoto4.wdp"/><Relationship Id="rId4" Type="http://schemas.openxmlformats.org/officeDocument/2006/relationships/theme" Target="../theme/theme8.xml"/><Relationship Id="rId9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jpeg"/><Relationship Id="rId5" Type="http://schemas.openxmlformats.org/officeDocument/2006/relationships/theme" Target="../theme/theme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1" y="6453007"/>
            <a:ext cx="1001108" cy="1882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00" y="6347537"/>
            <a:ext cx="1085683" cy="399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253" y="6267316"/>
            <a:ext cx="503533" cy="43543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8408" r="2929" b="23347"/>
          <a:stretch/>
        </p:blipFill>
        <p:spPr>
          <a:xfrm>
            <a:off x="2964226" y="6389421"/>
            <a:ext cx="1038356" cy="3153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"/>
          <a:stretch/>
        </p:blipFill>
        <p:spPr>
          <a:xfrm>
            <a:off x="8178288" y="2962280"/>
            <a:ext cx="4013712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i="1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68577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0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3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2" y="73279"/>
            <a:ext cx="720000" cy="797606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BB8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99922" y="55155"/>
            <a:ext cx="10515600" cy="78867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015" y="902970"/>
            <a:ext cx="11233785" cy="527399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449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0C1E014-80FE-45EB-9C2A-D12A5915AB1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69" y="6468440"/>
            <a:ext cx="1143664" cy="2150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08" y="6347751"/>
            <a:ext cx="1275212" cy="4688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20" y="6264635"/>
            <a:ext cx="576088" cy="4981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-2" r="2929" b="23347"/>
          <a:stretch/>
        </p:blipFill>
        <p:spPr>
          <a:xfrm>
            <a:off x="9219204" y="6347751"/>
            <a:ext cx="1038356" cy="4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9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sz="180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82788"/>
            <a:ext cx="10515600" cy="93475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it-IT" altLang="it-IT"/>
              <a:t>Fare clic per modificare lo stile del titolo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50" y="6474522"/>
            <a:ext cx="1001108" cy="1882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29" y="6369053"/>
            <a:ext cx="1085683" cy="39914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482" y="6288832"/>
            <a:ext cx="503533" cy="43543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8408" r="2929" b="23347"/>
          <a:stretch/>
        </p:blipFill>
        <p:spPr>
          <a:xfrm>
            <a:off x="9404455" y="6410938"/>
            <a:ext cx="1038356" cy="3153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154506"/>
            <a:ext cx="637184" cy="717605"/>
          </a:xfrm>
          <a:prstGeom prst="rect">
            <a:avLst/>
          </a:prstGeom>
        </p:spPr>
      </p:pic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412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hf hdr="0" ftr="0" dt="0"/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77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2967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15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340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52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3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">
            <a:extLst>
              <a:ext uri="{FF2B5EF4-FFF2-40B4-BE49-F238E27FC236}">
                <a16:creationId xmlns:a16="http://schemas.microsoft.com/office/drawing/2014/main" id="{6FAC61CA-7D76-41B9-876C-EFE989D0656B}"/>
              </a:ext>
            </a:extLst>
          </p:cNvPr>
          <p:cNvSpPr/>
          <p:nvPr userDrawn="1"/>
        </p:nvSpPr>
        <p:spPr>
          <a:xfrm>
            <a:off x="0" y="6116128"/>
            <a:ext cx="12192000" cy="7418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2400" dirty="0"/>
          </a:p>
          <a:p>
            <a:pPr algn="ctr"/>
            <a:endParaRPr lang="it-IT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7D07E5-966B-4A0A-A4E2-B4C6129026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5994" y="6158405"/>
            <a:ext cx="2686425" cy="657317"/>
          </a:xfrm>
          <a:prstGeom prst="rect">
            <a:avLst/>
          </a:prstGeom>
        </p:spPr>
      </p:pic>
      <p:sp>
        <p:nvSpPr>
          <p:cNvPr id="13" name="Segnaposto numero diapositiva 10">
            <a:extLst>
              <a:ext uri="{FF2B5EF4-FFF2-40B4-BE49-F238E27FC236}">
                <a16:creationId xmlns:a16="http://schemas.microsoft.com/office/drawing/2014/main" id="{61DE2D39-FDBE-49AF-AECB-9947199C8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954" y="5850634"/>
            <a:ext cx="529906" cy="365125"/>
          </a:xfrm>
          <a:prstGeom prst="rect">
            <a:avLst/>
          </a:prstGeom>
        </p:spPr>
        <p:txBody>
          <a:bodyPr numCol="1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20130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0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"/>
          <p:cNvSpPr/>
          <p:nvPr userDrawn="1"/>
        </p:nvSpPr>
        <p:spPr>
          <a:xfrm>
            <a:off x="0" y="5898000"/>
            <a:ext cx="12192000" cy="960000"/>
          </a:xfrm>
          <a:prstGeom prst="rect">
            <a:avLst/>
          </a:prstGeom>
          <a:solidFill>
            <a:srgbClr val="0184F8"/>
          </a:solidFill>
          <a:ln>
            <a:noFill/>
          </a:ln>
        </p:spPr>
        <p:txBody>
          <a:bodyPr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2533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>
            <a:off x="902327" y="1489244"/>
            <a:ext cx="10387348" cy="0"/>
          </a:xfrm>
          <a:prstGeom prst="line">
            <a:avLst/>
          </a:prstGeom>
          <a:ln>
            <a:solidFill>
              <a:srgbClr val="65DC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 userDrawn="1"/>
        </p:nvSpPr>
        <p:spPr>
          <a:xfrm>
            <a:off x="0" y="960000"/>
            <a:ext cx="12192000" cy="4938001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" name="Rettangolo 2"/>
          <p:cNvSpPr/>
          <p:nvPr userDrawn="1"/>
        </p:nvSpPr>
        <p:spPr>
          <a:xfrm>
            <a:off x="0" y="-1"/>
            <a:ext cx="12192000" cy="96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13" name="Immagine 5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96" y="6248500"/>
            <a:ext cx="1692000" cy="396000"/>
          </a:xfrm>
          <a:prstGeom prst="rect">
            <a:avLst/>
          </a:prstGeom>
          <a:noFill/>
        </p:spPr>
      </p:pic>
      <p:pic>
        <p:nvPicPr>
          <p:cNvPr id="15" name="Immagine 4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94" y="6248500"/>
            <a:ext cx="1692000" cy="396000"/>
          </a:xfrm>
          <a:prstGeom prst="rect">
            <a:avLst/>
          </a:prstGeom>
          <a:noFill/>
        </p:spPr>
      </p:pic>
      <p:pic>
        <p:nvPicPr>
          <p:cNvPr id="16" name="Immagine 3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8" y="6248500"/>
            <a:ext cx="1692000" cy="396000"/>
          </a:xfrm>
          <a:prstGeom prst="rect">
            <a:avLst/>
          </a:prstGeom>
          <a:noFill/>
        </p:spPr>
      </p:pic>
      <p:pic>
        <p:nvPicPr>
          <p:cNvPr id="17" name="Immagine 2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90" y="6248500"/>
            <a:ext cx="1692000" cy="396000"/>
          </a:xfrm>
          <a:prstGeom prst="rect">
            <a:avLst/>
          </a:prstGeom>
          <a:noFill/>
        </p:spPr>
      </p:pic>
      <p:pic>
        <p:nvPicPr>
          <p:cNvPr id="18" name="Immagine 1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92" y="6248500"/>
            <a:ext cx="1692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2756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Titillium Web" charset="0"/>
          <a:ea typeface="Titillium Web" charset="0"/>
          <a:cs typeface="Titillium Web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">
            <a:extLst>
              <a:ext uri="{FF2B5EF4-FFF2-40B4-BE49-F238E27FC236}">
                <a16:creationId xmlns:a16="http://schemas.microsoft.com/office/drawing/2014/main" id="{3C6AB704-C5CD-4910-83DC-5999F06D6995}"/>
              </a:ext>
            </a:extLst>
          </p:cNvPr>
          <p:cNvSpPr/>
          <p:nvPr userDrawn="1"/>
        </p:nvSpPr>
        <p:spPr>
          <a:xfrm>
            <a:off x="0" y="0"/>
            <a:ext cx="12192000" cy="60729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2400" dirty="0"/>
          </a:p>
          <a:p>
            <a:pPr algn="ctr"/>
            <a:endParaRPr lang="it-IT" sz="2400" dirty="0"/>
          </a:p>
        </p:txBody>
      </p:sp>
      <p:pic>
        <p:nvPicPr>
          <p:cNvPr id="17" name="Immagine 5">
            <a:extLst>
              <a:ext uri="{FF2B5EF4-FFF2-40B4-BE49-F238E27FC236}">
                <a16:creationId xmlns:a16="http://schemas.microsoft.com/office/drawing/2014/main" id="{B1147544-7E5B-4CC7-9472-33555B5D10F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76" y="6248500"/>
            <a:ext cx="1256719" cy="396000"/>
          </a:xfrm>
          <a:prstGeom prst="rect">
            <a:avLst/>
          </a:prstGeom>
          <a:noFill/>
        </p:spPr>
      </p:pic>
      <p:pic>
        <p:nvPicPr>
          <p:cNvPr id="18" name="Immagine 4">
            <a:extLst>
              <a:ext uri="{FF2B5EF4-FFF2-40B4-BE49-F238E27FC236}">
                <a16:creationId xmlns:a16="http://schemas.microsoft.com/office/drawing/2014/main" id="{297FF606-8CBA-460D-9C39-387384E3AF20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55" y="6248500"/>
            <a:ext cx="1181616" cy="396000"/>
          </a:xfrm>
          <a:prstGeom prst="rect">
            <a:avLst/>
          </a:prstGeom>
          <a:noFill/>
        </p:spPr>
      </p:pic>
      <p:pic>
        <p:nvPicPr>
          <p:cNvPr id="19" name="Immagine 3">
            <a:extLst>
              <a:ext uri="{FF2B5EF4-FFF2-40B4-BE49-F238E27FC236}">
                <a16:creationId xmlns:a16="http://schemas.microsoft.com/office/drawing/2014/main" id="{116C313E-62C9-41B8-9DD0-F131CE782592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8" y="6248500"/>
            <a:ext cx="1256719" cy="396000"/>
          </a:xfrm>
          <a:prstGeom prst="rect">
            <a:avLst/>
          </a:prstGeom>
          <a:noFill/>
        </p:spPr>
      </p:pic>
      <p:pic>
        <p:nvPicPr>
          <p:cNvPr id="20" name="Immagine 2">
            <a:extLst>
              <a:ext uri="{FF2B5EF4-FFF2-40B4-BE49-F238E27FC236}">
                <a16:creationId xmlns:a16="http://schemas.microsoft.com/office/drawing/2014/main" id="{8DD44851-6CFA-402C-9424-DA423D89E667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47" y="6248500"/>
            <a:ext cx="2061029" cy="396000"/>
          </a:xfrm>
          <a:prstGeom prst="rect">
            <a:avLst/>
          </a:prstGeom>
          <a:noFill/>
        </p:spPr>
      </p:pic>
      <p:pic>
        <p:nvPicPr>
          <p:cNvPr id="21" name="Immagine 1">
            <a:extLst>
              <a:ext uri="{FF2B5EF4-FFF2-40B4-BE49-F238E27FC236}">
                <a16:creationId xmlns:a16="http://schemas.microsoft.com/office/drawing/2014/main" id="{A88DFE80-9E66-4169-8127-490788AA34B9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31" y="6248500"/>
            <a:ext cx="1314056" cy="396000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32407B-077D-48C0-AA03-86F44F999B3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30409" y="6251455"/>
            <a:ext cx="930445" cy="2993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0120C-6FFE-4D1A-8EA6-0A9F86566E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75039" y="6248500"/>
            <a:ext cx="963037" cy="371527"/>
          </a:xfrm>
          <a:prstGeom prst="rect">
            <a:avLst/>
          </a:prstGeom>
        </p:spPr>
      </p:pic>
      <p:pic>
        <p:nvPicPr>
          <p:cNvPr id="24" name="Immagine 9">
            <a:extLst>
              <a:ext uri="{FF2B5EF4-FFF2-40B4-BE49-F238E27FC236}">
                <a16:creationId xmlns:a16="http://schemas.microsoft.com/office/drawing/2014/main" id="{303037CB-2973-41EC-AB83-EAB154909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1036" y="6251811"/>
            <a:ext cx="503533" cy="4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384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sz="180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82788"/>
            <a:ext cx="10515600" cy="93475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it-IT" altLang="it-IT"/>
              <a:t>Fare clic per modificare lo stile del titolo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50" y="6474522"/>
            <a:ext cx="1001108" cy="1882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29" y="6369053"/>
            <a:ext cx="1085683" cy="39914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482" y="6288832"/>
            <a:ext cx="503533" cy="43543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8408" r="2929" b="23347"/>
          <a:stretch/>
        </p:blipFill>
        <p:spPr>
          <a:xfrm>
            <a:off x="9404455" y="6410938"/>
            <a:ext cx="1038356" cy="3153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154506"/>
            <a:ext cx="637184" cy="717605"/>
          </a:xfrm>
          <a:prstGeom prst="rect">
            <a:avLst/>
          </a:prstGeom>
        </p:spPr>
      </p:pic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9156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77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2967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15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340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52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3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154506"/>
            <a:ext cx="637184" cy="717605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rgbClr val="66C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sz="1800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50" y="6474522"/>
            <a:ext cx="1001108" cy="18820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29" y="6369053"/>
            <a:ext cx="1085683" cy="39914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482" y="6288832"/>
            <a:ext cx="503533" cy="43543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8408" r="2929" b="23347"/>
          <a:stretch/>
        </p:blipFill>
        <p:spPr>
          <a:xfrm>
            <a:off x="9404455" y="6410938"/>
            <a:ext cx="1038356" cy="315374"/>
          </a:xfrm>
          <a:prstGeom prst="rect">
            <a:avLst/>
          </a:prstGeom>
        </p:spPr>
      </p:pic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847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0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3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rgbClr val="3A3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sz="1800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50" y="6474522"/>
            <a:ext cx="1001108" cy="1882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29" y="6369053"/>
            <a:ext cx="1085683" cy="39914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482" y="6288832"/>
            <a:ext cx="503533" cy="43543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8408" r="2929" b="23347"/>
          <a:stretch/>
        </p:blipFill>
        <p:spPr>
          <a:xfrm>
            <a:off x="9404455" y="6410938"/>
            <a:ext cx="1038356" cy="315374"/>
          </a:xfrm>
          <a:prstGeom prst="rect">
            <a:avLst/>
          </a:prstGeom>
        </p:spPr>
      </p:pic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6" y="136260"/>
            <a:ext cx="660147" cy="7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4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97" r:id="rId6"/>
  </p:sldLayoutIdLst>
  <p:hf hdr="0" ftr="0" dt="0"/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0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3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rgbClr val="DF6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sz="1800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8" y="143471"/>
            <a:ext cx="606580" cy="6956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50" y="6474522"/>
            <a:ext cx="1001108" cy="1882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29" y="6369053"/>
            <a:ext cx="1085683" cy="39914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0482" y="6288832"/>
            <a:ext cx="503533" cy="43543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18408" r="2929" b="23347"/>
          <a:stretch/>
        </p:blipFill>
        <p:spPr>
          <a:xfrm>
            <a:off x="9404455" y="6410938"/>
            <a:ext cx="1038356" cy="315374"/>
          </a:xfrm>
          <a:prstGeom prst="rect">
            <a:avLst/>
          </a:prstGeom>
        </p:spPr>
      </p:pic>
      <p:sp>
        <p:nvSpPr>
          <p:cNvPr id="1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367244" y="6400013"/>
            <a:ext cx="824756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E48CD215-BCE6-4AE4-B6D6-0F2F0803A5B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84734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0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2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3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1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5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B4C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99922" y="55155"/>
            <a:ext cx="10515600" cy="78867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015" y="902970"/>
            <a:ext cx="11233785" cy="527399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449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0C1E014-80FE-45EB-9C2A-D12A5915AB1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69" y="6468440"/>
            <a:ext cx="1143664" cy="2150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08" y="6347751"/>
            <a:ext cx="1275212" cy="4688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20" y="6264635"/>
            <a:ext cx="576088" cy="4981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-2" r="2929" b="23347"/>
          <a:stretch/>
        </p:blipFill>
        <p:spPr>
          <a:xfrm>
            <a:off x="9219204" y="6347751"/>
            <a:ext cx="1038356" cy="415058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118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/>
          </p:cNvPicPr>
          <p:nvPr userDrawn="1"/>
        </p:nvPicPr>
        <p:blipFill>
          <a:blip r:embed="rId4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" y="117166"/>
            <a:ext cx="720000" cy="720000"/>
          </a:xfrm>
          <a:prstGeom prst="rect">
            <a:avLst/>
          </a:prstGeom>
        </p:spPr>
      </p:pic>
      <p:sp>
        <p:nvSpPr>
          <p:cNvPr id="13" name="Rettangolo 12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787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u="sng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99922" y="55155"/>
            <a:ext cx="10515600" cy="78867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it-IT" alt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015" y="902970"/>
            <a:ext cx="11233785" cy="527399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449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0C1E014-80FE-45EB-9C2A-D12A5915AB1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69" y="6468440"/>
            <a:ext cx="1143664" cy="2150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08" y="6347751"/>
            <a:ext cx="1275212" cy="4688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20" y="6264635"/>
            <a:ext cx="576088" cy="4981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-2" r="2929" b="23347"/>
          <a:stretch/>
        </p:blipFill>
        <p:spPr>
          <a:xfrm>
            <a:off x="9219204" y="6347751"/>
            <a:ext cx="1038356" cy="4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A9B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99922" y="55155"/>
            <a:ext cx="10515600" cy="78867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it-IT" alt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015" y="902970"/>
            <a:ext cx="11233785" cy="527399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449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0C1E014-80FE-45EB-9C2A-D12A5915AB1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69" y="6468440"/>
            <a:ext cx="1143664" cy="2150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08" y="6347751"/>
            <a:ext cx="1275212" cy="4688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20" y="6264635"/>
            <a:ext cx="576088" cy="4981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-2" r="2929" b="23347"/>
          <a:stretch/>
        </p:blipFill>
        <p:spPr>
          <a:xfrm>
            <a:off x="9219204" y="6347751"/>
            <a:ext cx="1038356" cy="415058"/>
          </a:xfrm>
          <a:prstGeom prst="rect">
            <a:avLst/>
          </a:prstGeom>
        </p:spPr>
      </p:pic>
      <p:pic>
        <p:nvPicPr>
          <p:cNvPr id="13" name="Immagine 12"/>
          <p:cNvPicPr>
            <a:picLocks/>
          </p:cNvPicPr>
          <p:nvPr userDrawn="1"/>
        </p:nvPicPr>
        <p:blipFill>
          <a:blip r:embed="rId9" cstate="print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" y="1188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7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1" y="132750"/>
            <a:ext cx="631763" cy="710921"/>
          </a:xfrm>
          <a:prstGeom prst="rect">
            <a:avLst/>
          </a:prstGeom>
        </p:spPr>
      </p:pic>
      <p:sp>
        <p:nvSpPr>
          <p:cNvPr id="14" name="Rettangolo 13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rgbClr val="FCD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it-IT" alt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99922" y="55155"/>
            <a:ext cx="10515600" cy="78867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it-IT" alt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0015" y="902970"/>
            <a:ext cx="11233785" cy="527399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449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0C1E014-80FE-45EB-9C2A-D12A5915AB13}" type="slidenum">
              <a:rPr lang="it-IT" altLang="it-IT" smtClean="0"/>
              <a:pPr/>
              <a:t>‹#›</a:t>
            </a:fld>
            <a:endParaRPr lang="it-IT" alt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69" y="6468440"/>
            <a:ext cx="1143664" cy="2150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08" y="6347751"/>
            <a:ext cx="1275212" cy="4688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620" y="6264635"/>
            <a:ext cx="576088" cy="4981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-2" r="2929" b="23347"/>
          <a:stretch/>
        </p:blipFill>
        <p:spPr>
          <a:xfrm>
            <a:off x="9219204" y="6347751"/>
            <a:ext cx="1038356" cy="4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9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CD32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 alt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9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package" Target="../embeddings/Microsoft_Excel_Worksheet4.xlsx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/>
        </p:nvSpPr>
        <p:spPr>
          <a:xfrm>
            <a:off x="3" y="895947"/>
            <a:ext cx="12191997" cy="184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2000"/>
            </a:pPr>
            <a:r>
              <a:rPr lang="it-IT" sz="2667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Linee di attuazione del Piano triennale per l’informatica nella PA </a:t>
            </a:r>
          </a:p>
          <a:p>
            <a:pPr algn="ctr" defTabSz="1219170">
              <a:buClr>
                <a:srgbClr val="000000"/>
              </a:buClr>
              <a:buSzPts val="2000"/>
            </a:pPr>
            <a:r>
              <a:rPr lang="it-IT" sz="2667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 – 2022</a:t>
            </a:r>
          </a:p>
          <a:p>
            <a:pPr algn="ctr" defTabSz="1219170">
              <a:buClr>
                <a:srgbClr val="000000"/>
              </a:buClr>
              <a:buSzPts val="2000"/>
            </a:pPr>
            <a:endParaRPr sz="2667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28BA67-99C7-42B6-8A29-54E68B15E718}"/>
              </a:ext>
            </a:extLst>
          </p:cNvPr>
          <p:cNvSpPr/>
          <p:nvPr/>
        </p:nvSpPr>
        <p:spPr>
          <a:xfrm>
            <a:off x="3048000" y="2582614"/>
            <a:ext cx="6096000" cy="1692771"/>
          </a:xfrm>
          <a:prstGeom prst="rect">
            <a:avLst/>
          </a:prstGeom>
          <a:ln w="19050">
            <a:solidFill>
              <a:srgbClr val="FFFF00"/>
            </a:solidFill>
            <a:prstDash val="solid"/>
          </a:ln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Competenze digitali per RTD e loro uffici</a:t>
            </a:r>
          </a:p>
          <a:p>
            <a:endParaRPr lang="it-IT" sz="2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Risultati ed evidenza dell’iniziativa </a:t>
            </a:r>
            <a:r>
              <a:rPr lang="it-IT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e4jobPA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CDC4D-2E63-44BB-BCFE-50680301FC7C}"/>
              </a:ext>
            </a:extLst>
          </p:cNvPr>
          <p:cNvSpPr/>
          <p:nvPr/>
        </p:nvSpPr>
        <p:spPr>
          <a:xfrm>
            <a:off x="9916562" y="5356818"/>
            <a:ext cx="1916317" cy="307777"/>
          </a:xfrm>
          <a:prstGeom prst="rect">
            <a:avLst/>
          </a:prstGeom>
          <a:ln w="19050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31 maggio 2021</a:t>
            </a:r>
            <a:endParaRPr lang="it-IT" sz="16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32E980-079A-41B1-AED3-1700C3EC960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fld id="{8A0D32CC-C119-4AD7-B9DE-D4C75FB9206B}" type="slidenum">
              <a:rPr lang="it-IT" altLang="it-IT" smtClean="0"/>
              <a:pPr>
                <a:defRPr/>
              </a:pPr>
              <a:t>2</a:t>
            </a:fld>
            <a:endParaRPr lang="it-IT" altLang="it-I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71E891-1E36-4233-972D-BF6C68CFA016}"/>
              </a:ext>
            </a:extLst>
          </p:cNvPr>
          <p:cNvSpPr txBox="1">
            <a:spLocks/>
          </p:cNvSpPr>
          <p:nvPr/>
        </p:nvSpPr>
        <p:spPr>
          <a:xfrm>
            <a:off x="265430" y="201931"/>
            <a:ext cx="1168273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800" b="1" kern="0" dirty="0">
                <a:solidFill>
                  <a:schemeClr val="accent1">
                    <a:lumMod val="50000"/>
                  </a:schemeClr>
                </a:solidFill>
              </a:rPr>
              <a:t>Distribuzione geografica PA e partecipanti alla fase pilota</a:t>
            </a:r>
          </a:p>
        </p:txBody>
      </p:sp>
      <p:sp>
        <p:nvSpPr>
          <p:cNvPr id="162" name="Title 1">
            <a:extLst>
              <a:ext uri="{FF2B5EF4-FFF2-40B4-BE49-F238E27FC236}">
                <a16:creationId xmlns:a16="http://schemas.microsoft.com/office/drawing/2014/main" id="{FAEC3733-D51C-44B8-A6EC-EAB7F62EC9BD}"/>
              </a:ext>
            </a:extLst>
          </p:cNvPr>
          <p:cNvSpPr txBox="1">
            <a:spLocks/>
          </p:cNvSpPr>
          <p:nvPr/>
        </p:nvSpPr>
        <p:spPr>
          <a:xfrm>
            <a:off x="9784678" y="1864081"/>
            <a:ext cx="1835104" cy="3693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800" kern="0" dirty="0">
                <a:solidFill>
                  <a:schemeClr val="accent1">
                    <a:lumMod val="75000"/>
                  </a:schemeClr>
                </a:solidFill>
              </a:rPr>
              <a:t>Centro</a:t>
            </a:r>
            <a:r>
              <a:rPr lang="it-IT" sz="1800" kern="0" dirty="0">
                <a:solidFill>
                  <a:schemeClr val="tx1"/>
                </a:solidFill>
              </a:rPr>
              <a:t>: </a:t>
            </a:r>
            <a:r>
              <a:rPr lang="it-IT" sz="1800" b="1" kern="0" dirty="0">
                <a:solidFill>
                  <a:schemeClr val="tx1"/>
                </a:solidFill>
              </a:rPr>
              <a:t>42%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6F515D4-2570-4199-8354-2AAA02ABF6DD}"/>
              </a:ext>
            </a:extLst>
          </p:cNvPr>
          <p:cNvSpPr/>
          <p:nvPr/>
        </p:nvSpPr>
        <p:spPr>
          <a:xfrm>
            <a:off x="9784678" y="253758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8000"/>
                </a:solidFill>
              </a:rPr>
              <a:t>Sud</a:t>
            </a:r>
            <a:r>
              <a:rPr lang="it-IT" dirty="0"/>
              <a:t>: </a:t>
            </a:r>
            <a:r>
              <a:rPr lang="it-IT" b="1" dirty="0"/>
              <a:t>38%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F53D9CC-3C2B-4844-92A0-DC42E313353F}"/>
              </a:ext>
            </a:extLst>
          </p:cNvPr>
          <p:cNvSpPr txBox="1"/>
          <p:nvPr/>
        </p:nvSpPr>
        <p:spPr>
          <a:xfrm>
            <a:off x="9784678" y="1190579"/>
            <a:ext cx="168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Nord</a:t>
            </a:r>
            <a:r>
              <a:rPr lang="it-IT" dirty="0"/>
              <a:t>: </a:t>
            </a:r>
            <a:r>
              <a:rPr lang="it-IT" b="1" dirty="0"/>
              <a:t>20%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44E638E-85DB-410B-9632-822E5D7D3F73}"/>
              </a:ext>
            </a:extLst>
          </p:cNvPr>
          <p:cNvGrpSpPr/>
          <p:nvPr/>
        </p:nvGrpSpPr>
        <p:grpSpPr>
          <a:xfrm>
            <a:off x="951239" y="947732"/>
            <a:ext cx="5953167" cy="4833093"/>
            <a:chOff x="940735" y="1179094"/>
            <a:chExt cx="5953167" cy="4833093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336A3A3-0529-483C-B61F-87DFED19D7E9}"/>
                </a:ext>
              </a:extLst>
            </p:cNvPr>
            <p:cNvGrpSpPr/>
            <p:nvPr/>
          </p:nvGrpSpPr>
          <p:grpSpPr>
            <a:xfrm>
              <a:off x="940735" y="1179094"/>
              <a:ext cx="5953167" cy="4833093"/>
              <a:chOff x="1559048" y="882993"/>
              <a:chExt cx="5953167" cy="4833093"/>
            </a:xfrm>
          </p:grpSpPr>
          <p:pic>
            <p:nvPicPr>
              <p:cNvPr id="109" name="Picture 2" descr="Disegno di Cartina Italia da colorare | Disegno di compleanno, Mappa dell' italia, Geografia">
                <a:extLst>
                  <a:ext uri="{FF2B5EF4-FFF2-40B4-BE49-F238E27FC236}">
                    <a16:creationId xmlns:a16="http://schemas.microsoft.com/office/drawing/2014/main" id="{2F5D6309-23E9-4437-B496-640C9CB2C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3168" y="1037405"/>
                <a:ext cx="4678681" cy="4678681"/>
              </a:xfrm>
              <a:prstGeom prst="rect">
                <a:avLst/>
              </a:prstGeom>
              <a:solidFill>
                <a:schemeClr val="tx1"/>
              </a:solidFill>
            </p:spPr>
          </p:pic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EF4B6E9-394D-41E4-A6D5-EB5FB2FBA041}"/>
                  </a:ext>
                </a:extLst>
              </p:cNvPr>
              <p:cNvSpPr/>
              <p:nvPr/>
            </p:nvSpPr>
            <p:spPr>
              <a:xfrm>
                <a:off x="4153982" y="3322745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B396CFAE-015A-4934-BF10-74AE6A8124AD}"/>
                  </a:ext>
                </a:extLst>
              </p:cNvPr>
              <p:cNvSpPr/>
              <p:nvPr/>
            </p:nvSpPr>
            <p:spPr>
              <a:xfrm>
                <a:off x="4558930" y="3188618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26E1A031-516F-4228-BF9D-65AED479D390}"/>
                  </a:ext>
                </a:extLst>
              </p:cNvPr>
              <p:cNvSpPr/>
              <p:nvPr/>
            </p:nvSpPr>
            <p:spPr>
              <a:xfrm rot="1803809">
                <a:off x="4658221" y="5155977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4F58112-6C33-44C0-9282-84A7594346B2}"/>
                  </a:ext>
                </a:extLst>
              </p:cNvPr>
              <p:cNvSpPr/>
              <p:nvPr/>
            </p:nvSpPr>
            <p:spPr>
              <a:xfrm>
                <a:off x="2825925" y="2305965"/>
                <a:ext cx="108000" cy="108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F8373260-E5B7-4FB7-A12F-763DBCBB64EF}"/>
                  </a:ext>
                </a:extLst>
              </p:cNvPr>
              <p:cNvSpPr/>
              <p:nvPr/>
            </p:nvSpPr>
            <p:spPr>
              <a:xfrm>
                <a:off x="3661948" y="2180405"/>
                <a:ext cx="108000" cy="108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9FBBEE3-0B59-4DDC-A837-C017AF4B3CA3}"/>
                  </a:ext>
                </a:extLst>
              </p:cNvPr>
              <p:cNvSpPr/>
              <p:nvPr/>
            </p:nvSpPr>
            <p:spPr>
              <a:xfrm rot="20608989">
                <a:off x="3715948" y="1393796"/>
                <a:ext cx="108000" cy="108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0DB2A7F-0EDE-4920-97C4-EBD626E7D068}"/>
                  </a:ext>
                </a:extLst>
              </p:cNvPr>
              <p:cNvSpPr/>
              <p:nvPr/>
            </p:nvSpPr>
            <p:spPr>
              <a:xfrm rot="20248498">
                <a:off x="5264325" y="394540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8074390-2F14-470D-B329-F87E72B270D5}"/>
                  </a:ext>
                </a:extLst>
              </p:cNvPr>
              <p:cNvSpPr/>
              <p:nvPr/>
            </p:nvSpPr>
            <p:spPr>
              <a:xfrm>
                <a:off x="3870952" y="1771448"/>
                <a:ext cx="108000" cy="108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E46A421-57E0-4B89-8763-DBAADD50F03D}"/>
                  </a:ext>
                </a:extLst>
              </p:cNvPr>
              <p:cNvSpPr/>
              <p:nvPr/>
            </p:nvSpPr>
            <p:spPr>
              <a:xfrm>
                <a:off x="5072737" y="3480642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D31DF4C7-EC8A-4B50-A6CD-E2A5F818DF1C}"/>
                  </a:ext>
                </a:extLst>
              </p:cNvPr>
              <p:cNvSpPr/>
              <p:nvPr/>
            </p:nvSpPr>
            <p:spPr>
              <a:xfrm rot="20040312">
                <a:off x="2973969" y="3920443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F64B9E94-5B6D-47F7-B280-7F212866B532}"/>
                  </a:ext>
                </a:extLst>
              </p:cNvPr>
              <p:cNvSpPr/>
              <p:nvPr/>
            </p:nvSpPr>
            <p:spPr>
              <a:xfrm rot="5789198">
                <a:off x="4828895" y="3701568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929E13F-8C8A-4E10-9E4F-3FD7B8B2DCAB}"/>
                  </a:ext>
                </a:extLst>
              </p:cNvPr>
              <p:cNvSpPr/>
              <p:nvPr/>
            </p:nvSpPr>
            <p:spPr>
              <a:xfrm>
                <a:off x="5412370" y="4441797"/>
                <a:ext cx="108000" cy="10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0CF90C1A-2D03-4F86-8A16-BFF889A0B981}"/>
                  </a:ext>
                </a:extLst>
              </p:cNvPr>
              <p:cNvSpPr/>
              <p:nvPr/>
            </p:nvSpPr>
            <p:spPr>
              <a:xfrm rot="19175021">
                <a:off x="2661319" y="1985979"/>
                <a:ext cx="108000" cy="108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194E1AFA-DCBF-4F35-94DC-14D53931C821}"/>
                  </a:ext>
                </a:extLst>
              </p:cNvPr>
              <p:cNvSpPr/>
              <p:nvPr/>
            </p:nvSpPr>
            <p:spPr>
              <a:xfrm>
                <a:off x="4349926" y="2759237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2CA20757-5605-4ACE-AD93-AE95B5D9F5BB}"/>
                  </a:ext>
                </a:extLst>
              </p:cNvPr>
              <p:cNvSpPr/>
              <p:nvPr/>
            </p:nvSpPr>
            <p:spPr>
              <a:xfrm>
                <a:off x="3267975" y="1745321"/>
                <a:ext cx="108000" cy="108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D52C8289-1CFA-42DC-8EAB-96904AFC4BDA}"/>
                  </a:ext>
                </a:extLst>
              </p:cNvPr>
              <p:cNvCxnSpPr>
                <a:cxnSpLocks/>
                <a:stCxn id="115" idx="6"/>
                <a:endCxn id="126" idx="1"/>
              </p:cNvCxnSpPr>
              <p:nvPr/>
            </p:nvCxnSpPr>
            <p:spPr>
              <a:xfrm flipV="1">
                <a:off x="3821720" y="1160841"/>
                <a:ext cx="952122" cy="271603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720470FA-B790-48F6-84CA-A336C8373109}"/>
                  </a:ext>
                </a:extLst>
              </p:cNvPr>
              <p:cNvSpPr txBox="1"/>
              <p:nvPr/>
            </p:nvSpPr>
            <p:spPr>
              <a:xfrm>
                <a:off x="4773842" y="991564"/>
                <a:ext cx="1175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1</a:t>
                </a:r>
                <a:r>
                  <a:rPr lang="it-IT" sz="1200" dirty="0"/>
                  <a:t> (11)</a:t>
                </a:r>
                <a:endParaRPr lang="it-IT" dirty="0"/>
              </a:p>
            </p:txBody>
          </p: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49763213-DB1D-4728-8691-2137AA1C5B0A}"/>
                  </a:ext>
                </a:extLst>
              </p:cNvPr>
              <p:cNvCxnSpPr>
                <a:cxnSpLocks/>
                <a:stCxn id="114" idx="6"/>
                <a:endCxn id="128" idx="1"/>
              </p:cNvCxnSpPr>
              <p:nvPr/>
            </p:nvCxnSpPr>
            <p:spPr>
              <a:xfrm>
                <a:off x="3769948" y="2234405"/>
                <a:ext cx="562560" cy="25703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DC82B12-B9DE-4C3F-B7AD-91AB6A3C4ECF}"/>
                  </a:ext>
                </a:extLst>
              </p:cNvPr>
              <p:cNvSpPr txBox="1"/>
              <p:nvPr/>
            </p:nvSpPr>
            <p:spPr>
              <a:xfrm>
                <a:off x="4332508" y="2090831"/>
                <a:ext cx="1175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2</a:t>
                </a:r>
                <a:r>
                  <a:rPr lang="it-IT" sz="1200" dirty="0"/>
                  <a:t> (7)</a:t>
                </a:r>
                <a:endParaRPr lang="it-IT" dirty="0"/>
              </a:p>
            </p:txBody>
          </p: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80807A2E-53E8-45D2-9706-3F2B0C557EFB}"/>
                  </a:ext>
                </a:extLst>
              </p:cNvPr>
              <p:cNvCxnSpPr>
                <a:cxnSpLocks/>
                <a:stCxn id="117" idx="6"/>
                <a:endCxn id="130" idx="1"/>
              </p:cNvCxnSpPr>
              <p:nvPr/>
            </p:nvCxnSpPr>
            <p:spPr>
              <a:xfrm flipV="1">
                <a:off x="3978952" y="1771726"/>
                <a:ext cx="899589" cy="53722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07E5E44-77C5-43C6-ACDF-7495B52CE3B1}"/>
                  </a:ext>
                </a:extLst>
              </p:cNvPr>
              <p:cNvSpPr txBox="1"/>
              <p:nvPr/>
            </p:nvSpPr>
            <p:spPr>
              <a:xfrm>
                <a:off x="4878541" y="1602449"/>
                <a:ext cx="1175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1</a:t>
                </a:r>
                <a:r>
                  <a:rPr lang="it-IT" sz="1200" dirty="0"/>
                  <a:t> (6)</a:t>
                </a:r>
                <a:endParaRPr lang="it-IT" dirty="0"/>
              </a:p>
            </p:txBody>
          </p: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0CEC603D-FF13-4E75-B1F5-DE38CF36348F}"/>
                  </a:ext>
                </a:extLst>
              </p:cNvPr>
              <p:cNvCxnSpPr>
                <a:cxnSpLocks/>
                <a:stCxn id="123" idx="7"/>
                <a:endCxn id="132" idx="1"/>
              </p:cNvCxnSpPr>
              <p:nvPr/>
            </p:nvCxnSpPr>
            <p:spPr>
              <a:xfrm flipV="1">
                <a:off x="4442110" y="2612929"/>
                <a:ext cx="630627" cy="162124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B6516666-DF54-4791-8EB2-3738FD8334C6}"/>
                  </a:ext>
                </a:extLst>
              </p:cNvPr>
              <p:cNvSpPr txBox="1"/>
              <p:nvPr/>
            </p:nvSpPr>
            <p:spPr>
              <a:xfrm>
                <a:off x="5072737" y="2443652"/>
                <a:ext cx="1175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4</a:t>
                </a:r>
                <a:r>
                  <a:rPr lang="it-IT" sz="1200" dirty="0"/>
                  <a:t> (6)</a:t>
                </a:r>
                <a:endParaRPr lang="it-IT" dirty="0"/>
              </a:p>
            </p:txBody>
          </p: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E4E487D7-046D-4FFF-8CC8-C4C19B298C96}"/>
                  </a:ext>
                </a:extLst>
              </p:cNvPr>
              <p:cNvCxnSpPr>
                <a:cxnSpLocks/>
                <a:stCxn id="111" idx="7"/>
                <a:endCxn id="134" idx="1"/>
              </p:cNvCxnSpPr>
              <p:nvPr/>
            </p:nvCxnSpPr>
            <p:spPr>
              <a:xfrm flipV="1">
                <a:off x="4651114" y="3069605"/>
                <a:ext cx="574378" cy="134829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7A992A9D-B99E-4DDA-84F4-D6C65250898E}"/>
                  </a:ext>
                </a:extLst>
              </p:cNvPr>
              <p:cNvSpPr txBox="1"/>
              <p:nvPr/>
            </p:nvSpPr>
            <p:spPr>
              <a:xfrm>
                <a:off x="5225492" y="2900328"/>
                <a:ext cx="1175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9</a:t>
                </a:r>
                <a:r>
                  <a:rPr lang="it-IT" sz="1200" dirty="0"/>
                  <a:t> (17)</a:t>
                </a:r>
                <a:endParaRPr lang="it-IT" dirty="0"/>
              </a:p>
            </p:txBody>
          </p: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7C0AADCC-5376-442F-B7A7-9C803B779441}"/>
                  </a:ext>
                </a:extLst>
              </p:cNvPr>
              <p:cNvCxnSpPr>
                <a:cxnSpLocks/>
                <a:stCxn id="118" idx="6"/>
                <a:endCxn id="136" idx="1"/>
              </p:cNvCxnSpPr>
              <p:nvPr/>
            </p:nvCxnSpPr>
            <p:spPr>
              <a:xfrm flipV="1">
                <a:off x="5180737" y="3415854"/>
                <a:ext cx="736910" cy="11878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35BA228-CDBA-48B3-A360-B03A04BB91BF}"/>
                  </a:ext>
                </a:extLst>
              </p:cNvPr>
              <p:cNvSpPr txBox="1"/>
              <p:nvPr/>
            </p:nvSpPr>
            <p:spPr>
              <a:xfrm>
                <a:off x="5917647" y="3246577"/>
                <a:ext cx="1175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4</a:t>
                </a:r>
                <a:r>
                  <a:rPr lang="it-IT" sz="1200" dirty="0"/>
                  <a:t> (5)</a:t>
                </a:r>
                <a:endParaRPr lang="it-IT" dirty="0"/>
              </a:p>
            </p:txBody>
          </p: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C23A5A30-4F2F-4537-A994-F7CA274A3708}"/>
                  </a:ext>
                </a:extLst>
              </p:cNvPr>
              <p:cNvCxnSpPr>
                <a:cxnSpLocks/>
                <a:stCxn id="124" idx="1"/>
                <a:endCxn id="138" idx="2"/>
              </p:cNvCxnSpPr>
              <p:nvPr/>
            </p:nvCxnSpPr>
            <p:spPr>
              <a:xfrm flipH="1" flipV="1">
                <a:off x="3074120" y="1221547"/>
                <a:ext cx="209671" cy="539590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5CDA018-5691-44F6-9E28-1425C1FA45FB}"/>
                  </a:ext>
                </a:extLst>
              </p:cNvPr>
              <p:cNvSpPr txBox="1"/>
              <p:nvPr/>
            </p:nvSpPr>
            <p:spPr>
              <a:xfrm>
                <a:off x="2486291" y="882993"/>
                <a:ext cx="1175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/>
                  <a:t>1</a:t>
                </a:r>
                <a:r>
                  <a:rPr lang="it-IT" sz="1200" dirty="0"/>
                  <a:t> (1)</a:t>
                </a:r>
                <a:endParaRPr lang="it-IT" dirty="0"/>
              </a:p>
            </p:txBody>
          </p: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9E4A33FF-27F0-4BEB-B550-39FF84956276}"/>
                  </a:ext>
                </a:extLst>
              </p:cNvPr>
              <p:cNvCxnSpPr>
                <a:cxnSpLocks/>
                <a:stCxn id="116" idx="5"/>
                <a:endCxn id="140" idx="1"/>
              </p:cNvCxnSpPr>
              <p:nvPr/>
            </p:nvCxnSpPr>
            <p:spPr>
              <a:xfrm>
                <a:off x="5368224" y="4020051"/>
                <a:ext cx="968334" cy="17597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A24EAAC-80EB-4C88-ABDA-A157052D552F}"/>
                  </a:ext>
                </a:extLst>
              </p:cNvPr>
              <p:cNvSpPr txBox="1"/>
              <p:nvPr/>
            </p:nvSpPr>
            <p:spPr>
              <a:xfrm>
                <a:off x="6336558" y="4026744"/>
                <a:ext cx="1175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1</a:t>
                </a:r>
                <a:r>
                  <a:rPr lang="it-IT" sz="1200" dirty="0"/>
                  <a:t> (2)</a:t>
                </a:r>
                <a:endParaRPr lang="it-IT" dirty="0"/>
              </a:p>
            </p:txBody>
          </p: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1C7F744C-B091-4E0E-8DAD-35C480FD0692}"/>
                  </a:ext>
                </a:extLst>
              </p:cNvPr>
              <p:cNvCxnSpPr>
                <a:cxnSpLocks/>
                <a:stCxn id="121" idx="5"/>
                <a:endCxn id="142" idx="1"/>
              </p:cNvCxnSpPr>
              <p:nvPr/>
            </p:nvCxnSpPr>
            <p:spPr>
              <a:xfrm>
                <a:off x="5504554" y="4533981"/>
                <a:ext cx="469520" cy="54976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2708004-ADA0-4F88-8505-A1F5A4796886}"/>
                  </a:ext>
                </a:extLst>
              </p:cNvPr>
              <p:cNvSpPr txBox="1"/>
              <p:nvPr/>
            </p:nvSpPr>
            <p:spPr>
              <a:xfrm>
                <a:off x="5974074" y="4914472"/>
                <a:ext cx="6977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4</a:t>
                </a:r>
                <a:r>
                  <a:rPr lang="it-IT" sz="1200" dirty="0"/>
                  <a:t> (14)</a:t>
                </a:r>
                <a:endParaRPr lang="it-IT" dirty="0"/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0894C358-A80E-4558-860F-61B40BD13808}"/>
                  </a:ext>
                </a:extLst>
              </p:cNvPr>
              <p:cNvCxnSpPr>
                <a:cxnSpLocks/>
                <a:stCxn id="112" idx="3"/>
                <a:endCxn id="144" idx="3"/>
              </p:cNvCxnSpPr>
              <p:nvPr/>
            </p:nvCxnSpPr>
            <p:spPr>
              <a:xfrm flipH="1">
                <a:off x="4096872" y="5223896"/>
                <a:ext cx="563173" cy="230202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996B742-E04E-4351-8B5C-C5BFB8A367E7}"/>
                  </a:ext>
                </a:extLst>
              </p:cNvPr>
              <p:cNvSpPr txBox="1"/>
              <p:nvPr/>
            </p:nvSpPr>
            <p:spPr>
              <a:xfrm>
                <a:off x="3443023" y="5284821"/>
                <a:ext cx="653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5</a:t>
                </a:r>
                <a:r>
                  <a:rPr lang="it-IT" sz="1200" dirty="0"/>
                  <a:t> (28)</a:t>
                </a:r>
                <a:endParaRPr lang="it-IT" dirty="0"/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FD7E28DC-44CE-4A25-9012-E1F2FFCE9840}"/>
                  </a:ext>
                </a:extLst>
              </p:cNvPr>
              <p:cNvCxnSpPr>
                <a:cxnSpLocks/>
                <a:stCxn id="119" idx="2"/>
                <a:endCxn id="146" idx="3"/>
              </p:cNvCxnSpPr>
              <p:nvPr/>
            </p:nvCxnSpPr>
            <p:spPr>
              <a:xfrm flipH="1">
                <a:off x="2570594" y="3998111"/>
                <a:ext cx="408838" cy="58861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207F716-AC41-46A7-9AA4-9FB709A544BD}"/>
                  </a:ext>
                </a:extLst>
              </p:cNvPr>
              <p:cNvSpPr txBox="1"/>
              <p:nvPr/>
            </p:nvSpPr>
            <p:spPr>
              <a:xfrm>
                <a:off x="1991436" y="3887695"/>
                <a:ext cx="579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1</a:t>
                </a:r>
                <a:r>
                  <a:rPr lang="it-IT" sz="1200" dirty="0"/>
                  <a:t> (3)</a:t>
                </a:r>
                <a:endParaRPr lang="it-IT" dirty="0"/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722D6381-A1F1-4BE3-B7FB-D48CEFEA0777}"/>
                  </a:ext>
                </a:extLst>
              </p:cNvPr>
              <p:cNvCxnSpPr>
                <a:cxnSpLocks/>
                <a:stCxn id="113" idx="3"/>
                <a:endCxn id="148" idx="3"/>
              </p:cNvCxnSpPr>
              <p:nvPr/>
            </p:nvCxnSpPr>
            <p:spPr>
              <a:xfrm flipH="1">
                <a:off x="2222313" y="2398149"/>
                <a:ext cx="619428" cy="401862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93C0E1A8-69C5-4979-8D33-5D962A8D1C72}"/>
                  </a:ext>
                </a:extLst>
              </p:cNvPr>
              <p:cNvSpPr txBox="1"/>
              <p:nvPr/>
            </p:nvSpPr>
            <p:spPr>
              <a:xfrm>
                <a:off x="1659581" y="2630734"/>
                <a:ext cx="5627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1</a:t>
                </a:r>
                <a:r>
                  <a:rPr lang="it-IT" sz="1200" dirty="0"/>
                  <a:t> (7)</a:t>
                </a:r>
                <a:endParaRPr lang="it-IT" dirty="0"/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27C28974-02F5-4F06-B14D-82CE80846C6F}"/>
                  </a:ext>
                </a:extLst>
              </p:cNvPr>
              <p:cNvCxnSpPr>
                <a:cxnSpLocks/>
                <a:stCxn id="122" idx="1"/>
              </p:cNvCxnSpPr>
              <p:nvPr/>
            </p:nvCxnSpPr>
            <p:spPr>
              <a:xfrm flipH="1" flipV="1">
                <a:off x="2098759" y="1910617"/>
                <a:ext cx="562732" cy="125047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0D13B6D-ED44-4D16-BC98-B62D27ABF99D}"/>
                  </a:ext>
                </a:extLst>
              </p:cNvPr>
              <p:cNvSpPr txBox="1"/>
              <p:nvPr/>
            </p:nvSpPr>
            <p:spPr>
              <a:xfrm>
                <a:off x="1559048" y="1763689"/>
                <a:ext cx="571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3</a:t>
                </a:r>
                <a:r>
                  <a:rPr lang="it-IT" sz="1200" dirty="0"/>
                  <a:t> (3)</a:t>
                </a:r>
                <a:endParaRPr lang="it-IT" dirty="0"/>
              </a:p>
            </p:txBody>
          </p: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52E048A2-20E8-4C31-9484-34E9051BED49}"/>
                  </a:ext>
                </a:extLst>
              </p:cNvPr>
              <p:cNvCxnSpPr>
                <a:cxnSpLocks/>
                <a:stCxn id="110" idx="2"/>
                <a:endCxn id="152" idx="3"/>
              </p:cNvCxnSpPr>
              <p:nvPr/>
            </p:nvCxnSpPr>
            <p:spPr>
              <a:xfrm flipH="1" flipV="1">
                <a:off x="3609613" y="3362442"/>
                <a:ext cx="544369" cy="14303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3B86969D-1B1A-404B-8806-3DBD9853DBA8}"/>
                  </a:ext>
                </a:extLst>
              </p:cNvPr>
              <p:cNvSpPr txBox="1"/>
              <p:nvPr/>
            </p:nvSpPr>
            <p:spPr>
              <a:xfrm>
                <a:off x="2955764" y="3193165"/>
                <a:ext cx="6538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5</a:t>
                </a:r>
                <a:r>
                  <a:rPr lang="it-IT" sz="1200" dirty="0"/>
                  <a:t> (15)</a:t>
                </a:r>
                <a:endParaRPr lang="it-IT" dirty="0"/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0ACB6F12-851A-4A34-8592-9A83D4DC2CA4}"/>
                  </a:ext>
                </a:extLst>
              </p:cNvPr>
              <p:cNvCxnSpPr>
                <a:cxnSpLocks/>
                <a:stCxn id="120" idx="5"/>
                <a:endCxn id="154" idx="0"/>
              </p:cNvCxnSpPr>
              <p:nvPr/>
            </p:nvCxnSpPr>
            <p:spPr>
              <a:xfrm flipH="1">
                <a:off x="4266103" y="3789194"/>
                <a:ext cx="574539" cy="388364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D80765A-CB86-4E83-B002-C9FA25355CDA}"/>
                  </a:ext>
                </a:extLst>
              </p:cNvPr>
              <p:cNvSpPr txBox="1"/>
              <p:nvPr/>
            </p:nvSpPr>
            <p:spPr>
              <a:xfrm>
                <a:off x="3845303" y="4177558"/>
                <a:ext cx="84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/>
                  <a:t>2</a:t>
                </a:r>
                <a:r>
                  <a:rPr lang="it-IT" sz="1200" dirty="0"/>
                  <a:t> (4)</a:t>
                </a:r>
                <a:endParaRPr lang="it-IT" dirty="0"/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FEDC52F2-FDBA-4340-90B8-49742D83FEB3}"/>
                </a:ext>
              </a:extLst>
            </p:cNvPr>
            <p:cNvSpPr txBox="1"/>
            <p:nvPr/>
          </p:nvSpPr>
          <p:spPr>
            <a:xfrm>
              <a:off x="2142321" y="2909830"/>
              <a:ext cx="562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/>
                <a:t>1</a:t>
              </a:r>
              <a:r>
                <a:rPr lang="it-IT" sz="1200" dirty="0"/>
                <a:t> (1)</a:t>
              </a:r>
              <a:endParaRPr lang="it-IT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15DA673E-107B-4BF6-9C4C-5A245BD6F877}"/>
                </a:ext>
              </a:extLst>
            </p:cNvPr>
            <p:cNvSpPr/>
            <p:nvPr/>
          </p:nvSpPr>
          <p:spPr>
            <a:xfrm>
              <a:off x="3080384" y="2969247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FD2EAB89-A944-473A-B1F2-AEE7850C12A7}"/>
                </a:ext>
              </a:extLst>
            </p:cNvPr>
            <p:cNvCxnSpPr>
              <a:cxnSpLocks/>
              <a:stCxn id="192" idx="2"/>
              <a:endCxn id="191" idx="3"/>
            </p:cNvCxnSpPr>
            <p:nvPr/>
          </p:nvCxnSpPr>
          <p:spPr>
            <a:xfrm flipH="1">
              <a:off x="2705053" y="3023247"/>
              <a:ext cx="375331" cy="5586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EB7CB20-347B-45C9-934E-6F079CD1ADDD}"/>
              </a:ext>
            </a:extLst>
          </p:cNvPr>
          <p:cNvGrpSpPr/>
          <p:nvPr/>
        </p:nvGrpSpPr>
        <p:grpSpPr>
          <a:xfrm>
            <a:off x="153229" y="5641233"/>
            <a:ext cx="1646996" cy="395617"/>
            <a:chOff x="153229" y="5684778"/>
            <a:chExt cx="1244483" cy="395617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C1B27B6-304E-4292-AB4C-BC4FBA7C131B}"/>
                </a:ext>
              </a:extLst>
            </p:cNvPr>
            <p:cNvSpPr/>
            <p:nvPr/>
          </p:nvSpPr>
          <p:spPr>
            <a:xfrm>
              <a:off x="153229" y="5824508"/>
              <a:ext cx="1244483" cy="255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n. PA (n. partecipanti)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F191AA91-670D-4418-98A6-843BE454DAD9}"/>
                </a:ext>
              </a:extLst>
            </p:cNvPr>
            <p:cNvSpPr/>
            <p:nvPr/>
          </p:nvSpPr>
          <p:spPr>
            <a:xfrm>
              <a:off x="153229" y="5785491"/>
              <a:ext cx="1244483" cy="294903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8319D242-ECA9-402B-AD02-F80DD7F378F2}"/>
                </a:ext>
              </a:extLst>
            </p:cNvPr>
            <p:cNvSpPr/>
            <p:nvPr/>
          </p:nvSpPr>
          <p:spPr>
            <a:xfrm>
              <a:off x="216772" y="5684778"/>
              <a:ext cx="726983" cy="20142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LEGENDA</a:t>
              </a:r>
            </a:p>
          </p:txBody>
        </p:sp>
      </p:grpSp>
      <p:graphicFrame>
        <p:nvGraphicFramePr>
          <p:cNvPr id="201" name="Chart 200">
            <a:extLst>
              <a:ext uri="{FF2B5EF4-FFF2-40B4-BE49-F238E27FC236}">
                <a16:creationId xmlns:a16="http://schemas.microsoft.com/office/drawing/2014/main" id="{60549AAA-49C5-4F5E-A10A-058811FE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939118"/>
              </p:ext>
            </p:extLst>
          </p:nvPr>
        </p:nvGraphicFramePr>
        <p:xfrm>
          <a:off x="5934361" y="3031915"/>
          <a:ext cx="4816117" cy="348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" name="Graphic 203" descr="User">
            <a:extLst>
              <a:ext uri="{FF2B5EF4-FFF2-40B4-BE49-F238E27FC236}">
                <a16:creationId xmlns:a16="http://schemas.microsoft.com/office/drawing/2014/main" id="{8B6BE40D-0A18-4F43-89D0-3F5C7F370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9787" y="1825371"/>
            <a:ext cx="567771" cy="567771"/>
          </a:xfrm>
          <a:prstGeom prst="rect">
            <a:avLst/>
          </a:prstGeom>
        </p:spPr>
      </p:pic>
      <p:pic>
        <p:nvPicPr>
          <p:cNvPr id="206" name="Graphic 205" descr="Court">
            <a:extLst>
              <a:ext uri="{FF2B5EF4-FFF2-40B4-BE49-F238E27FC236}">
                <a16:creationId xmlns:a16="http://schemas.microsoft.com/office/drawing/2014/main" id="{835013A3-EF5A-4B7F-AD46-BE123FAAB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1011" y="1830274"/>
            <a:ext cx="567771" cy="567771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663523AE-1E07-41D7-ACF4-0F6FEBEC986C}"/>
              </a:ext>
            </a:extLst>
          </p:cNvPr>
          <p:cNvSpPr/>
          <p:nvPr/>
        </p:nvSpPr>
        <p:spPr>
          <a:xfrm>
            <a:off x="5827736" y="1800564"/>
            <a:ext cx="1442199" cy="597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0070C0"/>
                </a:solidFill>
              </a:rPr>
              <a:t>45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7" name="Left Brace 206">
            <a:extLst>
              <a:ext uri="{FF2B5EF4-FFF2-40B4-BE49-F238E27FC236}">
                <a16:creationId xmlns:a16="http://schemas.microsoft.com/office/drawing/2014/main" id="{1B18ECA2-A9AF-4E75-B360-DEB8B3E7A7C7}"/>
              </a:ext>
            </a:extLst>
          </p:cNvPr>
          <p:cNvSpPr/>
          <p:nvPr/>
        </p:nvSpPr>
        <p:spPr>
          <a:xfrm>
            <a:off x="9622974" y="1126840"/>
            <a:ext cx="288253" cy="1844153"/>
          </a:xfrm>
          <a:prstGeom prst="leftBrace">
            <a:avLst>
              <a:gd name="adj1" fmla="val 51219"/>
              <a:gd name="adj2" fmla="val 52362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211ED42-DFE9-4D8B-ADCC-A3AAAD7055C2}"/>
              </a:ext>
            </a:extLst>
          </p:cNvPr>
          <p:cNvSpPr/>
          <p:nvPr/>
        </p:nvSpPr>
        <p:spPr>
          <a:xfrm>
            <a:off x="7871891" y="1801469"/>
            <a:ext cx="1603674" cy="597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0070C0"/>
                </a:solidFill>
              </a:rPr>
              <a:t>130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867B3A3A-7AAD-4313-BF74-4087823BE76C}"/>
              </a:ext>
            </a:extLst>
          </p:cNvPr>
          <p:cNvSpPr txBox="1">
            <a:spLocks/>
          </p:cNvSpPr>
          <p:nvPr/>
        </p:nvSpPr>
        <p:spPr>
          <a:xfrm>
            <a:off x="7831814" y="4864483"/>
            <a:ext cx="718433" cy="407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600" b="1" kern="0" dirty="0">
                <a:solidFill>
                  <a:schemeClr val="bg1"/>
                </a:solidFill>
              </a:rPr>
              <a:t>PAL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D4EF6F24-32F7-4549-ACD6-640C337EDE9B}"/>
              </a:ext>
            </a:extLst>
          </p:cNvPr>
          <p:cNvSpPr txBox="1">
            <a:spLocks/>
          </p:cNvSpPr>
          <p:nvPr/>
        </p:nvSpPr>
        <p:spPr>
          <a:xfrm>
            <a:off x="8311335" y="3395454"/>
            <a:ext cx="718433" cy="4071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400" b="1" kern="0" dirty="0">
                <a:solidFill>
                  <a:schemeClr val="bg1"/>
                </a:solidFill>
              </a:rPr>
              <a:t>PAC</a:t>
            </a:r>
          </a:p>
        </p:txBody>
      </p:sp>
    </p:spTree>
    <p:extLst>
      <p:ext uri="{BB962C8B-B14F-4D97-AF65-F5344CB8AC3E}">
        <p14:creationId xmlns:p14="http://schemas.microsoft.com/office/powerpoint/2010/main" val="221954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C19D18-0C2D-470E-A85B-75209CAAF3D0}"/>
              </a:ext>
            </a:extLst>
          </p:cNvPr>
          <p:cNvCxnSpPr>
            <a:cxnSpLocks/>
          </p:cNvCxnSpPr>
          <p:nvPr/>
        </p:nvCxnSpPr>
        <p:spPr>
          <a:xfrm>
            <a:off x="936779" y="5840610"/>
            <a:ext cx="7037874" cy="0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E8F94-C9DC-46A2-85DF-959602CB073F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fld id="{8A0D32CC-C119-4AD7-B9DE-D4C75FB9206B}" type="slidenum">
              <a:rPr lang="it-IT" altLang="it-IT" smtClean="0"/>
              <a:pPr>
                <a:defRPr/>
              </a:pPr>
              <a:t>3</a:t>
            </a:fld>
            <a:endParaRPr lang="it-IT" alt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E89B1B-294C-42F4-8D88-5A3B07305A0E}"/>
              </a:ext>
            </a:extLst>
          </p:cNvPr>
          <p:cNvSpPr txBox="1">
            <a:spLocks/>
          </p:cNvSpPr>
          <p:nvPr/>
        </p:nvSpPr>
        <p:spPr>
          <a:xfrm>
            <a:off x="265430" y="201931"/>
            <a:ext cx="1168273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800" b="1" kern="0" dirty="0">
                <a:solidFill>
                  <a:schemeClr val="accent1">
                    <a:lumMod val="50000"/>
                  </a:schemeClr>
                </a:solidFill>
              </a:rPr>
              <a:t>Ciclo di vita della fase pilota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AE376E1-ECD9-4412-9B46-BC41A7331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430289"/>
              </p:ext>
            </p:extLst>
          </p:nvPr>
        </p:nvGraphicFramePr>
        <p:xfrm>
          <a:off x="265430" y="1610774"/>
          <a:ext cx="8277633" cy="382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A4F58D9-F82B-414F-BC78-F83586E8795D}"/>
              </a:ext>
            </a:extLst>
          </p:cNvPr>
          <p:cNvSpPr txBox="1"/>
          <p:nvPr/>
        </p:nvSpPr>
        <p:spPr>
          <a:xfrm>
            <a:off x="9056912" y="2150976"/>
            <a:ext cx="258645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1" dirty="0"/>
              <a:t>Un terzo degli invitati</a:t>
            </a:r>
            <a:r>
              <a:rPr lang="it-IT" sz="1600" dirty="0"/>
              <a:t> non ha fatto l’</a:t>
            </a:r>
            <a:r>
              <a:rPr lang="it-IT" sz="1600" dirty="0" err="1"/>
              <a:t>assessment</a:t>
            </a:r>
            <a:endParaRPr lang="it-IT" sz="1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3079CD-74E6-46E8-9E04-9344AFAC6959}"/>
              </a:ext>
            </a:extLst>
          </p:cNvPr>
          <p:cNvSpPr txBox="1"/>
          <p:nvPr/>
        </p:nvSpPr>
        <p:spPr>
          <a:xfrm>
            <a:off x="9056911" y="3217767"/>
            <a:ext cx="2725779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/>
              <a:t>Tra quanti hanno effettuato l’</a:t>
            </a:r>
            <a:r>
              <a:rPr lang="it-IT" sz="1600" dirty="0" err="1"/>
              <a:t>assessment</a:t>
            </a:r>
            <a:r>
              <a:rPr lang="it-IT" sz="1600" dirty="0"/>
              <a:t>: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600" dirty="0"/>
              <a:t>Il </a:t>
            </a:r>
            <a:r>
              <a:rPr lang="it-IT" sz="1600" b="1" dirty="0"/>
              <a:t>48%</a:t>
            </a:r>
            <a:r>
              <a:rPr lang="it-IT" sz="1600" dirty="0"/>
              <a:t> si è iscritto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600" dirty="0"/>
              <a:t>Il </a:t>
            </a:r>
            <a:r>
              <a:rPr lang="it-IT" sz="1600" b="1" dirty="0"/>
              <a:t>38%</a:t>
            </a:r>
            <a:r>
              <a:rPr lang="it-IT" sz="1600" dirty="0"/>
              <a:t> ha finito il corso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600" dirty="0"/>
              <a:t>Il </a:t>
            </a:r>
            <a:r>
              <a:rPr lang="it-IT" sz="1600" b="1" dirty="0"/>
              <a:t>23%</a:t>
            </a:r>
            <a:r>
              <a:rPr lang="it-IT" sz="1600" dirty="0"/>
              <a:t> ha fatto il test</a:t>
            </a:r>
          </a:p>
        </p:txBody>
      </p:sp>
      <p:pic>
        <p:nvPicPr>
          <p:cNvPr id="26" name="Graphic 25" descr="Chevron arrows">
            <a:extLst>
              <a:ext uri="{FF2B5EF4-FFF2-40B4-BE49-F238E27FC236}">
                <a16:creationId xmlns:a16="http://schemas.microsoft.com/office/drawing/2014/main" id="{2BA67EB6-7173-4B53-B73B-79AED3184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5775" y="2402327"/>
            <a:ext cx="321136" cy="321136"/>
          </a:xfrm>
          <a:prstGeom prst="rect">
            <a:avLst/>
          </a:prstGeom>
        </p:spPr>
      </p:pic>
      <p:pic>
        <p:nvPicPr>
          <p:cNvPr id="28" name="Graphic 27" descr="Chevron arrows">
            <a:extLst>
              <a:ext uri="{FF2B5EF4-FFF2-40B4-BE49-F238E27FC236}">
                <a16:creationId xmlns:a16="http://schemas.microsoft.com/office/drawing/2014/main" id="{73F1169C-F6A2-4EAC-93B6-F64DDC955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8606" y="4052564"/>
            <a:ext cx="321136" cy="32113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67506D3-B418-4F31-A46F-A80657698327}"/>
              </a:ext>
            </a:extLst>
          </p:cNvPr>
          <p:cNvSpPr/>
          <p:nvPr/>
        </p:nvSpPr>
        <p:spPr>
          <a:xfrm>
            <a:off x="234502" y="6305803"/>
            <a:ext cx="1506513" cy="35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i="1" dirty="0"/>
              <a:t>Aggiornamento</a:t>
            </a:r>
          </a:p>
          <a:p>
            <a:pPr algn="ctr"/>
            <a:r>
              <a:rPr lang="it-IT" sz="1100" i="1" dirty="0"/>
              <a:t>al 27.05 ore 12:00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CD9A0-50B3-43EF-94FB-B969683BB958}"/>
              </a:ext>
            </a:extLst>
          </p:cNvPr>
          <p:cNvSpPr txBox="1"/>
          <p:nvPr/>
        </p:nvSpPr>
        <p:spPr>
          <a:xfrm>
            <a:off x="987758" y="5502247"/>
            <a:ext cx="76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29.03.2021					        27.05.2021</a:t>
            </a:r>
          </a:p>
        </p:txBody>
      </p:sp>
      <p:pic>
        <p:nvPicPr>
          <p:cNvPr id="18" name="Graphic 17" descr="Chevron arrows">
            <a:extLst>
              <a:ext uri="{FF2B5EF4-FFF2-40B4-BE49-F238E27FC236}">
                <a16:creationId xmlns:a16="http://schemas.microsoft.com/office/drawing/2014/main" id="{A62CD812-E370-4DF8-8E4D-636582A8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3143" y="5436437"/>
            <a:ext cx="470175" cy="470175"/>
          </a:xfrm>
          <a:prstGeom prst="rect">
            <a:avLst/>
          </a:prstGeom>
        </p:spPr>
      </p:pic>
      <p:pic>
        <p:nvPicPr>
          <p:cNvPr id="19" name="Graphic 18" descr="Chevron arrows">
            <a:extLst>
              <a:ext uri="{FF2B5EF4-FFF2-40B4-BE49-F238E27FC236}">
                <a16:creationId xmlns:a16="http://schemas.microsoft.com/office/drawing/2014/main" id="{30F8B28E-0C91-4EF4-92A0-8E278E082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9211" y="5432312"/>
            <a:ext cx="470175" cy="47017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EE701C-F8DD-40C4-B1FA-88FD8626036C}"/>
              </a:ext>
            </a:extLst>
          </p:cNvPr>
          <p:cNvCxnSpPr>
            <a:cxnSpLocks/>
          </p:cNvCxnSpPr>
          <p:nvPr/>
        </p:nvCxnSpPr>
        <p:spPr>
          <a:xfrm>
            <a:off x="936779" y="5496234"/>
            <a:ext cx="7037874" cy="6013"/>
          </a:xfrm>
          <a:prstGeom prst="line">
            <a:avLst/>
          </a:prstGeom>
          <a:ln w="9525">
            <a:solidFill>
              <a:srgbClr val="FF00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Chevron arrows">
            <a:extLst>
              <a:ext uri="{FF2B5EF4-FFF2-40B4-BE49-F238E27FC236}">
                <a16:creationId xmlns:a16="http://schemas.microsoft.com/office/drawing/2014/main" id="{F3230B20-26C1-4D61-915B-671F895EEF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8692" y="5431824"/>
            <a:ext cx="470175" cy="4701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0F59A19-5C84-487C-B1C4-52BFF33E3E2B}"/>
              </a:ext>
            </a:extLst>
          </p:cNvPr>
          <p:cNvSpPr txBox="1"/>
          <p:nvPr/>
        </p:nvSpPr>
        <p:spPr>
          <a:xfrm>
            <a:off x="8669380" y="1641522"/>
            <a:ext cx="311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A due mesi dall’avvio del pilota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21676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E8F94-C9DC-46A2-85DF-959602CB073F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fld id="{8A0D32CC-C119-4AD7-B9DE-D4C75FB9206B}" type="slidenum">
              <a:rPr lang="it-IT" altLang="it-IT" smtClean="0"/>
              <a:pPr>
                <a:defRPr/>
              </a:pPr>
              <a:t>4</a:t>
            </a:fld>
            <a:endParaRPr lang="it-IT" altLang="it-IT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E89B1B-294C-42F4-8D88-5A3B07305A0E}"/>
              </a:ext>
            </a:extLst>
          </p:cNvPr>
          <p:cNvSpPr txBox="1">
            <a:spLocks/>
          </p:cNvSpPr>
          <p:nvPr/>
        </p:nvSpPr>
        <p:spPr>
          <a:xfrm>
            <a:off x="265430" y="158389"/>
            <a:ext cx="1168273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800" b="1" kern="0" dirty="0">
                <a:solidFill>
                  <a:schemeClr val="accent1">
                    <a:lumMod val="50000"/>
                  </a:schemeClr>
                </a:solidFill>
              </a:rPr>
              <a:t>Focus sul completamento dei moduli formativi</a:t>
            </a:r>
            <a:endParaRPr lang="it-IT" sz="28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50AECA4-91C0-4D8A-8234-83113EDBB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740401"/>
              </p:ext>
            </p:extLst>
          </p:nvPr>
        </p:nvGraphicFramePr>
        <p:xfrm>
          <a:off x="6489" y="855231"/>
          <a:ext cx="9059134" cy="524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phic 5" descr="Group of people">
            <a:extLst>
              <a:ext uri="{FF2B5EF4-FFF2-40B4-BE49-F238E27FC236}">
                <a16:creationId xmlns:a16="http://schemas.microsoft.com/office/drawing/2014/main" id="{3C928383-D61F-4BEC-A055-53BEB9534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7688" y="2282894"/>
            <a:ext cx="737469" cy="7374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C8D97F-7862-4DEB-824D-3A2A6B524A31}"/>
              </a:ext>
            </a:extLst>
          </p:cNvPr>
          <p:cNvSpPr txBox="1"/>
          <p:nvPr/>
        </p:nvSpPr>
        <p:spPr>
          <a:xfrm>
            <a:off x="9200602" y="3100202"/>
            <a:ext cx="272577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/>
              <a:t>Dei </a:t>
            </a:r>
            <a:r>
              <a:rPr lang="it-IT" sz="1600" b="1" dirty="0"/>
              <a:t>63 </a:t>
            </a:r>
            <a:r>
              <a:rPr lang="it-IT" sz="1600" dirty="0"/>
              <a:t>iscritti: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600" dirty="0"/>
              <a:t>il </a:t>
            </a:r>
            <a:r>
              <a:rPr lang="it-IT" sz="1600" b="1" dirty="0"/>
              <a:t>79%</a:t>
            </a:r>
            <a:r>
              <a:rPr lang="it-IT" sz="1600" dirty="0"/>
              <a:t> ha finito il corso</a:t>
            </a:r>
          </a:p>
          <a:p>
            <a:pPr marL="182563" indent="-182563" algn="just">
              <a:lnSpc>
                <a:spcPct val="150000"/>
              </a:lnSpc>
              <a:buFontTx/>
              <a:buChar char="-"/>
            </a:pPr>
            <a:r>
              <a:rPr lang="it-IT" sz="1600" dirty="0"/>
              <a:t>Il </a:t>
            </a:r>
            <a:r>
              <a:rPr lang="it-IT" sz="1600" b="1" dirty="0"/>
              <a:t>21%</a:t>
            </a:r>
            <a:r>
              <a:rPr lang="it-IT" sz="1600" dirty="0"/>
              <a:t> deve completarlo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20ACDE-1661-4CB2-9009-EFF131191BB7}"/>
              </a:ext>
            </a:extLst>
          </p:cNvPr>
          <p:cNvSpPr/>
          <p:nvPr/>
        </p:nvSpPr>
        <p:spPr>
          <a:xfrm>
            <a:off x="234502" y="6305803"/>
            <a:ext cx="1506513" cy="35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i="1" dirty="0"/>
              <a:t>Aggiornamento</a:t>
            </a:r>
          </a:p>
          <a:p>
            <a:pPr algn="ctr"/>
            <a:r>
              <a:rPr lang="it-IT" sz="1100" i="1" dirty="0"/>
              <a:t>al 27.05 ore 12:00</a:t>
            </a:r>
          </a:p>
        </p:txBody>
      </p:sp>
    </p:spTree>
    <p:extLst>
      <p:ext uri="{BB962C8B-B14F-4D97-AF65-F5344CB8AC3E}">
        <p14:creationId xmlns:p14="http://schemas.microsoft.com/office/powerpoint/2010/main" val="292794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014C9-CE80-4544-9F2A-1DBBA12DD6F5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fld id="{8A0D32CC-C119-4AD7-B9DE-D4C75FB9206B}" type="slidenum">
              <a:rPr lang="it-IT" altLang="it-IT" smtClean="0"/>
              <a:pPr>
                <a:defRPr/>
              </a:pPr>
              <a:t>5</a:t>
            </a:fld>
            <a:endParaRPr lang="it-IT" altLang="it-I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8D8388-028F-4262-907E-C63E4C85F4FF}"/>
              </a:ext>
            </a:extLst>
          </p:cNvPr>
          <p:cNvSpPr txBox="1">
            <a:spLocks/>
          </p:cNvSpPr>
          <p:nvPr/>
        </p:nvSpPr>
        <p:spPr>
          <a:xfrm>
            <a:off x="274139" y="201931"/>
            <a:ext cx="1168273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800" b="1" kern="0" dirty="0">
                <a:solidFill>
                  <a:schemeClr val="accent1">
                    <a:lumMod val="50000"/>
                  </a:schemeClr>
                </a:solidFill>
              </a:rPr>
              <a:t>Percorso della fase pilota per categoria PA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D6B826C-49E9-4C04-9090-53981CCB5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139729"/>
              </p:ext>
            </p:extLst>
          </p:nvPr>
        </p:nvGraphicFramePr>
        <p:xfrm>
          <a:off x="435428" y="1018905"/>
          <a:ext cx="11218859" cy="465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A81548-1E17-4BA8-8D6A-BC57A95689D9}"/>
              </a:ext>
            </a:extLst>
          </p:cNvPr>
          <p:cNvSpPr txBox="1"/>
          <p:nvPr/>
        </p:nvSpPr>
        <p:spPr>
          <a:xfrm>
            <a:off x="1592281" y="5438900"/>
            <a:ext cx="596563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1" dirty="0"/>
              <a:t>64%</a:t>
            </a:r>
            <a:endParaRPr lang="it-IT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30245D-0D5D-47E7-92F6-BCED2B98C8A6}"/>
              </a:ext>
            </a:extLst>
          </p:cNvPr>
          <p:cNvSpPr/>
          <p:nvPr/>
        </p:nvSpPr>
        <p:spPr>
          <a:xfrm>
            <a:off x="234502" y="6305803"/>
            <a:ext cx="1506513" cy="35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i="1" dirty="0"/>
              <a:t>Aggiornamento</a:t>
            </a:r>
          </a:p>
          <a:p>
            <a:pPr algn="ctr"/>
            <a:r>
              <a:rPr lang="it-IT" sz="1100" i="1" dirty="0"/>
              <a:t>al 27.05 ore 12:00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7721F-6B64-4D79-8AE1-ECB90E54373E}"/>
              </a:ext>
            </a:extLst>
          </p:cNvPr>
          <p:cNvSpPr txBox="1"/>
          <p:nvPr/>
        </p:nvSpPr>
        <p:spPr>
          <a:xfrm>
            <a:off x="3734869" y="5414672"/>
            <a:ext cx="596563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1" dirty="0"/>
              <a:t>50%</a:t>
            </a:r>
            <a:endParaRPr lang="it-IT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C7674-CF17-4455-8F4D-D879A439CD61}"/>
              </a:ext>
            </a:extLst>
          </p:cNvPr>
          <p:cNvSpPr txBox="1"/>
          <p:nvPr/>
        </p:nvSpPr>
        <p:spPr>
          <a:xfrm>
            <a:off x="5980589" y="5438887"/>
            <a:ext cx="596563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1" dirty="0"/>
              <a:t>40%</a:t>
            </a:r>
            <a:endParaRPr lang="it-IT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32E57-7B40-40C7-817C-7B9B070F7B46}"/>
              </a:ext>
            </a:extLst>
          </p:cNvPr>
          <p:cNvSpPr txBox="1"/>
          <p:nvPr/>
        </p:nvSpPr>
        <p:spPr>
          <a:xfrm>
            <a:off x="8205628" y="5451949"/>
            <a:ext cx="596563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1" dirty="0"/>
              <a:t>71%</a:t>
            </a:r>
            <a:endParaRPr lang="it-IT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531D1-89B2-4251-A976-943763624223}"/>
              </a:ext>
            </a:extLst>
          </p:cNvPr>
          <p:cNvSpPr txBox="1"/>
          <p:nvPr/>
        </p:nvSpPr>
        <p:spPr>
          <a:xfrm>
            <a:off x="10413264" y="5438890"/>
            <a:ext cx="596563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1" dirty="0"/>
              <a:t>50%</a:t>
            </a:r>
            <a:endParaRPr lang="it-IT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77A63D-24D6-49EC-B78D-37BF55AD9AF3}"/>
              </a:ext>
            </a:extLst>
          </p:cNvPr>
          <p:cNvSpPr txBox="1"/>
          <p:nvPr/>
        </p:nvSpPr>
        <p:spPr>
          <a:xfrm>
            <a:off x="8675" y="5434540"/>
            <a:ext cx="345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Percentuale di </a:t>
            </a:r>
            <a:br>
              <a:rPr lang="it-IT" sz="1400" dirty="0"/>
            </a:br>
            <a:r>
              <a:rPr lang="it-IT" sz="1400" dirty="0"/>
              <a:t>completamento</a:t>
            </a:r>
          </a:p>
        </p:txBody>
      </p:sp>
    </p:spTree>
    <p:extLst>
      <p:ext uri="{BB962C8B-B14F-4D97-AF65-F5344CB8AC3E}">
        <p14:creationId xmlns:p14="http://schemas.microsoft.com/office/powerpoint/2010/main" val="381702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014C9-CE80-4544-9F2A-1DBBA12DD6F5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fld id="{8A0D32CC-C119-4AD7-B9DE-D4C75FB9206B}" type="slidenum">
              <a:rPr lang="it-IT" altLang="it-IT" smtClean="0"/>
              <a:pPr>
                <a:defRPr/>
              </a:pPr>
              <a:t>6</a:t>
            </a:fld>
            <a:endParaRPr lang="it-IT" altLang="it-IT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8D8388-028F-4262-907E-C63E4C85F4FF}"/>
              </a:ext>
            </a:extLst>
          </p:cNvPr>
          <p:cNvSpPr txBox="1">
            <a:spLocks/>
          </p:cNvSpPr>
          <p:nvPr/>
        </p:nvSpPr>
        <p:spPr>
          <a:xfrm>
            <a:off x="265430" y="201931"/>
            <a:ext cx="1168273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800" b="1" kern="0" dirty="0">
                <a:solidFill>
                  <a:schemeClr val="accent1">
                    <a:lumMod val="50000"/>
                  </a:schemeClr>
                </a:solidFill>
              </a:rPr>
              <a:t>Percorso della fase pilota per Regione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881AA6-D086-4E6A-A67C-5EBF583DBEDC}"/>
              </a:ext>
            </a:extLst>
          </p:cNvPr>
          <p:cNvSpPr/>
          <p:nvPr/>
        </p:nvSpPr>
        <p:spPr>
          <a:xfrm>
            <a:off x="234502" y="6305803"/>
            <a:ext cx="1506513" cy="35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i="1" dirty="0"/>
              <a:t>Aggiornamento</a:t>
            </a:r>
          </a:p>
          <a:p>
            <a:pPr algn="ctr"/>
            <a:r>
              <a:rPr lang="it-IT" sz="1100" i="1" dirty="0"/>
              <a:t>al 27.05 ore 12:00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5005937-EE14-49EF-8E05-34196DDA7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831214"/>
              </p:ext>
            </p:extLst>
          </p:nvPr>
        </p:nvGraphicFramePr>
        <p:xfrm>
          <a:off x="333375" y="1344931"/>
          <a:ext cx="1962150" cy="4711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1961965" imgH="5352787" progId="Excel.Sheet.12">
                  <p:embed/>
                </p:oleObj>
              </mc:Choice>
              <mc:Fallback>
                <p:oleObj name="Worksheet" r:id="rId3" imgW="1961965" imgH="53527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75" y="1344931"/>
                        <a:ext cx="1962150" cy="4711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224702-E76E-407F-9035-4FB517C2D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093936"/>
              </p:ext>
            </p:extLst>
          </p:nvPr>
        </p:nvGraphicFramePr>
        <p:xfrm>
          <a:off x="2390775" y="1200150"/>
          <a:ext cx="1381125" cy="498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521B5E-C59A-4556-9E6A-1BB9B0A6F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556132"/>
              </p:ext>
            </p:extLst>
          </p:nvPr>
        </p:nvGraphicFramePr>
        <p:xfrm>
          <a:off x="4076700" y="1200150"/>
          <a:ext cx="1381125" cy="498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B835E66-5C5A-4075-AAE6-6F1634D0D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526600"/>
              </p:ext>
            </p:extLst>
          </p:nvPr>
        </p:nvGraphicFramePr>
        <p:xfrm>
          <a:off x="5867399" y="1200149"/>
          <a:ext cx="1371601" cy="498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C268827-03A5-4409-AEEE-CEEE7D1A1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74012"/>
              </p:ext>
            </p:extLst>
          </p:nvPr>
        </p:nvGraphicFramePr>
        <p:xfrm>
          <a:off x="7496175" y="1200149"/>
          <a:ext cx="1371600" cy="498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36C61E4-579A-4AD8-ADEA-297A7CC05B9F}"/>
              </a:ext>
            </a:extLst>
          </p:cNvPr>
          <p:cNvSpPr txBox="1"/>
          <p:nvPr/>
        </p:nvSpPr>
        <p:spPr>
          <a:xfrm>
            <a:off x="3638550" y="13163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A4249D-278A-4777-9482-E7F4C24FD7A3}"/>
              </a:ext>
            </a:extLst>
          </p:cNvPr>
          <p:cNvSpPr txBox="1"/>
          <p:nvPr/>
        </p:nvSpPr>
        <p:spPr>
          <a:xfrm>
            <a:off x="3495675" y="16021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77C6ED-26DF-45A9-9F78-2A0A18823B1A}"/>
              </a:ext>
            </a:extLst>
          </p:cNvPr>
          <p:cNvSpPr txBox="1"/>
          <p:nvPr/>
        </p:nvSpPr>
        <p:spPr>
          <a:xfrm>
            <a:off x="3629025" y="18783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93E826-0E7A-48A9-AF68-A89EC109E1BF}"/>
              </a:ext>
            </a:extLst>
          </p:cNvPr>
          <p:cNvSpPr txBox="1"/>
          <p:nvPr/>
        </p:nvSpPr>
        <p:spPr>
          <a:xfrm>
            <a:off x="3486150" y="21640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F511D7-0007-4CFF-8B39-FEE1A4ABF2A3}"/>
              </a:ext>
            </a:extLst>
          </p:cNvPr>
          <p:cNvSpPr txBox="1"/>
          <p:nvPr/>
        </p:nvSpPr>
        <p:spPr>
          <a:xfrm>
            <a:off x="3495675" y="24403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9E4FF7-8954-4DB1-8DD4-917D6947A181}"/>
              </a:ext>
            </a:extLst>
          </p:cNvPr>
          <p:cNvSpPr txBox="1"/>
          <p:nvPr/>
        </p:nvSpPr>
        <p:spPr>
          <a:xfrm>
            <a:off x="3638550" y="27165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DE98C1-90E0-44E7-8527-D5CC200FA0A4}"/>
              </a:ext>
            </a:extLst>
          </p:cNvPr>
          <p:cNvSpPr txBox="1"/>
          <p:nvPr/>
        </p:nvSpPr>
        <p:spPr>
          <a:xfrm>
            <a:off x="3638550" y="30022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  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0F5DD6-F721-471B-A2A5-06E62D566B35}"/>
              </a:ext>
            </a:extLst>
          </p:cNvPr>
          <p:cNvSpPr txBox="1"/>
          <p:nvPr/>
        </p:nvSpPr>
        <p:spPr>
          <a:xfrm>
            <a:off x="3495675" y="32785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0599B9-3823-4826-A18F-F78DFF596A6D}"/>
              </a:ext>
            </a:extLst>
          </p:cNvPr>
          <p:cNvSpPr txBox="1"/>
          <p:nvPr/>
        </p:nvSpPr>
        <p:spPr>
          <a:xfrm>
            <a:off x="3619500" y="35452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 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077F4D-2C9D-4979-9302-573DB8AEBEAA}"/>
              </a:ext>
            </a:extLst>
          </p:cNvPr>
          <p:cNvSpPr txBox="1"/>
          <p:nvPr/>
        </p:nvSpPr>
        <p:spPr>
          <a:xfrm>
            <a:off x="3486150" y="38309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FB13B6-2D2F-4B57-B449-6F2BCF82C512}"/>
              </a:ext>
            </a:extLst>
          </p:cNvPr>
          <p:cNvSpPr txBox="1"/>
          <p:nvPr/>
        </p:nvSpPr>
        <p:spPr>
          <a:xfrm>
            <a:off x="3495675" y="41071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351959-ED8A-4C0B-997F-AB4FE362C97F}"/>
              </a:ext>
            </a:extLst>
          </p:cNvPr>
          <p:cNvSpPr txBox="1"/>
          <p:nvPr/>
        </p:nvSpPr>
        <p:spPr>
          <a:xfrm>
            <a:off x="3724275" y="43834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7F7B43-8195-416B-816A-CDCB2DD145CD}"/>
              </a:ext>
            </a:extLst>
          </p:cNvPr>
          <p:cNvSpPr txBox="1"/>
          <p:nvPr/>
        </p:nvSpPr>
        <p:spPr>
          <a:xfrm>
            <a:off x="3724275" y="46596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A790E-CD74-4231-AF84-576AD7156126}"/>
              </a:ext>
            </a:extLst>
          </p:cNvPr>
          <p:cNvSpPr txBox="1"/>
          <p:nvPr/>
        </p:nvSpPr>
        <p:spPr>
          <a:xfrm>
            <a:off x="3724275" y="49263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BC26AB-C5A5-4DE7-8B33-849FD0CCEF24}"/>
              </a:ext>
            </a:extLst>
          </p:cNvPr>
          <p:cNvSpPr txBox="1"/>
          <p:nvPr/>
        </p:nvSpPr>
        <p:spPr>
          <a:xfrm>
            <a:off x="3648075" y="52025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5C3EB8-700E-4F5A-B358-2DD0BDA10B24}"/>
              </a:ext>
            </a:extLst>
          </p:cNvPr>
          <p:cNvSpPr txBox="1"/>
          <p:nvPr/>
        </p:nvSpPr>
        <p:spPr>
          <a:xfrm>
            <a:off x="3733800" y="54883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F72C1E-DF06-4F42-9E81-9D233BF9F132}"/>
              </a:ext>
            </a:extLst>
          </p:cNvPr>
          <p:cNvSpPr txBox="1"/>
          <p:nvPr/>
        </p:nvSpPr>
        <p:spPr>
          <a:xfrm>
            <a:off x="3724275" y="57550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3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44AC52F-B716-4D57-B784-35DBFDC9311F}"/>
              </a:ext>
            </a:extLst>
          </p:cNvPr>
          <p:cNvSpPr txBox="1">
            <a:spLocks/>
          </p:cNvSpPr>
          <p:nvPr/>
        </p:nvSpPr>
        <p:spPr>
          <a:xfrm>
            <a:off x="2446655" y="763906"/>
            <a:ext cx="1389860" cy="5829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200" b="1" kern="0" dirty="0" err="1">
                <a:solidFill>
                  <a:schemeClr val="accent1">
                    <a:lumMod val="50000"/>
                  </a:schemeClr>
                </a:solidFill>
              </a:rPr>
              <a:t>Assessment</a:t>
            </a:r>
            <a:endParaRPr lang="it-IT" sz="12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200" b="1" kern="0" dirty="0">
                <a:solidFill>
                  <a:schemeClr val="accent1">
                    <a:lumMod val="50000"/>
                  </a:schemeClr>
                </a:solidFill>
              </a:rPr>
              <a:t>sì          no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31C2F6-D891-4B38-A16B-F7A73C8AE064}"/>
              </a:ext>
            </a:extLst>
          </p:cNvPr>
          <p:cNvSpPr/>
          <p:nvPr/>
        </p:nvSpPr>
        <p:spPr>
          <a:xfrm>
            <a:off x="2714625" y="1032512"/>
            <a:ext cx="266700" cy="1409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94F5CD-F945-4097-AF81-3E7090498D4C}"/>
              </a:ext>
            </a:extLst>
          </p:cNvPr>
          <p:cNvSpPr/>
          <p:nvPr/>
        </p:nvSpPr>
        <p:spPr>
          <a:xfrm>
            <a:off x="3343275" y="1042037"/>
            <a:ext cx="266700" cy="1409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466383D-2BB2-42D4-B180-E94A35027CC8}"/>
              </a:ext>
            </a:extLst>
          </p:cNvPr>
          <p:cNvSpPr txBox="1">
            <a:spLocks/>
          </p:cNvSpPr>
          <p:nvPr/>
        </p:nvSpPr>
        <p:spPr>
          <a:xfrm>
            <a:off x="4132580" y="763906"/>
            <a:ext cx="1389860" cy="5829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200" b="1" kern="0" dirty="0">
                <a:solidFill>
                  <a:schemeClr val="accent1">
                    <a:lumMod val="50000"/>
                  </a:schemeClr>
                </a:solidFill>
              </a:rPr>
              <a:t>Iscrizione</a:t>
            </a:r>
          </a:p>
          <a:p>
            <a:r>
              <a:rPr lang="it-IT" sz="1200" b="1" kern="0" dirty="0">
                <a:solidFill>
                  <a:schemeClr val="accent1">
                    <a:lumMod val="50000"/>
                  </a:schemeClr>
                </a:solidFill>
              </a:rPr>
              <a:t>sì          no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A95F96-1EDC-4E25-AC46-D16CF31D9AF9}"/>
              </a:ext>
            </a:extLst>
          </p:cNvPr>
          <p:cNvSpPr/>
          <p:nvPr/>
        </p:nvSpPr>
        <p:spPr>
          <a:xfrm>
            <a:off x="4400550" y="1032512"/>
            <a:ext cx="266700" cy="1409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3203C6-4DFE-42C0-A81E-AA0ADD512B0E}"/>
              </a:ext>
            </a:extLst>
          </p:cNvPr>
          <p:cNvSpPr/>
          <p:nvPr/>
        </p:nvSpPr>
        <p:spPr>
          <a:xfrm>
            <a:off x="5029200" y="1042037"/>
            <a:ext cx="266700" cy="1409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65CE4608-7A6F-41CB-A815-BCDC8E128B13}"/>
              </a:ext>
            </a:extLst>
          </p:cNvPr>
          <p:cNvSpPr txBox="1">
            <a:spLocks/>
          </p:cNvSpPr>
          <p:nvPr/>
        </p:nvSpPr>
        <p:spPr>
          <a:xfrm>
            <a:off x="5904230" y="773431"/>
            <a:ext cx="1389860" cy="5829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200" b="1" kern="0" dirty="0">
                <a:solidFill>
                  <a:schemeClr val="accent1">
                    <a:lumMod val="50000"/>
                  </a:schemeClr>
                </a:solidFill>
              </a:rPr>
              <a:t>Formazione</a:t>
            </a:r>
          </a:p>
          <a:p>
            <a:r>
              <a:rPr lang="it-IT" sz="1200" b="1" kern="0" dirty="0">
                <a:solidFill>
                  <a:schemeClr val="accent1">
                    <a:lumMod val="50000"/>
                  </a:schemeClr>
                </a:solidFill>
              </a:rPr>
              <a:t>sì          no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E35285-8036-400B-AE3B-ECF27BB872DC}"/>
              </a:ext>
            </a:extLst>
          </p:cNvPr>
          <p:cNvSpPr/>
          <p:nvPr/>
        </p:nvSpPr>
        <p:spPr>
          <a:xfrm>
            <a:off x="6172200" y="1042037"/>
            <a:ext cx="266700" cy="1409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73F43C-5CD4-491A-A9A1-F5219A7F9FC2}"/>
              </a:ext>
            </a:extLst>
          </p:cNvPr>
          <p:cNvSpPr/>
          <p:nvPr/>
        </p:nvSpPr>
        <p:spPr>
          <a:xfrm>
            <a:off x="6800850" y="1051562"/>
            <a:ext cx="266700" cy="1409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142BACC7-53FC-4929-953B-44A27F5B7614}"/>
              </a:ext>
            </a:extLst>
          </p:cNvPr>
          <p:cNvSpPr txBox="1">
            <a:spLocks/>
          </p:cNvSpPr>
          <p:nvPr/>
        </p:nvSpPr>
        <p:spPr>
          <a:xfrm>
            <a:off x="7523479" y="773431"/>
            <a:ext cx="1610995" cy="5829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200" b="1" kern="0" dirty="0">
                <a:solidFill>
                  <a:schemeClr val="accent1">
                    <a:lumMod val="50000"/>
                  </a:schemeClr>
                </a:solidFill>
              </a:rPr>
              <a:t>Test simulazione</a:t>
            </a:r>
          </a:p>
          <a:p>
            <a:r>
              <a:rPr lang="it-IT" sz="1200" b="1" kern="0" dirty="0">
                <a:solidFill>
                  <a:schemeClr val="accent1">
                    <a:lumMod val="50000"/>
                  </a:schemeClr>
                </a:solidFill>
              </a:rPr>
              <a:t>sì          no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B2B2A7-C86B-4313-B95C-0582D66378B5}"/>
              </a:ext>
            </a:extLst>
          </p:cNvPr>
          <p:cNvSpPr/>
          <p:nvPr/>
        </p:nvSpPr>
        <p:spPr>
          <a:xfrm>
            <a:off x="7810500" y="1042037"/>
            <a:ext cx="266700" cy="14096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1A27A96-4CD4-4C97-A9C2-5FD04BC4F168}"/>
              </a:ext>
            </a:extLst>
          </p:cNvPr>
          <p:cNvSpPr/>
          <p:nvPr/>
        </p:nvSpPr>
        <p:spPr>
          <a:xfrm>
            <a:off x="8439150" y="1051562"/>
            <a:ext cx="266700" cy="1409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EBAECA5-9403-4039-8B46-9969A0991155}"/>
              </a:ext>
            </a:extLst>
          </p:cNvPr>
          <p:cNvSpPr txBox="1"/>
          <p:nvPr/>
        </p:nvSpPr>
        <p:spPr>
          <a:xfrm>
            <a:off x="5314950" y="13163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  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22DA2D-7B8B-498F-B80B-20799C69F0E9}"/>
              </a:ext>
            </a:extLst>
          </p:cNvPr>
          <p:cNvSpPr txBox="1"/>
          <p:nvPr/>
        </p:nvSpPr>
        <p:spPr>
          <a:xfrm>
            <a:off x="5172075" y="16021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28028C-C2C1-45C2-998F-E0B595F6EA10}"/>
              </a:ext>
            </a:extLst>
          </p:cNvPr>
          <p:cNvSpPr txBox="1"/>
          <p:nvPr/>
        </p:nvSpPr>
        <p:spPr>
          <a:xfrm>
            <a:off x="5400675" y="18783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177458-0872-45E4-A7B1-ED45B55E2F5D}"/>
              </a:ext>
            </a:extLst>
          </p:cNvPr>
          <p:cNvSpPr txBox="1"/>
          <p:nvPr/>
        </p:nvSpPr>
        <p:spPr>
          <a:xfrm>
            <a:off x="5162550" y="21640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6AA7C7-91DE-4046-AB80-E48B9D22560A}"/>
              </a:ext>
            </a:extLst>
          </p:cNvPr>
          <p:cNvSpPr txBox="1"/>
          <p:nvPr/>
        </p:nvSpPr>
        <p:spPr>
          <a:xfrm>
            <a:off x="5172075" y="24403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EE48DA-D047-47CB-B4C0-0F6FFF37D607}"/>
              </a:ext>
            </a:extLst>
          </p:cNvPr>
          <p:cNvSpPr txBox="1"/>
          <p:nvPr/>
        </p:nvSpPr>
        <p:spPr>
          <a:xfrm>
            <a:off x="5314950" y="27165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4B98FE-5E53-464B-87B0-1C00F4AE7AF3}"/>
              </a:ext>
            </a:extLst>
          </p:cNvPr>
          <p:cNvSpPr txBox="1"/>
          <p:nvPr/>
        </p:nvSpPr>
        <p:spPr>
          <a:xfrm>
            <a:off x="5400675" y="30022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DC5E7A-35E0-42A9-B7B3-A9344FF245FC}"/>
              </a:ext>
            </a:extLst>
          </p:cNvPr>
          <p:cNvSpPr txBox="1"/>
          <p:nvPr/>
        </p:nvSpPr>
        <p:spPr>
          <a:xfrm>
            <a:off x="5172075" y="32785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67D5231-4326-4AAB-B2DC-C47659BE1670}"/>
              </a:ext>
            </a:extLst>
          </p:cNvPr>
          <p:cNvSpPr txBox="1"/>
          <p:nvPr/>
        </p:nvSpPr>
        <p:spPr>
          <a:xfrm>
            <a:off x="5295900" y="35452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  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651FBC-971A-4665-80F2-F20AC4E160ED}"/>
              </a:ext>
            </a:extLst>
          </p:cNvPr>
          <p:cNvSpPr txBox="1"/>
          <p:nvPr/>
        </p:nvSpPr>
        <p:spPr>
          <a:xfrm>
            <a:off x="5162550" y="38309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5DAC91-A5D1-4BBF-B339-50E6C869BE6A}"/>
              </a:ext>
            </a:extLst>
          </p:cNvPr>
          <p:cNvSpPr txBox="1"/>
          <p:nvPr/>
        </p:nvSpPr>
        <p:spPr>
          <a:xfrm>
            <a:off x="5172075" y="41071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BA325D-B4CC-4E31-A773-09A23FA70A00}"/>
              </a:ext>
            </a:extLst>
          </p:cNvPr>
          <p:cNvSpPr txBox="1"/>
          <p:nvPr/>
        </p:nvSpPr>
        <p:spPr>
          <a:xfrm>
            <a:off x="5400675" y="43834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621895-5C37-4586-9634-620951095689}"/>
              </a:ext>
            </a:extLst>
          </p:cNvPr>
          <p:cNvSpPr txBox="1"/>
          <p:nvPr/>
        </p:nvSpPr>
        <p:spPr>
          <a:xfrm>
            <a:off x="5400675" y="46596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57A08B1-7811-49FE-B4CC-A05A6FF63725}"/>
              </a:ext>
            </a:extLst>
          </p:cNvPr>
          <p:cNvSpPr txBox="1"/>
          <p:nvPr/>
        </p:nvSpPr>
        <p:spPr>
          <a:xfrm>
            <a:off x="5400675" y="49263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81487B-0633-468B-8668-1B67ADE65B9E}"/>
              </a:ext>
            </a:extLst>
          </p:cNvPr>
          <p:cNvSpPr txBox="1"/>
          <p:nvPr/>
        </p:nvSpPr>
        <p:spPr>
          <a:xfrm>
            <a:off x="5410200" y="52025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764FDF-B1DD-4079-A02A-A54E22C28A23}"/>
              </a:ext>
            </a:extLst>
          </p:cNvPr>
          <p:cNvSpPr txBox="1"/>
          <p:nvPr/>
        </p:nvSpPr>
        <p:spPr>
          <a:xfrm>
            <a:off x="5400675" y="57550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DD5186A-29D7-4284-BEE8-27F2D386732E}"/>
              </a:ext>
            </a:extLst>
          </p:cNvPr>
          <p:cNvSpPr txBox="1"/>
          <p:nvPr/>
        </p:nvSpPr>
        <p:spPr>
          <a:xfrm>
            <a:off x="7067550" y="13163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  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4C38C88-B5D2-4ED8-ADD6-54347896F299}"/>
              </a:ext>
            </a:extLst>
          </p:cNvPr>
          <p:cNvSpPr txBox="1"/>
          <p:nvPr/>
        </p:nvSpPr>
        <p:spPr>
          <a:xfrm>
            <a:off x="6924675" y="16021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97CDB1-C55C-433B-BC99-AE0812397B5D}"/>
              </a:ext>
            </a:extLst>
          </p:cNvPr>
          <p:cNvSpPr txBox="1"/>
          <p:nvPr/>
        </p:nvSpPr>
        <p:spPr>
          <a:xfrm>
            <a:off x="7153275" y="18783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6264BE-EFED-457A-9757-A5EBD61E2BA9}"/>
              </a:ext>
            </a:extLst>
          </p:cNvPr>
          <p:cNvSpPr txBox="1"/>
          <p:nvPr/>
        </p:nvSpPr>
        <p:spPr>
          <a:xfrm>
            <a:off x="6915150" y="21640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B815DC-7E4E-4C7B-A749-0438F3DEFA49}"/>
              </a:ext>
            </a:extLst>
          </p:cNvPr>
          <p:cNvSpPr txBox="1"/>
          <p:nvPr/>
        </p:nvSpPr>
        <p:spPr>
          <a:xfrm>
            <a:off x="6924675" y="24403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DD20F9-48D0-457A-8144-8B002174E4F2}"/>
              </a:ext>
            </a:extLst>
          </p:cNvPr>
          <p:cNvSpPr txBox="1"/>
          <p:nvPr/>
        </p:nvSpPr>
        <p:spPr>
          <a:xfrm>
            <a:off x="7067550" y="27165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6321A5-88A2-4A57-A9B8-914FB4A48A76}"/>
              </a:ext>
            </a:extLst>
          </p:cNvPr>
          <p:cNvSpPr txBox="1"/>
          <p:nvPr/>
        </p:nvSpPr>
        <p:spPr>
          <a:xfrm>
            <a:off x="7153275" y="30022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4038CE7-0F34-4C43-9FE4-8ADB29696FAD}"/>
              </a:ext>
            </a:extLst>
          </p:cNvPr>
          <p:cNvSpPr txBox="1"/>
          <p:nvPr/>
        </p:nvSpPr>
        <p:spPr>
          <a:xfrm>
            <a:off x="6924675" y="32785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F23C4C1-3FC3-4438-B35B-C82FECB506BA}"/>
              </a:ext>
            </a:extLst>
          </p:cNvPr>
          <p:cNvSpPr txBox="1"/>
          <p:nvPr/>
        </p:nvSpPr>
        <p:spPr>
          <a:xfrm>
            <a:off x="7048500" y="35452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  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97A8657-7411-47D8-A6A1-9B264B8CE4FB}"/>
              </a:ext>
            </a:extLst>
          </p:cNvPr>
          <p:cNvSpPr txBox="1"/>
          <p:nvPr/>
        </p:nvSpPr>
        <p:spPr>
          <a:xfrm>
            <a:off x="6915150" y="38309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398CFBB-1C9D-4F32-A5A8-B578A5986854}"/>
              </a:ext>
            </a:extLst>
          </p:cNvPr>
          <p:cNvSpPr txBox="1"/>
          <p:nvPr/>
        </p:nvSpPr>
        <p:spPr>
          <a:xfrm>
            <a:off x="6924675" y="41071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7298F15-E28F-4A8D-BC47-50132C94D9C2}"/>
              </a:ext>
            </a:extLst>
          </p:cNvPr>
          <p:cNvSpPr txBox="1"/>
          <p:nvPr/>
        </p:nvSpPr>
        <p:spPr>
          <a:xfrm>
            <a:off x="7153275" y="43834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76B3ED-5102-44A0-A0E1-BCB57B0695B4}"/>
              </a:ext>
            </a:extLst>
          </p:cNvPr>
          <p:cNvSpPr txBox="1"/>
          <p:nvPr/>
        </p:nvSpPr>
        <p:spPr>
          <a:xfrm>
            <a:off x="7153275" y="46596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3DF3A1-EB88-423F-B145-9758AD510777}"/>
              </a:ext>
            </a:extLst>
          </p:cNvPr>
          <p:cNvSpPr txBox="1"/>
          <p:nvPr/>
        </p:nvSpPr>
        <p:spPr>
          <a:xfrm>
            <a:off x="7153275" y="49263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B7C6F0-1E79-44B1-80D4-B11F7879E332}"/>
              </a:ext>
            </a:extLst>
          </p:cNvPr>
          <p:cNvSpPr txBox="1"/>
          <p:nvPr/>
        </p:nvSpPr>
        <p:spPr>
          <a:xfrm>
            <a:off x="7162800" y="52025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7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DAEE5A0-AAA8-4E42-ADCE-72176EF39DFB}"/>
              </a:ext>
            </a:extLst>
          </p:cNvPr>
          <p:cNvSpPr txBox="1"/>
          <p:nvPr/>
        </p:nvSpPr>
        <p:spPr>
          <a:xfrm>
            <a:off x="7153275" y="57550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4089968-1CBE-4E1D-A88E-C3FA421264B3}"/>
              </a:ext>
            </a:extLst>
          </p:cNvPr>
          <p:cNvSpPr txBox="1"/>
          <p:nvPr/>
        </p:nvSpPr>
        <p:spPr>
          <a:xfrm>
            <a:off x="8686800" y="13258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  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686472-6584-40B2-92B0-28A94719B749}"/>
              </a:ext>
            </a:extLst>
          </p:cNvPr>
          <p:cNvSpPr txBox="1"/>
          <p:nvPr/>
        </p:nvSpPr>
        <p:spPr>
          <a:xfrm>
            <a:off x="8543925" y="16116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BF68918-5A87-40B0-B3FD-1F2CE8056417}"/>
              </a:ext>
            </a:extLst>
          </p:cNvPr>
          <p:cNvSpPr txBox="1"/>
          <p:nvPr/>
        </p:nvSpPr>
        <p:spPr>
          <a:xfrm>
            <a:off x="8772525" y="18878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5C631DE-D5ED-47BB-9A13-318B901A422A}"/>
              </a:ext>
            </a:extLst>
          </p:cNvPr>
          <p:cNvSpPr txBox="1"/>
          <p:nvPr/>
        </p:nvSpPr>
        <p:spPr>
          <a:xfrm>
            <a:off x="8534400" y="21736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134285B-F842-494C-BF00-931AC27BA926}"/>
              </a:ext>
            </a:extLst>
          </p:cNvPr>
          <p:cNvSpPr txBox="1"/>
          <p:nvPr/>
        </p:nvSpPr>
        <p:spPr>
          <a:xfrm>
            <a:off x="8543925" y="24498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567AE9A-450B-4FFB-8DE0-3428821D1ACE}"/>
              </a:ext>
            </a:extLst>
          </p:cNvPr>
          <p:cNvSpPr txBox="1"/>
          <p:nvPr/>
        </p:nvSpPr>
        <p:spPr>
          <a:xfrm>
            <a:off x="8686800" y="27260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4FB2505-990E-4CBF-84F9-C97C3C99944A}"/>
              </a:ext>
            </a:extLst>
          </p:cNvPr>
          <p:cNvSpPr txBox="1"/>
          <p:nvPr/>
        </p:nvSpPr>
        <p:spPr>
          <a:xfrm>
            <a:off x="8772525" y="30118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F60E39B-B96E-4936-886A-3EB76ACADCEA}"/>
              </a:ext>
            </a:extLst>
          </p:cNvPr>
          <p:cNvSpPr txBox="1"/>
          <p:nvPr/>
        </p:nvSpPr>
        <p:spPr>
          <a:xfrm>
            <a:off x="8543925" y="32880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F86CBE0-8406-44A2-90C7-70C090B0C2AE}"/>
              </a:ext>
            </a:extLst>
          </p:cNvPr>
          <p:cNvSpPr txBox="1"/>
          <p:nvPr/>
        </p:nvSpPr>
        <p:spPr>
          <a:xfrm>
            <a:off x="8534400" y="38404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9ABBD45-0874-4990-93B6-5106662CBF99}"/>
              </a:ext>
            </a:extLst>
          </p:cNvPr>
          <p:cNvSpPr txBox="1"/>
          <p:nvPr/>
        </p:nvSpPr>
        <p:spPr>
          <a:xfrm>
            <a:off x="8543925" y="411670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43EC6C-3063-4B63-8289-8872683C3098}"/>
              </a:ext>
            </a:extLst>
          </p:cNvPr>
          <p:cNvSpPr txBox="1"/>
          <p:nvPr/>
        </p:nvSpPr>
        <p:spPr>
          <a:xfrm>
            <a:off x="8772525" y="46691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DDC6D16-04B1-4431-88F4-95ED3D9FC11C}"/>
              </a:ext>
            </a:extLst>
          </p:cNvPr>
          <p:cNvSpPr txBox="1"/>
          <p:nvPr/>
        </p:nvSpPr>
        <p:spPr>
          <a:xfrm>
            <a:off x="8772525" y="4935856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A7A8083-8D3B-4EED-BE6B-2FB9BFD93372}"/>
              </a:ext>
            </a:extLst>
          </p:cNvPr>
          <p:cNvSpPr txBox="1"/>
          <p:nvPr/>
        </p:nvSpPr>
        <p:spPr>
          <a:xfrm>
            <a:off x="8782050" y="521208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EDCF250-ACD0-427A-BD25-53C757AB5DCE}"/>
              </a:ext>
            </a:extLst>
          </p:cNvPr>
          <p:cNvSpPr txBox="1"/>
          <p:nvPr/>
        </p:nvSpPr>
        <p:spPr>
          <a:xfrm>
            <a:off x="8772525" y="5764531"/>
            <a:ext cx="51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CFF3081-D6C1-4039-96BD-B37149C40BEB}"/>
              </a:ext>
            </a:extLst>
          </p:cNvPr>
          <p:cNvSpPr txBox="1"/>
          <p:nvPr/>
        </p:nvSpPr>
        <p:spPr>
          <a:xfrm>
            <a:off x="9199786" y="665067"/>
            <a:ext cx="2891249" cy="521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/>
              <a:t>Si invitano: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i </a:t>
            </a:r>
            <a:r>
              <a:rPr lang="it-IT" sz="1600" b="1" dirty="0"/>
              <a:t>29 </a:t>
            </a:r>
            <a:r>
              <a:rPr lang="it-IT" sz="1600" dirty="0"/>
              <a:t>partecipanti che non hanno ancora completato il test di simulazione a farlo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i </a:t>
            </a:r>
            <a:r>
              <a:rPr lang="it-IT" sz="1600" b="1" dirty="0"/>
              <a:t>42</a:t>
            </a:r>
            <a:r>
              <a:rPr lang="it-IT" sz="1600" dirty="0"/>
              <a:t> che non hanno completato la formazione a farlo e a fare il test finale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i </a:t>
            </a:r>
            <a:r>
              <a:rPr lang="it-IT" sz="1600" b="1" dirty="0"/>
              <a:t>65</a:t>
            </a:r>
            <a:r>
              <a:rPr lang="it-IT" sz="1600" dirty="0"/>
              <a:t> che non si sono iscritti a fare la formazione e il test finale</a:t>
            </a:r>
          </a:p>
          <a:p>
            <a:pPr marL="180975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dirty="0"/>
          </a:p>
          <a:p>
            <a:pPr>
              <a:lnSpc>
                <a:spcPct val="150000"/>
              </a:lnSpc>
            </a:pPr>
            <a:r>
              <a:rPr lang="it-IT" sz="1600" dirty="0"/>
              <a:t>Il tempo medio speso per la formazione è di </a:t>
            </a:r>
            <a:r>
              <a:rPr lang="it-IT" sz="1600" b="1" dirty="0"/>
              <a:t>17 giorni </a:t>
            </a:r>
            <a:r>
              <a:rPr lang="it-IT" sz="1600" dirty="0"/>
              <a:t>solari</a:t>
            </a:r>
          </a:p>
        </p:txBody>
      </p:sp>
    </p:spTree>
    <p:extLst>
      <p:ext uri="{BB962C8B-B14F-4D97-AF65-F5344CB8AC3E}">
        <p14:creationId xmlns:p14="http://schemas.microsoft.com/office/powerpoint/2010/main" val="3720691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73,6,Slide18"/>
</p:tagLst>
</file>

<file path=ppt/theme/theme1.xml><?xml version="1.0" encoding="utf-8"?>
<a:theme xmlns:a="http://schemas.openxmlformats.org/drawingml/2006/main" name="Copertina fin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Tema di Office">
  <a:themeElements>
    <a:clrScheme name="Rosso vio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M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Cover">
  <a:themeElements>
    <a:clrScheme name="Link new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over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skForce_AI" id="{6DEA9B50-4D91-D345-924F-6340A971A3DA}" vid="{3C140BD8-70A2-D244-A01D-061D3EFAA7A1}"/>
    </a:ext>
  </a:extLst>
</a:theme>
</file>

<file path=ppt/theme/theme14.xml><?xml version="1.0" encoding="utf-8"?>
<a:theme xmlns:a="http://schemas.openxmlformats.org/drawingml/2006/main" name="3_Cover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ema di Office">
  <a:themeElements>
    <a:clrScheme name="Rosso vio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732DD642268A428E9C695A3C371EE8" ma:contentTypeVersion="" ma:contentTypeDescription="Creare un nuovo documento." ma:contentTypeScope="" ma:versionID="05664af69ce1d05ea460cdb6163a32de">
  <xsd:schema xmlns:xsd="http://www.w3.org/2001/XMLSchema" xmlns:xs="http://www.w3.org/2001/XMLSchema" xmlns:p="http://schemas.microsoft.com/office/2006/metadata/properties" xmlns:ns2="03bce7ce-ba6b-40af-b4cd-73e3605e8d3f" xmlns:ns3="e4b42d59-4cdb-4a4f-b74b-fc4a8a6b72af" xmlns:ns4="bda0d47e-d5ce-4376-99cf-3859018b1e25" targetNamespace="http://schemas.microsoft.com/office/2006/metadata/properties" ma:root="true" ma:fieldsID="fcd8c0f00b8a827fca56f199709be9d2" ns2:_="" ns3:_="" ns4:_="">
    <xsd:import namespace="03bce7ce-ba6b-40af-b4cd-73e3605e8d3f"/>
    <xsd:import namespace="e4b42d59-4cdb-4a4f-b74b-fc4a8a6b72af"/>
    <xsd:import namespace="bda0d47e-d5ce-4376-99cf-3859018b1e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ce7ce-ba6b-40af-b4cd-73e3605e8d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b42d59-4cdb-4a4f-b74b-fc4a8a6b72af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0d47e-d5ce-4376-99cf-3859018b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B2D022-42BA-438D-8171-1E70947DE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bce7ce-ba6b-40af-b4cd-73e3605e8d3f"/>
    <ds:schemaRef ds:uri="e4b42d59-4cdb-4a4f-b74b-fc4a8a6b72af"/>
    <ds:schemaRef ds:uri="bda0d47e-d5ce-4376-99cf-3859018b1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466043-F9D7-4DB4-BD04-56CCBA78C2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3EF63-D8C5-45F5-ACC4-9F67209C664F}">
  <ds:schemaRefs>
    <ds:schemaRef ds:uri="http://purl.org/dc/terms/"/>
    <ds:schemaRef ds:uri="http://www.w3.org/XML/1998/namespace"/>
    <ds:schemaRef ds:uri="03bce7ce-ba6b-40af-b4cd-73e3605e8d3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da0d47e-d5ce-4376-99cf-3859018b1e25"/>
    <ds:schemaRef ds:uri="e4b42d59-4cdb-4a4f-b74b-fc4a8a6b72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47065</TotalTime>
  <Words>401</Words>
  <Application>Microsoft Office PowerPoint</Application>
  <PresentationFormat>Widescreen</PresentationFormat>
  <Paragraphs>147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Helvetica Neue</vt:lpstr>
      <vt:lpstr>Noto Sans Symbols</vt:lpstr>
      <vt:lpstr>Titillium Web</vt:lpstr>
      <vt:lpstr>Wingdings</vt:lpstr>
      <vt:lpstr>Copertina finale</vt:lpstr>
      <vt:lpstr>MENU</vt:lpstr>
      <vt:lpstr>TEMA 1</vt:lpstr>
      <vt:lpstr>TEMA 2</vt:lpstr>
      <vt:lpstr>TEMA 3</vt:lpstr>
      <vt:lpstr>4_Tema di Office</vt:lpstr>
      <vt:lpstr>2_Tema di Office</vt:lpstr>
      <vt:lpstr>3_Tema di Office</vt:lpstr>
      <vt:lpstr>1_Tema di Office</vt:lpstr>
      <vt:lpstr>6_Tema di Office</vt:lpstr>
      <vt:lpstr>1_MENU</vt:lpstr>
      <vt:lpstr>1_Cover</vt:lpstr>
      <vt:lpstr>2_Cover</vt:lpstr>
      <vt:lpstr>3_Cover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AlmavivA S.p.A.</dc:creator>
  <cp:lastModifiedBy>LEONARDO Beltri (IT)</cp:lastModifiedBy>
  <cp:revision>1984</cp:revision>
  <cp:lastPrinted>2017-08-31T13:59:08Z</cp:lastPrinted>
  <dcterms:created xsi:type="dcterms:W3CDTF">2015-01-09T08:49:49Z</dcterms:created>
  <dcterms:modified xsi:type="dcterms:W3CDTF">2021-05-30T10:56:51Z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0x010100DA732DD642268A428E9C695A3C371EE8</vt:lpwstr>
  </property>
</Properties>
</file>