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6" r:id="rId3"/>
    <p:sldId id="478" r:id="rId4"/>
    <p:sldId id="480" r:id="rId5"/>
    <p:sldId id="259" r:id="rId6"/>
    <p:sldId id="468" r:id="rId7"/>
    <p:sldId id="475" r:id="rId8"/>
    <p:sldId id="473" r:id="rId9"/>
    <p:sldId id="300" r:id="rId10"/>
    <p:sldId id="313" r:id="rId11"/>
    <p:sldId id="471" r:id="rId12"/>
    <p:sldId id="312" r:id="rId13"/>
    <p:sldId id="479" r:id="rId14"/>
    <p:sldId id="484" r:id="rId15"/>
    <p:sldId id="260" r:id="rId16"/>
    <p:sldId id="476" r:id="rId17"/>
    <p:sldId id="470" r:id="rId18"/>
    <p:sldId id="463" r:id="rId19"/>
    <p:sldId id="481" r:id="rId20"/>
    <p:sldId id="477" r:id="rId21"/>
    <p:sldId id="483" r:id="rId22"/>
    <p:sldId id="258" r:id="rId23"/>
    <p:sldId id="371" r:id="rId24"/>
    <p:sldId id="485" r:id="rId25"/>
    <p:sldId id="482" r:id="rId26"/>
    <p:sldId id="464" r:id="rId27"/>
    <p:sldId id="487" r:id="rId28"/>
    <p:sldId id="486" r:id="rId29"/>
    <p:sldId id="474" r:id="rId30"/>
    <p:sldId id="492" r:id="rId31"/>
    <p:sldId id="493" r:id="rId32"/>
    <p:sldId id="494" r:id="rId33"/>
    <p:sldId id="495"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56321F-4E18-46D5-9392-7F557860B7EC}"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64780FE8-D38C-48C8-8F5E-714EB081DFAC}">
      <dgm:prSet/>
      <dgm:spPr/>
      <dgm:t>
        <a:bodyPr/>
        <a:lstStyle/>
        <a:p>
          <a:r>
            <a:rPr lang="it-IT" b="0" i="0" baseline="0"/>
            <a:t>1918 guerra civile finlandese </a:t>
          </a:r>
          <a:endParaRPr lang="en-US"/>
        </a:p>
      </dgm:t>
    </dgm:pt>
    <dgm:pt modelId="{13B88756-7B03-41EE-90AA-7753A8929EE9}" type="parTrans" cxnId="{EA76DEFF-96A8-4ABB-BC96-EF29B1078279}">
      <dgm:prSet/>
      <dgm:spPr/>
      <dgm:t>
        <a:bodyPr/>
        <a:lstStyle/>
        <a:p>
          <a:endParaRPr lang="en-US"/>
        </a:p>
      </dgm:t>
    </dgm:pt>
    <dgm:pt modelId="{166A4D16-9B29-4EF8-9A52-83E2B0CB8F7B}" type="sibTrans" cxnId="{EA76DEFF-96A8-4ABB-BC96-EF29B1078279}">
      <dgm:prSet/>
      <dgm:spPr/>
      <dgm:t>
        <a:bodyPr/>
        <a:lstStyle/>
        <a:p>
          <a:endParaRPr lang="en-US"/>
        </a:p>
      </dgm:t>
    </dgm:pt>
    <dgm:pt modelId="{45BC8718-EDA3-4666-BF93-498EB0A7ED74}">
      <dgm:prSet/>
      <dgm:spPr/>
      <dgm:t>
        <a:bodyPr/>
        <a:lstStyle/>
        <a:p>
          <a:r>
            <a:rPr lang="it-IT" b="0" i="0" baseline="0"/>
            <a:t>1918-1919 Guerra polacco-ucraina </a:t>
          </a:r>
          <a:endParaRPr lang="en-US"/>
        </a:p>
      </dgm:t>
    </dgm:pt>
    <dgm:pt modelId="{6C932525-951F-4646-ACB2-9D0AF5A1A030}" type="parTrans" cxnId="{1FD6748D-98E1-4D7C-B8F7-0AD3D5566946}">
      <dgm:prSet/>
      <dgm:spPr/>
      <dgm:t>
        <a:bodyPr/>
        <a:lstStyle/>
        <a:p>
          <a:endParaRPr lang="en-US"/>
        </a:p>
      </dgm:t>
    </dgm:pt>
    <dgm:pt modelId="{FAB04AB9-3273-4779-BE5A-11CD3A37DF06}" type="sibTrans" cxnId="{1FD6748D-98E1-4D7C-B8F7-0AD3D5566946}">
      <dgm:prSet/>
      <dgm:spPr/>
      <dgm:t>
        <a:bodyPr/>
        <a:lstStyle/>
        <a:p>
          <a:endParaRPr lang="en-US"/>
        </a:p>
      </dgm:t>
    </dgm:pt>
    <dgm:pt modelId="{52D23309-2FE2-4584-B29D-0AFE67CD7B58}">
      <dgm:prSet/>
      <dgm:spPr/>
      <dgm:t>
        <a:bodyPr/>
        <a:lstStyle/>
        <a:p>
          <a:r>
            <a:rPr lang="it-IT" b="0" i="0" baseline="0" dirty="0"/>
            <a:t>1918-1920 Guerra d'indipendenza estone </a:t>
          </a:r>
          <a:endParaRPr lang="en-US" dirty="0"/>
        </a:p>
      </dgm:t>
    </dgm:pt>
    <dgm:pt modelId="{57CFF354-4713-4762-9BAF-EEFD1812512F}" type="parTrans" cxnId="{26681A8D-98AF-4880-9594-6E4E981A5D52}">
      <dgm:prSet/>
      <dgm:spPr/>
      <dgm:t>
        <a:bodyPr/>
        <a:lstStyle/>
        <a:p>
          <a:endParaRPr lang="en-US"/>
        </a:p>
      </dgm:t>
    </dgm:pt>
    <dgm:pt modelId="{3707FAEB-FF34-47FE-9C87-C747E0D15C6E}" type="sibTrans" cxnId="{26681A8D-98AF-4880-9594-6E4E981A5D52}">
      <dgm:prSet/>
      <dgm:spPr/>
      <dgm:t>
        <a:bodyPr/>
        <a:lstStyle/>
        <a:p>
          <a:endParaRPr lang="en-US"/>
        </a:p>
      </dgm:t>
    </dgm:pt>
    <dgm:pt modelId="{6E256C47-B5AC-4D75-B54A-31DD62D56529}">
      <dgm:prSet/>
      <dgm:spPr/>
      <dgm:t>
        <a:bodyPr/>
        <a:lstStyle/>
        <a:p>
          <a:r>
            <a:rPr lang="it-IT" b="0" i="0" baseline="0"/>
            <a:t>1918-1920 Guerra d'indipendenza lettone </a:t>
          </a:r>
          <a:endParaRPr lang="en-US"/>
        </a:p>
      </dgm:t>
    </dgm:pt>
    <dgm:pt modelId="{F4B9A568-6FEF-4593-B5AC-5C7F43EFB9B1}" type="parTrans" cxnId="{70343A6E-2B8A-436B-BB93-4F2053BF0B2B}">
      <dgm:prSet/>
      <dgm:spPr/>
      <dgm:t>
        <a:bodyPr/>
        <a:lstStyle/>
        <a:p>
          <a:endParaRPr lang="en-US"/>
        </a:p>
      </dgm:t>
    </dgm:pt>
    <dgm:pt modelId="{A6E944A3-FFA7-4F6C-9E29-CCE06063CC87}" type="sibTrans" cxnId="{70343A6E-2B8A-436B-BB93-4F2053BF0B2B}">
      <dgm:prSet/>
      <dgm:spPr/>
      <dgm:t>
        <a:bodyPr/>
        <a:lstStyle/>
        <a:p>
          <a:endParaRPr lang="en-US"/>
        </a:p>
      </dgm:t>
    </dgm:pt>
    <dgm:pt modelId="{22F5B127-0A3D-4721-A7F7-6C8305BD3E66}">
      <dgm:prSet/>
      <dgm:spPr/>
      <dgm:t>
        <a:bodyPr/>
        <a:lstStyle/>
        <a:p>
          <a:r>
            <a:rPr lang="it-IT" b="0" i="0" baseline="0"/>
            <a:t>1918-1920 Guerre d'indipendenza lituane </a:t>
          </a:r>
          <a:endParaRPr lang="en-US"/>
        </a:p>
      </dgm:t>
    </dgm:pt>
    <dgm:pt modelId="{E70C66B7-BDE2-4CC5-B227-22BEFC00991D}" type="parTrans" cxnId="{C617EC30-55E8-41E5-913A-049295BA37EB}">
      <dgm:prSet/>
      <dgm:spPr/>
      <dgm:t>
        <a:bodyPr/>
        <a:lstStyle/>
        <a:p>
          <a:endParaRPr lang="en-US"/>
        </a:p>
      </dgm:t>
    </dgm:pt>
    <dgm:pt modelId="{9FE1C93B-C373-4573-B444-6F1C12FEFA9E}" type="sibTrans" cxnId="{C617EC30-55E8-41E5-913A-049295BA37EB}">
      <dgm:prSet/>
      <dgm:spPr/>
      <dgm:t>
        <a:bodyPr/>
        <a:lstStyle/>
        <a:p>
          <a:endParaRPr lang="en-US"/>
        </a:p>
      </dgm:t>
    </dgm:pt>
    <dgm:pt modelId="{1B48858B-6AC2-4603-BE6F-5C24D428C40C}">
      <dgm:prSet/>
      <dgm:spPr/>
      <dgm:t>
        <a:bodyPr/>
        <a:lstStyle/>
        <a:p>
          <a:r>
            <a:rPr lang="it-IT" b="0" i="0" baseline="0"/>
            <a:t>1918-1922 Intervento alleato durante la guerra civile russa </a:t>
          </a:r>
          <a:endParaRPr lang="en-US"/>
        </a:p>
      </dgm:t>
    </dgm:pt>
    <dgm:pt modelId="{0F3858AB-1572-4B61-B53C-083C99CE2CAB}" type="parTrans" cxnId="{76F60569-579D-43A0-ADC1-E84F8641E31D}">
      <dgm:prSet/>
      <dgm:spPr/>
      <dgm:t>
        <a:bodyPr/>
        <a:lstStyle/>
        <a:p>
          <a:endParaRPr lang="en-US"/>
        </a:p>
      </dgm:t>
    </dgm:pt>
    <dgm:pt modelId="{620BBD70-42EA-4A58-9925-4E8B3E56B64F}" type="sibTrans" cxnId="{76F60569-579D-43A0-ADC1-E84F8641E31D}">
      <dgm:prSet/>
      <dgm:spPr/>
      <dgm:t>
        <a:bodyPr/>
        <a:lstStyle/>
        <a:p>
          <a:endParaRPr lang="en-US"/>
        </a:p>
      </dgm:t>
    </dgm:pt>
    <dgm:pt modelId="{0ABDA803-E91A-4C19-B827-FC08EFFB2377}">
      <dgm:prSet/>
      <dgm:spPr/>
      <dgm:t>
        <a:bodyPr/>
        <a:lstStyle/>
        <a:p>
          <a:r>
            <a:rPr lang="it-IT" b="0" i="0" baseline="0"/>
            <a:t>1919 Guerra polacco-cecoslovacca </a:t>
          </a:r>
          <a:endParaRPr lang="en-US"/>
        </a:p>
      </dgm:t>
    </dgm:pt>
    <dgm:pt modelId="{E1F0F5C4-660A-4ADC-A182-141228F376C9}" type="parTrans" cxnId="{72ADAD2B-5061-41F5-BEDD-E5798559E5AD}">
      <dgm:prSet/>
      <dgm:spPr/>
      <dgm:t>
        <a:bodyPr/>
        <a:lstStyle/>
        <a:p>
          <a:endParaRPr lang="en-US"/>
        </a:p>
      </dgm:t>
    </dgm:pt>
    <dgm:pt modelId="{264D01D1-BF10-4D18-BA49-81C8085D6A8E}" type="sibTrans" cxnId="{72ADAD2B-5061-41F5-BEDD-E5798559E5AD}">
      <dgm:prSet/>
      <dgm:spPr/>
      <dgm:t>
        <a:bodyPr/>
        <a:lstStyle/>
        <a:p>
          <a:endParaRPr lang="en-US"/>
        </a:p>
      </dgm:t>
    </dgm:pt>
    <dgm:pt modelId="{7B87E7DB-06FF-414E-B24B-E61CF64A3C0C}">
      <dgm:prSet/>
      <dgm:spPr/>
      <dgm:t>
        <a:bodyPr/>
        <a:lstStyle/>
        <a:p>
          <a:r>
            <a:rPr lang="it-IT" b="0" i="0" baseline="0" dirty="0"/>
            <a:t>1919 Guerra ungherese-rumena </a:t>
          </a:r>
          <a:endParaRPr lang="en-US" dirty="0"/>
        </a:p>
      </dgm:t>
    </dgm:pt>
    <dgm:pt modelId="{DC22B92E-9E70-4A48-88C5-EED13369B74C}" type="parTrans" cxnId="{E42C387D-8FC8-44D4-B4AD-2F0C3B7CA0BE}">
      <dgm:prSet/>
      <dgm:spPr/>
      <dgm:t>
        <a:bodyPr/>
        <a:lstStyle/>
        <a:p>
          <a:endParaRPr lang="en-US"/>
        </a:p>
      </dgm:t>
    </dgm:pt>
    <dgm:pt modelId="{CD8CDBB0-5C2B-4D16-B83A-823518B1F00E}" type="sibTrans" cxnId="{E42C387D-8FC8-44D4-B4AD-2F0C3B7CA0BE}">
      <dgm:prSet/>
      <dgm:spPr/>
      <dgm:t>
        <a:bodyPr/>
        <a:lstStyle/>
        <a:p>
          <a:endParaRPr lang="en-US"/>
        </a:p>
      </dgm:t>
    </dgm:pt>
    <dgm:pt modelId="{0C5BD4DF-52A7-4C89-A2E6-222B1E92FA4E}">
      <dgm:prSet/>
      <dgm:spPr/>
      <dgm:t>
        <a:bodyPr/>
        <a:lstStyle/>
        <a:p>
          <a:r>
            <a:rPr lang="it-IT" b="0" i="0" baseline="0"/>
            <a:t>1918-1921 Campagna di Cilicia </a:t>
          </a:r>
          <a:endParaRPr lang="en-US"/>
        </a:p>
      </dgm:t>
    </dgm:pt>
    <dgm:pt modelId="{9245A518-E5C7-4A88-8078-8BD844AFA552}" type="parTrans" cxnId="{5A3E10AD-FC24-4577-B3F8-6A6CD27F1634}">
      <dgm:prSet/>
      <dgm:spPr/>
      <dgm:t>
        <a:bodyPr/>
        <a:lstStyle/>
        <a:p>
          <a:endParaRPr lang="en-US"/>
        </a:p>
      </dgm:t>
    </dgm:pt>
    <dgm:pt modelId="{689CEEDF-A591-4074-89A8-8201C362F804}" type="sibTrans" cxnId="{5A3E10AD-FC24-4577-B3F8-6A6CD27F1634}">
      <dgm:prSet/>
      <dgm:spPr/>
      <dgm:t>
        <a:bodyPr/>
        <a:lstStyle/>
        <a:p>
          <a:endParaRPr lang="en-US"/>
        </a:p>
      </dgm:t>
    </dgm:pt>
    <dgm:pt modelId="{34CAE91F-391B-4D81-8CCA-5402FB952FFB}">
      <dgm:prSet/>
      <dgm:spPr/>
      <dgm:t>
        <a:bodyPr/>
        <a:lstStyle/>
        <a:p>
          <a:r>
            <a:rPr lang="it-IT" b="0" i="0" baseline="0"/>
            <a:t>1919-1922 Campagna greca della guerra d'indipendenza turca </a:t>
          </a:r>
          <a:endParaRPr lang="en-US"/>
        </a:p>
      </dgm:t>
    </dgm:pt>
    <dgm:pt modelId="{8E3320DB-48C8-42B1-9A1E-0C354C2780DD}" type="parTrans" cxnId="{75A9A920-EB11-4756-863D-B5CE944C23AA}">
      <dgm:prSet/>
      <dgm:spPr/>
      <dgm:t>
        <a:bodyPr/>
        <a:lstStyle/>
        <a:p>
          <a:endParaRPr lang="en-US"/>
        </a:p>
      </dgm:t>
    </dgm:pt>
    <dgm:pt modelId="{19D9DD10-D332-4736-8337-6BED8D832B0F}" type="sibTrans" cxnId="{75A9A920-EB11-4756-863D-B5CE944C23AA}">
      <dgm:prSet/>
      <dgm:spPr/>
      <dgm:t>
        <a:bodyPr/>
        <a:lstStyle/>
        <a:p>
          <a:endParaRPr lang="en-US"/>
        </a:p>
      </dgm:t>
    </dgm:pt>
    <dgm:pt modelId="{666CB910-9D56-4D1B-B847-3113FDA11C59}">
      <dgm:prSet/>
      <dgm:spPr/>
      <dgm:t>
        <a:bodyPr/>
        <a:lstStyle/>
        <a:p>
          <a:r>
            <a:rPr lang="it-IT" b="0" i="0" baseline="0"/>
            <a:t>1919-1921 Rivolte della Slesia </a:t>
          </a:r>
          <a:endParaRPr lang="en-US"/>
        </a:p>
      </dgm:t>
    </dgm:pt>
    <dgm:pt modelId="{7C2E1C3A-8945-42E4-B18A-ED5471AB6FC3}" type="parTrans" cxnId="{E7DABEBB-9B03-4AE9-BE53-3B1B14D41F4B}">
      <dgm:prSet/>
      <dgm:spPr/>
      <dgm:t>
        <a:bodyPr/>
        <a:lstStyle/>
        <a:p>
          <a:endParaRPr lang="en-US"/>
        </a:p>
      </dgm:t>
    </dgm:pt>
    <dgm:pt modelId="{E30B750B-C5B0-4EF6-89FC-26B545B03AB0}" type="sibTrans" cxnId="{E7DABEBB-9B03-4AE9-BE53-3B1B14D41F4B}">
      <dgm:prSet/>
      <dgm:spPr/>
      <dgm:t>
        <a:bodyPr/>
        <a:lstStyle/>
        <a:p>
          <a:endParaRPr lang="en-US"/>
        </a:p>
      </dgm:t>
    </dgm:pt>
    <dgm:pt modelId="{1F895227-574A-4A46-8A13-928EC59B0832}">
      <dgm:prSet/>
      <dgm:spPr/>
      <dgm:t>
        <a:bodyPr/>
        <a:lstStyle/>
        <a:p>
          <a:r>
            <a:rPr lang="it-IT" b="0" i="0" baseline="0"/>
            <a:t>1919-1921 Guerra sovietico-polacca </a:t>
          </a:r>
          <a:endParaRPr lang="en-US"/>
        </a:p>
      </dgm:t>
    </dgm:pt>
    <dgm:pt modelId="{634AACF1-3A39-40C5-B5C3-067A9537614B}" type="parTrans" cxnId="{41C52833-6BBC-4B8D-AF8D-844F07E12114}">
      <dgm:prSet/>
      <dgm:spPr/>
      <dgm:t>
        <a:bodyPr/>
        <a:lstStyle/>
        <a:p>
          <a:endParaRPr lang="en-US"/>
        </a:p>
      </dgm:t>
    </dgm:pt>
    <dgm:pt modelId="{DEADDE59-ADD4-44EF-A896-69B137588627}" type="sibTrans" cxnId="{41C52833-6BBC-4B8D-AF8D-844F07E12114}">
      <dgm:prSet/>
      <dgm:spPr/>
      <dgm:t>
        <a:bodyPr/>
        <a:lstStyle/>
        <a:p>
          <a:endParaRPr lang="en-US"/>
        </a:p>
      </dgm:t>
    </dgm:pt>
    <dgm:pt modelId="{5EDFCD36-FF4B-4B2B-AD0F-200B0168CC6E}">
      <dgm:prSet/>
      <dgm:spPr/>
      <dgm:t>
        <a:bodyPr/>
        <a:lstStyle/>
        <a:p>
          <a:r>
            <a:rPr lang="it-IT" b="0" i="0" baseline="0"/>
            <a:t>1919-1922 Guerra d'indipendenza irlandese </a:t>
          </a:r>
          <a:endParaRPr lang="en-US"/>
        </a:p>
      </dgm:t>
    </dgm:pt>
    <dgm:pt modelId="{6D83B8C3-5CED-4AC7-964B-39DED9535F15}" type="parTrans" cxnId="{52A6772A-BA1F-430F-9B09-B3F3B896048B}">
      <dgm:prSet/>
      <dgm:spPr/>
      <dgm:t>
        <a:bodyPr/>
        <a:lstStyle/>
        <a:p>
          <a:endParaRPr lang="en-US"/>
        </a:p>
      </dgm:t>
    </dgm:pt>
    <dgm:pt modelId="{31BD35C1-62CA-4511-BF10-FE78BE2C0483}" type="sibTrans" cxnId="{52A6772A-BA1F-430F-9B09-B3F3B896048B}">
      <dgm:prSet/>
      <dgm:spPr/>
      <dgm:t>
        <a:bodyPr/>
        <a:lstStyle/>
        <a:p>
          <a:endParaRPr lang="en-US"/>
        </a:p>
      </dgm:t>
    </dgm:pt>
    <dgm:pt modelId="{2FD29BAA-4164-4E46-A10A-45594B714D32}">
      <dgm:prSet/>
      <dgm:spPr/>
      <dgm:t>
        <a:bodyPr/>
        <a:lstStyle/>
        <a:p>
          <a:r>
            <a:rPr lang="it-IT" b="0" i="0" baseline="0"/>
            <a:t>1920 Guerra polacco-lituana </a:t>
          </a:r>
          <a:endParaRPr lang="en-US"/>
        </a:p>
      </dgm:t>
    </dgm:pt>
    <dgm:pt modelId="{1946BA57-2C0B-49F2-9BCA-631923882BB7}" type="parTrans" cxnId="{0504C8E9-8CE0-4979-99A4-02945F59225A}">
      <dgm:prSet/>
      <dgm:spPr/>
      <dgm:t>
        <a:bodyPr/>
        <a:lstStyle/>
        <a:p>
          <a:endParaRPr lang="en-US"/>
        </a:p>
      </dgm:t>
    </dgm:pt>
    <dgm:pt modelId="{49BFD35A-CBCD-433E-9FC7-A45B727A2E53}" type="sibTrans" cxnId="{0504C8E9-8CE0-4979-99A4-02945F59225A}">
      <dgm:prSet/>
      <dgm:spPr/>
      <dgm:t>
        <a:bodyPr/>
        <a:lstStyle/>
        <a:p>
          <a:endParaRPr lang="en-US"/>
        </a:p>
      </dgm:t>
    </dgm:pt>
    <dgm:pt modelId="{9A1F8C84-1A99-4FB2-BE8B-691123BE935B}">
      <dgm:prSet/>
      <dgm:spPr/>
      <dgm:t>
        <a:bodyPr/>
        <a:lstStyle/>
        <a:p>
          <a:r>
            <a:rPr lang="it-IT" b="0" i="0" baseline="0"/>
            <a:t>1920-1921 Guerra russo-polacca </a:t>
          </a:r>
          <a:endParaRPr lang="en-US"/>
        </a:p>
      </dgm:t>
    </dgm:pt>
    <dgm:pt modelId="{35574754-0A3E-4B63-B553-013D249B118A}" type="parTrans" cxnId="{59CF09FB-848F-466B-BC05-7DF8F92C3362}">
      <dgm:prSet/>
      <dgm:spPr/>
      <dgm:t>
        <a:bodyPr/>
        <a:lstStyle/>
        <a:p>
          <a:endParaRPr lang="en-US"/>
        </a:p>
      </dgm:t>
    </dgm:pt>
    <dgm:pt modelId="{1238B827-4FCD-40D6-83A4-A4C38CDE0BDF}" type="sibTrans" cxnId="{59CF09FB-848F-466B-BC05-7DF8F92C3362}">
      <dgm:prSet/>
      <dgm:spPr/>
      <dgm:t>
        <a:bodyPr/>
        <a:lstStyle/>
        <a:p>
          <a:endParaRPr lang="en-US"/>
        </a:p>
      </dgm:t>
    </dgm:pt>
    <dgm:pt modelId="{D5FA1D30-F5DF-419F-954C-71F87A11D59D}">
      <dgm:prSet/>
      <dgm:spPr/>
      <dgm:t>
        <a:bodyPr/>
        <a:lstStyle/>
        <a:p>
          <a:r>
            <a:rPr lang="it-IT" b="0" i="0" baseline="0"/>
            <a:t>1922-1923 Guerra civile irlandese </a:t>
          </a:r>
          <a:endParaRPr lang="en-US"/>
        </a:p>
      </dgm:t>
    </dgm:pt>
    <dgm:pt modelId="{E24DCFC7-566B-4847-9DE2-BE750088E833}" type="parTrans" cxnId="{214C252A-A491-4A86-A354-81C6EEBB48FF}">
      <dgm:prSet/>
      <dgm:spPr/>
      <dgm:t>
        <a:bodyPr/>
        <a:lstStyle/>
        <a:p>
          <a:endParaRPr lang="en-US"/>
        </a:p>
      </dgm:t>
    </dgm:pt>
    <dgm:pt modelId="{89BC7D10-9789-4580-BA3E-1E87D96D13D6}" type="sibTrans" cxnId="{214C252A-A491-4A86-A354-81C6EEBB48FF}">
      <dgm:prSet/>
      <dgm:spPr/>
      <dgm:t>
        <a:bodyPr/>
        <a:lstStyle/>
        <a:p>
          <a:endParaRPr lang="en-US"/>
        </a:p>
      </dgm:t>
    </dgm:pt>
    <dgm:pt modelId="{0DD3A6D8-FDB4-4931-A8DB-805068DAB5AE}">
      <dgm:prSet/>
      <dgm:spPr/>
      <dgm:t>
        <a:bodyPr/>
        <a:lstStyle/>
        <a:p>
          <a:r>
            <a:rPr lang="it-IT" b="0" i="0" baseline="0"/>
            <a:t>1923 Rivolta in Bulgaria </a:t>
          </a:r>
          <a:endParaRPr lang="en-US"/>
        </a:p>
      </dgm:t>
    </dgm:pt>
    <dgm:pt modelId="{BFA104BC-F447-4679-AE36-3338FD47217F}" type="parTrans" cxnId="{0ABB9D27-80E6-4426-ADE7-7D510F26B116}">
      <dgm:prSet/>
      <dgm:spPr/>
      <dgm:t>
        <a:bodyPr/>
        <a:lstStyle/>
        <a:p>
          <a:endParaRPr lang="en-US"/>
        </a:p>
      </dgm:t>
    </dgm:pt>
    <dgm:pt modelId="{4F61D16B-989B-429B-8CA5-AD0CCDC9FC8F}" type="sibTrans" cxnId="{0ABB9D27-80E6-4426-ADE7-7D510F26B116}">
      <dgm:prSet/>
      <dgm:spPr/>
      <dgm:t>
        <a:bodyPr/>
        <a:lstStyle/>
        <a:p>
          <a:endParaRPr lang="en-US"/>
        </a:p>
      </dgm:t>
    </dgm:pt>
    <dgm:pt modelId="{A71FAE5A-F3A1-4FF8-8320-E332F74A68CC}" type="pres">
      <dgm:prSet presAssocID="{3656321F-4E18-46D5-9392-7F557860B7EC}" presName="diagram" presStyleCnt="0">
        <dgm:presLayoutVars>
          <dgm:dir/>
          <dgm:resizeHandles val="exact"/>
        </dgm:presLayoutVars>
      </dgm:prSet>
      <dgm:spPr/>
    </dgm:pt>
    <dgm:pt modelId="{43A82AF0-4AEA-4DA3-92B4-F202E1F2C8AD}" type="pres">
      <dgm:prSet presAssocID="{64780FE8-D38C-48C8-8F5E-714EB081DFAC}" presName="node" presStyleLbl="node1" presStyleIdx="0" presStyleCnt="17">
        <dgm:presLayoutVars>
          <dgm:bulletEnabled val="1"/>
        </dgm:presLayoutVars>
      </dgm:prSet>
      <dgm:spPr/>
    </dgm:pt>
    <dgm:pt modelId="{7A9AFA0C-5898-4A22-8895-0FAF183AFECE}" type="pres">
      <dgm:prSet presAssocID="{166A4D16-9B29-4EF8-9A52-83E2B0CB8F7B}" presName="sibTrans" presStyleCnt="0"/>
      <dgm:spPr/>
    </dgm:pt>
    <dgm:pt modelId="{4D3AE0E5-2432-477F-810A-D4DAD667952E}" type="pres">
      <dgm:prSet presAssocID="{45BC8718-EDA3-4666-BF93-498EB0A7ED74}" presName="node" presStyleLbl="node1" presStyleIdx="1" presStyleCnt="17">
        <dgm:presLayoutVars>
          <dgm:bulletEnabled val="1"/>
        </dgm:presLayoutVars>
      </dgm:prSet>
      <dgm:spPr/>
    </dgm:pt>
    <dgm:pt modelId="{ABCCBF58-3BE6-4364-875E-BCE70222630D}" type="pres">
      <dgm:prSet presAssocID="{FAB04AB9-3273-4779-BE5A-11CD3A37DF06}" presName="sibTrans" presStyleCnt="0"/>
      <dgm:spPr/>
    </dgm:pt>
    <dgm:pt modelId="{F1B3BF24-197B-4AA5-B4A7-989FDE1BE0DE}" type="pres">
      <dgm:prSet presAssocID="{52D23309-2FE2-4584-B29D-0AFE67CD7B58}" presName="node" presStyleLbl="node1" presStyleIdx="2" presStyleCnt="17">
        <dgm:presLayoutVars>
          <dgm:bulletEnabled val="1"/>
        </dgm:presLayoutVars>
      </dgm:prSet>
      <dgm:spPr/>
    </dgm:pt>
    <dgm:pt modelId="{DD4AA28B-79D8-4690-AB5E-53C41C52E85A}" type="pres">
      <dgm:prSet presAssocID="{3707FAEB-FF34-47FE-9C87-C747E0D15C6E}" presName="sibTrans" presStyleCnt="0"/>
      <dgm:spPr/>
    </dgm:pt>
    <dgm:pt modelId="{C75DB37A-B015-4A7B-B7EB-7C16A62800AB}" type="pres">
      <dgm:prSet presAssocID="{6E256C47-B5AC-4D75-B54A-31DD62D56529}" presName="node" presStyleLbl="node1" presStyleIdx="3" presStyleCnt="17">
        <dgm:presLayoutVars>
          <dgm:bulletEnabled val="1"/>
        </dgm:presLayoutVars>
      </dgm:prSet>
      <dgm:spPr/>
    </dgm:pt>
    <dgm:pt modelId="{C76E5AAA-FF2A-42D3-8958-55B4538E966B}" type="pres">
      <dgm:prSet presAssocID="{A6E944A3-FFA7-4F6C-9E29-CCE06063CC87}" presName="sibTrans" presStyleCnt="0"/>
      <dgm:spPr/>
    </dgm:pt>
    <dgm:pt modelId="{D6ACFF1F-2B12-4995-83F8-ABB696C2A53C}" type="pres">
      <dgm:prSet presAssocID="{22F5B127-0A3D-4721-A7F7-6C8305BD3E66}" presName="node" presStyleLbl="node1" presStyleIdx="4" presStyleCnt="17">
        <dgm:presLayoutVars>
          <dgm:bulletEnabled val="1"/>
        </dgm:presLayoutVars>
      </dgm:prSet>
      <dgm:spPr/>
    </dgm:pt>
    <dgm:pt modelId="{A38EA78B-DF78-4033-9FA6-CE750754BD8C}" type="pres">
      <dgm:prSet presAssocID="{9FE1C93B-C373-4573-B444-6F1C12FEFA9E}" presName="sibTrans" presStyleCnt="0"/>
      <dgm:spPr/>
    </dgm:pt>
    <dgm:pt modelId="{4E6C341B-5A85-4274-B925-A222B039420D}" type="pres">
      <dgm:prSet presAssocID="{1B48858B-6AC2-4603-BE6F-5C24D428C40C}" presName="node" presStyleLbl="node1" presStyleIdx="5" presStyleCnt="17">
        <dgm:presLayoutVars>
          <dgm:bulletEnabled val="1"/>
        </dgm:presLayoutVars>
      </dgm:prSet>
      <dgm:spPr/>
    </dgm:pt>
    <dgm:pt modelId="{D474485D-4274-4481-8792-5255EDB0CB16}" type="pres">
      <dgm:prSet presAssocID="{620BBD70-42EA-4A58-9925-4E8B3E56B64F}" presName="sibTrans" presStyleCnt="0"/>
      <dgm:spPr/>
    </dgm:pt>
    <dgm:pt modelId="{7A71789D-7A48-4050-B4E7-C0CA74AE957D}" type="pres">
      <dgm:prSet presAssocID="{0ABDA803-E91A-4C19-B827-FC08EFFB2377}" presName="node" presStyleLbl="node1" presStyleIdx="6" presStyleCnt="17">
        <dgm:presLayoutVars>
          <dgm:bulletEnabled val="1"/>
        </dgm:presLayoutVars>
      </dgm:prSet>
      <dgm:spPr/>
    </dgm:pt>
    <dgm:pt modelId="{17D515F6-58D4-4C7D-9FA9-EFC329332C23}" type="pres">
      <dgm:prSet presAssocID="{264D01D1-BF10-4D18-BA49-81C8085D6A8E}" presName="sibTrans" presStyleCnt="0"/>
      <dgm:spPr/>
    </dgm:pt>
    <dgm:pt modelId="{124A7579-307C-4559-8FE8-C2C933DE70CE}" type="pres">
      <dgm:prSet presAssocID="{7B87E7DB-06FF-414E-B24B-E61CF64A3C0C}" presName="node" presStyleLbl="node1" presStyleIdx="7" presStyleCnt="17">
        <dgm:presLayoutVars>
          <dgm:bulletEnabled val="1"/>
        </dgm:presLayoutVars>
      </dgm:prSet>
      <dgm:spPr/>
    </dgm:pt>
    <dgm:pt modelId="{E8CE3974-2407-40F3-B3FB-2961BC68C9D0}" type="pres">
      <dgm:prSet presAssocID="{CD8CDBB0-5C2B-4D16-B83A-823518B1F00E}" presName="sibTrans" presStyleCnt="0"/>
      <dgm:spPr/>
    </dgm:pt>
    <dgm:pt modelId="{742C6C31-5020-4428-AA68-1226C8D6A2CB}" type="pres">
      <dgm:prSet presAssocID="{0C5BD4DF-52A7-4C89-A2E6-222B1E92FA4E}" presName="node" presStyleLbl="node1" presStyleIdx="8" presStyleCnt="17">
        <dgm:presLayoutVars>
          <dgm:bulletEnabled val="1"/>
        </dgm:presLayoutVars>
      </dgm:prSet>
      <dgm:spPr/>
    </dgm:pt>
    <dgm:pt modelId="{15132546-3668-4175-B78E-A4E89D05F1CD}" type="pres">
      <dgm:prSet presAssocID="{689CEEDF-A591-4074-89A8-8201C362F804}" presName="sibTrans" presStyleCnt="0"/>
      <dgm:spPr/>
    </dgm:pt>
    <dgm:pt modelId="{AABB5585-C6CE-4260-95BE-5A3DAB3C1C4B}" type="pres">
      <dgm:prSet presAssocID="{34CAE91F-391B-4D81-8CCA-5402FB952FFB}" presName="node" presStyleLbl="node1" presStyleIdx="9" presStyleCnt="17">
        <dgm:presLayoutVars>
          <dgm:bulletEnabled val="1"/>
        </dgm:presLayoutVars>
      </dgm:prSet>
      <dgm:spPr/>
    </dgm:pt>
    <dgm:pt modelId="{572017FD-55F7-4E20-86A8-3500B10286A8}" type="pres">
      <dgm:prSet presAssocID="{19D9DD10-D332-4736-8337-6BED8D832B0F}" presName="sibTrans" presStyleCnt="0"/>
      <dgm:spPr/>
    </dgm:pt>
    <dgm:pt modelId="{66E24136-6B43-43D3-BC24-07D2E2713436}" type="pres">
      <dgm:prSet presAssocID="{666CB910-9D56-4D1B-B847-3113FDA11C59}" presName="node" presStyleLbl="node1" presStyleIdx="10" presStyleCnt="17">
        <dgm:presLayoutVars>
          <dgm:bulletEnabled val="1"/>
        </dgm:presLayoutVars>
      </dgm:prSet>
      <dgm:spPr/>
    </dgm:pt>
    <dgm:pt modelId="{0CDE280F-E3D7-4879-82D2-D5004B3006B1}" type="pres">
      <dgm:prSet presAssocID="{E30B750B-C5B0-4EF6-89FC-26B545B03AB0}" presName="sibTrans" presStyleCnt="0"/>
      <dgm:spPr/>
    </dgm:pt>
    <dgm:pt modelId="{41308241-E022-4DE6-AB87-9579D8A021F0}" type="pres">
      <dgm:prSet presAssocID="{1F895227-574A-4A46-8A13-928EC59B0832}" presName="node" presStyleLbl="node1" presStyleIdx="11" presStyleCnt="17">
        <dgm:presLayoutVars>
          <dgm:bulletEnabled val="1"/>
        </dgm:presLayoutVars>
      </dgm:prSet>
      <dgm:spPr/>
    </dgm:pt>
    <dgm:pt modelId="{643AF6E8-B8B5-4B4B-9269-2753D32A5568}" type="pres">
      <dgm:prSet presAssocID="{DEADDE59-ADD4-44EF-A896-69B137588627}" presName="sibTrans" presStyleCnt="0"/>
      <dgm:spPr/>
    </dgm:pt>
    <dgm:pt modelId="{283987F9-C6E6-439F-82FA-7B0215503BEF}" type="pres">
      <dgm:prSet presAssocID="{5EDFCD36-FF4B-4B2B-AD0F-200B0168CC6E}" presName="node" presStyleLbl="node1" presStyleIdx="12" presStyleCnt="17">
        <dgm:presLayoutVars>
          <dgm:bulletEnabled val="1"/>
        </dgm:presLayoutVars>
      </dgm:prSet>
      <dgm:spPr/>
    </dgm:pt>
    <dgm:pt modelId="{75872A16-A7D8-4F02-8BB5-9358792B8FE5}" type="pres">
      <dgm:prSet presAssocID="{31BD35C1-62CA-4511-BF10-FE78BE2C0483}" presName="sibTrans" presStyleCnt="0"/>
      <dgm:spPr/>
    </dgm:pt>
    <dgm:pt modelId="{B0BC4493-073F-4D83-B8D5-A004812F3C69}" type="pres">
      <dgm:prSet presAssocID="{2FD29BAA-4164-4E46-A10A-45594B714D32}" presName="node" presStyleLbl="node1" presStyleIdx="13" presStyleCnt="17">
        <dgm:presLayoutVars>
          <dgm:bulletEnabled val="1"/>
        </dgm:presLayoutVars>
      </dgm:prSet>
      <dgm:spPr/>
    </dgm:pt>
    <dgm:pt modelId="{C4393B4A-F362-458D-B953-2F77216564DD}" type="pres">
      <dgm:prSet presAssocID="{49BFD35A-CBCD-433E-9FC7-A45B727A2E53}" presName="sibTrans" presStyleCnt="0"/>
      <dgm:spPr/>
    </dgm:pt>
    <dgm:pt modelId="{C8CB816B-100D-4018-9719-E9EAD94E2C26}" type="pres">
      <dgm:prSet presAssocID="{9A1F8C84-1A99-4FB2-BE8B-691123BE935B}" presName="node" presStyleLbl="node1" presStyleIdx="14" presStyleCnt="17">
        <dgm:presLayoutVars>
          <dgm:bulletEnabled val="1"/>
        </dgm:presLayoutVars>
      </dgm:prSet>
      <dgm:spPr/>
    </dgm:pt>
    <dgm:pt modelId="{71BF1E18-CAF3-4AE8-B6CF-E5F1B369D38B}" type="pres">
      <dgm:prSet presAssocID="{1238B827-4FCD-40D6-83A4-A4C38CDE0BDF}" presName="sibTrans" presStyleCnt="0"/>
      <dgm:spPr/>
    </dgm:pt>
    <dgm:pt modelId="{7FA4ED2A-8EA0-4105-B73B-5358A7C0A597}" type="pres">
      <dgm:prSet presAssocID="{D5FA1D30-F5DF-419F-954C-71F87A11D59D}" presName="node" presStyleLbl="node1" presStyleIdx="15" presStyleCnt="17">
        <dgm:presLayoutVars>
          <dgm:bulletEnabled val="1"/>
        </dgm:presLayoutVars>
      </dgm:prSet>
      <dgm:spPr/>
    </dgm:pt>
    <dgm:pt modelId="{BCAE3E66-E632-4CBC-918B-7F9D4067E77F}" type="pres">
      <dgm:prSet presAssocID="{89BC7D10-9789-4580-BA3E-1E87D96D13D6}" presName="sibTrans" presStyleCnt="0"/>
      <dgm:spPr/>
    </dgm:pt>
    <dgm:pt modelId="{3D0DE630-C4B9-4047-B5FE-357174AEB85C}" type="pres">
      <dgm:prSet presAssocID="{0DD3A6D8-FDB4-4931-A8DB-805068DAB5AE}" presName="node" presStyleLbl="node1" presStyleIdx="16" presStyleCnt="17">
        <dgm:presLayoutVars>
          <dgm:bulletEnabled val="1"/>
        </dgm:presLayoutVars>
      </dgm:prSet>
      <dgm:spPr/>
    </dgm:pt>
  </dgm:ptLst>
  <dgm:cxnLst>
    <dgm:cxn modelId="{620DC604-B85C-403D-AC0B-309D2403FE3F}" type="presOf" srcId="{9A1F8C84-1A99-4FB2-BE8B-691123BE935B}" destId="{C8CB816B-100D-4018-9719-E9EAD94E2C26}" srcOrd="0" destOrd="0" presId="urn:microsoft.com/office/officeart/2005/8/layout/default"/>
    <dgm:cxn modelId="{8692F51D-7FA3-46EF-A13A-E9E69689A196}" type="presOf" srcId="{D5FA1D30-F5DF-419F-954C-71F87A11D59D}" destId="{7FA4ED2A-8EA0-4105-B73B-5358A7C0A597}" srcOrd="0" destOrd="0" presId="urn:microsoft.com/office/officeart/2005/8/layout/default"/>
    <dgm:cxn modelId="{75A9A920-EB11-4756-863D-B5CE944C23AA}" srcId="{3656321F-4E18-46D5-9392-7F557860B7EC}" destId="{34CAE91F-391B-4D81-8CCA-5402FB952FFB}" srcOrd="9" destOrd="0" parTransId="{8E3320DB-48C8-42B1-9A1E-0C354C2780DD}" sibTransId="{19D9DD10-D332-4736-8337-6BED8D832B0F}"/>
    <dgm:cxn modelId="{29FE8124-5479-4D32-90D8-F07982B4F63F}" type="presOf" srcId="{7B87E7DB-06FF-414E-B24B-E61CF64A3C0C}" destId="{124A7579-307C-4559-8FE8-C2C933DE70CE}" srcOrd="0" destOrd="0" presId="urn:microsoft.com/office/officeart/2005/8/layout/default"/>
    <dgm:cxn modelId="{0ABB9D27-80E6-4426-ADE7-7D510F26B116}" srcId="{3656321F-4E18-46D5-9392-7F557860B7EC}" destId="{0DD3A6D8-FDB4-4931-A8DB-805068DAB5AE}" srcOrd="16" destOrd="0" parTransId="{BFA104BC-F447-4679-AE36-3338FD47217F}" sibTransId="{4F61D16B-989B-429B-8CA5-AD0CCDC9FC8F}"/>
    <dgm:cxn modelId="{214C252A-A491-4A86-A354-81C6EEBB48FF}" srcId="{3656321F-4E18-46D5-9392-7F557860B7EC}" destId="{D5FA1D30-F5DF-419F-954C-71F87A11D59D}" srcOrd="15" destOrd="0" parTransId="{E24DCFC7-566B-4847-9DE2-BE750088E833}" sibTransId="{89BC7D10-9789-4580-BA3E-1E87D96D13D6}"/>
    <dgm:cxn modelId="{52A6772A-BA1F-430F-9B09-B3F3B896048B}" srcId="{3656321F-4E18-46D5-9392-7F557860B7EC}" destId="{5EDFCD36-FF4B-4B2B-AD0F-200B0168CC6E}" srcOrd="12" destOrd="0" parTransId="{6D83B8C3-5CED-4AC7-964B-39DED9535F15}" sibTransId="{31BD35C1-62CA-4511-BF10-FE78BE2C0483}"/>
    <dgm:cxn modelId="{C4013B2B-28F5-4860-80D4-91B5B0095D2B}" type="presOf" srcId="{6E256C47-B5AC-4D75-B54A-31DD62D56529}" destId="{C75DB37A-B015-4A7B-B7EB-7C16A62800AB}" srcOrd="0" destOrd="0" presId="urn:microsoft.com/office/officeart/2005/8/layout/default"/>
    <dgm:cxn modelId="{72ADAD2B-5061-41F5-BEDD-E5798559E5AD}" srcId="{3656321F-4E18-46D5-9392-7F557860B7EC}" destId="{0ABDA803-E91A-4C19-B827-FC08EFFB2377}" srcOrd="6" destOrd="0" parTransId="{E1F0F5C4-660A-4ADC-A182-141228F376C9}" sibTransId="{264D01D1-BF10-4D18-BA49-81C8085D6A8E}"/>
    <dgm:cxn modelId="{7C4B6E2C-4D6D-4C27-AD68-139DB6A912A7}" type="presOf" srcId="{666CB910-9D56-4D1B-B847-3113FDA11C59}" destId="{66E24136-6B43-43D3-BC24-07D2E2713436}" srcOrd="0" destOrd="0" presId="urn:microsoft.com/office/officeart/2005/8/layout/default"/>
    <dgm:cxn modelId="{C617EC30-55E8-41E5-913A-049295BA37EB}" srcId="{3656321F-4E18-46D5-9392-7F557860B7EC}" destId="{22F5B127-0A3D-4721-A7F7-6C8305BD3E66}" srcOrd="4" destOrd="0" parTransId="{E70C66B7-BDE2-4CC5-B227-22BEFC00991D}" sibTransId="{9FE1C93B-C373-4573-B444-6F1C12FEFA9E}"/>
    <dgm:cxn modelId="{41C52833-6BBC-4B8D-AF8D-844F07E12114}" srcId="{3656321F-4E18-46D5-9392-7F557860B7EC}" destId="{1F895227-574A-4A46-8A13-928EC59B0832}" srcOrd="11" destOrd="0" parTransId="{634AACF1-3A39-40C5-B5C3-067A9537614B}" sibTransId="{DEADDE59-ADD4-44EF-A896-69B137588627}"/>
    <dgm:cxn modelId="{D10A825F-1A8E-4C28-B5C4-92D2B03E2FA1}" type="presOf" srcId="{3656321F-4E18-46D5-9392-7F557860B7EC}" destId="{A71FAE5A-F3A1-4FF8-8320-E332F74A68CC}" srcOrd="0" destOrd="0" presId="urn:microsoft.com/office/officeart/2005/8/layout/default"/>
    <dgm:cxn modelId="{EC007162-C9FD-4BE6-B1EF-CF0A77A12EED}" type="presOf" srcId="{64780FE8-D38C-48C8-8F5E-714EB081DFAC}" destId="{43A82AF0-4AEA-4DA3-92B4-F202E1F2C8AD}" srcOrd="0" destOrd="0" presId="urn:microsoft.com/office/officeart/2005/8/layout/default"/>
    <dgm:cxn modelId="{F7477743-6CB1-497D-87F2-4F90838B6BCE}" type="presOf" srcId="{5EDFCD36-FF4B-4B2B-AD0F-200B0168CC6E}" destId="{283987F9-C6E6-439F-82FA-7B0215503BEF}" srcOrd="0" destOrd="0" presId="urn:microsoft.com/office/officeart/2005/8/layout/default"/>
    <dgm:cxn modelId="{53D27668-8DCD-4307-94FE-BCFEAEC5F22C}" type="presOf" srcId="{1F895227-574A-4A46-8A13-928EC59B0832}" destId="{41308241-E022-4DE6-AB87-9579D8A021F0}" srcOrd="0" destOrd="0" presId="urn:microsoft.com/office/officeart/2005/8/layout/default"/>
    <dgm:cxn modelId="{76F60569-579D-43A0-ADC1-E84F8641E31D}" srcId="{3656321F-4E18-46D5-9392-7F557860B7EC}" destId="{1B48858B-6AC2-4603-BE6F-5C24D428C40C}" srcOrd="5" destOrd="0" parTransId="{0F3858AB-1572-4B61-B53C-083C99CE2CAB}" sibTransId="{620BBD70-42EA-4A58-9925-4E8B3E56B64F}"/>
    <dgm:cxn modelId="{70343A6E-2B8A-436B-BB93-4F2053BF0B2B}" srcId="{3656321F-4E18-46D5-9392-7F557860B7EC}" destId="{6E256C47-B5AC-4D75-B54A-31DD62D56529}" srcOrd="3" destOrd="0" parTransId="{F4B9A568-6FEF-4593-B5AC-5C7F43EFB9B1}" sibTransId="{A6E944A3-FFA7-4F6C-9E29-CCE06063CC87}"/>
    <dgm:cxn modelId="{D5477B51-7AB9-472C-9270-019067E9A84D}" type="presOf" srcId="{0C5BD4DF-52A7-4C89-A2E6-222B1E92FA4E}" destId="{742C6C31-5020-4428-AA68-1226C8D6A2CB}" srcOrd="0" destOrd="0" presId="urn:microsoft.com/office/officeart/2005/8/layout/default"/>
    <dgm:cxn modelId="{E42C387D-8FC8-44D4-B4AD-2F0C3B7CA0BE}" srcId="{3656321F-4E18-46D5-9392-7F557860B7EC}" destId="{7B87E7DB-06FF-414E-B24B-E61CF64A3C0C}" srcOrd="7" destOrd="0" parTransId="{DC22B92E-9E70-4A48-88C5-EED13369B74C}" sibTransId="{CD8CDBB0-5C2B-4D16-B83A-823518B1F00E}"/>
    <dgm:cxn modelId="{26681A8D-98AF-4880-9594-6E4E981A5D52}" srcId="{3656321F-4E18-46D5-9392-7F557860B7EC}" destId="{52D23309-2FE2-4584-B29D-0AFE67CD7B58}" srcOrd="2" destOrd="0" parTransId="{57CFF354-4713-4762-9BAF-EEFD1812512F}" sibTransId="{3707FAEB-FF34-47FE-9C87-C747E0D15C6E}"/>
    <dgm:cxn modelId="{1FD6748D-98E1-4D7C-B8F7-0AD3D5566946}" srcId="{3656321F-4E18-46D5-9392-7F557860B7EC}" destId="{45BC8718-EDA3-4666-BF93-498EB0A7ED74}" srcOrd="1" destOrd="0" parTransId="{6C932525-951F-4646-ACB2-9D0AF5A1A030}" sibTransId="{FAB04AB9-3273-4779-BE5A-11CD3A37DF06}"/>
    <dgm:cxn modelId="{881615A9-4775-4153-B0D9-29BD83D6EC69}" type="presOf" srcId="{0DD3A6D8-FDB4-4931-A8DB-805068DAB5AE}" destId="{3D0DE630-C4B9-4047-B5FE-357174AEB85C}" srcOrd="0" destOrd="0" presId="urn:microsoft.com/office/officeart/2005/8/layout/default"/>
    <dgm:cxn modelId="{5A3E10AD-FC24-4577-B3F8-6A6CD27F1634}" srcId="{3656321F-4E18-46D5-9392-7F557860B7EC}" destId="{0C5BD4DF-52A7-4C89-A2E6-222B1E92FA4E}" srcOrd="8" destOrd="0" parTransId="{9245A518-E5C7-4A88-8078-8BD844AFA552}" sibTransId="{689CEEDF-A591-4074-89A8-8201C362F804}"/>
    <dgm:cxn modelId="{E7DABEBB-9B03-4AE9-BE53-3B1B14D41F4B}" srcId="{3656321F-4E18-46D5-9392-7F557860B7EC}" destId="{666CB910-9D56-4D1B-B847-3113FDA11C59}" srcOrd="10" destOrd="0" parTransId="{7C2E1C3A-8945-42E4-B18A-ED5471AB6FC3}" sibTransId="{E30B750B-C5B0-4EF6-89FC-26B545B03AB0}"/>
    <dgm:cxn modelId="{6DBE9FBC-A575-4158-81D2-D687D976D5FA}" type="presOf" srcId="{2FD29BAA-4164-4E46-A10A-45594B714D32}" destId="{B0BC4493-073F-4D83-B8D5-A004812F3C69}" srcOrd="0" destOrd="0" presId="urn:microsoft.com/office/officeart/2005/8/layout/default"/>
    <dgm:cxn modelId="{F45893CD-CDFF-4300-BFE4-88B8F4F250E0}" type="presOf" srcId="{52D23309-2FE2-4584-B29D-0AFE67CD7B58}" destId="{F1B3BF24-197B-4AA5-B4A7-989FDE1BE0DE}" srcOrd="0" destOrd="0" presId="urn:microsoft.com/office/officeart/2005/8/layout/default"/>
    <dgm:cxn modelId="{77315BD2-E459-4DFE-990F-E92BB7DDE48E}" type="presOf" srcId="{45BC8718-EDA3-4666-BF93-498EB0A7ED74}" destId="{4D3AE0E5-2432-477F-810A-D4DAD667952E}" srcOrd="0" destOrd="0" presId="urn:microsoft.com/office/officeart/2005/8/layout/default"/>
    <dgm:cxn modelId="{8BA083DD-7F12-497B-A053-B38EF1303BD8}" type="presOf" srcId="{34CAE91F-391B-4D81-8CCA-5402FB952FFB}" destId="{AABB5585-C6CE-4260-95BE-5A3DAB3C1C4B}" srcOrd="0" destOrd="0" presId="urn:microsoft.com/office/officeart/2005/8/layout/default"/>
    <dgm:cxn modelId="{0504C8E9-8CE0-4979-99A4-02945F59225A}" srcId="{3656321F-4E18-46D5-9392-7F557860B7EC}" destId="{2FD29BAA-4164-4E46-A10A-45594B714D32}" srcOrd="13" destOrd="0" parTransId="{1946BA57-2C0B-49F2-9BCA-631923882BB7}" sibTransId="{49BFD35A-CBCD-433E-9FC7-A45B727A2E53}"/>
    <dgm:cxn modelId="{69A3B2F0-29B8-44A9-A175-94192363A0B3}" type="presOf" srcId="{22F5B127-0A3D-4721-A7F7-6C8305BD3E66}" destId="{D6ACFF1F-2B12-4995-83F8-ABB696C2A53C}" srcOrd="0" destOrd="0" presId="urn:microsoft.com/office/officeart/2005/8/layout/default"/>
    <dgm:cxn modelId="{EC21EBF0-EE99-4E52-9490-518750CF2EBC}" type="presOf" srcId="{1B48858B-6AC2-4603-BE6F-5C24D428C40C}" destId="{4E6C341B-5A85-4274-B925-A222B039420D}" srcOrd="0" destOrd="0" presId="urn:microsoft.com/office/officeart/2005/8/layout/default"/>
    <dgm:cxn modelId="{59CF09FB-848F-466B-BC05-7DF8F92C3362}" srcId="{3656321F-4E18-46D5-9392-7F557860B7EC}" destId="{9A1F8C84-1A99-4FB2-BE8B-691123BE935B}" srcOrd="14" destOrd="0" parTransId="{35574754-0A3E-4B63-B553-013D249B118A}" sibTransId="{1238B827-4FCD-40D6-83A4-A4C38CDE0BDF}"/>
    <dgm:cxn modelId="{A6518DFC-C67C-4FF4-AA78-73982662F78A}" type="presOf" srcId="{0ABDA803-E91A-4C19-B827-FC08EFFB2377}" destId="{7A71789D-7A48-4050-B4E7-C0CA74AE957D}" srcOrd="0" destOrd="0" presId="urn:microsoft.com/office/officeart/2005/8/layout/default"/>
    <dgm:cxn modelId="{EA76DEFF-96A8-4ABB-BC96-EF29B1078279}" srcId="{3656321F-4E18-46D5-9392-7F557860B7EC}" destId="{64780FE8-D38C-48C8-8F5E-714EB081DFAC}" srcOrd="0" destOrd="0" parTransId="{13B88756-7B03-41EE-90AA-7753A8929EE9}" sibTransId="{166A4D16-9B29-4EF8-9A52-83E2B0CB8F7B}"/>
    <dgm:cxn modelId="{10D95B96-BAE6-46A6-8D12-9A5CBE3F479D}" type="presParOf" srcId="{A71FAE5A-F3A1-4FF8-8320-E332F74A68CC}" destId="{43A82AF0-4AEA-4DA3-92B4-F202E1F2C8AD}" srcOrd="0" destOrd="0" presId="urn:microsoft.com/office/officeart/2005/8/layout/default"/>
    <dgm:cxn modelId="{62FFA1E4-6A8A-4DBA-B1E3-D93689FF4BD5}" type="presParOf" srcId="{A71FAE5A-F3A1-4FF8-8320-E332F74A68CC}" destId="{7A9AFA0C-5898-4A22-8895-0FAF183AFECE}" srcOrd="1" destOrd="0" presId="urn:microsoft.com/office/officeart/2005/8/layout/default"/>
    <dgm:cxn modelId="{41A956FE-8453-4F0B-9EEF-5605318BEB1D}" type="presParOf" srcId="{A71FAE5A-F3A1-4FF8-8320-E332F74A68CC}" destId="{4D3AE0E5-2432-477F-810A-D4DAD667952E}" srcOrd="2" destOrd="0" presId="urn:microsoft.com/office/officeart/2005/8/layout/default"/>
    <dgm:cxn modelId="{BC1FE9CC-4B2A-4AB4-94B8-B8758BB9C21F}" type="presParOf" srcId="{A71FAE5A-F3A1-4FF8-8320-E332F74A68CC}" destId="{ABCCBF58-3BE6-4364-875E-BCE70222630D}" srcOrd="3" destOrd="0" presId="urn:microsoft.com/office/officeart/2005/8/layout/default"/>
    <dgm:cxn modelId="{287F444F-9F44-43F8-9CE2-1F4B6860E23F}" type="presParOf" srcId="{A71FAE5A-F3A1-4FF8-8320-E332F74A68CC}" destId="{F1B3BF24-197B-4AA5-B4A7-989FDE1BE0DE}" srcOrd="4" destOrd="0" presId="urn:microsoft.com/office/officeart/2005/8/layout/default"/>
    <dgm:cxn modelId="{FDD299AD-808D-4A51-82FA-A44225AC69D7}" type="presParOf" srcId="{A71FAE5A-F3A1-4FF8-8320-E332F74A68CC}" destId="{DD4AA28B-79D8-4690-AB5E-53C41C52E85A}" srcOrd="5" destOrd="0" presId="urn:microsoft.com/office/officeart/2005/8/layout/default"/>
    <dgm:cxn modelId="{2A891805-EAD0-43CB-9FEA-A553B900B357}" type="presParOf" srcId="{A71FAE5A-F3A1-4FF8-8320-E332F74A68CC}" destId="{C75DB37A-B015-4A7B-B7EB-7C16A62800AB}" srcOrd="6" destOrd="0" presId="urn:microsoft.com/office/officeart/2005/8/layout/default"/>
    <dgm:cxn modelId="{A30BBF63-8BCE-4981-BE3F-6A28D568F729}" type="presParOf" srcId="{A71FAE5A-F3A1-4FF8-8320-E332F74A68CC}" destId="{C76E5AAA-FF2A-42D3-8958-55B4538E966B}" srcOrd="7" destOrd="0" presId="urn:microsoft.com/office/officeart/2005/8/layout/default"/>
    <dgm:cxn modelId="{CDB76FD1-3C00-4D1C-BFB8-5A12C9A1E340}" type="presParOf" srcId="{A71FAE5A-F3A1-4FF8-8320-E332F74A68CC}" destId="{D6ACFF1F-2B12-4995-83F8-ABB696C2A53C}" srcOrd="8" destOrd="0" presId="urn:microsoft.com/office/officeart/2005/8/layout/default"/>
    <dgm:cxn modelId="{C8B4E553-E5D8-4F7B-9362-D2655D83F9A4}" type="presParOf" srcId="{A71FAE5A-F3A1-4FF8-8320-E332F74A68CC}" destId="{A38EA78B-DF78-4033-9FA6-CE750754BD8C}" srcOrd="9" destOrd="0" presId="urn:microsoft.com/office/officeart/2005/8/layout/default"/>
    <dgm:cxn modelId="{1583D7DA-2D4D-4278-AE9D-779405E389B5}" type="presParOf" srcId="{A71FAE5A-F3A1-4FF8-8320-E332F74A68CC}" destId="{4E6C341B-5A85-4274-B925-A222B039420D}" srcOrd="10" destOrd="0" presId="urn:microsoft.com/office/officeart/2005/8/layout/default"/>
    <dgm:cxn modelId="{A3EC1881-9BAD-40CA-80B6-802E29D4C924}" type="presParOf" srcId="{A71FAE5A-F3A1-4FF8-8320-E332F74A68CC}" destId="{D474485D-4274-4481-8792-5255EDB0CB16}" srcOrd="11" destOrd="0" presId="urn:microsoft.com/office/officeart/2005/8/layout/default"/>
    <dgm:cxn modelId="{C96ED418-2946-43DA-A23B-B2D1E8CED8E2}" type="presParOf" srcId="{A71FAE5A-F3A1-4FF8-8320-E332F74A68CC}" destId="{7A71789D-7A48-4050-B4E7-C0CA74AE957D}" srcOrd="12" destOrd="0" presId="urn:microsoft.com/office/officeart/2005/8/layout/default"/>
    <dgm:cxn modelId="{C66AE3FD-D031-478F-83DC-DBCE98FE4E9E}" type="presParOf" srcId="{A71FAE5A-F3A1-4FF8-8320-E332F74A68CC}" destId="{17D515F6-58D4-4C7D-9FA9-EFC329332C23}" srcOrd="13" destOrd="0" presId="urn:microsoft.com/office/officeart/2005/8/layout/default"/>
    <dgm:cxn modelId="{21A5FF5D-5ADA-4DDE-A93F-EEDD65088BB5}" type="presParOf" srcId="{A71FAE5A-F3A1-4FF8-8320-E332F74A68CC}" destId="{124A7579-307C-4559-8FE8-C2C933DE70CE}" srcOrd="14" destOrd="0" presId="urn:microsoft.com/office/officeart/2005/8/layout/default"/>
    <dgm:cxn modelId="{3A8252AD-5E31-48E0-991F-2DA8676B41CF}" type="presParOf" srcId="{A71FAE5A-F3A1-4FF8-8320-E332F74A68CC}" destId="{E8CE3974-2407-40F3-B3FB-2961BC68C9D0}" srcOrd="15" destOrd="0" presId="urn:microsoft.com/office/officeart/2005/8/layout/default"/>
    <dgm:cxn modelId="{8B913D7D-56E6-445E-A6AE-103398040288}" type="presParOf" srcId="{A71FAE5A-F3A1-4FF8-8320-E332F74A68CC}" destId="{742C6C31-5020-4428-AA68-1226C8D6A2CB}" srcOrd="16" destOrd="0" presId="urn:microsoft.com/office/officeart/2005/8/layout/default"/>
    <dgm:cxn modelId="{B24D7BE3-1E24-43C8-A9B6-513C10027A1E}" type="presParOf" srcId="{A71FAE5A-F3A1-4FF8-8320-E332F74A68CC}" destId="{15132546-3668-4175-B78E-A4E89D05F1CD}" srcOrd="17" destOrd="0" presId="urn:microsoft.com/office/officeart/2005/8/layout/default"/>
    <dgm:cxn modelId="{36D72D4F-AAAA-4421-A462-ADABE7E12FFE}" type="presParOf" srcId="{A71FAE5A-F3A1-4FF8-8320-E332F74A68CC}" destId="{AABB5585-C6CE-4260-95BE-5A3DAB3C1C4B}" srcOrd="18" destOrd="0" presId="urn:microsoft.com/office/officeart/2005/8/layout/default"/>
    <dgm:cxn modelId="{97F23A07-E91D-4C88-8DB3-7C63DB5E353F}" type="presParOf" srcId="{A71FAE5A-F3A1-4FF8-8320-E332F74A68CC}" destId="{572017FD-55F7-4E20-86A8-3500B10286A8}" srcOrd="19" destOrd="0" presId="urn:microsoft.com/office/officeart/2005/8/layout/default"/>
    <dgm:cxn modelId="{5112050D-AA1A-4872-A983-4CCC4517CD0C}" type="presParOf" srcId="{A71FAE5A-F3A1-4FF8-8320-E332F74A68CC}" destId="{66E24136-6B43-43D3-BC24-07D2E2713436}" srcOrd="20" destOrd="0" presId="urn:microsoft.com/office/officeart/2005/8/layout/default"/>
    <dgm:cxn modelId="{A71CAD7A-FF16-4E25-973D-84CEB2E526FB}" type="presParOf" srcId="{A71FAE5A-F3A1-4FF8-8320-E332F74A68CC}" destId="{0CDE280F-E3D7-4879-82D2-D5004B3006B1}" srcOrd="21" destOrd="0" presId="urn:microsoft.com/office/officeart/2005/8/layout/default"/>
    <dgm:cxn modelId="{67C32716-E79A-410C-A5BD-2AA1B9865BAF}" type="presParOf" srcId="{A71FAE5A-F3A1-4FF8-8320-E332F74A68CC}" destId="{41308241-E022-4DE6-AB87-9579D8A021F0}" srcOrd="22" destOrd="0" presId="urn:microsoft.com/office/officeart/2005/8/layout/default"/>
    <dgm:cxn modelId="{9AFB632D-A538-4F38-8872-9EE12A6A0776}" type="presParOf" srcId="{A71FAE5A-F3A1-4FF8-8320-E332F74A68CC}" destId="{643AF6E8-B8B5-4B4B-9269-2753D32A5568}" srcOrd="23" destOrd="0" presId="urn:microsoft.com/office/officeart/2005/8/layout/default"/>
    <dgm:cxn modelId="{4EE05ACC-A204-49E3-983E-C39540108EEA}" type="presParOf" srcId="{A71FAE5A-F3A1-4FF8-8320-E332F74A68CC}" destId="{283987F9-C6E6-439F-82FA-7B0215503BEF}" srcOrd="24" destOrd="0" presId="urn:microsoft.com/office/officeart/2005/8/layout/default"/>
    <dgm:cxn modelId="{D8D0960C-C098-4C24-81B8-05A5505FF70E}" type="presParOf" srcId="{A71FAE5A-F3A1-4FF8-8320-E332F74A68CC}" destId="{75872A16-A7D8-4F02-8BB5-9358792B8FE5}" srcOrd="25" destOrd="0" presId="urn:microsoft.com/office/officeart/2005/8/layout/default"/>
    <dgm:cxn modelId="{D9656966-B01A-420A-AFAB-27475F0A34CF}" type="presParOf" srcId="{A71FAE5A-F3A1-4FF8-8320-E332F74A68CC}" destId="{B0BC4493-073F-4D83-B8D5-A004812F3C69}" srcOrd="26" destOrd="0" presId="urn:microsoft.com/office/officeart/2005/8/layout/default"/>
    <dgm:cxn modelId="{90ECD6FF-7020-48C0-9A8C-15B4C76210E5}" type="presParOf" srcId="{A71FAE5A-F3A1-4FF8-8320-E332F74A68CC}" destId="{C4393B4A-F362-458D-B953-2F77216564DD}" srcOrd="27" destOrd="0" presId="urn:microsoft.com/office/officeart/2005/8/layout/default"/>
    <dgm:cxn modelId="{F9896E2C-D28C-4E6E-990F-2DC610CF6197}" type="presParOf" srcId="{A71FAE5A-F3A1-4FF8-8320-E332F74A68CC}" destId="{C8CB816B-100D-4018-9719-E9EAD94E2C26}" srcOrd="28" destOrd="0" presId="urn:microsoft.com/office/officeart/2005/8/layout/default"/>
    <dgm:cxn modelId="{8A0F98A6-080F-4400-9CA7-88A0E29CE536}" type="presParOf" srcId="{A71FAE5A-F3A1-4FF8-8320-E332F74A68CC}" destId="{71BF1E18-CAF3-4AE8-B6CF-E5F1B369D38B}" srcOrd="29" destOrd="0" presId="urn:microsoft.com/office/officeart/2005/8/layout/default"/>
    <dgm:cxn modelId="{3FD70CA2-68FB-4EC5-BF0D-58FDB9B83966}" type="presParOf" srcId="{A71FAE5A-F3A1-4FF8-8320-E332F74A68CC}" destId="{7FA4ED2A-8EA0-4105-B73B-5358A7C0A597}" srcOrd="30" destOrd="0" presId="urn:microsoft.com/office/officeart/2005/8/layout/default"/>
    <dgm:cxn modelId="{46F3208A-2145-4133-A2BF-512078AAD355}" type="presParOf" srcId="{A71FAE5A-F3A1-4FF8-8320-E332F74A68CC}" destId="{BCAE3E66-E632-4CBC-918B-7F9D4067E77F}" srcOrd="31" destOrd="0" presId="urn:microsoft.com/office/officeart/2005/8/layout/default"/>
    <dgm:cxn modelId="{5CCF9B9E-E5BC-4386-B9F3-DB3C8E6B4FC8}" type="presParOf" srcId="{A71FAE5A-F3A1-4FF8-8320-E332F74A68CC}" destId="{3D0DE630-C4B9-4047-B5FE-357174AEB85C}"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82AF0-4AEA-4DA3-92B4-F202E1F2C8AD}">
      <dsp:nvSpPr>
        <dsp:cNvPr id="0" name=""/>
        <dsp:cNvSpPr/>
      </dsp:nvSpPr>
      <dsp:spPr>
        <a:xfrm>
          <a:off x="817591" y="163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 guerra civile finlandese </a:t>
          </a:r>
          <a:endParaRPr lang="en-US" sz="1200" kern="1200"/>
        </a:p>
      </dsp:txBody>
      <dsp:txXfrm>
        <a:off x="817591" y="1636"/>
        <a:ext cx="1500892" cy="900535"/>
      </dsp:txXfrm>
    </dsp:sp>
    <dsp:sp modelId="{4D3AE0E5-2432-477F-810A-D4DAD667952E}">
      <dsp:nvSpPr>
        <dsp:cNvPr id="0" name=""/>
        <dsp:cNvSpPr/>
      </dsp:nvSpPr>
      <dsp:spPr>
        <a:xfrm>
          <a:off x="2468573" y="163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1918-1919 Guerra polacco-ucraina </a:t>
          </a:r>
          <a:endParaRPr lang="en-US" sz="1200" kern="1200"/>
        </a:p>
      </dsp:txBody>
      <dsp:txXfrm>
        <a:off x="2468573" y="1636"/>
        <a:ext cx="1500892" cy="900535"/>
      </dsp:txXfrm>
    </dsp:sp>
    <dsp:sp modelId="{F1B3BF24-197B-4AA5-B4A7-989FDE1BE0DE}">
      <dsp:nvSpPr>
        <dsp:cNvPr id="0" name=""/>
        <dsp:cNvSpPr/>
      </dsp:nvSpPr>
      <dsp:spPr>
        <a:xfrm>
          <a:off x="4119555" y="163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dirty="0"/>
            <a:t>1918-1920 Guerra d'indipendenza estone </a:t>
          </a:r>
          <a:endParaRPr lang="en-US" sz="1200" kern="1200" dirty="0"/>
        </a:p>
      </dsp:txBody>
      <dsp:txXfrm>
        <a:off x="4119555" y="1636"/>
        <a:ext cx="1500892" cy="900535"/>
      </dsp:txXfrm>
    </dsp:sp>
    <dsp:sp modelId="{C75DB37A-B015-4A7B-B7EB-7C16A62800AB}">
      <dsp:nvSpPr>
        <dsp:cNvPr id="0" name=""/>
        <dsp:cNvSpPr/>
      </dsp:nvSpPr>
      <dsp:spPr>
        <a:xfrm>
          <a:off x="5770537" y="163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1918-1920 Guerra d'indipendenza lettone </a:t>
          </a:r>
          <a:endParaRPr lang="en-US" sz="1200" kern="1200"/>
        </a:p>
      </dsp:txBody>
      <dsp:txXfrm>
        <a:off x="5770537" y="1636"/>
        <a:ext cx="1500892" cy="900535"/>
      </dsp:txXfrm>
    </dsp:sp>
    <dsp:sp modelId="{D6ACFF1F-2B12-4995-83F8-ABB696C2A53C}">
      <dsp:nvSpPr>
        <dsp:cNvPr id="0" name=""/>
        <dsp:cNvSpPr/>
      </dsp:nvSpPr>
      <dsp:spPr>
        <a:xfrm>
          <a:off x="817591" y="105226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1918-1920 Guerre d'indipendenza lituane </a:t>
          </a:r>
          <a:endParaRPr lang="en-US" sz="1200" kern="1200"/>
        </a:p>
      </dsp:txBody>
      <dsp:txXfrm>
        <a:off x="817591" y="1052261"/>
        <a:ext cx="1500892" cy="900535"/>
      </dsp:txXfrm>
    </dsp:sp>
    <dsp:sp modelId="{4E6C341B-5A85-4274-B925-A222B039420D}">
      <dsp:nvSpPr>
        <dsp:cNvPr id="0" name=""/>
        <dsp:cNvSpPr/>
      </dsp:nvSpPr>
      <dsp:spPr>
        <a:xfrm>
          <a:off x="2468573" y="105226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1918-1922 Intervento alleato durante la guerra civile russa </a:t>
          </a:r>
          <a:endParaRPr lang="en-US" sz="1200" kern="1200"/>
        </a:p>
      </dsp:txBody>
      <dsp:txXfrm>
        <a:off x="2468573" y="1052261"/>
        <a:ext cx="1500892" cy="900535"/>
      </dsp:txXfrm>
    </dsp:sp>
    <dsp:sp modelId="{7A71789D-7A48-4050-B4E7-C0CA74AE957D}">
      <dsp:nvSpPr>
        <dsp:cNvPr id="0" name=""/>
        <dsp:cNvSpPr/>
      </dsp:nvSpPr>
      <dsp:spPr>
        <a:xfrm>
          <a:off x="4119555" y="105226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1919 Guerra polacco-cecoslovacca </a:t>
          </a:r>
          <a:endParaRPr lang="en-US" sz="1200" kern="1200"/>
        </a:p>
      </dsp:txBody>
      <dsp:txXfrm>
        <a:off x="4119555" y="1052261"/>
        <a:ext cx="1500892" cy="900535"/>
      </dsp:txXfrm>
    </dsp:sp>
    <dsp:sp modelId="{124A7579-307C-4559-8FE8-C2C933DE70CE}">
      <dsp:nvSpPr>
        <dsp:cNvPr id="0" name=""/>
        <dsp:cNvSpPr/>
      </dsp:nvSpPr>
      <dsp:spPr>
        <a:xfrm>
          <a:off x="5770537" y="105226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dirty="0"/>
            <a:t>1919 Guerra ungherese-rumena </a:t>
          </a:r>
          <a:endParaRPr lang="en-US" sz="1200" kern="1200" dirty="0"/>
        </a:p>
      </dsp:txBody>
      <dsp:txXfrm>
        <a:off x="5770537" y="1052261"/>
        <a:ext cx="1500892" cy="900535"/>
      </dsp:txXfrm>
    </dsp:sp>
    <dsp:sp modelId="{742C6C31-5020-4428-AA68-1226C8D6A2CB}">
      <dsp:nvSpPr>
        <dsp:cNvPr id="0" name=""/>
        <dsp:cNvSpPr/>
      </dsp:nvSpPr>
      <dsp:spPr>
        <a:xfrm>
          <a:off x="817591" y="210288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1918-1921 Campagna di Cilicia </a:t>
          </a:r>
          <a:endParaRPr lang="en-US" sz="1200" kern="1200"/>
        </a:p>
      </dsp:txBody>
      <dsp:txXfrm>
        <a:off x="817591" y="2102886"/>
        <a:ext cx="1500892" cy="900535"/>
      </dsp:txXfrm>
    </dsp:sp>
    <dsp:sp modelId="{AABB5585-C6CE-4260-95BE-5A3DAB3C1C4B}">
      <dsp:nvSpPr>
        <dsp:cNvPr id="0" name=""/>
        <dsp:cNvSpPr/>
      </dsp:nvSpPr>
      <dsp:spPr>
        <a:xfrm>
          <a:off x="2468573" y="210288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1919-1922 Campagna greca della guerra d'indipendenza turca </a:t>
          </a:r>
          <a:endParaRPr lang="en-US" sz="1200" kern="1200"/>
        </a:p>
      </dsp:txBody>
      <dsp:txXfrm>
        <a:off x="2468573" y="2102886"/>
        <a:ext cx="1500892" cy="900535"/>
      </dsp:txXfrm>
    </dsp:sp>
    <dsp:sp modelId="{66E24136-6B43-43D3-BC24-07D2E2713436}">
      <dsp:nvSpPr>
        <dsp:cNvPr id="0" name=""/>
        <dsp:cNvSpPr/>
      </dsp:nvSpPr>
      <dsp:spPr>
        <a:xfrm>
          <a:off x="4119555" y="210288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1919-1921 Rivolte della Slesia </a:t>
          </a:r>
          <a:endParaRPr lang="en-US" sz="1200" kern="1200"/>
        </a:p>
      </dsp:txBody>
      <dsp:txXfrm>
        <a:off x="4119555" y="2102886"/>
        <a:ext cx="1500892" cy="900535"/>
      </dsp:txXfrm>
    </dsp:sp>
    <dsp:sp modelId="{41308241-E022-4DE6-AB87-9579D8A021F0}">
      <dsp:nvSpPr>
        <dsp:cNvPr id="0" name=""/>
        <dsp:cNvSpPr/>
      </dsp:nvSpPr>
      <dsp:spPr>
        <a:xfrm>
          <a:off x="5770537" y="210288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1919-1921 Guerra sovietico-polacca </a:t>
          </a:r>
          <a:endParaRPr lang="en-US" sz="1200" kern="1200"/>
        </a:p>
      </dsp:txBody>
      <dsp:txXfrm>
        <a:off x="5770537" y="2102886"/>
        <a:ext cx="1500892" cy="900535"/>
      </dsp:txXfrm>
    </dsp:sp>
    <dsp:sp modelId="{283987F9-C6E6-439F-82FA-7B0215503BEF}">
      <dsp:nvSpPr>
        <dsp:cNvPr id="0" name=""/>
        <dsp:cNvSpPr/>
      </dsp:nvSpPr>
      <dsp:spPr>
        <a:xfrm>
          <a:off x="817591" y="315351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1919-1922 Guerra d'indipendenza irlandese </a:t>
          </a:r>
          <a:endParaRPr lang="en-US" sz="1200" kern="1200"/>
        </a:p>
      </dsp:txBody>
      <dsp:txXfrm>
        <a:off x="817591" y="3153511"/>
        <a:ext cx="1500892" cy="900535"/>
      </dsp:txXfrm>
    </dsp:sp>
    <dsp:sp modelId="{B0BC4493-073F-4D83-B8D5-A004812F3C69}">
      <dsp:nvSpPr>
        <dsp:cNvPr id="0" name=""/>
        <dsp:cNvSpPr/>
      </dsp:nvSpPr>
      <dsp:spPr>
        <a:xfrm>
          <a:off x="2468573" y="315351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1920 Guerra polacco-lituana </a:t>
          </a:r>
          <a:endParaRPr lang="en-US" sz="1200" kern="1200"/>
        </a:p>
      </dsp:txBody>
      <dsp:txXfrm>
        <a:off x="2468573" y="3153511"/>
        <a:ext cx="1500892" cy="900535"/>
      </dsp:txXfrm>
    </dsp:sp>
    <dsp:sp modelId="{C8CB816B-100D-4018-9719-E9EAD94E2C26}">
      <dsp:nvSpPr>
        <dsp:cNvPr id="0" name=""/>
        <dsp:cNvSpPr/>
      </dsp:nvSpPr>
      <dsp:spPr>
        <a:xfrm>
          <a:off x="4119555" y="315351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1920-1921 Guerra russo-polacca </a:t>
          </a:r>
          <a:endParaRPr lang="en-US" sz="1200" kern="1200"/>
        </a:p>
      </dsp:txBody>
      <dsp:txXfrm>
        <a:off x="4119555" y="3153511"/>
        <a:ext cx="1500892" cy="900535"/>
      </dsp:txXfrm>
    </dsp:sp>
    <dsp:sp modelId="{7FA4ED2A-8EA0-4105-B73B-5358A7C0A597}">
      <dsp:nvSpPr>
        <dsp:cNvPr id="0" name=""/>
        <dsp:cNvSpPr/>
      </dsp:nvSpPr>
      <dsp:spPr>
        <a:xfrm>
          <a:off x="5770537" y="3153511"/>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1922-1923 Guerra civile irlandese </a:t>
          </a:r>
          <a:endParaRPr lang="en-US" sz="1200" kern="1200"/>
        </a:p>
      </dsp:txBody>
      <dsp:txXfrm>
        <a:off x="5770537" y="3153511"/>
        <a:ext cx="1500892" cy="900535"/>
      </dsp:txXfrm>
    </dsp:sp>
    <dsp:sp modelId="{3D0DE630-C4B9-4047-B5FE-357174AEB85C}">
      <dsp:nvSpPr>
        <dsp:cNvPr id="0" name=""/>
        <dsp:cNvSpPr/>
      </dsp:nvSpPr>
      <dsp:spPr>
        <a:xfrm>
          <a:off x="3294064" y="4204136"/>
          <a:ext cx="1500892" cy="90053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b="0" i="0" kern="1200" baseline="0"/>
            <a:t>1923 Rivolta in Bulgaria </a:t>
          </a:r>
          <a:endParaRPr lang="en-US" sz="1200" kern="1200"/>
        </a:p>
      </dsp:txBody>
      <dsp:txXfrm>
        <a:off x="3294064" y="4204136"/>
        <a:ext cx="1500892" cy="9005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0DBD8-FFFF-4338-8B1B-EC789A70AFFF}" type="datetimeFigureOut">
              <a:rPr lang="it-IT" smtClean="0"/>
              <a:t>18/10/2022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B09F2-C35C-453F-A646-CB569767768A}" type="slidenum">
              <a:rPr lang="it-IT" smtClean="0"/>
              <a:t>‹N›</a:t>
            </a:fld>
            <a:endParaRPr lang="it-IT"/>
          </a:p>
        </p:txBody>
      </p:sp>
    </p:spTree>
    <p:extLst>
      <p:ext uri="{BB962C8B-B14F-4D97-AF65-F5344CB8AC3E}">
        <p14:creationId xmlns:p14="http://schemas.microsoft.com/office/powerpoint/2010/main" val="19390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187EE-BA4B-A6A6-98C9-8AE5194F47D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3408A3C-A9E3-ED9F-F1EB-96A5FAD111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AD9FC04-5FB7-2B4B-BED2-0E4354D9933F}"/>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F73C6810-66E4-747F-58C2-99DFF0ACC8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6C3CBE7-985A-8900-C20B-A35843DD5093}"/>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314890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AB9C46-B742-CED7-FBDA-7C599D125E6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5312CC-C204-1501-B166-711A5A45EB1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5EA336-C40E-9F56-DF48-9CB061879E56}"/>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E58EA752-0827-61DD-057C-5FD4AD3709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EA699A-CC94-68C5-4405-33348D4993CB}"/>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415923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E72CA7D-F92D-5164-2127-4DCB89C6CC6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3CF3FDC-1E62-3FA5-42EE-4DB80AEB8BF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6914DE5-C829-3D20-F5B2-4CBAB690F318}"/>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EA1DBB1B-47D1-A6BA-5D39-DA44B3A586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83C243-C627-0D5F-37FE-1634DD4DA0E9}"/>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178822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7454B-3EE5-0128-3BCF-5E6C38A9FB1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216E32-FB2C-B266-D674-8AE85915634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CA3AA9E-5677-8A47-4701-B1B456B59DD4}"/>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81FEEB98-3062-DF1A-3FF8-79A6EFF890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F28CEBD-7D96-F533-7BD2-E4C9BD6FACFD}"/>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138676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B5FE01-B685-6691-4F80-CFE85D816E9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BE3654C-658E-AD86-B766-625968E846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3C1FB50-B578-E306-5ABA-C3351120F83B}"/>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8AFABEBF-2CB0-5370-1C91-7D45DFF1B8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E0DCB6-A12B-603B-3521-D9E45DF94562}"/>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352925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EE9489-EDEE-F14C-B07B-D45FCDC780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C4DF5A-D155-47BE-2CE4-F93E151CA66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FF9BE17-4584-C7FD-CB4B-F7AB15706BF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C312590-190F-3219-FFBB-4D39541D11AD}"/>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6" name="Segnaposto piè di pagina 5">
            <a:extLst>
              <a:ext uri="{FF2B5EF4-FFF2-40B4-BE49-F238E27FC236}">
                <a16:creationId xmlns:a16="http://schemas.microsoft.com/office/drawing/2014/main" id="{ABC11180-3504-875F-9861-481375880F2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1D8CF9-AA3A-ABF7-92CE-1060AE453DED}"/>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96192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E0B7E0-EE67-4325-9685-3C5AEEEF5AE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63505B-E087-79DF-DFB7-384450F81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0BA83DA-DCF4-652F-9FB2-CF33E0DFDB7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C859CD1-7899-01B5-A75D-1B1A7C4F4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1AA7799-8310-AD9F-8447-B4B25F301A0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43EF468-E744-3140-C7AE-3E3ED0CAD033}"/>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8" name="Segnaposto piè di pagina 7">
            <a:extLst>
              <a:ext uri="{FF2B5EF4-FFF2-40B4-BE49-F238E27FC236}">
                <a16:creationId xmlns:a16="http://schemas.microsoft.com/office/drawing/2014/main" id="{9B17311D-89A5-A3CA-093F-9868FD48549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A1C901A-F40E-E2F1-0DBB-40AB765C85CD}"/>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3589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03E308-0133-1328-32A8-CE7A69BF90C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4533AF9-9C82-8936-461D-C3C2DD5D20CD}"/>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4" name="Segnaposto piè di pagina 3">
            <a:extLst>
              <a:ext uri="{FF2B5EF4-FFF2-40B4-BE49-F238E27FC236}">
                <a16:creationId xmlns:a16="http://schemas.microsoft.com/office/drawing/2014/main" id="{A10B30B8-0E26-3F91-D950-15A8CAF6ACA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0C5938-9BF4-A2B9-2623-C075A91F2C5E}"/>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199503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136C3EE-69FE-418C-84C7-465FD1BF9C56}"/>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3" name="Segnaposto piè di pagina 2">
            <a:extLst>
              <a:ext uri="{FF2B5EF4-FFF2-40B4-BE49-F238E27FC236}">
                <a16:creationId xmlns:a16="http://schemas.microsoft.com/office/drawing/2014/main" id="{4B1171E8-60DD-8723-F971-20EC29EECC1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5FD0F1F-5654-A01B-5B2F-9EE1290B29A4}"/>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146759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EA31E-F9CF-9DFE-1D0B-C1715DB3594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95136D-9BB9-9E5A-814C-82CFF98B3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A8420F9-00E2-26FC-A417-DFA293E17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F0E9C04-7931-B26F-7FE7-0996A3190BAE}"/>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6" name="Segnaposto piè di pagina 5">
            <a:extLst>
              <a:ext uri="{FF2B5EF4-FFF2-40B4-BE49-F238E27FC236}">
                <a16:creationId xmlns:a16="http://schemas.microsoft.com/office/drawing/2014/main" id="{90CACA83-F4EE-A401-F319-1A45774216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0402CEB-F3ED-206E-4C7D-6656B766F0C0}"/>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260928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10F0A7-9135-CBA6-B575-54CB0282A82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DBDA301-3919-3394-3835-45D99FCA9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A706603-C231-F43A-C338-67992D7AE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A87EEA-9865-7E7E-9373-075C8BF22BAE}"/>
              </a:ext>
            </a:extLst>
          </p:cNvPr>
          <p:cNvSpPr>
            <a:spLocks noGrp="1"/>
          </p:cNvSpPr>
          <p:nvPr>
            <p:ph type="dt" sz="half" idx="10"/>
          </p:nvPr>
        </p:nvSpPr>
        <p:spPr/>
        <p:txBody>
          <a:bodyPr/>
          <a:lstStyle/>
          <a:p>
            <a:fld id="{97EA664A-9B31-4954-8D25-59C95419B7AF}" type="datetimeFigureOut">
              <a:rPr lang="it-IT" smtClean="0"/>
              <a:t>18/10/2022</a:t>
            </a:fld>
            <a:endParaRPr lang="it-IT"/>
          </a:p>
        </p:txBody>
      </p:sp>
      <p:sp>
        <p:nvSpPr>
          <p:cNvPr id="6" name="Segnaposto piè di pagina 5">
            <a:extLst>
              <a:ext uri="{FF2B5EF4-FFF2-40B4-BE49-F238E27FC236}">
                <a16:creationId xmlns:a16="http://schemas.microsoft.com/office/drawing/2014/main" id="{24D672A6-F833-3D76-654E-D883F75A6A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CAF7ED-87D0-6E14-C6D1-48403C388129}"/>
              </a:ext>
            </a:extLst>
          </p:cNvPr>
          <p:cNvSpPr>
            <a:spLocks noGrp="1"/>
          </p:cNvSpPr>
          <p:nvPr>
            <p:ph type="sldNum" sz="quarter" idx="12"/>
          </p:nvPr>
        </p:nvSpPr>
        <p:spPr/>
        <p:txBody>
          <a:bodyPr/>
          <a:lstStyle/>
          <a:p>
            <a:fld id="{656D9358-E95D-4FD0-A49C-64F64353655F}" type="slidenum">
              <a:rPr lang="it-IT" smtClean="0"/>
              <a:t>‹N›</a:t>
            </a:fld>
            <a:endParaRPr lang="it-IT"/>
          </a:p>
        </p:txBody>
      </p:sp>
    </p:spTree>
    <p:extLst>
      <p:ext uri="{BB962C8B-B14F-4D97-AF65-F5344CB8AC3E}">
        <p14:creationId xmlns:p14="http://schemas.microsoft.com/office/powerpoint/2010/main" val="2276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1745590-686F-A907-3643-097E10325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CD28965-4168-3B76-8902-74D3285403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4C5EDD-65EE-4654-C269-C68832970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A664A-9B31-4954-8D25-59C95419B7AF}" type="datetimeFigureOut">
              <a:rPr lang="it-IT" smtClean="0"/>
              <a:t>18/10/2022</a:t>
            </a:fld>
            <a:endParaRPr lang="it-IT"/>
          </a:p>
        </p:txBody>
      </p:sp>
      <p:sp>
        <p:nvSpPr>
          <p:cNvPr id="5" name="Segnaposto piè di pagina 4">
            <a:extLst>
              <a:ext uri="{FF2B5EF4-FFF2-40B4-BE49-F238E27FC236}">
                <a16:creationId xmlns:a16="http://schemas.microsoft.com/office/drawing/2014/main" id="{AC1B2950-C62B-EB5E-A735-0DDC5F7425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3E4A183-EFD9-376E-40A6-8A4CE005C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D9358-E95D-4FD0-A49C-64F64353655F}" type="slidenum">
              <a:rPr lang="it-IT" smtClean="0"/>
              <a:t>‹N›</a:t>
            </a:fld>
            <a:endParaRPr lang="it-IT"/>
          </a:p>
        </p:txBody>
      </p:sp>
    </p:spTree>
    <p:extLst>
      <p:ext uri="{BB962C8B-B14F-4D97-AF65-F5344CB8AC3E}">
        <p14:creationId xmlns:p14="http://schemas.microsoft.com/office/powerpoint/2010/main" val="4255187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eC7xzavzEKY?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SS1dO0JC2EE?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65EAD90-3F6C-F3AF-B54B-18169180131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err="1">
                <a:solidFill>
                  <a:schemeClr val="bg1"/>
                </a:solidFill>
                <a:latin typeface="+mj-lt"/>
                <a:ea typeface="+mj-ea"/>
                <a:cs typeface="+mj-cs"/>
              </a:rPr>
              <a:t>Rendere</a:t>
            </a:r>
            <a:r>
              <a:rPr lang="en-US" sz="2200" kern="1200" dirty="0">
                <a:solidFill>
                  <a:schemeClr val="bg1"/>
                </a:solidFill>
                <a:latin typeface="+mj-lt"/>
                <a:ea typeface="+mj-ea"/>
                <a:cs typeface="+mj-cs"/>
              </a:rPr>
              <a:t> la </a:t>
            </a:r>
            <a:r>
              <a:rPr lang="en-US" sz="2200" kern="1200" dirty="0" err="1">
                <a:solidFill>
                  <a:schemeClr val="bg1"/>
                </a:solidFill>
                <a:latin typeface="+mj-lt"/>
                <a:ea typeface="+mj-ea"/>
                <a:cs typeface="+mj-cs"/>
              </a:rPr>
              <a:t>guerra</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impensabile</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l’Europa</a:t>
            </a:r>
            <a:r>
              <a:rPr lang="en-US" sz="2200" kern="1200" dirty="0">
                <a:solidFill>
                  <a:schemeClr val="bg1"/>
                </a:solidFill>
                <a:latin typeface="+mj-lt"/>
                <a:ea typeface="+mj-ea"/>
                <a:cs typeface="+mj-cs"/>
              </a:rPr>
              <a:t> </a:t>
            </a:r>
            <a:r>
              <a:rPr lang="en-US" sz="2200" kern="1200" dirty="0" err="1">
                <a:solidFill>
                  <a:schemeClr val="bg1"/>
                </a:solidFill>
                <a:latin typeface="+mj-lt"/>
                <a:ea typeface="+mj-ea"/>
                <a:cs typeface="+mj-cs"/>
              </a:rPr>
              <a:t>unita</a:t>
            </a:r>
            <a:r>
              <a:rPr lang="en-US" sz="2200" kern="1200" dirty="0">
                <a:solidFill>
                  <a:schemeClr val="bg1"/>
                </a:solidFill>
                <a:latin typeface="+mj-lt"/>
                <a:ea typeface="+mj-ea"/>
                <a:cs typeface="+mj-cs"/>
              </a:rPr>
              <a:t> </a:t>
            </a:r>
            <a:r>
              <a:rPr lang="en-US" sz="2200" dirty="0" err="1">
                <a:solidFill>
                  <a:schemeClr val="bg1"/>
                </a:solidFill>
              </a:rPr>
              <a:t>pr</a:t>
            </a:r>
            <a:r>
              <a:rPr lang="en-US" sz="2200" kern="1200" dirty="0" err="1">
                <a:solidFill>
                  <a:schemeClr val="bg1"/>
                </a:solidFill>
                <a:latin typeface="+mj-lt"/>
                <a:ea typeface="+mj-ea"/>
                <a:cs typeface="+mj-cs"/>
              </a:rPr>
              <a:t>ogetto</a:t>
            </a:r>
            <a:r>
              <a:rPr lang="en-US" sz="2200" kern="1200" dirty="0">
                <a:solidFill>
                  <a:schemeClr val="bg1"/>
                </a:solidFill>
                <a:latin typeface="+mj-lt"/>
                <a:ea typeface="+mj-ea"/>
                <a:cs typeface="+mj-cs"/>
              </a:rPr>
              <a:t> di pace 1950-1989</a:t>
            </a:r>
          </a:p>
        </p:txBody>
      </p:sp>
      <p:pic>
        <p:nvPicPr>
          <p:cNvPr id="5" name="Segnaposto contenuto 4">
            <a:extLst>
              <a:ext uri="{FF2B5EF4-FFF2-40B4-BE49-F238E27FC236}">
                <a16:creationId xmlns:a16="http://schemas.microsoft.com/office/drawing/2014/main" id="{AE0A5537-BF7A-69EA-73BA-F39F4D4D1846}"/>
              </a:ext>
            </a:extLst>
          </p:cNvPr>
          <p:cNvPicPr>
            <a:picLocks noGrp="1" noChangeAspect="1"/>
          </p:cNvPicPr>
          <p:nvPr>
            <p:ph idx="1"/>
          </p:nvPr>
        </p:nvPicPr>
        <p:blipFill rotWithShape="1">
          <a:blip r:embed="rId2"/>
          <a:srcRect t="13139"/>
          <a:stretch/>
        </p:blipFill>
        <p:spPr>
          <a:xfrm>
            <a:off x="643467" y="1898941"/>
            <a:ext cx="10905066" cy="3946770"/>
          </a:xfrm>
          <a:prstGeom prst="rect">
            <a:avLst/>
          </a:prstGeom>
          <a:noFill/>
        </p:spPr>
      </p:pic>
    </p:spTree>
    <p:extLst>
      <p:ext uri="{BB962C8B-B14F-4D97-AF65-F5344CB8AC3E}">
        <p14:creationId xmlns:p14="http://schemas.microsoft.com/office/powerpoint/2010/main" val="282992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6AEE15C-482F-B0C3-55EB-2BB4ED8A9901}"/>
              </a:ext>
            </a:extLst>
          </p:cNvPr>
          <p:cNvSpPr>
            <a:spLocks noGrp="1"/>
          </p:cNvSpPr>
          <p:nvPr>
            <p:ph type="title"/>
          </p:nvPr>
        </p:nvSpPr>
        <p:spPr>
          <a:xfrm>
            <a:off x="5297762" y="329184"/>
            <a:ext cx="6251110" cy="1783080"/>
          </a:xfrm>
        </p:spPr>
        <p:txBody>
          <a:bodyPr anchor="b">
            <a:normAutofit fontScale="90000"/>
          </a:bodyPr>
          <a:lstStyle/>
          <a:p>
            <a:r>
              <a:rPr lang="it-IT" sz="4600" dirty="0"/>
              <a:t>La Prima guerra mondiale e le donne (in Francia, ad esempio)</a:t>
            </a:r>
          </a:p>
        </p:txBody>
      </p:sp>
      <p:pic>
        <p:nvPicPr>
          <p:cNvPr id="10" name="Immagine 9" descr="Immagine che contiene testo, posando, persona, esterni&#10;&#10;Descrizione generata automaticamente">
            <a:extLst>
              <a:ext uri="{FF2B5EF4-FFF2-40B4-BE49-F238E27FC236}">
                <a16:creationId xmlns:a16="http://schemas.microsoft.com/office/drawing/2014/main" id="{89217168-0F3C-F1CB-8131-F286A156AD01}"/>
              </a:ext>
            </a:extLst>
          </p:cNvPr>
          <p:cNvPicPr>
            <a:picLocks noChangeAspect="1"/>
          </p:cNvPicPr>
          <p:nvPr/>
        </p:nvPicPr>
        <p:blipFill rotWithShape="1">
          <a:blip r:embed="rId2">
            <a:extLst>
              <a:ext uri="{28A0092B-C50C-407E-A947-70E740481C1C}">
                <a14:useLocalDpi xmlns:a14="http://schemas.microsoft.com/office/drawing/2010/main" val="0"/>
              </a:ext>
            </a:extLst>
          </a:blip>
          <a:srcRect l="5380" r="838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EDF9C5A-EDE9-49F1-869C-6DA68CFA2258}"/>
              </a:ext>
            </a:extLst>
          </p:cNvPr>
          <p:cNvSpPr>
            <a:spLocks noGrp="1"/>
          </p:cNvSpPr>
          <p:nvPr>
            <p:ph idx="1"/>
          </p:nvPr>
        </p:nvSpPr>
        <p:spPr>
          <a:xfrm>
            <a:off x="5297762" y="2706624"/>
            <a:ext cx="6251110" cy="3483864"/>
          </a:xfrm>
        </p:spPr>
        <p:txBody>
          <a:bodyPr>
            <a:normAutofit/>
          </a:bodyPr>
          <a:lstStyle/>
          <a:p>
            <a:r>
              <a:rPr lang="it-IT" sz="2200" dirty="0"/>
              <a:t>La guerra raddoppiò la percentuale di vedove nella fascia di età compresa tra i 25 e i 44 anni, portandola dal 5% nel 1913 al 10% nel 1920. Oltre ai 2,4 milioni di vedove in tempo di pace, la guerra aggiunse un altro mezzo milione di vedove di guerra, che rimasero con circa un milione di figli senza padre. La guerra dimezzò anche il numero annuale di nascite in Francia, da 800.000 a 400.000, e nonostante la ripresa della fertilità dopo la guerra, più di un milione di bambini («attesi» in tempi di normalità) non nacquero mai.  </a:t>
            </a:r>
            <a:endParaRPr lang="en-US" sz="2200" dirty="0"/>
          </a:p>
        </p:txBody>
      </p:sp>
    </p:spTree>
    <p:extLst>
      <p:ext uri="{BB962C8B-B14F-4D97-AF65-F5344CB8AC3E}">
        <p14:creationId xmlns:p14="http://schemas.microsoft.com/office/powerpoint/2010/main" val="153800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07E8079A-2A96-D73B-3B34-2CDC4512A32B}"/>
              </a:ext>
            </a:extLst>
          </p:cNvPr>
          <p:cNvSpPr>
            <a:spLocks noGrp="1"/>
          </p:cNvSpPr>
          <p:nvPr>
            <p:ph type="title"/>
          </p:nvPr>
        </p:nvSpPr>
        <p:spPr>
          <a:xfrm>
            <a:off x="3023117" y="181993"/>
            <a:ext cx="8525415" cy="989860"/>
          </a:xfrm>
        </p:spPr>
        <p:txBody>
          <a:bodyPr>
            <a:normAutofit fontScale="90000"/>
          </a:bodyPr>
          <a:lstStyle/>
          <a:p>
            <a:r>
              <a:rPr lang="it-IT" sz="3700" dirty="0"/>
              <a:t>L’Europa dopo la I guerra mondiale: un continente pacificato? </a:t>
            </a:r>
          </a:p>
        </p:txBody>
      </p:sp>
      <p:pic>
        <p:nvPicPr>
          <p:cNvPr id="5" name="Immagine 4" descr="Immagine che contiene testo, esterni, cavallo, vecchio&#10;&#10;Descrizione generata automaticamente">
            <a:extLst>
              <a:ext uri="{FF2B5EF4-FFF2-40B4-BE49-F238E27FC236}">
                <a16:creationId xmlns:a16="http://schemas.microsoft.com/office/drawing/2014/main" id="{1768631E-BC75-EE85-1855-73362156D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72" y="4122854"/>
            <a:ext cx="3425957" cy="2684115"/>
          </a:xfrm>
          <a:prstGeom prst="rect">
            <a:avLst/>
          </a:prstGeom>
        </p:spPr>
      </p:pic>
      <p:graphicFrame>
        <p:nvGraphicFramePr>
          <p:cNvPr id="7" name="Segnaposto contenuto 2">
            <a:extLst>
              <a:ext uri="{FF2B5EF4-FFF2-40B4-BE49-F238E27FC236}">
                <a16:creationId xmlns:a16="http://schemas.microsoft.com/office/drawing/2014/main" id="{D8F66F76-C8F9-F6B3-847D-C28FF8387212}"/>
              </a:ext>
            </a:extLst>
          </p:cNvPr>
          <p:cNvGraphicFramePr>
            <a:graphicFrameLocks noGrp="1"/>
          </p:cNvGraphicFramePr>
          <p:nvPr>
            <p:ph idx="1"/>
            <p:extLst>
              <p:ext uri="{D42A27DB-BD31-4B8C-83A1-F6EECF244321}">
                <p14:modId xmlns:p14="http://schemas.microsoft.com/office/powerpoint/2010/main" val="267195571"/>
              </p:ext>
            </p:extLst>
          </p:nvPr>
        </p:nvGraphicFramePr>
        <p:xfrm>
          <a:off x="3753790" y="1569700"/>
          <a:ext cx="8089022" cy="510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magine 5">
            <a:extLst>
              <a:ext uri="{FF2B5EF4-FFF2-40B4-BE49-F238E27FC236}">
                <a16:creationId xmlns:a16="http://schemas.microsoft.com/office/drawing/2014/main" id="{12669515-5FA7-F5C1-2740-49FF58E358E9}"/>
              </a:ext>
            </a:extLst>
          </p:cNvPr>
          <p:cNvPicPr>
            <a:picLocks noChangeAspect="1"/>
          </p:cNvPicPr>
          <p:nvPr/>
        </p:nvPicPr>
        <p:blipFill>
          <a:blip r:embed="rId8"/>
          <a:stretch>
            <a:fillRect/>
          </a:stretch>
        </p:blipFill>
        <p:spPr>
          <a:xfrm>
            <a:off x="83976" y="177011"/>
            <a:ext cx="2927446" cy="3741845"/>
          </a:xfrm>
          <a:prstGeom prst="rect">
            <a:avLst/>
          </a:prstGeom>
        </p:spPr>
      </p:pic>
    </p:spTree>
    <p:extLst>
      <p:ext uri="{BB962C8B-B14F-4D97-AF65-F5344CB8AC3E}">
        <p14:creationId xmlns:p14="http://schemas.microsoft.com/office/powerpoint/2010/main" val="408099988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9A176F9-B130-4307-BC91-16C8182CE703}"/>
              </a:ext>
            </a:extLst>
          </p:cNvPr>
          <p:cNvPicPr>
            <a:picLocks noChangeAspect="1"/>
          </p:cNvPicPr>
          <p:nvPr/>
        </p:nvPicPr>
        <p:blipFill>
          <a:blip r:embed="rId2"/>
          <a:stretch>
            <a:fillRect/>
          </a:stretch>
        </p:blipFill>
        <p:spPr>
          <a:xfrm>
            <a:off x="88777" y="260649"/>
            <a:ext cx="12103223" cy="6336703"/>
          </a:xfrm>
          <a:prstGeom prst="rect">
            <a:avLst/>
          </a:prstGeom>
        </p:spPr>
      </p:pic>
    </p:spTree>
    <p:extLst>
      <p:ext uri="{BB962C8B-B14F-4D97-AF65-F5344CB8AC3E}">
        <p14:creationId xmlns:p14="http://schemas.microsoft.com/office/powerpoint/2010/main" val="308589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2A3A43-4BB4-A22A-1064-C5582163D524}"/>
              </a:ext>
            </a:extLst>
          </p:cNvPr>
          <p:cNvSpPr>
            <a:spLocks noGrp="1"/>
          </p:cNvSpPr>
          <p:nvPr>
            <p:ph type="title"/>
          </p:nvPr>
        </p:nvSpPr>
        <p:spPr/>
        <p:txBody>
          <a:bodyPr/>
          <a:lstStyle/>
          <a:p>
            <a:r>
              <a:rPr lang="it-IT" dirty="0"/>
              <a:t>Regimi totalitari e autoritari</a:t>
            </a:r>
          </a:p>
        </p:txBody>
      </p:sp>
      <p:sp>
        <p:nvSpPr>
          <p:cNvPr id="3" name="Segnaposto contenuto 2">
            <a:extLst>
              <a:ext uri="{FF2B5EF4-FFF2-40B4-BE49-F238E27FC236}">
                <a16:creationId xmlns:a16="http://schemas.microsoft.com/office/drawing/2014/main" id="{4BC84178-C267-1017-84FE-21E606FE6D25}"/>
              </a:ext>
            </a:extLst>
          </p:cNvPr>
          <p:cNvSpPr>
            <a:spLocks noGrp="1"/>
          </p:cNvSpPr>
          <p:nvPr>
            <p:ph idx="1"/>
          </p:nvPr>
        </p:nvSpPr>
        <p:spPr/>
        <p:txBody>
          <a:bodyPr/>
          <a:lstStyle/>
          <a:p>
            <a:r>
              <a:rPr lang="it-IT" dirty="0"/>
              <a:t>Basati, in misura diversa, su una ideologia che ha, tra i suoi tratti qualificanti, l’idea della supremazia della propria nazione sulle altre. </a:t>
            </a:r>
          </a:p>
        </p:txBody>
      </p:sp>
    </p:spTree>
    <p:extLst>
      <p:ext uri="{BB962C8B-B14F-4D97-AF65-F5344CB8AC3E}">
        <p14:creationId xmlns:p14="http://schemas.microsoft.com/office/powerpoint/2010/main" val="954038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3">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8129873"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Segnaposto contenuto 4" descr="Immagine che contiene esterni, gruppo, vecchio, parecchi&#10;&#10;Descrizione generata automaticamente">
            <a:extLst>
              <a:ext uri="{FF2B5EF4-FFF2-40B4-BE49-F238E27FC236}">
                <a16:creationId xmlns:a16="http://schemas.microsoft.com/office/drawing/2014/main" id="{E5A70D59-F085-1BC1-2E21-A8179871CC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850" y="2943225"/>
            <a:ext cx="4275138" cy="2932113"/>
          </a:xfrm>
        </p:spPr>
      </p:pic>
      <p:pic>
        <p:nvPicPr>
          <p:cNvPr id="7" name="Immagine 6" descr="Immagine che contiene testo, baseball, persona, uniforme militare&#10;&#10;Descrizione generata automaticamente">
            <a:extLst>
              <a:ext uri="{FF2B5EF4-FFF2-40B4-BE49-F238E27FC236}">
                <a16:creationId xmlns:a16="http://schemas.microsoft.com/office/drawing/2014/main" id="{86D0C532-437D-2E61-31C4-3A5EAB21B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425" y="2943225"/>
            <a:ext cx="5932488" cy="2932113"/>
          </a:xfrm>
          <a:prstGeom prst="rect">
            <a:avLst/>
          </a:prstGeom>
        </p:spPr>
      </p:pic>
      <p:sp>
        <p:nvSpPr>
          <p:cNvPr id="2" name="Titolo 1">
            <a:extLst>
              <a:ext uri="{FF2B5EF4-FFF2-40B4-BE49-F238E27FC236}">
                <a16:creationId xmlns:a16="http://schemas.microsoft.com/office/drawing/2014/main" id="{05568F60-A7C6-8F29-91E6-BC204B546D8F}"/>
              </a:ext>
            </a:extLst>
          </p:cNvPr>
          <p:cNvSpPr>
            <a:spLocks noGrp="1"/>
          </p:cNvSpPr>
          <p:nvPr>
            <p:ph type="title"/>
          </p:nvPr>
        </p:nvSpPr>
        <p:spPr>
          <a:xfrm>
            <a:off x="960120" y="434101"/>
            <a:ext cx="7169753" cy="1232750"/>
          </a:xfrm>
        </p:spPr>
        <p:txBody>
          <a:bodyPr anchor="b">
            <a:normAutofit/>
          </a:bodyPr>
          <a:lstStyle/>
          <a:p>
            <a:r>
              <a:rPr lang="it-IT" sz="4100">
                <a:solidFill>
                  <a:schemeClr val="bg1"/>
                </a:solidFill>
              </a:rPr>
              <a:t>La seconda guerra mondiale 1939-1945</a:t>
            </a:r>
          </a:p>
        </p:txBody>
      </p:sp>
    </p:spTree>
    <p:extLst>
      <p:ext uri="{BB962C8B-B14F-4D97-AF65-F5344CB8AC3E}">
        <p14:creationId xmlns:p14="http://schemas.microsoft.com/office/powerpoint/2010/main" val="2348941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73641F8F-97AE-6313-1C29-8A79823C13D3}"/>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b="1" kern="1200" dirty="0" err="1">
                <a:solidFill>
                  <a:schemeClr val="tx1"/>
                </a:solidFill>
                <a:latin typeface="+mj-lt"/>
                <a:ea typeface="+mj-ea"/>
                <a:cs typeface="+mj-cs"/>
              </a:rPr>
              <a:t>L’Olocausto</a:t>
            </a:r>
            <a:r>
              <a:rPr lang="en-US" b="1" kern="1200" dirty="0">
                <a:solidFill>
                  <a:schemeClr val="tx1"/>
                </a:solidFill>
                <a:latin typeface="+mj-lt"/>
                <a:ea typeface="+mj-ea"/>
                <a:cs typeface="+mj-cs"/>
              </a:rPr>
              <a:t> – lo </a:t>
            </a:r>
            <a:r>
              <a:rPr lang="en-US" b="1" kern="1200" dirty="0" err="1">
                <a:solidFill>
                  <a:schemeClr val="tx1"/>
                </a:solidFill>
                <a:latin typeface="+mj-lt"/>
                <a:ea typeface="+mj-ea"/>
                <a:cs typeface="+mj-cs"/>
              </a:rPr>
              <a:t>sterminio</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degli</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ebrei</a:t>
            </a:r>
            <a:endParaRPr lang="en-US" b="1" kern="1200" dirty="0">
              <a:solidFill>
                <a:schemeClr val="tx1"/>
              </a:solidFill>
              <a:latin typeface="+mj-lt"/>
              <a:ea typeface="+mj-ea"/>
              <a:cs typeface="+mj-cs"/>
            </a:endParaRPr>
          </a:p>
        </p:txBody>
      </p:sp>
      <p:pic>
        <p:nvPicPr>
          <p:cNvPr id="8" name="Segnaposto contenuto 7" descr="Immagine che contiene esterni, bianco, vecchio, ferrovia&#10;&#10;Descrizione generata automaticamente">
            <a:extLst>
              <a:ext uri="{FF2B5EF4-FFF2-40B4-BE49-F238E27FC236}">
                <a16:creationId xmlns:a16="http://schemas.microsoft.com/office/drawing/2014/main" id="{FDC97D8D-E3AA-3861-C916-0E91B9F71A2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3984" y="2394035"/>
            <a:ext cx="4154749" cy="4015643"/>
          </a:xfrm>
        </p:spPr>
      </p:pic>
      <p:pic>
        <p:nvPicPr>
          <p:cNvPr id="5" name="Segnaposto contenuto 4" descr="Immagine che contiene persona, esterni, persone, gruppo&#10;&#10;Descrizione generata automaticamente">
            <a:extLst>
              <a:ext uri="{FF2B5EF4-FFF2-40B4-BE49-F238E27FC236}">
                <a16:creationId xmlns:a16="http://schemas.microsoft.com/office/drawing/2014/main" id="{A9F2F2BF-31CA-1B7E-6898-0CD529B3FD97}"/>
              </a:ext>
            </a:extLst>
          </p:cNvPr>
          <p:cNvPicPr>
            <a:picLocks noChangeAspect="1"/>
          </p:cNvPicPr>
          <p:nvPr/>
        </p:nvPicPr>
        <p:blipFill rotWithShape="1">
          <a:blip r:embed="rId3">
            <a:extLst>
              <a:ext uri="{28A0092B-C50C-407E-A947-70E740481C1C}">
                <a14:useLocalDpi xmlns:a14="http://schemas.microsoft.com/office/drawing/2010/main" val="0"/>
              </a:ext>
            </a:extLst>
          </a:blip>
          <a:srcRect t="5252" r="-1" b="22328"/>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Segnaposto contenuto 3" descr="Immagine che contiene terra, esterni, edificio, vecchio&#10;&#10;Descrizione generata automaticamente">
            <a:extLst>
              <a:ext uri="{FF2B5EF4-FFF2-40B4-BE49-F238E27FC236}">
                <a16:creationId xmlns:a16="http://schemas.microsoft.com/office/drawing/2014/main" id="{52ED22D2-CFAB-629A-A7BA-69642CACB75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26863" b="1615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078739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4">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E18659E-85B7-AE09-50A6-D19C5771DBD0}"/>
              </a:ext>
            </a:extLst>
          </p:cNvPr>
          <p:cNvSpPr>
            <a:spLocks noGrp="1"/>
          </p:cNvSpPr>
          <p:nvPr>
            <p:ph type="title" idx="4294967295"/>
          </p:nvPr>
        </p:nvSpPr>
        <p:spPr>
          <a:xfrm>
            <a:off x="5021821" y="3812954"/>
            <a:ext cx="6465287" cy="1516014"/>
          </a:xfrm>
        </p:spPr>
        <p:txBody>
          <a:bodyPr vert="horz" lIns="91440" tIns="45720" rIns="91440" bIns="45720" rtlCol="0" anchor="b">
            <a:normAutofit/>
          </a:bodyPr>
          <a:lstStyle/>
          <a:p>
            <a:r>
              <a:rPr lang="en-US" sz="3400" kern="1200" dirty="0" err="1">
                <a:solidFill>
                  <a:srgbClr val="FFFFFF"/>
                </a:solidFill>
                <a:latin typeface="+mj-lt"/>
                <a:ea typeface="+mj-ea"/>
                <a:cs typeface="+mj-cs"/>
              </a:rPr>
              <a:t>Gli</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altri</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stermini</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omosessuali</a:t>
            </a:r>
            <a:r>
              <a:rPr lang="en-US" sz="3400" kern="1200" dirty="0">
                <a:solidFill>
                  <a:srgbClr val="FFFFFF"/>
                </a:solidFill>
                <a:latin typeface="+mj-lt"/>
                <a:ea typeface="+mj-ea"/>
                <a:cs typeface="+mj-cs"/>
              </a:rPr>
              <a:t>, rom, </a:t>
            </a:r>
            <a:r>
              <a:rPr lang="en-US" sz="3400" kern="1200" dirty="0" err="1">
                <a:solidFill>
                  <a:srgbClr val="FFFFFF"/>
                </a:solidFill>
                <a:latin typeface="+mj-lt"/>
                <a:ea typeface="+mj-ea"/>
                <a:cs typeface="+mj-cs"/>
              </a:rPr>
              <a:t>sinti</a:t>
            </a:r>
            <a:r>
              <a:rPr lang="en-US" sz="3400" kern="1200" dirty="0">
                <a:solidFill>
                  <a:srgbClr val="FFFFFF"/>
                </a:solidFill>
                <a:latin typeface="+mj-lt"/>
                <a:ea typeface="+mj-ea"/>
                <a:cs typeface="+mj-cs"/>
              </a:rPr>
              <a:t>, il “</a:t>
            </a:r>
            <a:r>
              <a:rPr lang="en-US" sz="3400" kern="1200" dirty="0" err="1">
                <a:solidFill>
                  <a:srgbClr val="FFFFFF"/>
                </a:solidFill>
                <a:latin typeface="+mj-lt"/>
                <a:ea typeface="+mj-ea"/>
                <a:cs typeface="+mj-cs"/>
              </a:rPr>
              <a:t>genocidio</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psichiatrico</a:t>
            </a:r>
            <a:r>
              <a:rPr lang="en-US" sz="3400" kern="1200" dirty="0">
                <a:solidFill>
                  <a:srgbClr val="FFFFFF"/>
                </a:solidFill>
                <a:latin typeface="+mj-lt"/>
                <a:ea typeface="+mj-ea"/>
                <a:cs typeface="+mj-cs"/>
              </a:rPr>
              <a:t>”….</a:t>
            </a:r>
          </a:p>
        </p:txBody>
      </p:sp>
      <p:pic>
        <p:nvPicPr>
          <p:cNvPr id="8" name="Segnaposto contenuto 7" descr="Immagine che contiene testo, lavagnabianca&#10;&#10;Descrizione generata automaticamente">
            <a:extLst>
              <a:ext uri="{FF2B5EF4-FFF2-40B4-BE49-F238E27FC236}">
                <a16:creationId xmlns:a16="http://schemas.microsoft.com/office/drawing/2014/main" id="{F6FF08E7-FD08-9833-727F-2D491C198A81}"/>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r="28367"/>
          <a:stretch/>
        </p:blipFill>
        <p:spPr>
          <a:xfrm>
            <a:off x="317635" y="299363"/>
            <a:ext cx="4160452" cy="3049204"/>
          </a:xfrm>
          <a:prstGeom prst="rect">
            <a:avLst/>
          </a:prstGeom>
        </p:spPr>
      </p:pic>
      <p:pic>
        <p:nvPicPr>
          <p:cNvPr id="10" name="Immagine 9" descr="Immagine che contiene persona, vecchio, esterni, bianco&#10;&#10;Descrizione generata automaticamente">
            <a:extLst>
              <a:ext uri="{FF2B5EF4-FFF2-40B4-BE49-F238E27FC236}">
                <a16:creationId xmlns:a16="http://schemas.microsoft.com/office/drawing/2014/main" id="{A6F24A7A-9B39-47D0-5975-D101FB9D42B0}"/>
              </a:ext>
            </a:extLst>
          </p:cNvPr>
          <p:cNvPicPr>
            <a:picLocks noChangeAspect="1"/>
          </p:cNvPicPr>
          <p:nvPr/>
        </p:nvPicPr>
        <p:blipFill rotWithShape="1">
          <a:blip r:embed="rId3">
            <a:extLst>
              <a:ext uri="{28A0092B-C50C-407E-A947-70E740481C1C}">
                <a14:useLocalDpi xmlns:a14="http://schemas.microsoft.com/office/drawing/2010/main" val="0"/>
              </a:ext>
            </a:extLst>
          </a:blip>
          <a:srcRect t="3027" r="2" b="2"/>
          <a:stretch/>
        </p:blipFill>
        <p:spPr>
          <a:xfrm>
            <a:off x="4654296" y="299363"/>
            <a:ext cx="7217085" cy="3008188"/>
          </a:xfrm>
          <a:prstGeom prst="rect">
            <a:avLst/>
          </a:prstGeom>
        </p:spPr>
      </p:pic>
      <p:cxnSp>
        <p:nvCxnSpPr>
          <p:cNvPr id="26" name="Straight Connector 16">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Segnaposto contenuto 5" descr="Immagine che contiene vecchio, gruppo, uniforme, squadra&#10;&#10;Descrizione generata automaticamente">
            <a:extLst>
              <a:ext uri="{FF2B5EF4-FFF2-40B4-BE49-F238E27FC236}">
                <a16:creationId xmlns:a16="http://schemas.microsoft.com/office/drawing/2014/main" id="{7531F758-3922-B085-EBBF-CC1D89F39021}"/>
              </a:ext>
            </a:extLst>
          </p:cNvPr>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11378" r="8901" b="2"/>
          <a:stretch/>
        </p:blipFill>
        <p:spPr>
          <a:xfrm>
            <a:off x="317635" y="3509433"/>
            <a:ext cx="4160452" cy="3026833"/>
          </a:xfrm>
          <a:prstGeom prst="rect">
            <a:avLst/>
          </a:prstGeom>
        </p:spPr>
      </p:pic>
    </p:spTree>
    <p:extLst>
      <p:ext uri="{BB962C8B-B14F-4D97-AF65-F5344CB8AC3E}">
        <p14:creationId xmlns:p14="http://schemas.microsoft.com/office/powerpoint/2010/main" val="350609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F1898-97B4-BEF2-E02C-71587E5C6A7A}"/>
              </a:ext>
            </a:extLst>
          </p:cNvPr>
          <p:cNvSpPr>
            <a:spLocks noGrp="1"/>
          </p:cNvSpPr>
          <p:nvPr>
            <p:ph type="title"/>
          </p:nvPr>
        </p:nvSpPr>
        <p:spPr>
          <a:xfrm>
            <a:off x="648929" y="629266"/>
            <a:ext cx="3505495" cy="1622321"/>
          </a:xfrm>
        </p:spPr>
        <p:txBody>
          <a:bodyPr vert="horz" lIns="91440" tIns="45720" rIns="91440" bIns="45720" rtlCol="0">
            <a:normAutofit fontScale="90000"/>
          </a:bodyPr>
          <a:lstStyle/>
          <a:p>
            <a:r>
              <a:rPr lang="en-US" kern="1200" dirty="0">
                <a:latin typeface="+mj-lt"/>
                <a:ea typeface="+mj-ea"/>
                <a:cs typeface="+mj-cs"/>
              </a:rPr>
              <a:t>La </a:t>
            </a:r>
            <a:r>
              <a:rPr lang="en-US" kern="1200" dirty="0" err="1">
                <a:latin typeface="+mj-lt"/>
                <a:ea typeface="+mj-ea"/>
                <a:cs typeface="+mj-cs"/>
              </a:rPr>
              <a:t>Seconda</a:t>
            </a:r>
            <a:r>
              <a:rPr lang="en-US" kern="1200" dirty="0">
                <a:latin typeface="+mj-lt"/>
                <a:ea typeface="+mj-ea"/>
                <a:cs typeface="+mj-cs"/>
              </a:rPr>
              <a:t> </a:t>
            </a:r>
            <a:r>
              <a:rPr lang="en-US" kern="1200" dirty="0" err="1">
                <a:latin typeface="+mj-lt"/>
                <a:ea typeface="+mj-ea"/>
                <a:cs typeface="+mj-cs"/>
              </a:rPr>
              <a:t>guerra</a:t>
            </a:r>
            <a:r>
              <a:rPr lang="en-US" kern="1200" dirty="0">
                <a:latin typeface="+mj-lt"/>
                <a:ea typeface="+mj-ea"/>
                <a:cs typeface="+mj-cs"/>
              </a:rPr>
              <a:t> </a:t>
            </a:r>
            <a:r>
              <a:rPr lang="en-US" kern="1200" dirty="0" err="1">
                <a:latin typeface="+mj-lt"/>
                <a:ea typeface="+mj-ea"/>
                <a:cs typeface="+mj-cs"/>
              </a:rPr>
              <a:t>mondiale</a:t>
            </a:r>
            <a:endParaRPr lang="en-US" kern="1200" dirty="0">
              <a:latin typeface="+mj-lt"/>
              <a:ea typeface="+mj-ea"/>
              <a:cs typeface="+mj-cs"/>
            </a:endParaRPr>
          </a:p>
        </p:txBody>
      </p:sp>
      <p:sp>
        <p:nvSpPr>
          <p:cNvPr id="3" name="Segnaposto contenuto 2">
            <a:extLst>
              <a:ext uri="{FF2B5EF4-FFF2-40B4-BE49-F238E27FC236}">
                <a16:creationId xmlns:a16="http://schemas.microsoft.com/office/drawing/2014/main" id="{3C43242A-237F-28E6-522E-4D0470F27EE1}"/>
              </a:ext>
            </a:extLst>
          </p:cNvPr>
          <p:cNvSpPr>
            <a:spLocks noGrp="1"/>
          </p:cNvSpPr>
          <p:nvPr>
            <p:ph idx="1"/>
          </p:nvPr>
        </p:nvSpPr>
        <p:spPr>
          <a:xfrm>
            <a:off x="648931" y="2438400"/>
            <a:ext cx="3505494" cy="3785419"/>
          </a:xfrm>
        </p:spPr>
        <p:txBody>
          <a:bodyPr vert="horz" lIns="91440" tIns="45720" rIns="91440" bIns="45720" rtlCol="0">
            <a:normAutofit/>
          </a:bodyPr>
          <a:lstStyle/>
          <a:p>
            <a:pPr marL="0" indent="0">
              <a:buNone/>
            </a:pPr>
            <a:r>
              <a:rPr lang="en-US" sz="2000" kern="1200" dirty="0">
                <a:latin typeface="+mn-lt"/>
                <a:ea typeface="+mn-ea"/>
                <a:cs typeface="+mn-cs"/>
              </a:rPr>
              <a:t>1939-1945</a:t>
            </a:r>
            <a:r>
              <a:rPr lang="en-US" sz="2000" kern="1200" dirty="0">
                <a:solidFill>
                  <a:schemeClr val="tx2"/>
                </a:solidFill>
                <a:latin typeface="+mn-lt"/>
                <a:ea typeface="+mn-ea"/>
                <a:cs typeface="+mn-cs"/>
              </a:rPr>
              <a:t>: </a:t>
            </a:r>
            <a:r>
              <a:rPr lang="en-US" sz="2000" kern="1200" dirty="0" err="1">
                <a:solidFill>
                  <a:schemeClr val="tx2"/>
                </a:solidFill>
                <a:latin typeface="+mn-lt"/>
                <a:ea typeface="+mn-ea"/>
                <a:cs typeface="+mn-cs"/>
              </a:rPr>
              <a:t>tra</a:t>
            </a:r>
            <a:r>
              <a:rPr lang="en-US" sz="2000" kern="1200" dirty="0">
                <a:solidFill>
                  <a:schemeClr val="tx2"/>
                </a:solidFill>
                <a:latin typeface="+mn-lt"/>
                <a:ea typeface="+mn-ea"/>
                <a:cs typeface="+mn-cs"/>
              </a:rPr>
              <a:t> 50 e 60 </a:t>
            </a:r>
            <a:r>
              <a:rPr lang="en-US" sz="2000" kern="1200" dirty="0" err="1">
                <a:solidFill>
                  <a:schemeClr val="tx2"/>
                </a:solidFill>
                <a:latin typeface="+mn-lt"/>
                <a:ea typeface="+mn-ea"/>
                <a:cs typeface="+mn-cs"/>
              </a:rPr>
              <a:t>milioni</a:t>
            </a:r>
            <a:r>
              <a:rPr lang="en-US" sz="2000" kern="1200" dirty="0">
                <a:solidFill>
                  <a:schemeClr val="tx2"/>
                </a:solidFill>
                <a:latin typeface="+mn-lt"/>
                <a:ea typeface="+mn-ea"/>
                <a:cs typeface="+mn-cs"/>
              </a:rPr>
              <a:t> di </a:t>
            </a:r>
            <a:r>
              <a:rPr lang="en-US" sz="2000" kern="1200" dirty="0" err="1">
                <a:solidFill>
                  <a:schemeClr val="tx2"/>
                </a:solidFill>
                <a:latin typeface="+mn-lt"/>
                <a:ea typeface="+mn-ea"/>
                <a:cs typeface="+mn-cs"/>
              </a:rPr>
              <a:t>vittime</a:t>
            </a:r>
            <a:endParaRPr lang="en-US" sz="2000" kern="1200" dirty="0">
              <a:solidFill>
                <a:schemeClr val="tx2"/>
              </a:solidFill>
              <a:latin typeface="+mn-lt"/>
              <a:ea typeface="+mn-ea"/>
              <a:cs typeface="+mn-cs"/>
            </a:endParaRPr>
          </a:p>
          <a:p>
            <a:pPr marL="0" indent="0">
              <a:buNone/>
            </a:pPr>
            <a:endParaRPr lang="en-US" sz="2000" dirty="0"/>
          </a:p>
          <a:p>
            <a:pPr marL="0" indent="0">
              <a:buNone/>
            </a:pPr>
            <a:endParaRPr lang="en-US" sz="2000" kern="1200" dirty="0">
              <a:latin typeface="+mn-lt"/>
              <a:ea typeface="+mn-ea"/>
              <a:cs typeface="+mn-cs"/>
            </a:endParaRPr>
          </a:p>
          <a:p>
            <a:pPr marL="0" indent="0">
              <a:buNone/>
            </a:pPr>
            <a:endParaRPr lang="en-US" sz="2000" dirty="0"/>
          </a:p>
          <a:p>
            <a:pPr marL="0" indent="0">
              <a:buNone/>
            </a:pPr>
            <a:endParaRPr lang="en-US" sz="2000" kern="1200" dirty="0">
              <a:latin typeface="+mn-lt"/>
              <a:ea typeface="+mn-ea"/>
              <a:cs typeface="+mn-cs"/>
            </a:endParaRPr>
          </a:p>
          <a:p>
            <a:pPr marL="0" indent="0">
              <a:buNone/>
            </a:pPr>
            <a:endParaRPr lang="en-US" sz="2000" dirty="0"/>
          </a:p>
          <a:p>
            <a:pPr marL="0" indent="0">
              <a:buNone/>
            </a:pPr>
            <a:endParaRPr lang="en-US" sz="2000" kern="1200" dirty="0">
              <a:latin typeface="+mn-lt"/>
              <a:ea typeface="+mn-ea"/>
              <a:cs typeface="+mn-cs"/>
            </a:endParaRPr>
          </a:p>
        </p:txBody>
      </p:sp>
      <p:sp>
        <p:nvSpPr>
          <p:cNvPr id="29" name="Rectangle 2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bomba a idrogeno, arma, esterni, sorgente&#10;&#10;Descrizione generata automaticamente">
            <a:extLst>
              <a:ext uri="{FF2B5EF4-FFF2-40B4-BE49-F238E27FC236}">
                <a16:creationId xmlns:a16="http://schemas.microsoft.com/office/drawing/2014/main" id="{E42D81EE-9AE3-6BBE-9DA2-A443A4EE4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576" y="629266"/>
            <a:ext cx="3048000" cy="2356104"/>
          </a:xfrm>
          <a:prstGeom prst="rect">
            <a:avLst/>
          </a:prstGeom>
        </p:spPr>
      </p:pic>
      <p:pic>
        <p:nvPicPr>
          <p:cNvPr id="8" name="Immagine 7" descr="Immagine che contiene esterni, montagna, campo, vecchio&#10;&#10;Descrizione generata automaticamente">
            <a:extLst>
              <a:ext uri="{FF2B5EF4-FFF2-40B4-BE49-F238E27FC236}">
                <a16:creationId xmlns:a16="http://schemas.microsoft.com/office/drawing/2014/main" id="{D0335ABE-DC43-D038-542F-AC2631EF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195" y="3056852"/>
            <a:ext cx="4762500" cy="3017520"/>
          </a:xfrm>
          <a:prstGeom prst="rect">
            <a:avLst/>
          </a:prstGeom>
        </p:spPr>
      </p:pic>
    </p:spTree>
    <p:extLst>
      <p:ext uri="{BB962C8B-B14F-4D97-AF65-F5344CB8AC3E}">
        <p14:creationId xmlns:p14="http://schemas.microsoft.com/office/powerpoint/2010/main" val="26153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kern="1200">
                <a:solidFill>
                  <a:schemeClr val="tx1"/>
                </a:solidFill>
                <a:latin typeface="+mj-lt"/>
                <a:ea typeface="+mj-ea"/>
                <a:cs typeface="+mj-cs"/>
              </a:rPr>
              <a:t>L’Europa alla fine della II guerra mondiale</a:t>
            </a:r>
          </a:p>
        </p:txBody>
      </p:sp>
      <p:pic>
        <p:nvPicPr>
          <p:cNvPr id="16" name="Segnaposto contenuto 4">
            <a:extLst>
              <a:ext uri="{FF2B5EF4-FFF2-40B4-BE49-F238E27FC236}">
                <a16:creationId xmlns:a16="http://schemas.microsoft.com/office/drawing/2014/main" id="{A974DF5A-6367-F14F-526E-03F0248745AD}"/>
              </a:ext>
            </a:extLst>
          </p:cNvPr>
          <p:cNvPicPr>
            <a:picLocks noChangeAspect="1"/>
          </p:cNvPicPr>
          <p:nvPr/>
        </p:nvPicPr>
        <p:blipFill rotWithShape="1">
          <a:blip r:embed="rId2"/>
          <a:srcRect l="24071" r="31410" b="-3"/>
          <a:stretch/>
        </p:blipFill>
        <p:spPr>
          <a:xfrm>
            <a:off x="20" y="10"/>
            <a:ext cx="2917436" cy="3407764"/>
          </a:xfrm>
          <a:prstGeom prst="rect">
            <a:avLst/>
          </a:prstGeom>
        </p:spPr>
      </p:pic>
      <p:pic>
        <p:nvPicPr>
          <p:cNvPr id="4" name="Segnaposto contenuto 3" descr="Immagine che contiene testo, vecchio&#10;&#10;Descrizione generata automaticamente">
            <a:extLst>
              <a:ext uri="{FF2B5EF4-FFF2-40B4-BE49-F238E27FC236}">
                <a16:creationId xmlns:a16="http://schemas.microsoft.com/office/drawing/2014/main" id="{C7CD9FE0-7C9E-43E7-55B3-2C1A98C134F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2033"/>
          <a:stretch/>
        </p:blipFill>
        <p:spPr>
          <a:xfrm>
            <a:off x="3008896" y="-2655"/>
            <a:ext cx="2917457" cy="3407774"/>
          </a:xfrm>
          <a:prstGeom prst="rect">
            <a:avLst/>
          </a:prstGeom>
        </p:spPr>
      </p:pic>
      <p:pic>
        <p:nvPicPr>
          <p:cNvPr id="22530" name="Picture 2" descr="Immagine correlata"/>
          <p:cNvPicPr>
            <a:picLocks noChangeAspect="1" noChangeArrowheads="1"/>
          </p:cNvPicPr>
          <p:nvPr/>
        </p:nvPicPr>
        <p:blipFill rotWithShape="1">
          <a:blip r:embed="rId4">
            <a:extLst>
              <a:ext uri="{28A0092B-C50C-407E-A947-70E740481C1C}">
                <a14:useLocalDpi xmlns:a14="http://schemas.microsoft.com/office/drawing/2010/main" val="0"/>
              </a:ext>
            </a:extLst>
          </a:blip>
          <a:srcRect t="14649" r="1" b="1"/>
          <a:stretch/>
        </p:blipFill>
        <p:spPr bwMode="auto">
          <a:xfrm>
            <a:off x="20" y="3494314"/>
            <a:ext cx="5926333" cy="3363686"/>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5"/>
          <p:cNvSpPr>
            <a:spLocks noGrp="1"/>
          </p:cNvSpPr>
          <p:nvPr>
            <p:ph type="body" sz="half" idx="2"/>
          </p:nvPr>
        </p:nvSpPr>
        <p:spPr>
          <a:xfrm>
            <a:off x="6400800" y="2121408"/>
            <a:ext cx="5118756" cy="4050792"/>
          </a:xfrm>
        </p:spPr>
        <p:txBody>
          <a:bodyPr vert="horz" lIns="91440" tIns="45720" rIns="91440" bIns="45720" rtlCol="0">
            <a:normAutofit/>
          </a:bodyPr>
          <a:lstStyle/>
          <a:p>
            <a:pPr indent="-228600">
              <a:spcBef>
                <a:spcPts val="0"/>
              </a:spcBef>
              <a:buFont typeface="Arial" panose="020B0604020202020204" pitchFamily="34" charset="0"/>
              <a:buChar char="•"/>
            </a:pPr>
            <a:r>
              <a:rPr lang="en-US" sz="2000" dirty="0"/>
              <a:t>“La </a:t>
            </a:r>
            <a:r>
              <a:rPr lang="en-US" sz="2000" dirty="0" err="1"/>
              <a:t>gente</a:t>
            </a:r>
            <a:r>
              <a:rPr lang="en-US" sz="2000" dirty="0"/>
              <a:t> era </a:t>
            </a:r>
            <a:r>
              <a:rPr lang="en-US" sz="2000" dirty="0" err="1"/>
              <a:t>ridotta</a:t>
            </a:r>
            <a:r>
              <a:rPr lang="en-US" sz="2000" dirty="0"/>
              <a:t> a fare </a:t>
            </a:r>
            <a:r>
              <a:rPr lang="en-US" sz="2000" dirty="0" err="1"/>
              <a:t>cose</a:t>
            </a:r>
            <a:r>
              <a:rPr lang="en-US" sz="2000" dirty="0"/>
              <a:t> come </a:t>
            </a:r>
            <a:r>
              <a:rPr lang="en-US" sz="2000" dirty="0" err="1"/>
              <a:t>mangiare</a:t>
            </a:r>
            <a:r>
              <a:rPr lang="en-US" sz="2000" dirty="0"/>
              <a:t> bulbi di </a:t>
            </a:r>
            <a:r>
              <a:rPr lang="en-US" sz="2000" dirty="0" err="1"/>
              <a:t>tulipano</a:t>
            </a:r>
            <a:r>
              <a:rPr lang="en-US" sz="2000" dirty="0"/>
              <a:t> </a:t>
            </a:r>
            <a:r>
              <a:rPr lang="en-US" sz="2000" dirty="0" err="1"/>
              <a:t>perché</a:t>
            </a:r>
            <a:r>
              <a:rPr lang="en-US" sz="2000" dirty="0"/>
              <a:t> non </a:t>
            </a:r>
            <a:r>
              <a:rPr lang="en-US" sz="2000" dirty="0" err="1"/>
              <a:t>c'era</a:t>
            </a:r>
            <a:r>
              <a:rPr lang="en-US" sz="2000" dirty="0"/>
              <a:t>... </a:t>
            </a:r>
            <a:r>
              <a:rPr lang="en-US" sz="2000" dirty="0" err="1"/>
              <a:t>nient’altro</a:t>
            </a:r>
            <a:r>
              <a:rPr lang="en-US" sz="2000" dirty="0"/>
              <a:t>. </a:t>
            </a:r>
            <a:r>
              <a:rPr lang="en-US" sz="2000" dirty="0" err="1"/>
              <a:t>Lasciavano</a:t>
            </a:r>
            <a:r>
              <a:rPr lang="en-US" sz="2000" dirty="0"/>
              <a:t> le </a:t>
            </a:r>
            <a:r>
              <a:rPr lang="en-US" sz="2000" dirty="0" err="1"/>
              <a:t>città</a:t>
            </a:r>
            <a:r>
              <a:rPr lang="en-US" sz="2000" dirty="0"/>
              <a:t> e </a:t>
            </a:r>
            <a:r>
              <a:rPr lang="en-US" sz="2000" dirty="0" err="1"/>
              <a:t>andavano</a:t>
            </a:r>
            <a:r>
              <a:rPr lang="en-US" sz="2000" dirty="0"/>
              <a:t> in campagna, </a:t>
            </a:r>
            <a:r>
              <a:rPr lang="en-US" sz="2000" dirty="0" err="1"/>
              <a:t>chiedendo</a:t>
            </a:r>
            <a:r>
              <a:rPr lang="en-US" sz="2000" dirty="0"/>
              <a:t> </a:t>
            </a:r>
            <a:r>
              <a:rPr lang="en-US" sz="2000" dirty="0" err="1"/>
              <a:t>disperatamente</a:t>
            </a:r>
            <a:r>
              <a:rPr lang="en-US" sz="2000" dirty="0"/>
              <a:t> ai </a:t>
            </a:r>
            <a:r>
              <a:rPr lang="en-US" sz="2000" dirty="0" err="1"/>
              <a:t>contadini</a:t>
            </a:r>
            <a:r>
              <a:rPr lang="en-US" sz="2000" dirty="0"/>
              <a:t> di dare </a:t>
            </a:r>
            <a:r>
              <a:rPr lang="en-US" sz="2000" dirty="0" err="1"/>
              <a:t>loro</a:t>
            </a:r>
            <a:r>
              <a:rPr lang="en-US" sz="2000" dirty="0"/>
              <a:t> </a:t>
            </a:r>
            <a:r>
              <a:rPr lang="en-US" sz="2000" dirty="0" err="1"/>
              <a:t>qualcosa</a:t>
            </a:r>
            <a:r>
              <a:rPr lang="en-US" sz="2000" dirty="0"/>
              <a:t>, </a:t>
            </a:r>
            <a:r>
              <a:rPr lang="en-US" sz="2000" dirty="0" err="1"/>
              <a:t>qualsiasi</a:t>
            </a:r>
            <a:r>
              <a:rPr lang="en-US" sz="2000" dirty="0"/>
              <a:t> </a:t>
            </a:r>
            <a:r>
              <a:rPr lang="en-US" sz="2000" dirty="0" err="1"/>
              <a:t>cosa</a:t>
            </a:r>
            <a:r>
              <a:rPr lang="en-US" sz="2000" dirty="0"/>
              <a:t>... </a:t>
            </a:r>
            <a:r>
              <a:rPr lang="en-US" sz="2000" dirty="0" err="1"/>
              <a:t>scambiando</a:t>
            </a:r>
            <a:r>
              <a:rPr lang="en-US" sz="2000" dirty="0"/>
              <a:t> </a:t>
            </a:r>
            <a:r>
              <a:rPr lang="en-US" sz="2000" dirty="0" err="1"/>
              <a:t>i</a:t>
            </a:r>
            <a:r>
              <a:rPr lang="en-US" sz="2000" dirty="0"/>
              <a:t> </a:t>
            </a:r>
            <a:r>
              <a:rPr lang="en-US" sz="2000" dirty="0" err="1"/>
              <a:t>loro</a:t>
            </a:r>
            <a:r>
              <a:rPr lang="en-US" sz="2000" dirty="0"/>
              <a:t> </a:t>
            </a:r>
            <a:r>
              <a:rPr lang="en-US" sz="2000" dirty="0" err="1"/>
              <a:t>orologi</a:t>
            </a:r>
            <a:r>
              <a:rPr lang="en-US" sz="2000" dirty="0"/>
              <a:t> o </a:t>
            </a:r>
            <a:r>
              <a:rPr lang="en-US" sz="2000" dirty="0" err="1"/>
              <a:t>i</a:t>
            </a:r>
            <a:r>
              <a:rPr lang="en-US" sz="2000" dirty="0"/>
              <a:t> </a:t>
            </a:r>
            <a:r>
              <a:rPr lang="en-US" sz="2000" dirty="0" err="1"/>
              <a:t>loro</a:t>
            </a:r>
            <a:r>
              <a:rPr lang="en-US" sz="2000" dirty="0"/>
              <a:t> </a:t>
            </a:r>
            <a:r>
              <a:rPr lang="en-US" sz="2000" dirty="0" err="1"/>
              <a:t>quadri</a:t>
            </a:r>
            <a:r>
              <a:rPr lang="en-US" sz="2000" dirty="0"/>
              <a:t> a olio, </a:t>
            </a:r>
            <a:r>
              <a:rPr lang="en-US" sz="2000" dirty="0" err="1"/>
              <a:t>qualsiasi</a:t>
            </a:r>
            <a:r>
              <a:rPr lang="en-US" sz="2000" dirty="0"/>
              <a:t> </a:t>
            </a:r>
            <a:r>
              <a:rPr lang="en-US" sz="2000" dirty="0" err="1"/>
              <a:t>cosa</a:t>
            </a:r>
            <a:r>
              <a:rPr lang="en-US" sz="2000" dirty="0"/>
              <a:t> </a:t>
            </a:r>
            <a:r>
              <a:rPr lang="en-US" sz="2000" dirty="0" err="1"/>
              <a:t>potessero</a:t>
            </a:r>
            <a:r>
              <a:rPr lang="en-US" sz="2000" dirty="0"/>
              <a:t> </a:t>
            </a:r>
            <a:r>
              <a:rPr lang="en-US" sz="2000" dirty="0" err="1"/>
              <a:t>portare</a:t>
            </a:r>
            <a:r>
              <a:rPr lang="en-US" sz="2000" dirty="0"/>
              <a:t> con </a:t>
            </a:r>
            <a:r>
              <a:rPr lang="en-US" sz="2000" dirty="0" err="1"/>
              <a:t>sé</a:t>
            </a:r>
            <a:r>
              <a:rPr lang="en-US" sz="2000" dirty="0"/>
              <a:t> da </a:t>
            </a:r>
            <a:r>
              <a:rPr lang="en-US" sz="2000" dirty="0" err="1"/>
              <a:t>scambiare</a:t>
            </a:r>
            <a:r>
              <a:rPr lang="en-US" sz="2000" dirty="0"/>
              <a:t> con il </a:t>
            </a:r>
            <a:r>
              <a:rPr lang="en-US" sz="2000" dirty="0" err="1"/>
              <a:t>cibo</a:t>
            </a:r>
            <a:r>
              <a:rPr lang="en-US" sz="2000" dirty="0"/>
              <a:t>”. (Keith Lowe, </a:t>
            </a:r>
            <a:r>
              <a:rPr lang="en-US" sz="2000" i="1" dirty="0"/>
              <a:t>Il </a:t>
            </a:r>
            <a:r>
              <a:rPr lang="en-US" sz="2000" i="1" dirty="0" err="1"/>
              <a:t>continente</a:t>
            </a:r>
            <a:r>
              <a:rPr lang="en-US" sz="2000" i="1" dirty="0"/>
              <a:t> </a:t>
            </a:r>
            <a:r>
              <a:rPr lang="en-US" sz="2000" i="1" dirty="0" err="1"/>
              <a:t>selvaggio</a:t>
            </a:r>
            <a:r>
              <a:rPr lang="en-US" sz="2000" dirty="0"/>
              <a:t>) </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388739688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egnaposto contenuto 8" descr="Immagine che contiene esterni, persona, bianco, nero">
            <a:extLst>
              <a:ext uri="{FF2B5EF4-FFF2-40B4-BE49-F238E27FC236}">
                <a16:creationId xmlns:a16="http://schemas.microsoft.com/office/drawing/2014/main" id="{5B5A3B81-2E58-C05B-C83D-CFE4997332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714"/>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78E11C63-08FF-1F4A-84A7-40B56966F83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L’inimicizia franco-tedesca</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852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03F1FE79-59E3-E74C-75AF-A5CDFDC3E03D}"/>
              </a:ext>
            </a:extLst>
          </p:cNvPr>
          <p:cNvSpPr>
            <a:spLocks noGrp="1"/>
          </p:cNvSpPr>
          <p:nvPr>
            <p:ph type="title"/>
          </p:nvPr>
        </p:nvSpPr>
        <p:spPr>
          <a:xfrm>
            <a:off x="838200" y="311251"/>
            <a:ext cx="10515600" cy="825091"/>
          </a:xfrm>
        </p:spPr>
        <p:txBody>
          <a:bodyPr>
            <a:noAutofit/>
          </a:bodyPr>
          <a:lstStyle/>
          <a:p>
            <a:r>
              <a:rPr lang="it-IT" sz="2800" dirty="0"/>
              <a:t>David Foster Wallace, discorso agli studenti del Kenyon College durante la cerimonia di consegna dei diplomi del 2005. </a:t>
            </a:r>
          </a:p>
        </p:txBody>
      </p:sp>
      <p:sp>
        <p:nvSpPr>
          <p:cNvPr id="3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lementi multimediali online 5" title="THIS IS WATER! by David Foster Wallace">
            <a:hlinkClick r:id="" action="ppaction://media"/>
            <a:extLst>
              <a:ext uri="{FF2B5EF4-FFF2-40B4-BE49-F238E27FC236}">
                <a16:creationId xmlns:a16="http://schemas.microsoft.com/office/drawing/2014/main" id="{972E38FC-D9C0-2856-CE0A-B1FB8B949EFD}"/>
              </a:ext>
            </a:extLst>
          </p:cNvPr>
          <p:cNvPicPr>
            <a:picLocks noGrp="1" noRot="1" noChangeAspect="1"/>
          </p:cNvPicPr>
          <p:nvPr>
            <p:ph idx="1"/>
            <a:videoFile r:link="rId1"/>
          </p:nvPr>
        </p:nvPicPr>
        <p:blipFill>
          <a:blip r:embed="rId3"/>
          <a:stretch>
            <a:fillRect/>
          </a:stretch>
        </p:blipFill>
        <p:spPr>
          <a:xfrm>
            <a:off x="2322707" y="1928813"/>
            <a:ext cx="7527925" cy="4252912"/>
          </a:xfrm>
          <a:prstGeom prst="rect">
            <a:avLst/>
          </a:prstGeom>
        </p:spPr>
      </p:pic>
    </p:spTree>
    <p:extLst>
      <p:ext uri="{BB962C8B-B14F-4D97-AF65-F5344CB8AC3E}">
        <p14:creationId xmlns:p14="http://schemas.microsoft.com/office/powerpoint/2010/main" val="97194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AF1B0F-A2E3-4166-07F5-F9597D545963}"/>
              </a:ext>
            </a:extLst>
          </p:cNvPr>
          <p:cNvSpPr>
            <a:spLocks noGrp="1"/>
          </p:cNvSpPr>
          <p:nvPr>
            <p:ph type="title"/>
          </p:nvPr>
        </p:nvSpPr>
        <p:spPr/>
        <p:txBody>
          <a:bodyPr/>
          <a:lstStyle/>
          <a:p>
            <a:r>
              <a:rPr lang="it-IT" dirty="0"/>
              <a:t>L’inimicizia franco-tedesca</a:t>
            </a:r>
          </a:p>
        </p:txBody>
      </p:sp>
      <p:sp>
        <p:nvSpPr>
          <p:cNvPr id="3" name="Segnaposto contenuto 2">
            <a:extLst>
              <a:ext uri="{FF2B5EF4-FFF2-40B4-BE49-F238E27FC236}">
                <a16:creationId xmlns:a16="http://schemas.microsoft.com/office/drawing/2014/main" id="{9E8C8DF3-8FDA-06A3-597D-214911B46EB8}"/>
              </a:ext>
            </a:extLst>
          </p:cNvPr>
          <p:cNvSpPr>
            <a:spLocks noGrp="1"/>
          </p:cNvSpPr>
          <p:nvPr>
            <p:ph idx="1"/>
          </p:nvPr>
        </p:nvSpPr>
        <p:spPr/>
        <p:txBody>
          <a:bodyPr/>
          <a:lstStyle/>
          <a:p>
            <a:r>
              <a:rPr lang="it-IT" dirty="0"/>
              <a:t>1870-1871: la Prussia dichiara guerra alla Francia e annette l’Alsazia-Lorena all’impero tedesco</a:t>
            </a:r>
          </a:p>
          <a:p>
            <a:r>
              <a:rPr lang="it-IT" dirty="0"/>
              <a:t>1914: la Germania invade la Francia</a:t>
            </a:r>
          </a:p>
          <a:p>
            <a:r>
              <a:rPr lang="it-IT" dirty="0"/>
              <a:t>1919-1920: nella Conferenza di pace di Parigi, alla fine della prima guerra mondiale, la Francia chiede, e ottiene, una dura punizione nei confronti della Germania </a:t>
            </a:r>
          </a:p>
          <a:p>
            <a:r>
              <a:rPr lang="it-IT" dirty="0"/>
              <a:t>1940: la Germania invade la Francia   </a:t>
            </a:r>
          </a:p>
        </p:txBody>
      </p:sp>
    </p:spTree>
    <p:extLst>
      <p:ext uri="{BB962C8B-B14F-4D97-AF65-F5344CB8AC3E}">
        <p14:creationId xmlns:p14="http://schemas.microsoft.com/office/powerpoint/2010/main" val="3688100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B095C52-09A9-3615-5EF6-50CC339BCB57}"/>
              </a:ext>
            </a:extLst>
          </p:cNvPr>
          <p:cNvSpPr>
            <a:spLocks noGrp="1"/>
          </p:cNvSpPr>
          <p:nvPr>
            <p:ph type="title"/>
          </p:nvPr>
        </p:nvSpPr>
        <p:spPr>
          <a:xfrm>
            <a:off x="466722" y="586855"/>
            <a:ext cx="3201366" cy="3387497"/>
          </a:xfrm>
        </p:spPr>
        <p:txBody>
          <a:bodyPr anchor="b">
            <a:normAutofit/>
          </a:bodyPr>
          <a:lstStyle/>
          <a:p>
            <a:pPr algn="r"/>
            <a:r>
              <a:rPr lang="it-IT" sz="4000">
                <a:solidFill>
                  <a:srgbClr val="FFFFFF"/>
                </a:solidFill>
              </a:rPr>
              <a:t>Il contesto: la guerra fredda</a:t>
            </a:r>
          </a:p>
        </p:txBody>
      </p:sp>
      <p:pic>
        <p:nvPicPr>
          <p:cNvPr id="7" name="Segnaposto contenuto 6" descr="Immagine che contiene interni, coperta, panno, letto&#10;&#10;Descrizione generata automaticamente">
            <a:extLst>
              <a:ext uri="{FF2B5EF4-FFF2-40B4-BE49-F238E27FC236}">
                <a16:creationId xmlns:a16="http://schemas.microsoft.com/office/drawing/2014/main" id="{F1F97E57-0009-B98D-7C8C-2272ACAE48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0125" y="1238714"/>
            <a:ext cx="6554788" cy="4367872"/>
          </a:xfrm>
        </p:spPr>
      </p:pic>
    </p:spTree>
    <p:extLst>
      <p:ext uri="{BB962C8B-B14F-4D97-AF65-F5344CB8AC3E}">
        <p14:creationId xmlns:p14="http://schemas.microsoft.com/office/powerpoint/2010/main" val="2135374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CBD71AD-5A5B-7199-92EF-63390ED1E1D7}"/>
              </a:ext>
            </a:extLst>
          </p:cNvPr>
          <p:cNvSpPr>
            <a:spLocks noGrp="1"/>
          </p:cNvSpPr>
          <p:nvPr>
            <p:ph type="title"/>
          </p:nvPr>
        </p:nvSpPr>
        <p:spPr>
          <a:xfrm flipV="1">
            <a:off x="8607845" y="632899"/>
            <a:ext cx="3091607" cy="1453352"/>
          </a:xfrm>
        </p:spPr>
        <p:txBody>
          <a:bodyPr vert="horz" lIns="91440" tIns="45720" rIns="91440" bIns="45720" rtlCol="0" anchor="b">
            <a:normAutofit/>
          </a:bodyPr>
          <a:lstStyle/>
          <a:p>
            <a:endParaRPr lang="en-US" sz="3700" kern="1200" dirty="0">
              <a:latin typeface="+mj-lt"/>
              <a:ea typeface="+mj-ea"/>
              <a:cs typeface="+mj-cs"/>
            </a:endParaRPr>
          </a:p>
        </p:txBody>
      </p:sp>
      <p:pic>
        <p:nvPicPr>
          <p:cNvPr id="5" name="Segnaposto contenuto 4">
            <a:extLst>
              <a:ext uri="{FF2B5EF4-FFF2-40B4-BE49-F238E27FC236}">
                <a16:creationId xmlns:a16="http://schemas.microsoft.com/office/drawing/2014/main" id="{6B34BED6-0543-5862-9DF1-E71A5AA19E71}"/>
              </a:ext>
            </a:extLst>
          </p:cNvPr>
          <p:cNvPicPr>
            <a:picLocks noChangeAspect="1"/>
          </p:cNvPicPr>
          <p:nvPr/>
        </p:nvPicPr>
        <p:blipFill rotWithShape="1">
          <a:blip r:embed="rId2">
            <a:extLst>
              <a:ext uri="{28A0092B-C50C-407E-A947-70E740481C1C}">
                <a14:useLocalDpi xmlns:a14="http://schemas.microsoft.com/office/drawing/2010/main" val="0"/>
              </a:ext>
            </a:extLst>
          </a:blip>
          <a:srcRect r="-1" b="21033"/>
          <a:stretch/>
        </p:blipFill>
        <p:spPr>
          <a:xfrm>
            <a:off x="20" y="431"/>
            <a:ext cx="8115280" cy="6408311"/>
          </a:xfrm>
          <a:prstGeom prst="rect">
            <a:avLst/>
          </a:prstGeom>
        </p:spPr>
      </p:pic>
      <p:sp>
        <p:nvSpPr>
          <p:cNvPr id="32" name="Content Placeholder 31">
            <a:extLst>
              <a:ext uri="{FF2B5EF4-FFF2-40B4-BE49-F238E27FC236}">
                <a16:creationId xmlns:a16="http://schemas.microsoft.com/office/drawing/2014/main" id="{77D2FD27-7B4E-A096-700B-47E5A2F6ABB8}"/>
              </a:ext>
            </a:extLst>
          </p:cNvPr>
          <p:cNvSpPr>
            <a:spLocks noGrp="1"/>
          </p:cNvSpPr>
          <p:nvPr>
            <p:ph idx="1"/>
          </p:nvPr>
        </p:nvSpPr>
        <p:spPr>
          <a:xfrm>
            <a:off x="8643193" y="2418408"/>
            <a:ext cx="2942813" cy="3540265"/>
          </a:xfrm>
        </p:spPr>
        <p:txBody>
          <a:bodyPr>
            <a:normAutofit/>
          </a:bodyPr>
          <a:lstStyle/>
          <a:p>
            <a:r>
              <a:rPr kumimoji="0" lang="en-US" sz="3700" b="0" i="0" u="none" strike="noStrike" kern="1200" cap="none" spc="0" normalizeH="0" baseline="0" noProof="0" dirty="0">
                <a:ln>
                  <a:noFill/>
                </a:ln>
                <a:solidFill>
                  <a:prstClr val="black"/>
                </a:solidFill>
                <a:effectLst/>
                <a:uLnTx/>
                <a:uFillTx/>
                <a:latin typeface="Calibri Light" panose="020F0302020204030204"/>
                <a:ea typeface="+mj-ea"/>
                <a:cs typeface="+mj-cs"/>
              </a:rPr>
              <a:t>Il mondo </a:t>
            </a:r>
            <a:r>
              <a:rPr kumimoji="0" lang="en-US" sz="3700" b="0" i="0" u="none" strike="noStrike" kern="1200" cap="none" spc="0" normalizeH="0" baseline="0" noProof="0" dirty="0" err="1">
                <a:ln>
                  <a:noFill/>
                </a:ln>
                <a:solidFill>
                  <a:prstClr val="black"/>
                </a:solidFill>
                <a:effectLst/>
                <a:uLnTx/>
                <a:uFillTx/>
                <a:latin typeface="Calibri Light" panose="020F0302020204030204"/>
                <a:ea typeface="+mj-ea"/>
                <a:cs typeface="+mj-cs"/>
              </a:rPr>
              <a:t>durante</a:t>
            </a:r>
            <a:r>
              <a:rPr kumimoji="0" lang="en-US" sz="3700" b="0" i="0" u="none" strike="noStrike" kern="1200" cap="none" spc="0" normalizeH="0" baseline="0" noProof="0" dirty="0">
                <a:ln>
                  <a:noFill/>
                </a:ln>
                <a:solidFill>
                  <a:prstClr val="black"/>
                </a:solidFill>
                <a:effectLst/>
                <a:uLnTx/>
                <a:uFillTx/>
                <a:latin typeface="Calibri Light" panose="020F0302020204030204"/>
                <a:ea typeface="+mj-ea"/>
                <a:cs typeface="+mj-cs"/>
              </a:rPr>
              <a:t> la Guerra </a:t>
            </a:r>
            <a:r>
              <a:rPr kumimoji="0" lang="en-US" sz="3700" b="0" i="0" u="none" strike="noStrike" kern="1200" cap="none" spc="0" normalizeH="0" baseline="0" noProof="0" dirty="0" err="1">
                <a:ln>
                  <a:noFill/>
                </a:ln>
                <a:solidFill>
                  <a:prstClr val="black"/>
                </a:solidFill>
                <a:effectLst/>
                <a:uLnTx/>
                <a:uFillTx/>
                <a:latin typeface="Calibri Light" panose="020F0302020204030204"/>
                <a:ea typeface="+mj-ea"/>
                <a:cs typeface="+mj-cs"/>
              </a:rPr>
              <a:t>fredda</a:t>
            </a:r>
            <a:endParaRPr lang="en-US" sz="2000" dirty="0"/>
          </a:p>
        </p:txBody>
      </p:sp>
      <p:sp>
        <p:nvSpPr>
          <p:cNvPr id="37" name="Rectangle 3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741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a:extLst>
              <a:ext uri="{FF2B5EF4-FFF2-40B4-BE49-F238E27FC236}">
                <a16:creationId xmlns:a16="http://schemas.microsoft.com/office/drawing/2014/main" id="{7ABEA106-9064-8D95-179C-38477219EB81}"/>
              </a:ext>
            </a:extLst>
          </p:cNvPr>
          <p:cNvSpPr>
            <a:spLocks noGrp="1"/>
          </p:cNvSpPr>
          <p:nvPr>
            <p:ph type="title"/>
          </p:nvPr>
        </p:nvSpPr>
        <p:spPr>
          <a:xfrm>
            <a:off x="640080" y="325369"/>
            <a:ext cx="4368602" cy="1956841"/>
          </a:xfrm>
        </p:spPr>
        <p:txBody>
          <a:bodyPr anchor="b">
            <a:normAutofit fontScale="90000"/>
          </a:bodyPr>
          <a:lstStyle/>
          <a:p>
            <a:r>
              <a:rPr lang="it-IT" sz="5400" dirty="0"/>
              <a:t>L’Europa divisa ai tempi della guerra fredda</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contenuto 6">
            <a:extLst>
              <a:ext uri="{FF2B5EF4-FFF2-40B4-BE49-F238E27FC236}">
                <a16:creationId xmlns:a16="http://schemas.microsoft.com/office/drawing/2014/main" id="{6AD84EF7-9168-4554-73C2-5756057B360D}"/>
              </a:ext>
            </a:extLst>
          </p:cNvPr>
          <p:cNvSpPr>
            <a:spLocks noGrp="1"/>
          </p:cNvSpPr>
          <p:nvPr>
            <p:ph idx="1"/>
          </p:nvPr>
        </p:nvSpPr>
        <p:spPr>
          <a:xfrm>
            <a:off x="640080" y="2872899"/>
            <a:ext cx="4243589" cy="3320668"/>
          </a:xfrm>
        </p:spPr>
        <p:txBody>
          <a:bodyPr>
            <a:normAutofit/>
          </a:bodyPr>
          <a:lstStyle/>
          <a:p>
            <a:endParaRPr lang="it-IT" sz="2200" dirty="0"/>
          </a:p>
        </p:txBody>
      </p:sp>
      <p:pic>
        <p:nvPicPr>
          <p:cNvPr id="3" name="Segnaposto contenuto 6" descr="Immagine che contiene mappa&#10;&#10;Descrizione generata automaticamente">
            <a:extLst>
              <a:ext uri="{FF2B5EF4-FFF2-40B4-BE49-F238E27FC236}">
                <a16:creationId xmlns:a16="http://schemas.microsoft.com/office/drawing/2014/main" id="{CD97F2EB-C657-265C-73AA-E9F7DD0C18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0" r="1440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4773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A38F3-883E-A19C-665D-66A074E094D6}"/>
              </a:ext>
            </a:extLst>
          </p:cNvPr>
          <p:cNvSpPr>
            <a:spLocks noGrp="1"/>
          </p:cNvSpPr>
          <p:nvPr>
            <p:ph type="title"/>
          </p:nvPr>
        </p:nvSpPr>
        <p:spPr/>
        <p:txBody>
          <a:bodyPr>
            <a:normAutofit fontScale="90000"/>
          </a:bodyPr>
          <a:lstStyle/>
          <a:p>
            <a:r>
              <a:rPr lang="it-IT" dirty="0"/>
              <a:t>L’occidente anticomunista si organizza: nascono le istituzioni dell’ordine liberale internazionale</a:t>
            </a:r>
          </a:p>
        </p:txBody>
      </p:sp>
      <p:sp>
        <p:nvSpPr>
          <p:cNvPr id="3" name="Segnaposto contenuto 2">
            <a:extLst>
              <a:ext uri="{FF2B5EF4-FFF2-40B4-BE49-F238E27FC236}">
                <a16:creationId xmlns:a16="http://schemas.microsoft.com/office/drawing/2014/main" id="{D2E6A24F-9D8C-2B57-2C39-6B88A277DEA0}"/>
              </a:ext>
            </a:extLst>
          </p:cNvPr>
          <p:cNvSpPr>
            <a:spLocks noGrp="1"/>
          </p:cNvSpPr>
          <p:nvPr>
            <p:ph idx="1"/>
          </p:nvPr>
        </p:nvSpPr>
        <p:spPr/>
        <p:txBody>
          <a:bodyPr/>
          <a:lstStyle/>
          <a:p>
            <a:r>
              <a:rPr lang="it-IT" dirty="0"/>
              <a:t>Tra queste istituzioni: l’Alleanza atlantica (alleanza difensiva istituita nel 1949 da USA, Canada e 10 paesi europei) e la NATO</a:t>
            </a:r>
          </a:p>
        </p:txBody>
      </p:sp>
    </p:spTree>
    <p:extLst>
      <p:ext uri="{BB962C8B-B14F-4D97-AF65-F5344CB8AC3E}">
        <p14:creationId xmlns:p14="http://schemas.microsoft.com/office/powerpoint/2010/main" val="428404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1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3AEAEAF-7732-3277-B649-1C778559F964}"/>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2600" dirty="0" err="1">
                <a:solidFill>
                  <a:srgbClr val="FFFFFF"/>
                </a:solidFill>
              </a:rPr>
              <a:t>L’Europa</a:t>
            </a:r>
            <a:r>
              <a:rPr lang="en-US" sz="2600" dirty="0">
                <a:solidFill>
                  <a:srgbClr val="FFFFFF"/>
                </a:solidFill>
              </a:rPr>
              <a:t> </a:t>
            </a:r>
            <a:r>
              <a:rPr lang="en-US" sz="2600" b="1" i="1" dirty="0">
                <a:solidFill>
                  <a:srgbClr val="FFFFFF"/>
                </a:solidFill>
              </a:rPr>
              <a:t>occidentale</a:t>
            </a:r>
            <a:r>
              <a:rPr lang="en-US" sz="2600" dirty="0">
                <a:solidFill>
                  <a:srgbClr val="FFFFFF"/>
                </a:solidFill>
              </a:rPr>
              <a:t>: </a:t>
            </a:r>
            <a:r>
              <a:rPr lang="en-US" sz="2600" dirty="0" err="1">
                <a:solidFill>
                  <a:srgbClr val="FFFFFF"/>
                </a:solidFill>
              </a:rPr>
              <a:t>superare</a:t>
            </a:r>
            <a:r>
              <a:rPr lang="en-US" sz="2600" dirty="0">
                <a:solidFill>
                  <a:srgbClr val="FFFFFF"/>
                </a:solidFill>
              </a:rPr>
              <a:t> il </a:t>
            </a:r>
            <a:r>
              <a:rPr lang="en-US" sz="2600" dirty="0" err="1">
                <a:solidFill>
                  <a:srgbClr val="FFFFFF"/>
                </a:solidFill>
              </a:rPr>
              <a:t>passato</a:t>
            </a:r>
            <a:r>
              <a:rPr lang="en-US" sz="2600" dirty="0">
                <a:solidFill>
                  <a:srgbClr val="FFFFFF"/>
                </a:solidFill>
              </a:rPr>
              <a:t>, </a:t>
            </a:r>
            <a:r>
              <a:rPr lang="en-US" sz="2600" dirty="0" err="1">
                <a:solidFill>
                  <a:srgbClr val="FFFFFF"/>
                </a:solidFill>
              </a:rPr>
              <a:t>pacificare</a:t>
            </a:r>
            <a:r>
              <a:rPr lang="en-US" sz="2600" dirty="0">
                <a:solidFill>
                  <a:srgbClr val="FFFFFF"/>
                </a:solidFill>
              </a:rPr>
              <a:t> Francia e Germania, </a:t>
            </a:r>
            <a:r>
              <a:rPr lang="en-US" sz="2600" dirty="0" err="1">
                <a:solidFill>
                  <a:srgbClr val="FFFFFF"/>
                </a:solidFill>
              </a:rPr>
              <a:t>difendersi</a:t>
            </a:r>
            <a:r>
              <a:rPr lang="en-US" sz="2600" dirty="0">
                <a:solidFill>
                  <a:srgbClr val="FFFFFF"/>
                </a:solidFill>
              </a:rPr>
              <a:t> tutti </a:t>
            </a:r>
            <a:r>
              <a:rPr lang="en-US" sz="2600" dirty="0" err="1">
                <a:solidFill>
                  <a:srgbClr val="FFFFFF"/>
                </a:solidFill>
              </a:rPr>
              <a:t>insieme</a:t>
            </a:r>
            <a:r>
              <a:rPr lang="en-US" sz="2600" dirty="0">
                <a:solidFill>
                  <a:srgbClr val="FFFFFF"/>
                </a:solidFill>
              </a:rPr>
              <a:t> da un </a:t>
            </a:r>
            <a:r>
              <a:rPr lang="en-US" sz="2600" dirty="0" err="1">
                <a:solidFill>
                  <a:srgbClr val="FFFFFF"/>
                </a:solidFill>
              </a:rPr>
              <a:t>nemico</a:t>
            </a:r>
            <a:r>
              <a:rPr lang="en-US" sz="2600" dirty="0">
                <a:solidFill>
                  <a:srgbClr val="FFFFFF"/>
                </a:solidFill>
              </a:rPr>
              <a:t> </a:t>
            </a:r>
            <a:r>
              <a:rPr lang="en-US" sz="2600" dirty="0" err="1">
                <a:solidFill>
                  <a:srgbClr val="FFFFFF"/>
                </a:solidFill>
              </a:rPr>
              <a:t>comune</a:t>
            </a:r>
            <a:r>
              <a:rPr lang="en-US" sz="2600" dirty="0">
                <a:solidFill>
                  <a:srgbClr val="FFFFFF"/>
                </a:solidFill>
              </a:rPr>
              <a:t> (</a:t>
            </a:r>
            <a:r>
              <a:rPr lang="en-US" sz="2600" dirty="0" err="1">
                <a:solidFill>
                  <a:srgbClr val="FFFFFF"/>
                </a:solidFill>
              </a:rPr>
              <a:t>l’Unione</a:t>
            </a:r>
            <a:r>
              <a:rPr lang="en-US" sz="2600" dirty="0">
                <a:solidFill>
                  <a:srgbClr val="FFFFFF"/>
                </a:solidFill>
              </a:rPr>
              <a:t> </a:t>
            </a:r>
            <a:r>
              <a:rPr lang="en-US" sz="2600" dirty="0" err="1">
                <a:solidFill>
                  <a:srgbClr val="FFFFFF"/>
                </a:solidFill>
              </a:rPr>
              <a:t>sovietica</a:t>
            </a:r>
            <a:r>
              <a:rPr lang="en-US" sz="2600" dirty="0">
                <a:solidFill>
                  <a:srgbClr val="FFFFFF"/>
                </a:solidFill>
              </a:rPr>
              <a:t> e </a:t>
            </a:r>
            <a:r>
              <a:rPr lang="en-US" sz="2600" dirty="0" err="1">
                <a:solidFill>
                  <a:srgbClr val="FFFFFF"/>
                </a:solidFill>
              </a:rPr>
              <a:t>i</a:t>
            </a:r>
            <a:r>
              <a:rPr lang="en-US" sz="2600" dirty="0">
                <a:solidFill>
                  <a:srgbClr val="FFFFFF"/>
                </a:solidFill>
              </a:rPr>
              <a:t> </a:t>
            </a:r>
            <a:r>
              <a:rPr lang="en-US" sz="2600" dirty="0" err="1">
                <a:solidFill>
                  <a:srgbClr val="FFFFFF"/>
                </a:solidFill>
              </a:rPr>
              <a:t>suoi</a:t>
            </a:r>
            <a:r>
              <a:rPr lang="en-US" sz="2600" dirty="0">
                <a:solidFill>
                  <a:srgbClr val="FFFFFF"/>
                </a:solidFill>
              </a:rPr>
              <a:t> </a:t>
            </a:r>
            <a:r>
              <a:rPr lang="en-US" sz="2600" dirty="0" err="1">
                <a:solidFill>
                  <a:srgbClr val="FFFFFF"/>
                </a:solidFill>
              </a:rPr>
              <a:t>satelliti</a:t>
            </a:r>
            <a:r>
              <a:rPr lang="en-US" sz="2600" dirty="0">
                <a:solidFill>
                  <a:srgbClr val="FFFFFF"/>
                </a:solidFill>
              </a:rPr>
              <a:t>)</a:t>
            </a:r>
          </a:p>
        </p:txBody>
      </p:sp>
      <p:sp>
        <p:nvSpPr>
          <p:cNvPr id="26" name="Rectangle 25">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egnaposto contenuto 8" descr="Immagine che contiene persona, parete, tuta, uomo&#10;&#10;Descrizione generata automaticamente">
            <a:extLst>
              <a:ext uri="{FF2B5EF4-FFF2-40B4-BE49-F238E27FC236}">
                <a16:creationId xmlns:a16="http://schemas.microsoft.com/office/drawing/2014/main" id="{722F9444-B62E-722B-CFAB-3B30C4DC42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960" y="2133758"/>
            <a:ext cx="4319815" cy="3235692"/>
          </a:xfrm>
          <a:prstGeom prst="rect">
            <a:avLst/>
          </a:prstGeom>
        </p:spPr>
      </p:pic>
      <p:pic>
        <p:nvPicPr>
          <p:cNvPr id="11" name="Immagine 10" descr="Immagine che contiene esterni, cielo, edificio, arco&#10;&#10;Descrizione generata automaticamente">
            <a:extLst>
              <a:ext uri="{FF2B5EF4-FFF2-40B4-BE49-F238E27FC236}">
                <a16:creationId xmlns:a16="http://schemas.microsoft.com/office/drawing/2014/main" id="{B60CC4FD-82E0-D0BE-F64D-C43A72078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724" y="2232408"/>
            <a:ext cx="4486215" cy="3038391"/>
          </a:xfrm>
          <a:prstGeom prst="rect">
            <a:avLst/>
          </a:prstGeom>
          <a:effectLst>
            <a:glow rad="101600">
              <a:schemeClr val="accent2">
                <a:satMod val="175000"/>
                <a:alpha val="40000"/>
              </a:schemeClr>
            </a:glow>
            <a:outerShdw blurRad="152400" dist="317500" dir="5400000" sx="90000" sy="-19000" rotWithShape="0">
              <a:prstClr val="black">
                <a:alpha val="15000"/>
              </a:prstClr>
            </a:outerShdw>
            <a:softEdge rad="635000"/>
          </a:effectLst>
        </p:spPr>
      </p:pic>
    </p:spTree>
    <p:extLst>
      <p:ext uri="{BB962C8B-B14F-4D97-AF65-F5344CB8AC3E}">
        <p14:creationId xmlns:p14="http://schemas.microsoft.com/office/powerpoint/2010/main" val="1981904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olo 3">
            <a:extLst>
              <a:ext uri="{FF2B5EF4-FFF2-40B4-BE49-F238E27FC236}">
                <a16:creationId xmlns:a16="http://schemas.microsoft.com/office/drawing/2014/main" id="{A3B39E35-FBD7-1DD8-AFFE-442257EEF041}"/>
              </a:ext>
            </a:extLst>
          </p:cNvPr>
          <p:cNvSpPr>
            <a:spLocks noGrp="1"/>
          </p:cNvSpPr>
          <p:nvPr>
            <p:ph type="title"/>
          </p:nvPr>
        </p:nvSpPr>
        <p:spPr>
          <a:xfrm>
            <a:off x="524256" y="491260"/>
            <a:ext cx="6594189" cy="1625210"/>
          </a:xfrm>
        </p:spPr>
        <p:txBody>
          <a:bodyPr>
            <a:normAutofit fontScale="90000"/>
          </a:bodyPr>
          <a:lstStyle/>
          <a:p>
            <a:r>
              <a:rPr lang="it-IT" dirty="0">
                <a:solidFill>
                  <a:srgbClr val="FFFFFF"/>
                </a:solidFill>
              </a:rPr>
              <a:t>9 maggio 1950: la Dichiarazione Schuman e l’idea geniale </a:t>
            </a:r>
          </a:p>
        </p:txBody>
      </p:sp>
      <p:pic>
        <p:nvPicPr>
          <p:cNvPr id="7" name="Immagine 6" descr="Immagine che contiene testo, vecchio&#10;&#10;Descrizione generata automaticamente">
            <a:extLst>
              <a:ext uri="{FF2B5EF4-FFF2-40B4-BE49-F238E27FC236}">
                <a16:creationId xmlns:a16="http://schemas.microsoft.com/office/drawing/2014/main" id="{98682446-6680-1E1F-E0C7-08EE20EAF9E3}"/>
              </a:ext>
            </a:extLst>
          </p:cNvPr>
          <p:cNvPicPr>
            <a:picLocks noChangeAspect="1"/>
          </p:cNvPicPr>
          <p:nvPr/>
        </p:nvPicPr>
        <p:blipFill rotWithShape="1">
          <a:blip r:embed="rId2">
            <a:extLst>
              <a:ext uri="{28A0092B-C50C-407E-A947-70E740481C1C}">
                <a14:useLocalDpi xmlns:a14="http://schemas.microsoft.com/office/drawing/2010/main" val="0"/>
              </a:ext>
            </a:extLst>
          </a:blip>
          <a:srcRect t="2383" r="-1" b="9634"/>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egnaposto contenuto 4">
            <a:extLst>
              <a:ext uri="{FF2B5EF4-FFF2-40B4-BE49-F238E27FC236}">
                <a16:creationId xmlns:a16="http://schemas.microsoft.com/office/drawing/2014/main" id="{EE84D80A-7C71-5E9E-26A2-04A94B240042}"/>
              </a:ext>
            </a:extLst>
          </p:cNvPr>
          <p:cNvSpPr>
            <a:spLocks noGrp="1"/>
          </p:cNvSpPr>
          <p:nvPr>
            <p:ph idx="1"/>
          </p:nvPr>
        </p:nvSpPr>
        <p:spPr>
          <a:xfrm>
            <a:off x="7582563" y="321732"/>
            <a:ext cx="4281890" cy="6213425"/>
          </a:xfrm>
          <a:solidFill>
            <a:srgbClr val="0070C0"/>
          </a:solidFill>
        </p:spPr>
        <p:txBody>
          <a:bodyPr anchor="ctr">
            <a:noAutofit/>
          </a:bodyPr>
          <a:lstStyle/>
          <a:p>
            <a:r>
              <a:rPr lang="it-IT" sz="2000" dirty="0">
                <a:solidFill>
                  <a:schemeClr val="bg1"/>
                </a:solidFill>
                <a:effectLst/>
              </a:rPr>
              <a:t>« L'Europa [unita]</a:t>
            </a:r>
            <a:br>
              <a:rPr lang="it-IT" sz="2000" dirty="0">
                <a:solidFill>
                  <a:schemeClr val="bg1"/>
                </a:solidFill>
              </a:rPr>
            </a:br>
            <a:r>
              <a:rPr lang="it-IT" sz="2000" dirty="0">
                <a:solidFill>
                  <a:schemeClr val="bg1"/>
                </a:solidFill>
                <a:effectLst/>
              </a:rPr>
              <a:t>non è stata fatta : abbiamo avuto la guerra».</a:t>
            </a:r>
            <a:r>
              <a:rPr lang="it-IT" sz="2000" dirty="0">
                <a:solidFill>
                  <a:schemeClr val="bg1"/>
                </a:solidFill>
              </a:rPr>
              <a:t> </a:t>
            </a:r>
            <a:endParaRPr lang="it-IT" sz="2000" dirty="0">
              <a:solidFill>
                <a:schemeClr val="bg1"/>
              </a:solidFill>
              <a:effectLst/>
            </a:endParaRPr>
          </a:p>
          <a:p>
            <a:r>
              <a:rPr lang="it-IT" sz="2000" dirty="0">
                <a:solidFill>
                  <a:schemeClr val="bg1"/>
                </a:solidFill>
                <a:effectLst/>
              </a:rPr>
              <a:t>«La pace mondiale non potrà essere salvaguardata se non con sforzi creativi, proporzionali ai pericoli che la minacciano».  </a:t>
            </a:r>
          </a:p>
          <a:p>
            <a:r>
              <a:rPr lang="it-IT" sz="2000" dirty="0">
                <a:solidFill>
                  <a:schemeClr val="bg1"/>
                </a:solidFill>
              </a:rPr>
              <a:t>«</a:t>
            </a:r>
            <a:r>
              <a:rPr lang="it-IT" sz="2000" dirty="0">
                <a:solidFill>
                  <a:schemeClr val="bg1"/>
                </a:solidFill>
                <a:effectLst/>
              </a:rPr>
              <a:t>Il governo francese propone di mettere[in comune] l'insieme della produzione franco-tedesca di carbone e di acciaio (…). La solidarietà di produzione in tal modo realizzata farà si che una qualsiasi guerra tra la Francia e la Germania diventi non solo</a:t>
            </a:r>
            <a:br>
              <a:rPr lang="it-IT" sz="2000" dirty="0">
                <a:solidFill>
                  <a:schemeClr val="bg1"/>
                </a:solidFill>
              </a:rPr>
            </a:br>
            <a:r>
              <a:rPr lang="it-IT" sz="2000" dirty="0">
                <a:solidFill>
                  <a:schemeClr val="bg1"/>
                </a:solidFill>
                <a:effectLst/>
              </a:rPr>
              <a:t>impensabile, ma materialmente impossibile</a:t>
            </a:r>
          </a:p>
        </p:txBody>
      </p:sp>
    </p:spTree>
    <p:extLst>
      <p:ext uri="{BB962C8B-B14F-4D97-AF65-F5344CB8AC3E}">
        <p14:creationId xmlns:p14="http://schemas.microsoft.com/office/powerpoint/2010/main" val="3824132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descr="Immagine che contiene testo&#10;&#10;Descrizione generata automaticamente">
            <a:extLst>
              <a:ext uri="{FF2B5EF4-FFF2-40B4-BE49-F238E27FC236}">
                <a16:creationId xmlns:a16="http://schemas.microsoft.com/office/drawing/2014/main" id="{135DC84C-ABFA-701F-28E8-3DED1D591CC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39" b="1"/>
          <a:stretch/>
        </p:blipFill>
        <p:spPr>
          <a:xfrm>
            <a:off x="838200" y="2528888"/>
            <a:ext cx="4978400" cy="3617913"/>
          </a:xfrm>
          <a:prstGeom prst="rect">
            <a:avLst/>
          </a:prstGeom>
        </p:spPr>
      </p:pic>
      <p:pic>
        <p:nvPicPr>
          <p:cNvPr id="8" name="Segnaposto contenuto 7" descr="Immagine che contiene persona, gruppo, tuta, persone">
            <a:extLst>
              <a:ext uri="{FF2B5EF4-FFF2-40B4-BE49-F238E27FC236}">
                <a16:creationId xmlns:a16="http://schemas.microsoft.com/office/drawing/2014/main" id="{EEBFE052-7105-E6C3-871F-F1B1823D9A3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6707"/>
          <a:stretch/>
        </p:blipFill>
        <p:spPr>
          <a:xfrm>
            <a:off x="5886450" y="2528888"/>
            <a:ext cx="5465763" cy="3617913"/>
          </a:xfrm>
          <a:prstGeom prst="rect">
            <a:avLst/>
          </a:prstGeom>
        </p:spPr>
      </p:pic>
      <p:sp>
        <p:nvSpPr>
          <p:cNvPr id="4" name="Titolo 3">
            <a:extLst>
              <a:ext uri="{FF2B5EF4-FFF2-40B4-BE49-F238E27FC236}">
                <a16:creationId xmlns:a16="http://schemas.microsoft.com/office/drawing/2014/main" id="{8AD760D2-3BCA-D828-E3C7-F1DDEDFEAFAE}"/>
              </a:ext>
            </a:extLst>
          </p:cNvPr>
          <p:cNvSpPr>
            <a:spLocks noGrp="1"/>
          </p:cNvSpPr>
          <p:nvPr>
            <p:ph type="title"/>
          </p:nvPr>
        </p:nvSpPr>
        <p:spPr>
          <a:xfrm>
            <a:off x="838200" y="365125"/>
            <a:ext cx="10515600" cy="1325563"/>
          </a:xfrm>
          <a:pattFill prst="pct25">
            <a:fgClr>
              <a:schemeClr val="accent1"/>
            </a:fgClr>
            <a:bgClr>
              <a:schemeClr val="bg1"/>
            </a:bgClr>
          </a:pattFill>
        </p:spPr>
        <p:txBody>
          <a:bodyPr vert="horz" lIns="91440" tIns="45720" rIns="91440" bIns="45720" rtlCol="0" anchor="ctr">
            <a:normAutofit/>
          </a:bodyPr>
          <a:lstStyle/>
          <a:p>
            <a:r>
              <a:rPr lang="en-US" kern="1200" dirty="0">
                <a:latin typeface="+mj-lt"/>
                <a:ea typeface="+mj-ea"/>
                <a:cs typeface="+mj-cs"/>
              </a:rPr>
              <a:t>1952: </a:t>
            </a:r>
            <a:r>
              <a:rPr lang="en-US" kern="1200" dirty="0" err="1">
                <a:latin typeface="+mj-lt"/>
                <a:ea typeface="+mj-ea"/>
                <a:cs typeface="+mj-cs"/>
              </a:rPr>
              <a:t>nasce</a:t>
            </a:r>
            <a:r>
              <a:rPr lang="en-US" kern="1200" dirty="0">
                <a:latin typeface="+mj-lt"/>
                <a:ea typeface="+mj-ea"/>
                <a:cs typeface="+mj-cs"/>
              </a:rPr>
              <a:t> la </a:t>
            </a:r>
            <a:r>
              <a:rPr lang="en-US" kern="1200" dirty="0" err="1">
                <a:latin typeface="+mj-lt"/>
                <a:ea typeface="+mj-ea"/>
                <a:cs typeface="+mj-cs"/>
              </a:rPr>
              <a:t>Comunità</a:t>
            </a:r>
            <a:r>
              <a:rPr lang="en-US" kern="1200" dirty="0">
                <a:latin typeface="+mj-lt"/>
                <a:ea typeface="+mj-ea"/>
                <a:cs typeface="+mj-cs"/>
              </a:rPr>
              <a:t> </a:t>
            </a:r>
            <a:r>
              <a:rPr lang="en-US" kern="1200" dirty="0" err="1">
                <a:latin typeface="+mj-lt"/>
                <a:ea typeface="+mj-ea"/>
                <a:cs typeface="+mj-cs"/>
              </a:rPr>
              <a:t>europea</a:t>
            </a:r>
            <a:r>
              <a:rPr lang="en-US" kern="1200" dirty="0">
                <a:latin typeface="+mj-lt"/>
                <a:ea typeface="+mj-ea"/>
                <a:cs typeface="+mj-cs"/>
              </a:rPr>
              <a:t> del </a:t>
            </a:r>
            <a:r>
              <a:rPr lang="en-US" kern="1200" dirty="0" err="1">
                <a:latin typeface="+mj-lt"/>
                <a:ea typeface="+mj-ea"/>
                <a:cs typeface="+mj-cs"/>
              </a:rPr>
              <a:t>carbone</a:t>
            </a:r>
            <a:r>
              <a:rPr lang="en-US" kern="1200" dirty="0">
                <a:latin typeface="+mj-lt"/>
                <a:ea typeface="+mj-ea"/>
                <a:cs typeface="+mj-cs"/>
              </a:rPr>
              <a:t> e </a:t>
            </a:r>
            <a:r>
              <a:rPr lang="en-US" kern="1200" dirty="0" err="1">
                <a:latin typeface="+mj-lt"/>
                <a:ea typeface="+mj-ea"/>
                <a:cs typeface="+mj-cs"/>
              </a:rPr>
              <a:t>dell’acciaio</a:t>
            </a:r>
            <a:r>
              <a:rPr lang="en-US" kern="1200" dirty="0">
                <a:latin typeface="+mj-lt"/>
                <a:ea typeface="+mj-ea"/>
                <a:cs typeface="+mj-cs"/>
              </a:rPr>
              <a:t> (CECA)</a:t>
            </a:r>
          </a:p>
        </p:txBody>
      </p:sp>
    </p:spTree>
    <p:extLst>
      <p:ext uri="{BB962C8B-B14F-4D97-AF65-F5344CB8AC3E}">
        <p14:creationId xmlns:p14="http://schemas.microsoft.com/office/powerpoint/2010/main" val="165002289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2B23C00-F299-F3BD-5B31-9227EF5D584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I sei Stati fondatori della Comunità europea</a:t>
            </a:r>
          </a:p>
        </p:txBody>
      </p:sp>
      <p:pic>
        <p:nvPicPr>
          <p:cNvPr id="5" name="Segnaposto contenuto 4" descr="Immagine che contiene testo, natura">
            <a:extLst>
              <a:ext uri="{FF2B5EF4-FFF2-40B4-BE49-F238E27FC236}">
                <a16:creationId xmlns:a16="http://schemas.microsoft.com/office/drawing/2014/main" id="{2B5AC54A-43EA-A8BD-17F7-07966A2299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7892" y="643466"/>
            <a:ext cx="5459548" cy="5568739"/>
          </a:xfrm>
          <a:prstGeom prst="rect">
            <a:avLst/>
          </a:prstGeom>
        </p:spPr>
      </p:pic>
    </p:spTree>
    <p:extLst>
      <p:ext uri="{BB962C8B-B14F-4D97-AF65-F5344CB8AC3E}">
        <p14:creationId xmlns:p14="http://schemas.microsoft.com/office/powerpoint/2010/main" val="364960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F069C7B-94F0-47F0-2423-4EF428E6F8FB}"/>
              </a:ext>
            </a:extLst>
          </p:cNvPr>
          <p:cNvSpPr>
            <a:spLocks noGrp="1"/>
          </p:cNvSpPr>
          <p:nvPr>
            <p:ph type="title"/>
          </p:nvPr>
        </p:nvSpPr>
        <p:spPr>
          <a:xfrm>
            <a:off x="838200" y="365125"/>
            <a:ext cx="10515600" cy="1325563"/>
          </a:xfrm>
        </p:spPr>
        <p:txBody>
          <a:bodyPr>
            <a:normAutofit/>
          </a:bodyPr>
          <a:lstStyle/>
          <a:p>
            <a:r>
              <a:rPr lang="it-IT" sz="3400" dirty="0"/>
              <a:t>Rendere stabile la pace in Europa (occidentale): liberalizzare i commerci attraverso l’integrazione europea</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egnaposto contenuto 4">
            <a:extLst>
              <a:ext uri="{FF2B5EF4-FFF2-40B4-BE49-F238E27FC236}">
                <a16:creationId xmlns:a16="http://schemas.microsoft.com/office/drawing/2014/main" id="{97DFD620-AACF-4FE8-192D-A38C611BBF0D}"/>
              </a:ext>
            </a:extLst>
          </p:cNvPr>
          <p:cNvSpPr>
            <a:spLocks noGrp="1"/>
          </p:cNvSpPr>
          <p:nvPr>
            <p:ph idx="1"/>
          </p:nvPr>
        </p:nvSpPr>
        <p:spPr>
          <a:xfrm>
            <a:off x="838200" y="1929384"/>
            <a:ext cx="10515600" cy="4251960"/>
          </a:xfrm>
        </p:spPr>
        <p:txBody>
          <a:bodyPr>
            <a:normAutofit/>
          </a:bodyPr>
          <a:lstStyle/>
          <a:p>
            <a:r>
              <a:rPr lang="it-IT" sz="2200"/>
              <a:t>1957-1968, si forma il mercato comune</a:t>
            </a:r>
          </a:p>
          <a:p>
            <a:r>
              <a:rPr lang="it-IT" sz="2200"/>
              <a:t>1987-1993, si forma il mercato unico (basato sulle 4 libertà di movimento dentro i confini dell’Unione europea: beni, servizi, capitali e persone)</a:t>
            </a:r>
          </a:p>
          <a:p>
            <a:r>
              <a:rPr lang="it-IT" sz="2200"/>
              <a:t>[l’idea di Immanuel Kant: il commercio fra liberi e fra pari, per le cui vie viaggiano non solo le merci ma anche le idee è quello che può avvicinare a una costituzione cosmopolitica e quindi alla </a:t>
            </a:r>
            <a:r>
              <a:rPr lang="it-IT" sz="2200" i="1"/>
              <a:t>pace perpetua</a:t>
            </a:r>
            <a:r>
              <a:rPr lang="it-IT" sz="2200"/>
              <a:t>]</a:t>
            </a:r>
          </a:p>
        </p:txBody>
      </p:sp>
    </p:spTree>
    <p:extLst>
      <p:ext uri="{BB962C8B-B14F-4D97-AF65-F5344CB8AC3E}">
        <p14:creationId xmlns:p14="http://schemas.microsoft.com/office/powerpoint/2010/main" val="2513119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iocattolo rosso persona davanti a due righe di figure bianchi">
            <a:extLst>
              <a:ext uri="{FF2B5EF4-FFF2-40B4-BE49-F238E27FC236}">
                <a16:creationId xmlns:a16="http://schemas.microsoft.com/office/drawing/2014/main" id="{56AEB321-76CB-CB83-ADC0-94BFF8AAC41D}"/>
              </a:ext>
            </a:extLst>
          </p:cNvPr>
          <p:cNvPicPr>
            <a:picLocks noChangeAspect="1"/>
          </p:cNvPicPr>
          <p:nvPr/>
        </p:nvPicPr>
        <p:blipFill rotWithShape="1">
          <a:blip r:embed="rId2"/>
          <a:srcRect r="16882"/>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CC7342CE-B483-8BBA-9830-61F40E12BD4C}"/>
              </a:ext>
            </a:extLst>
          </p:cNvPr>
          <p:cNvSpPr>
            <a:spLocks noGrp="1"/>
          </p:cNvSpPr>
          <p:nvPr>
            <p:ph type="title"/>
          </p:nvPr>
        </p:nvSpPr>
        <p:spPr>
          <a:xfrm>
            <a:off x="371094" y="1161288"/>
            <a:ext cx="6524228" cy="1124712"/>
          </a:xfrm>
        </p:spPr>
        <p:txBody>
          <a:bodyPr anchor="b">
            <a:noAutofit/>
          </a:bodyPr>
          <a:lstStyle/>
          <a:p>
            <a:r>
              <a:rPr lang="it-IT" sz="2800" dirty="0"/>
              <a:t>Cosa ha reso possibile la nascita della Comunità europea e perché si è configurata come «progetto di pace»?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egnaposto contenuto 2">
            <a:extLst>
              <a:ext uri="{FF2B5EF4-FFF2-40B4-BE49-F238E27FC236}">
                <a16:creationId xmlns:a16="http://schemas.microsoft.com/office/drawing/2014/main" id="{40A84EF0-3248-285A-63E7-2F85CE1A6F1D}"/>
              </a:ext>
            </a:extLst>
          </p:cNvPr>
          <p:cNvSpPr>
            <a:spLocks noGrp="1"/>
          </p:cNvSpPr>
          <p:nvPr>
            <p:ph idx="1"/>
          </p:nvPr>
        </p:nvSpPr>
        <p:spPr>
          <a:xfrm>
            <a:off x="371093" y="2718054"/>
            <a:ext cx="4910033" cy="3720068"/>
          </a:xfrm>
        </p:spPr>
        <p:txBody>
          <a:bodyPr anchor="t">
            <a:normAutofit/>
          </a:bodyPr>
          <a:lstStyle/>
          <a:p>
            <a:r>
              <a:rPr lang="it-IT" sz="2500" dirty="0"/>
              <a:t>Il passato dell’Europa</a:t>
            </a:r>
          </a:p>
          <a:p>
            <a:r>
              <a:rPr lang="it-IT" sz="2500" dirty="0"/>
              <a:t>Il superamento della inimicizia tra Francia e Germania</a:t>
            </a:r>
          </a:p>
          <a:p>
            <a:r>
              <a:rPr lang="it-IT" sz="2500" dirty="0"/>
              <a:t>Il contesto storico-politico dopo la seconda guerra mondiale </a:t>
            </a:r>
          </a:p>
          <a:p>
            <a:endParaRPr lang="it-IT" sz="2500" dirty="0"/>
          </a:p>
          <a:p>
            <a:endParaRPr lang="it-IT" sz="1700" dirty="0"/>
          </a:p>
        </p:txBody>
      </p:sp>
    </p:spTree>
    <p:extLst>
      <p:ext uri="{BB962C8B-B14F-4D97-AF65-F5344CB8AC3E}">
        <p14:creationId xmlns:p14="http://schemas.microsoft.com/office/powerpoint/2010/main" val="66311616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4F069C7B-94F0-47F0-2423-4EF428E6F8FB}"/>
              </a:ext>
            </a:extLst>
          </p:cNvPr>
          <p:cNvSpPr>
            <a:spLocks noGrp="1"/>
          </p:cNvSpPr>
          <p:nvPr>
            <p:ph type="title"/>
          </p:nvPr>
        </p:nvSpPr>
        <p:spPr>
          <a:xfrm>
            <a:off x="838200" y="370098"/>
            <a:ext cx="10515600" cy="1325563"/>
          </a:xfrm>
        </p:spPr>
        <p:txBody>
          <a:bodyPr>
            <a:normAutofit/>
          </a:bodyPr>
          <a:lstStyle/>
          <a:p>
            <a:r>
              <a:rPr lang="it-IT" sz="3400"/>
              <a:t>Rendere stabile la pace in Europa (occidentale): decidere </a:t>
            </a:r>
            <a:r>
              <a:rPr lang="it-IT" sz="3400" i="1"/>
              <a:t>insieme</a:t>
            </a:r>
            <a:endParaRPr lang="it-IT" sz="3400" i="1" dirty="0"/>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egnaposto contenuto 4">
            <a:extLst>
              <a:ext uri="{FF2B5EF4-FFF2-40B4-BE49-F238E27FC236}">
                <a16:creationId xmlns:a16="http://schemas.microsoft.com/office/drawing/2014/main" id="{97DFD620-AACF-4FE8-192D-A38C611BBF0D}"/>
              </a:ext>
            </a:extLst>
          </p:cNvPr>
          <p:cNvSpPr>
            <a:spLocks noGrp="1"/>
          </p:cNvSpPr>
          <p:nvPr>
            <p:ph idx="1"/>
          </p:nvPr>
        </p:nvSpPr>
        <p:spPr>
          <a:xfrm>
            <a:off x="838200" y="1929384"/>
            <a:ext cx="10515600" cy="4251960"/>
          </a:xfrm>
        </p:spPr>
        <p:txBody>
          <a:bodyPr>
            <a:normAutofit/>
          </a:bodyPr>
          <a:lstStyle/>
          <a:p>
            <a:r>
              <a:rPr lang="it-IT" sz="2200" dirty="0"/>
              <a:t>Un assetto istituzionale inedito e unico al mondo, che promuove e implementa politiche comuni e un diritto che prevale sul diritto nazionale</a:t>
            </a:r>
          </a:p>
          <a:p>
            <a:endParaRPr lang="it-IT" sz="2200" dirty="0"/>
          </a:p>
          <a:p>
            <a:endParaRPr lang="it-IT" sz="2200" dirty="0"/>
          </a:p>
        </p:txBody>
      </p:sp>
      <p:pic>
        <p:nvPicPr>
          <p:cNvPr id="4" name="Immagine 3" descr="Immagine che contiene persona, folla, persone, auditorium&#10;&#10;Descrizione generata automaticamente">
            <a:extLst>
              <a:ext uri="{FF2B5EF4-FFF2-40B4-BE49-F238E27FC236}">
                <a16:creationId xmlns:a16="http://schemas.microsoft.com/office/drawing/2014/main" id="{AEB5E432-E825-C039-A414-65013660C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78" y="2928557"/>
            <a:ext cx="9753600" cy="3559346"/>
          </a:xfrm>
          <a:prstGeom prst="rect">
            <a:avLst/>
          </a:prstGeom>
        </p:spPr>
      </p:pic>
    </p:spTree>
    <p:extLst>
      <p:ext uri="{BB962C8B-B14F-4D97-AF65-F5344CB8AC3E}">
        <p14:creationId xmlns:p14="http://schemas.microsoft.com/office/powerpoint/2010/main" val="1152383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4F352-A8A3-413C-4DD2-D53530A1B14D}"/>
              </a:ext>
            </a:extLst>
          </p:cNvPr>
          <p:cNvSpPr>
            <a:spLocks noGrp="1"/>
          </p:cNvSpPr>
          <p:nvPr>
            <p:ph type="title"/>
          </p:nvPr>
        </p:nvSpPr>
        <p:spPr/>
        <p:txBody>
          <a:bodyPr/>
          <a:lstStyle/>
          <a:p>
            <a:r>
              <a:rPr lang="it-IT" dirty="0"/>
              <a:t>Uno spazio comune che ha favorito la pace, la democrazia, crescita e sviluppo economico</a:t>
            </a:r>
          </a:p>
        </p:txBody>
      </p:sp>
      <p:sp>
        <p:nvSpPr>
          <p:cNvPr id="7" name="Segnaposto testo 6">
            <a:extLst>
              <a:ext uri="{FF2B5EF4-FFF2-40B4-BE49-F238E27FC236}">
                <a16:creationId xmlns:a16="http://schemas.microsoft.com/office/drawing/2014/main" id="{0A8AF20E-B962-24E9-28C8-01D49FF090B6}"/>
              </a:ext>
            </a:extLst>
          </p:cNvPr>
          <p:cNvSpPr>
            <a:spLocks noGrp="1"/>
          </p:cNvSpPr>
          <p:nvPr>
            <p:ph type="body" sz="quarter" idx="3"/>
          </p:nvPr>
        </p:nvSpPr>
        <p:spPr/>
        <p:txBody>
          <a:bodyPr/>
          <a:lstStyle/>
          <a:p>
            <a:r>
              <a:rPr lang="it-IT" dirty="0"/>
              <a:t>L’Unione europea oggi</a:t>
            </a:r>
          </a:p>
        </p:txBody>
      </p:sp>
      <p:pic>
        <p:nvPicPr>
          <p:cNvPr id="10" name="Segnaposto contenuto 9" descr="Immagine che contiene mappa&#10;&#10;Descrizione generata automaticamente">
            <a:extLst>
              <a:ext uri="{FF2B5EF4-FFF2-40B4-BE49-F238E27FC236}">
                <a16:creationId xmlns:a16="http://schemas.microsoft.com/office/drawing/2014/main" id="{FD5FED55-6402-4E2C-5D5B-6369DA0D1E9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019801" y="2505075"/>
            <a:ext cx="5510212" cy="3987800"/>
          </a:xfrm>
        </p:spPr>
      </p:pic>
      <p:sp>
        <p:nvSpPr>
          <p:cNvPr id="6" name="Segnaposto testo 5">
            <a:extLst>
              <a:ext uri="{FF2B5EF4-FFF2-40B4-BE49-F238E27FC236}">
                <a16:creationId xmlns:a16="http://schemas.microsoft.com/office/drawing/2014/main" id="{BE614222-E422-4884-FC0B-D9CE68123E59}"/>
              </a:ext>
            </a:extLst>
          </p:cNvPr>
          <p:cNvSpPr>
            <a:spLocks noGrp="1"/>
          </p:cNvSpPr>
          <p:nvPr>
            <p:ph type="body" idx="1"/>
          </p:nvPr>
        </p:nvSpPr>
        <p:spPr/>
        <p:txBody>
          <a:bodyPr/>
          <a:lstStyle/>
          <a:p>
            <a:r>
              <a:rPr lang="it-IT" dirty="0"/>
              <a:t>La Comunità europea nel 1952</a:t>
            </a:r>
          </a:p>
        </p:txBody>
      </p:sp>
      <p:pic>
        <p:nvPicPr>
          <p:cNvPr id="5" name="Segnaposto contenuto 4" descr="Immagine che contiene albero">
            <a:extLst>
              <a:ext uri="{FF2B5EF4-FFF2-40B4-BE49-F238E27FC236}">
                <a16:creationId xmlns:a16="http://schemas.microsoft.com/office/drawing/2014/main" id="{7376BBA7-6B6D-93BF-B58F-BBE52603F0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2720" y="2708032"/>
            <a:ext cx="4691922" cy="3446584"/>
          </a:xfrm>
        </p:spPr>
      </p:pic>
    </p:spTree>
    <p:extLst>
      <p:ext uri="{BB962C8B-B14F-4D97-AF65-F5344CB8AC3E}">
        <p14:creationId xmlns:p14="http://schemas.microsoft.com/office/powerpoint/2010/main" val="677186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8E22A-2BFB-CB51-A45D-6363A0513984}"/>
              </a:ext>
            </a:extLst>
          </p:cNvPr>
          <p:cNvSpPr>
            <a:spLocks noGrp="1"/>
          </p:cNvSpPr>
          <p:nvPr>
            <p:ph type="title"/>
          </p:nvPr>
        </p:nvSpPr>
        <p:spPr/>
        <p:txBody>
          <a:bodyPr/>
          <a:lstStyle/>
          <a:p>
            <a:r>
              <a:rPr lang="it-IT" dirty="0"/>
              <a:t>I giovani europei ieri e oggi</a:t>
            </a:r>
          </a:p>
        </p:txBody>
      </p:sp>
      <p:sp>
        <p:nvSpPr>
          <p:cNvPr id="5" name="Segnaposto testo 4">
            <a:extLst>
              <a:ext uri="{FF2B5EF4-FFF2-40B4-BE49-F238E27FC236}">
                <a16:creationId xmlns:a16="http://schemas.microsoft.com/office/drawing/2014/main" id="{11DE3927-6577-F29C-75C9-00916607759D}"/>
              </a:ext>
            </a:extLst>
          </p:cNvPr>
          <p:cNvSpPr>
            <a:spLocks noGrp="1"/>
          </p:cNvSpPr>
          <p:nvPr>
            <p:ph type="body" sz="quarter" idx="3"/>
          </p:nvPr>
        </p:nvSpPr>
        <p:spPr>
          <a:xfrm>
            <a:off x="6172200" y="1364343"/>
            <a:ext cx="5183188" cy="472396"/>
          </a:xfrm>
        </p:spPr>
        <p:txBody>
          <a:bodyPr/>
          <a:lstStyle/>
          <a:p>
            <a:r>
              <a:rPr lang="it-IT" dirty="0">
                <a:solidFill>
                  <a:srgbClr val="FF0000"/>
                </a:solidFill>
              </a:rPr>
              <a:t>Erasmus 1987-2020</a:t>
            </a:r>
          </a:p>
        </p:txBody>
      </p:sp>
      <p:sp>
        <p:nvSpPr>
          <p:cNvPr id="3" name="Segnaposto testo 2">
            <a:extLst>
              <a:ext uri="{FF2B5EF4-FFF2-40B4-BE49-F238E27FC236}">
                <a16:creationId xmlns:a16="http://schemas.microsoft.com/office/drawing/2014/main" id="{EA9CE2DE-AE4B-8D55-B26D-7B0FA6C09996}"/>
              </a:ext>
            </a:extLst>
          </p:cNvPr>
          <p:cNvSpPr>
            <a:spLocks noGrp="1"/>
          </p:cNvSpPr>
          <p:nvPr>
            <p:ph type="body" idx="1"/>
          </p:nvPr>
        </p:nvSpPr>
        <p:spPr>
          <a:xfrm>
            <a:off x="839788" y="1364343"/>
            <a:ext cx="5157787" cy="472396"/>
          </a:xfrm>
        </p:spPr>
        <p:txBody>
          <a:bodyPr/>
          <a:lstStyle/>
          <a:p>
            <a:r>
              <a:rPr lang="it-IT" dirty="0">
                <a:solidFill>
                  <a:srgbClr val="FF0000"/>
                </a:solidFill>
              </a:rPr>
              <a:t>1914-1918/1939-1945</a:t>
            </a:r>
          </a:p>
        </p:txBody>
      </p:sp>
      <p:sp>
        <p:nvSpPr>
          <p:cNvPr id="4" name="Segnaposto contenuto 3">
            <a:extLst>
              <a:ext uri="{FF2B5EF4-FFF2-40B4-BE49-F238E27FC236}">
                <a16:creationId xmlns:a16="http://schemas.microsoft.com/office/drawing/2014/main" id="{AAB3313C-84BB-E00F-9D6E-487AD7E8C650}"/>
              </a:ext>
            </a:extLst>
          </p:cNvPr>
          <p:cNvSpPr>
            <a:spLocks noGrp="1"/>
          </p:cNvSpPr>
          <p:nvPr>
            <p:ph sz="half" idx="2"/>
          </p:nvPr>
        </p:nvSpPr>
        <p:spPr>
          <a:xfrm>
            <a:off x="839788" y="1944914"/>
            <a:ext cx="5157787" cy="4244749"/>
          </a:xfrm>
        </p:spPr>
        <p:txBody>
          <a:bodyPr/>
          <a:lstStyle/>
          <a:p>
            <a:r>
              <a:rPr lang="it-IT" dirty="0">
                <a:solidFill>
                  <a:srgbClr val="00B050"/>
                </a:solidFill>
              </a:rPr>
              <a:t>250.000 ragazzi minorenni furono arruolati nell’esercito britannico nella I GM</a:t>
            </a:r>
          </a:p>
          <a:p>
            <a:endParaRPr lang="it-IT" dirty="0"/>
          </a:p>
        </p:txBody>
      </p:sp>
      <p:sp>
        <p:nvSpPr>
          <p:cNvPr id="6" name="Segnaposto contenuto 5">
            <a:extLst>
              <a:ext uri="{FF2B5EF4-FFF2-40B4-BE49-F238E27FC236}">
                <a16:creationId xmlns:a16="http://schemas.microsoft.com/office/drawing/2014/main" id="{55CCD66A-5177-A255-AF02-18335DF1ADFC}"/>
              </a:ext>
            </a:extLst>
          </p:cNvPr>
          <p:cNvSpPr>
            <a:spLocks noGrp="1"/>
          </p:cNvSpPr>
          <p:nvPr>
            <p:ph sz="quarter" idx="4"/>
          </p:nvPr>
        </p:nvSpPr>
        <p:spPr>
          <a:xfrm>
            <a:off x="6172200" y="1944914"/>
            <a:ext cx="5183188" cy="4244749"/>
          </a:xfrm>
        </p:spPr>
        <p:txBody>
          <a:bodyPr/>
          <a:lstStyle/>
          <a:p>
            <a:r>
              <a:rPr lang="it-IT" dirty="0">
                <a:solidFill>
                  <a:srgbClr val="00B050"/>
                </a:solidFill>
              </a:rPr>
              <a:t>11 milioni di studenti europei hanno studiato all’estero</a:t>
            </a:r>
          </a:p>
        </p:txBody>
      </p:sp>
      <p:pic>
        <p:nvPicPr>
          <p:cNvPr id="12" name="Immagine 11" descr="Immagine che contiene uniforme militare, persona, abbigliamento, esterni&#10;&#10;Descrizione generata automaticamente">
            <a:extLst>
              <a:ext uri="{FF2B5EF4-FFF2-40B4-BE49-F238E27FC236}">
                <a16:creationId xmlns:a16="http://schemas.microsoft.com/office/drawing/2014/main" id="{2D0C5E5E-C2F3-95BB-5021-6D96712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4" y="3280229"/>
            <a:ext cx="5576661" cy="3577771"/>
          </a:xfrm>
          <a:prstGeom prst="rect">
            <a:avLst/>
          </a:prstGeom>
        </p:spPr>
      </p:pic>
      <p:pic>
        <p:nvPicPr>
          <p:cNvPr id="14" name="Immagine 13" descr="Immagine che contiene terra, ombrello, persona, accessorio&#10;&#10;Descrizione generata automaticamente">
            <a:extLst>
              <a:ext uri="{FF2B5EF4-FFF2-40B4-BE49-F238E27FC236}">
                <a16:creationId xmlns:a16="http://schemas.microsoft.com/office/drawing/2014/main" id="{16FED271-C738-6841-39A4-4D671E3A7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320" y="3280229"/>
            <a:ext cx="4152751" cy="3458775"/>
          </a:xfrm>
          <a:prstGeom prst="rect">
            <a:avLst/>
          </a:prstGeom>
        </p:spPr>
      </p:pic>
    </p:spTree>
    <p:extLst>
      <p:ext uri="{BB962C8B-B14F-4D97-AF65-F5344CB8AC3E}">
        <p14:creationId xmlns:p14="http://schemas.microsoft.com/office/powerpoint/2010/main" val="4148652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descr="Immagine che contiene persona, tuta, abbigliamento, uomo&#10;&#10;Descrizione generata automaticamente">
            <a:extLst>
              <a:ext uri="{FF2B5EF4-FFF2-40B4-BE49-F238E27FC236}">
                <a16:creationId xmlns:a16="http://schemas.microsoft.com/office/drawing/2014/main" id="{B1705519-77DE-9024-36D5-8AAF50728B5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5414"/>
          <a:stretch/>
        </p:blipFill>
        <p:spPr>
          <a:xfrm>
            <a:off x="20" y="1"/>
            <a:ext cx="12191980" cy="6857999"/>
          </a:xfrm>
          <a:prstGeom prst="rect">
            <a:avLst/>
          </a:prstGeom>
        </p:spPr>
      </p:pic>
      <p:sp>
        <p:nvSpPr>
          <p:cNvPr id="7" name="Titolo 6">
            <a:extLst>
              <a:ext uri="{FF2B5EF4-FFF2-40B4-BE49-F238E27FC236}">
                <a16:creationId xmlns:a16="http://schemas.microsoft.com/office/drawing/2014/main" id="{81FC36B2-9B51-333D-977E-ED16B6BE141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Un premio meritato?</a:t>
            </a:r>
          </a:p>
        </p:txBody>
      </p:sp>
      <p:sp>
        <p:nvSpPr>
          <p:cNvPr id="8" name="Segnaposto contenuto 7">
            <a:extLst>
              <a:ext uri="{FF2B5EF4-FFF2-40B4-BE49-F238E27FC236}">
                <a16:creationId xmlns:a16="http://schemas.microsoft.com/office/drawing/2014/main" id="{B20FFB1B-F58C-9DB0-ACA2-2A73C39DC347}"/>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dirty="0">
                <a:solidFill>
                  <a:srgbClr val="FFFFFF"/>
                </a:solidFill>
              </a:rPr>
              <a:t>Il </a:t>
            </a:r>
            <a:r>
              <a:rPr lang="en-US" sz="2400" dirty="0" err="1">
                <a:solidFill>
                  <a:srgbClr val="FFFFFF"/>
                </a:solidFill>
              </a:rPr>
              <a:t>premio</a:t>
            </a:r>
            <a:r>
              <a:rPr lang="en-US" sz="2400" dirty="0">
                <a:solidFill>
                  <a:srgbClr val="FFFFFF"/>
                </a:solidFill>
              </a:rPr>
              <a:t> Nobel per </a:t>
            </a:r>
            <a:r>
              <a:rPr lang="en-US" sz="2400">
                <a:solidFill>
                  <a:srgbClr val="FFFFFF"/>
                </a:solidFill>
              </a:rPr>
              <a:t>la pace assegnato</a:t>
            </a:r>
            <a:r>
              <a:rPr lang="en-US" sz="2400" dirty="0">
                <a:solidFill>
                  <a:srgbClr val="FFFFFF"/>
                </a:solidFill>
              </a:rPr>
              <a:t> </a:t>
            </a:r>
            <a:r>
              <a:rPr lang="en-US" sz="2400" dirty="0" err="1">
                <a:solidFill>
                  <a:srgbClr val="FFFFFF"/>
                </a:solidFill>
              </a:rPr>
              <a:t>all’Unione</a:t>
            </a:r>
            <a:r>
              <a:rPr lang="en-US" sz="2400" dirty="0">
                <a:solidFill>
                  <a:srgbClr val="FFFFFF"/>
                </a:solidFill>
              </a:rPr>
              <a:t> </a:t>
            </a:r>
            <a:r>
              <a:rPr lang="en-US" sz="2400" dirty="0" err="1">
                <a:solidFill>
                  <a:srgbClr val="FFFFFF"/>
                </a:solidFill>
              </a:rPr>
              <a:t>europea</a:t>
            </a:r>
            <a:r>
              <a:rPr lang="en-US" sz="2400" dirty="0">
                <a:solidFill>
                  <a:srgbClr val="FFFFFF"/>
                </a:solidFill>
              </a:rPr>
              <a:t> </a:t>
            </a:r>
            <a:r>
              <a:rPr lang="en-US" sz="2400" dirty="0" err="1">
                <a:solidFill>
                  <a:srgbClr val="FFFFFF"/>
                </a:solidFill>
              </a:rPr>
              <a:t>nel</a:t>
            </a:r>
            <a:r>
              <a:rPr lang="en-US" sz="2400" dirty="0">
                <a:solidFill>
                  <a:srgbClr val="FFFFFF"/>
                </a:solidFill>
              </a:rPr>
              <a:t> 2012</a:t>
            </a:r>
          </a:p>
        </p:txBody>
      </p:sp>
    </p:spTree>
    <p:extLst>
      <p:ext uri="{BB962C8B-B14F-4D97-AF65-F5344CB8AC3E}">
        <p14:creationId xmlns:p14="http://schemas.microsoft.com/office/powerpoint/2010/main" val="36196662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F305BF3-E879-AC12-DF23-81B1A6E1237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Il passato dell’Europa </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Segnaposto contenuto 4" descr="Immagine che contiene mappa&#10;&#10;Descrizione generata automaticamente">
            <a:extLst>
              <a:ext uri="{FF2B5EF4-FFF2-40B4-BE49-F238E27FC236}">
                <a16:creationId xmlns:a16="http://schemas.microsoft.com/office/drawing/2014/main" id="{A2F547A0-4C48-E5A8-BA2B-38DABDDB4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860705"/>
            <a:ext cx="6553545" cy="5144532"/>
          </a:xfrm>
          <a:prstGeom prst="rect">
            <a:avLst/>
          </a:prstGeom>
        </p:spPr>
      </p:pic>
    </p:spTree>
    <p:extLst>
      <p:ext uri="{BB962C8B-B14F-4D97-AF65-F5344CB8AC3E}">
        <p14:creationId xmlns:p14="http://schemas.microsoft.com/office/powerpoint/2010/main" val="116700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DEF6D53-D746-BA37-A885-52C64DC91BE1}"/>
              </a:ext>
            </a:extLst>
          </p:cNvPr>
          <p:cNvSpPr>
            <a:spLocks noGrp="1"/>
          </p:cNvSpPr>
          <p:nvPr>
            <p:ph type="title"/>
          </p:nvPr>
        </p:nvSpPr>
        <p:spPr>
          <a:xfrm>
            <a:off x="838200" y="4669978"/>
            <a:ext cx="4391024" cy="1173700"/>
          </a:xfrm>
        </p:spPr>
        <p:txBody>
          <a:bodyPr vert="horz" lIns="91440" tIns="45720" rIns="91440" bIns="45720" rtlCol="0" anchor="t">
            <a:normAutofit fontScale="90000"/>
          </a:bodyPr>
          <a:lstStyle/>
          <a:p>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br>
              <a:rPr lang="en-US" sz="1000">
                <a:solidFill>
                  <a:schemeClr val="bg1"/>
                </a:solidFill>
              </a:rPr>
            </a:br>
            <a:endParaRPr lang="en-US" sz="1000" kern="1200">
              <a:solidFill>
                <a:schemeClr val="bg1"/>
              </a:solidFill>
              <a:latin typeface="+mj-lt"/>
              <a:ea typeface="+mj-ea"/>
              <a:cs typeface="+mj-cs"/>
            </a:endParaRPr>
          </a:p>
        </p:txBody>
      </p:sp>
      <p:pic>
        <p:nvPicPr>
          <p:cNvPr id="5" name="Segnaposto contenuto 4" descr="Immagine che contiene testo, cane, nero, vecchio&#10;&#10;Descrizione generata automaticamente">
            <a:extLst>
              <a:ext uri="{FF2B5EF4-FFF2-40B4-BE49-F238E27FC236}">
                <a16:creationId xmlns:a16="http://schemas.microsoft.com/office/drawing/2014/main" id="{DBD46F2E-6197-4CEC-9970-B008C7D16051}"/>
              </a:ext>
            </a:extLst>
          </p:cNvPr>
          <p:cNvPicPr>
            <a:picLocks noChangeAspect="1"/>
          </p:cNvPicPr>
          <p:nvPr/>
        </p:nvPicPr>
        <p:blipFill rotWithShape="1">
          <a:blip r:embed="rId2">
            <a:extLst>
              <a:ext uri="{28A0092B-C50C-407E-A947-70E740481C1C}">
                <a14:useLocalDpi xmlns:a14="http://schemas.microsoft.com/office/drawing/2010/main" val="0"/>
              </a:ext>
            </a:extLst>
          </a:blip>
          <a:srcRect r="1" b="9460"/>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Immagine 6" descr="Immagine che contiene testo, libro&#10;&#10;Descrizione generata automaticamente">
            <a:extLst>
              <a:ext uri="{FF2B5EF4-FFF2-40B4-BE49-F238E27FC236}">
                <a16:creationId xmlns:a16="http://schemas.microsoft.com/office/drawing/2014/main" id="{705DDE00-A021-CE9D-DCE8-9E65163777D4}"/>
              </a:ext>
            </a:extLst>
          </p:cNvPr>
          <p:cNvPicPr>
            <a:picLocks noChangeAspect="1"/>
          </p:cNvPicPr>
          <p:nvPr/>
        </p:nvPicPr>
        <p:blipFill rotWithShape="1">
          <a:blip r:embed="rId3">
            <a:extLst>
              <a:ext uri="{28A0092B-C50C-407E-A947-70E740481C1C}">
                <a14:useLocalDpi xmlns:a14="http://schemas.microsoft.com/office/drawing/2010/main" val="0"/>
              </a:ext>
            </a:extLst>
          </a:blip>
          <a:srcRect t="12151" r="1" b="4465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9" name="Group 28">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 name="Freeform: Shape 29">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Content Placeholder 23">
            <a:extLst>
              <a:ext uri="{FF2B5EF4-FFF2-40B4-BE49-F238E27FC236}">
                <a16:creationId xmlns:a16="http://schemas.microsoft.com/office/drawing/2014/main" id="{BE43DF91-EE69-4E17-9C80-01C509339A20}"/>
              </a:ext>
            </a:extLst>
          </p:cNvPr>
          <p:cNvSpPr>
            <a:spLocks noGrp="1"/>
          </p:cNvSpPr>
          <p:nvPr>
            <p:ph idx="1"/>
          </p:nvPr>
        </p:nvSpPr>
        <p:spPr>
          <a:xfrm>
            <a:off x="1571348" y="4766267"/>
            <a:ext cx="9785627" cy="1077411"/>
          </a:xfrm>
        </p:spPr>
        <p:txBody>
          <a:bodyPr>
            <a:normAutofit/>
          </a:bodyPr>
          <a:lstStyle/>
          <a:p>
            <a:r>
              <a:rPr lang="en-US" sz="2400" dirty="0">
                <a:solidFill>
                  <a:schemeClr val="bg1">
                    <a:alpha val="80000"/>
                  </a:schemeClr>
                </a:solidFill>
              </a:rPr>
              <a:t>Una bambina e un bambino </a:t>
            </a:r>
            <a:r>
              <a:rPr lang="en-US" sz="2400" dirty="0" err="1">
                <a:solidFill>
                  <a:schemeClr val="bg1">
                    <a:alpha val="80000"/>
                  </a:schemeClr>
                </a:solidFill>
              </a:rPr>
              <a:t>europei</a:t>
            </a:r>
            <a:r>
              <a:rPr lang="en-US" sz="2400" dirty="0">
                <a:solidFill>
                  <a:schemeClr val="bg1">
                    <a:alpha val="80000"/>
                  </a:schemeClr>
                </a:solidFill>
              </a:rPr>
              <a:t> </a:t>
            </a:r>
            <a:r>
              <a:rPr lang="en-US" sz="2400" dirty="0" err="1">
                <a:solidFill>
                  <a:schemeClr val="bg1">
                    <a:alpha val="80000"/>
                  </a:schemeClr>
                </a:solidFill>
              </a:rPr>
              <a:t>nati</a:t>
            </a:r>
            <a:r>
              <a:rPr lang="en-US" sz="2400" dirty="0">
                <a:solidFill>
                  <a:schemeClr val="bg1">
                    <a:alpha val="80000"/>
                  </a:schemeClr>
                </a:solidFill>
              </a:rPr>
              <a:t> </a:t>
            </a:r>
            <a:r>
              <a:rPr lang="en-US" sz="2400" dirty="0" err="1">
                <a:solidFill>
                  <a:schemeClr val="bg1">
                    <a:alpha val="80000"/>
                  </a:schemeClr>
                </a:solidFill>
              </a:rPr>
              <a:t>tra</a:t>
            </a:r>
            <a:r>
              <a:rPr lang="en-US" sz="2400" dirty="0">
                <a:solidFill>
                  <a:schemeClr val="bg1">
                    <a:alpha val="80000"/>
                  </a:schemeClr>
                </a:solidFill>
              </a:rPr>
              <a:t> la fine dell’800 e </a:t>
            </a:r>
            <a:r>
              <a:rPr lang="en-US" sz="2400" dirty="0" err="1">
                <a:solidFill>
                  <a:schemeClr val="bg1">
                    <a:alpha val="80000"/>
                  </a:schemeClr>
                </a:solidFill>
              </a:rPr>
              <a:t>l’inizio</a:t>
            </a:r>
            <a:r>
              <a:rPr lang="en-US" sz="2400" dirty="0">
                <a:solidFill>
                  <a:schemeClr val="bg1">
                    <a:alpha val="80000"/>
                  </a:schemeClr>
                </a:solidFill>
              </a:rPr>
              <a:t> del ‘900</a:t>
            </a:r>
          </a:p>
          <a:p>
            <a:endParaRPr lang="en-US" sz="2400" dirty="0">
              <a:solidFill>
                <a:schemeClr val="bg1">
                  <a:alpha val="80000"/>
                </a:schemeClr>
              </a:solidFill>
            </a:endParaRPr>
          </a:p>
        </p:txBody>
      </p:sp>
    </p:spTree>
    <p:extLst>
      <p:ext uri="{BB962C8B-B14F-4D97-AF65-F5344CB8AC3E}">
        <p14:creationId xmlns:p14="http://schemas.microsoft.com/office/powerpoint/2010/main" val="201521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F1898-97B4-BEF2-E02C-71587E5C6A7A}"/>
              </a:ext>
            </a:extLst>
          </p:cNvPr>
          <p:cNvSpPr>
            <a:spLocks noGrp="1"/>
          </p:cNvSpPr>
          <p:nvPr>
            <p:ph type="title"/>
          </p:nvPr>
        </p:nvSpPr>
        <p:spPr>
          <a:xfrm>
            <a:off x="648929" y="629266"/>
            <a:ext cx="3505495" cy="1622321"/>
          </a:xfrm>
        </p:spPr>
        <p:txBody>
          <a:bodyPr vert="horz" lIns="91440" tIns="45720" rIns="91440" bIns="45720" rtlCol="0">
            <a:normAutofit fontScale="90000"/>
          </a:bodyPr>
          <a:lstStyle/>
          <a:p>
            <a:r>
              <a:rPr lang="en-US" kern="1200" dirty="0">
                <a:latin typeface="+mj-lt"/>
                <a:ea typeface="+mj-ea"/>
                <a:cs typeface="+mj-cs"/>
              </a:rPr>
              <a:t>La prima Guerra </a:t>
            </a:r>
            <a:r>
              <a:rPr lang="en-US" kern="1200" dirty="0" err="1">
                <a:latin typeface="+mj-lt"/>
                <a:ea typeface="+mj-ea"/>
                <a:cs typeface="+mj-cs"/>
              </a:rPr>
              <a:t>mondiale</a:t>
            </a:r>
            <a:r>
              <a:rPr lang="en-US" kern="1200" dirty="0">
                <a:latin typeface="+mj-lt"/>
                <a:ea typeface="+mj-ea"/>
                <a:cs typeface="+mj-cs"/>
              </a:rPr>
              <a:t>, 1914-1918</a:t>
            </a:r>
          </a:p>
        </p:txBody>
      </p:sp>
      <p:sp>
        <p:nvSpPr>
          <p:cNvPr id="3" name="Segnaposto contenuto 2">
            <a:extLst>
              <a:ext uri="{FF2B5EF4-FFF2-40B4-BE49-F238E27FC236}">
                <a16:creationId xmlns:a16="http://schemas.microsoft.com/office/drawing/2014/main" id="{3C43242A-237F-28E6-522E-4D0470F27EE1}"/>
              </a:ext>
            </a:extLst>
          </p:cNvPr>
          <p:cNvSpPr>
            <a:spLocks noGrp="1"/>
          </p:cNvSpPr>
          <p:nvPr>
            <p:ph idx="1"/>
          </p:nvPr>
        </p:nvSpPr>
        <p:spPr>
          <a:xfrm>
            <a:off x="648931" y="2438400"/>
            <a:ext cx="3505494" cy="3785419"/>
          </a:xfrm>
        </p:spPr>
        <p:txBody>
          <a:bodyPr vert="horz" lIns="91440" tIns="45720" rIns="91440" bIns="45720" rtlCol="0">
            <a:normAutofit/>
          </a:bodyPr>
          <a:lstStyle/>
          <a:p>
            <a:pPr marL="0" indent="0">
              <a:buNone/>
            </a:pPr>
            <a:r>
              <a:rPr lang="en-US" sz="3000" kern="1200" dirty="0">
                <a:solidFill>
                  <a:schemeClr val="tx2"/>
                </a:solidFill>
                <a:latin typeface="+mn-lt"/>
                <a:ea typeface="+mn-ea"/>
                <a:cs typeface="+mn-cs"/>
              </a:rPr>
              <a:t>circa 37 </a:t>
            </a:r>
            <a:r>
              <a:rPr lang="en-US" sz="3000" kern="1200" dirty="0" err="1">
                <a:solidFill>
                  <a:schemeClr val="tx2"/>
                </a:solidFill>
                <a:latin typeface="+mn-lt"/>
                <a:ea typeface="+mn-ea"/>
                <a:cs typeface="+mn-cs"/>
              </a:rPr>
              <a:t>milioni</a:t>
            </a:r>
            <a:r>
              <a:rPr lang="en-US" sz="3000" kern="1200" dirty="0">
                <a:solidFill>
                  <a:schemeClr val="tx2"/>
                </a:solidFill>
                <a:latin typeface="+mn-lt"/>
                <a:ea typeface="+mn-ea"/>
                <a:cs typeface="+mn-cs"/>
              </a:rPr>
              <a:t> di </a:t>
            </a:r>
            <a:r>
              <a:rPr lang="en-US" sz="3000" kern="1200" dirty="0" err="1">
                <a:solidFill>
                  <a:schemeClr val="tx2"/>
                </a:solidFill>
                <a:latin typeface="+mn-lt"/>
                <a:ea typeface="+mn-ea"/>
                <a:cs typeface="+mn-cs"/>
              </a:rPr>
              <a:t>vittime</a:t>
            </a:r>
            <a:r>
              <a:rPr lang="en-US" sz="3000" kern="1200" dirty="0">
                <a:solidFill>
                  <a:schemeClr val="tx2"/>
                </a:solidFill>
                <a:latin typeface="+mn-lt"/>
                <a:ea typeface="+mn-ea"/>
                <a:cs typeface="+mn-cs"/>
              </a:rPr>
              <a:t>. </a:t>
            </a:r>
          </a:p>
          <a:p>
            <a:pPr marL="0" indent="0">
              <a:buNone/>
            </a:pPr>
            <a:endParaRPr lang="en-US" sz="2000" dirty="0"/>
          </a:p>
          <a:p>
            <a:pPr marL="0" indent="0">
              <a:buNone/>
            </a:pPr>
            <a:endParaRPr lang="en-US" sz="2000" kern="1200" dirty="0">
              <a:latin typeface="+mn-lt"/>
              <a:ea typeface="+mn-ea"/>
              <a:cs typeface="+mn-cs"/>
            </a:endParaRPr>
          </a:p>
          <a:p>
            <a:pPr marL="0" indent="0">
              <a:buNone/>
            </a:pPr>
            <a:endParaRPr lang="en-US" sz="2000" dirty="0"/>
          </a:p>
          <a:p>
            <a:pPr marL="0" indent="0">
              <a:buNone/>
            </a:pPr>
            <a:endParaRPr lang="en-US" sz="2000" kern="1200" dirty="0">
              <a:latin typeface="+mn-lt"/>
              <a:ea typeface="+mn-ea"/>
              <a:cs typeface="+mn-cs"/>
            </a:endParaRPr>
          </a:p>
          <a:p>
            <a:pPr marL="0" indent="0">
              <a:buNone/>
            </a:pPr>
            <a:endParaRPr lang="en-US" sz="2000" dirty="0"/>
          </a:p>
          <a:p>
            <a:pPr marL="0" indent="0">
              <a:buNone/>
            </a:pPr>
            <a:endParaRPr lang="en-US" sz="2000" kern="1200" dirty="0">
              <a:latin typeface="+mn-lt"/>
              <a:ea typeface="+mn-ea"/>
              <a:cs typeface="+mn-cs"/>
            </a:endParaRPr>
          </a:p>
        </p:txBody>
      </p:sp>
      <p:sp>
        <p:nvSpPr>
          <p:cNvPr id="29" name="Rectangle 2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esterni, terra, cielo, uomo&#10;&#10;Descrizione generata automaticamente">
            <a:extLst>
              <a:ext uri="{FF2B5EF4-FFF2-40B4-BE49-F238E27FC236}">
                <a16:creationId xmlns:a16="http://schemas.microsoft.com/office/drawing/2014/main" id="{FEADDB14-9D2E-7892-FDB2-A4DB6DB2F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420" y="772357"/>
            <a:ext cx="5778215" cy="5274804"/>
          </a:xfrm>
          <a:prstGeom prst="rect">
            <a:avLst/>
          </a:prstGeom>
          <a:effectLst/>
        </p:spPr>
      </p:pic>
    </p:spTree>
    <p:extLst>
      <p:ext uri="{BB962C8B-B14F-4D97-AF65-F5344CB8AC3E}">
        <p14:creationId xmlns:p14="http://schemas.microsoft.com/office/powerpoint/2010/main" val="1899419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370177-B688-42B7-942E-7561C162CD5D}"/>
              </a:ext>
            </a:extLst>
          </p:cNvPr>
          <p:cNvSpPr>
            <a:spLocks noGrp="1"/>
          </p:cNvSpPr>
          <p:nvPr>
            <p:ph type="title"/>
          </p:nvPr>
        </p:nvSpPr>
        <p:spPr/>
        <p:txBody>
          <a:bodyPr>
            <a:normAutofit/>
          </a:bodyPr>
          <a:lstStyle/>
          <a:p>
            <a:r>
              <a:rPr lang="it-IT" sz="2800" dirty="0"/>
              <a:t>Verdun 1916 – gli effetti di una battaglia della I guerra mondiale sulla salute mentale di alcuni soldati sopravvissuti </a:t>
            </a:r>
          </a:p>
        </p:txBody>
      </p:sp>
      <p:pic>
        <p:nvPicPr>
          <p:cNvPr id="4" name="Elementi multimediali online 3" title="Verdun- Shell Shock">
            <a:hlinkClick r:id="" action="ppaction://media"/>
            <a:extLst>
              <a:ext uri="{FF2B5EF4-FFF2-40B4-BE49-F238E27FC236}">
                <a16:creationId xmlns:a16="http://schemas.microsoft.com/office/drawing/2014/main" id="{ADB17F35-D563-691E-9817-84C90615EF59}"/>
              </a:ext>
            </a:extLst>
          </p:cNvPr>
          <p:cNvPicPr>
            <a:picLocks noGrp="1" noRot="1" noChangeAspect="1"/>
          </p:cNvPicPr>
          <p:nvPr>
            <p:ph idx="1"/>
            <a:videoFile r:link="rId1"/>
          </p:nvPr>
        </p:nvPicPr>
        <p:blipFill>
          <a:blip r:embed="rId3"/>
          <a:stretch>
            <a:fillRect/>
          </a:stretch>
        </p:blipFill>
        <p:spPr>
          <a:xfrm>
            <a:off x="3195638" y="1825625"/>
            <a:ext cx="5802312" cy="4351338"/>
          </a:xfrm>
          <a:prstGeom prst="rect">
            <a:avLst/>
          </a:prstGeom>
        </p:spPr>
      </p:pic>
    </p:spTree>
    <p:extLst>
      <p:ext uri="{BB962C8B-B14F-4D97-AF65-F5344CB8AC3E}">
        <p14:creationId xmlns:p14="http://schemas.microsoft.com/office/powerpoint/2010/main" val="11410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descr="Immagine che contiene esterni, cielo, persona, inpiedi&#10;&#10;Descrizione generata automaticamente">
            <a:extLst>
              <a:ext uri="{FF2B5EF4-FFF2-40B4-BE49-F238E27FC236}">
                <a16:creationId xmlns:a16="http://schemas.microsoft.com/office/drawing/2014/main" id="{693E005C-FF11-A9FE-9BC2-495D8705DA80}"/>
              </a:ext>
            </a:extLst>
          </p:cNvPr>
          <p:cNvPicPr>
            <a:picLocks noChangeAspect="1"/>
          </p:cNvPicPr>
          <p:nvPr/>
        </p:nvPicPr>
        <p:blipFill rotWithShape="1">
          <a:blip r:embed="rId2">
            <a:extLst>
              <a:ext uri="{28A0092B-C50C-407E-A947-70E740481C1C}">
                <a14:useLocalDpi xmlns:a14="http://schemas.microsoft.com/office/drawing/2010/main" val="0"/>
              </a:ext>
            </a:extLst>
          </a:blip>
          <a:srcRect l="2698" r="4544" b="-1"/>
          <a:stretch/>
        </p:blipFill>
        <p:spPr>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4" name="Freeform: Shape 13">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47538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7"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Risultato immagini per Paris peace conference central europe"/>
          <p:cNvPicPr>
            <a:picLocks noChangeAspect="1" noChangeArrowheads="1"/>
          </p:cNvPicPr>
          <p:nvPr/>
        </p:nvPicPr>
        <p:blipFill rotWithShape="1">
          <a:blip r:embed="rId2">
            <a:extLst>
              <a:ext uri="{28A0092B-C50C-407E-A947-70E740481C1C}">
                <a14:useLocalDpi xmlns:a14="http://schemas.microsoft.com/office/drawing/2010/main" val="0"/>
              </a:ext>
            </a:extLst>
          </a:blip>
          <a:srcRect r="1" b="1866"/>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238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2301</TotalTime>
  <Words>941</Words>
  <Application>Microsoft Office PowerPoint</Application>
  <PresentationFormat>Widescreen</PresentationFormat>
  <Paragraphs>83</Paragraphs>
  <Slides>33</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33</vt:i4>
      </vt:variant>
    </vt:vector>
  </HeadingPairs>
  <TitlesOfParts>
    <vt:vector size="38" baseType="lpstr">
      <vt:lpstr>Meiryo</vt:lpstr>
      <vt:lpstr>Arial</vt:lpstr>
      <vt:lpstr>Calibri</vt:lpstr>
      <vt:lpstr>Calibri Light</vt:lpstr>
      <vt:lpstr>Tema di Office</vt:lpstr>
      <vt:lpstr>Rendere la guerra impensabile: l’Europa unita progetto di pace 1950-1989</vt:lpstr>
      <vt:lpstr>David Foster Wallace, discorso agli studenti del Kenyon College durante la cerimonia di consegna dei diplomi del 2005. </vt:lpstr>
      <vt:lpstr>Cosa ha reso possibile la nascita della Comunità europea e perché si è configurata come «progetto di pace»?</vt:lpstr>
      <vt:lpstr>Il passato dell’Europa </vt:lpstr>
      <vt:lpstr>                  </vt:lpstr>
      <vt:lpstr>La prima Guerra mondiale, 1914-1918</vt:lpstr>
      <vt:lpstr>Verdun 1916 – gli effetti di una battaglia della I guerra mondiale sulla salute mentale di alcuni soldati sopravvissuti </vt:lpstr>
      <vt:lpstr>Presentazione standard di PowerPoint</vt:lpstr>
      <vt:lpstr>Presentazione standard di PowerPoint</vt:lpstr>
      <vt:lpstr>La Prima guerra mondiale e le donne (in Francia, ad esempio)</vt:lpstr>
      <vt:lpstr>L’Europa dopo la I guerra mondiale: un continente pacificato? </vt:lpstr>
      <vt:lpstr>Presentazione standard di PowerPoint</vt:lpstr>
      <vt:lpstr>Regimi totalitari e autoritari</vt:lpstr>
      <vt:lpstr>La seconda guerra mondiale 1939-1945</vt:lpstr>
      <vt:lpstr>L’Olocausto – lo sterminio degli ebrei</vt:lpstr>
      <vt:lpstr>Gli altri stermini: omosessuali, rom, sinti, il “genocidio psichiatrico”….</vt:lpstr>
      <vt:lpstr>La Seconda guerra mondiale</vt:lpstr>
      <vt:lpstr>L’Europa alla fine della II guerra mondiale</vt:lpstr>
      <vt:lpstr>L’inimicizia franco-tedesca</vt:lpstr>
      <vt:lpstr>L’inimicizia franco-tedesca</vt:lpstr>
      <vt:lpstr>Il contesto: la guerra fredda</vt:lpstr>
      <vt:lpstr>Presentazione standard di PowerPoint</vt:lpstr>
      <vt:lpstr>L’Europa divisa ai tempi della guerra fredda</vt:lpstr>
      <vt:lpstr>L’occidente anticomunista si organizza: nascono le istituzioni dell’ordine liberale internazionale</vt:lpstr>
      <vt:lpstr>L’Europa occidentale: superare il passato, pacificare Francia e Germania, difendersi tutti insieme da un nemico comune (l’Unione sovietica e i suoi satelliti)</vt:lpstr>
      <vt:lpstr>9 maggio 1950: la Dichiarazione Schuman e l’idea geniale </vt:lpstr>
      <vt:lpstr>1952: nasce la Comunità europea del carbone e dell’acciaio (CECA)</vt:lpstr>
      <vt:lpstr>I sei Stati fondatori della Comunità europea</vt:lpstr>
      <vt:lpstr>Rendere stabile la pace in Europa (occidentale): liberalizzare i commerci attraverso l’integrazione europea</vt:lpstr>
      <vt:lpstr>Rendere stabile la pace in Europa (occidentale): decidere insieme</vt:lpstr>
      <vt:lpstr>Uno spazio comune che ha favorito la pace, la democrazia, crescita e sviluppo economico</vt:lpstr>
      <vt:lpstr>I giovani europei ieri e oggi</vt:lpstr>
      <vt:lpstr>Un premio meritato?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daniele pasquinucci</dc:creator>
  <cp:lastModifiedBy>daniele pasquinucci</cp:lastModifiedBy>
  <cp:revision>12</cp:revision>
  <dcterms:created xsi:type="dcterms:W3CDTF">2022-07-22T12:19:45Z</dcterms:created>
  <dcterms:modified xsi:type="dcterms:W3CDTF">2022-10-18T09:43:49Z</dcterms:modified>
</cp:coreProperties>
</file>