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7"/>
  </p:notesMasterIdLst>
  <p:sldIdLst>
    <p:sldId id="256" r:id="rId2"/>
    <p:sldId id="257" r:id="rId3"/>
    <p:sldId id="259" r:id="rId4"/>
    <p:sldId id="661" r:id="rId5"/>
    <p:sldId id="260" r:id="rId6"/>
    <p:sldId id="665" r:id="rId7"/>
    <p:sldId id="511" r:id="rId8"/>
    <p:sldId id="376" r:id="rId9"/>
    <p:sldId id="272" r:id="rId10"/>
    <p:sldId id="273" r:id="rId11"/>
    <p:sldId id="666" r:id="rId12"/>
    <p:sldId id="667" r:id="rId13"/>
    <p:sldId id="615" r:id="rId14"/>
    <p:sldId id="598" r:id="rId15"/>
    <p:sldId id="603" r:id="rId16"/>
    <p:sldId id="617" r:id="rId17"/>
    <p:sldId id="445" r:id="rId18"/>
    <p:sldId id="589" r:id="rId19"/>
    <p:sldId id="450" r:id="rId20"/>
    <p:sldId id="604" r:id="rId21"/>
    <p:sldId id="664" r:id="rId22"/>
    <p:sldId id="629" r:id="rId23"/>
    <p:sldId id="275" r:id="rId24"/>
    <p:sldId id="660" r:id="rId25"/>
    <p:sldId id="277" r:id="rId26"/>
    <p:sldId id="265" r:id="rId27"/>
    <p:sldId id="662" r:id="rId28"/>
    <p:sldId id="451" r:id="rId29"/>
    <p:sldId id="656" r:id="rId30"/>
    <p:sldId id="663" r:id="rId31"/>
    <p:sldId id="654" r:id="rId32"/>
    <p:sldId id="607" r:id="rId33"/>
    <p:sldId id="668" r:id="rId34"/>
    <p:sldId id="335" r:id="rId35"/>
    <p:sldId id="258" r:id="rId36"/>
  </p:sldIdLst>
  <p:sldSz cx="12192000" cy="6858000"/>
  <p:notesSz cx="6858000" cy="9144000"/>
  <p:embeddedFontLst>
    <p:embeddedFont>
      <p:font typeface="Arial Rounded MT Bold" panose="020F0704030504030204" pitchFamily="34" charset="0"/>
      <p:regular r:id="rId38"/>
    </p:embeddedFon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Raleway" pitchFamily="2" charset="0"/>
      <p:regular r:id="rId45"/>
      <p:bold r:id="rId46"/>
      <p:italic r:id="rId47"/>
      <p:boldItalic r:id="rId48"/>
    </p:embeddedFont>
    <p:embeddedFont>
      <p:font typeface="Raleway Black" pitchFamily="2" charset="0"/>
      <p:bold r:id="rId49"/>
      <p:boldItalic r:id="rId50"/>
    </p:embeddedFont>
    <p:embeddedFont>
      <p:font typeface="Raleway Medium" pitchFamily="2" charset="0"/>
      <p:regular r:id="rId51"/>
      <p:bold r:id="rId52"/>
      <p:italic r:id="rId53"/>
      <p:boldItalic r:id="rId54"/>
    </p:embeddedFont>
    <p:embeddedFont>
      <p:font typeface="Roboto Mono" panose="00000009000000000000" pitchFamily="49" charset="0"/>
      <p:regular r:id="rId55"/>
      <p:bold r:id="rId56"/>
      <p:italic r:id="rId57"/>
      <p:boldItalic r:id="rId58"/>
    </p:embeddedFont>
    <p:embeddedFont>
      <p:font typeface="Tahoma" panose="020B0604030504040204" pitchFamily="34" charset="0"/>
      <p:regular r:id="rId59"/>
      <p:bold r:id="rId60"/>
    </p:embeddedFont>
    <p:embeddedFont>
      <p:font typeface="Verdana" panose="020B0604030504040204" pitchFamily="34" charset="0"/>
      <p:regular r:id="rId61"/>
      <p:bold r:id="rId62"/>
      <p:italic r:id="rId63"/>
      <p:boldItalic r:id="rId64"/>
    </p:embeddedFont>
    <p:embeddedFont>
      <p:font typeface="Webdings" panose="05030102010509060703" pitchFamily="18" charset="2"/>
      <p:regular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94660"/>
  </p:normalViewPr>
  <p:slideViewPr>
    <p:cSldViewPr snapToGrid="0">
      <p:cViewPr varScale="1">
        <p:scale>
          <a:sx n="109" d="100"/>
          <a:sy n="109" d="100"/>
        </p:scale>
        <p:origin x="120"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font" Target="fonts/font26.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font" Target="fonts/font2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font" Target="fonts/font27.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a:extLst>
              <a:ext uri="{FF2B5EF4-FFF2-40B4-BE49-F238E27FC236}">
                <a16:creationId xmlns:a16="http://schemas.microsoft.com/office/drawing/2014/main" id="{7564C01E-DFC9-4ABE-A257-BE2D52BE8623}"/>
              </a:ext>
            </a:extLst>
          </p:cNvPr>
          <p:cNvSpPr>
            <a:spLocks noGrp="1" noChangeArrowheads="1"/>
          </p:cNvSpPr>
          <p:nvPr>
            <p:ph type="sldNum" sz="quarter"/>
          </p:nvPr>
        </p:nvSpPr>
        <p:spPr>
          <a:noFill/>
        </p:spPr>
        <p:txBody>
          <a:bodyPr/>
          <a:lstStyle>
            <a:lvl1pPr defTabSz="449263">
              <a:lnSpc>
                <a:spcPct val="80000"/>
              </a:lnSpc>
              <a:spcBef>
                <a:spcPts val="800"/>
              </a:spcBef>
              <a:buClr>
                <a:srgbClr val="000000"/>
              </a:buClr>
              <a:buSzPct val="100000"/>
              <a:tabLst>
                <a:tab pos="0" algn="l"/>
                <a:tab pos="447675" algn="l"/>
                <a:tab pos="896938" algn="l"/>
                <a:tab pos="1344613" algn="l"/>
                <a:tab pos="1793875" algn="l"/>
                <a:tab pos="2244725" algn="l"/>
                <a:tab pos="2692400" algn="l"/>
                <a:tab pos="3141663" algn="l"/>
                <a:tab pos="3590925" algn="l"/>
                <a:tab pos="4041775" algn="l"/>
                <a:tab pos="4491038" algn="l"/>
                <a:tab pos="4937125" algn="l"/>
                <a:tab pos="5387975" algn="l"/>
                <a:tab pos="5837238" algn="l"/>
                <a:tab pos="6288088" algn="l"/>
                <a:tab pos="6735763" algn="l"/>
                <a:tab pos="7183438" algn="l"/>
                <a:tab pos="7635875" algn="l"/>
                <a:tab pos="8083550" algn="l"/>
                <a:tab pos="8532813" algn="l"/>
                <a:tab pos="8982075" algn="l"/>
              </a:tabLst>
              <a:defRPr sz="2000">
                <a:solidFill>
                  <a:srgbClr val="000000"/>
                </a:solidFill>
                <a:latin typeface="Calibri" panose="020F0502020204030204" pitchFamily="34" charset="0"/>
                <a:cs typeface="Arial" panose="020B0604020202020204" pitchFamily="34" charset="0"/>
              </a:defRPr>
            </a:lvl1pPr>
            <a:lvl2pPr defTabSz="449263">
              <a:lnSpc>
                <a:spcPct val="80000"/>
              </a:lnSpc>
              <a:spcBef>
                <a:spcPts val="800"/>
              </a:spcBef>
              <a:buClr>
                <a:srgbClr val="000000"/>
              </a:buClr>
              <a:buSzPct val="100000"/>
              <a:tabLst>
                <a:tab pos="0" algn="l"/>
                <a:tab pos="447675" algn="l"/>
                <a:tab pos="896938" algn="l"/>
                <a:tab pos="1344613" algn="l"/>
                <a:tab pos="1793875" algn="l"/>
                <a:tab pos="2244725" algn="l"/>
                <a:tab pos="2692400" algn="l"/>
                <a:tab pos="3141663" algn="l"/>
                <a:tab pos="3590925" algn="l"/>
                <a:tab pos="4041775" algn="l"/>
                <a:tab pos="4491038" algn="l"/>
                <a:tab pos="4937125" algn="l"/>
                <a:tab pos="5387975" algn="l"/>
                <a:tab pos="5837238" algn="l"/>
                <a:tab pos="6288088" algn="l"/>
                <a:tab pos="6735763" algn="l"/>
                <a:tab pos="7183438" algn="l"/>
                <a:tab pos="7635875" algn="l"/>
                <a:tab pos="8083550" algn="l"/>
                <a:tab pos="8532813" algn="l"/>
                <a:tab pos="8982075" algn="l"/>
              </a:tabLst>
              <a:defRPr sz="2000">
                <a:solidFill>
                  <a:srgbClr val="000000"/>
                </a:solidFill>
                <a:latin typeface="Calibri" panose="020F0502020204030204" pitchFamily="34" charset="0"/>
                <a:cs typeface="Arial" panose="020B0604020202020204" pitchFamily="34" charset="0"/>
              </a:defRPr>
            </a:lvl2pPr>
            <a:lvl3pPr defTabSz="449263">
              <a:lnSpc>
                <a:spcPct val="80000"/>
              </a:lnSpc>
              <a:spcBef>
                <a:spcPts val="800"/>
              </a:spcBef>
              <a:buClr>
                <a:srgbClr val="000000"/>
              </a:buClr>
              <a:buSzPct val="100000"/>
              <a:tabLst>
                <a:tab pos="0" algn="l"/>
                <a:tab pos="447675" algn="l"/>
                <a:tab pos="896938" algn="l"/>
                <a:tab pos="1344613" algn="l"/>
                <a:tab pos="1793875" algn="l"/>
                <a:tab pos="2244725" algn="l"/>
                <a:tab pos="2692400" algn="l"/>
                <a:tab pos="3141663" algn="l"/>
                <a:tab pos="3590925" algn="l"/>
                <a:tab pos="4041775" algn="l"/>
                <a:tab pos="4491038" algn="l"/>
                <a:tab pos="4937125" algn="l"/>
                <a:tab pos="5387975" algn="l"/>
                <a:tab pos="5837238" algn="l"/>
                <a:tab pos="6288088" algn="l"/>
                <a:tab pos="6735763" algn="l"/>
                <a:tab pos="7183438" algn="l"/>
                <a:tab pos="7635875" algn="l"/>
                <a:tab pos="8083550" algn="l"/>
                <a:tab pos="8532813" algn="l"/>
                <a:tab pos="8982075" algn="l"/>
              </a:tabLst>
              <a:defRPr sz="2000">
                <a:solidFill>
                  <a:srgbClr val="000000"/>
                </a:solidFill>
                <a:latin typeface="Calibri" panose="020F0502020204030204" pitchFamily="34" charset="0"/>
                <a:cs typeface="Arial" panose="020B0604020202020204" pitchFamily="34" charset="0"/>
              </a:defRPr>
            </a:lvl3pPr>
            <a:lvl4pPr defTabSz="449263">
              <a:lnSpc>
                <a:spcPct val="80000"/>
              </a:lnSpc>
              <a:spcBef>
                <a:spcPts val="800"/>
              </a:spcBef>
              <a:buClr>
                <a:srgbClr val="000000"/>
              </a:buClr>
              <a:buSzPct val="100000"/>
              <a:tabLst>
                <a:tab pos="0" algn="l"/>
                <a:tab pos="447675" algn="l"/>
                <a:tab pos="896938" algn="l"/>
                <a:tab pos="1344613" algn="l"/>
                <a:tab pos="1793875" algn="l"/>
                <a:tab pos="2244725" algn="l"/>
                <a:tab pos="2692400" algn="l"/>
                <a:tab pos="3141663" algn="l"/>
                <a:tab pos="3590925" algn="l"/>
                <a:tab pos="4041775" algn="l"/>
                <a:tab pos="4491038" algn="l"/>
                <a:tab pos="4937125" algn="l"/>
                <a:tab pos="5387975" algn="l"/>
                <a:tab pos="5837238" algn="l"/>
                <a:tab pos="6288088" algn="l"/>
                <a:tab pos="6735763" algn="l"/>
                <a:tab pos="7183438" algn="l"/>
                <a:tab pos="7635875" algn="l"/>
                <a:tab pos="8083550" algn="l"/>
                <a:tab pos="8532813" algn="l"/>
                <a:tab pos="8982075" algn="l"/>
              </a:tabLst>
              <a:defRPr sz="2000">
                <a:solidFill>
                  <a:srgbClr val="000000"/>
                </a:solidFill>
                <a:latin typeface="Calibri" panose="020F0502020204030204" pitchFamily="34" charset="0"/>
                <a:cs typeface="Arial" panose="020B0604020202020204" pitchFamily="34" charset="0"/>
              </a:defRPr>
            </a:lvl4pPr>
            <a:lvl5pPr defTabSz="449263">
              <a:lnSpc>
                <a:spcPct val="80000"/>
              </a:lnSpc>
              <a:spcBef>
                <a:spcPts val="800"/>
              </a:spcBef>
              <a:buClr>
                <a:srgbClr val="000000"/>
              </a:buClr>
              <a:buSzPct val="100000"/>
              <a:tabLst>
                <a:tab pos="0" algn="l"/>
                <a:tab pos="447675" algn="l"/>
                <a:tab pos="896938" algn="l"/>
                <a:tab pos="1344613" algn="l"/>
                <a:tab pos="1793875" algn="l"/>
                <a:tab pos="2244725" algn="l"/>
                <a:tab pos="2692400" algn="l"/>
                <a:tab pos="3141663" algn="l"/>
                <a:tab pos="3590925" algn="l"/>
                <a:tab pos="4041775" algn="l"/>
                <a:tab pos="4491038" algn="l"/>
                <a:tab pos="4937125" algn="l"/>
                <a:tab pos="5387975" algn="l"/>
                <a:tab pos="5837238" algn="l"/>
                <a:tab pos="6288088" algn="l"/>
                <a:tab pos="6735763" algn="l"/>
                <a:tab pos="7183438" algn="l"/>
                <a:tab pos="7635875" algn="l"/>
                <a:tab pos="8083550" algn="l"/>
                <a:tab pos="8532813" algn="l"/>
                <a:tab pos="8982075" algn="l"/>
              </a:tabLst>
              <a:defRPr sz="2000">
                <a:solidFill>
                  <a:srgbClr val="000000"/>
                </a:solidFill>
                <a:latin typeface="Calibri" panose="020F0502020204030204" pitchFamily="34" charset="0"/>
                <a:cs typeface="Arial" panose="020B0604020202020204" pitchFamily="34" charset="0"/>
              </a:defRPr>
            </a:lvl5pPr>
            <a:lvl6pPr marL="2513013" indent="-227013" defTabSz="449263" eaLnBrk="0" fontAlgn="base" hangingPunct="0">
              <a:lnSpc>
                <a:spcPct val="80000"/>
              </a:lnSpc>
              <a:spcBef>
                <a:spcPts val="800"/>
              </a:spcBef>
              <a:spcAft>
                <a:spcPct val="0"/>
              </a:spcAft>
              <a:buClr>
                <a:srgbClr val="000000"/>
              </a:buClr>
              <a:buSzPct val="100000"/>
              <a:tabLst>
                <a:tab pos="0" algn="l"/>
                <a:tab pos="447675" algn="l"/>
                <a:tab pos="896938" algn="l"/>
                <a:tab pos="1344613" algn="l"/>
                <a:tab pos="1793875" algn="l"/>
                <a:tab pos="2244725" algn="l"/>
                <a:tab pos="2692400" algn="l"/>
                <a:tab pos="3141663" algn="l"/>
                <a:tab pos="3590925" algn="l"/>
                <a:tab pos="4041775" algn="l"/>
                <a:tab pos="4491038" algn="l"/>
                <a:tab pos="4937125" algn="l"/>
                <a:tab pos="5387975" algn="l"/>
                <a:tab pos="5837238" algn="l"/>
                <a:tab pos="6288088" algn="l"/>
                <a:tab pos="6735763" algn="l"/>
                <a:tab pos="7183438" algn="l"/>
                <a:tab pos="7635875" algn="l"/>
                <a:tab pos="8083550" algn="l"/>
                <a:tab pos="8532813" algn="l"/>
                <a:tab pos="8982075" algn="l"/>
              </a:tabLst>
              <a:defRPr sz="2000">
                <a:solidFill>
                  <a:srgbClr val="000000"/>
                </a:solidFill>
                <a:latin typeface="Calibri" panose="020F0502020204030204" pitchFamily="34" charset="0"/>
                <a:cs typeface="Arial" panose="020B0604020202020204" pitchFamily="34" charset="0"/>
              </a:defRPr>
            </a:lvl6pPr>
            <a:lvl7pPr marL="2970213" indent="-227013" defTabSz="449263" eaLnBrk="0" fontAlgn="base" hangingPunct="0">
              <a:lnSpc>
                <a:spcPct val="80000"/>
              </a:lnSpc>
              <a:spcBef>
                <a:spcPts val="800"/>
              </a:spcBef>
              <a:spcAft>
                <a:spcPct val="0"/>
              </a:spcAft>
              <a:buClr>
                <a:srgbClr val="000000"/>
              </a:buClr>
              <a:buSzPct val="100000"/>
              <a:tabLst>
                <a:tab pos="0" algn="l"/>
                <a:tab pos="447675" algn="l"/>
                <a:tab pos="896938" algn="l"/>
                <a:tab pos="1344613" algn="l"/>
                <a:tab pos="1793875" algn="l"/>
                <a:tab pos="2244725" algn="l"/>
                <a:tab pos="2692400" algn="l"/>
                <a:tab pos="3141663" algn="l"/>
                <a:tab pos="3590925" algn="l"/>
                <a:tab pos="4041775" algn="l"/>
                <a:tab pos="4491038" algn="l"/>
                <a:tab pos="4937125" algn="l"/>
                <a:tab pos="5387975" algn="l"/>
                <a:tab pos="5837238" algn="l"/>
                <a:tab pos="6288088" algn="l"/>
                <a:tab pos="6735763" algn="l"/>
                <a:tab pos="7183438" algn="l"/>
                <a:tab pos="7635875" algn="l"/>
                <a:tab pos="8083550" algn="l"/>
                <a:tab pos="8532813" algn="l"/>
                <a:tab pos="8982075" algn="l"/>
              </a:tabLst>
              <a:defRPr sz="2000">
                <a:solidFill>
                  <a:srgbClr val="000000"/>
                </a:solidFill>
                <a:latin typeface="Calibri" panose="020F0502020204030204" pitchFamily="34" charset="0"/>
                <a:cs typeface="Arial" panose="020B0604020202020204" pitchFamily="34" charset="0"/>
              </a:defRPr>
            </a:lvl7pPr>
            <a:lvl8pPr marL="3427413" indent="-227013" defTabSz="449263" eaLnBrk="0" fontAlgn="base" hangingPunct="0">
              <a:lnSpc>
                <a:spcPct val="80000"/>
              </a:lnSpc>
              <a:spcBef>
                <a:spcPts val="800"/>
              </a:spcBef>
              <a:spcAft>
                <a:spcPct val="0"/>
              </a:spcAft>
              <a:buClr>
                <a:srgbClr val="000000"/>
              </a:buClr>
              <a:buSzPct val="100000"/>
              <a:tabLst>
                <a:tab pos="0" algn="l"/>
                <a:tab pos="447675" algn="l"/>
                <a:tab pos="896938" algn="l"/>
                <a:tab pos="1344613" algn="l"/>
                <a:tab pos="1793875" algn="l"/>
                <a:tab pos="2244725" algn="l"/>
                <a:tab pos="2692400" algn="l"/>
                <a:tab pos="3141663" algn="l"/>
                <a:tab pos="3590925" algn="l"/>
                <a:tab pos="4041775" algn="l"/>
                <a:tab pos="4491038" algn="l"/>
                <a:tab pos="4937125" algn="l"/>
                <a:tab pos="5387975" algn="l"/>
                <a:tab pos="5837238" algn="l"/>
                <a:tab pos="6288088" algn="l"/>
                <a:tab pos="6735763" algn="l"/>
                <a:tab pos="7183438" algn="l"/>
                <a:tab pos="7635875" algn="l"/>
                <a:tab pos="8083550" algn="l"/>
                <a:tab pos="8532813" algn="l"/>
                <a:tab pos="8982075" algn="l"/>
              </a:tabLst>
              <a:defRPr sz="2000">
                <a:solidFill>
                  <a:srgbClr val="000000"/>
                </a:solidFill>
                <a:latin typeface="Calibri" panose="020F0502020204030204" pitchFamily="34" charset="0"/>
                <a:cs typeface="Arial" panose="020B0604020202020204" pitchFamily="34" charset="0"/>
              </a:defRPr>
            </a:lvl8pPr>
            <a:lvl9pPr marL="3884613" indent="-227013" defTabSz="449263" eaLnBrk="0" fontAlgn="base" hangingPunct="0">
              <a:lnSpc>
                <a:spcPct val="80000"/>
              </a:lnSpc>
              <a:spcBef>
                <a:spcPts val="800"/>
              </a:spcBef>
              <a:spcAft>
                <a:spcPct val="0"/>
              </a:spcAft>
              <a:buClr>
                <a:srgbClr val="000000"/>
              </a:buClr>
              <a:buSzPct val="100000"/>
              <a:tabLst>
                <a:tab pos="0" algn="l"/>
                <a:tab pos="447675" algn="l"/>
                <a:tab pos="896938" algn="l"/>
                <a:tab pos="1344613" algn="l"/>
                <a:tab pos="1793875" algn="l"/>
                <a:tab pos="2244725" algn="l"/>
                <a:tab pos="2692400" algn="l"/>
                <a:tab pos="3141663" algn="l"/>
                <a:tab pos="3590925" algn="l"/>
                <a:tab pos="4041775" algn="l"/>
                <a:tab pos="4491038" algn="l"/>
                <a:tab pos="4937125" algn="l"/>
                <a:tab pos="5387975" algn="l"/>
                <a:tab pos="5837238" algn="l"/>
                <a:tab pos="6288088" algn="l"/>
                <a:tab pos="6735763" algn="l"/>
                <a:tab pos="7183438" algn="l"/>
                <a:tab pos="7635875" algn="l"/>
                <a:tab pos="8083550" algn="l"/>
                <a:tab pos="8532813" algn="l"/>
                <a:tab pos="8982075" algn="l"/>
              </a:tabLst>
              <a:defRPr sz="2000">
                <a:solidFill>
                  <a:srgbClr val="000000"/>
                </a:solidFill>
                <a:latin typeface="Calibri" panose="020F0502020204030204" pitchFamily="34" charset="0"/>
                <a:cs typeface="Arial" panose="020B0604020202020204" pitchFamily="34" charset="0"/>
              </a:defRPr>
            </a:lvl9pPr>
          </a:lstStyle>
          <a:p>
            <a:pPr>
              <a:lnSpc>
                <a:spcPct val="100000"/>
              </a:lnSpc>
              <a:spcBef>
                <a:spcPct val="0"/>
              </a:spcBef>
              <a:buClrTx/>
            </a:pPr>
            <a:fld id="{75E77BE5-82C1-4ADD-BEBB-19E1B044AAB9}" type="slidenum">
              <a:rPr lang="it-IT" altLang="it-IT" sz="1200" smtClean="0">
                <a:latin typeface="Arial" panose="020B0604020202020204" pitchFamily="34" charset="0"/>
              </a:rPr>
              <a:pPr>
                <a:lnSpc>
                  <a:spcPct val="100000"/>
                </a:lnSpc>
                <a:spcBef>
                  <a:spcPct val="0"/>
                </a:spcBef>
                <a:buClrTx/>
              </a:pPr>
              <a:t>17</a:t>
            </a:fld>
            <a:endParaRPr lang="it-IT" altLang="it-IT" sz="1200">
              <a:latin typeface="Arial" panose="020B0604020202020204" pitchFamily="34" charset="0"/>
            </a:endParaRPr>
          </a:p>
        </p:txBody>
      </p:sp>
      <p:sp>
        <p:nvSpPr>
          <p:cNvPr id="34819" name="Text Box 1">
            <a:extLst>
              <a:ext uri="{FF2B5EF4-FFF2-40B4-BE49-F238E27FC236}">
                <a16:creationId xmlns:a16="http://schemas.microsoft.com/office/drawing/2014/main" id="{3964B2A3-4957-42E6-AC4F-27D9B39553A6}"/>
              </a:ext>
            </a:extLst>
          </p:cNvPr>
          <p:cNvSpPr txBox="1">
            <a:spLocks noChangeArrowheads="1"/>
          </p:cNvSpPr>
          <p:nvPr/>
        </p:nvSpPr>
        <p:spPr bwMode="auto">
          <a:xfrm>
            <a:off x="933450" y="693738"/>
            <a:ext cx="4948238" cy="33893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80000"/>
              </a:lnSpc>
              <a:spcBef>
                <a:spcPts val="800"/>
              </a:spcBef>
              <a:buClr>
                <a:srgbClr val="000000"/>
              </a:buClr>
              <a:buSzPct val="100000"/>
            </a:pPr>
            <a:endParaRPr lang="it-IT" altLang="it-IT"/>
          </a:p>
        </p:txBody>
      </p:sp>
      <p:sp>
        <p:nvSpPr>
          <p:cNvPr id="34820" name="Rectangle 2">
            <a:extLst>
              <a:ext uri="{FF2B5EF4-FFF2-40B4-BE49-F238E27FC236}">
                <a16:creationId xmlns:a16="http://schemas.microsoft.com/office/drawing/2014/main" id="{DBECA83C-BA50-4B4A-9633-451259A92EF5}"/>
              </a:ext>
            </a:extLst>
          </p:cNvPr>
          <p:cNvSpPr txBox="1">
            <a:spLocks noGrp="1" noChangeArrowheads="1"/>
          </p:cNvSpPr>
          <p:nvPr>
            <p:ph type="body"/>
          </p:nvPr>
        </p:nvSpPr>
        <p:spPr>
          <a:xfrm>
            <a:off x="684213" y="4341813"/>
            <a:ext cx="5427662" cy="40576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48884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a:extLst>
              <a:ext uri="{FF2B5EF4-FFF2-40B4-BE49-F238E27FC236}">
                <a16:creationId xmlns:a16="http://schemas.microsoft.com/office/drawing/2014/main" id="{7E2C53E7-C6E7-46A0-9C1D-787F97A69A13}"/>
              </a:ext>
            </a:extLst>
          </p:cNvPr>
          <p:cNvSpPr txBox="1">
            <a:spLocks noChangeArrowheads="1"/>
          </p:cNvSpPr>
          <p:nvPr/>
        </p:nvSpPr>
        <p:spPr bwMode="auto">
          <a:xfrm>
            <a:off x="909638" y="754063"/>
            <a:ext cx="4960937" cy="3706812"/>
          </a:xfrm>
          <a:prstGeom prst="rect">
            <a:avLst/>
          </a:prstGeom>
          <a:solidFill>
            <a:srgbClr val="FFFFFF"/>
          </a:solidFill>
          <a:ln w="9360">
            <a:solidFill>
              <a:srgbClr val="000000"/>
            </a:solidFill>
            <a:miter lim="800000"/>
            <a:headEnd/>
            <a:tailEnd/>
          </a:ln>
        </p:spPr>
        <p:txBody>
          <a:bodyPr wrap="none" lIns="92943" tIns="46472" rIns="92943" bIns="46472" anchor="ctr"/>
          <a:lstStyle/>
          <a:p>
            <a:pPr>
              <a:lnSpc>
                <a:spcPct val="80000"/>
              </a:lnSpc>
              <a:spcBef>
                <a:spcPts val="800"/>
              </a:spcBef>
              <a:buClr>
                <a:srgbClr val="000000"/>
              </a:buClr>
              <a:buSzPct val="100000"/>
              <a:buFont typeface="Times New Roman" panose="02020603050405020304" pitchFamily="18" charset="0"/>
              <a:buNone/>
            </a:pPr>
            <a:endParaRPr lang="it-IT" altLang="it-IT"/>
          </a:p>
        </p:txBody>
      </p:sp>
      <p:sp>
        <p:nvSpPr>
          <p:cNvPr id="32771" name="Rectangle 2">
            <a:extLst>
              <a:ext uri="{FF2B5EF4-FFF2-40B4-BE49-F238E27FC236}">
                <a16:creationId xmlns:a16="http://schemas.microsoft.com/office/drawing/2014/main" id="{3CBC203F-8205-4ED9-8F10-1235240F5ED2}"/>
              </a:ext>
            </a:extLst>
          </p:cNvPr>
          <p:cNvSpPr>
            <a:spLocks noGrp="1" noChangeArrowheads="1"/>
          </p:cNvSpPr>
          <p:nvPr>
            <p:ph type="body"/>
          </p:nvPr>
        </p:nvSpPr>
        <p:spPr>
          <a:xfrm>
            <a:off x="677863" y="4713288"/>
            <a:ext cx="5416550" cy="4446587"/>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586524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56956" y="8748701"/>
            <a:ext cx="3029997" cy="45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27" tIns="49064" rIns="98127" bIns="49064" anchor="b"/>
          <a:lstStyle>
            <a:lvl1pPr defTabSz="966788" eaLnBrk="0" hangingPunct="0">
              <a:spcBef>
                <a:spcPct val="30000"/>
              </a:spcBef>
              <a:defRPr sz="1200">
                <a:solidFill>
                  <a:schemeClr val="tx1"/>
                </a:solidFill>
                <a:latin typeface="Calibri" pitchFamily="34" charset="0"/>
              </a:defRPr>
            </a:lvl1pPr>
            <a:lvl2pPr marL="742950" indent="-285750" defTabSz="966788" eaLnBrk="0" hangingPunct="0">
              <a:spcBef>
                <a:spcPct val="30000"/>
              </a:spcBef>
              <a:defRPr sz="1200">
                <a:solidFill>
                  <a:schemeClr val="tx1"/>
                </a:solidFill>
                <a:latin typeface="Calibri" pitchFamily="34" charset="0"/>
              </a:defRPr>
            </a:lvl2pPr>
            <a:lvl3pPr marL="1143000" indent="-228600" defTabSz="966788" eaLnBrk="0" hangingPunct="0">
              <a:spcBef>
                <a:spcPct val="30000"/>
              </a:spcBef>
              <a:defRPr sz="1200">
                <a:solidFill>
                  <a:schemeClr val="tx1"/>
                </a:solidFill>
                <a:latin typeface="Calibri" pitchFamily="34" charset="0"/>
              </a:defRPr>
            </a:lvl3pPr>
            <a:lvl4pPr marL="1600200" indent="-228600" defTabSz="966788" eaLnBrk="0" hangingPunct="0">
              <a:spcBef>
                <a:spcPct val="30000"/>
              </a:spcBef>
              <a:defRPr sz="1200">
                <a:solidFill>
                  <a:schemeClr val="tx1"/>
                </a:solidFill>
                <a:latin typeface="Calibri" pitchFamily="34" charset="0"/>
              </a:defRPr>
            </a:lvl4pPr>
            <a:lvl5pPr marL="2057400" indent="-228600" defTabSz="966788" eaLnBrk="0" hangingPunct="0">
              <a:spcBef>
                <a:spcPct val="30000"/>
              </a:spcBef>
              <a:defRPr sz="1200">
                <a:solidFill>
                  <a:schemeClr val="tx1"/>
                </a:solidFill>
                <a:latin typeface="Calibri" pitchFamily="34" charset="0"/>
              </a:defRPr>
            </a:lvl5pPr>
            <a:lvl6pPr marL="2514600" indent="-228600" defTabSz="966788" eaLnBrk="0" fontAlgn="base" hangingPunct="0">
              <a:spcBef>
                <a:spcPct val="30000"/>
              </a:spcBef>
              <a:spcAft>
                <a:spcPct val="0"/>
              </a:spcAft>
              <a:defRPr sz="1200">
                <a:solidFill>
                  <a:schemeClr val="tx1"/>
                </a:solidFill>
                <a:latin typeface="Calibri" pitchFamily="34" charset="0"/>
              </a:defRPr>
            </a:lvl6pPr>
            <a:lvl7pPr marL="2971800" indent="-228600" defTabSz="966788" eaLnBrk="0" fontAlgn="base" hangingPunct="0">
              <a:spcBef>
                <a:spcPct val="30000"/>
              </a:spcBef>
              <a:spcAft>
                <a:spcPct val="0"/>
              </a:spcAft>
              <a:defRPr sz="1200">
                <a:solidFill>
                  <a:schemeClr val="tx1"/>
                </a:solidFill>
                <a:latin typeface="Calibri" pitchFamily="34" charset="0"/>
              </a:defRPr>
            </a:lvl7pPr>
            <a:lvl8pPr marL="3429000" indent="-228600" defTabSz="966788" eaLnBrk="0" fontAlgn="base" hangingPunct="0">
              <a:spcBef>
                <a:spcPct val="30000"/>
              </a:spcBef>
              <a:spcAft>
                <a:spcPct val="0"/>
              </a:spcAft>
              <a:defRPr sz="1200">
                <a:solidFill>
                  <a:schemeClr val="tx1"/>
                </a:solidFill>
                <a:latin typeface="Calibri" pitchFamily="34" charset="0"/>
              </a:defRPr>
            </a:lvl8pPr>
            <a:lvl9pPr marL="3886200" indent="-228600" defTabSz="966788" eaLnBrk="0" fontAlgn="base" hangingPunct="0">
              <a:spcBef>
                <a:spcPct val="30000"/>
              </a:spcBef>
              <a:spcAft>
                <a:spcPct val="0"/>
              </a:spcAft>
              <a:defRPr sz="1200">
                <a:solidFill>
                  <a:schemeClr val="tx1"/>
                </a:solidFill>
                <a:latin typeface="Calibri" pitchFamily="34" charset="0"/>
              </a:defRPr>
            </a:lvl9pPr>
          </a:lstStyle>
          <a:p>
            <a:pPr marL="0" marR="0" lvl="0" indent="0" algn="r" defTabSz="966788" rtl="0" eaLnBrk="1" fontAlgn="base" latinLnBrk="0" hangingPunct="1">
              <a:lnSpc>
                <a:spcPct val="80000"/>
              </a:lnSpc>
              <a:spcBef>
                <a:spcPct val="0"/>
              </a:spcBef>
              <a:spcAft>
                <a:spcPct val="0"/>
              </a:spcAft>
              <a:buClr>
                <a:srgbClr val="000000"/>
              </a:buClr>
              <a:buSzPct val="100000"/>
              <a:buFontTx/>
              <a:buNone/>
              <a:tabLst/>
              <a:defRPr/>
            </a:pPr>
            <a:fld id="{F6CF4437-CB23-4745-BE46-098AF585BC5C}" type="slidenum">
              <a:rPr kumimoji="0" lang="it-IT" altLang="it-IT" sz="1300" b="0" i="0" u="none" strike="noStrike" kern="1200" cap="none" spc="0" normalizeH="0" baseline="0" noProof="0">
                <a:ln>
                  <a:noFill/>
                </a:ln>
                <a:solidFill>
                  <a:srgbClr val="000000"/>
                </a:solidFill>
                <a:effectLst/>
                <a:uLnTx/>
                <a:uFillTx/>
                <a:latin typeface="Arial" charset="0"/>
                <a:ea typeface="宋体" pitchFamily="2" charset="-122"/>
                <a:cs typeface="Arial" panose="020B0604020202020204" pitchFamily="34" charset="0"/>
              </a:rPr>
              <a:pPr marL="0" marR="0" lvl="0" indent="0" algn="r" defTabSz="966788" rtl="0" eaLnBrk="1" fontAlgn="base" latinLnBrk="0" hangingPunct="1">
                <a:lnSpc>
                  <a:spcPct val="80000"/>
                </a:lnSpc>
                <a:spcBef>
                  <a:spcPct val="0"/>
                </a:spcBef>
                <a:spcAft>
                  <a:spcPct val="0"/>
                </a:spcAft>
                <a:buClr>
                  <a:srgbClr val="000000"/>
                </a:buClr>
                <a:buSzPct val="100000"/>
                <a:buFontTx/>
                <a:buNone/>
                <a:tabLst/>
                <a:defRPr/>
              </a:pPr>
              <a:t>29</a:t>
            </a:fld>
            <a:endParaRPr kumimoji="0" lang="it-IT" altLang="it-IT" sz="1300" b="0" i="0" u="none" strike="noStrike" kern="1200" cap="none" spc="0" normalizeH="0" baseline="0" noProof="0">
              <a:ln>
                <a:noFill/>
              </a:ln>
              <a:solidFill>
                <a:srgbClr val="000000"/>
              </a:solidFill>
              <a:effectLst/>
              <a:uLnTx/>
              <a:uFillTx/>
              <a:latin typeface="Arial" charset="0"/>
              <a:ea typeface="宋体" pitchFamily="2" charset="-122"/>
              <a:cs typeface="Arial" panose="020B0604020202020204" pitchFamily="34" charset="0"/>
            </a:endParaRPr>
          </a:p>
        </p:txBody>
      </p:sp>
      <p:sp>
        <p:nvSpPr>
          <p:cNvPr id="6758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Tree>
    <p:extLst>
      <p:ext uri="{BB962C8B-B14F-4D97-AF65-F5344CB8AC3E}">
        <p14:creationId xmlns:p14="http://schemas.microsoft.com/office/powerpoint/2010/main" val="17692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56956" y="8748701"/>
            <a:ext cx="3029997" cy="45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27" tIns="49064" rIns="98127" bIns="49064" anchor="b"/>
          <a:lstStyle>
            <a:lvl1pPr defTabSz="966788" eaLnBrk="0" hangingPunct="0">
              <a:spcBef>
                <a:spcPct val="30000"/>
              </a:spcBef>
              <a:defRPr sz="1200">
                <a:solidFill>
                  <a:schemeClr val="tx1"/>
                </a:solidFill>
                <a:latin typeface="Calibri" pitchFamily="34" charset="0"/>
              </a:defRPr>
            </a:lvl1pPr>
            <a:lvl2pPr marL="742950" indent="-285750" defTabSz="966788" eaLnBrk="0" hangingPunct="0">
              <a:spcBef>
                <a:spcPct val="30000"/>
              </a:spcBef>
              <a:defRPr sz="1200">
                <a:solidFill>
                  <a:schemeClr val="tx1"/>
                </a:solidFill>
                <a:latin typeface="Calibri" pitchFamily="34" charset="0"/>
              </a:defRPr>
            </a:lvl2pPr>
            <a:lvl3pPr marL="1143000" indent="-228600" defTabSz="966788" eaLnBrk="0" hangingPunct="0">
              <a:spcBef>
                <a:spcPct val="30000"/>
              </a:spcBef>
              <a:defRPr sz="1200">
                <a:solidFill>
                  <a:schemeClr val="tx1"/>
                </a:solidFill>
                <a:latin typeface="Calibri" pitchFamily="34" charset="0"/>
              </a:defRPr>
            </a:lvl3pPr>
            <a:lvl4pPr marL="1600200" indent="-228600" defTabSz="966788" eaLnBrk="0" hangingPunct="0">
              <a:spcBef>
                <a:spcPct val="30000"/>
              </a:spcBef>
              <a:defRPr sz="1200">
                <a:solidFill>
                  <a:schemeClr val="tx1"/>
                </a:solidFill>
                <a:latin typeface="Calibri" pitchFamily="34" charset="0"/>
              </a:defRPr>
            </a:lvl4pPr>
            <a:lvl5pPr marL="2057400" indent="-228600" defTabSz="966788" eaLnBrk="0" hangingPunct="0">
              <a:spcBef>
                <a:spcPct val="30000"/>
              </a:spcBef>
              <a:defRPr sz="1200">
                <a:solidFill>
                  <a:schemeClr val="tx1"/>
                </a:solidFill>
                <a:latin typeface="Calibri" pitchFamily="34" charset="0"/>
              </a:defRPr>
            </a:lvl5pPr>
            <a:lvl6pPr marL="2514600" indent="-228600" defTabSz="966788" eaLnBrk="0" fontAlgn="base" hangingPunct="0">
              <a:spcBef>
                <a:spcPct val="30000"/>
              </a:spcBef>
              <a:spcAft>
                <a:spcPct val="0"/>
              </a:spcAft>
              <a:defRPr sz="1200">
                <a:solidFill>
                  <a:schemeClr val="tx1"/>
                </a:solidFill>
                <a:latin typeface="Calibri" pitchFamily="34" charset="0"/>
              </a:defRPr>
            </a:lvl6pPr>
            <a:lvl7pPr marL="2971800" indent="-228600" defTabSz="966788" eaLnBrk="0" fontAlgn="base" hangingPunct="0">
              <a:spcBef>
                <a:spcPct val="30000"/>
              </a:spcBef>
              <a:spcAft>
                <a:spcPct val="0"/>
              </a:spcAft>
              <a:defRPr sz="1200">
                <a:solidFill>
                  <a:schemeClr val="tx1"/>
                </a:solidFill>
                <a:latin typeface="Calibri" pitchFamily="34" charset="0"/>
              </a:defRPr>
            </a:lvl7pPr>
            <a:lvl8pPr marL="3429000" indent="-228600" defTabSz="966788" eaLnBrk="0" fontAlgn="base" hangingPunct="0">
              <a:spcBef>
                <a:spcPct val="30000"/>
              </a:spcBef>
              <a:spcAft>
                <a:spcPct val="0"/>
              </a:spcAft>
              <a:defRPr sz="1200">
                <a:solidFill>
                  <a:schemeClr val="tx1"/>
                </a:solidFill>
                <a:latin typeface="Calibri" pitchFamily="34" charset="0"/>
              </a:defRPr>
            </a:lvl8pPr>
            <a:lvl9pPr marL="3886200" indent="-228600" defTabSz="966788" eaLnBrk="0" fontAlgn="base" hangingPunct="0">
              <a:spcBef>
                <a:spcPct val="30000"/>
              </a:spcBef>
              <a:spcAft>
                <a:spcPct val="0"/>
              </a:spcAft>
              <a:defRPr sz="1200">
                <a:solidFill>
                  <a:schemeClr val="tx1"/>
                </a:solidFill>
                <a:latin typeface="Calibri" pitchFamily="34" charset="0"/>
              </a:defRPr>
            </a:lvl9pPr>
          </a:lstStyle>
          <a:p>
            <a:pPr marL="0" marR="0" lvl="0" indent="0" algn="r" defTabSz="966788" rtl="0" eaLnBrk="1" fontAlgn="base" latinLnBrk="0" hangingPunct="1">
              <a:lnSpc>
                <a:spcPct val="80000"/>
              </a:lnSpc>
              <a:spcBef>
                <a:spcPct val="0"/>
              </a:spcBef>
              <a:spcAft>
                <a:spcPct val="0"/>
              </a:spcAft>
              <a:buClr>
                <a:srgbClr val="000000"/>
              </a:buClr>
              <a:buSzPct val="100000"/>
              <a:buFontTx/>
              <a:buNone/>
              <a:tabLst/>
              <a:defRPr/>
            </a:pPr>
            <a:fld id="{F6CF4437-CB23-4745-BE46-098AF585BC5C}" type="slidenum">
              <a:rPr kumimoji="0" lang="it-IT" altLang="it-IT" sz="1300" b="0" i="0" u="none" strike="noStrike" kern="1200" cap="none" spc="0" normalizeH="0" baseline="0" noProof="0">
                <a:ln>
                  <a:noFill/>
                </a:ln>
                <a:solidFill>
                  <a:srgbClr val="000000"/>
                </a:solidFill>
                <a:effectLst/>
                <a:uLnTx/>
                <a:uFillTx/>
                <a:latin typeface="Arial" charset="0"/>
                <a:ea typeface="宋体" pitchFamily="2" charset="-122"/>
                <a:cs typeface="Arial" panose="020B0604020202020204" pitchFamily="34" charset="0"/>
              </a:rPr>
              <a:pPr marL="0" marR="0" lvl="0" indent="0" algn="r" defTabSz="966788" rtl="0" eaLnBrk="1" fontAlgn="base" latinLnBrk="0" hangingPunct="1">
                <a:lnSpc>
                  <a:spcPct val="80000"/>
                </a:lnSpc>
                <a:spcBef>
                  <a:spcPct val="0"/>
                </a:spcBef>
                <a:spcAft>
                  <a:spcPct val="0"/>
                </a:spcAft>
                <a:buClr>
                  <a:srgbClr val="000000"/>
                </a:buClr>
                <a:buSzPct val="100000"/>
                <a:buFontTx/>
                <a:buNone/>
                <a:tabLst/>
                <a:defRPr/>
              </a:pPr>
              <a:t>31</a:t>
            </a:fld>
            <a:endParaRPr kumimoji="0" lang="it-IT" altLang="it-IT" sz="1300" b="0" i="0" u="none" strike="noStrike" kern="1200" cap="none" spc="0" normalizeH="0" baseline="0" noProof="0">
              <a:ln>
                <a:noFill/>
              </a:ln>
              <a:solidFill>
                <a:srgbClr val="000000"/>
              </a:solidFill>
              <a:effectLst/>
              <a:uLnTx/>
              <a:uFillTx/>
              <a:latin typeface="Arial" charset="0"/>
              <a:ea typeface="宋体" pitchFamily="2" charset="-122"/>
              <a:cs typeface="Arial" panose="020B0604020202020204" pitchFamily="34" charset="0"/>
            </a:endParaRPr>
          </a:p>
        </p:txBody>
      </p:sp>
      <p:sp>
        <p:nvSpPr>
          <p:cNvPr id="6758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Tree>
    <p:extLst>
      <p:ext uri="{BB962C8B-B14F-4D97-AF65-F5344CB8AC3E}">
        <p14:creationId xmlns:p14="http://schemas.microsoft.com/office/powerpoint/2010/main" val="3871502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6">
            <a:extLst>
              <a:ext uri="{FF2B5EF4-FFF2-40B4-BE49-F238E27FC236}">
                <a16:creationId xmlns:a16="http://schemas.microsoft.com/office/drawing/2014/main" id="{C48570B3-43CF-416E-8DD1-1E565F94D472}"/>
              </a:ext>
            </a:extLst>
          </p:cNvPr>
          <p:cNvSpPr>
            <a:spLocks noGrp="1" noChangeArrowheads="1"/>
          </p:cNvSpPr>
          <p:nvPr>
            <p:ph type="sldNum" sz="quarter"/>
          </p:nvPr>
        </p:nvSpPr>
        <p:spPr>
          <a:noFill/>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9pPr>
          </a:lstStyle>
          <a:p>
            <a:pPr>
              <a:lnSpc>
                <a:spcPct val="95000"/>
              </a:lnSpc>
            </a:pPr>
            <a:fld id="{2E7460F3-07E1-4F66-A6F7-6AF3E07F7B96}" type="slidenum">
              <a:rPr lang="it-IT" altLang="it-IT">
                <a:solidFill>
                  <a:srgbClr val="000000"/>
                </a:solidFill>
                <a:latin typeface="Times New Roman" panose="02020603050405020304" pitchFamily="18" charset="0"/>
                <a:ea typeface="Arial Unicode MS" panose="020B0604020202020204" pitchFamily="34" charset="-128"/>
              </a:rPr>
              <a:pPr>
                <a:lnSpc>
                  <a:spcPct val="95000"/>
                </a:lnSpc>
              </a:pPr>
              <a:t>34</a:t>
            </a:fld>
            <a:endParaRPr lang="it-IT" altLang="it-IT">
              <a:solidFill>
                <a:srgbClr val="000000"/>
              </a:solidFill>
              <a:latin typeface="Times New Roman" panose="02020603050405020304" pitchFamily="18" charset="0"/>
              <a:ea typeface="Arial Unicode MS" panose="020B0604020202020204" pitchFamily="34" charset="-128"/>
            </a:endParaRPr>
          </a:p>
        </p:txBody>
      </p:sp>
      <p:sp>
        <p:nvSpPr>
          <p:cNvPr id="174081" name="Text Box 1">
            <a:extLst>
              <a:ext uri="{FF2B5EF4-FFF2-40B4-BE49-F238E27FC236}">
                <a16:creationId xmlns:a16="http://schemas.microsoft.com/office/drawing/2014/main" id="{5C0FCA9C-11B1-4E03-8018-8AE4E8DB3BD1}"/>
              </a:ext>
            </a:extLst>
          </p:cNvPr>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p>
            <a:pPr eaLnBrk="1">
              <a:buClr>
                <a:srgbClr val="000000"/>
              </a:buClr>
              <a:buSzPct val="100000"/>
              <a:buFont typeface="Times New Roman" panose="02020603050405020304" pitchFamily="18" charset="0"/>
              <a:buNone/>
              <a:defRPr/>
            </a:pPr>
            <a:fld id="{51A93451-49BE-4933-8024-017AB9DED8C4}" type="slidenum">
              <a:rPr lang="it-IT" altLang="it-IT" sz="2400">
                <a:solidFill>
                  <a:srgbClr val="FFFFFF"/>
                </a:solidFill>
                <a:latin typeface="Verdana" panose="020B0604030504040204" pitchFamily="34" charset="0"/>
                <a:cs typeface="+mn-ea" charset="0"/>
              </a:rPr>
              <a:pPr eaLnBrk="1">
                <a:buClr>
                  <a:srgbClr val="000000"/>
                </a:buClr>
                <a:buSzPct val="100000"/>
                <a:buFont typeface="Times New Roman" panose="02020603050405020304" pitchFamily="18" charset="0"/>
                <a:buNone/>
                <a:defRPr/>
              </a:pPr>
              <a:t>34</a:t>
            </a:fld>
            <a:endParaRPr lang="it-IT" altLang="it-IT" sz="2400">
              <a:solidFill>
                <a:srgbClr val="FFFFFF"/>
              </a:solidFill>
              <a:latin typeface="Verdana" panose="020B0604030504040204" pitchFamily="34" charset="0"/>
              <a:cs typeface="+mn-ea" charset="0"/>
            </a:endParaRPr>
          </a:p>
        </p:txBody>
      </p:sp>
      <p:sp>
        <p:nvSpPr>
          <p:cNvPr id="172036" name="Rectangle 2">
            <a:extLst>
              <a:ext uri="{FF2B5EF4-FFF2-40B4-BE49-F238E27FC236}">
                <a16:creationId xmlns:a16="http://schemas.microsoft.com/office/drawing/2014/main" id="{777CE95B-7158-4F67-A7BF-D2A4831714A0}"/>
              </a:ext>
            </a:extLst>
          </p:cNvPr>
          <p:cNvSpPr txBox="1">
            <a:spLocks noGrp="1" noRot="1" noChangeAspect="1" noChangeArrowheads="1" noTextEdit="1"/>
          </p:cNvSpPr>
          <p:nvPr>
            <p:ph type="sldImg"/>
          </p:nvPr>
        </p:nvSpPr>
        <p:spPr>
          <a:xfrm>
            <a:off x="119063" y="752475"/>
            <a:ext cx="6492875" cy="36528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2037" name="Rectangle 3">
            <a:extLst>
              <a:ext uri="{FF2B5EF4-FFF2-40B4-BE49-F238E27FC236}">
                <a16:creationId xmlns:a16="http://schemas.microsoft.com/office/drawing/2014/main" id="{BCFE4A3D-7D1E-4DA8-9448-FE42FBBD3C5D}"/>
              </a:ext>
            </a:extLst>
          </p:cNvPr>
          <p:cNvSpPr txBox="1">
            <a:spLocks noGrp="1" noChangeArrowheads="1"/>
          </p:cNvSpPr>
          <p:nvPr>
            <p:ph type="body" idx="1"/>
          </p:nvPr>
        </p:nvSpPr>
        <p:spPr>
          <a:xfrm>
            <a:off x="677863" y="4703763"/>
            <a:ext cx="5375275" cy="43973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Lst>
            </a:pPr>
            <a:endParaRPr lang="it-IT" altLang="it-IT" sz="2000">
              <a:latin typeface="Arial" panose="020B0604020202020204" pitchFamily="34" charset="0"/>
              <a:ea typeface="SimSun"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49c2ab709a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49c2ab709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627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49c2ab709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49c2ab709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49c2ab709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49c2ab709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49c2ab709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49c2ab709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915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49c2ab709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49c2ab709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a:extLst>
              <a:ext uri="{FF2B5EF4-FFF2-40B4-BE49-F238E27FC236}">
                <a16:creationId xmlns:a16="http://schemas.microsoft.com/office/drawing/2014/main" id="{5850766C-C10E-4A68-808E-14BCC458BE48}"/>
              </a:ext>
            </a:extLst>
          </p:cNvPr>
          <p:cNvSpPr>
            <a:spLocks noGrp="1" noChangeArrowheads="1"/>
          </p:cNvSpPr>
          <p:nvPr>
            <p:ph type="sldNum" sz="quarter"/>
          </p:nvPr>
        </p:nvSpPr>
        <p:spPr>
          <a:noFill/>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9pPr>
          </a:lstStyle>
          <a:p>
            <a:pPr>
              <a:lnSpc>
                <a:spcPct val="95000"/>
              </a:lnSpc>
            </a:pPr>
            <a:fld id="{3194A1DF-B105-4113-B8C8-F8918AB2891E}" type="slidenum">
              <a:rPr lang="it-IT" altLang="it-IT">
                <a:solidFill>
                  <a:srgbClr val="000000"/>
                </a:solidFill>
                <a:latin typeface="Times New Roman" panose="02020603050405020304" pitchFamily="18" charset="0"/>
                <a:ea typeface="Arial Unicode MS" panose="020B0604020202020204" pitchFamily="34" charset="-128"/>
              </a:rPr>
              <a:pPr>
                <a:lnSpc>
                  <a:spcPct val="95000"/>
                </a:lnSpc>
              </a:pPr>
              <a:t>7</a:t>
            </a:fld>
            <a:endParaRPr lang="it-IT" altLang="it-IT">
              <a:solidFill>
                <a:srgbClr val="000000"/>
              </a:solidFill>
              <a:latin typeface="Times New Roman" panose="02020603050405020304" pitchFamily="18" charset="0"/>
              <a:ea typeface="Arial Unicode MS" panose="020B0604020202020204" pitchFamily="34" charset="-128"/>
            </a:endParaRPr>
          </a:p>
        </p:txBody>
      </p:sp>
      <p:sp>
        <p:nvSpPr>
          <p:cNvPr id="98305" name="Text Box 1">
            <a:extLst>
              <a:ext uri="{FF2B5EF4-FFF2-40B4-BE49-F238E27FC236}">
                <a16:creationId xmlns:a16="http://schemas.microsoft.com/office/drawing/2014/main" id="{4C98B5A0-BCB7-432F-B4D0-83EEA9DF00B1}"/>
              </a:ext>
            </a:extLst>
          </p:cNvPr>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p>
            <a:pPr eaLnBrk="1">
              <a:buClr>
                <a:srgbClr val="000000"/>
              </a:buClr>
              <a:buSzPct val="100000"/>
              <a:buFont typeface="Times New Roman" panose="02020603050405020304" pitchFamily="18" charset="0"/>
              <a:buNone/>
              <a:defRPr/>
            </a:pPr>
            <a:fld id="{9EC8A22D-31C3-4E2E-87F7-1D2B43120A02}" type="slidenum">
              <a:rPr lang="it-IT" altLang="it-IT" sz="2400">
                <a:solidFill>
                  <a:srgbClr val="FFFFFF"/>
                </a:solidFill>
                <a:latin typeface="Verdana" panose="020B0604030504040204" pitchFamily="34" charset="0"/>
                <a:cs typeface="+mn-ea" charset="0"/>
              </a:rPr>
              <a:pPr eaLnBrk="1">
                <a:buClr>
                  <a:srgbClr val="000000"/>
                </a:buClr>
                <a:buSzPct val="100000"/>
                <a:buFont typeface="Times New Roman" panose="02020603050405020304" pitchFamily="18" charset="0"/>
                <a:buNone/>
                <a:defRPr/>
              </a:pPr>
              <a:t>7</a:t>
            </a:fld>
            <a:endParaRPr lang="it-IT" altLang="it-IT" sz="2400">
              <a:solidFill>
                <a:srgbClr val="FFFFFF"/>
              </a:solidFill>
              <a:latin typeface="Verdana" panose="020B0604030504040204" pitchFamily="34" charset="0"/>
              <a:cs typeface="+mn-ea" charset="0"/>
            </a:endParaRPr>
          </a:p>
        </p:txBody>
      </p:sp>
      <p:sp>
        <p:nvSpPr>
          <p:cNvPr id="21508" name="Rectangle 2">
            <a:extLst>
              <a:ext uri="{FF2B5EF4-FFF2-40B4-BE49-F238E27FC236}">
                <a16:creationId xmlns:a16="http://schemas.microsoft.com/office/drawing/2014/main" id="{B77DA2CA-F44C-46A4-BDB3-216B0DD7B6D8}"/>
              </a:ext>
            </a:extLst>
          </p:cNvPr>
          <p:cNvSpPr>
            <a:spLocks noChangeArrowheads="1"/>
          </p:cNvSpPr>
          <p:nvPr/>
        </p:nvSpPr>
        <p:spPr bwMode="auto">
          <a:xfrm>
            <a:off x="3844925" y="9407525"/>
            <a:ext cx="2887663"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9pPr>
          </a:lstStyle>
          <a:p>
            <a:pPr algn="r" eaLnBrk="1">
              <a:lnSpc>
                <a:spcPct val="90000"/>
              </a:lnSpc>
            </a:pPr>
            <a:fld id="{F1EC1996-71FD-440C-A2CA-053ABFC4E59F}" type="slidenum">
              <a:rPr lang="it-IT" altLang="it-IT" sz="1300">
                <a:solidFill>
                  <a:srgbClr val="000000"/>
                </a:solidFill>
                <a:latin typeface="Times New Roman" panose="02020603050405020304" pitchFamily="18" charset="0"/>
              </a:rPr>
              <a:pPr algn="r" eaLnBrk="1">
                <a:lnSpc>
                  <a:spcPct val="90000"/>
                </a:lnSpc>
              </a:pPr>
              <a:t>7</a:t>
            </a:fld>
            <a:endParaRPr lang="it-IT" altLang="it-IT" sz="1300">
              <a:solidFill>
                <a:srgbClr val="000000"/>
              </a:solidFill>
              <a:latin typeface="Times New Roman" panose="02020603050405020304" pitchFamily="18" charset="0"/>
            </a:endParaRPr>
          </a:p>
        </p:txBody>
      </p:sp>
      <p:sp>
        <p:nvSpPr>
          <p:cNvPr id="21509" name="Rectangle 3">
            <a:extLst>
              <a:ext uri="{FF2B5EF4-FFF2-40B4-BE49-F238E27FC236}">
                <a16:creationId xmlns:a16="http://schemas.microsoft.com/office/drawing/2014/main" id="{2A07A2F9-A6A6-4CE5-B3C9-9E018EF0AD43}"/>
              </a:ext>
            </a:extLst>
          </p:cNvPr>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21510" name="Rectangle 4">
            <a:extLst>
              <a:ext uri="{FF2B5EF4-FFF2-40B4-BE49-F238E27FC236}">
                <a16:creationId xmlns:a16="http://schemas.microsoft.com/office/drawing/2014/main" id="{829B1E3D-3937-408F-9933-36C7248685F9}"/>
              </a:ext>
            </a:extLst>
          </p:cNvPr>
          <p:cNvSpPr txBox="1">
            <a:spLocks noGrp="1" noChangeArrowheads="1"/>
          </p:cNvSpPr>
          <p:nvPr>
            <p:ph type="body"/>
          </p:nvPr>
        </p:nvSpPr>
        <p:spPr>
          <a:xfrm>
            <a:off x="677863" y="4703763"/>
            <a:ext cx="5375275" cy="43973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Lst>
            </a:pPr>
            <a:endParaRPr lang="it-IT" altLang="it-IT" sz="200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599334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a:extLst>
              <a:ext uri="{FF2B5EF4-FFF2-40B4-BE49-F238E27FC236}">
                <a16:creationId xmlns:a16="http://schemas.microsoft.com/office/drawing/2014/main" id="{5850766C-C10E-4A68-808E-14BCC458BE48}"/>
              </a:ext>
            </a:extLst>
          </p:cNvPr>
          <p:cNvSpPr>
            <a:spLocks noGrp="1" noChangeArrowheads="1"/>
          </p:cNvSpPr>
          <p:nvPr>
            <p:ph type="sldNum" sz="quarter"/>
          </p:nvPr>
        </p:nvSpPr>
        <p:spPr>
          <a:noFill/>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9pPr>
          </a:lstStyle>
          <a:p>
            <a:pPr>
              <a:lnSpc>
                <a:spcPct val="95000"/>
              </a:lnSpc>
            </a:pPr>
            <a:fld id="{3194A1DF-B105-4113-B8C8-F8918AB2891E}" type="slidenum">
              <a:rPr lang="it-IT" altLang="it-IT">
                <a:solidFill>
                  <a:srgbClr val="000000"/>
                </a:solidFill>
                <a:latin typeface="Times New Roman" panose="02020603050405020304" pitchFamily="18" charset="0"/>
                <a:ea typeface="Arial Unicode MS" panose="020B0604020202020204" pitchFamily="34" charset="-128"/>
              </a:rPr>
              <a:pPr>
                <a:lnSpc>
                  <a:spcPct val="95000"/>
                </a:lnSpc>
              </a:pPr>
              <a:t>8</a:t>
            </a:fld>
            <a:endParaRPr lang="it-IT" altLang="it-IT">
              <a:solidFill>
                <a:srgbClr val="000000"/>
              </a:solidFill>
              <a:latin typeface="Times New Roman" panose="02020603050405020304" pitchFamily="18" charset="0"/>
              <a:ea typeface="Arial Unicode MS" panose="020B0604020202020204" pitchFamily="34" charset="-128"/>
            </a:endParaRPr>
          </a:p>
        </p:txBody>
      </p:sp>
      <p:sp>
        <p:nvSpPr>
          <p:cNvPr id="98305" name="Text Box 1">
            <a:extLst>
              <a:ext uri="{FF2B5EF4-FFF2-40B4-BE49-F238E27FC236}">
                <a16:creationId xmlns:a16="http://schemas.microsoft.com/office/drawing/2014/main" id="{4C98B5A0-BCB7-432F-B4D0-83EEA9DF00B1}"/>
              </a:ext>
            </a:extLst>
          </p:cNvPr>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p>
            <a:pPr eaLnBrk="1">
              <a:buClr>
                <a:srgbClr val="000000"/>
              </a:buClr>
              <a:buSzPct val="100000"/>
              <a:buFont typeface="Times New Roman" panose="02020603050405020304" pitchFamily="18" charset="0"/>
              <a:buNone/>
              <a:defRPr/>
            </a:pPr>
            <a:fld id="{9EC8A22D-31C3-4E2E-87F7-1D2B43120A02}" type="slidenum">
              <a:rPr lang="it-IT" altLang="it-IT" sz="2400">
                <a:solidFill>
                  <a:srgbClr val="FFFFFF"/>
                </a:solidFill>
                <a:latin typeface="Verdana" panose="020B0604030504040204" pitchFamily="34" charset="0"/>
                <a:cs typeface="+mn-ea" charset="0"/>
              </a:rPr>
              <a:pPr eaLnBrk="1">
                <a:buClr>
                  <a:srgbClr val="000000"/>
                </a:buClr>
                <a:buSzPct val="100000"/>
                <a:buFont typeface="Times New Roman" panose="02020603050405020304" pitchFamily="18" charset="0"/>
                <a:buNone/>
                <a:defRPr/>
              </a:pPr>
              <a:t>8</a:t>
            </a:fld>
            <a:endParaRPr lang="it-IT" altLang="it-IT" sz="2400">
              <a:solidFill>
                <a:srgbClr val="FFFFFF"/>
              </a:solidFill>
              <a:latin typeface="Verdana" panose="020B0604030504040204" pitchFamily="34" charset="0"/>
              <a:cs typeface="+mn-ea" charset="0"/>
            </a:endParaRPr>
          </a:p>
        </p:txBody>
      </p:sp>
      <p:sp>
        <p:nvSpPr>
          <p:cNvPr id="21508" name="Rectangle 2">
            <a:extLst>
              <a:ext uri="{FF2B5EF4-FFF2-40B4-BE49-F238E27FC236}">
                <a16:creationId xmlns:a16="http://schemas.microsoft.com/office/drawing/2014/main" id="{B77DA2CA-F44C-46A4-BDB3-216B0DD7B6D8}"/>
              </a:ext>
            </a:extLst>
          </p:cNvPr>
          <p:cNvSpPr>
            <a:spLocks noChangeArrowheads="1"/>
          </p:cNvSpPr>
          <p:nvPr/>
        </p:nvSpPr>
        <p:spPr bwMode="auto">
          <a:xfrm>
            <a:off x="3844925" y="9407525"/>
            <a:ext cx="2887663"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9pPr>
          </a:lstStyle>
          <a:p>
            <a:pPr algn="r" eaLnBrk="1">
              <a:lnSpc>
                <a:spcPct val="90000"/>
              </a:lnSpc>
            </a:pPr>
            <a:fld id="{F1EC1996-71FD-440C-A2CA-053ABFC4E59F}" type="slidenum">
              <a:rPr lang="it-IT" altLang="it-IT" sz="1300">
                <a:solidFill>
                  <a:srgbClr val="000000"/>
                </a:solidFill>
                <a:latin typeface="Times New Roman" panose="02020603050405020304" pitchFamily="18" charset="0"/>
              </a:rPr>
              <a:pPr algn="r" eaLnBrk="1">
                <a:lnSpc>
                  <a:spcPct val="90000"/>
                </a:lnSpc>
              </a:pPr>
              <a:t>8</a:t>
            </a:fld>
            <a:endParaRPr lang="it-IT" altLang="it-IT" sz="1300">
              <a:solidFill>
                <a:srgbClr val="000000"/>
              </a:solidFill>
              <a:latin typeface="Times New Roman" panose="02020603050405020304" pitchFamily="18" charset="0"/>
            </a:endParaRPr>
          </a:p>
        </p:txBody>
      </p:sp>
      <p:sp>
        <p:nvSpPr>
          <p:cNvPr id="21509" name="Rectangle 3">
            <a:extLst>
              <a:ext uri="{FF2B5EF4-FFF2-40B4-BE49-F238E27FC236}">
                <a16:creationId xmlns:a16="http://schemas.microsoft.com/office/drawing/2014/main" id="{2A07A2F9-A6A6-4CE5-B3C9-9E018EF0AD43}"/>
              </a:ext>
            </a:extLst>
          </p:cNvPr>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21510" name="Rectangle 4">
            <a:extLst>
              <a:ext uri="{FF2B5EF4-FFF2-40B4-BE49-F238E27FC236}">
                <a16:creationId xmlns:a16="http://schemas.microsoft.com/office/drawing/2014/main" id="{829B1E3D-3937-408F-9933-36C7248685F9}"/>
              </a:ext>
            </a:extLst>
          </p:cNvPr>
          <p:cNvSpPr txBox="1">
            <a:spLocks noGrp="1" noChangeArrowheads="1"/>
          </p:cNvSpPr>
          <p:nvPr>
            <p:ph type="body"/>
          </p:nvPr>
        </p:nvSpPr>
        <p:spPr>
          <a:xfrm>
            <a:off x="677863" y="4703763"/>
            <a:ext cx="5375275" cy="43973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Lst>
            </a:pPr>
            <a:endParaRPr lang="it-IT" altLang="it-IT" sz="200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864785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6">
            <a:extLst>
              <a:ext uri="{FF2B5EF4-FFF2-40B4-BE49-F238E27FC236}">
                <a16:creationId xmlns:a16="http://schemas.microsoft.com/office/drawing/2014/main" id="{9222054B-6AC6-4CFE-AE2D-728FEF4FA83C}"/>
              </a:ext>
            </a:extLst>
          </p:cNvPr>
          <p:cNvSpPr>
            <a:spLocks noGrp="1" noChangeArrowheads="1"/>
          </p:cNvSpPr>
          <p:nvPr>
            <p:ph type="sldNum" sz="quarter"/>
          </p:nvPr>
        </p:nvSpPr>
        <p:spPr>
          <a:noFill/>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9pPr>
          </a:lstStyle>
          <a:p>
            <a:pPr>
              <a:lnSpc>
                <a:spcPct val="95000"/>
              </a:lnSpc>
            </a:pPr>
            <a:fld id="{60EF2E68-FC8F-4355-A9A4-8939D5F1B266}" type="slidenum">
              <a:rPr lang="it-IT" altLang="it-IT">
                <a:solidFill>
                  <a:srgbClr val="000000"/>
                </a:solidFill>
                <a:latin typeface="Times New Roman" panose="02020603050405020304" pitchFamily="18" charset="0"/>
                <a:ea typeface="Arial Unicode MS" panose="020B0604020202020204" pitchFamily="34" charset="-128"/>
              </a:rPr>
              <a:pPr>
                <a:lnSpc>
                  <a:spcPct val="95000"/>
                </a:lnSpc>
              </a:pPr>
              <a:t>9</a:t>
            </a:fld>
            <a:endParaRPr lang="it-IT" altLang="it-IT">
              <a:solidFill>
                <a:srgbClr val="000000"/>
              </a:solidFill>
              <a:latin typeface="Times New Roman" panose="02020603050405020304" pitchFamily="18" charset="0"/>
              <a:ea typeface="Arial Unicode MS" panose="020B0604020202020204" pitchFamily="34" charset="-128"/>
            </a:endParaRPr>
          </a:p>
        </p:txBody>
      </p:sp>
      <p:sp>
        <p:nvSpPr>
          <p:cNvPr id="109569" name="Text Box 1">
            <a:extLst>
              <a:ext uri="{FF2B5EF4-FFF2-40B4-BE49-F238E27FC236}">
                <a16:creationId xmlns:a16="http://schemas.microsoft.com/office/drawing/2014/main" id="{1F48C984-6CD4-4D49-8C51-BAA5B61B58F6}"/>
              </a:ext>
            </a:extLst>
          </p:cNvPr>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p>
            <a:pPr eaLnBrk="1">
              <a:buClr>
                <a:srgbClr val="000000"/>
              </a:buClr>
              <a:buSzPct val="100000"/>
              <a:buFont typeface="Times New Roman" panose="02020603050405020304" pitchFamily="18" charset="0"/>
              <a:buNone/>
              <a:defRPr/>
            </a:pPr>
            <a:fld id="{FABF932A-3B21-407B-AC48-8F403CA3283B}" type="slidenum">
              <a:rPr lang="it-IT" altLang="it-IT" sz="2400">
                <a:solidFill>
                  <a:srgbClr val="FFFFFF"/>
                </a:solidFill>
                <a:latin typeface="Verdana" panose="020B0604030504040204" pitchFamily="34" charset="0"/>
                <a:cs typeface="+mn-ea" charset="0"/>
              </a:rPr>
              <a:pPr eaLnBrk="1">
                <a:buClr>
                  <a:srgbClr val="000000"/>
                </a:buClr>
                <a:buSzPct val="100000"/>
                <a:buFont typeface="Times New Roman" panose="02020603050405020304" pitchFamily="18" charset="0"/>
                <a:buNone/>
                <a:defRPr/>
              </a:pPr>
              <a:t>9</a:t>
            </a:fld>
            <a:endParaRPr lang="it-IT" altLang="it-IT" sz="2400">
              <a:solidFill>
                <a:srgbClr val="FFFFFF"/>
              </a:solidFill>
              <a:latin typeface="Verdana" panose="020B0604030504040204" pitchFamily="34" charset="0"/>
              <a:cs typeface="+mn-ea" charset="0"/>
            </a:endParaRPr>
          </a:p>
        </p:txBody>
      </p:sp>
      <p:sp>
        <p:nvSpPr>
          <p:cNvPr id="40964" name="Rectangle 2">
            <a:extLst>
              <a:ext uri="{FF2B5EF4-FFF2-40B4-BE49-F238E27FC236}">
                <a16:creationId xmlns:a16="http://schemas.microsoft.com/office/drawing/2014/main" id="{746D9E9C-BEEC-49C2-8B57-F35E9D2C8C30}"/>
              </a:ext>
            </a:extLst>
          </p:cNvPr>
          <p:cNvSpPr txBox="1">
            <a:spLocks noGrp="1" noRot="1" noChangeAspect="1" noChangeArrowheads="1" noTextEdit="1"/>
          </p:cNvSpPr>
          <p:nvPr>
            <p:ph type="sldImg"/>
          </p:nvPr>
        </p:nvSpPr>
        <p:spPr>
          <a:xfrm>
            <a:off x="119063" y="752475"/>
            <a:ext cx="6492875" cy="36528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5" name="Rectangle 3">
            <a:extLst>
              <a:ext uri="{FF2B5EF4-FFF2-40B4-BE49-F238E27FC236}">
                <a16:creationId xmlns:a16="http://schemas.microsoft.com/office/drawing/2014/main" id="{A5AE246E-CE1B-45CF-BB6E-AECE8C7F4BD8}"/>
              </a:ext>
            </a:extLst>
          </p:cNvPr>
          <p:cNvSpPr txBox="1">
            <a:spLocks noGrp="1" noChangeArrowheads="1"/>
          </p:cNvSpPr>
          <p:nvPr>
            <p:ph type="body" idx="1"/>
          </p:nvPr>
        </p:nvSpPr>
        <p:spPr>
          <a:xfrm>
            <a:off x="677863" y="4703763"/>
            <a:ext cx="5375275" cy="43973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Lst>
            </a:pPr>
            <a:endParaRPr lang="it-IT" altLang="it-IT" sz="200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3856734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a:extLst>
              <a:ext uri="{FF2B5EF4-FFF2-40B4-BE49-F238E27FC236}">
                <a16:creationId xmlns:a16="http://schemas.microsoft.com/office/drawing/2014/main" id="{9C8DBD68-7A8C-430E-983D-6AFFA815EED1}"/>
              </a:ext>
            </a:extLst>
          </p:cNvPr>
          <p:cNvSpPr>
            <a:spLocks noGrp="1" noChangeArrowheads="1"/>
          </p:cNvSpPr>
          <p:nvPr>
            <p:ph type="sldNum" sz="quarter"/>
          </p:nvPr>
        </p:nvSpPr>
        <p:spPr>
          <a:noFill/>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9pPr>
          </a:lstStyle>
          <a:p>
            <a:pPr>
              <a:lnSpc>
                <a:spcPct val="95000"/>
              </a:lnSpc>
            </a:pPr>
            <a:fld id="{DBD9DFCF-A2D0-4309-9AF2-360D1F06C6D9}" type="slidenum">
              <a:rPr lang="it-IT" altLang="it-IT">
                <a:solidFill>
                  <a:srgbClr val="000000"/>
                </a:solidFill>
                <a:latin typeface="Times New Roman" panose="02020603050405020304" pitchFamily="18" charset="0"/>
                <a:ea typeface="Arial Unicode MS" panose="020B0604020202020204" pitchFamily="34" charset="-128"/>
              </a:rPr>
              <a:pPr>
                <a:lnSpc>
                  <a:spcPct val="95000"/>
                </a:lnSpc>
              </a:pPr>
              <a:t>10</a:t>
            </a:fld>
            <a:endParaRPr lang="it-IT" altLang="it-IT">
              <a:solidFill>
                <a:srgbClr val="000000"/>
              </a:solidFill>
              <a:latin typeface="Times New Roman" panose="02020603050405020304" pitchFamily="18" charset="0"/>
              <a:ea typeface="Arial Unicode MS" panose="020B0604020202020204" pitchFamily="34" charset="-128"/>
            </a:endParaRPr>
          </a:p>
        </p:txBody>
      </p:sp>
      <p:sp>
        <p:nvSpPr>
          <p:cNvPr id="110593" name="Text Box 1">
            <a:extLst>
              <a:ext uri="{FF2B5EF4-FFF2-40B4-BE49-F238E27FC236}">
                <a16:creationId xmlns:a16="http://schemas.microsoft.com/office/drawing/2014/main" id="{6279D977-76AA-4EF3-85A5-DE02DB4852E9}"/>
              </a:ext>
            </a:extLst>
          </p:cNvPr>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p>
            <a:pPr eaLnBrk="1">
              <a:buClr>
                <a:srgbClr val="000000"/>
              </a:buClr>
              <a:buSzPct val="100000"/>
              <a:buFont typeface="Times New Roman" panose="02020603050405020304" pitchFamily="18" charset="0"/>
              <a:buNone/>
              <a:defRPr/>
            </a:pPr>
            <a:fld id="{C038E83B-C637-41EB-9178-39BEB7B29930}" type="slidenum">
              <a:rPr lang="it-IT" altLang="it-IT" sz="2400">
                <a:solidFill>
                  <a:srgbClr val="FFFFFF"/>
                </a:solidFill>
                <a:latin typeface="Verdana" panose="020B0604030504040204" pitchFamily="34" charset="0"/>
                <a:cs typeface="+mn-ea" charset="0"/>
              </a:rPr>
              <a:pPr eaLnBrk="1">
                <a:buClr>
                  <a:srgbClr val="000000"/>
                </a:buClr>
                <a:buSzPct val="100000"/>
                <a:buFont typeface="Times New Roman" panose="02020603050405020304" pitchFamily="18" charset="0"/>
                <a:buNone/>
                <a:defRPr/>
              </a:pPr>
              <a:t>10</a:t>
            </a:fld>
            <a:endParaRPr lang="it-IT" altLang="it-IT" sz="2400">
              <a:solidFill>
                <a:srgbClr val="FFFFFF"/>
              </a:solidFill>
              <a:latin typeface="Verdana" panose="020B0604030504040204" pitchFamily="34" charset="0"/>
              <a:cs typeface="+mn-ea" charset="0"/>
            </a:endParaRPr>
          </a:p>
        </p:txBody>
      </p:sp>
      <p:sp>
        <p:nvSpPr>
          <p:cNvPr id="44036" name="Rectangle 2">
            <a:extLst>
              <a:ext uri="{FF2B5EF4-FFF2-40B4-BE49-F238E27FC236}">
                <a16:creationId xmlns:a16="http://schemas.microsoft.com/office/drawing/2014/main" id="{517F1093-8046-40D5-8CE1-8691F3BEC6A6}"/>
              </a:ext>
            </a:extLst>
          </p:cNvPr>
          <p:cNvSpPr>
            <a:spLocks noChangeArrowheads="1"/>
          </p:cNvSpPr>
          <p:nvPr/>
        </p:nvSpPr>
        <p:spPr bwMode="auto">
          <a:xfrm>
            <a:off x="3844925" y="9407525"/>
            <a:ext cx="2887663"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9pPr>
          </a:lstStyle>
          <a:p>
            <a:pPr algn="r" eaLnBrk="1">
              <a:lnSpc>
                <a:spcPct val="90000"/>
              </a:lnSpc>
            </a:pPr>
            <a:fld id="{F4C47921-185F-4865-BDA3-4EBDB3443109}" type="slidenum">
              <a:rPr lang="it-IT" altLang="it-IT" sz="1300">
                <a:solidFill>
                  <a:srgbClr val="000000"/>
                </a:solidFill>
                <a:latin typeface="Times New Roman" panose="02020603050405020304" pitchFamily="18" charset="0"/>
              </a:rPr>
              <a:pPr algn="r" eaLnBrk="1">
                <a:lnSpc>
                  <a:spcPct val="90000"/>
                </a:lnSpc>
              </a:pPr>
              <a:t>10</a:t>
            </a:fld>
            <a:endParaRPr lang="it-IT" altLang="it-IT" sz="1300">
              <a:solidFill>
                <a:srgbClr val="000000"/>
              </a:solidFill>
              <a:latin typeface="Times New Roman" panose="02020603050405020304" pitchFamily="18" charset="0"/>
            </a:endParaRPr>
          </a:p>
        </p:txBody>
      </p:sp>
      <p:sp>
        <p:nvSpPr>
          <p:cNvPr id="44037" name="Rectangle 3">
            <a:extLst>
              <a:ext uri="{FF2B5EF4-FFF2-40B4-BE49-F238E27FC236}">
                <a16:creationId xmlns:a16="http://schemas.microsoft.com/office/drawing/2014/main" id="{2C196BF9-CDFF-4E1C-A7ED-56418F9FF1CE}"/>
              </a:ext>
            </a:extLst>
          </p:cNvPr>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44038" name="Rectangle 4">
            <a:extLst>
              <a:ext uri="{FF2B5EF4-FFF2-40B4-BE49-F238E27FC236}">
                <a16:creationId xmlns:a16="http://schemas.microsoft.com/office/drawing/2014/main" id="{AB474E17-BD47-4250-8816-A47BF8C31411}"/>
              </a:ext>
            </a:extLst>
          </p:cNvPr>
          <p:cNvSpPr txBox="1">
            <a:spLocks noGrp="1" noChangeArrowheads="1"/>
          </p:cNvSpPr>
          <p:nvPr>
            <p:ph type="body"/>
          </p:nvPr>
        </p:nvSpPr>
        <p:spPr>
          <a:xfrm>
            <a:off x="677863" y="4703763"/>
            <a:ext cx="5375275" cy="43973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Lst>
            </a:pPr>
            <a:endParaRPr lang="it-IT" altLang="it-IT" sz="200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881447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p:nvPr/>
        </p:nvSpPr>
        <p:spPr>
          <a:xfrm>
            <a:off x="-732" y="1379075"/>
            <a:ext cx="12193464" cy="5478931"/>
          </a:xfrm>
          <a:custGeom>
            <a:avLst/>
            <a:gdLst/>
            <a:ahLst/>
            <a:cxnLst/>
            <a:rect l="l" t="t" r="r" b="b"/>
            <a:pathLst>
              <a:path w="489010" h="219223" extrusionOk="0">
                <a:moveTo>
                  <a:pt x="0" y="219223"/>
                </a:moveTo>
                <a:lnTo>
                  <a:pt x="0" y="49899"/>
                </a:lnTo>
                <a:lnTo>
                  <a:pt x="82499" y="0"/>
                </a:lnTo>
                <a:lnTo>
                  <a:pt x="371581" y="59879"/>
                </a:lnTo>
                <a:lnTo>
                  <a:pt x="489010" y="33266"/>
                </a:lnTo>
                <a:lnTo>
                  <a:pt x="489010" y="218890"/>
                </a:lnTo>
                <a:close/>
              </a:path>
            </a:pathLst>
          </a:custGeom>
          <a:solidFill>
            <a:srgbClr val="7B357C"/>
          </a:solidFill>
          <a:ln>
            <a:noFill/>
          </a:ln>
        </p:spPr>
      </p:sp>
      <p:sp>
        <p:nvSpPr>
          <p:cNvPr id="16" name="Google Shape;16;p2"/>
          <p:cNvSpPr txBox="1">
            <a:spLocks noGrp="1"/>
          </p:cNvSpPr>
          <p:nvPr>
            <p:ph type="sldNum" idx="12"/>
          </p:nvPr>
        </p:nvSpPr>
        <p:spPr>
          <a:xfrm>
            <a:off x="109918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pic>
        <p:nvPicPr>
          <p:cNvPr id="17" name="Google Shape;17;p2"/>
          <p:cNvPicPr preferRelativeResize="0"/>
          <p:nvPr/>
        </p:nvPicPr>
        <p:blipFill>
          <a:blip r:embed="rId2">
            <a:alphaModFix/>
          </a:blip>
          <a:stretch>
            <a:fillRect/>
          </a:stretch>
        </p:blipFill>
        <p:spPr>
          <a:xfrm>
            <a:off x="460350" y="485400"/>
            <a:ext cx="2031255" cy="400200"/>
          </a:xfrm>
          <a:prstGeom prst="rect">
            <a:avLst/>
          </a:prstGeom>
          <a:noFill/>
          <a:ln>
            <a:noFill/>
          </a:ln>
        </p:spPr>
      </p:pic>
      <p:pic>
        <p:nvPicPr>
          <p:cNvPr id="18" name="Google Shape;18;p2"/>
          <p:cNvPicPr preferRelativeResize="0"/>
          <p:nvPr/>
        </p:nvPicPr>
        <p:blipFill>
          <a:blip r:embed="rId3">
            <a:alphaModFix/>
          </a:blip>
          <a:stretch>
            <a:fillRect/>
          </a:stretch>
        </p:blipFill>
        <p:spPr>
          <a:xfrm>
            <a:off x="460350" y="6010574"/>
            <a:ext cx="986725" cy="467925"/>
          </a:xfrm>
          <a:prstGeom prst="rect">
            <a:avLst/>
          </a:prstGeom>
          <a:noFill/>
          <a:ln>
            <a:noFill/>
          </a:ln>
        </p:spPr>
      </p:pic>
      <p:sp>
        <p:nvSpPr>
          <p:cNvPr id="19" name="Google Shape;19;p2"/>
          <p:cNvSpPr txBox="1"/>
          <p:nvPr/>
        </p:nvSpPr>
        <p:spPr>
          <a:xfrm>
            <a:off x="1630025" y="2569800"/>
            <a:ext cx="459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aleway"/>
              <a:ea typeface="Raleway"/>
              <a:cs typeface="Raleway"/>
              <a:sym typeface="Raleway"/>
            </a:endParaRPr>
          </a:p>
        </p:txBody>
      </p:sp>
      <p:pic>
        <p:nvPicPr>
          <p:cNvPr id="20" name="Google Shape;20;p2"/>
          <p:cNvPicPr preferRelativeResize="0"/>
          <p:nvPr/>
        </p:nvPicPr>
        <p:blipFill>
          <a:blip r:embed="rId4">
            <a:alphaModFix/>
          </a:blip>
          <a:stretch>
            <a:fillRect/>
          </a:stretch>
        </p:blipFill>
        <p:spPr>
          <a:xfrm>
            <a:off x="2880775" y="485399"/>
            <a:ext cx="1556831" cy="496475"/>
          </a:xfrm>
          <a:prstGeom prst="rect">
            <a:avLst/>
          </a:prstGeom>
          <a:noFill/>
          <a:ln>
            <a:noFill/>
          </a:ln>
        </p:spPr>
      </p:pic>
      <p:sp>
        <p:nvSpPr>
          <p:cNvPr id="21" name="Google Shape;21;p2"/>
          <p:cNvSpPr txBox="1"/>
          <p:nvPr/>
        </p:nvSpPr>
        <p:spPr>
          <a:xfrm>
            <a:off x="907500" y="2706250"/>
            <a:ext cx="8381700" cy="23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6000">
                <a:solidFill>
                  <a:schemeClr val="lt1"/>
                </a:solidFill>
                <a:latin typeface="Raleway Black"/>
                <a:ea typeface="Raleway Black"/>
                <a:cs typeface="Raleway Black"/>
                <a:sym typeface="Raleway Black"/>
              </a:rPr>
              <a:t>COMTem</a:t>
            </a:r>
            <a:endParaRPr sz="6000">
              <a:solidFill>
                <a:schemeClr val="lt1"/>
              </a:solidFill>
              <a:latin typeface="Raleway Black"/>
              <a:ea typeface="Raleway Black"/>
              <a:cs typeface="Raleway Black"/>
              <a:sym typeface="Raleway Black"/>
            </a:endParaRPr>
          </a:p>
          <a:p>
            <a:pPr marL="0" lvl="0" indent="0" algn="l" rtl="0">
              <a:spcBef>
                <a:spcPts val="0"/>
              </a:spcBef>
              <a:spcAft>
                <a:spcPts val="0"/>
              </a:spcAft>
              <a:buNone/>
            </a:pPr>
            <a:r>
              <a:rPr lang="it" sz="3000" b="1">
                <a:solidFill>
                  <a:schemeClr val="lt1"/>
                </a:solidFill>
                <a:latin typeface="Raleway"/>
                <a:ea typeface="Raleway"/>
                <a:cs typeface="Raleway"/>
                <a:sym typeface="Raleway"/>
              </a:rPr>
              <a:t>Comunità Tematica</a:t>
            </a:r>
            <a:endParaRPr sz="3000" b="1">
              <a:solidFill>
                <a:schemeClr val="lt1"/>
              </a:solidFill>
              <a:latin typeface="Raleway"/>
              <a:ea typeface="Raleway"/>
              <a:cs typeface="Raleway"/>
              <a:sym typeface="Raleway"/>
            </a:endParaRPr>
          </a:p>
          <a:p>
            <a:pPr marL="0" lvl="0" indent="0" algn="l" rtl="0">
              <a:spcBef>
                <a:spcPts val="0"/>
              </a:spcBef>
              <a:spcAft>
                <a:spcPts val="0"/>
              </a:spcAft>
              <a:buClr>
                <a:schemeClr val="dk1"/>
              </a:buClr>
              <a:buSzPts val="1100"/>
              <a:buFont typeface="Arial"/>
              <a:buNone/>
            </a:pPr>
            <a:r>
              <a:rPr lang="it" sz="3000" b="1">
                <a:solidFill>
                  <a:schemeClr val="lt1"/>
                </a:solidFill>
                <a:latin typeface="Raleway"/>
                <a:ea typeface="Raleway"/>
                <a:cs typeface="Raleway"/>
                <a:sym typeface="Raleway"/>
              </a:rPr>
              <a:t>Documenti Digitali</a:t>
            </a:r>
            <a:endParaRPr sz="3000" b="1">
              <a:solidFill>
                <a:schemeClr val="lt1"/>
              </a:solidFill>
              <a:latin typeface="Raleway"/>
              <a:ea typeface="Raleway"/>
              <a:cs typeface="Raleway"/>
              <a:sym typeface="Raleway"/>
            </a:endParaRPr>
          </a:p>
          <a:p>
            <a:pPr marL="0" lvl="0" indent="0" algn="l" rtl="0">
              <a:spcBef>
                <a:spcPts val="0"/>
              </a:spcBef>
              <a:spcAft>
                <a:spcPts val="0"/>
              </a:spcAft>
              <a:buClr>
                <a:schemeClr val="dk1"/>
              </a:buClr>
              <a:buSzPts val="1100"/>
              <a:buFont typeface="Arial"/>
              <a:buNone/>
            </a:pPr>
            <a:endParaRPr sz="3000" b="1">
              <a:solidFill>
                <a:schemeClr val="lt1"/>
              </a:solidFill>
              <a:latin typeface="Raleway"/>
              <a:ea typeface="Raleway"/>
              <a:cs typeface="Raleway"/>
              <a:sym typeface="Raleway"/>
            </a:endParaRPr>
          </a:p>
          <a:p>
            <a:pPr marL="0" lvl="0" indent="0" algn="l" rtl="0">
              <a:spcBef>
                <a:spcPts val="0"/>
              </a:spcBef>
              <a:spcAft>
                <a:spcPts val="0"/>
              </a:spcAft>
              <a:buNone/>
            </a:pPr>
            <a:endParaRPr sz="3000" b="1">
              <a:solidFill>
                <a:schemeClr val="lt1"/>
              </a:solidFill>
              <a:latin typeface="Raleway"/>
              <a:ea typeface="Raleway"/>
              <a:cs typeface="Raleway"/>
              <a:sym typeface="Raleway"/>
            </a:endParaRPr>
          </a:p>
        </p:txBody>
      </p:sp>
      <p:pic>
        <p:nvPicPr>
          <p:cNvPr id="22" name="Google Shape;22;p2"/>
          <p:cNvPicPr preferRelativeResize="0"/>
          <p:nvPr/>
        </p:nvPicPr>
        <p:blipFill>
          <a:blip r:embed="rId5">
            <a:alphaModFix/>
          </a:blip>
          <a:stretch>
            <a:fillRect/>
          </a:stretch>
        </p:blipFill>
        <p:spPr>
          <a:xfrm>
            <a:off x="4755125" y="398473"/>
            <a:ext cx="505600" cy="6703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1"/>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57" name="Google Shape;57;p11"/>
          <p:cNvSpPr txBox="1">
            <a:spLocks noGrp="1"/>
          </p:cNvSpPr>
          <p:nvPr>
            <p:ph type="sldNum" idx="12"/>
          </p:nvPr>
        </p:nvSpPr>
        <p:spPr>
          <a:xfrm>
            <a:off x="109918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8"/>
        <p:cNvGrpSpPr/>
        <p:nvPr/>
      </p:nvGrpSpPr>
      <p:grpSpPr>
        <a:xfrm>
          <a:off x="0" y="0"/>
          <a:ext cx="0" cy="0"/>
          <a:chOff x="0" y="0"/>
          <a:chExt cx="0" cy="0"/>
        </a:xfrm>
      </p:grpSpPr>
      <p:sp>
        <p:nvSpPr>
          <p:cNvPr id="59" name="Google Shape;59;p12"/>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60" name="Google Shape;60;p12"/>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61" name="Google Shape;61;p12"/>
          <p:cNvSpPr txBox="1">
            <a:spLocks noGrp="1"/>
          </p:cNvSpPr>
          <p:nvPr>
            <p:ph type="sldNum" idx="12"/>
          </p:nvPr>
        </p:nvSpPr>
        <p:spPr>
          <a:xfrm>
            <a:off x="109918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3"/>
          <p:cNvSpPr txBox="1">
            <a:spLocks noGrp="1"/>
          </p:cNvSpPr>
          <p:nvPr>
            <p:ph type="sldNum" idx="12"/>
          </p:nvPr>
        </p:nvSpPr>
        <p:spPr>
          <a:xfrm>
            <a:off x="109918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yout personalizzato 1">
  <p:cSld name="Layout personalizzato 1">
    <p:bg>
      <p:bgPr>
        <a:solidFill>
          <a:schemeClr val="accent1"/>
        </a:solidFill>
        <a:effectLst/>
      </p:bgPr>
    </p:bg>
    <p:spTree>
      <p:nvGrpSpPr>
        <p:cNvPr id="1" name="Shape 64"/>
        <p:cNvGrpSpPr/>
        <p:nvPr/>
      </p:nvGrpSpPr>
      <p:grpSpPr>
        <a:xfrm>
          <a:off x="0" y="0"/>
          <a:ext cx="0" cy="0"/>
          <a:chOff x="0" y="0"/>
          <a:chExt cx="0" cy="0"/>
        </a:xfrm>
      </p:grpSpPr>
      <p:sp>
        <p:nvSpPr>
          <p:cNvPr id="65" name="Google Shape;65;p14"/>
          <p:cNvSpPr/>
          <p:nvPr/>
        </p:nvSpPr>
        <p:spPr>
          <a:xfrm>
            <a:off x="0" y="0"/>
            <a:ext cx="12237600" cy="6858000"/>
          </a:xfrm>
          <a:prstGeom prst="rect">
            <a:avLst/>
          </a:prstGeom>
          <a:solidFill>
            <a:srgbClr val="7B35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14"/>
          <p:cNvGrpSpPr/>
          <p:nvPr/>
        </p:nvGrpSpPr>
        <p:grpSpPr>
          <a:xfrm>
            <a:off x="2868150" y="2926500"/>
            <a:ext cx="6455699" cy="886451"/>
            <a:chOff x="3403800" y="2926500"/>
            <a:chExt cx="6455699" cy="886451"/>
          </a:xfrm>
        </p:grpSpPr>
        <p:grpSp>
          <p:nvGrpSpPr>
            <p:cNvPr id="67" name="Google Shape;67;p14"/>
            <p:cNvGrpSpPr/>
            <p:nvPr/>
          </p:nvGrpSpPr>
          <p:grpSpPr>
            <a:xfrm>
              <a:off x="3403800" y="3026625"/>
              <a:ext cx="5383235" cy="686200"/>
              <a:chOff x="3327600" y="3026625"/>
              <a:chExt cx="5383235" cy="686200"/>
            </a:xfrm>
          </p:grpSpPr>
          <p:pic>
            <p:nvPicPr>
              <p:cNvPr id="68" name="Google Shape;68;p14"/>
              <p:cNvPicPr preferRelativeResize="0"/>
              <p:nvPr/>
            </p:nvPicPr>
            <p:blipFill>
              <a:blip r:embed="rId2">
                <a:alphaModFix/>
              </a:blip>
              <a:stretch>
                <a:fillRect/>
              </a:stretch>
            </p:blipFill>
            <p:spPr>
              <a:xfrm>
                <a:off x="3327600" y="3026625"/>
                <a:ext cx="2692652" cy="544346"/>
              </a:xfrm>
              <a:prstGeom prst="rect">
                <a:avLst/>
              </a:prstGeom>
              <a:noFill/>
              <a:ln>
                <a:noFill/>
              </a:ln>
            </p:spPr>
          </p:pic>
          <p:pic>
            <p:nvPicPr>
              <p:cNvPr id="69" name="Google Shape;69;p14"/>
              <p:cNvPicPr preferRelativeResize="0"/>
              <p:nvPr/>
            </p:nvPicPr>
            <p:blipFill>
              <a:blip r:embed="rId3">
                <a:alphaModFix/>
              </a:blip>
              <a:stretch>
                <a:fillRect/>
              </a:stretch>
            </p:blipFill>
            <p:spPr>
              <a:xfrm>
                <a:off x="6559211" y="3026625"/>
                <a:ext cx="2151624" cy="686200"/>
              </a:xfrm>
              <a:prstGeom prst="rect">
                <a:avLst/>
              </a:prstGeom>
              <a:noFill/>
              <a:ln>
                <a:noFill/>
              </a:ln>
            </p:spPr>
          </p:pic>
        </p:grpSp>
        <p:pic>
          <p:nvPicPr>
            <p:cNvPr id="70" name="Google Shape;70;p14"/>
            <p:cNvPicPr preferRelativeResize="0"/>
            <p:nvPr/>
          </p:nvPicPr>
          <p:blipFill>
            <a:blip r:embed="rId4">
              <a:alphaModFix/>
            </a:blip>
            <a:stretch>
              <a:fillRect/>
            </a:stretch>
          </p:blipFill>
          <p:spPr>
            <a:xfrm>
              <a:off x="9190875" y="2926500"/>
              <a:ext cx="668624" cy="886451"/>
            </a:xfrm>
            <a:prstGeom prst="rect">
              <a:avLst/>
            </a:prstGeom>
            <a:noFill/>
            <a:ln>
              <a:noFill/>
            </a:ln>
          </p:spPr>
        </p:pic>
      </p:grpSp>
    </p:spTree>
    <p:extLst>
      <p:ext uri="{BB962C8B-B14F-4D97-AF65-F5344CB8AC3E}">
        <p14:creationId xmlns:p14="http://schemas.microsoft.com/office/powerpoint/2010/main" val="2428254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31371" y="44624"/>
            <a:ext cx="10972800" cy="1143000"/>
          </a:xfrm>
        </p:spPr>
        <p:txBody>
          <a:bodyPr/>
          <a:lstStyle/>
          <a:p>
            <a:r>
              <a:rPr lang="it-IT" dirty="0"/>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p:txBody>
          <a:bodyPr/>
          <a:lstStyle>
            <a:lvl1pPr>
              <a:defRPr/>
            </a:lvl1pPr>
          </a:lstStyle>
          <a:p>
            <a:pPr>
              <a:defRPr/>
            </a:pPr>
            <a:fld id="{E6C6C4CC-5047-46EC-BE2A-DE8FFB6893BF}" type="datetimeFigureOut">
              <a:rPr lang="it-IT"/>
              <a:pPr>
                <a:defRPr/>
              </a:pPr>
              <a:t>19/12/2022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E4A36AD-2C3A-416C-BBBE-B16E8E59EC68}" type="slidenum">
              <a:rPr lang="it-IT"/>
              <a:pPr>
                <a:defRPr/>
              </a:pPr>
              <a:t>‹N›</a:t>
            </a:fld>
            <a:endParaRPr lang="it-IT"/>
          </a:p>
        </p:txBody>
      </p:sp>
    </p:spTree>
    <p:extLst>
      <p:ext uri="{BB962C8B-B14F-4D97-AF65-F5344CB8AC3E}">
        <p14:creationId xmlns:p14="http://schemas.microsoft.com/office/powerpoint/2010/main" val="3887475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pPr>
              <a:defRPr/>
            </a:pPr>
            <a:fld id="{9AC8B047-8658-43A1-AD33-A3F33AAFF5A7}" type="datetimeFigureOut">
              <a:rPr lang="it-IT" smtClean="0"/>
              <a:pPr>
                <a:defRPr/>
              </a:pPr>
              <a:t>19/12/2022</a:t>
            </a:fld>
            <a:endParaRPr lang="it-IT"/>
          </a:p>
        </p:txBody>
      </p:sp>
      <p:sp>
        <p:nvSpPr>
          <p:cNvPr id="4" name="Segnaposto piè di pagina 3"/>
          <p:cNvSpPr>
            <a:spLocks noGrp="1"/>
          </p:cNvSpPr>
          <p:nvPr>
            <p:ph type="ftr" sz="quarter" idx="11"/>
          </p:nvPr>
        </p:nvSpPr>
        <p:spPr/>
        <p:txBody>
          <a:bodyPr/>
          <a:lstStyle/>
          <a:p>
            <a:pPr>
              <a:defRPr/>
            </a:pPr>
            <a:endParaRPr lang="it-IT"/>
          </a:p>
        </p:txBody>
      </p:sp>
      <p:sp>
        <p:nvSpPr>
          <p:cNvPr id="5" name="Segnaposto numero diapositiva 4"/>
          <p:cNvSpPr>
            <a:spLocks noGrp="1"/>
          </p:cNvSpPr>
          <p:nvPr>
            <p:ph type="sldNum" sz="quarter" idx="12"/>
          </p:nvPr>
        </p:nvSpPr>
        <p:spPr/>
        <p:txBody>
          <a:bodyPr/>
          <a:lstStyle/>
          <a:p>
            <a:pPr>
              <a:defRPr/>
            </a:pPr>
            <a:fld id="{FA334762-60D8-4901-8B86-596378683FC0}" type="slidenum">
              <a:rPr lang="it-IT" smtClean="0"/>
              <a:pPr>
                <a:defRPr/>
              </a:pPr>
              <a:t>‹N›</a:t>
            </a:fld>
            <a:endParaRPr lang="it-IT"/>
          </a:p>
        </p:txBody>
      </p:sp>
    </p:spTree>
    <p:extLst>
      <p:ext uri="{BB962C8B-B14F-4D97-AF65-F5344CB8AC3E}">
        <p14:creationId xmlns:p14="http://schemas.microsoft.com/office/powerpoint/2010/main" val="311370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l titolo 1">
  <p:cSld name="TITLE_1">
    <p:spTree>
      <p:nvGrpSpPr>
        <p:cNvPr id="1" name="Shape 23"/>
        <p:cNvGrpSpPr/>
        <p:nvPr/>
      </p:nvGrpSpPr>
      <p:grpSpPr>
        <a:xfrm>
          <a:off x="0" y="0"/>
          <a:ext cx="0" cy="0"/>
          <a:chOff x="0" y="0"/>
          <a:chExt cx="0" cy="0"/>
        </a:xfrm>
      </p:grpSpPr>
      <p:sp>
        <p:nvSpPr>
          <p:cNvPr id="24" name="Google Shape;24;p3"/>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25" name="Google Shape;25;p3"/>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26" name="Google Shape;26;p3"/>
          <p:cNvSpPr txBox="1">
            <a:spLocks noGrp="1"/>
          </p:cNvSpPr>
          <p:nvPr>
            <p:ph type="sldNum" idx="12"/>
          </p:nvPr>
        </p:nvSpPr>
        <p:spPr>
          <a:xfrm>
            <a:off x="109918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29" name="Google Shape;29;p4"/>
          <p:cNvSpPr txBox="1">
            <a:spLocks noGrp="1"/>
          </p:cNvSpPr>
          <p:nvPr>
            <p:ph type="sldNum" idx="12"/>
          </p:nvPr>
        </p:nvSpPr>
        <p:spPr>
          <a:xfrm>
            <a:off x="109918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2" name="Google Shape;32;p5"/>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33" name="Google Shape;33;p5"/>
          <p:cNvSpPr txBox="1">
            <a:spLocks noGrp="1"/>
          </p:cNvSpPr>
          <p:nvPr>
            <p:ph type="sldNum" idx="12"/>
          </p:nvPr>
        </p:nvSpPr>
        <p:spPr>
          <a:xfrm>
            <a:off x="109918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6" name="Google Shape;36;p6"/>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7" name="Google Shape;37;p6"/>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8" name="Google Shape;38;p6"/>
          <p:cNvSpPr txBox="1">
            <a:spLocks noGrp="1"/>
          </p:cNvSpPr>
          <p:nvPr>
            <p:ph type="sldNum" idx="12"/>
          </p:nvPr>
        </p:nvSpPr>
        <p:spPr>
          <a:xfrm>
            <a:off x="109918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41" name="Google Shape;41;p7"/>
          <p:cNvSpPr txBox="1">
            <a:spLocks noGrp="1"/>
          </p:cNvSpPr>
          <p:nvPr>
            <p:ph type="sldNum" idx="12"/>
          </p:nvPr>
        </p:nvSpPr>
        <p:spPr>
          <a:xfrm>
            <a:off x="109918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44" name="Google Shape;44;p8"/>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45" name="Google Shape;45;p8"/>
          <p:cNvSpPr txBox="1">
            <a:spLocks noGrp="1"/>
          </p:cNvSpPr>
          <p:nvPr>
            <p:ph type="sldNum" idx="12"/>
          </p:nvPr>
        </p:nvSpPr>
        <p:spPr>
          <a:xfrm>
            <a:off x="109918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48" name="Google Shape;48;p9"/>
          <p:cNvSpPr txBox="1">
            <a:spLocks noGrp="1"/>
          </p:cNvSpPr>
          <p:nvPr>
            <p:ph type="sldNum" idx="12"/>
          </p:nvPr>
        </p:nvSpPr>
        <p:spPr>
          <a:xfrm>
            <a:off x="109918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p1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 name="Google Shape;51;p10"/>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52" name="Google Shape;52;p10"/>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3" name="Google Shape;53;p10"/>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54" name="Google Shape;54;p10"/>
          <p:cNvSpPr txBox="1">
            <a:spLocks noGrp="1"/>
          </p:cNvSpPr>
          <p:nvPr>
            <p:ph type="sldNum" idx="12"/>
          </p:nvPr>
        </p:nvSpPr>
        <p:spPr>
          <a:xfrm>
            <a:off x="109918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732" y="1379075"/>
            <a:ext cx="12193464" cy="5478931"/>
          </a:xfrm>
          <a:custGeom>
            <a:avLst/>
            <a:gdLst/>
            <a:ahLst/>
            <a:cxnLst/>
            <a:rect l="l" t="t" r="r" b="b"/>
            <a:pathLst>
              <a:path w="489010" h="219223" extrusionOk="0">
                <a:moveTo>
                  <a:pt x="0" y="219223"/>
                </a:moveTo>
                <a:lnTo>
                  <a:pt x="0" y="49899"/>
                </a:lnTo>
                <a:lnTo>
                  <a:pt x="82499" y="0"/>
                </a:lnTo>
                <a:lnTo>
                  <a:pt x="371581" y="59879"/>
                </a:lnTo>
                <a:lnTo>
                  <a:pt x="489010" y="33266"/>
                </a:lnTo>
                <a:lnTo>
                  <a:pt x="489010" y="218890"/>
                </a:lnTo>
                <a:close/>
              </a:path>
            </a:pathLst>
          </a:custGeom>
          <a:solidFill>
            <a:schemeClr val="accent3"/>
          </a:solidFill>
          <a:ln>
            <a:noFill/>
          </a:ln>
        </p:spPr>
      </p:sp>
      <p:sp>
        <p:nvSpPr>
          <p:cNvPr id="7" name="Google Shape;7;p1"/>
          <p:cNvSpPr txBox="1">
            <a:spLocks noGrp="1"/>
          </p:cNvSpPr>
          <p:nvPr>
            <p:ph type="sldNum" idx="12"/>
          </p:nvPr>
        </p:nvSpPr>
        <p:spPr>
          <a:xfrm>
            <a:off x="109918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pic>
        <p:nvPicPr>
          <p:cNvPr id="8" name="Google Shape;8;p1"/>
          <p:cNvPicPr preferRelativeResize="0"/>
          <p:nvPr/>
        </p:nvPicPr>
        <p:blipFill rotWithShape="1">
          <a:blip r:embed="rId17">
            <a:alphaModFix/>
          </a:blip>
          <a:srcRect/>
          <a:stretch/>
        </p:blipFill>
        <p:spPr>
          <a:xfrm>
            <a:off x="11353800" y="0"/>
            <a:ext cx="843628" cy="916126"/>
          </a:xfrm>
          <a:prstGeom prst="rect">
            <a:avLst/>
          </a:prstGeom>
          <a:noFill/>
          <a:ln>
            <a:noFill/>
          </a:ln>
        </p:spPr>
      </p:pic>
      <p:sp>
        <p:nvSpPr>
          <p:cNvPr id="9" name="Google Shape;9;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Font typeface="Raleway"/>
              <a:buNone/>
              <a:defRPr sz="3700">
                <a:solidFill>
                  <a:schemeClr val="dk1"/>
                </a:solidFill>
                <a:latin typeface="Raleway"/>
                <a:ea typeface="Raleway"/>
                <a:cs typeface="Raleway"/>
                <a:sym typeface="Raleway"/>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0" name="Google Shape;10;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Font typeface="Raleway"/>
              <a:buChar char="●"/>
              <a:defRPr sz="2400">
                <a:solidFill>
                  <a:schemeClr val="dk2"/>
                </a:solidFill>
                <a:latin typeface="Raleway"/>
                <a:ea typeface="Raleway"/>
                <a:cs typeface="Raleway"/>
                <a:sym typeface="Raleway"/>
              </a:defRPr>
            </a:lvl1pPr>
            <a:lvl2pPr marL="914400" lvl="1" indent="-349250">
              <a:lnSpc>
                <a:spcPct val="115000"/>
              </a:lnSpc>
              <a:spcBef>
                <a:spcPts val="0"/>
              </a:spcBef>
              <a:spcAft>
                <a:spcPts val="0"/>
              </a:spcAft>
              <a:buClr>
                <a:schemeClr val="dk2"/>
              </a:buClr>
              <a:buSzPts val="1900"/>
              <a:buFont typeface="Raleway"/>
              <a:buChar char="○"/>
              <a:defRPr sz="1900">
                <a:solidFill>
                  <a:schemeClr val="dk2"/>
                </a:solidFill>
                <a:latin typeface="Raleway"/>
                <a:ea typeface="Raleway"/>
                <a:cs typeface="Raleway"/>
                <a:sym typeface="Raleway"/>
              </a:defRPr>
            </a:lvl2pPr>
            <a:lvl3pPr marL="1371600" lvl="2" indent="-349250">
              <a:lnSpc>
                <a:spcPct val="115000"/>
              </a:lnSpc>
              <a:spcBef>
                <a:spcPts val="0"/>
              </a:spcBef>
              <a:spcAft>
                <a:spcPts val="0"/>
              </a:spcAft>
              <a:buClr>
                <a:schemeClr val="dk2"/>
              </a:buClr>
              <a:buSzPts val="1900"/>
              <a:buFont typeface="Raleway"/>
              <a:buChar char="■"/>
              <a:defRPr sz="1900">
                <a:solidFill>
                  <a:schemeClr val="dk2"/>
                </a:solidFill>
                <a:latin typeface="Raleway"/>
                <a:ea typeface="Raleway"/>
                <a:cs typeface="Raleway"/>
                <a:sym typeface="Raleway"/>
              </a:defRPr>
            </a:lvl3pPr>
            <a:lvl4pPr marL="1828800" lvl="3" indent="-349250">
              <a:lnSpc>
                <a:spcPct val="115000"/>
              </a:lnSpc>
              <a:spcBef>
                <a:spcPts val="0"/>
              </a:spcBef>
              <a:spcAft>
                <a:spcPts val="0"/>
              </a:spcAft>
              <a:buClr>
                <a:schemeClr val="dk2"/>
              </a:buClr>
              <a:buSzPts val="1900"/>
              <a:buFont typeface="Raleway"/>
              <a:buChar char="●"/>
              <a:defRPr sz="1900">
                <a:solidFill>
                  <a:schemeClr val="dk2"/>
                </a:solidFill>
                <a:latin typeface="Raleway"/>
                <a:ea typeface="Raleway"/>
                <a:cs typeface="Raleway"/>
                <a:sym typeface="Raleway"/>
              </a:defRPr>
            </a:lvl4pPr>
            <a:lvl5pPr marL="2286000" lvl="4" indent="-349250">
              <a:lnSpc>
                <a:spcPct val="115000"/>
              </a:lnSpc>
              <a:spcBef>
                <a:spcPts val="0"/>
              </a:spcBef>
              <a:spcAft>
                <a:spcPts val="0"/>
              </a:spcAft>
              <a:buClr>
                <a:schemeClr val="dk2"/>
              </a:buClr>
              <a:buSzPts val="1900"/>
              <a:buFont typeface="Raleway"/>
              <a:buChar char="○"/>
              <a:defRPr sz="1900">
                <a:solidFill>
                  <a:schemeClr val="dk2"/>
                </a:solidFill>
                <a:latin typeface="Raleway"/>
                <a:ea typeface="Raleway"/>
                <a:cs typeface="Raleway"/>
                <a:sym typeface="Raleway"/>
              </a:defRPr>
            </a:lvl5pPr>
            <a:lvl6pPr marL="2743200" lvl="5" indent="-349250">
              <a:lnSpc>
                <a:spcPct val="115000"/>
              </a:lnSpc>
              <a:spcBef>
                <a:spcPts val="0"/>
              </a:spcBef>
              <a:spcAft>
                <a:spcPts val="0"/>
              </a:spcAft>
              <a:buClr>
                <a:schemeClr val="dk2"/>
              </a:buClr>
              <a:buSzPts val="1900"/>
              <a:buFont typeface="Raleway"/>
              <a:buChar char="■"/>
              <a:defRPr sz="1900">
                <a:solidFill>
                  <a:schemeClr val="dk2"/>
                </a:solidFill>
                <a:latin typeface="Raleway"/>
                <a:ea typeface="Raleway"/>
                <a:cs typeface="Raleway"/>
                <a:sym typeface="Raleway"/>
              </a:defRPr>
            </a:lvl6pPr>
            <a:lvl7pPr marL="3200400" lvl="6" indent="-349250">
              <a:lnSpc>
                <a:spcPct val="115000"/>
              </a:lnSpc>
              <a:spcBef>
                <a:spcPts val="0"/>
              </a:spcBef>
              <a:spcAft>
                <a:spcPts val="0"/>
              </a:spcAft>
              <a:buClr>
                <a:schemeClr val="dk2"/>
              </a:buClr>
              <a:buSzPts val="1900"/>
              <a:buFont typeface="Raleway"/>
              <a:buChar char="●"/>
              <a:defRPr sz="1900">
                <a:solidFill>
                  <a:schemeClr val="dk2"/>
                </a:solidFill>
                <a:latin typeface="Raleway"/>
                <a:ea typeface="Raleway"/>
                <a:cs typeface="Raleway"/>
                <a:sym typeface="Raleway"/>
              </a:defRPr>
            </a:lvl7pPr>
            <a:lvl8pPr marL="3657600" lvl="7" indent="-349250">
              <a:lnSpc>
                <a:spcPct val="115000"/>
              </a:lnSpc>
              <a:spcBef>
                <a:spcPts val="0"/>
              </a:spcBef>
              <a:spcAft>
                <a:spcPts val="0"/>
              </a:spcAft>
              <a:buClr>
                <a:schemeClr val="dk2"/>
              </a:buClr>
              <a:buSzPts val="1900"/>
              <a:buFont typeface="Raleway"/>
              <a:buChar char="○"/>
              <a:defRPr sz="1900">
                <a:solidFill>
                  <a:schemeClr val="dk2"/>
                </a:solidFill>
                <a:latin typeface="Raleway"/>
                <a:ea typeface="Raleway"/>
                <a:cs typeface="Raleway"/>
                <a:sym typeface="Raleway"/>
              </a:defRPr>
            </a:lvl8pPr>
            <a:lvl9pPr marL="4114800" lvl="8" indent="-349250">
              <a:lnSpc>
                <a:spcPct val="115000"/>
              </a:lnSpc>
              <a:spcBef>
                <a:spcPts val="0"/>
              </a:spcBef>
              <a:spcAft>
                <a:spcPts val="0"/>
              </a:spcAft>
              <a:buClr>
                <a:schemeClr val="dk2"/>
              </a:buClr>
              <a:buSzPts val="1900"/>
              <a:buFont typeface="Raleway"/>
              <a:buChar char="■"/>
              <a:defRPr sz="1900">
                <a:solidFill>
                  <a:schemeClr val="dk2"/>
                </a:solidFill>
                <a:latin typeface="Raleway"/>
                <a:ea typeface="Raleway"/>
                <a:cs typeface="Raleway"/>
                <a:sym typeface="Raleway"/>
              </a:defRPr>
            </a:lvl9pPr>
          </a:lstStyle>
          <a:p>
            <a:endParaRPr/>
          </a:p>
        </p:txBody>
      </p:sp>
      <p:sp>
        <p:nvSpPr>
          <p:cNvPr id="11" name="Google Shape;11;p1"/>
          <p:cNvSpPr txBox="1"/>
          <p:nvPr/>
        </p:nvSpPr>
        <p:spPr>
          <a:xfrm>
            <a:off x="319100" y="5896975"/>
            <a:ext cx="30624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rgbClr val="7B357C"/>
                </a:solidFill>
                <a:latin typeface="Raleway Black"/>
                <a:ea typeface="Raleway Black"/>
                <a:cs typeface="Raleway Black"/>
                <a:sym typeface="Raleway Black"/>
              </a:rPr>
              <a:t>COMTem</a:t>
            </a:r>
            <a:endParaRPr sz="1800">
              <a:solidFill>
                <a:srgbClr val="7B357C"/>
              </a:solidFill>
              <a:latin typeface="Raleway Black"/>
              <a:ea typeface="Raleway Black"/>
              <a:cs typeface="Raleway Black"/>
              <a:sym typeface="Raleway Black"/>
            </a:endParaRPr>
          </a:p>
          <a:p>
            <a:pPr marL="0" lvl="0" indent="0" algn="l" rtl="0">
              <a:spcBef>
                <a:spcPts val="0"/>
              </a:spcBef>
              <a:spcAft>
                <a:spcPts val="0"/>
              </a:spcAft>
              <a:buNone/>
            </a:pPr>
            <a:r>
              <a:rPr lang="it" sz="1000">
                <a:latin typeface="Raleway Medium"/>
                <a:ea typeface="Raleway Medium"/>
                <a:cs typeface="Raleway Medium"/>
                <a:sym typeface="Raleway Medium"/>
              </a:rPr>
              <a:t>Comunità Tematica</a:t>
            </a:r>
            <a:endParaRPr sz="1000">
              <a:latin typeface="Raleway Medium"/>
              <a:ea typeface="Raleway Medium"/>
              <a:cs typeface="Raleway Medium"/>
              <a:sym typeface="Raleway Medium"/>
            </a:endParaRPr>
          </a:p>
          <a:p>
            <a:pPr marL="0" lvl="0" indent="0" algn="l" rtl="0">
              <a:spcBef>
                <a:spcPts val="0"/>
              </a:spcBef>
              <a:spcAft>
                <a:spcPts val="0"/>
              </a:spcAft>
              <a:buNone/>
            </a:pPr>
            <a:r>
              <a:rPr lang="it" sz="1000">
                <a:latin typeface="Raleway Medium"/>
                <a:ea typeface="Raleway Medium"/>
                <a:cs typeface="Raleway Medium"/>
                <a:sym typeface="Raleway Medium"/>
              </a:rPr>
              <a:t>Documenti Digitali</a:t>
            </a:r>
            <a:endParaRPr sz="1000">
              <a:latin typeface="Raleway Medium"/>
              <a:ea typeface="Raleway Medium"/>
              <a:cs typeface="Raleway Medium"/>
              <a:sym typeface="Raleway Medium"/>
            </a:endParaRPr>
          </a:p>
        </p:txBody>
      </p:sp>
      <p:pic>
        <p:nvPicPr>
          <p:cNvPr id="12" name="Google Shape;12;p1"/>
          <p:cNvPicPr preferRelativeResize="0"/>
          <p:nvPr/>
        </p:nvPicPr>
        <p:blipFill>
          <a:blip r:embed="rId18">
            <a:alphaModFix/>
          </a:blip>
          <a:stretch>
            <a:fillRect/>
          </a:stretch>
        </p:blipFill>
        <p:spPr>
          <a:xfrm>
            <a:off x="9616525" y="6166800"/>
            <a:ext cx="1076069" cy="212000"/>
          </a:xfrm>
          <a:prstGeom prst="rect">
            <a:avLst/>
          </a:prstGeom>
          <a:noFill/>
          <a:ln>
            <a:noFill/>
          </a:ln>
        </p:spPr>
      </p:pic>
      <p:pic>
        <p:nvPicPr>
          <p:cNvPr id="13" name="Google Shape;13;p1"/>
          <p:cNvPicPr preferRelativeResize="0"/>
          <p:nvPr/>
        </p:nvPicPr>
        <p:blipFill>
          <a:blip r:embed="rId19">
            <a:alphaModFix/>
          </a:blip>
          <a:stretch>
            <a:fillRect/>
          </a:stretch>
        </p:blipFill>
        <p:spPr>
          <a:xfrm>
            <a:off x="10898760" y="6166800"/>
            <a:ext cx="824739" cy="26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13B7E492-B5F7-4E39-BA61-8D4DD2AE3D5C}"/>
              </a:ext>
            </a:extLst>
          </p:cNvPr>
          <p:cNvSpPr>
            <a:spLocks noChangeArrowheads="1"/>
          </p:cNvSpPr>
          <p:nvPr/>
        </p:nvSpPr>
        <p:spPr bwMode="auto">
          <a:xfrm>
            <a:off x="1310054" y="476250"/>
            <a:ext cx="8854709"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9pPr>
          </a:lstStyle>
          <a:p>
            <a:pPr eaLnBrk="1" hangingPunct="1">
              <a:lnSpc>
                <a:spcPct val="118000"/>
              </a:lnSpc>
            </a:pPr>
            <a:r>
              <a:rPr lang="it-IT" altLang="it-IT" sz="3300" dirty="0">
                <a:solidFill>
                  <a:schemeClr val="dk1"/>
                </a:solidFill>
                <a:latin typeface="Raleway"/>
              </a:rPr>
              <a:t>Obblighi di conservazione</a:t>
            </a:r>
          </a:p>
        </p:txBody>
      </p:sp>
      <p:sp>
        <p:nvSpPr>
          <p:cNvPr id="43011" name="Rectangle 2">
            <a:extLst>
              <a:ext uri="{FF2B5EF4-FFF2-40B4-BE49-F238E27FC236}">
                <a16:creationId xmlns:a16="http://schemas.microsoft.com/office/drawing/2014/main" id="{130DF94B-DE28-42A4-B1E9-2DE101E40639}"/>
              </a:ext>
            </a:extLst>
          </p:cNvPr>
          <p:cNvSpPr>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681038" algn="l"/>
                <a:tab pos="785813" algn="l"/>
                <a:tab pos="1235075" algn="l"/>
                <a:tab pos="1681163" algn="l"/>
                <a:tab pos="2130425" algn="l"/>
                <a:tab pos="2576513" algn="l"/>
                <a:tab pos="3025775" algn="l"/>
                <a:tab pos="3471863" algn="l"/>
                <a:tab pos="3921125" algn="l"/>
                <a:tab pos="4367213" algn="l"/>
                <a:tab pos="4814888" algn="l"/>
                <a:tab pos="5264150" algn="l"/>
                <a:tab pos="5710238" algn="l"/>
                <a:tab pos="6159500" algn="l"/>
                <a:tab pos="6605588" algn="l"/>
                <a:tab pos="7054850" algn="l"/>
                <a:tab pos="7500938" algn="l"/>
                <a:tab pos="7950200" algn="l"/>
                <a:tab pos="8396288" algn="l"/>
                <a:tab pos="8845550" algn="l"/>
                <a:tab pos="9291638"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681038" algn="l"/>
                <a:tab pos="785813" algn="l"/>
                <a:tab pos="1235075" algn="l"/>
                <a:tab pos="1681163" algn="l"/>
                <a:tab pos="2130425" algn="l"/>
                <a:tab pos="2576513" algn="l"/>
                <a:tab pos="3025775" algn="l"/>
                <a:tab pos="3471863" algn="l"/>
                <a:tab pos="3921125" algn="l"/>
                <a:tab pos="4367213" algn="l"/>
                <a:tab pos="4814888" algn="l"/>
                <a:tab pos="5264150" algn="l"/>
                <a:tab pos="5710238" algn="l"/>
                <a:tab pos="6159500" algn="l"/>
                <a:tab pos="6605588" algn="l"/>
                <a:tab pos="7054850" algn="l"/>
                <a:tab pos="7500938" algn="l"/>
                <a:tab pos="7950200" algn="l"/>
                <a:tab pos="8396288" algn="l"/>
                <a:tab pos="8845550" algn="l"/>
                <a:tab pos="9291638"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681038" algn="l"/>
                <a:tab pos="785813" algn="l"/>
                <a:tab pos="1235075" algn="l"/>
                <a:tab pos="1681163" algn="l"/>
                <a:tab pos="2130425" algn="l"/>
                <a:tab pos="2576513" algn="l"/>
                <a:tab pos="3025775" algn="l"/>
                <a:tab pos="3471863" algn="l"/>
                <a:tab pos="3921125" algn="l"/>
                <a:tab pos="4367213" algn="l"/>
                <a:tab pos="4814888" algn="l"/>
                <a:tab pos="5264150" algn="l"/>
                <a:tab pos="5710238" algn="l"/>
                <a:tab pos="6159500" algn="l"/>
                <a:tab pos="6605588" algn="l"/>
                <a:tab pos="7054850" algn="l"/>
                <a:tab pos="7500938" algn="l"/>
                <a:tab pos="7950200" algn="l"/>
                <a:tab pos="8396288" algn="l"/>
                <a:tab pos="8845550" algn="l"/>
                <a:tab pos="9291638"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681038" algn="l"/>
                <a:tab pos="785813" algn="l"/>
                <a:tab pos="1235075" algn="l"/>
                <a:tab pos="1681163" algn="l"/>
                <a:tab pos="2130425" algn="l"/>
                <a:tab pos="2576513" algn="l"/>
                <a:tab pos="3025775" algn="l"/>
                <a:tab pos="3471863" algn="l"/>
                <a:tab pos="3921125" algn="l"/>
                <a:tab pos="4367213" algn="l"/>
                <a:tab pos="4814888" algn="l"/>
                <a:tab pos="5264150" algn="l"/>
                <a:tab pos="5710238" algn="l"/>
                <a:tab pos="6159500" algn="l"/>
                <a:tab pos="6605588" algn="l"/>
                <a:tab pos="7054850" algn="l"/>
                <a:tab pos="7500938" algn="l"/>
                <a:tab pos="7950200" algn="l"/>
                <a:tab pos="8396288" algn="l"/>
                <a:tab pos="8845550" algn="l"/>
                <a:tab pos="9291638"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681038" algn="l"/>
                <a:tab pos="785813" algn="l"/>
                <a:tab pos="1235075" algn="l"/>
                <a:tab pos="1681163" algn="l"/>
                <a:tab pos="2130425" algn="l"/>
                <a:tab pos="2576513" algn="l"/>
                <a:tab pos="3025775" algn="l"/>
                <a:tab pos="3471863" algn="l"/>
                <a:tab pos="3921125" algn="l"/>
                <a:tab pos="4367213" algn="l"/>
                <a:tab pos="4814888" algn="l"/>
                <a:tab pos="5264150" algn="l"/>
                <a:tab pos="5710238" algn="l"/>
                <a:tab pos="6159500" algn="l"/>
                <a:tab pos="6605588" algn="l"/>
                <a:tab pos="7054850" algn="l"/>
                <a:tab pos="7500938" algn="l"/>
                <a:tab pos="7950200" algn="l"/>
                <a:tab pos="8396288" algn="l"/>
                <a:tab pos="8845550" algn="l"/>
                <a:tab pos="9291638"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681038" algn="l"/>
                <a:tab pos="785813" algn="l"/>
                <a:tab pos="1235075" algn="l"/>
                <a:tab pos="1681163" algn="l"/>
                <a:tab pos="2130425" algn="l"/>
                <a:tab pos="2576513" algn="l"/>
                <a:tab pos="3025775" algn="l"/>
                <a:tab pos="3471863" algn="l"/>
                <a:tab pos="3921125" algn="l"/>
                <a:tab pos="4367213" algn="l"/>
                <a:tab pos="4814888" algn="l"/>
                <a:tab pos="5264150" algn="l"/>
                <a:tab pos="5710238" algn="l"/>
                <a:tab pos="6159500" algn="l"/>
                <a:tab pos="6605588" algn="l"/>
                <a:tab pos="7054850" algn="l"/>
                <a:tab pos="7500938" algn="l"/>
                <a:tab pos="7950200" algn="l"/>
                <a:tab pos="8396288" algn="l"/>
                <a:tab pos="8845550" algn="l"/>
                <a:tab pos="9291638"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681038" algn="l"/>
                <a:tab pos="785813" algn="l"/>
                <a:tab pos="1235075" algn="l"/>
                <a:tab pos="1681163" algn="l"/>
                <a:tab pos="2130425" algn="l"/>
                <a:tab pos="2576513" algn="l"/>
                <a:tab pos="3025775" algn="l"/>
                <a:tab pos="3471863" algn="l"/>
                <a:tab pos="3921125" algn="l"/>
                <a:tab pos="4367213" algn="l"/>
                <a:tab pos="4814888" algn="l"/>
                <a:tab pos="5264150" algn="l"/>
                <a:tab pos="5710238" algn="l"/>
                <a:tab pos="6159500" algn="l"/>
                <a:tab pos="6605588" algn="l"/>
                <a:tab pos="7054850" algn="l"/>
                <a:tab pos="7500938" algn="l"/>
                <a:tab pos="7950200" algn="l"/>
                <a:tab pos="8396288" algn="l"/>
                <a:tab pos="8845550" algn="l"/>
                <a:tab pos="9291638"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681038" algn="l"/>
                <a:tab pos="785813" algn="l"/>
                <a:tab pos="1235075" algn="l"/>
                <a:tab pos="1681163" algn="l"/>
                <a:tab pos="2130425" algn="l"/>
                <a:tab pos="2576513" algn="l"/>
                <a:tab pos="3025775" algn="l"/>
                <a:tab pos="3471863" algn="l"/>
                <a:tab pos="3921125" algn="l"/>
                <a:tab pos="4367213" algn="l"/>
                <a:tab pos="4814888" algn="l"/>
                <a:tab pos="5264150" algn="l"/>
                <a:tab pos="5710238" algn="l"/>
                <a:tab pos="6159500" algn="l"/>
                <a:tab pos="6605588" algn="l"/>
                <a:tab pos="7054850" algn="l"/>
                <a:tab pos="7500938" algn="l"/>
                <a:tab pos="7950200" algn="l"/>
                <a:tab pos="8396288" algn="l"/>
                <a:tab pos="8845550" algn="l"/>
                <a:tab pos="9291638"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681038" algn="l"/>
                <a:tab pos="785813" algn="l"/>
                <a:tab pos="1235075" algn="l"/>
                <a:tab pos="1681163" algn="l"/>
                <a:tab pos="2130425" algn="l"/>
                <a:tab pos="2576513" algn="l"/>
                <a:tab pos="3025775" algn="l"/>
                <a:tab pos="3471863" algn="l"/>
                <a:tab pos="3921125" algn="l"/>
                <a:tab pos="4367213" algn="l"/>
                <a:tab pos="4814888" algn="l"/>
                <a:tab pos="5264150" algn="l"/>
                <a:tab pos="5710238" algn="l"/>
                <a:tab pos="6159500" algn="l"/>
                <a:tab pos="6605588" algn="l"/>
                <a:tab pos="7054850" algn="l"/>
                <a:tab pos="7500938" algn="l"/>
                <a:tab pos="7950200" algn="l"/>
                <a:tab pos="8396288" algn="l"/>
                <a:tab pos="8845550" algn="l"/>
                <a:tab pos="9291638" algn="l"/>
              </a:tabLst>
              <a:defRPr>
                <a:solidFill>
                  <a:schemeClr val="tx1"/>
                </a:solidFill>
                <a:latin typeface="Arial" panose="020B0604020202020204" pitchFamily="34" charset="0"/>
                <a:ea typeface="SimSun" panose="02010600030101010101" pitchFamily="2" charset="-122"/>
              </a:defRPr>
            </a:lvl9pPr>
          </a:lstStyle>
          <a:p>
            <a:pPr marL="457200" indent="-457200">
              <a:lnSpc>
                <a:spcPct val="101000"/>
              </a:lnSpc>
              <a:spcBef>
                <a:spcPts val="800"/>
              </a:spcBef>
              <a:buFont typeface="Arial" panose="020B0604020202020204" pitchFamily="34" charset="0"/>
              <a:buChar char="•"/>
            </a:pPr>
            <a:r>
              <a:rPr lang="it-IT" altLang="it-IT" sz="3200" dirty="0">
                <a:solidFill>
                  <a:srgbClr val="000000"/>
                </a:solidFill>
                <a:latin typeface="Times New Roman" panose="02020603050405020304" pitchFamily="18" charset="0"/>
              </a:rPr>
              <a:t> </a:t>
            </a:r>
            <a:r>
              <a:rPr lang="it-IT" altLang="it-IT" sz="2000" dirty="0" err="1">
                <a:solidFill>
                  <a:srgbClr val="000000"/>
                </a:solidFill>
                <a:latin typeface="Tahoma" panose="020B0604030504040204" pitchFamily="34" charset="0"/>
                <a:ea typeface="Tahoma" panose="020B0604030504040204" pitchFamily="34" charset="0"/>
                <a:cs typeface="Tahoma" panose="020B0604030504040204" pitchFamily="34" charset="0"/>
              </a:rPr>
              <a:t>ll</a:t>
            </a:r>
            <a:r>
              <a:rPr lang="it-IT" altLang="it-IT" sz="2000" dirty="0">
                <a:solidFill>
                  <a:srgbClr val="000000"/>
                </a:solidFill>
                <a:latin typeface="Tahoma" panose="020B0604030504040204" pitchFamily="34" charset="0"/>
                <a:ea typeface="Tahoma" panose="020B0604030504040204" pitchFamily="34" charset="0"/>
                <a:cs typeface="Tahoma" panose="020B0604030504040204" pitchFamily="34" charset="0"/>
              </a:rPr>
              <a:t> codice dei Beni Culturali considera “</a:t>
            </a:r>
            <a:r>
              <a:rPr lang="it-IT" altLang="it-IT" sz="2000" b="1" dirty="0">
                <a:solidFill>
                  <a:srgbClr val="000000"/>
                </a:solidFill>
                <a:latin typeface="Tahoma" panose="020B0604030504040204" pitchFamily="34" charset="0"/>
                <a:ea typeface="Tahoma" panose="020B0604030504040204" pitchFamily="34" charset="0"/>
                <a:cs typeface="Tahoma" panose="020B0604030504040204" pitchFamily="34" charset="0"/>
              </a:rPr>
              <a:t>gli archivi e i singoli documenti</a:t>
            </a:r>
            <a:r>
              <a:rPr lang="it-IT" altLang="it-IT" sz="2000" dirty="0">
                <a:solidFill>
                  <a:srgbClr val="000000"/>
                </a:solidFill>
                <a:latin typeface="Tahoma" panose="020B0604030504040204" pitchFamily="34" charset="0"/>
                <a:ea typeface="Tahoma" panose="020B0604030504040204" pitchFamily="34" charset="0"/>
                <a:cs typeface="Tahoma" panose="020B0604030504040204" pitchFamily="34" charset="0"/>
              </a:rPr>
              <a:t>” di ogni P.A. un bene culturale dalla fase corrente  a quella storica (art. 10, comma 2 lettera b), e </a:t>
            </a:r>
            <a:r>
              <a:rPr lang="it-IT" altLang="it-IT" sz="2000" b="1" dirty="0">
                <a:solidFill>
                  <a:srgbClr val="000000"/>
                </a:solidFill>
                <a:latin typeface="Tahoma" panose="020B0604030504040204" pitchFamily="34" charset="0"/>
                <a:ea typeface="Tahoma" panose="020B0604030504040204" pitchFamily="34" charset="0"/>
                <a:cs typeface="Tahoma" panose="020B0604030504040204" pitchFamily="34" charset="0"/>
              </a:rPr>
              <a:t>sanziona l’eventuale violazione dell’obbligo di conservare correttamente l’archivio nella sua integrità e organicità</a:t>
            </a:r>
            <a:r>
              <a:rPr lang="it-IT" altLang="it-IT" sz="2000" dirty="0">
                <a:solidFill>
                  <a:srgbClr val="000000"/>
                </a:solidFill>
                <a:latin typeface="Tahoma" panose="020B0604030504040204" pitchFamily="34" charset="0"/>
                <a:ea typeface="Tahoma" panose="020B0604030504040204" pitchFamily="34" charset="0"/>
                <a:cs typeface="Tahoma" panose="020B0604030504040204" pitchFamily="34" charset="0"/>
              </a:rPr>
              <a:t> (art. 30 commi 1, 2 e 4 e art. 170 D.lgs. 42/2004)</a:t>
            </a:r>
          </a:p>
          <a:p>
            <a:pPr marL="342900" indent="-342900">
              <a:lnSpc>
                <a:spcPct val="101000"/>
              </a:lnSpc>
              <a:spcBef>
                <a:spcPts val="800"/>
              </a:spcBef>
              <a:buFont typeface="Arial" panose="020B0604020202020204" pitchFamily="34" charset="0"/>
              <a:buChar char="•"/>
            </a:pPr>
            <a:endParaRPr lang="it-IT" altLang="it-IT"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01000"/>
              </a:lnSpc>
              <a:spcBef>
                <a:spcPts val="800"/>
              </a:spcBef>
              <a:buFont typeface="Arial" panose="020B0604020202020204" pitchFamily="34" charset="0"/>
              <a:buChar char="•"/>
            </a:pPr>
            <a:r>
              <a:rPr lang="it-IT" altLang="it-IT" sz="2000" dirty="0">
                <a:solidFill>
                  <a:srgbClr val="000000"/>
                </a:solidFill>
                <a:latin typeface="Tahoma" panose="020B0604030504040204" pitchFamily="34" charset="0"/>
                <a:ea typeface="Tahoma" panose="020B0604030504040204" pitchFamily="34" charset="0"/>
                <a:cs typeface="Tahoma" panose="020B0604030504040204" pitchFamily="34" charset="0"/>
              </a:rPr>
              <a:t>Lo  Stato,  le  regioni,  gli  altri enti pubblici territoriali </a:t>
            </a:r>
            <a:r>
              <a:rPr lang="it-IT" altLang="it-IT" sz="2000" dirty="0" err="1">
                <a:solidFill>
                  <a:srgbClr val="000000"/>
                </a:solidFill>
                <a:latin typeface="Tahoma" panose="020B0604030504040204" pitchFamily="34" charset="0"/>
                <a:ea typeface="Tahoma" panose="020B0604030504040204" pitchFamily="34" charset="0"/>
                <a:cs typeface="Tahoma" panose="020B0604030504040204" pitchFamily="34" charset="0"/>
              </a:rPr>
              <a:t>nonche</a:t>
            </a:r>
            <a:r>
              <a:rPr lang="it-IT" altLang="it-IT" sz="2000" dirty="0">
                <a:solidFill>
                  <a:srgbClr val="000000"/>
                </a:solidFill>
                <a:latin typeface="Tahoma" panose="020B0604030504040204" pitchFamily="34" charset="0"/>
                <a:ea typeface="Tahoma" panose="020B0604030504040204" pitchFamily="34" charset="0"/>
                <a:cs typeface="Tahoma" panose="020B0604030504040204" pitchFamily="34" charset="0"/>
              </a:rPr>
              <a:t>'  ogni  altro  ente  ed  istituto  pubblico hanno l'obbligo </a:t>
            </a:r>
            <a:r>
              <a:rPr lang="it-IT" altLang="it-IT" sz="2000" b="1" dirty="0">
                <a:solidFill>
                  <a:srgbClr val="000000"/>
                </a:solidFill>
                <a:latin typeface="Tahoma" panose="020B0604030504040204" pitchFamily="34" charset="0"/>
                <a:ea typeface="Tahoma" panose="020B0604030504040204" pitchFamily="34" charset="0"/>
                <a:cs typeface="Tahoma" panose="020B0604030504040204" pitchFamily="34" charset="0"/>
              </a:rPr>
              <a:t>di conservare i  propri  archivi  nella loro organicità e di ordinarli. (art. 30 D.lgs. 42/2004)</a:t>
            </a:r>
          </a:p>
        </p:txBody>
      </p:sp>
    </p:spTree>
    <p:extLst>
      <p:ext uri="{BB962C8B-B14F-4D97-AF65-F5344CB8AC3E}">
        <p14:creationId xmlns:p14="http://schemas.microsoft.com/office/powerpoint/2010/main" val="26266672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77539E-5E53-6437-D7DF-C555BB801AF4}"/>
              </a:ext>
            </a:extLst>
          </p:cNvPr>
          <p:cNvSpPr>
            <a:spLocks noGrp="1"/>
          </p:cNvSpPr>
          <p:nvPr>
            <p:ph type="title"/>
          </p:nvPr>
        </p:nvSpPr>
        <p:spPr/>
        <p:txBody>
          <a:bodyPr>
            <a:normAutofit fontScale="90000"/>
          </a:bodyPr>
          <a:lstStyle/>
          <a:p>
            <a:r>
              <a:rPr lang="it-IT" dirty="0"/>
              <a:t>Obblighi di conservazione</a:t>
            </a:r>
          </a:p>
        </p:txBody>
      </p:sp>
      <p:sp>
        <p:nvSpPr>
          <p:cNvPr id="3" name="Segnaposto testo 2">
            <a:extLst>
              <a:ext uri="{FF2B5EF4-FFF2-40B4-BE49-F238E27FC236}">
                <a16:creationId xmlns:a16="http://schemas.microsoft.com/office/drawing/2014/main" id="{841B7D15-CB50-B665-28FE-5D8A273DCB7E}"/>
              </a:ext>
            </a:extLst>
          </p:cNvPr>
          <p:cNvSpPr>
            <a:spLocks noGrp="1"/>
          </p:cNvSpPr>
          <p:nvPr>
            <p:ph type="body" idx="1"/>
          </p:nvPr>
        </p:nvSpPr>
        <p:spPr/>
        <p:txBody>
          <a:bodyPr/>
          <a:lstStyle/>
          <a:p>
            <a:pPr marL="76200" indent="0">
              <a:lnSpc>
                <a:spcPct val="107000"/>
              </a:lnSpc>
              <a:spcBef>
                <a:spcPts val="1200"/>
              </a:spcBef>
              <a:buNone/>
            </a:pPr>
            <a:r>
              <a:rPr lang="it-IT"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Codice Penale</a:t>
            </a:r>
          </a:p>
          <a:p>
            <a:pPr marL="76200" indent="0">
              <a:lnSpc>
                <a:spcPct val="107000"/>
              </a:lnSpc>
              <a:spcBef>
                <a:spcPts val="1200"/>
              </a:spcBef>
              <a:buNone/>
            </a:pPr>
            <a:r>
              <a:rPr lang="it-IT"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Art. 490.  - Soppressione, distruzione e occultamento di atti veri </a:t>
            </a:r>
          </a:p>
          <a:p>
            <a:pPr marL="76200" indent="0">
              <a:lnSpc>
                <a:spcPct val="107000"/>
              </a:lnSpc>
              <a:spcBef>
                <a:spcPts val="1200"/>
              </a:spcBef>
              <a:buNone/>
            </a:pPr>
            <a:r>
              <a:rPr lang="it-IT"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Chiunque, in tutto o in parte, distrugge, sopprime od occulta un atto pubblico vero o, al fine di recare a se' o ad altri un vantaggio o di recare ad altri un danno, distrugge, sopprime od occulta un testamento olografo, una cambiale o un altro titolo di credito trasmissibile per girata o al portatore veri, soggiace rispettivamente alle pene stabilite negli articoli 476, 477 e 482,secondo le distinzioni in essi contenute.</a:t>
            </a:r>
          </a:p>
          <a:p>
            <a:pPr marL="76200" indent="0">
              <a:lnSpc>
                <a:spcPct val="107000"/>
              </a:lnSpc>
              <a:spcAft>
                <a:spcPts val="800"/>
              </a:spcAft>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pPr marL="76200" indent="0">
              <a:lnSpc>
                <a:spcPct val="107000"/>
              </a:lnSpc>
              <a:spcAft>
                <a:spcPts val="800"/>
              </a:spcAft>
              <a:buNone/>
            </a:pPr>
            <a:r>
              <a:rPr lang="it-IT"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Distruzione: reclusione da uno a sei anni</a:t>
            </a:r>
            <a:r>
              <a:rPr lang="it-IT"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Se concerne un atto o parte di un atto, che faccia fede fino a querela di falso, la reclusione è </a:t>
            </a:r>
            <a:r>
              <a:rPr lang="it-IT"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da tre a dieci anni. (art. 476)</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871853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2678E90-8FD6-4CBA-21E3-7415B5EB65C4}"/>
              </a:ext>
            </a:extLst>
          </p:cNvPr>
          <p:cNvSpPr>
            <a:spLocks noGrp="1"/>
          </p:cNvSpPr>
          <p:nvPr>
            <p:ph type="title"/>
          </p:nvPr>
        </p:nvSpPr>
        <p:spPr/>
        <p:txBody>
          <a:bodyPr>
            <a:normAutofit fontScale="90000"/>
          </a:bodyPr>
          <a:lstStyle/>
          <a:p>
            <a:r>
              <a:rPr lang="it-IT" dirty="0"/>
              <a:t>Obblighi di conservazione</a:t>
            </a:r>
          </a:p>
        </p:txBody>
      </p:sp>
      <p:sp>
        <p:nvSpPr>
          <p:cNvPr id="5" name="Segnaposto testo 4">
            <a:extLst>
              <a:ext uri="{FF2B5EF4-FFF2-40B4-BE49-F238E27FC236}">
                <a16:creationId xmlns:a16="http://schemas.microsoft.com/office/drawing/2014/main" id="{5143BB24-B97A-301D-4BCC-1A6C2DBA02A2}"/>
              </a:ext>
            </a:extLst>
          </p:cNvPr>
          <p:cNvSpPr>
            <a:spLocks noGrp="1"/>
          </p:cNvSpPr>
          <p:nvPr>
            <p:ph type="body" idx="1"/>
          </p:nvPr>
        </p:nvSpPr>
        <p:spPr/>
        <p:txBody>
          <a:bodyPr/>
          <a:lstStyle/>
          <a:p>
            <a:pPr marL="76200" indent="0">
              <a:lnSpc>
                <a:spcPct val="107000"/>
              </a:lnSpc>
              <a:spcAft>
                <a:spcPts val="800"/>
              </a:spcAft>
              <a:buNone/>
            </a:pPr>
            <a:r>
              <a:rPr lang="it-IT"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CODICE PENALE - TITOLO VIII-bis -. DEI DELITTI CONTRO IL PATRIMONIO CULTURALE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nSpc>
                <a:spcPct val="107000"/>
              </a:lnSpc>
              <a:spcAft>
                <a:spcPts val="800"/>
              </a:spcAft>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pPr marL="76200" indent="0">
              <a:lnSpc>
                <a:spcPct val="107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Art. 518-duodecies CP - Distruzione</a:t>
            </a:r>
            <a:r>
              <a:rPr lang="it-IT"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dispersione, deterioramento, deturpamento, imbrattamento e uso illecito </a:t>
            </a:r>
            <a:r>
              <a:rPr lang="it-IT"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di beni culturali</a:t>
            </a:r>
            <a:r>
              <a:rPr lang="it-IT"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o paesaggistici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nSpc>
                <a:spcPct val="107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nSpc>
                <a:spcPct val="107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Chiunque distrugge</a:t>
            </a:r>
            <a:r>
              <a:rPr lang="it-IT"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disperde, deteriora o rende in tutto o in parte inservibili o non  fruibili  </a:t>
            </a:r>
            <a:r>
              <a:rPr lang="it-IT"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beni  culturali</a:t>
            </a:r>
            <a:r>
              <a:rPr lang="it-IT"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o  paesaggistici propri o altrui </a:t>
            </a:r>
            <a:r>
              <a:rPr lang="it-IT"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è punito con la reclusione da due a cinque anni e con la multa da euro 2.500 a euro 15.000</a:t>
            </a:r>
            <a:r>
              <a:rPr lang="it-IT"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nSpc>
                <a:spcPct val="107000"/>
              </a:lnSpc>
              <a:spcAft>
                <a:spcPts val="800"/>
              </a:spcAft>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pPr marL="76200" indent="0">
              <a:buNone/>
            </a:pPr>
            <a:r>
              <a:rPr lang="it-IT" sz="1800" dirty="0">
                <a:solidFill>
                  <a:srgbClr val="19191A"/>
                </a:solidFill>
                <a:effectLst/>
                <a:latin typeface="Courier New" panose="02070309020205020404" pitchFamily="49" charset="0"/>
                <a:ea typeface="Times New Roman" panose="02020603050405020304" pitchFamily="18" charset="0"/>
              </a:rPr>
              <a:t>Testo in vigore dal: </a:t>
            </a:r>
            <a:r>
              <a:rPr lang="it-IT" sz="1800" dirty="0">
                <a:solidFill>
                  <a:srgbClr val="990000"/>
                </a:solidFill>
                <a:effectLst/>
                <a:latin typeface="Courier New" panose="02070309020205020404" pitchFamily="49" charset="0"/>
                <a:ea typeface="Times New Roman" panose="02020603050405020304" pitchFamily="18" charset="0"/>
              </a:rPr>
              <a:t>23-3-2022</a:t>
            </a:r>
            <a:endParaRPr lang="it-IT" dirty="0"/>
          </a:p>
        </p:txBody>
      </p:sp>
    </p:spTree>
    <p:extLst>
      <p:ext uri="{BB962C8B-B14F-4D97-AF65-F5344CB8AC3E}">
        <p14:creationId xmlns:p14="http://schemas.microsoft.com/office/powerpoint/2010/main" val="3788353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ED0071-17C5-45E4-81B8-4FA6C6B5D6FA}"/>
              </a:ext>
            </a:extLst>
          </p:cNvPr>
          <p:cNvSpPr>
            <a:spLocks noGrp="1"/>
          </p:cNvSpPr>
          <p:nvPr>
            <p:ph type="title"/>
          </p:nvPr>
        </p:nvSpPr>
        <p:spPr>
          <a:xfrm>
            <a:off x="431371" y="527538"/>
            <a:ext cx="10972800" cy="660086"/>
          </a:xfrm>
        </p:spPr>
        <p:txBody>
          <a:bodyPr/>
          <a:lstStyle/>
          <a:p>
            <a:pPr algn="l"/>
            <a:r>
              <a:rPr lang="it-IT" sz="2400" dirty="0">
                <a:solidFill>
                  <a:schemeClr val="tx1"/>
                </a:solidFill>
              </a:rPr>
              <a:t>La conservazione nelle Linee Guida </a:t>
            </a:r>
            <a:r>
              <a:rPr lang="it-IT" sz="2100" dirty="0">
                <a:solidFill>
                  <a:schemeClr val="tx1"/>
                </a:solidFill>
              </a:rPr>
              <a:t>(cap. 4)</a:t>
            </a:r>
          </a:p>
        </p:txBody>
      </p:sp>
      <p:sp>
        <p:nvSpPr>
          <p:cNvPr id="3" name="Segnaposto contenuto 2">
            <a:extLst>
              <a:ext uri="{FF2B5EF4-FFF2-40B4-BE49-F238E27FC236}">
                <a16:creationId xmlns:a16="http://schemas.microsoft.com/office/drawing/2014/main" id="{326B5C4C-64CC-4058-9B02-74FEA3086496}"/>
              </a:ext>
            </a:extLst>
          </p:cNvPr>
          <p:cNvSpPr>
            <a:spLocks noGrp="1"/>
          </p:cNvSpPr>
          <p:nvPr>
            <p:ph idx="1"/>
          </p:nvPr>
        </p:nvSpPr>
        <p:spPr/>
        <p:txBody>
          <a:bodyPr/>
          <a:lstStyle/>
          <a:p>
            <a:pPr marL="76200" indent="0">
              <a:buNone/>
            </a:pPr>
            <a:r>
              <a:rPr lang="it-IT" sz="2100" dirty="0"/>
              <a:t>Nella Pubblica Amministrazione il </a:t>
            </a:r>
            <a:r>
              <a:rPr lang="it-IT" sz="2100" b="1" dirty="0"/>
              <a:t>sistema di gestione documentale trasferisce</a:t>
            </a:r>
            <a:r>
              <a:rPr lang="it-IT" sz="2100" dirty="0"/>
              <a:t> </a:t>
            </a:r>
            <a:r>
              <a:rPr lang="it-IT" sz="2100" b="1" dirty="0"/>
              <a:t>al sistema di conservazione</a:t>
            </a:r>
            <a:r>
              <a:rPr lang="it-IT" sz="2100" dirty="0"/>
              <a:t>, ai sensi dell’art. 44, comma 1-bis, del CAD:</a:t>
            </a:r>
          </a:p>
          <a:p>
            <a:pPr marL="76200" indent="0">
              <a:buNone/>
            </a:pPr>
            <a:endParaRPr lang="it-IT" sz="2100" dirty="0"/>
          </a:p>
          <a:p>
            <a:pPr marL="600075" lvl="1" indent="-257175">
              <a:buFont typeface="+mj-lt"/>
              <a:buAutoNum type="alphaLcParenR"/>
            </a:pPr>
            <a:r>
              <a:rPr lang="it-IT" dirty="0"/>
              <a:t>I fascicoli informatici chiusi e le serie informatiche chiuse, trasferendole dall’archivio corrente o dall’archivio di deposito</a:t>
            </a:r>
          </a:p>
          <a:p>
            <a:pPr marL="600075" lvl="1" indent="-257175">
              <a:buFont typeface="+mj-lt"/>
              <a:buAutoNum type="alphaLcParenR"/>
            </a:pPr>
            <a:r>
              <a:rPr lang="it-IT" dirty="0"/>
              <a:t>i fascicoli informatici e le serie non ancora chiuse trasferendo i documenti in essi contenuti sulla base di specifiche esigenze dell’ente, con particolare attenzione per i rischi di obsolescenza tecnologica.</a:t>
            </a:r>
          </a:p>
        </p:txBody>
      </p:sp>
    </p:spTree>
    <p:extLst>
      <p:ext uri="{BB962C8B-B14F-4D97-AF65-F5344CB8AC3E}">
        <p14:creationId xmlns:p14="http://schemas.microsoft.com/office/powerpoint/2010/main" val="641724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2177" y="580292"/>
            <a:ext cx="9440283" cy="976500"/>
          </a:xfrm>
        </p:spPr>
        <p:txBody>
          <a:bodyPr/>
          <a:lstStyle/>
          <a:p>
            <a:r>
              <a:rPr lang="it-IT" sz="1800" dirty="0">
                <a:solidFill>
                  <a:schemeClr val="tx1"/>
                </a:solidFill>
              </a:rPr>
              <a:t>Codice dell’Amministrazione Digitale (CAD </a:t>
            </a:r>
            <a:r>
              <a:rPr lang="it-IT" sz="1800" dirty="0" err="1">
                <a:solidFill>
                  <a:schemeClr val="tx1"/>
                </a:solidFill>
              </a:rPr>
              <a:t>D.Lgs.</a:t>
            </a:r>
            <a:r>
              <a:rPr lang="it-IT" sz="1800" dirty="0">
                <a:solidFill>
                  <a:schemeClr val="tx1"/>
                </a:solidFill>
              </a:rPr>
              <a:t> 82/2005): </a:t>
            </a:r>
            <a:br>
              <a:rPr lang="it-IT" sz="1800" dirty="0">
                <a:solidFill>
                  <a:schemeClr val="tx1"/>
                </a:solidFill>
              </a:rPr>
            </a:br>
            <a:r>
              <a:rPr lang="it-IT" sz="1800" dirty="0">
                <a:solidFill>
                  <a:schemeClr val="tx1"/>
                </a:solidFill>
              </a:rPr>
              <a:t>art. 44 Requisiti per la gestione e conservazione </a:t>
            </a:r>
            <a:r>
              <a:rPr lang="it-IT" sz="1800" dirty="0">
                <a:solidFill>
                  <a:schemeClr val="bg1"/>
                </a:solidFill>
              </a:rPr>
              <a:t>dei documenti informatici</a:t>
            </a:r>
          </a:p>
        </p:txBody>
      </p:sp>
      <p:sp>
        <p:nvSpPr>
          <p:cNvPr id="6" name="Segnaposto contenuto 5"/>
          <p:cNvSpPr>
            <a:spLocks noGrp="1"/>
          </p:cNvSpPr>
          <p:nvPr>
            <p:ph idx="1"/>
          </p:nvPr>
        </p:nvSpPr>
        <p:spPr>
          <a:xfrm>
            <a:off x="967153" y="2056211"/>
            <a:ext cx="10260623" cy="3121712"/>
          </a:xfrm>
          <a:prstGeom prst="rect">
            <a:avLst/>
          </a:prstGeom>
          <a:noFill/>
        </p:spPr>
        <p:txBody>
          <a:bodyPr wrap="square">
            <a:spAutoFit/>
          </a:bodyPr>
          <a:lstStyle/>
          <a:p>
            <a:pPr marL="0" lvl="1" indent="0" algn="just">
              <a:spcBef>
                <a:spcPts val="450"/>
              </a:spcBef>
              <a:spcAft>
                <a:spcPts val="450"/>
              </a:spcAft>
              <a:buClr>
                <a:schemeClr val="tx2"/>
              </a:buClr>
            </a:pPr>
            <a:r>
              <a:rPr lang="it-IT" altLang="it-IT" sz="1500" dirty="0">
                <a:latin typeface="Verdana" pitchFamily="34" charset="0"/>
              </a:rPr>
              <a:t>Almeno una volta all’anno il responsabile della gestione dei documenti informatici provvede a trasmettere al sistema di conservazione i fascicoli e le serie documentarie anche relative a procedimenti </a:t>
            </a:r>
            <a:r>
              <a:rPr lang="it-IT" altLang="it-IT" sz="1500" b="1" dirty="0">
                <a:latin typeface="Verdana" pitchFamily="34" charset="0"/>
              </a:rPr>
              <a:t>non conclusi</a:t>
            </a:r>
          </a:p>
          <a:p>
            <a:pPr marL="0" lvl="1" indent="0" algn="just">
              <a:spcBef>
                <a:spcPts val="450"/>
              </a:spcBef>
              <a:spcAft>
                <a:spcPts val="450"/>
              </a:spcAft>
              <a:buClr>
                <a:schemeClr val="tx2"/>
              </a:buClr>
            </a:pPr>
            <a:r>
              <a:rPr lang="it-IT" sz="1500" dirty="0">
                <a:latin typeface="Verdana" pitchFamily="34" charset="0"/>
              </a:rPr>
              <a:t>Il sistema di conservazione dei documenti informatici assicura, per quanto in esso conservato, caratteristiche di </a:t>
            </a:r>
            <a:r>
              <a:rPr lang="it-IT" sz="1500" b="1" dirty="0">
                <a:latin typeface="Verdana" pitchFamily="34" charset="0"/>
              </a:rPr>
              <a:t>autenticità, integrità, affidabilità, leggibilità, reperibilità</a:t>
            </a:r>
            <a:r>
              <a:rPr lang="it-IT" sz="1500" dirty="0">
                <a:latin typeface="Verdana" pitchFamily="34" charset="0"/>
              </a:rPr>
              <a:t>, secondo le modalità indicate nelle Linee guida.</a:t>
            </a:r>
          </a:p>
          <a:p>
            <a:pPr marL="0" lvl="1" indent="0" algn="just">
              <a:spcBef>
                <a:spcPts val="450"/>
              </a:spcBef>
              <a:spcAft>
                <a:spcPts val="450"/>
              </a:spcAft>
              <a:buClr>
                <a:schemeClr val="tx2"/>
              </a:buClr>
            </a:pPr>
            <a:r>
              <a:rPr lang="it-IT" sz="1500" dirty="0">
                <a:latin typeface="Verdana" pitchFamily="34" charset="0"/>
              </a:rPr>
              <a:t>Il </a:t>
            </a:r>
            <a:r>
              <a:rPr lang="it-IT" sz="1500" b="1" dirty="0">
                <a:latin typeface="Verdana" pitchFamily="34" charset="0"/>
              </a:rPr>
              <a:t>responsabile della conservazione della pubblica amministrazione </a:t>
            </a:r>
            <a:r>
              <a:rPr lang="it-IT" sz="1500" dirty="0">
                <a:latin typeface="Verdana" pitchFamily="34" charset="0"/>
              </a:rPr>
              <a:t>… effettua la conservazione dei documenti informatici secondo quanto previsto dall’art. 34, comma 1-bis</a:t>
            </a:r>
          </a:p>
          <a:p>
            <a:pPr marL="0" lvl="1" indent="0" algn="just">
              <a:spcBef>
                <a:spcPts val="450"/>
              </a:spcBef>
              <a:spcAft>
                <a:spcPts val="450"/>
              </a:spcAft>
              <a:buClr>
                <a:schemeClr val="tx2"/>
              </a:buClr>
            </a:pPr>
            <a:r>
              <a:rPr lang="it-IT" sz="1350" dirty="0">
                <a:latin typeface="Verdana" pitchFamily="34" charset="0"/>
              </a:rPr>
              <a:t>								(art. 44 commi 1 bis e 1 ter)</a:t>
            </a:r>
          </a:p>
        </p:txBody>
      </p:sp>
    </p:spTree>
    <p:extLst>
      <p:ext uri="{BB962C8B-B14F-4D97-AF65-F5344CB8AC3E}">
        <p14:creationId xmlns:p14="http://schemas.microsoft.com/office/powerpoint/2010/main" val="122444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ED0071-17C5-45E4-81B8-4FA6C6B5D6FA}"/>
              </a:ext>
            </a:extLst>
          </p:cNvPr>
          <p:cNvSpPr>
            <a:spLocks noGrp="1"/>
          </p:cNvSpPr>
          <p:nvPr>
            <p:ph type="title"/>
          </p:nvPr>
        </p:nvSpPr>
        <p:spPr>
          <a:xfrm>
            <a:off x="838986" y="404664"/>
            <a:ext cx="9615339" cy="1011386"/>
          </a:xfrm>
        </p:spPr>
        <p:txBody>
          <a:bodyPr>
            <a:normAutofit fontScale="90000"/>
          </a:bodyPr>
          <a:lstStyle/>
          <a:p>
            <a:pPr>
              <a:lnSpc>
                <a:spcPct val="100000"/>
              </a:lnSpc>
            </a:pPr>
            <a:br>
              <a:rPr lang="it-IT" sz="2000" dirty="0">
                <a:solidFill>
                  <a:schemeClr val="tx1"/>
                </a:solidFill>
              </a:rPr>
            </a:br>
            <a:r>
              <a:rPr lang="it-IT" sz="2000" dirty="0">
                <a:solidFill>
                  <a:schemeClr val="tx1"/>
                </a:solidFill>
              </a:rPr>
              <a:t> </a:t>
            </a:r>
            <a:r>
              <a:rPr lang="it-IT" sz="3200" dirty="0">
                <a:solidFill>
                  <a:schemeClr val="tx1"/>
                </a:solidFill>
              </a:rPr>
              <a:t>Responsabile della conservazione</a:t>
            </a:r>
          </a:p>
        </p:txBody>
      </p:sp>
      <p:sp>
        <p:nvSpPr>
          <p:cNvPr id="3" name="Segnaposto contenuto 2">
            <a:extLst>
              <a:ext uri="{FF2B5EF4-FFF2-40B4-BE49-F238E27FC236}">
                <a16:creationId xmlns:a16="http://schemas.microsoft.com/office/drawing/2014/main" id="{326B5C4C-64CC-4058-9B02-74FEA3086496}"/>
              </a:ext>
            </a:extLst>
          </p:cNvPr>
          <p:cNvSpPr>
            <a:spLocks noGrp="1"/>
          </p:cNvSpPr>
          <p:nvPr>
            <p:ph idx="1"/>
          </p:nvPr>
        </p:nvSpPr>
        <p:spPr>
          <a:xfrm>
            <a:off x="838986" y="1706252"/>
            <a:ext cx="10086679" cy="3584416"/>
          </a:xfrm>
        </p:spPr>
        <p:txBody>
          <a:bodyPr>
            <a:normAutofit fontScale="92500" lnSpcReduction="20000"/>
          </a:bodyPr>
          <a:lstStyle/>
          <a:p>
            <a:pPr>
              <a:spcBef>
                <a:spcPts val="1350"/>
              </a:spcBef>
              <a:buFont typeface="Wingdings" panose="05000000000000000000" pitchFamily="2" charset="2"/>
              <a:buChar char="Ø"/>
            </a:pPr>
            <a:r>
              <a:rPr lang="it-IT" dirty="0"/>
              <a:t>Ruolo nell’ organigramma del Titolare (produttore dell’archivio)</a:t>
            </a:r>
          </a:p>
          <a:p>
            <a:pPr>
              <a:spcBef>
                <a:spcPts val="1350"/>
              </a:spcBef>
              <a:buFont typeface="Wingdings" panose="05000000000000000000" pitchFamily="2" charset="2"/>
              <a:buChar char="Ø"/>
            </a:pPr>
            <a:r>
              <a:rPr lang="it-IT" dirty="0"/>
              <a:t>Dirigente o funzionario interno formalmente designato e in possesso di idonee competenze giuridiche, informatiche ed archivistiche</a:t>
            </a:r>
          </a:p>
          <a:p>
            <a:pPr>
              <a:spcBef>
                <a:spcPts val="1350"/>
              </a:spcBef>
              <a:buFont typeface="Wingdings" panose="05000000000000000000" pitchFamily="2" charset="2"/>
              <a:buChar char="Ø"/>
            </a:pPr>
            <a:r>
              <a:rPr lang="it-IT" dirty="0"/>
              <a:t>Può essere svolto dal responsabile della gestione documentale o dal coordinatore della gestione documentale</a:t>
            </a:r>
          </a:p>
          <a:p>
            <a:pPr>
              <a:spcBef>
                <a:spcPts val="1350"/>
              </a:spcBef>
              <a:buFont typeface="Wingdings" panose="05000000000000000000" pitchFamily="2" charset="2"/>
              <a:buChar char="Ø"/>
            </a:pPr>
            <a:r>
              <a:rPr lang="it-IT" dirty="0"/>
              <a:t>In caso di affidamento esterno può affidare al responsabile del servizio di conservazione del conservatore  tutte le sue attività ad eccezione della redazione del manuale di conservazione </a:t>
            </a:r>
          </a:p>
          <a:p>
            <a:pPr>
              <a:buFont typeface="+mj-lt"/>
              <a:buAutoNum type="alphaLcParenR"/>
            </a:pPr>
            <a:endParaRPr lang="it-IT" sz="1500" dirty="0"/>
          </a:p>
        </p:txBody>
      </p:sp>
    </p:spTree>
    <p:extLst>
      <p:ext uri="{BB962C8B-B14F-4D97-AF65-F5344CB8AC3E}">
        <p14:creationId xmlns:p14="http://schemas.microsoft.com/office/powerpoint/2010/main" val="1648554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ED0071-17C5-45E4-81B8-4FA6C6B5D6FA}"/>
              </a:ext>
            </a:extLst>
          </p:cNvPr>
          <p:cNvSpPr>
            <a:spLocks noGrp="1"/>
          </p:cNvSpPr>
          <p:nvPr>
            <p:ph type="title"/>
          </p:nvPr>
        </p:nvSpPr>
        <p:spPr>
          <a:xfrm>
            <a:off x="431371" y="606668"/>
            <a:ext cx="10972800" cy="580955"/>
          </a:xfrm>
        </p:spPr>
        <p:txBody>
          <a:bodyPr/>
          <a:lstStyle/>
          <a:p>
            <a:pPr algn="l"/>
            <a:r>
              <a:rPr lang="it-IT" sz="2100" dirty="0">
                <a:solidFill>
                  <a:schemeClr val="tx1"/>
                </a:solidFill>
              </a:rPr>
              <a:t>La conservazione nelle nuove Linee Guida (cap. 4)</a:t>
            </a:r>
          </a:p>
        </p:txBody>
      </p:sp>
      <p:sp>
        <p:nvSpPr>
          <p:cNvPr id="3" name="Segnaposto contenuto 2">
            <a:extLst>
              <a:ext uri="{FF2B5EF4-FFF2-40B4-BE49-F238E27FC236}">
                <a16:creationId xmlns:a16="http://schemas.microsoft.com/office/drawing/2014/main" id="{326B5C4C-64CC-4058-9B02-74FEA3086496}"/>
              </a:ext>
            </a:extLst>
          </p:cNvPr>
          <p:cNvSpPr>
            <a:spLocks noGrp="1"/>
          </p:cNvSpPr>
          <p:nvPr>
            <p:ph idx="1"/>
          </p:nvPr>
        </p:nvSpPr>
        <p:spPr/>
        <p:txBody>
          <a:bodyPr>
            <a:normAutofit/>
          </a:bodyPr>
          <a:lstStyle/>
          <a:p>
            <a:r>
              <a:rPr lang="it-IT" sz="2000" dirty="0"/>
              <a:t>Il sistema di conservazione garantisce l’accesso all’oggetto conservato per il periodo previsto </a:t>
            </a:r>
            <a:r>
              <a:rPr lang="it-IT" sz="2000" b="1" dirty="0"/>
              <a:t>dal piano di conservazione del titolare dell’oggetto della conservazione </a:t>
            </a:r>
            <a:r>
              <a:rPr lang="it-IT" sz="2000" dirty="0"/>
              <a:t>e dalla normativa vigente … indipendentemente dall’evoluzione del contesto tecnologico.</a:t>
            </a:r>
          </a:p>
          <a:p>
            <a:endParaRPr lang="it-IT" sz="2000" dirty="0"/>
          </a:p>
          <a:p>
            <a:r>
              <a:rPr lang="it-IT" sz="2000" b="1" dirty="0"/>
              <a:t>Il sistema di conservazione è almeno logicamente distinto dal sistema di gestione documentale</a:t>
            </a:r>
          </a:p>
          <a:p>
            <a:endParaRPr lang="it-IT" sz="2000" dirty="0"/>
          </a:p>
          <a:p>
            <a:r>
              <a:rPr lang="it-IT" sz="2000" dirty="0"/>
              <a:t>Allegati 4  e 2 con definizione di standard di riferimento e analisi dei formati</a:t>
            </a:r>
          </a:p>
        </p:txBody>
      </p:sp>
    </p:spTree>
    <p:extLst>
      <p:ext uri="{BB962C8B-B14F-4D97-AF65-F5344CB8AC3E}">
        <p14:creationId xmlns:p14="http://schemas.microsoft.com/office/powerpoint/2010/main" val="2910406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5815977F-32BD-4970-82D5-69836FCA91A8}"/>
              </a:ext>
            </a:extLst>
          </p:cNvPr>
          <p:cNvSpPr>
            <a:spLocks noGrp="1" noChangeArrowheads="1"/>
          </p:cNvSpPr>
          <p:nvPr>
            <p:ph type="title" idx="4294967295"/>
          </p:nvPr>
        </p:nvSpPr>
        <p:spPr>
          <a:xfrm>
            <a:off x="1981201" y="458788"/>
            <a:ext cx="8220075" cy="601662"/>
          </a:xfrm>
        </p:spPr>
        <p:txBody>
          <a:bodyPr spcFirstLastPara="1" wrap="square" lIns="94680" tIns="47160" rIns="94680" bIns="47160" anchor="t" anchorCtr="0">
            <a:normAutofit/>
          </a:bodyPr>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t> Trasferimento in conservazione</a:t>
            </a:r>
          </a:p>
        </p:txBody>
      </p:sp>
      <p:sp>
        <p:nvSpPr>
          <p:cNvPr id="30722" name="Rectangle 2">
            <a:extLst>
              <a:ext uri="{FF2B5EF4-FFF2-40B4-BE49-F238E27FC236}">
                <a16:creationId xmlns:a16="http://schemas.microsoft.com/office/drawing/2014/main" id="{BCAE2531-2FAB-4F3E-AE07-EDE8FE0FFF08}"/>
              </a:ext>
            </a:extLst>
          </p:cNvPr>
          <p:cNvSpPr>
            <a:spLocks noGrp="1" noChangeArrowheads="1"/>
          </p:cNvSpPr>
          <p:nvPr>
            <p:ph type="body" idx="4294967295"/>
          </p:nvPr>
        </p:nvSpPr>
        <p:spPr>
          <a:xfrm>
            <a:off x="879232" y="1439864"/>
            <a:ext cx="9553820" cy="5418137"/>
          </a:xfrm>
        </p:spPr>
        <p:txBody>
          <a:bodyPr spcFirstLastPara="1" wrap="square" lIns="121900" tIns="10584" rIns="121900" bIns="121900" anchor="t" anchorCtr="0">
            <a:normAutofit fontScale="47500" lnSpcReduction="20000"/>
          </a:bodyPr>
          <a:lstStyle/>
          <a:p>
            <a:pPr marL="647700" indent="-647700" algn="just">
              <a:lnSpc>
                <a:spcPct val="95000"/>
              </a:lnSpc>
              <a:spcBef>
                <a:spcPct val="0"/>
              </a:spcBef>
              <a:buFont typeface="Times New Roman" panose="02020603050405020304" pitchFamily="18" charset="0"/>
              <a:buChar char="•"/>
              <a:tabLst>
                <a:tab pos="647700" algn="l"/>
                <a:tab pos="752475" algn="l"/>
                <a:tab pos="1201738" algn="l"/>
                <a:tab pos="1651000" algn="l"/>
                <a:tab pos="2100263" algn="l"/>
                <a:tab pos="2549525" algn="l"/>
                <a:tab pos="2998788" algn="l"/>
                <a:tab pos="3448050" algn="l"/>
                <a:tab pos="3897313" algn="l"/>
                <a:tab pos="4346575" algn="l"/>
                <a:tab pos="4795838" algn="l"/>
                <a:tab pos="5245100" algn="l"/>
                <a:tab pos="5694363" algn="l"/>
                <a:tab pos="6143625" algn="l"/>
                <a:tab pos="6592888" algn="l"/>
                <a:tab pos="7042150" algn="l"/>
                <a:tab pos="7491413" algn="l"/>
                <a:tab pos="7940675" algn="l"/>
                <a:tab pos="8389938" algn="l"/>
                <a:tab pos="8839200" algn="l"/>
                <a:tab pos="9288463" algn="l"/>
              </a:tabLst>
              <a:defRPr/>
            </a:pPr>
            <a:r>
              <a:rPr lang="it-IT" altLang="it-IT" sz="3800" dirty="0">
                <a:cs typeface="Arial" panose="020B0604020202020204" pitchFamily="34" charset="0"/>
              </a:rPr>
              <a:t>I tempi entro cui i documenti informatici e le aggregazioni documentali informatiche devono essere trasferiti in conservazione sono stabiliti in conformità alla normativa vigente e </a:t>
            </a:r>
            <a:r>
              <a:rPr lang="it-IT" altLang="it-IT" sz="3800" b="1" dirty="0">
                <a:cs typeface="Arial" panose="020B0604020202020204" pitchFamily="34" charset="0"/>
              </a:rPr>
              <a:t>al piano di conservazione</a:t>
            </a:r>
          </a:p>
          <a:p>
            <a:pPr marL="647700" indent="-647700" algn="just">
              <a:lnSpc>
                <a:spcPct val="95000"/>
              </a:lnSpc>
              <a:spcBef>
                <a:spcPct val="0"/>
              </a:spcBef>
              <a:buFont typeface="Times New Roman" panose="02020603050405020304" pitchFamily="18" charset="0"/>
              <a:buChar char="•"/>
              <a:tabLst>
                <a:tab pos="647700" algn="l"/>
                <a:tab pos="752475" algn="l"/>
                <a:tab pos="1201738" algn="l"/>
                <a:tab pos="1651000" algn="l"/>
                <a:tab pos="2100263" algn="l"/>
                <a:tab pos="2549525" algn="l"/>
                <a:tab pos="2998788" algn="l"/>
                <a:tab pos="3448050" algn="l"/>
                <a:tab pos="3897313" algn="l"/>
                <a:tab pos="4346575" algn="l"/>
                <a:tab pos="4795838" algn="l"/>
                <a:tab pos="5245100" algn="l"/>
                <a:tab pos="5694363" algn="l"/>
                <a:tab pos="6143625" algn="l"/>
                <a:tab pos="6592888" algn="l"/>
                <a:tab pos="7042150" algn="l"/>
                <a:tab pos="7491413" algn="l"/>
                <a:tab pos="7940675" algn="l"/>
                <a:tab pos="8389938" algn="l"/>
                <a:tab pos="8839200" algn="l"/>
                <a:tab pos="9288463" algn="l"/>
              </a:tabLst>
              <a:defRPr/>
            </a:pPr>
            <a:endParaRPr lang="it-IT" altLang="it-IT" sz="3800" b="1" dirty="0">
              <a:cs typeface="Arial" panose="020B0604020202020204" pitchFamily="34" charset="0"/>
            </a:endParaRPr>
          </a:p>
          <a:p>
            <a:pPr marL="647700" indent="-647700" algn="just">
              <a:lnSpc>
                <a:spcPct val="95000"/>
              </a:lnSpc>
              <a:spcBef>
                <a:spcPct val="0"/>
              </a:spcBef>
              <a:buFont typeface="Times New Roman" panose="02020603050405020304" pitchFamily="18" charset="0"/>
              <a:buChar char="•"/>
              <a:tabLst>
                <a:tab pos="647700" algn="l"/>
                <a:tab pos="752475" algn="l"/>
                <a:tab pos="1201738" algn="l"/>
                <a:tab pos="1651000" algn="l"/>
                <a:tab pos="2100263" algn="l"/>
                <a:tab pos="2549525" algn="l"/>
                <a:tab pos="2998788" algn="l"/>
                <a:tab pos="3448050" algn="l"/>
                <a:tab pos="3897313" algn="l"/>
                <a:tab pos="4346575" algn="l"/>
                <a:tab pos="4795838" algn="l"/>
                <a:tab pos="5245100" algn="l"/>
                <a:tab pos="5694363" algn="l"/>
                <a:tab pos="6143625" algn="l"/>
                <a:tab pos="6592888" algn="l"/>
                <a:tab pos="7042150" algn="l"/>
                <a:tab pos="7491413" algn="l"/>
                <a:tab pos="7940675" algn="l"/>
                <a:tab pos="8389938" algn="l"/>
                <a:tab pos="8839200" algn="l"/>
                <a:tab pos="9288463" algn="l"/>
              </a:tabLst>
              <a:defRPr/>
            </a:pPr>
            <a:endParaRPr lang="it-IT" altLang="it-IT" sz="3800" b="1" dirty="0">
              <a:cs typeface="Arial" panose="020B0604020202020204" pitchFamily="34" charset="0"/>
            </a:endParaRPr>
          </a:p>
          <a:p>
            <a:pPr marL="647700" indent="-647700" algn="just">
              <a:lnSpc>
                <a:spcPct val="97000"/>
              </a:lnSpc>
              <a:spcBef>
                <a:spcPct val="0"/>
              </a:spcBef>
              <a:buFont typeface="Times New Roman" panose="02020603050405020304" pitchFamily="18" charset="0"/>
              <a:buChar char="•"/>
              <a:tabLst>
                <a:tab pos="647700" algn="l"/>
                <a:tab pos="752475" algn="l"/>
                <a:tab pos="1201738" algn="l"/>
                <a:tab pos="1651000" algn="l"/>
                <a:tab pos="2100263" algn="l"/>
                <a:tab pos="2549525" algn="l"/>
                <a:tab pos="2998788" algn="l"/>
                <a:tab pos="3448050" algn="l"/>
                <a:tab pos="3897313" algn="l"/>
                <a:tab pos="4346575" algn="l"/>
                <a:tab pos="4795838" algn="l"/>
                <a:tab pos="5245100" algn="l"/>
                <a:tab pos="5694363" algn="l"/>
                <a:tab pos="6143625" algn="l"/>
                <a:tab pos="6592888" algn="l"/>
                <a:tab pos="7042150" algn="l"/>
                <a:tab pos="7491413" algn="l"/>
                <a:tab pos="7940675" algn="l"/>
                <a:tab pos="8389938" algn="l"/>
                <a:tab pos="8839200" algn="l"/>
                <a:tab pos="9288463" algn="l"/>
              </a:tabLst>
              <a:defRPr/>
            </a:pPr>
            <a:r>
              <a:rPr lang="it-IT" altLang="it-IT" sz="3800" dirty="0">
                <a:cs typeface="Arial" panose="020B0604020202020204" pitchFamily="34" charset="0"/>
              </a:rPr>
              <a:t>Il responsabile della gestione documentale  almeno una volta all’anno deve provvedere a trasferire al sistema di conservazione «i fascicoli e le serie documentarie» </a:t>
            </a:r>
            <a:r>
              <a:rPr lang="it-IT" altLang="it-IT" sz="3800" dirty="0"/>
              <a:t>(art. 67, DPR 445 2000) </a:t>
            </a:r>
            <a:r>
              <a:rPr lang="it-IT" altLang="it-IT" sz="3800" dirty="0">
                <a:solidFill>
                  <a:srgbClr val="19191A"/>
                </a:solidFill>
              </a:rPr>
              <a:t>anche relative a procedimenti non conclusi </a:t>
            </a:r>
            <a:r>
              <a:rPr lang="it-IT" altLang="it-IT" sz="3800" dirty="0"/>
              <a:t>(art. 44 CAD)</a:t>
            </a:r>
            <a:endParaRPr lang="it-IT" altLang="it-IT" sz="3800" dirty="0">
              <a:cs typeface="Arial" panose="020B0604020202020204" pitchFamily="34" charset="0"/>
            </a:endParaRPr>
          </a:p>
          <a:p>
            <a:pPr marL="647700" indent="-647700" algn="just">
              <a:lnSpc>
                <a:spcPct val="95000"/>
              </a:lnSpc>
              <a:spcBef>
                <a:spcPct val="0"/>
              </a:spcBef>
              <a:buFont typeface="Times New Roman" panose="02020603050405020304" pitchFamily="18" charset="0"/>
              <a:buChar char="•"/>
              <a:tabLst>
                <a:tab pos="647700" algn="l"/>
                <a:tab pos="752475" algn="l"/>
                <a:tab pos="1201738" algn="l"/>
                <a:tab pos="1651000" algn="l"/>
                <a:tab pos="2100263" algn="l"/>
                <a:tab pos="2549525" algn="l"/>
                <a:tab pos="2998788" algn="l"/>
                <a:tab pos="3448050" algn="l"/>
                <a:tab pos="3897313" algn="l"/>
                <a:tab pos="4346575" algn="l"/>
                <a:tab pos="4795838" algn="l"/>
                <a:tab pos="5245100" algn="l"/>
                <a:tab pos="5694363" algn="l"/>
                <a:tab pos="6143625" algn="l"/>
                <a:tab pos="6592888" algn="l"/>
                <a:tab pos="7042150" algn="l"/>
                <a:tab pos="7491413" algn="l"/>
                <a:tab pos="7940675" algn="l"/>
                <a:tab pos="8389938" algn="l"/>
                <a:tab pos="8839200" algn="l"/>
                <a:tab pos="9288463" algn="l"/>
              </a:tabLst>
              <a:defRPr/>
            </a:pPr>
            <a:endParaRPr lang="it-IT" altLang="it-IT" sz="3800" b="1" dirty="0">
              <a:cs typeface="Arial" panose="020B0604020202020204" pitchFamily="34" charset="0"/>
            </a:endParaRPr>
          </a:p>
          <a:p>
            <a:pPr marL="647700" indent="-647700" algn="just">
              <a:lnSpc>
                <a:spcPct val="95000"/>
              </a:lnSpc>
              <a:spcBef>
                <a:spcPct val="0"/>
              </a:spcBef>
              <a:buFont typeface="Times New Roman" panose="02020603050405020304" pitchFamily="18" charset="0"/>
              <a:buChar char="•"/>
              <a:tabLst>
                <a:tab pos="647700" algn="l"/>
                <a:tab pos="752475" algn="l"/>
                <a:tab pos="1201738" algn="l"/>
                <a:tab pos="1651000" algn="l"/>
                <a:tab pos="2100263" algn="l"/>
                <a:tab pos="2549525" algn="l"/>
                <a:tab pos="2998788" algn="l"/>
                <a:tab pos="3448050" algn="l"/>
                <a:tab pos="3897313" algn="l"/>
                <a:tab pos="4346575" algn="l"/>
                <a:tab pos="4795838" algn="l"/>
                <a:tab pos="5245100" algn="l"/>
                <a:tab pos="5694363" algn="l"/>
                <a:tab pos="6143625" algn="l"/>
                <a:tab pos="6592888" algn="l"/>
                <a:tab pos="7042150" algn="l"/>
                <a:tab pos="7491413" algn="l"/>
                <a:tab pos="7940675" algn="l"/>
                <a:tab pos="8389938" algn="l"/>
                <a:tab pos="8839200" algn="l"/>
                <a:tab pos="9288463" algn="l"/>
              </a:tabLst>
              <a:defRPr/>
            </a:pPr>
            <a:endParaRPr lang="it-IT" altLang="it-IT" sz="2000" b="1" dirty="0">
              <a:cs typeface="Arial" panose="020B0604020202020204" pitchFamily="34" charset="0"/>
            </a:endParaRPr>
          </a:p>
          <a:p>
            <a:pPr marL="647700" indent="-647700" algn="just">
              <a:lnSpc>
                <a:spcPct val="95000"/>
              </a:lnSpc>
              <a:spcBef>
                <a:spcPct val="0"/>
              </a:spcBef>
              <a:buFont typeface="Times New Roman" panose="02020603050405020304" pitchFamily="18" charset="0"/>
              <a:buChar char="•"/>
              <a:tabLst>
                <a:tab pos="647700" algn="l"/>
                <a:tab pos="752475" algn="l"/>
                <a:tab pos="1201738" algn="l"/>
                <a:tab pos="1651000" algn="l"/>
                <a:tab pos="2100263" algn="l"/>
                <a:tab pos="2549525" algn="l"/>
                <a:tab pos="2998788" algn="l"/>
                <a:tab pos="3448050" algn="l"/>
                <a:tab pos="3897313" algn="l"/>
                <a:tab pos="4346575" algn="l"/>
                <a:tab pos="4795838" algn="l"/>
                <a:tab pos="5245100" algn="l"/>
                <a:tab pos="5694363" algn="l"/>
                <a:tab pos="6143625" algn="l"/>
                <a:tab pos="6592888" algn="l"/>
                <a:tab pos="7042150" algn="l"/>
                <a:tab pos="7491413" algn="l"/>
                <a:tab pos="7940675" algn="l"/>
                <a:tab pos="8389938" algn="l"/>
                <a:tab pos="8839200" algn="l"/>
                <a:tab pos="9288463" algn="l"/>
              </a:tabLst>
              <a:defRPr/>
            </a:pPr>
            <a:r>
              <a:rPr lang="it-IT" sz="3800" dirty="0">
                <a:cs typeface="Arial" panose="020B0604020202020204" pitchFamily="34" charset="0"/>
              </a:rPr>
              <a:t>Coerentemente con quanto stabilito dal Codice dei beni culturali, il trasferimento a un sistema di conservazione di documenti e aggregazioni documentali informatiche, appartenenti ad archivi pubblici e privati dichiarati di interesse storico particolarmente importante, </a:t>
            </a:r>
            <a:r>
              <a:rPr lang="it-IT" sz="3800" b="1" dirty="0">
                <a:cs typeface="Arial" panose="020B0604020202020204" pitchFamily="34" charset="0"/>
              </a:rPr>
              <a:t>è assoggettato all’obbligo di cui all’art. 21 del Codice dei Beni Culturali di comunicazione agli organi competenti in materia di tutela dei beni archivistici o, nel caso di affidamento esterno, alla loro autorizzazione.</a:t>
            </a:r>
            <a:endParaRPr lang="it-IT" altLang="it-IT" sz="3800" b="1" dirty="0">
              <a:cs typeface="Arial" panose="020B0604020202020204" pitchFamily="34" charset="0"/>
            </a:endParaRPr>
          </a:p>
          <a:p>
            <a:pPr marL="647700" indent="-647700">
              <a:lnSpc>
                <a:spcPct val="95000"/>
              </a:lnSpc>
              <a:spcBef>
                <a:spcPct val="0"/>
              </a:spcBef>
              <a:buFont typeface="Times New Roman" panose="02020603050405020304" pitchFamily="18" charset="0"/>
              <a:buChar char="•"/>
              <a:tabLst>
                <a:tab pos="647700" algn="l"/>
                <a:tab pos="752475" algn="l"/>
                <a:tab pos="1201738" algn="l"/>
                <a:tab pos="1651000" algn="l"/>
                <a:tab pos="2100263" algn="l"/>
                <a:tab pos="2549525" algn="l"/>
                <a:tab pos="2998788" algn="l"/>
                <a:tab pos="3448050" algn="l"/>
                <a:tab pos="3897313" algn="l"/>
                <a:tab pos="4346575" algn="l"/>
                <a:tab pos="4795838" algn="l"/>
                <a:tab pos="5245100" algn="l"/>
                <a:tab pos="5694363" algn="l"/>
                <a:tab pos="6143625" algn="l"/>
                <a:tab pos="6592888" algn="l"/>
                <a:tab pos="7042150" algn="l"/>
                <a:tab pos="7491413" algn="l"/>
                <a:tab pos="7940675" algn="l"/>
                <a:tab pos="8389938" algn="l"/>
                <a:tab pos="8839200" algn="l"/>
                <a:tab pos="9288463" algn="l"/>
              </a:tabLst>
              <a:defRPr/>
            </a:pPr>
            <a:endParaRPr lang="it-IT" altLang="it-IT" sz="3800" dirty="0">
              <a:cs typeface="Arial" panose="020B0604020202020204" pitchFamily="34" charset="0"/>
            </a:endParaRPr>
          </a:p>
          <a:p>
            <a:pPr marL="647700" indent="-647700">
              <a:lnSpc>
                <a:spcPct val="97000"/>
              </a:lnSpc>
              <a:spcBef>
                <a:spcPct val="0"/>
              </a:spcBef>
              <a:buFont typeface="Times New Roman" panose="02020603050405020304" pitchFamily="18" charset="0"/>
              <a:buChar char="•"/>
              <a:tabLst>
                <a:tab pos="647700" algn="l"/>
                <a:tab pos="752475" algn="l"/>
                <a:tab pos="1201738" algn="l"/>
                <a:tab pos="1651000" algn="l"/>
                <a:tab pos="2100263" algn="l"/>
                <a:tab pos="2549525" algn="l"/>
                <a:tab pos="2998788" algn="l"/>
                <a:tab pos="3448050" algn="l"/>
                <a:tab pos="3897313" algn="l"/>
                <a:tab pos="4346575" algn="l"/>
                <a:tab pos="4795838" algn="l"/>
                <a:tab pos="5245100" algn="l"/>
                <a:tab pos="5694363" algn="l"/>
                <a:tab pos="6143625" algn="l"/>
                <a:tab pos="6592888" algn="l"/>
                <a:tab pos="7042150" algn="l"/>
                <a:tab pos="7491413" algn="l"/>
                <a:tab pos="7940675" algn="l"/>
                <a:tab pos="8389938" algn="l"/>
                <a:tab pos="8839200" algn="l"/>
                <a:tab pos="9288463" algn="l"/>
              </a:tabLst>
              <a:defRPr/>
            </a:pPr>
            <a:endParaRPr lang="it-IT" altLang="it-IT" dirty="0">
              <a:latin typeface="Arial" panose="020B0604020202020204" pitchFamily="34" charset="0"/>
              <a:cs typeface="Arial" panose="020B0604020202020204" pitchFamily="34" charset="0"/>
            </a:endParaRPr>
          </a:p>
          <a:p>
            <a:pPr marL="647700" indent="-647700">
              <a:lnSpc>
                <a:spcPct val="97000"/>
              </a:lnSpc>
              <a:spcBef>
                <a:spcPct val="0"/>
              </a:spcBef>
              <a:buClrTx/>
              <a:buSzTx/>
              <a:tabLst>
                <a:tab pos="647700" algn="l"/>
                <a:tab pos="752475" algn="l"/>
                <a:tab pos="1201738" algn="l"/>
                <a:tab pos="1651000" algn="l"/>
                <a:tab pos="2100263" algn="l"/>
                <a:tab pos="2549525" algn="l"/>
                <a:tab pos="2998788" algn="l"/>
                <a:tab pos="3448050" algn="l"/>
                <a:tab pos="3897313" algn="l"/>
                <a:tab pos="4346575" algn="l"/>
                <a:tab pos="4795838" algn="l"/>
                <a:tab pos="5245100" algn="l"/>
                <a:tab pos="5694363" algn="l"/>
                <a:tab pos="6143625" algn="l"/>
                <a:tab pos="6592888" algn="l"/>
                <a:tab pos="7042150" algn="l"/>
                <a:tab pos="7491413" algn="l"/>
                <a:tab pos="7940675" algn="l"/>
                <a:tab pos="8389938" algn="l"/>
                <a:tab pos="8839200" algn="l"/>
                <a:tab pos="9288463" algn="l"/>
              </a:tabLst>
              <a:defRPr/>
            </a:pPr>
            <a:endParaRPr lang="it-IT" altLang="it-IT" sz="2000" dirty="0"/>
          </a:p>
          <a:p>
            <a:pPr marL="647700" indent="-647700">
              <a:lnSpc>
                <a:spcPct val="97000"/>
              </a:lnSpc>
              <a:spcBef>
                <a:spcPct val="0"/>
              </a:spcBef>
              <a:buClrTx/>
              <a:buSzTx/>
              <a:buNone/>
              <a:tabLst>
                <a:tab pos="647700" algn="l"/>
                <a:tab pos="752475" algn="l"/>
                <a:tab pos="1201738" algn="l"/>
                <a:tab pos="1651000" algn="l"/>
                <a:tab pos="2100263" algn="l"/>
                <a:tab pos="2549525" algn="l"/>
                <a:tab pos="2998788" algn="l"/>
                <a:tab pos="3448050" algn="l"/>
                <a:tab pos="3897313" algn="l"/>
                <a:tab pos="4346575" algn="l"/>
                <a:tab pos="4795838" algn="l"/>
                <a:tab pos="5245100" algn="l"/>
                <a:tab pos="5694363" algn="l"/>
                <a:tab pos="6143625" algn="l"/>
                <a:tab pos="6592888" algn="l"/>
                <a:tab pos="7042150" algn="l"/>
                <a:tab pos="7491413" algn="l"/>
                <a:tab pos="7940675" algn="l"/>
                <a:tab pos="8389938" algn="l"/>
                <a:tab pos="8839200" algn="l"/>
                <a:tab pos="9288463" algn="l"/>
              </a:tabLst>
              <a:defRPr/>
            </a:pPr>
            <a:r>
              <a:rPr lang="it-IT" altLang="it-IT" sz="1200" dirty="0"/>
              <a:t> </a:t>
            </a:r>
          </a:p>
          <a:p>
            <a:pPr marL="647700" indent="-647700">
              <a:lnSpc>
                <a:spcPct val="97000"/>
              </a:lnSpc>
              <a:spcBef>
                <a:spcPct val="0"/>
              </a:spcBef>
              <a:buClrTx/>
              <a:buSzTx/>
              <a:buNone/>
              <a:tabLst>
                <a:tab pos="647700" algn="l"/>
                <a:tab pos="752475" algn="l"/>
                <a:tab pos="1201738" algn="l"/>
                <a:tab pos="1651000" algn="l"/>
                <a:tab pos="2100263" algn="l"/>
                <a:tab pos="2549525" algn="l"/>
                <a:tab pos="2998788" algn="l"/>
                <a:tab pos="3448050" algn="l"/>
                <a:tab pos="3897313" algn="l"/>
                <a:tab pos="4346575" algn="l"/>
                <a:tab pos="4795838" algn="l"/>
                <a:tab pos="5245100" algn="l"/>
                <a:tab pos="5694363" algn="l"/>
                <a:tab pos="6143625" algn="l"/>
                <a:tab pos="6592888" algn="l"/>
                <a:tab pos="7042150" algn="l"/>
                <a:tab pos="7491413" algn="l"/>
                <a:tab pos="7940675" algn="l"/>
                <a:tab pos="8389938" algn="l"/>
                <a:tab pos="8839200" algn="l"/>
                <a:tab pos="9288463" algn="l"/>
              </a:tabLst>
              <a:defRPr/>
            </a:pPr>
            <a:endParaRPr lang="it-IT" altLang="it-IT" sz="1200" dirty="0"/>
          </a:p>
        </p:txBody>
      </p:sp>
      <p:sp>
        <p:nvSpPr>
          <p:cNvPr id="3" name="Rectangle 2">
            <a:extLst>
              <a:ext uri="{FF2B5EF4-FFF2-40B4-BE49-F238E27FC236}">
                <a16:creationId xmlns:a16="http://schemas.microsoft.com/office/drawing/2014/main" id="{6617E5B6-652D-4936-A039-7617DE1CC76E}"/>
              </a:ext>
            </a:extLst>
          </p:cNvPr>
          <p:cNvSpPr>
            <a:spLocks noChangeArrowheads="1"/>
          </p:cNvSpPr>
          <p:nvPr/>
        </p:nvSpPr>
        <p:spPr bwMode="auto">
          <a:xfrm>
            <a:off x="1524000" y="120878"/>
            <a:ext cx="354584" cy="2154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eaLnBrk="0" fontAlgn="base" hangingPunct="0">
              <a:spcBef>
                <a:spcPct val="0"/>
              </a:spcBef>
              <a:spcAft>
                <a:spcPct val="0"/>
              </a:spcAft>
              <a:buClrTx/>
            </a:pPr>
            <a:r>
              <a:rPr lang="it-IT" altLang="it-IT" sz="1100" dirty="0">
                <a:solidFill>
                  <a:srgbClr val="19191A"/>
                </a:solidFill>
                <a:latin typeface="Roboto Mono"/>
              </a:rPr>
              <a:t>. </a:t>
            </a:r>
            <a:endParaRPr lang="it-IT" altLang="it-IT"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31004665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4931" y="332656"/>
            <a:ext cx="8417169" cy="792088"/>
          </a:xfrm>
        </p:spPr>
        <p:txBody>
          <a:bodyPr>
            <a:noAutofit/>
          </a:bodyPr>
          <a:lstStyle/>
          <a:p>
            <a:r>
              <a:rPr lang="it-IT" sz="2000" dirty="0">
                <a:solidFill>
                  <a:schemeClr val="tx1"/>
                </a:solidFill>
              </a:rPr>
              <a:t>Testo unico dei procedimenti amministrativi </a:t>
            </a:r>
            <a:br>
              <a:rPr lang="it-IT" sz="2000" dirty="0">
                <a:solidFill>
                  <a:schemeClr val="tx1"/>
                </a:solidFill>
              </a:rPr>
            </a:br>
            <a:r>
              <a:rPr lang="it-IT" sz="2000" dirty="0">
                <a:solidFill>
                  <a:schemeClr val="tx1"/>
                </a:solidFill>
              </a:rPr>
              <a:t>(TUDA DPR 445/2000)</a:t>
            </a:r>
          </a:p>
        </p:txBody>
      </p:sp>
      <p:sp>
        <p:nvSpPr>
          <p:cNvPr id="6" name="Segnaposto contenuto 5"/>
          <p:cNvSpPr>
            <a:spLocks noGrp="1"/>
          </p:cNvSpPr>
          <p:nvPr>
            <p:ph idx="1"/>
          </p:nvPr>
        </p:nvSpPr>
        <p:spPr>
          <a:xfrm>
            <a:off x="659423" y="2056211"/>
            <a:ext cx="9944100" cy="2732503"/>
          </a:xfrm>
          <a:prstGeom prst="rect">
            <a:avLst/>
          </a:prstGeom>
        </p:spPr>
        <p:txBody>
          <a:bodyPr wrap="square">
            <a:spAutoFit/>
          </a:bodyPr>
          <a:lstStyle/>
          <a:p>
            <a:pPr marL="0" lvl="1" indent="0">
              <a:spcBef>
                <a:spcPts val="450"/>
              </a:spcBef>
              <a:spcAft>
                <a:spcPts val="450"/>
              </a:spcAft>
              <a:buClr>
                <a:schemeClr val="tx2"/>
              </a:buClr>
            </a:pPr>
            <a:r>
              <a:rPr lang="it-IT" sz="2100" b="1" dirty="0">
                <a:latin typeface="Arial" panose="020B0604020202020204" pitchFamily="34" charset="0"/>
                <a:cs typeface="Arial" panose="020B0604020202020204" pitchFamily="34" charset="0"/>
              </a:rPr>
              <a:t>Disposizioni per la conservazione degli archivi (art. 68)</a:t>
            </a:r>
          </a:p>
          <a:p>
            <a:pPr marL="0" lvl="1" indent="0" algn="just">
              <a:spcBef>
                <a:spcPts val="450"/>
              </a:spcBef>
              <a:spcAft>
                <a:spcPts val="450"/>
              </a:spcAft>
              <a:buClr>
                <a:schemeClr val="tx2"/>
              </a:buClr>
            </a:pPr>
            <a:r>
              <a:rPr lang="it-IT" sz="2100" dirty="0"/>
              <a:t>Il servizio per la gestione dei flussi documentali e degli archivi elabora ed aggiorna il </a:t>
            </a:r>
            <a:r>
              <a:rPr lang="it-IT" sz="2100" b="1" dirty="0"/>
              <a:t>piano di conservazione </a:t>
            </a:r>
            <a:r>
              <a:rPr lang="it-IT" sz="2100" dirty="0"/>
              <a:t>degli archivi, integrato con il sistema di classificazione, per la definizione dei criteri di </a:t>
            </a:r>
            <a:r>
              <a:rPr lang="it-IT" sz="2100" b="1" dirty="0"/>
              <a:t>organizzazione dell'archivio</a:t>
            </a:r>
            <a:r>
              <a:rPr lang="it-IT" sz="2100" dirty="0"/>
              <a:t>, di </a:t>
            </a:r>
            <a:r>
              <a:rPr lang="it-IT" sz="2100" b="1" dirty="0"/>
              <a:t>selezione</a:t>
            </a:r>
            <a:r>
              <a:rPr lang="it-IT" sz="2100" dirty="0"/>
              <a:t> </a:t>
            </a:r>
            <a:r>
              <a:rPr lang="it-IT" sz="2100" b="1" dirty="0"/>
              <a:t>periodica</a:t>
            </a:r>
            <a:r>
              <a:rPr lang="it-IT" sz="2100" dirty="0"/>
              <a:t> e di </a:t>
            </a:r>
            <a:r>
              <a:rPr lang="it-IT" sz="2100" b="1" dirty="0"/>
              <a:t>conservazione permanente</a:t>
            </a:r>
            <a:r>
              <a:rPr lang="it-IT" sz="2100" dirty="0"/>
              <a:t> dei documenti nel rispetto delle vigenti disposizioni … in materia di tutela dei beni culturali…</a:t>
            </a:r>
          </a:p>
        </p:txBody>
      </p:sp>
    </p:spTree>
    <p:extLst>
      <p:ext uri="{BB962C8B-B14F-4D97-AF65-F5344CB8AC3E}">
        <p14:creationId xmlns:p14="http://schemas.microsoft.com/office/powerpoint/2010/main" val="2362161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1804B44E-617D-455F-BEF0-02BF3AE3603D}"/>
              </a:ext>
            </a:extLst>
          </p:cNvPr>
          <p:cNvSpPr>
            <a:spLocks noGrp="1" noChangeArrowheads="1"/>
          </p:cNvSpPr>
          <p:nvPr>
            <p:ph type="title"/>
          </p:nvPr>
        </p:nvSpPr>
        <p:spPr>
          <a:xfrm>
            <a:off x="633047" y="188911"/>
            <a:ext cx="9595218" cy="849315"/>
          </a:xfrm>
        </p:spPr>
        <p:txBody>
          <a:bodyP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2600" dirty="0">
                <a:latin typeface="+mn-lt"/>
              </a:rPr>
              <a:t>Relazione tra gestione e conservazione</a:t>
            </a:r>
          </a:p>
        </p:txBody>
      </p:sp>
      <p:sp>
        <p:nvSpPr>
          <p:cNvPr id="31747" name="Segnaposto numero diapositiva 5">
            <a:extLst>
              <a:ext uri="{FF2B5EF4-FFF2-40B4-BE49-F238E27FC236}">
                <a16:creationId xmlns:a16="http://schemas.microsoft.com/office/drawing/2014/main" id="{6DBECFAE-149B-4826-ADC4-33F049B8BF10}"/>
              </a:ext>
            </a:extLst>
          </p:cNvPr>
          <p:cNvSpPr>
            <a:spLocks noGrp="1"/>
          </p:cNvSpPr>
          <p:nvPr>
            <p:ph type="sldNum" sz="quarter" idx="11"/>
          </p:nvPr>
        </p:nvSpPr>
        <p:spPr>
          <a:xfrm>
            <a:off x="5810250" y="6530976"/>
            <a:ext cx="490538" cy="365125"/>
          </a:xfrm>
          <a:noFill/>
        </p:spPr>
        <p:txBody>
          <a:bodyPr/>
          <a:lstStyle>
            <a:lvl1pPr>
              <a:lnSpc>
                <a:spcPct val="80000"/>
              </a:lnSpc>
              <a:spcBef>
                <a:spcPts val="800"/>
              </a:spcBef>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1pPr>
            <a:lvl2pPr>
              <a:lnSpc>
                <a:spcPct val="80000"/>
              </a:lnSpc>
              <a:spcBef>
                <a:spcPts val="800"/>
              </a:spcBef>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2pPr>
            <a:lvl3pPr>
              <a:lnSpc>
                <a:spcPct val="80000"/>
              </a:lnSpc>
              <a:spcBef>
                <a:spcPts val="800"/>
              </a:spcBef>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3pPr>
            <a:lvl4pPr>
              <a:lnSpc>
                <a:spcPct val="80000"/>
              </a:lnSpc>
              <a:spcBef>
                <a:spcPts val="800"/>
              </a:spcBef>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4pPr>
            <a:lvl5pPr>
              <a:lnSpc>
                <a:spcPct val="80000"/>
              </a:lnSpc>
              <a:spcBef>
                <a:spcPts val="800"/>
              </a:spcBef>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5pPr>
            <a:lvl6pPr marL="25130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6pPr>
            <a:lvl7pPr marL="29702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7pPr>
            <a:lvl8pPr marL="34274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8pPr>
            <a:lvl9pPr marL="38846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9pPr>
          </a:lstStyle>
          <a:p>
            <a:pPr algn="ctr">
              <a:lnSpc>
                <a:spcPct val="100000"/>
              </a:lnSpc>
              <a:spcBef>
                <a:spcPct val="0"/>
              </a:spcBef>
              <a:buSzPct val="45000"/>
            </a:pPr>
            <a:fld id="{D8E11D95-2E7D-4638-B4E1-FDD8CB0DAFC2}" type="slidenum">
              <a:rPr lang="it-IT" altLang="it-IT" sz="1200">
                <a:solidFill>
                  <a:srgbClr val="898989"/>
                </a:solidFill>
              </a:rPr>
              <a:pPr algn="ctr">
                <a:lnSpc>
                  <a:spcPct val="100000"/>
                </a:lnSpc>
                <a:spcBef>
                  <a:spcPct val="0"/>
                </a:spcBef>
                <a:buSzPct val="45000"/>
              </a:pPr>
              <a:t>19</a:t>
            </a:fld>
            <a:endParaRPr lang="it-IT" altLang="it-IT" sz="1200">
              <a:solidFill>
                <a:srgbClr val="898989"/>
              </a:solidFill>
            </a:endParaRPr>
          </a:p>
        </p:txBody>
      </p:sp>
      <p:sp>
        <p:nvSpPr>
          <p:cNvPr id="5" name="Rectangle 3">
            <a:extLst>
              <a:ext uri="{FF2B5EF4-FFF2-40B4-BE49-F238E27FC236}">
                <a16:creationId xmlns:a16="http://schemas.microsoft.com/office/drawing/2014/main" id="{1977A387-9E45-4752-9D43-B860C08A149C}"/>
              </a:ext>
            </a:extLst>
          </p:cNvPr>
          <p:cNvSpPr txBox="1">
            <a:spLocks noChangeArrowheads="1"/>
          </p:cNvSpPr>
          <p:nvPr/>
        </p:nvSpPr>
        <p:spPr bwMode="auto">
          <a:xfrm>
            <a:off x="756138" y="879231"/>
            <a:ext cx="10445262" cy="57898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6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94680" rIns="90000" bIns="46800"/>
          <a:lstStyle>
            <a:lvl1pPr marL="341313" indent="-341313" algn="l" defTabSz="447675"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1363" indent="-284163" algn="l" defTabSz="447675"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defRPr>
            </a:lvl2pPr>
            <a:lvl3pPr marL="1141413" indent="-227013" algn="l" defTabSz="447675"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defRPr>
            </a:lvl3pPr>
            <a:lvl4pPr marL="1598613" indent="-227013" algn="l" defTabSz="447675"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defRPr>
            </a:lvl4pPr>
            <a:lvl5pPr marL="2055813" indent="-227013" algn="l" defTabSz="447675"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defRPr>
            </a:lvl5pPr>
            <a:lvl6pPr marL="2513818"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6pPr>
            <a:lvl7pPr marL="2970876"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7pPr>
            <a:lvl8pPr marL="3427934"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8pPr>
            <a:lvl9pPr marL="3884991"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9pPr>
          </a:lstStyle>
          <a:p>
            <a:pPr marL="342900" indent="-342900">
              <a:lnSpc>
                <a:spcPct val="110000"/>
              </a:lnSpc>
              <a:buFont typeface="Arial" panose="020B0604020202020204" pitchFamily="34"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2000" b="1" dirty="0"/>
              <a:t>Definizione unitaria dell’archivio</a:t>
            </a:r>
            <a:r>
              <a:rPr lang="it-IT" altLang="it-IT" sz="2000" dirty="0"/>
              <a:t>: l’organizzazione originaria dei documenti si mantiene integra nel passaggio tra le diverse fasi di tenuta: gestione e conservazione</a:t>
            </a:r>
          </a:p>
          <a:p>
            <a:pPr marL="342900" indent="-342900">
              <a:lnSpc>
                <a:spcPct val="110000"/>
              </a:lnSpc>
              <a:buFont typeface="Arial" panose="020B0604020202020204" pitchFamily="34"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2000" b="1" dirty="0">
                <a:solidFill>
                  <a:srgbClr val="C00000"/>
                </a:solidFill>
              </a:rPr>
              <a:t>PIANO DI CLASSIFICAZIONE FASCICOLAZIONE</a:t>
            </a:r>
            <a:r>
              <a:rPr lang="it-IT" altLang="it-IT" sz="2000" dirty="0">
                <a:solidFill>
                  <a:schemeClr val="tx1"/>
                </a:solidFill>
              </a:rPr>
              <a:t>: consente di ricostruire l’archivio nel sistema di conservazione</a:t>
            </a:r>
          </a:p>
          <a:p>
            <a:pPr marL="342900" indent="-342900">
              <a:lnSpc>
                <a:spcPct val="110000"/>
              </a:lnSpc>
              <a:buFont typeface="Arial" panose="020B0604020202020204" pitchFamily="34"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2000" b="1" dirty="0">
                <a:solidFill>
                  <a:srgbClr val="C00000"/>
                </a:solidFill>
              </a:rPr>
              <a:t>PIANO DI CONSERVAZIONE</a:t>
            </a:r>
            <a:r>
              <a:rPr lang="it-IT" altLang="it-IT" sz="2000" dirty="0">
                <a:solidFill>
                  <a:schemeClr val="tx1"/>
                </a:solidFill>
              </a:rPr>
              <a:t>: consente di definire tempi di invio in conservazione e tempi di scarto per ciascuna tipologia documentaria</a:t>
            </a:r>
          </a:p>
          <a:p>
            <a:pPr marL="742950" lvl="1" indent="-342900">
              <a:lnSpc>
                <a:spcPct val="110000"/>
              </a:lnSpc>
              <a:buFont typeface="Arial" panose="020B0604020202020204" pitchFamily="34"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1600" dirty="0">
                <a:solidFill>
                  <a:schemeClr val="tx1"/>
                </a:solidFill>
              </a:rPr>
              <a:t>relativamente alla conservazione:</a:t>
            </a:r>
          </a:p>
          <a:p>
            <a:pPr marL="742950" lvl="1" indent="-342900">
              <a:lnSpc>
                <a:spcPct val="110000"/>
              </a:lnSpc>
              <a:buFont typeface="Arial" panose="020B0604020202020204" pitchFamily="34"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1600" dirty="0">
                <a:solidFill>
                  <a:schemeClr val="tx1"/>
                </a:solidFill>
              </a:rPr>
              <a:t>a) per le Pubbliche Amministrazioni il piano di conservazione è allegato al manuale di gestione documentale, con l’indicazione dei tempi entro i quali le diverse tipologie di oggetti digitali devono essere trasferite in conservazione ed eventualmente scartate;</a:t>
            </a:r>
          </a:p>
          <a:p>
            <a:pPr marL="342900" indent="-342900">
              <a:lnSpc>
                <a:spcPct val="110000"/>
              </a:lnSpc>
              <a:buFont typeface="Arial" panose="020B0604020202020204" pitchFamily="34"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2000" b="1" dirty="0">
                <a:solidFill>
                  <a:srgbClr val="C00000"/>
                </a:solidFill>
              </a:rPr>
              <a:t>FORMATI</a:t>
            </a:r>
            <a:r>
              <a:rPr lang="it-IT" altLang="it-IT" sz="2000" dirty="0">
                <a:solidFill>
                  <a:schemeClr val="tx1"/>
                </a:solidFill>
              </a:rPr>
              <a:t>: la scelta di formati aperti e idonei alla conservazione favorisce le operazioni di conservazione</a:t>
            </a:r>
          </a:p>
          <a:p>
            <a:pPr marL="342900" indent="-342900">
              <a:lnSpc>
                <a:spcPct val="110000"/>
              </a:lnSpc>
              <a:buFont typeface="Arial" panose="020B0604020202020204" pitchFamily="34"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2000" b="1" dirty="0">
                <a:solidFill>
                  <a:srgbClr val="C00000"/>
                </a:solidFill>
              </a:rPr>
              <a:t>METADATI</a:t>
            </a:r>
            <a:r>
              <a:rPr lang="it-IT" altLang="it-IT" sz="2000" dirty="0">
                <a:solidFill>
                  <a:schemeClr val="tx1"/>
                </a:solidFill>
              </a:rPr>
              <a:t>: informazioni di contesto associate al documento e ai fascicoli che devono essere inviate in conservazione</a:t>
            </a:r>
          </a:p>
        </p:txBody>
      </p:sp>
    </p:spTree>
    <p:extLst>
      <p:ext uri="{BB962C8B-B14F-4D97-AF65-F5344CB8AC3E}">
        <p14:creationId xmlns:p14="http://schemas.microsoft.com/office/powerpoint/2010/main" val="29800239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fontScale="90000"/>
          </a:bodyPr>
          <a:lstStyle/>
          <a:p>
            <a:pPr marL="0" lvl="0" indent="0" algn="ctr" rtl="0">
              <a:spcBef>
                <a:spcPts val="0"/>
              </a:spcBef>
              <a:spcAft>
                <a:spcPts val="0"/>
              </a:spcAft>
              <a:buNone/>
            </a:pPr>
            <a:r>
              <a:rPr lang="it-IT" b="0" i="0" dirty="0">
                <a:solidFill>
                  <a:srgbClr val="464642"/>
                </a:solidFill>
                <a:effectLst/>
                <a:latin typeface="Arial Rounded MT Bold" panose="020F0704030504030204" pitchFamily="34" charset="0"/>
              </a:rPr>
              <a:t>La centralità della conservazione nella transizione digitale</a:t>
            </a:r>
            <a:endParaRPr dirty="0">
              <a:latin typeface="Arial Rounded MT Bold" panose="020F07040305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ED0071-17C5-45E4-81B8-4FA6C6B5D6FA}"/>
              </a:ext>
            </a:extLst>
          </p:cNvPr>
          <p:cNvSpPr>
            <a:spLocks noGrp="1"/>
          </p:cNvSpPr>
          <p:nvPr>
            <p:ph type="title"/>
          </p:nvPr>
        </p:nvSpPr>
        <p:spPr>
          <a:xfrm>
            <a:off x="952107" y="476672"/>
            <a:ext cx="9615340" cy="864096"/>
          </a:xfrm>
        </p:spPr>
        <p:txBody>
          <a:bodyPr>
            <a:normAutofit/>
          </a:bodyPr>
          <a:lstStyle/>
          <a:p>
            <a:pPr>
              <a:lnSpc>
                <a:spcPct val="100000"/>
              </a:lnSpc>
            </a:pPr>
            <a:r>
              <a:rPr lang="it-IT" sz="2000" dirty="0">
                <a:solidFill>
                  <a:schemeClr val="bg1"/>
                </a:solidFill>
              </a:rPr>
              <a:t>La</a:t>
            </a:r>
            <a:r>
              <a:rPr lang="it-IT" sz="2000" dirty="0">
                <a:solidFill>
                  <a:schemeClr val="tx1"/>
                </a:solidFill>
              </a:rPr>
              <a:t> </a:t>
            </a:r>
            <a:r>
              <a:rPr lang="it-IT" sz="1800" dirty="0">
                <a:solidFill>
                  <a:schemeClr val="tx1"/>
                </a:solidFill>
              </a:rPr>
              <a:t> </a:t>
            </a:r>
            <a:r>
              <a:rPr lang="it-IT" sz="2900" dirty="0">
                <a:solidFill>
                  <a:schemeClr val="tx1"/>
                </a:solidFill>
              </a:rPr>
              <a:t>Manuale di conservazione</a:t>
            </a:r>
          </a:p>
        </p:txBody>
      </p:sp>
      <p:sp>
        <p:nvSpPr>
          <p:cNvPr id="3" name="Segnaposto contenuto 2">
            <a:extLst>
              <a:ext uri="{FF2B5EF4-FFF2-40B4-BE49-F238E27FC236}">
                <a16:creationId xmlns:a16="http://schemas.microsoft.com/office/drawing/2014/main" id="{326B5C4C-64CC-4058-9B02-74FEA3086496}"/>
              </a:ext>
            </a:extLst>
          </p:cNvPr>
          <p:cNvSpPr>
            <a:spLocks noGrp="1"/>
          </p:cNvSpPr>
          <p:nvPr>
            <p:ph idx="1"/>
          </p:nvPr>
        </p:nvSpPr>
        <p:spPr>
          <a:xfrm>
            <a:off x="772999" y="1772817"/>
            <a:ext cx="10473178" cy="3517851"/>
          </a:xfrm>
        </p:spPr>
        <p:txBody>
          <a:bodyPr>
            <a:normAutofit fontScale="92500" lnSpcReduction="10000"/>
          </a:bodyPr>
          <a:lstStyle/>
          <a:p>
            <a:pPr algn="just">
              <a:spcBef>
                <a:spcPts val="1350"/>
              </a:spcBef>
              <a:buFont typeface="Wingdings" panose="05000000000000000000" pitchFamily="2" charset="2"/>
              <a:buChar char="Ø"/>
            </a:pPr>
            <a:r>
              <a:rPr lang="it-IT" sz="2000" b="1" dirty="0"/>
              <a:t>Il manuale di conservazione deve illustrare  dettagliatamente </a:t>
            </a:r>
            <a:r>
              <a:rPr lang="it-IT" sz="2000" dirty="0"/>
              <a:t>l’organizzazione, i soggetti coinvolti e i ruoli svolti dagli stessi , il modello di funzionamento, la descrizione del processo, la descrizione delle architetture e delle infrastrutture utilizzate, le misure di sicurezza adottate e ogni altra informazione utile, alla verifica del funzionamento, nel tempo, del </a:t>
            </a:r>
            <a:r>
              <a:rPr lang="it-IT" sz="2000" b="1" dirty="0"/>
              <a:t>sistema di conservazione </a:t>
            </a:r>
          </a:p>
          <a:p>
            <a:pPr algn="just">
              <a:spcBef>
                <a:spcPts val="1350"/>
              </a:spcBef>
              <a:buFont typeface="Wingdings" panose="05000000000000000000" pitchFamily="2" charset="2"/>
              <a:buChar char="Ø"/>
            </a:pPr>
            <a:r>
              <a:rPr lang="it-IT" sz="2000" dirty="0"/>
              <a:t>Le Pubbliche Amministrazioni sono tenute a redigerlo, adottarlo con provvedimento formale e pubblicarlo nella sezione «Amministrazione trasparente»</a:t>
            </a:r>
          </a:p>
          <a:p>
            <a:pPr algn="just">
              <a:spcBef>
                <a:spcPts val="1350"/>
              </a:spcBef>
              <a:buFont typeface="Wingdings" panose="05000000000000000000" pitchFamily="2" charset="2"/>
              <a:buChar char="Ø"/>
            </a:pPr>
            <a:r>
              <a:rPr lang="it-IT" sz="2000" dirty="0"/>
              <a:t>In caso di affidamento ad un conservatore esterno le Pubbliche amministrazioni possono rinviare per le parti di competenza al manuale del conservatore</a:t>
            </a:r>
          </a:p>
          <a:p>
            <a:pPr algn="just">
              <a:spcBef>
                <a:spcPts val="1350"/>
              </a:spcBef>
              <a:buFont typeface="Wingdings" panose="05000000000000000000" pitchFamily="2" charset="2"/>
              <a:buChar char="Ø"/>
            </a:pPr>
            <a:endParaRPr lang="it-IT" sz="2000" dirty="0"/>
          </a:p>
          <a:p>
            <a:pPr marL="0" indent="0" algn="just">
              <a:spcBef>
                <a:spcPts val="1350"/>
              </a:spcBef>
            </a:pPr>
            <a:endParaRPr lang="it-IT" sz="1800" dirty="0"/>
          </a:p>
          <a:p>
            <a:pPr>
              <a:buFont typeface="+mj-lt"/>
              <a:buAutoNum type="alphaLcParenR"/>
            </a:pPr>
            <a:endParaRPr lang="it-IT" sz="1500" dirty="0"/>
          </a:p>
        </p:txBody>
      </p:sp>
    </p:spTree>
    <p:extLst>
      <p:ext uri="{BB962C8B-B14F-4D97-AF65-F5344CB8AC3E}">
        <p14:creationId xmlns:p14="http://schemas.microsoft.com/office/powerpoint/2010/main" val="1749799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05157-195E-AF82-E823-E71BB23EBE7C}"/>
              </a:ext>
            </a:extLst>
          </p:cNvPr>
          <p:cNvSpPr>
            <a:spLocks noGrp="1"/>
          </p:cNvSpPr>
          <p:nvPr>
            <p:ph type="title"/>
          </p:nvPr>
        </p:nvSpPr>
        <p:spPr/>
        <p:txBody>
          <a:bodyPr>
            <a:normAutofit fontScale="90000"/>
          </a:bodyPr>
          <a:lstStyle/>
          <a:p>
            <a:r>
              <a:rPr lang="it-IT" dirty="0"/>
              <a:t>Modello di manuale di conservazione</a:t>
            </a:r>
          </a:p>
        </p:txBody>
      </p:sp>
      <p:sp>
        <p:nvSpPr>
          <p:cNvPr id="3" name="Segnaposto testo 2">
            <a:extLst>
              <a:ext uri="{FF2B5EF4-FFF2-40B4-BE49-F238E27FC236}">
                <a16:creationId xmlns:a16="http://schemas.microsoft.com/office/drawing/2014/main" id="{798EE8AF-ECE7-B16D-0703-7E051286D27E}"/>
              </a:ext>
            </a:extLst>
          </p:cNvPr>
          <p:cNvSpPr>
            <a:spLocks noGrp="1"/>
          </p:cNvSpPr>
          <p:nvPr>
            <p:ph type="body" idx="1"/>
          </p:nvPr>
        </p:nvSpPr>
        <p:spPr>
          <a:xfrm>
            <a:off x="415600" y="1781665"/>
            <a:ext cx="11360700" cy="4310167"/>
          </a:xfrm>
        </p:spPr>
        <p:txBody>
          <a:bodyPr/>
          <a:lstStyle/>
          <a:p>
            <a:r>
              <a:rPr lang="it-IT" sz="2800" dirty="0"/>
              <a:t>La  Comunità Tematica ha prodotto un modello di Manuale di Conservazione utile come riferimento per tutte le amministrazioni del territorio regionale.</a:t>
            </a:r>
          </a:p>
          <a:p>
            <a:r>
              <a:rPr lang="it-IT" sz="2800" dirty="0"/>
              <a:t>Strumento da personalizzare, ma che offre tutti gli opportuni riferimenti al manuale di conservazione della Regione Emilia-Romagna come soggetto conservatore esterno per tutti gli enti del territorio</a:t>
            </a:r>
            <a:r>
              <a:rPr lang="it-IT" dirty="0"/>
              <a:t>.</a:t>
            </a:r>
          </a:p>
        </p:txBody>
      </p:sp>
    </p:spTree>
    <p:extLst>
      <p:ext uri="{BB962C8B-B14F-4D97-AF65-F5344CB8AC3E}">
        <p14:creationId xmlns:p14="http://schemas.microsoft.com/office/powerpoint/2010/main" val="3493967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chemeClr val="tx1"/>
                </a:solidFill>
              </a:rPr>
              <a:t>Polo di conservazione</a:t>
            </a:r>
          </a:p>
        </p:txBody>
      </p:sp>
      <p:sp>
        <p:nvSpPr>
          <p:cNvPr id="3" name="Segnaposto contenuto 2"/>
          <p:cNvSpPr>
            <a:spLocks noGrp="1"/>
          </p:cNvSpPr>
          <p:nvPr>
            <p:ph idx="4294967295"/>
          </p:nvPr>
        </p:nvSpPr>
        <p:spPr>
          <a:xfrm>
            <a:off x="211015" y="1600201"/>
            <a:ext cx="11271739" cy="4525963"/>
          </a:xfrm>
        </p:spPr>
        <p:txBody>
          <a:bodyPr>
            <a:normAutofit lnSpcReduction="10000"/>
          </a:bodyPr>
          <a:lstStyle/>
          <a:p>
            <a:pPr marL="342900" indent="-342900" algn="just">
              <a:buFont typeface="Arial" panose="020B0604020202020204" pitchFamily="34" charset="0"/>
              <a:buChar char="•"/>
            </a:pPr>
            <a:r>
              <a:rPr lang="it-IT" sz="2100" dirty="0"/>
              <a:t>Tale idea deriva dalla valutazione  che il complesso delle attività da svolgere, i requisiti giuridici da soddisfare e le competenze professionali necessarie per la corretta conservazione degli archivi informatici non fossero alla portata della maggior parte delle pubbliche amministrazioni locali, richiedendo risorse – finanziarie, umane e strumentali – troppo elevate per ogni singola organizzazione.</a:t>
            </a:r>
          </a:p>
          <a:p>
            <a:pPr marL="342900" indent="-342900" algn="just">
              <a:buFont typeface="Arial" panose="020B0604020202020204" pitchFamily="34" charset="0"/>
              <a:buChar char="•"/>
            </a:pPr>
            <a:r>
              <a:rPr lang="it-IT" sz="2100" dirty="0"/>
              <a:t> Di qui la concezione di un </a:t>
            </a:r>
            <a:r>
              <a:rPr lang="it-IT" sz="2100" b="1" dirty="0"/>
              <a:t>Polo di conservazione digitale</a:t>
            </a:r>
            <a:r>
              <a:rPr lang="it-IT" sz="2100" dirty="0"/>
              <a:t>, concepito come archivio unico di concentrazione servente più enti produttori, che si proponesse di offrire una soluzione condivisa, affidabile e tempestiva al problema della conservazione dei documenti informatici delle pubbliche amministrazioni</a:t>
            </a:r>
          </a:p>
          <a:p>
            <a:pPr marL="342900" indent="-342900" algn="just">
              <a:buFont typeface="Arial" panose="020B0604020202020204" pitchFamily="34" charset="0"/>
              <a:buChar char="•"/>
            </a:pPr>
            <a:endParaRPr lang="it-IT" sz="2100" dirty="0"/>
          </a:p>
          <a:p>
            <a:pPr marL="342900" indent="-342900" algn="just">
              <a:buFont typeface="Arial" panose="020B0604020202020204" pitchFamily="34" charset="0"/>
              <a:buChar char="•"/>
            </a:pPr>
            <a:r>
              <a:rPr lang="it-IT" sz="2100" dirty="0"/>
              <a:t>Concetto ripreso nel documento di indirizzo AgID pubblicato nel giugno 2021:</a:t>
            </a:r>
          </a:p>
          <a:p>
            <a:pPr marL="800100" lvl="1" indent="-342900" algn="just">
              <a:buFont typeface="Arial" panose="020B0604020202020204" pitchFamily="34" charset="0"/>
              <a:buChar char="•"/>
            </a:pPr>
            <a:r>
              <a:rPr lang="it-IT" sz="1600" b="1" i="1" dirty="0"/>
              <a:t>Progetto Poli di conservazione</a:t>
            </a:r>
            <a:r>
              <a:rPr lang="it-IT" sz="1600" dirty="0"/>
              <a:t>: </a:t>
            </a:r>
            <a:r>
              <a:rPr lang="it-IT" sz="1600" i="1" dirty="0"/>
              <a:t>definizione di un modello di riferimento per i Poli di Conservazione e della relativa rete nazionale</a:t>
            </a:r>
          </a:p>
        </p:txBody>
      </p:sp>
    </p:spTree>
    <p:extLst>
      <p:ext uri="{BB962C8B-B14F-4D97-AF65-F5344CB8AC3E}">
        <p14:creationId xmlns:p14="http://schemas.microsoft.com/office/powerpoint/2010/main" val="638912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1"/>
          <p:cNvSpPr txBox="1">
            <a:spLocks noChangeArrowheads="1"/>
          </p:cNvSpPr>
          <p:nvPr/>
        </p:nvSpPr>
        <p:spPr bwMode="auto">
          <a:xfrm>
            <a:off x="1093509" y="556181"/>
            <a:ext cx="8290999" cy="953478"/>
          </a:xfrm>
          <a:prstGeom prst="rect">
            <a:avLst/>
          </a:prstGeom>
          <a:noFill/>
          <a:ln w="9525">
            <a:noFill/>
            <a:miter lim="800000"/>
            <a:headEnd/>
            <a:tailEnd/>
          </a:ln>
        </p:spPr>
        <p:txBody>
          <a:bodyPr lIns="0" tIns="0" rIns="0" bIns="0" anchor="ctr"/>
          <a:lstStyle/>
          <a:p>
            <a:pPr defTabSz="447675" eaLnBrk="0" fontAlgn="base" hangingPunct="0">
              <a:lnSpc>
                <a:spcPct val="80000"/>
              </a:lnSpc>
              <a:spcBef>
                <a:spcPts val="800"/>
              </a:spcBef>
              <a:spcAft>
                <a:spcPct val="0"/>
              </a:spcAft>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it-IT" altLang="it-IT" sz="2000" b="1" kern="1200" dirty="0">
                <a:solidFill>
                  <a:schemeClr val="tx1"/>
                </a:solidFill>
                <a:latin typeface="Tahoma" pitchFamily="34" charset="0"/>
                <a:ea typeface="+mn-ea"/>
                <a:cs typeface="Arial" panose="020B0604020202020204" pitchFamily="34" charset="0"/>
              </a:rPr>
              <a:t>LEGGE REGIONALE Emilia-Romagna 24 maggio 2004, n. 11</a:t>
            </a:r>
          </a:p>
          <a:p>
            <a:pPr defTabSz="447675" eaLnBrk="0" fontAlgn="base" hangingPunct="0">
              <a:lnSpc>
                <a:spcPct val="80000"/>
              </a:lnSpc>
              <a:spcBef>
                <a:spcPts val="800"/>
              </a:spcBef>
              <a:spcAft>
                <a:spcPct val="0"/>
              </a:spcAft>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it-IT" altLang="it-IT" sz="2000" b="1" kern="1200" dirty="0">
                <a:solidFill>
                  <a:schemeClr val="tx1"/>
                </a:solidFill>
                <a:latin typeface="Tahoma" pitchFamily="34" charset="0"/>
                <a:ea typeface="+mn-ea"/>
                <a:cs typeface="Arial" panose="020B0604020202020204" pitchFamily="34" charset="0"/>
              </a:rPr>
              <a:t>SVILUPPO REGIONALE DELLA SOCIETA’ DELL’INFORMAZIONE</a:t>
            </a:r>
          </a:p>
          <a:p>
            <a:pPr defTabSz="447675" eaLnBrk="0" fontAlgn="base" hangingPunct="0">
              <a:lnSpc>
                <a:spcPct val="80000"/>
              </a:lnSpc>
              <a:spcBef>
                <a:spcPts val="800"/>
              </a:spcBef>
              <a:spcAft>
                <a:spcPct val="0"/>
              </a:spcAft>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br>
              <a:rPr lang="it-IT" altLang="it-IT" sz="2000" b="1" kern="1200" dirty="0">
                <a:solidFill>
                  <a:schemeClr val="tx1"/>
                </a:solidFill>
                <a:latin typeface="Tahoma" pitchFamily="34" charset="0"/>
                <a:ea typeface="+mn-ea"/>
                <a:cs typeface="Arial" panose="020B0604020202020204" pitchFamily="34" charset="0"/>
              </a:rPr>
            </a:br>
            <a:endParaRPr lang="it-IT" altLang="it-IT" sz="2000" b="1" kern="1200" dirty="0">
              <a:solidFill>
                <a:schemeClr val="tx1"/>
              </a:solidFill>
              <a:latin typeface="Tahoma" pitchFamily="34" charset="0"/>
              <a:ea typeface="+mn-ea"/>
              <a:cs typeface="Arial" panose="020B0604020202020204" pitchFamily="34" charset="0"/>
            </a:endParaRPr>
          </a:p>
        </p:txBody>
      </p:sp>
      <p:sp>
        <p:nvSpPr>
          <p:cNvPr id="23555" name="Text Box 2"/>
          <p:cNvSpPr txBox="1">
            <a:spLocks noChangeArrowheads="1"/>
          </p:cNvSpPr>
          <p:nvPr/>
        </p:nvSpPr>
        <p:spPr bwMode="auto">
          <a:xfrm>
            <a:off x="1093509" y="1960775"/>
            <a:ext cx="10124388" cy="4564571"/>
          </a:xfrm>
          <a:prstGeom prst="rect">
            <a:avLst/>
          </a:prstGeom>
          <a:noFill/>
          <a:ln>
            <a:noFill/>
          </a:ln>
          <a:effectLst/>
        </p:spPr>
        <p:txBody>
          <a:bodyPr lIns="0" tIns="0" rIns="0" bIns="0"/>
          <a:lstStyle>
            <a:lvl1pPr marL="263525" indent="-261938" eaLnBrk="0" hangingPunct="0">
              <a:spcBef>
                <a:spcPct val="20000"/>
              </a:spcBef>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9pPr>
          </a:lstStyle>
          <a:p>
            <a:pPr defTabSz="447675" eaLnBrk="1" fontAlgn="base" hangingPunct="1">
              <a:lnSpc>
                <a:spcPct val="80000"/>
              </a:lnSpc>
              <a:spcBef>
                <a:spcPct val="0"/>
              </a:spcBef>
              <a:spcAft>
                <a:spcPct val="0"/>
              </a:spcAft>
              <a:buSzPct val="100000"/>
              <a:buNone/>
              <a:defRPr/>
            </a:pPr>
            <a:r>
              <a:rPr lang="it-IT" altLang="it-IT" sz="2400" kern="1200" dirty="0">
                <a:solidFill>
                  <a:prstClr val="black"/>
                </a:solidFill>
                <a:latin typeface="Tahoma" panose="020B0604030504040204" pitchFamily="34" charset="0"/>
                <a:ea typeface="Tahoma" panose="020B0604030504040204" pitchFamily="34" charset="0"/>
                <a:cs typeface="Tahoma" panose="020B0604030504040204" pitchFamily="34" charset="0"/>
              </a:rPr>
              <a:t>Art. 2 Ruolo e funzioni della Regione</a:t>
            </a:r>
          </a:p>
          <a:p>
            <a:pPr defTabSz="447675" eaLnBrk="1" fontAlgn="base" hangingPunct="1">
              <a:lnSpc>
                <a:spcPct val="80000"/>
              </a:lnSpc>
              <a:spcBef>
                <a:spcPct val="0"/>
              </a:spcBef>
              <a:spcAft>
                <a:spcPct val="0"/>
              </a:spcAft>
              <a:buSzPct val="100000"/>
              <a:buNone/>
              <a:defRPr/>
            </a:pPr>
            <a:r>
              <a:rPr lang="it-IT" altLang="it-IT" sz="2400" kern="1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defTabSz="447675" eaLnBrk="1" fontAlgn="base" hangingPunct="1">
              <a:lnSpc>
                <a:spcPct val="80000"/>
              </a:lnSpc>
              <a:spcBef>
                <a:spcPct val="0"/>
              </a:spcBef>
              <a:spcAft>
                <a:spcPct val="0"/>
              </a:spcAft>
              <a:buSzPct val="100000"/>
              <a:buNone/>
              <a:defRPr/>
            </a:pPr>
            <a:r>
              <a:rPr lang="it-IT" altLang="it-IT" sz="2400" kern="1200" dirty="0">
                <a:solidFill>
                  <a:prstClr val="black"/>
                </a:solidFill>
                <a:latin typeface="Tahoma" panose="020B0604030504040204" pitchFamily="34" charset="0"/>
                <a:ea typeface="Tahoma" panose="020B0604030504040204" pitchFamily="34" charset="0"/>
                <a:cs typeface="Tahoma" panose="020B0604030504040204" pitchFamily="34" charset="0"/>
              </a:rPr>
              <a:t>4 bis – </a:t>
            </a:r>
            <a:r>
              <a:rPr lang="it-IT" altLang="it-IT" sz="2400" b="1" kern="1200" dirty="0">
                <a:solidFill>
                  <a:prstClr val="black"/>
                </a:solidFill>
                <a:latin typeface="Tahoma" panose="020B0604030504040204" pitchFamily="34" charset="0"/>
                <a:ea typeface="Tahoma" panose="020B0604030504040204" pitchFamily="34" charset="0"/>
                <a:cs typeface="Tahoma" panose="020B0604030504040204" pitchFamily="34" charset="0"/>
              </a:rPr>
              <a:t>La Regione</a:t>
            </a:r>
            <a:r>
              <a:rPr lang="it-IT" altLang="it-IT" sz="2400" kern="1200" dirty="0">
                <a:solidFill>
                  <a:prstClr val="black"/>
                </a:solidFill>
                <a:latin typeface="Tahoma" panose="020B0604030504040204" pitchFamily="34" charset="0"/>
                <a:ea typeface="Tahoma" panose="020B0604030504040204" pitchFamily="34" charset="0"/>
                <a:cs typeface="Tahoma" panose="020B0604030504040204" pitchFamily="34" charset="0"/>
              </a:rPr>
              <a:t>, anche </a:t>
            </a:r>
            <a:r>
              <a:rPr lang="it-IT" altLang="it-IT" sz="2400" b="1" kern="1200" dirty="0">
                <a:solidFill>
                  <a:prstClr val="black"/>
                </a:solidFill>
                <a:latin typeface="Tahoma" panose="020B0604030504040204" pitchFamily="34" charset="0"/>
                <a:ea typeface="Tahoma" panose="020B0604030504040204" pitchFamily="34" charset="0"/>
                <a:cs typeface="Tahoma" panose="020B0604030504040204" pitchFamily="34" charset="0"/>
              </a:rPr>
              <a:t>in collaborazione con le altre pubbliche amministrazioni interessate</a:t>
            </a:r>
            <a:r>
              <a:rPr lang="it-IT" altLang="it-IT" sz="2400" kern="1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it-IT" altLang="it-IT" sz="2400" b="1" kern="1200" dirty="0">
                <a:solidFill>
                  <a:prstClr val="black"/>
                </a:solidFill>
                <a:latin typeface="Tahoma" panose="020B0604030504040204" pitchFamily="34" charset="0"/>
                <a:ea typeface="Tahoma" panose="020B0604030504040204" pitchFamily="34" charset="0"/>
                <a:cs typeface="Tahoma" panose="020B0604030504040204" pitchFamily="34" charset="0"/>
              </a:rPr>
              <a:t>favorisce</a:t>
            </a:r>
            <a:r>
              <a:rPr lang="it-IT" altLang="it-IT" sz="2400" kern="1200" dirty="0">
                <a:solidFill>
                  <a:prstClr val="black"/>
                </a:solidFill>
                <a:latin typeface="Tahoma" panose="020B0604030504040204" pitchFamily="34" charset="0"/>
                <a:ea typeface="Tahoma" panose="020B0604030504040204" pitchFamily="34" charset="0"/>
                <a:cs typeface="Tahoma" panose="020B0604030504040204" pitchFamily="34" charset="0"/>
              </a:rPr>
              <a:t> altresì</a:t>
            </a:r>
            <a:r>
              <a:rPr lang="it-IT" altLang="it-IT" sz="2400" b="1" kern="1200" dirty="0">
                <a:solidFill>
                  <a:prstClr val="black"/>
                </a:solidFill>
                <a:latin typeface="Tahoma" panose="020B0604030504040204" pitchFamily="34" charset="0"/>
                <a:ea typeface="Tahoma" panose="020B0604030504040204" pitchFamily="34" charset="0"/>
                <a:cs typeface="Tahoma" panose="020B0604030504040204" pitchFamily="34" charset="0"/>
              </a:rPr>
              <a:t> lo sviluppo integrato della conservazione digitale dei documenti informatici e, nel rispetto dei principi di efficacia, efficienza ed economicità, svolge le funzioni di archiviazione e conservazione digitale </a:t>
            </a:r>
            <a:r>
              <a:rPr lang="it-IT" altLang="it-IT" sz="2400" kern="1200" dirty="0">
                <a:solidFill>
                  <a:prstClr val="black"/>
                </a:solidFill>
                <a:latin typeface="Tahoma" panose="020B0604030504040204" pitchFamily="34" charset="0"/>
                <a:ea typeface="Tahoma" panose="020B0604030504040204" pitchFamily="34" charset="0"/>
                <a:cs typeface="Tahoma" panose="020B0604030504040204" pitchFamily="34" charset="0"/>
              </a:rPr>
              <a:t>dei documenti informatici, anche a rilevanza fiscale,  </a:t>
            </a:r>
            <a:r>
              <a:rPr lang="it-IT" sz="2400" kern="1200" dirty="0">
                <a:solidFill>
                  <a:prstClr val="black"/>
                </a:solidFill>
                <a:latin typeface="Tahoma" panose="020B0604030504040204" pitchFamily="34" charset="0"/>
                <a:ea typeface="Tahoma" panose="020B0604030504040204" pitchFamily="34" charset="0"/>
                <a:cs typeface="Tahoma" panose="020B0604030504040204" pitchFamily="34" charset="0"/>
              </a:rPr>
              <a:t>prodotti o ricevuti dalla Regione e dagli altri soggetti di cui all'articolo 19, comma 5, lettera a) della legge regionale 24 maggio 2004, n. 11 nonché, mediante apposita convenzione, dei documenti informatici prodotti o ricevuti dai soggetti di cui all'articolo 19, comma 5, lettera b) della medesima legge e da altri soggetti pubblici</a:t>
            </a:r>
            <a:r>
              <a:rPr lang="it-IT" altLang="it-IT" sz="2400" kern="1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defTabSz="447675" eaLnBrk="1" fontAlgn="base" hangingPunct="1">
              <a:lnSpc>
                <a:spcPct val="80000"/>
              </a:lnSpc>
              <a:spcBef>
                <a:spcPct val="0"/>
              </a:spcBef>
              <a:spcAft>
                <a:spcPct val="0"/>
              </a:spcAft>
              <a:buSzPct val="100000"/>
              <a:buNone/>
              <a:defRPr/>
            </a:pPr>
            <a:endParaRPr lang="it-IT" altLang="it-IT" sz="1050" kern="1200" dirty="0">
              <a:solidFill>
                <a:prstClr val="black"/>
              </a:solidFill>
              <a:latin typeface="Arial" charset="0"/>
              <a:ea typeface="+mn-ea"/>
              <a:cs typeface="Arial" panose="020B0604020202020204" pitchFamily="34" charset="0"/>
            </a:endParaRPr>
          </a:p>
        </p:txBody>
      </p:sp>
      <p:sp>
        <p:nvSpPr>
          <p:cNvPr id="111620" name="Segnaposto numero diapositiva 5"/>
          <p:cNvSpPr>
            <a:spLocks noGrp="1"/>
          </p:cNvSpPr>
          <p:nvPr>
            <p:ph type="sldNum" sz="quarter" idx="12"/>
          </p:nvPr>
        </p:nvSpPr>
        <p:spPr bwMode="auto">
          <a:xfrm flipV="1">
            <a:off x="7823599" y="5917407"/>
            <a:ext cx="1402556" cy="607938"/>
          </a:xfrm>
          <a:noFill/>
          <a:ln>
            <a:miter lim="800000"/>
            <a:headEnd/>
            <a:tailEnd/>
          </a:ln>
        </p:spPr>
        <p:txBody>
          <a:bodyPr wrap="square" numCol="1" anchorCtr="0" compatLnSpc="1">
            <a:prstTxWarp prst="textNoShape">
              <a:avLst/>
            </a:prstTxWarp>
          </a:bodyPr>
          <a:lstStyle/>
          <a:p>
            <a:pPr defTabSz="335756" eaLnBrk="0" hangingPunct="0">
              <a:lnSpc>
                <a:spcPct val="80000"/>
              </a:lnSpc>
              <a:spcBef>
                <a:spcPct val="0"/>
              </a:spcBef>
              <a:buSzPct val="100000"/>
              <a:tabLst>
                <a:tab pos="541735" algn="l"/>
                <a:tab pos="1084660" algn="l"/>
              </a:tabLst>
              <a:defRPr/>
            </a:pPr>
            <a:endParaRPr lang="it-IT" altLang="it-IT" sz="1200" kern="1200" dirty="0">
              <a:solidFill>
                <a:srgbClr val="898989"/>
              </a:solidFill>
              <a:latin typeface="Calibri"/>
              <a:ea typeface="+mn-ea"/>
              <a:cs typeface="Arial" charset="0"/>
            </a:endParaRPr>
          </a:p>
        </p:txBody>
      </p:sp>
    </p:spTree>
    <p:extLst>
      <p:ext uri="{BB962C8B-B14F-4D97-AF65-F5344CB8AC3E}">
        <p14:creationId xmlns:p14="http://schemas.microsoft.com/office/powerpoint/2010/main" val="2221937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1"/>
          <p:cNvSpPr txBox="1">
            <a:spLocks noChangeArrowheads="1"/>
          </p:cNvSpPr>
          <p:nvPr/>
        </p:nvSpPr>
        <p:spPr bwMode="auto">
          <a:xfrm>
            <a:off x="1564850" y="581003"/>
            <a:ext cx="8634952" cy="1151440"/>
          </a:xfrm>
          <a:prstGeom prst="rect">
            <a:avLst/>
          </a:prstGeom>
          <a:noFill/>
          <a:ln w="9525">
            <a:noFill/>
            <a:miter lim="800000"/>
            <a:headEnd/>
            <a:tailEnd/>
          </a:ln>
        </p:spPr>
        <p:txBody>
          <a:bodyPr lIns="0" tIns="0" rIns="0" bIns="0" anchor="ctr"/>
          <a:lstStyle/>
          <a:p>
            <a:pPr defTabSz="447675" eaLnBrk="0" fontAlgn="base" hangingPunct="0">
              <a:lnSpc>
                <a:spcPct val="80000"/>
              </a:lnSpc>
              <a:spcBef>
                <a:spcPts val="800"/>
              </a:spcBef>
              <a:spcAft>
                <a:spcPct val="0"/>
              </a:spcAft>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it-IT" altLang="it-IT" sz="2000" b="1" kern="1200" dirty="0">
                <a:solidFill>
                  <a:schemeClr val="tx1"/>
                </a:solidFill>
                <a:latin typeface="Tahoma" pitchFamily="34" charset="0"/>
                <a:ea typeface="+mn-ea"/>
                <a:cs typeface="Arial" panose="020B0604020202020204" pitchFamily="34" charset="0"/>
              </a:rPr>
              <a:t>LEGGE REGIONALE Emilia-Romagna 24 maggio 2004, n. 11</a:t>
            </a:r>
          </a:p>
          <a:p>
            <a:pPr defTabSz="447675" eaLnBrk="0" fontAlgn="base" hangingPunct="0">
              <a:lnSpc>
                <a:spcPct val="80000"/>
              </a:lnSpc>
              <a:spcBef>
                <a:spcPts val="800"/>
              </a:spcBef>
              <a:spcAft>
                <a:spcPct val="0"/>
              </a:spcAft>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it-IT" altLang="it-IT" sz="2000" b="1" kern="1200" dirty="0">
                <a:solidFill>
                  <a:schemeClr val="tx1"/>
                </a:solidFill>
                <a:latin typeface="Tahoma" pitchFamily="34" charset="0"/>
                <a:ea typeface="+mn-ea"/>
                <a:cs typeface="Arial" panose="020B0604020202020204" pitchFamily="34" charset="0"/>
              </a:rPr>
              <a:t>SVILUPPO REGIONALE DELLA SOCIETA’ DELL’INFORMAZIONE</a:t>
            </a:r>
          </a:p>
          <a:p>
            <a:pPr defTabSz="447675" eaLnBrk="0" fontAlgn="base" hangingPunct="0">
              <a:lnSpc>
                <a:spcPct val="80000"/>
              </a:lnSpc>
              <a:spcBef>
                <a:spcPts val="800"/>
              </a:spcBef>
              <a:spcAft>
                <a:spcPct val="0"/>
              </a:spcAft>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br>
              <a:rPr lang="it-IT" altLang="it-IT" sz="1500" b="1" kern="1200" dirty="0">
                <a:solidFill>
                  <a:schemeClr val="tx1"/>
                </a:solidFill>
                <a:latin typeface="Tahoma" pitchFamily="34" charset="0"/>
                <a:ea typeface="+mn-ea"/>
                <a:cs typeface="Arial" panose="020B0604020202020204" pitchFamily="34" charset="0"/>
              </a:rPr>
            </a:br>
            <a:endParaRPr lang="it-IT" altLang="it-IT" sz="1500" b="1" kern="1200" dirty="0">
              <a:solidFill>
                <a:schemeClr val="tx1"/>
              </a:solidFill>
              <a:latin typeface="Tahoma" pitchFamily="34" charset="0"/>
              <a:ea typeface="+mn-ea"/>
              <a:cs typeface="Arial" panose="020B0604020202020204" pitchFamily="34" charset="0"/>
            </a:endParaRPr>
          </a:p>
        </p:txBody>
      </p:sp>
      <p:sp>
        <p:nvSpPr>
          <p:cNvPr id="23555" name="Text Box 2"/>
          <p:cNvSpPr txBox="1">
            <a:spLocks noChangeArrowheads="1"/>
          </p:cNvSpPr>
          <p:nvPr/>
        </p:nvSpPr>
        <p:spPr bwMode="auto">
          <a:xfrm>
            <a:off x="1187777" y="1781665"/>
            <a:ext cx="10067827" cy="4743679"/>
          </a:xfrm>
          <a:prstGeom prst="rect">
            <a:avLst/>
          </a:prstGeom>
          <a:noFill/>
          <a:ln>
            <a:noFill/>
          </a:ln>
          <a:effectLst/>
        </p:spPr>
        <p:txBody>
          <a:bodyPr lIns="0" tIns="0" rIns="0" bIns="0"/>
          <a:lstStyle>
            <a:lvl1pPr marL="263525" indent="-261938" eaLnBrk="0" hangingPunct="0">
              <a:spcBef>
                <a:spcPct val="20000"/>
              </a:spcBef>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9pPr>
          </a:lstStyle>
          <a:p>
            <a:pPr defTabSz="447675" eaLnBrk="1" fontAlgn="base" hangingPunct="1">
              <a:lnSpc>
                <a:spcPct val="80000"/>
              </a:lnSpc>
              <a:spcBef>
                <a:spcPct val="0"/>
              </a:spcBef>
              <a:spcAft>
                <a:spcPct val="0"/>
              </a:spcAft>
              <a:buSzPct val="100000"/>
              <a:buNone/>
              <a:defRPr/>
            </a:pPr>
            <a:r>
              <a:rPr lang="it-IT" altLang="it-IT" sz="1400" kern="1200" dirty="0">
                <a:solidFill>
                  <a:prstClr val="black"/>
                </a:solidFill>
                <a:latin typeface="Arial" charset="0"/>
                <a:ea typeface="+mn-ea"/>
                <a:cs typeface="Arial" panose="020B0604020202020204" pitchFamily="34" charset="0"/>
              </a:rPr>
              <a:t>.</a:t>
            </a:r>
          </a:p>
          <a:p>
            <a:pPr defTabSz="447675" eaLnBrk="1" fontAlgn="base" hangingPunct="1">
              <a:lnSpc>
                <a:spcPct val="80000"/>
              </a:lnSpc>
              <a:spcBef>
                <a:spcPts val="900"/>
              </a:spcBef>
              <a:spcAft>
                <a:spcPct val="0"/>
              </a:spcAft>
              <a:buSzPct val="100000"/>
              <a:buNone/>
              <a:defRPr/>
            </a:pPr>
            <a:r>
              <a:rPr lang="it-IT" altLang="it-IT" sz="1600" kern="1200" dirty="0">
                <a:solidFill>
                  <a:prstClr val="black"/>
                </a:solidFill>
                <a:latin typeface="Arial" charset="0"/>
                <a:ea typeface="+mn-ea"/>
                <a:cs typeface="Arial" panose="020B0604020202020204" pitchFamily="34" charset="0"/>
              </a:rPr>
              <a:t>Art. </a:t>
            </a:r>
            <a:r>
              <a:rPr lang="it-IT" altLang="it-IT" sz="1800" kern="1200" dirty="0">
                <a:solidFill>
                  <a:prstClr val="black"/>
                </a:solidFill>
                <a:latin typeface="Arial" charset="0"/>
                <a:ea typeface="+mn-ea"/>
                <a:cs typeface="Arial" panose="020B0604020202020204" pitchFamily="34" charset="0"/>
              </a:rPr>
              <a:t>16 Modalità di coordinamento e ottimizzazione delle risorse</a:t>
            </a:r>
          </a:p>
          <a:p>
            <a:pPr defTabSz="447675" eaLnBrk="1" fontAlgn="base" hangingPunct="1">
              <a:lnSpc>
                <a:spcPct val="80000"/>
              </a:lnSpc>
              <a:spcBef>
                <a:spcPct val="0"/>
              </a:spcBef>
              <a:spcAft>
                <a:spcPct val="0"/>
              </a:spcAft>
              <a:buSzPct val="100000"/>
              <a:buNone/>
              <a:defRPr/>
            </a:pPr>
            <a:r>
              <a:rPr lang="it-IT" altLang="it-IT" sz="1800" kern="1200" dirty="0">
                <a:solidFill>
                  <a:prstClr val="black"/>
                </a:solidFill>
                <a:latin typeface="Arial" charset="0"/>
                <a:ea typeface="+mn-ea"/>
                <a:cs typeface="Arial" panose="020B0604020202020204" pitchFamily="34" charset="0"/>
              </a:rPr>
              <a:t>…</a:t>
            </a:r>
          </a:p>
          <a:p>
            <a:pPr defTabSz="447675" eaLnBrk="1" fontAlgn="base" hangingPunct="1">
              <a:lnSpc>
                <a:spcPct val="80000"/>
              </a:lnSpc>
              <a:spcBef>
                <a:spcPct val="0"/>
              </a:spcBef>
              <a:spcAft>
                <a:spcPct val="0"/>
              </a:spcAft>
              <a:buSzPct val="100000"/>
              <a:buNone/>
              <a:defRPr/>
            </a:pPr>
            <a:r>
              <a:rPr lang="it-IT" altLang="it-IT" sz="1800" kern="1200" dirty="0">
                <a:solidFill>
                  <a:prstClr val="black"/>
                </a:solidFill>
                <a:latin typeface="Arial" charset="0"/>
                <a:ea typeface="+mn-ea"/>
                <a:cs typeface="Arial" panose="020B0604020202020204" pitchFamily="34" charset="0"/>
              </a:rPr>
              <a:t>3 - I soggetti di cui all’articolo 19, comma 5, lettera a) </a:t>
            </a:r>
            <a:r>
              <a:rPr lang="it-IT" altLang="it-IT" sz="1800" b="1" kern="1200" dirty="0">
                <a:solidFill>
                  <a:prstClr val="black"/>
                </a:solidFill>
                <a:latin typeface="Arial" charset="0"/>
                <a:ea typeface="+mn-ea"/>
                <a:cs typeface="Arial" panose="020B0604020202020204" pitchFamily="34" charset="0"/>
              </a:rPr>
              <a:t>sono obbligati ad utilizzare le funzioni di archiviazione e conservazione</a:t>
            </a:r>
            <a:r>
              <a:rPr lang="it-IT" altLang="it-IT" sz="1800" kern="1200" dirty="0">
                <a:solidFill>
                  <a:prstClr val="black"/>
                </a:solidFill>
                <a:latin typeface="Arial" charset="0"/>
                <a:ea typeface="+mn-ea"/>
                <a:cs typeface="Arial" panose="020B0604020202020204" pitchFamily="34" charset="0"/>
              </a:rPr>
              <a:t> digitale dei documenti informatici svolte secondo quanto disposto dall’articolo 2, comma 1, lettera f bis) della legge regionale n. 29 del 1995.</a:t>
            </a:r>
          </a:p>
          <a:p>
            <a:pPr defTabSz="447675" eaLnBrk="1" fontAlgn="base" hangingPunct="1">
              <a:lnSpc>
                <a:spcPct val="80000"/>
              </a:lnSpc>
              <a:spcBef>
                <a:spcPts val="900"/>
              </a:spcBef>
              <a:spcAft>
                <a:spcPct val="0"/>
              </a:spcAft>
              <a:buSzPct val="100000"/>
              <a:buNone/>
              <a:defRPr/>
            </a:pPr>
            <a:r>
              <a:rPr lang="it-IT" altLang="it-IT" sz="1800" kern="1200" dirty="0">
                <a:solidFill>
                  <a:prstClr val="black"/>
                </a:solidFill>
                <a:latin typeface="Arial" charset="0"/>
                <a:ea typeface="+mn-ea"/>
                <a:cs typeface="Arial" panose="020B0604020202020204" pitchFamily="34" charset="0"/>
              </a:rPr>
              <a:t>Art. 19 comma 5</a:t>
            </a:r>
          </a:p>
          <a:p>
            <a:pPr defTabSz="447675" eaLnBrk="1" fontAlgn="base" hangingPunct="1">
              <a:lnSpc>
                <a:spcPct val="80000"/>
              </a:lnSpc>
              <a:spcBef>
                <a:spcPct val="0"/>
              </a:spcBef>
              <a:spcAft>
                <a:spcPct val="0"/>
              </a:spcAft>
              <a:buSzPct val="100000"/>
              <a:buNone/>
              <a:defRPr/>
            </a:pPr>
            <a:r>
              <a:rPr lang="it-IT" altLang="it-IT" sz="1800" kern="1200" dirty="0">
                <a:solidFill>
                  <a:prstClr val="black"/>
                </a:solidFill>
                <a:latin typeface="Arial" charset="0"/>
                <a:ea typeface="+mn-ea"/>
                <a:cs typeface="Arial" panose="020B0604020202020204" pitchFamily="34" charset="0"/>
              </a:rPr>
              <a:t>…</a:t>
            </a:r>
          </a:p>
          <a:p>
            <a:pPr marL="258365" indent="-257175" defTabSz="447675" eaLnBrk="1" fontAlgn="base" hangingPunct="1">
              <a:lnSpc>
                <a:spcPct val="80000"/>
              </a:lnSpc>
              <a:spcBef>
                <a:spcPct val="0"/>
              </a:spcBef>
              <a:spcAft>
                <a:spcPct val="0"/>
              </a:spcAft>
              <a:buSzPct val="100000"/>
              <a:buFontTx/>
              <a:buAutoNum type="alphaLcParenR"/>
              <a:defRPr/>
            </a:pPr>
            <a:r>
              <a:rPr lang="it-IT" altLang="it-IT" sz="1800" kern="1200" dirty="0">
                <a:solidFill>
                  <a:prstClr val="black"/>
                </a:solidFill>
                <a:latin typeface="Arial" charset="0"/>
                <a:ea typeface="+mn-ea"/>
                <a:cs typeface="Arial" panose="020B0604020202020204" pitchFamily="34" charset="0"/>
              </a:rPr>
              <a:t> la Regione, gli enti e gli organismi regionali, le loro associazioni e consorzi, quali le agenzie, le aziende e gli istituti, anche autonomi, nonché gli enti e </a:t>
            </a:r>
            <a:r>
              <a:rPr lang="it-IT" altLang="it-IT" sz="1800" b="1" kern="1200" dirty="0">
                <a:solidFill>
                  <a:prstClr val="black"/>
                </a:solidFill>
                <a:latin typeface="Arial" charset="0"/>
                <a:ea typeface="+mn-ea"/>
                <a:cs typeface="Arial" panose="020B0604020202020204" pitchFamily="34" charset="0"/>
              </a:rPr>
              <a:t>le aziende del Servizio sanitario regionale</a:t>
            </a:r>
            <a:r>
              <a:rPr lang="it-IT" altLang="it-IT" sz="1800" kern="1200" dirty="0">
                <a:solidFill>
                  <a:prstClr val="black"/>
                </a:solidFill>
                <a:latin typeface="Arial" charset="0"/>
                <a:ea typeface="+mn-ea"/>
                <a:cs typeface="Arial" panose="020B0604020202020204" pitchFamily="34" charset="0"/>
              </a:rPr>
              <a:t>, ed inoltre gli organismi di diritto pubblico e le società strumentali partecipate in misura totalitaria o maggioritaria dai soggetti di cui alla presente lettera</a:t>
            </a:r>
          </a:p>
          <a:p>
            <a:pPr marL="258365" indent="-257175" defTabSz="447675" eaLnBrk="1" fontAlgn="base" hangingPunct="1">
              <a:lnSpc>
                <a:spcPct val="80000"/>
              </a:lnSpc>
              <a:spcBef>
                <a:spcPct val="0"/>
              </a:spcBef>
              <a:spcAft>
                <a:spcPct val="0"/>
              </a:spcAft>
              <a:buSzPct val="100000"/>
              <a:buFontTx/>
              <a:buAutoNum type="alphaLcParenR"/>
              <a:defRPr/>
            </a:pPr>
            <a:r>
              <a:rPr lang="it-IT" altLang="it-IT" sz="1800" kern="1200" dirty="0">
                <a:solidFill>
                  <a:prstClr val="black"/>
                </a:solidFill>
                <a:latin typeface="Arial" charset="0"/>
                <a:ea typeface="+mn-ea"/>
                <a:cs typeface="Arial" panose="020B0604020202020204" pitchFamily="34" charset="0"/>
              </a:rPr>
              <a:t>Gli Enti locali, i loro enti ed organismi, le loro associazioni, unioni e consorzi, quali le aziende e gli istituti, anche autonomi, le istituzioni, gli organismi di diritto pubblico e le società strumentali partecipate in misura totalitaria o maggioritaria da tali soggetti ed inoltre </a:t>
            </a:r>
            <a:r>
              <a:rPr lang="it-IT" altLang="it-IT" sz="1800" b="1" kern="1200" dirty="0">
                <a:solidFill>
                  <a:prstClr val="black"/>
                </a:solidFill>
                <a:latin typeface="Arial" charset="0"/>
                <a:ea typeface="+mn-ea"/>
                <a:cs typeface="Arial" panose="020B0604020202020204" pitchFamily="34" charset="0"/>
              </a:rPr>
              <a:t>gli istituti di istruzione scolastica e universitaria operanti nel territorio regionale</a:t>
            </a:r>
            <a:r>
              <a:rPr lang="it-IT" altLang="it-IT" sz="1600" kern="1200" dirty="0">
                <a:solidFill>
                  <a:prstClr val="black"/>
                </a:solidFill>
                <a:latin typeface="Arial" charset="0"/>
                <a:ea typeface="+mn-ea"/>
                <a:cs typeface="Arial" panose="020B0604020202020204" pitchFamily="34" charset="0"/>
              </a:rPr>
              <a:t>;</a:t>
            </a:r>
          </a:p>
          <a:p>
            <a:pPr marL="258365" indent="-257175" defTabSz="447675" eaLnBrk="1" fontAlgn="base" hangingPunct="1">
              <a:lnSpc>
                <a:spcPct val="80000"/>
              </a:lnSpc>
              <a:spcBef>
                <a:spcPct val="0"/>
              </a:spcBef>
              <a:spcAft>
                <a:spcPct val="0"/>
              </a:spcAft>
              <a:buSzPct val="100000"/>
              <a:buFontTx/>
              <a:buAutoNum type="alphaLcParenR"/>
              <a:defRPr/>
            </a:pPr>
            <a:endParaRPr lang="it-IT" altLang="it-IT" sz="1600" kern="1200" dirty="0">
              <a:solidFill>
                <a:prstClr val="black"/>
              </a:solidFill>
              <a:latin typeface="Arial" charset="0"/>
              <a:ea typeface="+mn-ea"/>
              <a:cs typeface="Arial" panose="020B0604020202020204" pitchFamily="34" charset="0"/>
            </a:endParaRPr>
          </a:p>
          <a:p>
            <a:pPr defTabSz="447675" eaLnBrk="1" fontAlgn="base" hangingPunct="1">
              <a:lnSpc>
                <a:spcPct val="80000"/>
              </a:lnSpc>
              <a:spcBef>
                <a:spcPct val="0"/>
              </a:spcBef>
              <a:spcAft>
                <a:spcPct val="0"/>
              </a:spcAft>
              <a:buSzPct val="100000"/>
              <a:buNone/>
              <a:defRPr/>
            </a:pPr>
            <a:endParaRPr lang="it-IT" altLang="it-IT" sz="1050" kern="1200" dirty="0">
              <a:solidFill>
                <a:prstClr val="black"/>
              </a:solidFill>
              <a:latin typeface="Arial" charset="0"/>
              <a:ea typeface="+mn-ea"/>
              <a:cs typeface="Arial" panose="020B0604020202020204" pitchFamily="34" charset="0"/>
            </a:endParaRPr>
          </a:p>
        </p:txBody>
      </p:sp>
      <p:sp>
        <p:nvSpPr>
          <p:cNvPr id="111620" name="Segnaposto numero diapositiva 5"/>
          <p:cNvSpPr>
            <a:spLocks noGrp="1"/>
          </p:cNvSpPr>
          <p:nvPr>
            <p:ph type="sldNum" sz="quarter" idx="12"/>
          </p:nvPr>
        </p:nvSpPr>
        <p:spPr bwMode="auto">
          <a:xfrm>
            <a:off x="7823599" y="5674659"/>
            <a:ext cx="1402556" cy="242749"/>
          </a:xfrm>
          <a:noFill/>
          <a:ln>
            <a:miter lim="800000"/>
            <a:headEnd/>
            <a:tailEnd/>
          </a:ln>
        </p:spPr>
        <p:txBody>
          <a:bodyPr wrap="square" numCol="1" anchorCtr="0" compatLnSpc="1">
            <a:prstTxWarp prst="textNoShape">
              <a:avLst/>
            </a:prstTxWarp>
            <a:normAutofit fontScale="25000" lnSpcReduction="20000"/>
          </a:bodyPr>
          <a:lstStyle/>
          <a:p>
            <a:pPr defTabSz="335756" eaLnBrk="0" hangingPunct="0">
              <a:lnSpc>
                <a:spcPct val="80000"/>
              </a:lnSpc>
              <a:spcBef>
                <a:spcPct val="0"/>
              </a:spcBef>
              <a:buSzPct val="100000"/>
              <a:tabLst>
                <a:tab pos="541735" algn="l"/>
                <a:tab pos="1084660" algn="l"/>
              </a:tabLst>
              <a:defRPr/>
            </a:pPr>
            <a:endParaRPr lang="it-IT" altLang="it-IT" sz="1200" kern="1200" dirty="0">
              <a:solidFill>
                <a:srgbClr val="898989"/>
              </a:solidFill>
              <a:latin typeface="Calibri"/>
              <a:ea typeface="+mn-ea"/>
              <a:cs typeface="Arial" charset="0"/>
            </a:endParaRPr>
          </a:p>
        </p:txBody>
      </p:sp>
    </p:spTree>
    <p:extLst>
      <p:ext uri="{BB962C8B-B14F-4D97-AF65-F5344CB8AC3E}">
        <p14:creationId xmlns:p14="http://schemas.microsoft.com/office/powerpoint/2010/main" val="2786980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9559" y="548680"/>
            <a:ext cx="9247569" cy="931328"/>
          </a:xfrm>
        </p:spPr>
        <p:txBody>
          <a:bodyPr>
            <a:normAutofit fontScale="90000"/>
          </a:bodyPr>
          <a:lstStyle/>
          <a:p>
            <a:r>
              <a:rPr lang="it-IT" sz="2800" dirty="0">
                <a:solidFill>
                  <a:schemeClr val="tx1"/>
                </a:solidFill>
              </a:rPr>
              <a:t>Modello per la conservazione nella normativa regionale</a:t>
            </a:r>
          </a:p>
        </p:txBody>
      </p:sp>
      <p:sp>
        <p:nvSpPr>
          <p:cNvPr id="3" name="Segnaposto contenuto 2"/>
          <p:cNvSpPr>
            <a:spLocks noGrp="1"/>
          </p:cNvSpPr>
          <p:nvPr>
            <p:ph idx="1"/>
          </p:nvPr>
        </p:nvSpPr>
        <p:spPr>
          <a:xfrm>
            <a:off x="963231" y="1628801"/>
            <a:ext cx="10028579" cy="4497363"/>
          </a:xfrm>
        </p:spPr>
        <p:txBody>
          <a:bodyPr>
            <a:normAutofit fontScale="85000" lnSpcReduction="10000"/>
          </a:bodyPr>
          <a:lstStyle/>
          <a:p>
            <a:pPr marL="0" indent="0" algn="just">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2000" b="1" dirty="0">
                <a:latin typeface="Calibri"/>
              </a:rPr>
              <a:t>Legge Regionale n. 11 del 24/5/2004</a:t>
            </a:r>
          </a:p>
          <a:p>
            <a:pPr marL="0" indent="0" algn="just">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2300" dirty="0">
                <a:latin typeface="Calibri"/>
              </a:rPr>
              <a:t>La Regione Emilia Romagna assume le funzioni di archiviazione e conservazione digitale dei documenti informatici costituendo uno specifico servizio specializzato all’interno della sua organizzazione e «obbligando»  gli enti e organismi regionali, comprese le aziende sanitarie, ad utilizzare per la conservazione tale soggetto</a:t>
            </a:r>
            <a:r>
              <a:rPr lang="it-IT" altLang="it-IT" sz="2000" dirty="0">
                <a:latin typeface="Calibri"/>
              </a:rPr>
              <a:t>.</a:t>
            </a:r>
          </a:p>
          <a:p>
            <a:pPr marL="0" indent="0" algn="just">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b="1" dirty="0"/>
              <a:t>Si può quindi dire che l'apparato legislativo della Regione Emilia-Romagna individua uno specifico soggetto pubblico che svolge le funzioni di archiviazione e conservazione digitale per la Regione e gli altri enti sopracitati, in particolare gli enti e le aziende del Servizio sanitario regionale, nella logica di sviluppo integrato della conservazione digitale dei documenti informatici nel rispetto dei principi di efficacia, efficienza ed economicità. </a:t>
            </a:r>
          </a:p>
          <a:p>
            <a:pPr marL="0" indent="0" algn="just">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b="1" dirty="0"/>
              <a:t>Per garantire risparmi ed efficienza si concentra in un soggetto specializzato una funzione complessa come quella della conservazione degli oggetti digitali</a:t>
            </a:r>
            <a:r>
              <a:rPr lang="it-IT" dirty="0"/>
              <a:t>.</a:t>
            </a:r>
          </a:p>
          <a:p>
            <a:pPr marL="0" indent="0" algn="just">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altLang="it-IT" sz="2000" dirty="0">
              <a:latin typeface="Calibri"/>
            </a:endParaRPr>
          </a:p>
          <a:p>
            <a:pPr algn="just"/>
            <a:endParaRPr lang="it-IT" dirty="0"/>
          </a:p>
        </p:txBody>
      </p:sp>
      <p:sp>
        <p:nvSpPr>
          <p:cNvPr id="4" name="Segnaposto data 3"/>
          <p:cNvSpPr>
            <a:spLocks noGrp="1"/>
          </p:cNvSpPr>
          <p:nvPr>
            <p:ph type="dt" sz="half" idx="10"/>
          </p:nvPr>
        </p:nvSpPr>
        <p:spPr/>
        <p:txBody>
          <a:bodyPr/>
          <a:lstStyle/>
          <a:p>
            <a:pPr defTabSz="447675" eaLnBrk="0" hangingPunct="0">
              <a:lnSpc>
                <a:spcPct val="80000"/>
              </a:lnSpc>
              <a:buSzPct val="100000"/>
              <a:defRPr/>
            </a:pPr>
            <a:endParaRPr lang="it-IT" sz="1200" kern="1200" dirty="0">
              <a:solidFill>
                <a:prstClr val="black">
                  <a:tint val="75000"/>
                </a:prstClr>
              </a:solidFill>
              <a:latin typeface="Calibri"/>
              <a:ea typeface="+mn-ea"/>
              <a:cs typeface="+mn-cs"/>
            </a:endParaRPr>
          </a:p>
        </p:txBody>
      </p:sp>
      <p:sp>
        <p:nvSpPr>
          <p:cNvPr id="5" name="Segnaposto piè di pagina 4"/>
          <p:cNvSpPr>
            <a:spLocks noGrp="1"/>
          </p:cNvSpPr>
          <p:nvPr>
            <p:ph type="ftr" sz="quarter" idx="11"/>
          </p:nvPr>
        </p:nvSpPr>
        <p:spPr/>
        <p:txBody>
          <a:bodyPr/>
          <a:lstStyle/>
          <a:p>
            <a:pPr algn="ctr" defTabSz="447675" eaLnBrk="0" hangingPunct="0">
              <a:lnSpc>
                <a:spcPct val="80000"/>
              </a:lnSpc>
              <a:buSzPct val="100000"/>
              <a:defRPr/>
            </a:pPr>
            <a:endParaRPr lang="it-IT" sz="1200" kern="1200" dirty="0">
              <a:solidFill>
                <a:prstClr val="black">
                  <a:tint val="75000"/>
                </a:prstClr>
              </a:solidFill>
              <a:latin typeface="Calibri"/>
              <a:ea typeface="+mn-ea"/>
              <a:cs typeface="+mn-cs"/>
            </a:endParaRPr>
          </a:p>
        </p:txBody>
      </p:sp>
      <p:sp>
        <p:nvSpPr>
          <p:cNvPr id="6" name="Segnaposto numero diapositiva 5"/>
          <p:cNvSpPr>
            <a:spLocks noGrp="1"/>
          </p:cNvSpPr>
          <p:nvPr>
            <p:ph type="sldNum" sz="quarter" idx="12"/>
          </p:nvPr>
        </p:nvSpPr>
        <p:spPr/>
        <p:txBody>
          <a:bodyPr/>
          <a:lstStyle/>
          <a:p>
            <a:pPr defTabSz="447675" eaLnBrk="0" hangingPunct="0">
              <a:lnSpc>
                <a:spcPct val="80000"/>
              </a:lnSpc>
              <a:buSzPct val="100000"/>
              <a:defRPr/>
            </a:pPr>
            <a:endParaRPr lang="it-IT" sz="1200"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85103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847528" y="692696"/>
            <a:ext cx="8229600" cy="494928"/>
          </a:xfrm>
        </p:spPr>
        <p:txBody>
          <a:bodyPr>
            <a:normAutofit fontScale="90000"/>
          </a:bodyPr>
          <a:lstStyle/>
          <a:p>
            <a:r>
              <a:rPr lang="it-IT" altLang="it-IT" sz="4400" b="1" dirty="0">
                <a:solidFill>
                  <a:schemeClr val="tx1"/>
                </a:solidFill>
                <a:latin typeface="Times New Roman" panose="02020603050405020304" pitchFamily="18" charset="0"/>
              </a:rPr>
              <a:t>Cos'è </a:t>
            </a:r>
            <a:r>
              <a:rPr lang="it-IT" altLang="it-IT" sz="4400" b="1" dirty="0" err="1">
                <a:solidFill>
                  <a:schemeClr val="tx1"/>
                </a:solidFill>
                <a:latin typeface="Times New Roman" panose="02020603050405020304" pitchFamily="18" charset="0"/>
              </a:rPr>
              <a:t>ParER</a:t>
            </a:r>
            <a:r>
              <a:rPr lang="it-IT" altLang="it-IT" sz="4400" b="1" dirty="0">
                <a:solidFill>
                  <a:schemeClr val="tx1"/>
                </a:solidFill>
                <a:latin typeface="Times New Roman" panose="02020603050405020304" pitchFamily="18" charset="0"/>
              </a:rPr>
              <a:t> </a:t>
            </a:r>
            <a:br>
              <a:rPr lang="it-IT" altLang="it-IT" b="1" dirty="0">
                <a:solidFill>
                  <a:srgbClr val="D4090D"/>
                </a:solidFill>
                <a:latin typeface="Times New Roman" panose="02020603050405020304" pitchFamily="18" charset="0"/>
              </a:rPr>
            </a:br>
            <a:endParaRPr lang="it-IT" dirty="0"/>
          </a:p>
        </p:txBody>
      </p:sp>
      <p:sp>
        <p:nvSpPr>
          <p:cNvPr id="8" name="Segnaposto contenuto 7"/>
          <p:cNvSpPr>
            <a:spLocks noGrp="1"/>
          </p:cNvSpPr>
          <p:nvPr>
            <p:ph idx="1"/>
          </p:nvPr>
        </p:nvSpPr>
        <p:spPr/>
        <p:txBody>
          <a:bodyPr/>
          <a:lstStyle/>
          <a:p>
            <a:r>
              <a:rPr lang="it-IT" altLang="it-IT" sz="3200" dirty="0">
                <a:solidFill>
                  <a:srgbClr val="000000"/>
                </a:solidFill>
                <a:latin typeface="Times New Roman" panose="02020603050405020304" pitchFamily="18" charset="0"/>
              </a:rPr>
              <a:t>ParER si configura  per utilizzare i termini dello standard OAIS, come un Archivio, cioè </a:t>
            </a:r>
            <a:r>
              <a:rPr lang="it-IT" altLang="it-IT" sz="3200" b="1" dirty="0">
                <a:solidFill>
                  <a:srgbClr val="000000"/>
                </a:solidFill>
                <a:latin typeface="Times New Roman" panose="02020603050405020304" pitchFamily="18" charset="0"/>
              </a:rPr>
              <a:t>una struttura organizzata di persone e sistemi che accetta la responsabilità di conservare </a:t>
            </a:r>
            <a:r>
              <a:rPr lang="it-IT" altLang="it-IT" b="1" dirty="0">
                <a:solidFill>
                  <a:srgbClr val="000000"/>
                </a:solidFill>
                <a:latin typeface="Times New Roman" panose="02020603050405020304" pitchFamily="18" charset="0"/>
              </a:rPr>
              <a:t>informazioni (in particolare nella forma di </a:t>
            </a:r>
            <a:r>
              <a:rPr lang="it-IT" altLang="it-IT" sz="3200" b="1" dirty="0">
                <a:solidFill>
                  <a:srgbClr val="000000"/>
                </a:solidFill>
                <a:latin typeface="Times New Roman" panose="02020603050405020304" pitchFamily="18" charset="0"/>
              </a:rPr>
              <a:t>documenti amministrativi informatici) e renderli disponibili ad una Comunità di riferimento</a:t>
            </a:r>
          </a:p>
          <a:p>
            <a:endParaRPr lang="it-IT" dirty="0"/>
          </a:p>
        </p:txBody>
      </p:sp>
      <p:sp>
        <p:nvSpPr>
          <p:cNvPr id="4" name="Segnaposto data 3"/>
          <p:cNvSpPr>
            <a:spLocks noGrp="1"/>
          </p:cNvSpPr>
          <p:nvPr>
            <p:ph type="dt" sz="half" idx="10"/>
          </p:nvPr>
        </p:nvSpPr>
        <p:spPr/>
        <p:txBody>
          <a:bodyPr/>
          <a:lstStyle/>
          <a:p>
            <a:pPr defTabSz="447675" eaLnBrk="0" hangingPunct="0">
              <a:lnSpc>
                <a:spcPct val="80000"/>
              </a:lnSpc>
              <a:buSzPct val="100000"/>
              <a:defRPr/>
            </a:pPr>
            <a:endParaRPr lang="it-IT" sz="1200" kern="1200" dirty="0">
              <a:solidFill>
                <a:prstClr val="black">
                  <a:tint val="75000"/>
                </a:prstClr>
              </a:solidFill>
              <a:latin typeface="Calibri"/>
              <a:ea typeface="+mn-ea"/>
              <a:cs typeface="+mn-cs"/>
            </a:endParaRPr>
          </a:p>
        </p:txBody>
      </p:sp>
      <p:sp>
        <p:nvSpPr>
          <p:cNvPr id="5" name="Segnaposto numero diapositiva 4"/>
          <p:cNvSpPr>
            <a:spLocks noGrp="1"/>
          </p:cNvSpPr>
          <p:nvPr>
            <p:ph type="sldNum" sz="quarter" idx="12"/>
          </p:nvPr>
        </p:nvSpPr>
        <p:spPr/>
        <p:txBody>
          <a:bodyPr/>
          <a:lstStyle/>
          <a:p>
            <a:pPr defTabSz="447675" eaLnBrk="0" hangingPunct="0">
              <a:lnSpc>
                <a:spcPct val="80000"/>
              </a:lnSpc>
              <a:buSzPct val="100000"/>
              <a:defRPr/>
            </a:pPr>
            <a:fld id="{41F0553F-AB58-BB40-B1E5-B3CC067F59CC}" type="slidenum">
              <a:rPr lang="it-IT" sz="1200" kern="1200">
                <a:solidFill>
                  <a:prstClr val="black">
                    <a:tint val="75000"/>
                  </a:prstClr>
                </a:solidFill>
                <a:latin typeface="Calibri"/>
                <a:ea typeface="+mn-ea"/>
                <a:cs typeface="+mn-cs"/>
              </a:rPr>
              <a:pPr defTabSz="447675" eaLnBrk="0" hangingPunct="0">
                <a:lnSpc>
                  <a:spcPct val="80000"/>
                </a:lnSpc>
                <a:buSzPct val="100000"/>
                <a:defRPr/>
              </a:pPr>
              <a:t>26</a:t>
            </a:fld>
            <a:endParaRPr lang="it-IT" sz="1200" kern="1200">
              <a:solidFill>
                <a:prstClr val="black">
                  <a:tint val="75000"/>
                </a:prstClr>
              </a:solidFill>
              <a:latin typeface="Calibri"/>
              <a:ea typeface="+mn-ea"/>
              <a:cs typeface="+mn-cs"/>
            </a:endParaRPr>
          </a:p>
        </p:txBody>
      </p:sp>
      <p:sp>
        <p:nvSpPr>
          <p:cNvPr id="6" name="Segnaposto piè di pagina 5"/>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defPPr>
              <a:defRPr lang="en-GB"/>
            </a:defPPr>
            <a:lvl1pPr algn="ctr" defTabSz="447675" rtl="0" eaLnBrk="0" fontAlgn="auto" hangingPunct="0">
              <a:spcBef>
                <a:spcPts val="0"/>
              </a:spcBef>
              <a:spcAft>
                <a:spcPts val="0"/>
              </a:spcAft>
              <a:defRPr sz="1200" kern="1200">
                <a:solidFill>
                  <a:prstClr val="black">
                    <a:tint val="75000"/>
                  </a:prstClr>
                </a:solidFill>
                <a:latin typeface="+mn-lt"/>
                <a:ea typeface="+mn-ea"/>
                <a:cs typeface="+mn-cs"/>
              </a:defRPr>
            </a:lvl1pPr>
            <a:lvl2pPr marL="741363" indent="-284163" algn="l" defTabSz="447675" rtl="0" eaLnBrk="0" fontAlgn="base" hangingPunct="0">
              <a:spcBef>
                <a:spcPct val="0"/>
              </a:spcBef>
              <a:spcAft>
                <a:spcPct val="0"/>
              </a:spcAft>
              <a:defRPr sz="2000" kern="1200">
                <a:solidFill>
                  <a:srgbClr val="000000"/>
                </a:solidFill>
                <a:latin typeface="Calibri" panose="020F0502020204030204" pitchFamily="34" charset="0"/>
                <a:ea typeface="+mn-ea"/>
                <a:cs typeface="Arial" panose="020B0604020202020204" pitchFamily="34" charset="0"/>
              </a:defRPr>
            </a:lvl2pPr>
            <a:lvl3pPr marL="1141413" indent="-227013" algn="l" defTabSz="447675" rtl="0" eaLnBrk="0" fontAlgn="base" hangingPunct="0">
              <a:spcBef>
                <a:spcPct val="0"/>
              </a:spcBef>
              <a:spcAft>
                <a:spcPct val="0"/>
              </a:spcAft>
              <a:defRPr sz="2000" kern="1200">
                <a:solidFill>
                  <a:srgbClr val="000000"/>
                </a:solidFill>
                <a:latin typeface="Calibri" panose="020F0502020204030204" pitchFamily="34" charset="0"/>
                <a:ea typeface="+mn-ea"/>
                <a:cs typeface="Arial" panose="020B0604020202020204" pitchFamily="34" charset="0"/>
              </a:defRPr>
            </a:lvl3pPr>
            <a:lvl4pPr marL="1598613" indent="-227013" algn="l" defTabSz="447675" rtl="0" eaLnBrk="0" fontAlgn="base" hangingPunct="0">
              <a:spcBef>
                <a:spcPct val="0"/>
              </a:spcBef>
              <a:spcAft>
                <a:spcPct val="0"/>
              </a:spcAft>
              <a:defRPr sz="2000" kern="1200">
                <a:solidFill>
                  <a:srgbClr val="000000"/>
                </a:solidFill>
                <a:latin typeface="Calibri" panose="020F0502020204030204" pitchFamily="34" charset="0"/>
                <a:ea typeface="+mn-ea"/>
                <a:cs typeface="Arial" panose="020B0604020202020204" pitchFamily="34" charset="0"/>
              </a:defRPr>
            </a:lvl4pPr>
            <a:lvl5pPr marL="2055813" indent="-227013" algn="l" defTabSz="447675" rtl="0" eaLnBrk="0" fontAlgn="base" hangingPunct="0">
              <a:spcBef>
                <a:spcPct val="0"/>
              </a:spcBef>
              <a:spcAft>
                <a:spcPct val="0"/>
              </a:spcAft>
              <a:defRPr sz="2000" kern="1200">
                <a:solidFill>
                  <a:srgbClr val="000000"/>
                </a:solidFill>
                <a:latin typeface="Calibri" panose="020F0502020204030204" pitchFamily="34" charset="0"/>
                <a:ea typeface="+mn-ea"/>
                <a:cs typeface="Arial" panose="020B0604020202020204" pitchFamily="34" charset="0"/>
              </a:defRPr>
            </a:lvl5pPr>
            <a:lvl6pPr marL="2286000" algn="l" defTabSz="914400" rtl="0" eaLnBrk="1" latinLnBrk="0" hangingPunct="1">
              <a:defRPr sz="2000" kern="1200">
                <a:solidFill>
                  <a:srgbClr val="000000"/>
                </a:solidFill>
                <a:latin typeface="Calibri" panose="020F0502020204030204" pitchFamily="34" charset="0"/>
                <a:ea typeface="+mn-ea"/>
                <a:cs typeface="Arial" panose="020B0604020202020204" pitchFamily="34" charset="0"/>
              </a:defRPr>
            </a:lvl6pPr>
            <a:lvl7pPr marL="2743200" algn="l" defTabSz="914400" rtl="0" eaLnBrk="1" latinLnBrk="0" hangingPunct="1">
              <a:defRPr sz="2000" kern="1200">
                <a:solidFill>
                  <a:srgbClr val="000000"/>
                </a:solidFill>
                <a:latin typeface="Calibri" panose="020F0502020204030204" pitchFamily="34" charset="0"/>
                <a:ea typeface="+mn-ea"/>
                <a:cs typeface="Arial" panose="020B0604020202020204" pitchFamily="34" charset="0"/>
              </a:defRPr>
            </a:lvl7pPr>
            <a:lvl8pPr marL="3200400" algn="l" defTabSz="914400" rtl="0" eaLnBrk="1" latinLnBrk="0" hangingPunct="1">
              <a:defRPr sz="2000" kern="1200">
                <a:solidFill>
                  <a:srgbClr val="000000"/>
                </a:solidFill>
                <a:latin typeface="Calibri" panose="020F0502020204030204" pitchFamily="34" charset="0"/>
                <a:ea typeface="+mn-ea"/>
                <a:cs typeface="Arial" panose="020B0604020202020204" pitchFamily="34" charset="0"/>
              </a:defRPr>
            </a:lvl8pPr>
            <a:lvl9pPr marL="3657600" algn="l" defTabSz="914400" rtl="0" eaLnBrk="1" latinLnBrk="0" hangingPunct="1">
              <a:defRPr sz="2000" kern="1200">
                <a:solidFill>
                  <a:srgbClr val="000000"/>
                </a:solidFill>
                <a:latin typeface="Calibri" panose="020F0502020204030204" pitchFamily="34" charset="0"/>
                <a:ea typeface="+mn-ea"/>
                <a:cs typeface="Arial" panose="020B0604020202020204" pitchFamily="34" charset="0"/>
              </a:defRPr>
            </a:lvl9pPr>
          </a:lstStyle>
          <a:p>
            <a:pPr algn="ctr" defTabSz="447675" eaLnBrk="0" hangingPunct="0">
              <a:lnSpc>
                <a:spcPct val="80000"/>
              </a:lnSpc>
              <a:buSzPct val="100000"/>
              <a:defRPr/>
            </a:pPr>
            <a:endParaRPr lang="it-IT" sz="1200"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43783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7A7A24-AEC7-F731-C1B1-AA8D7D8E1E87}"/>
              </a:ext>
            </a:extLst>
          </p:cNvPr>
          <p:cNvSpPr>
            <a:spLocks noGrp="1"/>
          </p:cNvSpPr>
          <p:nvPr>
            <p:ph type="title"/>
          </p:nvPr>
        </p:nvSpPr>
        <p:spPr>
          <a:xfrm>
            <a:off x="431371" y="395926"/>
            <a:ext cx="10972800" cy="791698"/>
          </a:xfrm>
        </p:spPr>
        <p:txBody>
          <a:bodyPr>
            <a:normAutofit fontScale="90000"/>
          </a:bodyPr>
          <a:lstStyle/>
          <a:p>
            <a:r>
              <a:rPr lang="it-IT" dirty="0"/>
              <a:t>Polo archivistico dell’ Emilia-Romagna</a:t>
            </a:r>
          </a:p>
        </p:txBody>
      </p:sp>
      <p:sp>
        <p:nvSpPr>
          <p:cNvPr id="3" name="Segnaposto contenuto 2">
            <a:extLst>
              <a:ext uri="{FF2B5EF4-FFF2-40B4-BE49-F238E27FC236}">
                <a16:creationId xmlns:a16="http://schemas.microsoft.com/office/drawing/2014/main" id="{348E99FF-E9F8-CB8B-027C-7862AAF99052}"/>
              </a:ext>
            </a:extLst>
          </p:cNvPr>
          <p:cNvSpPr>
            <a:spLocks noGrp="1"/>
          </p:cNvSpPr>
          <p:nvPr>
            <p:ph idx="1"/>
          </p:nvPr>
        </p:nvSpPr>
        <p:spPr>
          <a:xfrm>
            <a:off x="415600" y="1890346"/>
            <a:ext cx="11360700" cy="4201487"/>
          </a:xfrm>
        </p:spPr>
        <p:txBody>
          <a:bodyPr/>
          <a:lstStyle/>
          <a:p>
            <a:r>
              <a:rPr lang="it-IT" sz="2800" dirty="0">
                <a:latin typeface="Verdana" panose="020B0604030504040204" pitchFamily="34" charset="0"/>
                <a:ea typeface="Verdana" panose="020B0604030504040204" pitchFamily="34" charset="0"/>
              </a:rPr>
              <a:t>Hanno aderito al polo di conservazione, sottoscrivendo l’apposita convenzione, redatta sulla base di un modello concordato con la Soprintendenza Archivistica e Bibliografica dell’Emilia-Romagna, </a:t>
            </a:r>
            <a:r>
              <a:rPr lang="it-IT" sz="2800" b="1" dirty="0">
                <a:latin typeface="Verdana" panose="020B0604030504040204" pitchFamily="34" charset="0"/>
                <a:ea typeface="Verdana" panose="020B0604030504040204" pitchFamily="34" charset="0"/>
              </a:rPr>
              <a:t>la quasi totalità degli enti locali </a:t>
            </a:r>
            <a:r>
              <a:rPr lang="it-IT" sz="2800" dirty="0">
                <a:latin typeface="Verdana" panose="020B0604030504040204" pitchFamily="34" charset="0"/>
                <a:ea typeface="Verdana" panose="020B0604030504040204" pitchFamily="34" charset="0"/>
              </a:rPr>
              <a:t>e un </a:t>
            </a:r>
            <a:r>
              <a:rPr lang="it-IT" sz="2800" b="1" dirty="0">
                <a:latin typeface="Verdana" panose="020B0604030504040204" pitchFamily="34" charset="0"/>
                <a:ea typeface="Verdana" panose="020B0604030504040204" pitchFamily="34" charset="0"/>
              </a:rPr>
              <a:t>gran numero di istituti scolastici </a:t>
            </a:r>
            <a:r>
              <a:rPr lang="it-IT" sz="2800" dirty="0">
                <a:latin typeface="Verdana" panose="020B0604030504040204" pitchFamily="34" charset="0"/>
                <a:ea typeface="Verdana" panose="020B0604030504040204" pitchFamily="34" charset="0"/>
              </a:rPr>
              <a:t>del territorio regionale ed anche enti fuori dal territorio regionale.</a:t>
            </a:r>
          </a:p>
          <a:p>
            <a:endParaRPr lang="it-IT" dirty="0"/>
          </a:p>
        </p:txBody>
      </p:sp>
    </p:spTree>
    <p:extLst>
      <p:ext uri="{BB962C8B-B14F-4D97-AF65-F5344CB8AC3E}">
        <p14:creationId xmlns:p14="http://schemas.microsoft.com/office/powerpoint/2010/main" val="385528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a:extLst>
              <a:ext uri="{FF2B5EF4-FFF2-40B4-BE49-F238E27FC236}">
                <a16:creationId xmlns:a16="http://schemas.microsoft.com/office/drawing/2014/main" id="{D172A1AE-31AC-478F-8836-85AFEBCB8FF9}"/>
              </a:ext>
            </a:extLst>
          </p:cNvPr>
          <p:cNvSpPr>
            <a:spLocks noGrp="1" noChangeArrowheads="1"/>
          </p:cNvSpPr>
          <p:nvPr>
            <p:ph type="title"/>
          </p:nvPr>
        </p:nvSpPr>
        <p:spPr/>
        <p:txBody>
          <a:bodyPr>
            <a:normAutofit fontScale="90000"/>
          </a:bodyPr>
          <a:lstStyle/>
          <a:p>
            <a:r>
              <a:rPr lang="it-IT" altLang="it-IT"/>
              <a:t>Sistemi di conservazione e interoperabilità</a:t>
            </a:r>
            <a:br>
              <a:rPr lang="it-IT" altLang="it-IT"/>
            </a:br>
            <a:endParaRPr lang="it-IT" altLang="it-IT"/>
          </a:p>
        </p:txBody>
      </p:sp>
      <p:sp>
        <p:nvSpPr>
          <p:cNvPr id="3" name="Segnaposto contenuto 2">
            <a:extLst>
              <a:ext uri="{FF2B5EF4-FFF2-40B4-BE49-F238E27FC236}">
                <a16:creationId xmlns:a16="http://schemas.microsoft.com/office/drawing/2014/main" id="{EACE437C-7F7C-4A9F-B811-CC0F7EEDB459}"/>
              </a:ext>
            </a:extLst>
          </p:cNvPr>
          <p:cNvSpPr>
            <a:spLocks noGrp="1"/>
          </p:cNvSpPr>
          <p:nvPr>
            <p:ph idx="1"/>
          </p:nvPr>
        </p:nvSpPr>
        <p:spPr>
          <a:xfrm>
            <a:off x="329938" y="1412876"/>
            <a:ext cx="10850251" cy="4710113"/>
          </a:xfrm>
        </p:spPr>
        <p:txBody>
          <a:bodyPr>
            <a:normAutofit lnSpcReduction="10000"/>
          </a:bodyPr>
          <a:lstStyle/>
          <a:p>
            <a:pPr marL="400050" lvl="1" indent="0">
              <a:defRPr/>
            </a:pPr>
            <a:r>
              <a:rPr lang="it-IT" sz="2400" dirty="0"/>
              <a:t>Visione dei dati e degli archivi pubblici come bene comune, condiviso gratuitamente tra Pubbliche amministrazioni per scopi istituzionali e, salvo casi documentati e propriamente motivati, utilizzabile dalla società civile.</a:t>
            </a:r>
          </a:p>
          <a:p>
            <a:pPr marL="400050" lvl="1" indent="0">
              <a:defRPr/>
            </a:pPr>
            <a:endParaRPr lang="it-IT" sz="2400" dirty="0"/>
          </a:p>
          <a:p>
            <a:pPr marL="342900" indent="-342900">
              <a:buFont typeface="Arial" panose="020B0604020202020204" pitchFamily="34" charset="0"/>
              <a:buChar char="•"/>
              <a:defRPr/>
            </a:pPr>
            <a:r>
              <a:rPr lang="it-IT" sz="2000" dirty="0"/>
              <a:t>Possibilità di costruire sistemi di conservazione che permettano l’accesso e la fruizione dei dati  e dei documenti e consentano di favorire lo scambio di informazioni e la gestione di fascicoli informatici coerenti con l’art. 41 del CAD, facilitando lo scambio di dati e documenti ed evitando di chiedere più volte la stessa informazione al cittadino o all’impresa (principio </a:t>
            </a:r>
            <a:r>
              <a:rPr lang="it-IT" sz="2000" i="1" dirty="0"/>
              <a:t>once </a:t>
            </a:r>
            <a:r>
              <a:rPr lang="it-IT" sz="2000" i="1" dirty="0" err="1"/>
              <a:t>only</a:t>
            </a:r>
            <a:r>
              <a:rPr lang="it-IT" sz="2000" dirty="0"/>
              <a:t>), garantendo al contempo l’affidabilità, autenticità, integrità e leggibilità della fonte nel tempo senza dover perdere il contesto originario e il rapporto con l’archivio della amministrazione titolare.</a:t>
            </a:r>
          </a:p>
          <a:p>
            <a:pPr marL="400050" lvl="1" indent="0">
              <a:defRPr/>
            </a:pPr>
            <a:endParaRPr lang="it-IT" sz="2000" dirty="0"/>
          </a:p>
          <a:p>
            <a:pPr marL="857250" lvl="1" indent="-457200">
              <a:buFont typeface="Arial" panose="020B0604020202020204" pitchFamily="34" charset="0"/>
              <a:buChar char="•"/>
              <a:defRPr/>
            </a:pPr>
            <a:endParaRPr lang="it-IT" sz="1800" dirty="0"/>
          </a:p>
          <a:p>
            <a:pPr marL="857250" lvl="1" indent="-457200">
              <a:buFont typeface="Arial" panose="020B0604020202020204" pitchFamily="34" charset="0"/>
              <a:buChar char="•"/>
              <a:defRPr/>
            </a:pPr>
            <a:endParaRPr lang="it-IT" sz="1800" dirty="0"/>
          </a:p>
          <a:p>
            <a:pPr>
              <a:defRPr/>
            </a:pPr>
            <a:endParaRPr lang="it-IT" dirty="0"/>
          </a:p>
          <a:p>
            <a:pPr>
              <a:defRPr/>
            </a:pPr>
            <a:endParaRPr lang="it-IT" dirty="0"/>
          </a:p>
        </p:txBody>
      </p:sp>
      <p:sp>
        <p:nvSpPr>
          <p:cNvPr id="36868" name="Segnaposto numero diapositiva 3">
            <a:extLst>
              <a:ext uri="{FF2B5EF4-FFF2-40B4-BE49-F238E27FC236}">
                <a16:creationId xmlns:a16="http://schemas.microsoft.com/office/drawing/2014/main" id="{6B356830-6FE3-4AB3-951E-5C1009550232}"/>
              </a:ext>
            </a:extLst>
          </p:cNvPr>
          <p:cNvSpPr>
            <a:spLocks noGrp="1"/>
          </p:cNvSpPr>
          <p:nvPr>
            <p:ph type="sldNum" sz="quarter" idx="11"/>
          </p:nvPr>
        </p:nvSpPr>
        <p:spPr>
          <a:noFill/>
        </p:spPr>
        <p:txBody>
          <a:bodyPr/>
          <a:lstStyle>
            <a:lvl1pPr>
              <a:lnSpc>
                <a:spcPct val="80000"/>
              </a:lnSpc>
              <a:spcBef>
                <a:spcPts val="800"/>
              </a:spcBef>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1pPr>
            <a:lvl2pPr>
              <a:lnSpc>
                <a:spcPct val="80000"/>
              </a:lnSpc>
              <a:spcBef>
                <a:spcPts val="800"/>
              </a:spcBef>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2pPr>
            <a:lvl3pPr>
              <a:lnSpc>
                <a:spcPct val="80000"/>
              </a:lnSpc>
              <a:spcBef>
                <a:spcPts val="800"/>
              </a:spcBef>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3pPr>
            <a:lvl4pPr>
              <a:lnSpc>
                <a:spcPct val="80000"/>
              </a:lnSpc>
              <a:spcBef>
                <a:spcPts val="800"/>
              </a:spcBef>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4pPr>
            <a:lvl5pPr>
              <a:lnSpc>
                <a:spcPct val="80000"/>
              </a:lnSpc>
              <a:spcBef>
                <a:spcPts val="800"/>
              </a:spcBef>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5pPr>
            <a:lvl6pPr marL="25130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6pPr>
            <a:lvl7pPr marL="29702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7pPr>
            <a:lvl8pPr marL="34274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8pPr>
            <a:lvl9pPr marL="38846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9pPr>
          </a:lstStyle>
          <a:p>
            <a:pPr algn="r" defTabSz="447675" fontAlgn="base">
              <a:lnSpc>
                <a:spcPct val="100000"/>
              </a:lnSpc>
              <a:spcBef>
                <a:spcPct val="0"/>
              </a:spcBef>
              <a:spcAft>
                <a:spcPct val="0"/>
              </a:spcAft>
              <a:buSzPct val="45000"/>
              <a:defRPr/>
            </a:pPr>
            <a:fld id="{2DDD86D5-C4DD-4151-AA3F-EF220A16B432}" type="slidenum">
              <a:rPr lang="it-IT" altLang="it-IT" sz="1200" kern="1200">
                <a:solidFill>
                  <a:srgbClr val="898989"/>
                </a:solidFill>
                <a:ea typeface="+mn-ea"/>
              </a:rPr>
              <a:pPr algn="r" defTabSz="447675" fontAlgn="base">
                <a:lnSpc>
                  <a:spcPct val="100000"/>
                </a:lnSpc>
                <a:spcBef>
                  <a:spcPct val="0"/>
                </a:spcBef>
                <a:spcAft>
                  <a:spcPct val="0"/>
                </a:spcAft>
                <a:buSzPct val="45000"/>
                <a:defRPr/>
              </a:pPr>
              <a:t>28</a:t>
            </a:fld>
            <a:endParaRPr lang="it-IT" altLang="it-IT" sz="1200" kern="1200">
              <a:solidFill>
                <a:srgbClr val="898989"/>
              </a:solidFill>
              <a:ea typeface="+mn-ea"/>
            </a:endParaRPr>
          </a:p>
        </p:txBody>
      </p:sp>
    </p:spTree>
    <p:extLst>
      <p:ext uri="{BB962C8B-B14F-4D97-AF65-F5344CB8AC3E}">
        <p14:creationId xmlns:p14="http://schemas.microsoft.com/office/powerpoint/2010/main" val="1913790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8CAF0BE5-F2B0-4AAC-B983-A5CB1A332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8837" y="1256195"/>
            <a:ext cx="2079443" cy="21377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7" name="Text Box 6"/>
          <p:cNvSpPr txBox="1">
            <a:spLocks noChangeArrowheads="1"/>
          </p:cNvSpPr>
          <p:nvPr/>
        </p:nvSpPr>
        <p:spPr bwMode="auto">
          <a:xfrm>
            <a:off x="1362808" y="757598"/>
            <a:ext cx="9305193" cy="46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447675" eaLnBrk="1" fontAlgn="base" hangingPunct="1">
              <a:lnSpc>
                <a:spcPct val="110000"/>
              </a:lnSpc>
              <a:spcBef>
                <a:spcPct val="0"/>
              </a:spcBef>
              <a:spcAft>
                <a:spcPct val="0"/>
              </a:spcAft>
              <a:buSzPct val="100000"/>
              <a:buNone/>
              <a:defRPr/>
            </a:pPr>
            <a:r>
              <a:rPr lang="it-IT" altLang="it-IT" sz="2400" b="1" kern="1200" dirty="0">
                <a:latin typeface="Tahoma"/>
                <a:ea typeface="Tahoma"/>
              </a:rPr>
              <a:t>La conservazione e il deposito dei piani urbanistici</a:t>
            </a:r>
          </a:p>
        </p:txBody>
      </p:sp>
      <p:sp>
        <p:nvSpPr>
          <p:cNvPr id="47108" name="Rectangle 21"/>
          <p:cNvSpPr>
            <a:spLocks noChangeArrowheads="1"/>
          </p:cNvSpPr>
          <p:nvPr/>
        </p:nvSpPr>
        <p:spPr bwMode="auto">
          <a:xfrm>
            <a:off x="2449758" y="2536147"/>
            <a:ext cx="7343775" cy="408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marL="381000" indent="-3810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defTabSz="447675" fontAlgn="base">
              <a:lnSpc>
                <a:spcPct val="80000"/>
              </a:lnSpc>
              <a:spcBef>
                <a:spcPts val="800"/>
              </a:spcBef>
              <a:spcAft>
                <a:spcPct val="0"/>
              </a:spcAft>
              <a:buSzPct val="100000"/>
              <a:buNone/>
              <a:defRPr/>
            </a:pPr>
            <a:endParaRPr lang="it-IT" kern="1200">
              <a:solidFill>
                <a:srgbClr val="000000"/>
              </a:solidFill>
              <a:ea typeface="宋体" pitchFamily="2" charset="-122"/>
              <a:cs typeface="Arial" panose="020B0604020202020204" pitchFamily="34" charset="0"/>
            </a:endParaRPr>
          </a:p>
        </p:txBody>
      </p:sp>
      <p:pic>
        <p:nvPicPr>
          <p:cNvPr id="9" name="Immagine 8" descr="Immagine che contiene scatola, mattone&#10;&#10;Descrizione generata automaticamente">
            <a:extLst>
              <a:ext uri="{FF2B5EF4-FFF2-40B4-BE49-F238E27FC236}">
                <a16:creationId xmlns:a16="http://schemas.microsoft.com/office/drawing/2014/main" id="{090BA321-F852-4854-9E87-7E407D1807A4}"/>
              </a:ext>
            </a:extLst>
          </p:cNvPr>
          <p:cNvPicPr>
            <a:picLocks noChangeAspect="1"/>
          </p:cNvPicPr>
          <p:nvPr/>
        </p:nvPicPr>
        <p:blipFill>
          <a:blip r:embed="rId4"/>
          <a:stretch>
            <a:fillRect/>
          </a:stretch>
        </p:blipFill>
        <p:spPr>
          <a:xfrm>
            <a:off x="993532" y="1952676"/>
            <a:ext cx="3883596" cy="2525959"/>
          </a:xfrm>
          <a:prstGeom prst="rect">
            <a:avLst/>
          </a:prstGeom>
        </p:spPr>
      </p:pic>
      <p:pic>
        <p:nvPicPr>
          <p:cNvPr id="13" name="Picture 4">
            <a:extLst>
              <a:ext uri="{FF2B5EF4-FFF2-40B4-BE49-F238E27FC236}">
                <a16:creationId xmlns:a16="http://schemas.microsoft.com/office/drawing/2014/main" id="{EB1E47D4-5C3A-4B66-806E-4C25722797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9389" y="2968480"/>
            <a:ext cx="2076949" cy="23204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CasellaDiTesto 15">
            <a:extLst>
              <a:ext uri="{FF2B5EF4-FFF2-40B4-BE49-F238E27FC236}">
                <a16:creationId xmlns:a16="http://schemas.microsoft.com/office/drawing/2014/main" id="{20C1E92B-15F4-46D0-B544-C9D46F4201EE}"/>
              </a:ext>
            </a:extLst>
          </p:cNvPr>
          <p:cNvSpPr txBox="1"/>
          <p:nvPr/>
        </p:nvSpPr>
        <p:spPr>
          <a:xfrm>
            <a:off x="2217763" y="1385325"/>
            <a:ext cx="6672578" cy="590931"/>
          </a:xfrm>
          <a:prstGeom prst="rect">
            <a:avLst/>
          </a:prstGeom>
          <a:noFill/>
        </p:spPr>
        <p:txBody>
          <a:bodyPr wrap="square">
            <a:spAutoFit/>
          </a:bodyPr>
          <a:lstStyle/>
          <a:p>
            <a:pPr defTabSz="447675" eaLnBrk="0" fontAlgn="base" hangingPunct="0">
              <a:lnSpc>
                <a:spcPct val="80000"/>
              </a:lnSpc>
              <a:spcBef>
                <a:spcPts val="800"/>
              </a:spcBef>
              <a:spcAft>
                <a:spcPct val="0"/>
              </a:spcAft>
              <a:buSzPct val="100000"/>
              <a:defRPr/>
            </a:pPr>
            <a:r>
              <a:rPr lang="it-IT" sz="2000" b="1" kern="1200" dirty="0">
                <a:latin typeface="Calibri" panose="020F0502020204030204" pitchFamily="34" charset="0"/>
                <a:ea typeface="+mn-ea"/>
                <a:cs typeface="Arial" panose="020B0604020202020204" pitchFamily="34" charset="0"/>
              </a:rPr>
              <a:t>UN PROCEDIMENTO AMMINISTRATIVO TOTALMENTE DEMATERIALIZZATO</a:t>
            </a:r>
            <a:r>
              <a:rPr lang="it-IT" sz="2000" kern="1200" dirty="0">
                <a:latin typeface="Calibri" panose="020F0502020204030204" pitchFamily="34" charset="0"/>
                <a:ea typeface="+mn-ea"/>
                <a:cs typeface="Arial" panose="020B0604020202020204" pitchFamily="34" charset="0"/>
              </a:rPr>
              <a:t>: il deposito degli Strumenti Urbanistici</a:t>
            </a:r>
          </a:p>
        </p:txBody>
      </p:sp>
      <p:sp>
        <p:nvSpPr>
          <p:cNvPr id="6" name="Freccia destra rientrata 5">
            <a:extLst>
              <a:ext uri="{FF2B5EF4-FFF2-40B4-BE49-F238E27FC236}">
                <a16:creationId xmlns:a16="http://schemas.microsoft.com/office/drawing/2014/main" id="{A6D72347-8303-46F7-B978-E5CB73E76847}"/>
              </a:ext>
            </a:extLst>
          </p:cNvPr>
          <p:cNvSpPr/>
          <p:nvPr/>
        </p:nvSpPr>
        <p:spPr>
          <a:xfrm>
            <a:off x="5204460" y="2777491"/>
            <a:ext cx="891540" cy="735669"/>
          </a:xfrm>
          <a:prstGeom prst="notchedRightArrow">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7675" eaLnBrk="0" fontAlgn="base" hangingPunct="0">
              <a:lnSpc>
                <a:spcPct val="80000"/>
              </a:lnSpc>
              <a:spcBef>
                <a:spcPts val="800"/>
              </a:spcBef>
              <a:spcAft>
                <a:spcPct val="0"/>
              </a:spcAft>
              <a:buSzPct val="100000"/>
              <a:defRPr/>
            </a:pPr>
            <a:endParaRPr lang="it-IT" sz="2000" kern="1200">
              <a:solidFill>
                <a:prstClr val="white"/>
              </a:solidFill>
              <a:latin typeface="Calibri"/>
            </a:endParaRPr>
          </a:p>
        </p:txBody>
      </p:sp>
      <p:sp>
        <p:nvSpPr>
          <p:cNvPr id="18" name="Freccia destra rientrata 17">
            <a:extLst>
              <a:ext uri="{FF2B5EF4-FFF2-40B4-BE49-F238E27FC236}">
                <a16:creationId xmlns:a16="http://schemas.microsoft.com/office/drawing/2014/main" id="{322313A0-F9B1-48B8-80F2-E8E7DD864CAB}"/>
              </a:ext>
            </a:extLst>
          </p:cNvPr>
          <p:cNvSpPr/>
          <p:nvPr/>
        </p:nvSpPr>
        <p:spPr>
          <a:xfrm>
            <a:off x="6188328" y="2777490"/>
            <a:ext cx="891540" cy="735669"/>
          </a:xfrm>
          <a:prstGeom prst="notchedRightArrow">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7675" eaLnBrk="0" fontAlgn="base" hangingPunct="0">
              <a:lnSpc>
                <a:spcPct val="80000"/>
              </a:lnSpc>
              <a:spcBef>
                <a:spcPts val="800"/>
              </a:spcBef>
              <a:spcAft>
                <a:spcPct val="0"/>
              </a:spcAft>
              <a:buSzPct val="100000"/>
              <a:defRPr/>
            </a:pPr>
            <a:endParaRPr lang="it-IT" sz="2000" kern="1200">
              <a:solidFill>
                <a:prstClr val="white"/>
              </a:solidFill>
              <a:latin typeface="Calibri"/>
            </a:endParaRPr>
          </a:p>
        </p:txBody>
      </p:sp>
      <p:sp>
        <p:nvSpPr>
          <p:cNvPr id="19" name="Freccia destra rientrata 18">
            <a:extLst>
              <a:ext uri="{FF2B5EF4-FFF2-40B4-BE49-F238E27FC236}">
                <a16:creationId xmlns:a16="http://schemas.microsoft.com/office/drawing/2014/main" id="{F63EA68E-7C37-47CD-8D9A-1BBAAD68A183}"/>
              </a:ext>
            </a:extLst>
          </p:cNvPr>
          <p:cNvSpPr/>
          <p:nvPr/>
        </p:nvSpPr>
        <p:spPr>
          <a:xfrm>
            <a:off x="7196130" y="2781806"/>
            <a:ext cx="891540" cy="735669"/>
          </a:xfrm>
          <a:prstGeom prst="notchedRightArrow">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7675" eaLnBrk="0" fontAlgn="base" hangingPunct="0">
              <a:lnSpc>
                <a:spcPct val="80000"/>
              </a:lnSpc>
              <a:spcBef>
                <a:spcPts val="800"/>
              </a:spcBef>
              <a:spcAft>
                <a:spcPct val="0"/>
              </a:spcAft>
              <a:buSzPct val="100000"/>
              <a:defRPr/>
            </a:pPr>
            <a:endParaRPr lang="it-IT" sz="2000" kern="1200">
              <a:solidFill>
                <a:prstClr val="white"/>
              </a:solidFill>
              <a:latin typeface="Calibri"/>
            </a:endParaRPr>
          </a:p>
        </p:txBody>
      </p:sp>
      <p:sp>
        <p:nvSpPr>
          <p:cNvPr id="8" name="CasellaDiTesto 7">
            <a:extLst>
              <a:ext uri="{FF2B5EF4-FFF2-40B4-BE49-F238E27FC236}">
                <a16:creationId xmlns:a16="http://schemas.microsoft.com/office/drawing/2014/main" id="{8A94ACF7-ED41-46BB-B932-0F9B812C828C}"/>
              </a:ext>
            </a:extLst>
          </p:cNvPr>
          <p:cNvSpPr txBox="1"/>
          <p:nvPr/>
        </p:nvSpPr>
        <p:spPr>
          <a:xfrm>
            <a:off x="993533" y="4905324"/>
            <a:ext cx="9664748" cy="1042337"/>
          </a:xfrm>
          <a:prstGeom prst="rect">
            <a:avLst/>
          </a:prstGeom>
          <a:noFill/>
        </p:spPr>
        <p:txBody>
          <a:bodyPr wrap="square">
            <a:spAutoFit/>
          </a:bodyPr>
          <a:lstStyle/>
          <a:p>
            <a:pPr defTabSz="447675" eaLnBrk="0" fontAlgn="base" hangingPunct="0">
              <a:lnSpc>
                <a:spcPct val="80000"/>
              </a:lnSpc>
              <a:spcBef>
                <a:spcPts val="800"/>
              </a:spcBef>
              <a:spcAft>
                <a:spcPct val="0"/>
              </a:spcAft>
              <a:buSzPct val="100000"/>
              <a:defRPr/>
            </a:pPr>
            <a:r>
              <a:rPr lang="it-IT" sz="2000" kern="1200" dirty="0">
                <a:latin typeface="Calibri" panose="020F0502020204030204" pitchFamily="34" charset="0"/>
                <a:ea typeface="+mn-ea"/>
                <a:cs typeface="Arial" panose="020B0604020202020204" pitchFamily="34" charset="0"/>
              </a:rPr>
              <a:t>I Comuni realizzano i Piani con modalità digitali</a:t>
            </a:r>
          </a:p>
          <a:p>
            <a:pPr defTabSz="447675" eaLnBrk="0" fontAlgn="base" hangingPunct="0">
              <a:lnSpc>
                <a:spcPct val="80000"/>
              </a:lnSpc>
              <a:spcBef>
                <a:spcPts val="800"/>
              </a:spcBef>
              <a:spcAft>
                <a:spcPct val="0"/>
              </a:spcAft>
              <a:buSzPct val="100000"/>
              <a:defRPr/>
            </a:pPr>
            <a:r>
              <a:rPr lang="it-IT" sz="2000" kern="1200" dirty="0">
                <a:latin typeface="Calibri" panose="020F0502020204030204" pitchFamily="34" charset="0"/>
                <a:ea typeface="+mn-ea"/>
                <a:cs typeface="Arial" panose="020B0604020202020204" pitchFamily="34" charset="0"/>
              </a:rPr>
              <a:t>La trasmissione e il deposito in Regione avvengono tramite un applicativo PARER</a:t>
            </a:r>
          </a:p>
          <a:p>
            <a:pPr defTabSz="447675" eaLnBrk="0" fontAlgn="base" hangingPunct="0">
              <a:lnSpc>
                <a:spcPct val="80000"/>
              </a:lnSpc>
              <a:spcBef>
                <a:spcPts val="800"/>
              </a:spcBef>
              <a:spcAft>
                <a:spcPct val="0"/>
              </a:spcAft>
              <a:buSzPct val="100000"/>
              <a:defRPr/>
            </a:pPr>
            <a:r>
              <a:rPr lang="it-IT" sz="2000" b="1" kern="1200" dirty="0">
                <a:solidFill>
                  <a:srgbClr val="0070C0"/>
                </a:solidFill>
                <a:latin typeface="Calibri" panose="020F0502020204030204" pitchFamily="34" charset="0"/>
                <a:ea typeface="+mn-ea"/>
                <a:cs typeface="Arial" panose="020B0604020202020204" pitchFamily="34" charset="0"/>
              </a:rPr>
              <a:t>NON SI E’ TRASFORMATA LA CARTA IN FILE, MA E’ STATO RIDEFINITO IL PROCEDIMENTO</a:t>
            </a:r>
          </a:p>
        </p:txBody>
      </p:sp>
      <p:sp>
        <p:nvSpPr>
          <p:cNvPr id="23" name="CasellaDiTesto 22">
            <a:extLst>
              <a:ext uri="{FF2B5EF4-FFF2-40B4-BE49-F238E27FC236}">
                <a16:creationId xmlns:a16="http://schemas.microsoft.com/office/drawing/2014/main" id="{62C80CC7-EACE-4B8D-BA74-8CD264413704}"/>
              </a:ext>
            </a:extLst>
          </p:cNvPr>
          <p:cNvSpPr txBox="1"/>
          <p:nvPr/>
        </p:nvSpPr>
        <p:spPr>
          <a:xfrm>
            <a:off x="1679331" y="5979254"/>
            <a:ext cx="8711791" cy="590931"/>
          </a:xfrm>
          <a:prstGeom prst="rect">
            <a:avLst/>
          </a:prstGeom>
          <a:noFill/>
        </p:spPr>
        <p:txBody>
          <a:bodyPr wrap="square">
            <a:spAutoFit/>
          </a:bodyPr>
          <a:lstStyle/>
          <a:p>
            <a:pPr defTabSz="447675" eaLnBrk="0" fontAlgn="base" hangingPunct="0">
              <a:lnSpc>
                <a:spcPct val="80000"/>
              </a:lnSpc>
              <a:spcBef>
                <a:spcPts val="800"/>
              </a:spcBef>
              <a:spcAft>
                <a:spcPct val="0"/>
              </a:spcAft>
              <a:buSzPct val="100000"/>
              <a:defRPr/>
            </a:pPr>
            <a:r>
              <a:rPr lang="it-IT" altLang="it-IT" sz="2000" b="1" kern="1200" dirty="0">
                <a:solidFill>
                  <a:srgbClr val="FF0000"/>
                </a:solidFill>
                <a:latin typeface="Calibri" panose="020F0502020204030204" pitchFamily="34" charset="0"/>
                <a:ea typeface="+mn-ea"/>
                <a:cs typeface="Arial" panose="020B0604020202020204" pitchFamily="34" charset="0"/>
              </a:rPr>
              <a:t>RISPARMI MISURABILI PER TUTTA LA REGIONE: 1.700 viaggi a Bologna di persone e 350.000 euro di stampe ogni 5 anni</a:t>
            </a:r>
            <a:endParaRPr lang="it-IT" sz="2000" kern="1200" dirty="0">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35646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it-IT" dirty="0"/>
              <a:t>Conservazione</a:t>
            </a:r>
            <a:endParaRPr dirty="0"/>
          </a:p>
        </p:txBody>
      </p:sp>
      <p:sp>
        <p:nvSpPr>
          <p:cNvPr id="89" name="Google Shape;89;p18"/>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R="1270" algn="just">
              <a:lnSpc>
                <a:spcPct val="115000"/>
              </a:lnSpc>
              <a:spcBef>
                <a:spcPts val="600"/>
              </a:spcBef>
              <a:spcAft>
                <a:spcPts val="600"/>
              </a:spcAft>
            </a:pPr>
            <a:r>
              <a:rPr lang="it-IT" sz="2800" spc="-20" dirty="0">
                <a:effectLst/>
                <a:latin typeface="Raleway" pitchFamily="2" charset="0"/>
                <a:ea typeface="Raleway" pitchFamily="2" charset="0"/>
                <a:cs typeface="Raleway" pitchFamily="2" charset="0"/>
              </a:rPr>
              <a:t>insieme delle attività finalizzate a definire ed attuare le politiche complessive del sistema di conservazione e a governarne la gestione in relazione al modello organizzativo adottato, garantendo nel  tempo le caratteristiche di autenticità, integrità, leggibilità, reperibilità dei documenti </a:t>
            </a:r>
          </a:p>
          <a:p>
            <a:pPr marR="1270" lvl="8" algn="just">
              <a:spcBef>
                <a:spcPts val="600"/>
              </a:spcBef>
              <a:spcAft>
                <a:spcPts val="600"/>
              </a:spcAft>
            </a:pPr>
            <a:r>
              <a:rPr lang="it-IT" sz="2300" spc="-20" dirty="0">
                <a:effectLst/>
                <a:latin typeface="Raleway" pitchFamily="2" charset="0"/>
                <a:ea typeface="Raleway" pitchFamily="2" charset="0"/>
                <a:cs typeface="Raleway" pitchFamily="2" charset="0"/>
              </a:rPr>
              <a:t>(glossario nuove Linee Guida AGID)</a:t>
            </a:r>
          </a:p>
          <a:p>
            <a:pPr marL="0" lvl="0" indent="0" algn="l" rtl="0">
              <a:spcBef>
                <a:spcPts val="0"/>
              </a:spcBef>
              <a:spcAft>
                <a:spcPts val="160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C1BC49-A861-5F30-A087-E7CB08B0FA78}"/>
              </a:ext>
            </a:extLst>
          </p:cNvPr>
          <p:cNvSpPr>
            <a:spLocks noGrp="1"/>
          </p:cNvSpPr>
          <p:nvPr>
            <p:ph type="title"/>
          </p:nvPr>
        </p:nvSpPr>
        <p:spPr/>
        <p:txBody>
          <a:bodyPr>
            <a:normAutofit/>
          </a:bodyPr>
          <a:lstStyle/>
          <a:p>
            <a:r>
              <a:rPr lang="it-IT" sz="1800" b="1" i="0" u="none" strike="noStrike" baseline="0" dirty="0">
                <a:solidFill>
                  <a:srgbClr val="000000"/>
                </a:solidFill>
                <a:latin typeface="Tahoma" panose="020B0604030504040204" pitchFamily="34" charset="0"/>
              </a:rPr>
              <a:t>Parer ha un ruolo essenziale nei procedimenti della nuova legge urbanistica regionale</a:t>
            </a:r>
            <a:endParaRPr lang="it-IT" dirty="0"/>
          </a:p>
        </p:txBody>
      </p:sp>
      <p:sp>
        <p:nvSpPr>
          <p:cNvPr id="3" name="Segnaposto testo 2">
            <a:extLst>
              <a:ext uri="{FF2B5EF4-FFF2-40B4-BE49-F238E27FC236}">
                <a16:creationId xmlns:a16="http://schemas.microsoft.com/office/drawing/2014/main" id="{C7AD79C8-0B18-07DC-D1E6-4FB3974CA55B}"/>
              </a:ext>
            </a:extLst>
          </p:cNvPr>
          <p:cNvSpPr>
            <a:spLocks noGrp="1"/>
          </p:cNvSpPr>
          <p:nvPr>
            <p:ph type="body" idx="1"/>
          </p:nvPr>
        </p:nvSpPr>
        <p:spPr/>
        <p:txBody>
          <a:bodyPr>
            <a:normAutofit/>
          </a:bodyPr>
          <a:lstStyle/>
          <a:p>
            <a:pPr algn="l"/>
            <a:r>
              <a:rPr lang="it-IT" sz="2000" b="0" i="0" u="none" strike="noStrike" baseline="0" dirty="0">
                <a:solidFill>
                  <a:srgbClr val="000000"/>
                </a:solidFill>
                <a:latin typeface="+mn-lt"/>
              </a:rPr>
              <a:t>Con la </a:t>
            </a:r>
            <a:r>
              <a:rPr lang="it-IT" sz="2000" b="0" i="0" u="none" strike="noStrike" baseline="0" dirty="0">
                <a:solidFill>
                  <a:srgbClr val="FF0000"/>
                </a:solidFill>
                <a:latin typeface="+mn-lt"/>
              </a:rPr>
              <a:t>nuova legge urbanistica 24/2017 </a:t>
            </a:r>
            <a:r>
              <a:rPr lang="it-IT" sz="2000" b="0" i="0" u="none" strike="noStrike" baseline="0" dirty="0">
                <a:solidFill>
                  <a:srgbClr val="000000"/>
                </a:solidFill>
                <a:latin typeface="+mn-lt"/>
              </a:rPr>
              <a:t>Parer ha acquisito un ruolo strategico diventando parte attiva non più solo come struttura di back-office ma anche nelle attività correnti (</a:t>
            </a:r>
            <a:r>
              <a:rPr lang="it-IT" sz="2000" b="0" i="1" u="none" strike="noStrike" baseline="0" dirty="0">
                <a:solidFill>
                  <a:srgbClr val="000000"/>
                </a:solidFill>
                <a:latin typeface="+mn-lt"/>
              </a:rPr>
              <a:t>Atto di coordinamento approvato con Delibera GR 2134/2019</a:t>
            </a:r>
            <a:r>
              <a:rPr lang="it-IT" sz="2000" b="0" i="0" u="none" strike="noStrike" baseline="0" dirty="0">
                <a:solidFill>
                  <a:srgbClr val="000000"/>
                </a:solidFill>
                <a:latin typeface="+mn-lt"/>
              </a:rPr>
              <a:t>).</a:t>
            </a:r>
          </a:p>
          <a:p>
            <a:pPr algn="l"/>
            <a:r>
              <a:rPr lang="it-IT" sz="2000" b="0" i="0" u="none" strike="noStrike" baseline="0" dirty="0">
                <a:solidFill>
                  <a:srgbClr val="000000"/>
                </a:solidFill>
                <a:latin typeface="+mn-lt"/>
              </a:rPr>
              <a:t>Dal 6 aprile 2020 tutti i Comuni utilizzano un applicativo specificamente realizzato da Parer non solo per garantire la conservazione dei propri strumenti urbanistici ma anche per assolvere alla fase di trasmissione ai fini del deposito previsto dalla legge.</a:t>
            </a:r>
          </a:p>
          <a:p>
            <a:pPr algn="l"/>
            <a:r>
              <a:rPr lang="it-IT" sz="2000" b="0" i="0" u="none" strike="noStrike" baseline="0" dirty="0">
                <a:solidFill>
                  <a:srgbClr val="000000"/>
                </a:solidFill>
                <a:latin typeface="+mn-lt"/>
              </a:rPr>
              <a:t>Parer ha inoltre realizzato un ulteriore applicativo per gestire le attività di </a:t>
            </a:r>
            <a:r>
              <a:rPr lang="it-IT" sz="2000" b="0" i="0" u="none" strike="noStrike" baseline="0" dirty="0" err="1">
                <a:solidFill>
                  <a:srgbClr val="000000"/>
                </a:solidFill>
                <a:latin typeface="+mn-lt"/>
              </a:rPr>
              <a:t>istruttoriadei</a:t>
            </a:r>
            <a:r>
              <a:rPr lang="it-IT" sz="2000" b="0" i="0" u="none" strike="noStrike" baseline="0" dirty="0">
                <a:solidFill>
                  <a:srgbClr val="000000"/>
                </a:solidFill>
                <a:latin typeface="+mn-lt"/>
              </a:rPr>
              <a:t> Comitati Urbanistici.</a:t>
            </a:r>
          </a:p>
          <a:p>
            <a:pPr algn="l"/>
            <a:r>
              <a:rPr lang="it-IT" sz="2000" b="0" i="0" u="none" strike="noStrike" baseline="0" dirty="0">
                <a:solidFill>
                  <a:srgbClr val="000000"/>
                </a:solidFill>
                <a:latin typeface="+mn-lt"/>
              </a:rPr>
              <a:t>Con il suo nuovo ruolo, Parer consente che l’intero processo di pianificazione </a:t>
            </a:r>
            <a:r>
              <a:rPr lang="it-IT" sz="2000" b="0" i="0" u="none" strike="noStrike" baseline="0" dirty="0" err="1">
                <a:solidFill>
                  <a:srgbClr val="000000"/>
                </a:solidFill>
                <a:latin typeface="+mn-lt"/>
              </a:rPr>
              <a:t>delterritorio</a:t>
            </a:r>
            <a:r>
              <a:rPr lang="it-IT" sz="2000" b="0" i="0" u="none" strike="noStrike" baseline="0" dirty="0">
                <a:solidFill>
                  <a:srgbClr val="000000"/>
                </a:solidFill>
                <a:latin typeface="+mn-lt"/>
              </a:rPr>
              <a:t> avvenga in maniera </a:t>
            </a:r>
            <a:r>
              <a:rPr lang="it-IT" sz="2000" b="1" i="0" u="none" strike="noStrike" baseline="0" dirty="0">
                <a:solidFill>
                  <a:srgbClr val="FF0000"/>
                </a:solidFill>
                <a:latin typeface="+mn-lt"/>
              </a:rPr>
              <a:t>totalmente dematerializzata</a:t>
            </a:r>
            <a:r>
              <a:rPr lang="it-IT" sz="2000" b="0" i="0" u="none" strike="noStrike" baseline="0" dirty="0">
                <a:solidFill>
                  <a:srgbClr val="000000"/>
                </a:solidFill>
                <a:latin typeface="+mn-lt"/>
              </a:rPr>
              <a:t>, e garantisce </a:t>
            </a:r>
            <a:r>
              <a:rPr lang="it-IT" sz="2000" b="1" i="0" u="none" strike="noStrike" baseline="0" dirty="0">
                <a:solidFill>
                  <a:srgbClr val="FF0000"/>
                </a:solidFill>
                <a:latin typeface="+mn-lt"/>
              </a:rPr>
              <a:t>semplificazione</a:t>
            </a:r>
            <a:r>
              <a:rPr lang="it-IT" sz="2000" b="0" i="0" u="none" strike="noStrike" baseline="0" dirty="0">
                <a:solidFill>
                  <a:srgbClr val="000000"/>
                </a:solidFill>
                <a:latin typeface="+mn-lt"/>
              </a:rPr>
              <a:t>, </a:t>
            </a:r>
            <a:r>
              <a:rPr lang="it-IT" sz="2000" b="0" i="0" u="none" strike="noStrike" baseline="0" dirty="0">
                <a:solidFill>
                  <a:srgbClr val="FF0000"/>
                </a:solidFill>
                <a:latin typeface="+mn-lt"/>
              </a:rPr>
              <a:t>certezza documentale</a:t>
            </a:r>
            <a:r>
              <a:rPr lang="it-IT" sz="2000" b="0" i="0" u="none" strike="noStrike" baseline="0" dirty="0">
                <a:solidFill>
                  <a:srgbClr val="000000"/>
                </a:solidFill>
                <a:latin typeface="+mn-lt"/>
              </a:rPr>
              <a:t>, </a:t>
            </a:r>
            <a:r>
              <a:rPr lang="it-IT" sz="2000" b="0" i="0" u="none" strike="noStrike" baseline="0" dirty="0">
                <a:solidFill>
                  <a:srgbClr val="FF0000"/>
                </a:solidFill>
                <a:latin typeface="+mn-lt"/>
              </a:rPr>
              <a:t>autenticità </a:t>
            </a:r>
            <a:r>
              <a:rPr lang="it-IT" sz="2000" b="0" i="0" u="none" strike="noStrike" baseline="0" dirty="0">
                <a:solidFill>
                  <a:srgbClr val="000000"/>
                </a:solidFill>
                <a:latin typeface="+mn-lt"/>
              </a:rPr>
              <a:t>e </a:t>
            </a:r>
            <a:r>
              <a:rPr lang="it-IT" sz="2000" b="0" i="0" u="none" strike="noStrike" baseline="0" dirty="0">
                <a:solidFill>
                  <a:srgbClr val="FF0000"/>
                </a:solidFill>
                <a:latin typeface="+mn-lt"/>
              </a:rPr>
              <a:t>conservazione nel tempo </a:t>
            </a:r>
            <a:r>
              <a:rPr lang="it-IT" sz="2000" b="0" i="0" u="none" strike="noStrike" baseline="0" dirty="0">
                <a:solidFill>
                  <a:srgbClr val="000000"/>
                </a:solidFill>
                <a:latin typeface="+mn-lt"/>
              </a:rPr>
              <a:t>degli strumenti di piano.</a:t>
            </a:r>
          </a:p>
          <a:p>
            <a:pPr algn="l"/>
            <a:endParaRPr lang="it-IT" dirty="0"/>
          </a:p>
        </p:txBody>
      </p:sp>
    </p:spTree>
    <p:extLst>
      <p:ext uri="{BB962C8B-B14F-4D97-AF65-F5344CB8AC3E}">
        <p14:creationId xmlns:p14="http://schemas.microsoft.com/office/powerpoint/2010/main" val="1171712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1995558" y="757598"/>
            <a:ext cx="8672443" cy="46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447675" eaLnBrk="1" fontAlgn="base" hangingPunct="1">
              <a:lnSpc>
                <a:spcPct val="110000"/>
              </a:lnSpc>
              <a:spcBef>
                <a:spcPct val="0"/>
              </a:spcBef>
              <a:spcAft>
                <a:spcPct val="0"/>
              </a:spcAft>
              <a:buSzPct val="100000"/>
              <a:buNone/>
              <a:defRPr/>
            </a:pPr>
            <a:r>
              <a:rPr lang="it-IT" altLang="it-IT" sz="2400" b="1" kern="1200" dirty="0">
                <a:latin typeface="Tahoma"/>
                <a:ea typeface="Tahoma"/>
              </a:rPr>
              <a:t>PROGETTI DI RICOSTRUZIONE SISMA 2012</a:t>
            </a:r>
          </a:p>
        </p:txBody>
      </p:sp>
      <p:sp>
        <p:nvSpPr>
          <p:cNvPr id="47108" name="Rectangle 21"/>
          <p:cNvSpPr>
            <a:spLocks noChangeArrowheads="1"/>
          </p:cNvSpPr>
          <p:nvPr/>
        </p:nvSpPr>
        <p:spPr bwMode="auto">
          <a:xfrm>
            <a:off x="2435275" y="2492896"/>
            <a:ext cx="7343775" cy="408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marL="381000" indent="-3810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defTabSz="447675" fontAlgn="base">
              <a:lnSpc>
                <a:spcPct val="80000"/>
              </a:lnSpc>
              <a:spcBef>
                <a:spcPts val="800"/>
              </a:spcBef>
              <a:spcAft>
                <a:spcPct val="0"/>
              </a:spcAft>
              <a:buSzPct val="100000"/>
              <a:buNone/>
              <a:defRPr/>
            </a:pPr>
            <a:endParaRPr lang="it-IT" kern="1200">
              <a:solidFill>
                <a:srgbClr val="000000"/>
              </a:solidFill>
              <a:ea typeface="宋体" pitchFamily="2" charset="-122"/>
              <a:cs typeface="Arial" panose="020B0604020202020204" pitchFamily="34" charset="0"/>
            </a:endParaRPr>
          </a:p>
        </p:txBody>
      </p:sp>
      <p:pic>
        <p:nvPicPr>
          <p:cNvPr id="8" name="Immagine 7" descr="Immagine che contiene esterni, edificio, cielo, terra&#10;&#10;Descrizione generata automaticamente">
            <a:extLst>
              <a:ext uri="{FF2B5EF4-FFF2-40B4-BE49-F238E27FC236}">
                <a16:creationId xmlns:a16="http://schemas.microsoft.com/office/drawing/2014/main" id="{EC89D424-4133-477B-9F18-1F5AD5BEB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84622"/>
            <a:ext cx="4674870" cy="2612428"/>
          </a:xfrm>
          <a:prstGeom prst="rect">
            <a:avLst/>
          </a:prstGeom>
        </p:spPr>
      </p:pic>
      <p:pic>
        <p:nvPicPr>
          <p:cNvPr id="10" name="Immagine 9" descr="Immagine che contiene mappa&#10;&#10;Descrizione generata automaticamente">
            <a:extLst>
              <a:ext uri="{FF2B5EF4-FFF2-40B4-BE49-F238E27FC236}">
                <a16:creationId xmlns:a16="http://schemas.microsoft.com/office/drawing/2014/main" id="{F803AD7B-B34B-4E98-8305-D663CFDBFE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7258" y="4114800"/>
            <a:ext cx="3880743" cy="2743200"/>
          </a:xfrm>
          <a:prstGeom prst="rect">
            <a:avLst/>
          </a:prstGeom>
        </p:spPr>
      </p:pic>
      <p:sp>
        <p:nvSpPr>
          <p:cNvPr id="13" name="CasellaDiTesto 12">
            <a:extLst>
              <a:ext uri="{FF2B5EF4-FFF2-40B4-BE49-F238E27FC236}">
                <a16:creationId xmlns:a16="http://schemas.microsoft.com/office/drawing/2014/main" id="{A7EF14E5-6DF2-45EB-BD15-49D5FE6CB177}"/>
              </a:ext>
            </a:extLst>
          </p:cNvPr>
          <p:cNvSpPr txBox="1"/>
          <p:nvPr/>
        </p:nvSpPr>
        <p:spPr>
          <a:xfrm>
            <a:off x="6430398" y="1518694"/>
            <a:ext cx="3639726" cy="1329595"/>
          </a:xfrm>
          <a:prstGeom prst="rect">
            <a:avLst/>
          </a:prstGeom>
          <a:noFill/>
        </p:spPr>
        <p:txBody>
          <a:bodyPr wrap="square">
            <a:spAutoFit/>
          </a:bodyPr>
          <a:lstStyle/>
          <a:p>
            <a:pPr defTabSz="447675" eaLnBrk="0" fontAlgn="base" hangingPunct="0">
              <a:lnSpc>
                <a:spcPct val="80000"/>
              </a:lnSpc>
              <a:spcBef>
                <a:spcPts val="800"/>
              </a:spcBef>
              <a:spcAft>
                <a:spcPct val="0"/>
              </a:spcAft>
              <a:buSzPct val="100000"/>
              <a:defRPr/>
            </a:pPr>
            <a:r>
              <a:rPr lang="it-IT" sz="2000" b="1" kern="1200" dirty="0">
                <a:solidFill>
                  <a:srgbClr val="0070C0"/>
                </a:solidFill>
                <a:latin typeface="Calibri" panose="020F0502020204030204" pitchFamily="34" charset="0"/>
                <a:ea typeface="+mn-ea"/>
                <a:cs typeface="Arial" panose="020B0604020202020204" pitchFamily="34" charset="0"/>
              </a:rPr>
              <a:t>L’Agenzia per la ricostruzione – Commissario Delegato e PARER collaborano per la gestione dematerializzata dei progetti di ricostruzione.</a:t>
            </a:r>
          </a:p>
        </p:txBody>
      </p:sp>
      <p:sp>
        <p:nvSpPr>
          <p:cNvPr id="15" name="CasellaDiTesto 14">
            <a:extLst>
              <a:ext uri="{FF2B5EF4-FFF2-40B4-BE49-F238E27FC236}">
                <a16:creationId xmlns:a16="http://schemas.microsoft.com/office/drawing/2014/main" id="{BF48E9B9-7126-479D-B8D5-417A451C46BD}"/>
              </a:ext>
            </a:extLst>
          </p:cNvPr>
          <p:cNvSpPr txBox="1"/>
          <p:nvPr/>
        </p:nvSpPr>
        <p:spPr>
          <a:xfrm>
            <a:off x="1546324" y="4056562"/>
            <a:ext cx="5169875" cy="1781000"/>
          </a:xfrm>
          <a:prstGeom prst="rect">
            <a:avLst/>
          </a:prstGeom>
          <a:noFill/>
        </p:spPr>
        <p:txBody>
          <a:bodyPr wrap="square">
            <a:spAutoFit/>
          </a:bodyPr>
          <a:lstStyle/>
          <a:p>
            <a:pPr defTabSz="447675" eaLnBrk="0" fontAlgn="base" hangingPunct="0">
              <a:lnSpc>
                <a:spcPct val="80000"/>
              </a:lnSpc>
              <a:spcBef>
                <a:spcPts val="800"/>
              </a:spcBef>
              <a:spcAft>
                <a:spcPct val="0"/>
              </a:spcAft>
              <a:buSzPct val="100000"/>
              <a:defRPr/>
            </a:pPr>
            <a:r>
              <a:rPr lang="it-IT" sz="2000" kern="1200" dirty="0">
                <a:solidFill>
                  <a:prstClr val="black"/>
                </a:solidFill>
                <a:latin typeface="Calibri" panose="020F0502020204030204" pitchFamily="34" charset="0"/>
                <a:ea typeface="+mn-ea"/>
                <a:cs typeface="Arial" panose="020B0604020202020204" pitchFamily="34" charset="0"/>
              </a:rPr>
              <a:t>Tutti i progetti in originale digitale saranno trasmessi all’Agenzia tramite applicativo PARER e subito conservati</a:t>
            </a:r>
          </a:p>
          <a:p>
            <a:pPr defTabSz="447675" eaLnBrk="0" fontAlgn="base" hangingPunct="0">
              <a:lnSpc>
                <a:spcPct val="80000"/>
              </a:lnSpc>
              <a:spcBef>
                <a:spcPts val="800"/>
              </a:spcBef>
              <a:spcAft>
                <a:spcPct val="0"/>
              </a:spcAft>
              <a:buSzPct val="100000"/>
              <a:defRPr/>
            </a:pPr>
            <a:endParaRPr lang="it-IT" sz="2000" kern="1200" dirty="0">
              <a:solidFill>
                <a:prstClr val="black"/>
              </a:solidFill>
              <a:latin typeface="Calibri" panose="020F0502020204030204" pitchFamily="34" charset="0"/>
              <a:ea typeface="+mn-ea"/>
              <a:cs typeface="Arial" panose="020B0604020202020204" pitchFamily="34" charset="0"/>
            </a:endParaRPr>
          </a:p>
          <a:p>
            <a:pPr defTabSz="447675" eaLnBrk="0" fontAlgn="base" hangingPunct="0">
              <a:lnSpc>
                <a:spcPct val="80000"/>
              </a:lnSpc>
              <a:spcBef>
                <a:spcPts val="800"/>
              </a:spcBef>
              <a:spcAft>
                <a:spcPct val="0"/>
              </a:spcAft>
              <a:buSzPct val="100000"/>
              <a:defRPr/>
            </a:pPr>
            <a:r>
              <a:rPr lang="it-IT" sz="2000" kern="1200" dirty="0">
                <a:solidFill>
                  <a:prstClr val="black"/>
                </a:solidFill>
                <a:latin typeface="Calibri" panose="020F0502020204030204" pitchFamily="34" charset="0"/>
                <a:ea typeface="+mn-ea"/>
                <a:cs typeface="Arial" panose="020B0604020202020204" pitchFamily="34" charset="0"/>
              </a:rPr>
              <a:t>Le istruttorie per l’approvazione saranno effettuate utilizzando i documenti conservati</a:t>
            </a:r>
          </a:p>
        </p:txBody>
      </p:sp>
      <p:sp>
        <p:nvSpPr>
          <p:cNvPr id="16" name="CasellaDiTesto 15">
            <a:extLst>
              <a:ext uri="{FF2B5EF4-FFF2-40B4-BE49-F238E27FC236}">
                <a16:creationId xmlns:a16="http://schemas.microsoft.com/office/drawing/2014/main" id="{DA4DDD39-EDC7-470B-84B1-D939E2B5CD19}"/>
              </a:ext>
            </a:extLst>
          </p:cNvPr>
          <p:cNvSpPr txBox="1"/>
          <p:nvPr/>
        </p:nvSpPr>
        <p:spPr>
          <a:xfrm>
            <a:off x="6787257" y="3149194"/>
            <a:ext cx="3639726" cy="790729"/>
          </a:xfrm>
          <a:prstGeom prst="rect">
            <a:avLst/>
          </a:prstGeom>
          <a:noFill/>
        </p:spPr>
        <p:txBody>
          <a:bodyPr wrap="square">
            <a:spAutoFit/>
          </a:bodyPr>
          <a:lstStyle/>
          <a:p>
            <a:pPr defTabSz="447675" eaLnBrk="0" fontAlgn="base" hangingPunct="0">
              <a:lnSpc>
                <a:spcPct val="80000"/>
              </a:lnSpc>
              <a:spcBef>
                <a:spcPts val="800"/>
              </a:spcBef>
              <a:spcAft>
                <a:spcPct val="0"/>
              </a:spcAft>
              <a:buSzPct val="100000"/>
              <a:defRPr/>
            </a:pPr>
            <a:r>
              <a:rPr lang="it-IT" sz="1600" b="1" kern="1200" dirty="0">
                <a:solidFill>
                  <a:srgbClr val="FF0000"/>
                </a:solidFill>
                <a:latin typeface="Calibri" panose="020F0502020204030204" pitchFamily="34" charset="0"/>
                <a:ea typeface="+mn-ea"/>
                <a:cs typeface="Arial" panose="020B0604020202020204" pitchFamily="34" charset="0"/>
              </a:rPr>
              <a:t>120 soggetti attuatori</a:t>
            </a:r>
          </a:p>
          <a:p>
            <a:pPr defTabSz="447675" eaLnBrk="0" fontAlgn="base" hangingPunct="0">
              <a:lnSpc>
                <a:spcPct val="80000"/>
              </a:lnSpc>
              <a:spcBef>
                <a:spcPts val="800"/>
              </a:spcBef>
              <a:spcAft>
                <a:spcPct val="0"/>
              </a:spcAft>
              <a:buSzPct val="100000"/>
              <a:defRPr/>
            </a:pPr>
            <a:r>
              <a:rPr lang="it-IT" sz="1600" b="1" kern="1200" dirty="0">
                <a:solidFill>
                  <a:srgbClr val="FF0000"/>
                </a:solidFill>
                <a:latin typeface="Calibri" panose="020F0502020204030204" pitchFamily="34" charset="0"/>
                <a:ea typeface="+mn-ea"/>
                <a:cs typeface="Arial" panose="020B0604020202020204" pitchFamily="34" charset="0"/>
              </a:rPr>
              <a:t>Oltre un miliardo di euro di progetti finanziati</a:t>
            </a:r>
          </a:p>
        </p:txBody>
      </p:sp>
    </p:spTree>
    <p:extLst>
      <p:ext uri="{BB962C8B-B14F-4D97-AF65-F5344CB8AC3E}">
        <p14:creationId xmlns:p14="http://schemas.microsoft.com/office/powerpoint/2010/main" val="1364921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altLang="it-IT" sz="4000" b="1" dirty="0">
                <a:solidFill>
                  <a:schemeClr val="bg1"/>
                </a:solidFill>
              </a:rPr>
              <a:t>sintesi</a:t>
            </a:r>
            <a:endParaRPr lang="it-IT" sz="4000" dirty="0">
              <a:solidFill>
                <a:schemeClr val="bg1"/>
              </a:solidFill>
            </a:endParaRPr>
          </a:p>
        </p:txBody>
      </p:sp>
      <p:sp>
        <p:nvSpPr>
          <p:cNvPr id="3" name="Segnaposto contenuto 2"/>
          <p:cNvSpPr>
            <a:spLocks noGrp="1"/>
          </p:cNvSpPr>
          <p:nvPr>
            <p:ph type="body" idx="1"/>
          </p:nvPr>
        </p:nvSpPr>
        <p:spPr/>
        <p:txBody>
          <a:bodyPr>
            <a:normAutofit/>
          </a:bodyPr>
          <a:lstStyle/>
          <a:p>
            <a:pPr algn="just"/>
            <a:r>
              <a:rPr lang="it-IT" b="1" dirty="0"/>
              <a:t>L’ esperienza del Polo archivistico dell’Emilia-Romagna si è focalizzata su:</a:t>
            </a:r>
          </a:p>
          <a:p>
            <a:pPr marL="285750" lvl="1" indent="0" algn="just">
              <a:buNone/>
            </a:pPr>
            <a:endParaRPr lang="it-IT" sz="2400" b="1" dirty="0"/>
          </a:p>
          <a:p>
            <a:pPr lvl="1" algn="just"/>
            <a:r>
              <a:rPr lang="it-IT" dirty="0"/>
              <a:t>Creazione di un polo di conservazione </a:t>
            </a:r>
          </a:p>
          <a:p>
            <a:pPr lvl="1" algn="just"/>
            <a:r>
              <a:rPr lang="it-IT" dirty="0"/>
              <a:t>Sperimentazione e definizione di modalità di acquisizione</a:t>
            </a:r>
          </a:p>
          <a:p>
            <a:pPr lvl="1" algn="just"/>
            <a:r>
              <a:rPr lang="it-IT" dirty="0"/>
              <a:t>Individuazione di una ipotesi di organizzazione dell’archivio digitale partendo dalla definizione di unità documentaria</a:t>
            </a:r>
          </a:p>
          <a:p>
            <a:pPr lvl="1" algn="just"/>
            <a:r>
              <a:rPr lang="it-IT" dirty="0"/>
              <a:t>Sviluppo di un sistema di conservazione</a:t>
            </a:r>
          </a:p>
          <a:p>
            <a:pPr lvl="1" algn="just"/>
            <a:r>
              <a:rPr lang="it-IT" dirty="0"/>
              <a:t>Condivisione e diffusione di esperienze</a:t>
            </a:r>
          </a:p>
        </p:txBody>
      </p:sp>
    </p:spTree>
    <p:extLst>
      <p:ext uri="{BB962C8B-B14F-4D97-AF65-F5344CB8AC3E}">
        <p14:creationId xmlns:p14="http://schemas.microsoft.com/office/powerpoint/2010/main" val="3773048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E270C7-4B28-8EEB-1181-85CC71E44A83}"/>
              </a:ext>
            </a:extLst>
          </p:cNvPr>
          <p:cNvSpPr>
            <a:spLocks noGrp="1"/>
          </p:cNvSpPr>
          <p:nvPr>
            <p:ph type="title"/>
          </p:nvPr>
        </p:nvSpPr>
        <p:spPr/>
        <p:txBody>
          <a:bodyPr>
            <a:normAutofit fontScale="90000"/>
          </a:bodyPr>
          <a:lstStyle/>
          <a:p>
            <a:r>
              <a:rPr lang="it-IT" dirty="0"/>
              <a:t>Funzione archivistica di conservazione</a:t>
            </a:r>
          </a:p>
        </p:txBody>
      </p:sp>
      <p:sp>
        <p:nvSpPr>
          <p:cNvPr id="3" name="Segnaposto testo 2">
            <a:extLst>
              <a:ext uri="{FF2B5EF4-FFF2-40B4-BE49-F238E27FC236}">
                <a16:creationId xmlns:a16="http://schemas.microsoft.com/office/drawing/2014/main" id="{D2E39FC6-DF47-9EED-92D6-9544CE4087A1}"/>
              </a:ext>
            </a:extLst>
          </p:cNvPr>
          <p:cNvSpPr>
            <a:spLocks noGrp="1"/>
          </p:cNvSpPr>
          <p:nvPr>
            <p:ph type="body" idx="1"/>
          </p:nvPr>
        </p:nvSpPr>
        <p:spPr/>
        <p:txBody>
          <a:bodyPr>
            <a:normAutofit fontScale="92500" lnSpcReduction="20000"/>
          </a:bodyPr>
          <a:lstStyle/>
          <a:p>
            <a:pPr marL="342900" indent="-342900" algn="just">
              <a:buFont typeface="Arial" panose="020B0604020202020204" pitchFamily="34" charset="0"/>
              <a:buChar char="•"/>
            </a:pPr>
            <a:r>
              <a:rPr lang="it-IT" altLang="it-IT" sz="2400" dirty="0"/>
              <a:t>La funzione di conservazione non è solo quella di mantenere inalterate nel tempo le sequenze binarie degli oggetti trattati, ma soprattutto quella di assicurare nel tempo la possibilità di accesso e fruizione. In prospettiva dunque il sistema di conservazione dovrà sempre più offrire idonee funzionalità per soddisfare le richieste di consultazione e di esibizione in primo luogo dei produttori e sempre più in futuro dei cittadini, studiosi e altri portatori d'interesse.</a:t>
            </a:r>
          </a:p>
          <a:p>
            <a:pPr marL="342900" indent="-342900" algn="just">
              <a:buFont typeface="Arial" panose="020B0604020202020204" pitchFamily="34" charset="0"/>
              <a:buChar char="•"/>
            </a:pPr>
            <a:r>
              <a:rPr lang="it-IT" altLang="it-IT" sz="2400" dirty="0"/>
              <a:t> Per la memoria digitale pubblica dovrà essere garantita in futuro il massimo livello di consultabilità nel rispetto delle norme sulla tutela dei dati personali e della riservatezza. In particolare dovrà essere garantita la consultabilità dei documenti e degli archivi secondo le norme del Titolo II, Capo III del Codice dei Beni Culturali.</a:t>
            </a:r>
          </a:p>
          <a:p>
            <a:pPr marL="342900" indent="-342900" algn="just">
              <a:buFont typeface="Arial" panose="020B0604020202020204" pitchFamily="34" charset="0"/>
              <a:buChar char="•"/>
            </a:pPr>
            <a:r>
              <a:rPr lang="it-IT" altLang="it-IT" sz="2400" dirty="0"/>
              <a:t> </a:t>
            </a:r>
            <a:r>
              <a:rPr lang="it-IT" altLang="it-IT" sz="2400" b="1" dirty="0"/>
              <a:t>La conservazione dovrà infatti giungere a costituire per le pubbliche amministrazione gli archivi storici del futuro e garantire la piena fruizione e valorizzazione del patrimonio documentale conservato.</a:t>
            </a:r>
            <a:endParaRPr lang="it-IT" altLang="it-IT" sz="2400" dirty="0"/>
          </a:p>
          <a:p>
            <a:endParaRPr lang="it-IT" dirty="0"/>
          </a:p>
        </p:txBody>
      </p:sp>
    </p:spTree>
    <p:extLst>
      <p:ext uri="{BB962C8B-B14F-4D97-AF65-F5344CB8AC3E}">
        <p14:creationId xmlns:p14="http://schemas.microsoft.com/office/powerpoint/2010/main" val="2587051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
            <a:extLst>
              <a:ext uri="{FF2B5EF4-FFF2-40B4-BE49-F238E27FC236}">
                <a16:creationId xmlns:a16="http://schemas.microsoft.com/office/drawing/2014/main" id="{351BB7E9-D164-4156-8AE9-53B09B38189F}"/>
              </a:ext>
            </a:extLst>
          </p:cNvPr>
          <p:cNvSpPr>
            <a:spLocks noGrp="1" noChangeArrowheads="1"/>
          </p:cNvSpPr>
          <p:nvPr>
            <p:ph type="title" idx="4294967295"/>
          </p:nvPr>
        </p:nvSpPr>
        <p:spPr>
          <a:xfrm>
            <a:off x="1094189" y="632038"/>
            <a:ext cx="8216900" cy="519112"/>
          </a:xfrm>
        </p:spPr>
        <p:txBody>
          <a:bodyPr>
            <a:noAutofit/>
          </a:bodyPr>
          <a:lstStyle/>
          <a:p>
            <a:pPr algn="ctr">
              <a:lnSpc>
                <a:spcPct val="118000"/>
              </a:lnSpc>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pPr>
            <a:r>
              <a:rPr lang="it-IT" altLang="it-IT" sz="3300" dirty="0"/>
              <a:t>Conclusioni</a:t>
            </a:r>
          </a:p>
        </p:txBody>
      </p:sp>
      <p:sp>
        <p:nvSpPr>
          <p:cNvPr id="171011" name="Text Box 2">
            <a:extLst>
              <a:ext uri="{FF2B5EF4-FFF2-40B4-BE49-F238E27FC236}">
                <a16:creationId xmlns:a16="http://schemas.microsoft.com/office/drawing/2014/main" id="{984437A5-87B8-431D-A105-302A07598207}"/>
              </a:ext>
            </a:extLst>
          </p:cNvPr>
          <p:cNvSpPr txBox="1">
            <a:spLocks noChangeArrowheads="1"/>
          </p:cNvSpPr>
          <p:nvPr/>
        </p:nvSpPr>
        <p:spPr bwMode="auto">
          <a:xfrm>
            <a:off x="838986" y="1998482"/>
            <a:ext cx="10492033" cy="4670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682625" algn="l"/>
                <a:tab pos="787400" algn="l"/>
                <a:tab pos="1236663" algn="l"/>
                <a:tab pos="1682750" algn="l"/>
                <a:tab pos="2132013" algn="l"/>
                <a:tab pos="2578100" algn="l"/>
                <a:tab pos="3027363" algn="l"/>
                <a:tab pos="3473450" algn="l"/>
                <a:tab pos="3922713" algn="l"/>
                <a:tab pos="4368800" algn="l"/>
                <a:tab pos="4816475" algn="l"/>
                <a:tab pos="5265738" algn="l"/>
                <a:tab pos="5711825" algn="l"/>
                <a:tab pos="6161088" algn="l"/>
                <a:tab pos="6607175" algn="l"/>
                <a:tab pos="7056438" algn="l"/>
                <a:tab pos="7502525" algn="l"/>
                <a:tab pos="7951788" algn="l"/>
                <a:tab pos="8397875" algn="l"/>
                <a:tab pos="8847138" algn="l"/>
                <a:tab pos="9293225"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682625" algn="l"/>
                <a:tab pos="787400" algn="l"/>
                <a:tab pos="1236663" algn="l"/>
                <a:tab pos="1682750" algn="l"/>
                <a:tab pos="2132013" algn="l"/>
                <a:tab pos="2578100" algn="l"/>
                <a:tab pos="3027363" algn="l"/>
                <a:tab pos="3473450" algn="l"/>
                <a:tab pos="3922713" algn="l"/>
                <a:tab pos="4368800" algn="l"/>
                <a:tab pos="4816475" algn="l"/>
                <a:tab pos="5265738" algn="l"/>
                <a:tab pos="5711825" algn="l"/>
                <a:tab pos="6161088" algn="l"/>
                <a:tab pos="6607175" algn="l"/>
                <a:tab pos="7056438" algn="l"/>
                <a:tab pos="7502525" algn="l"/>
                <a:tab pos="7951788" algn="l"/>
                <a:tab pos="8397875" algn="l"/>
                <a:tab pos="8847138" algn="l"/>
                <a:tab pos="9293225"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682625" algn="l"/>
                <a:tab pos="787400" algn="l"/>
                <a:tab pos="1236663" algn="l"/>
                <a:tab pos="1682750" algn="l"/>
                <a:tab pos="2132013" algn="l"/>
                <a:tab pos="2578100" algn="l"/>
                <a:tab pos="3027363" algn="l"/>
                <a:tab pos="3473450" algn="l"/>
                <a:tab pos="3922713" algn="l"/>
                <a:tab pos="4368800" algn="l"/>
                <a:tab pos="4816475" algn="l"/>
                <a:tab pos="5265738" algn="l"/>
                <a:tab pos="5711825" algn="l"/>
                <a:tab pos="6161088" algn="l"/>
                <a:tab pos="6607175" algn="l"/>
                <a:tab pos="7056438" algn="l"/>
                <a:tab pos="7502525" algn="l"/>
                <a:tab pos="7951788" algn="l"/>
                <a:tab pos="8397875" algn="l"/>
                <a:tab pos="8847138" algn="l"/>
                <a:tab pos="9293225"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682625" algn="l"/>
                <a:tab pos="787400" algn="l"/>
                <a:tab pos="1236663" algn="l"/>
                <a:tab pos="1682750" algn="l"/>
                <a:tab pos="2132013" algn="l"/>
                <a:tab pos="2578100" algn="l"/>
                <a:tab pos="3027363" algn="l"/>
                <a:tab pos="3473450" algn="l"/>
                <a:tab pos="3922713" algn="l"/>
                <a:tab pos="4368800" algn="l"/>
                <a:tab pos="4816475" algn="l"/>
                <a:tab pos="5265738" algn="l"/>
                <a:tab pos="5711825" algn="l"/>
                <a:tab pos="6161088" algn="l"/>
                <a:tab pos="6607175" algn="l"/>
                <a:tab pos="7056438" algn="l"/>
                <a:tab pos="7502525" algn="l"/>
                <a:tab pos="7951788" algn="l"/>
                <a:tab pos="8397875" algn="l"/>
                <a:tab pos="8847138" algn="l"/>
                <a:tab pos="9293225"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682625" algn="l"/>
                <a:tab pos="787400" algn="l"/>
                <a:tab pos="1236663" algn="l"/>
                <a:tab pos="1682750" algn="l"/>
                <a:tab pos="2132013" algn="l"/>
                <a:tab pos="2578100" algn="l"/>
                <a:tab pos="3027363" algn="l"/>
                <a:tab pos="3473450" algn="l"/>
                <a:tab pos="3922713" algn="l"/>
                <a:tab pos="4368800" algn="l"/>
                <a:tab pos="4816475" algn="l"/>
                <a:tab pos="5265738" algn="l"/>
                <a:tab pos="5711825" algn="l"/>
                <a:tab pos="6161088" algn="l"/>
                <a:tab pos="6607175" algn="l"/>
                <a:tab pos="7056438" algn="l"/>
                <a:tab pos="7502525" algn="l"/>
                <a:tab pos="7951788" algn="l"/>
                <a:tab pos="8397875" algn="l"/>
                <a:tab pos="8847138" algn="l"/>
                <a:tab pos="9293225"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682625" algn="l"/>
                <a:tab pos="787400" algn="l"/>
                <a:tab pos="1236663" algn="l"/>
                <a:tab pos="1682750" algn="l"/>
                <a:tab pos="2132013" algn="l"/>
                <a:tab pos="2578100" algn="l"/>
                <a:tab pos="3027363" algn="l"/>
                <a:tab pos="3473450" algn="l"/>
                <a:tab pos="3922713" algn="l"/>
                <a:tab pos="4368800" algn="l"/>
                <a:tab pos="4816475" algn="l"/>
                <a:tab pos="5265738" algn="l"/>
                <a:tab pos="5711825" algn="l"/>
                <a:tab pos="6161088" algn="l"/>
                <a:tab pos="6607175" algn="l"/>
                <a:tab pos="7056438" algn="l"/>
                <a:tab pos="7502525" algn="l"/>
                <a:tab pos="7951788" algn="l"/>
                <a:tab pos="8397875" algn="l"/>
                <a:tab pos="8847138" algn="l"/>
                <a:tab pos="9293225"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682625" algn="l"/>
                <a:tab pos="787400" algn="l"/>
                <a:tab pos="1236663" algn="l"/>
                <a:tab pos="1682750" algn="l"/>
                <a:tab pos="2132013" algn="l"/>
                <a:tab pos="2578100" algn="l"/>
                <a:tab pos="3027363" algn="l"/>
                <a:tab pos="3473450" algn="l"/>
                <a:tab pos="3922713" algn="l"/>
                <a:tab pos="4368800" algn="l"/>
                <a:tab pos="4816475" algn="l"/>
                <a:tab pos="5265738" algn="l"/>
                <a:tab pos="5711825" algn="l"/>
                <a:tab pos="6161088" algn="l"/>
                <a:tab pos="6607175" algn="l"/>
                <a:tab pos="7056438" algn="l"/>
                <a:tab pos="7502525" algn="l"/>
                <a:tab pos="7951788" algn="l"/>
                <a:tab pos="8397875" algn="l"/>
                <a:tab pos="8847138" algn="l"/>
                <a:tab pos="9293225"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682625" algn="l"/>
                <a:tab pos="787400" algn="l"/>
                <a:tab pos="1236663" algn="l"/>
                <a:tab pos="1682750" algn="l"/>
                <a:tab pos="2132013" algn="l"/>
                <a:tab pos="2578100" algn="l"/>
                <a:tab pos="3027363" algn="l"/>
                <a:tab pos="3473450" algn="l"/>
                <a:tab pos="3922713" algn="l"/>
                <a:tab pos="4368800" algn="l"/>
                <a:tab pos="4816475" algn="l"/>
                <a:tab pos="5265738" algn="l"/>
                <a:tab pos="5711825" algn="l"/>
                <a:tab pos="6161088" algn="l"/>
                <a:tab pos="6607175" algn="l"/>
                <a:tab pos="7056438" algn="l"/>
                <a:tab pos="7502525" algn="l"/>
                <a:tab pos="7951788" algn="l"/>
                <a:tab pos="8397875" algn="l"/>
                <a:tab pos="8847138" algn="l"/>
                <a:tab pos="9293225"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682625" algn="l"/>
                <a:tab pos="787400" algn="l"/>
                <a:tab pos="1236663" algn="l"/>
                <a:tab pos="1682750" algn="l"/>
                <a:tab pos="2132013" algn="l"/>
                <a:tab pos="2578100" algn="l"/>
                <a:tab pos="3027363" algn="l"/>
                <a:tab pos="3473450" algn="l"/>
                <a:tab pos="3922713" algn="l"/>
                <a:tab pos="4368800" algn="l"/>
                <a:tab pos="4816475" algn="l"/>
                <a:tab pos="5265738" algn="l"/>
                <a:tab pos="5711825" algn="l"/>
                <a:tab pos="6161088" algn="l"/>
                <a:tab pos="6607175" algn="l"/>
                <a:tab pos="7056438" algn="l"/>
                <a:tab pos="7502525" algn="l"/>
                <a:tab pos="7951788" algn="l"/>
                <a:tab pos="8397875" algn="l"/>
                <a:tab pos="8847138" algn="l"/>
                <a:tab pos="9293225" algn="l"/>
              </a:tabLst>
              <a:defRPr>
                <a:solidFill>
                  <a:schemeClr val="tx1"/>
                </a:solidFill>
                <a:latin typeface="Arial" panose="020B0604020202020204" pitchFamily="34" charset="0"/>
                <a:ea typeface="SimSun" panose="02010600030101010101" pitchFamily="2" charset="-122"/>
              </a:defRPr>
            </a:lvl9pPr>
          </a:lstStyle>
          <a:p>
            <a:pPr algn="just">
              <a:lnSpc>
                <a:spcPct val="101000"/>
              </a:lnSpc>
              <a:spcBef>
                <a:spcPts val="800"/>
              </a:spcBef>
            </a:pPr>
            <a:r>
              <a:rPr lang="it-IT" altLang="it-IT" sz="2400" dirty="0">
                <a:solidFill>
                  <a:srgbClr val="000000"/>
                </a:solidFill>
                <a:latin typeface="Times New Roman" panose="02020603050405020304" pitchFamily="18" charset="0"/>
              </a:rPr>
              <a:t>“</a:t>
            </a:r>
            <a:r>
              <a:rPr lang="it-IT" altLang="it-IT" sz="2400" dirty="0">
                <a:solidFill>
                  <a:srgbClr val="000000"/>
                </a:solidFill>
              </a:rPr>
              <a:t>In progresso di tempo, le ulteriori generazioni si appigliarono a sostanze, </a:t>
            </a:r>
            <a:r>
              <a:rPr lang="it-IT" altLang="it-IT" sz="2400" dirty="0" err="1">
                <a:solidFill>
                  <a:srgbClr val="000000"/>
                </a:solidFill>
              </a:rPr>
              <a:t>fosser</a:t>
            </a:r>
            <a:r>
              <a:rPr lang="it-IT" altLang="it-IT" sz="2400" dirty="0">
                <a:solidFill>
                  <a:srgbClr val="000000"/>
                </a:solidFill>
              </a:rPr>
              <a:t> pure più fragili, ma meglio rispondenti all'attività sempre più febbrile che veniva impossessandosi della umanità”.</a:t>
            </a:r>
          </a:p>
          <a:p>
            <a:pPr algn="just">
              <a:lnSpc>
                <a:spcPct val="101000"/>
              </a:lnSpc>
              <a:spcBef>
                <a:spcPts val="800"/>
              </a:spcBef>
            </a:pPr>
            <a:r>
              <a:rPr lang="it-IT" altLang="it-IT" sz="2400" dirty="0">
                <a:solidFill>
                  <a:srgbClr val="000000"/>
                </a:solidFill>
              </a:rPr>
              <a:t>“la conservazione degli atti corrisponde ad un bisogno innato dell'umanità, bisogno che l'ignoranza potrà calpestare, ma sopprimere non mai”, </a:t>
            </a:r>
          </a:p>
          <a:p>
            <a:pPr algn="just">
              <a:lnSpc>
                <a:spcPct val="101000"/>
              </a:lnSpc>
              <a:spcBef>
                <a:spcPts val="800"/>
              </a:spcBef>
            </a:pPr>
            <a:r>
              <a:rPr lang="it-IT" altLang="it-IT" sz="2400" dirty="0">
                <a:solidFill>
                  <a:srgbClr val="000000"/>
                </a:solidFill>
              </a:rPr>
              <a:t>“</a:t>
            </a:r>
            <a:r>
              <a:rPr lang="it-IT" altLang="it-IT" sz="2400" b="1" dirty="0">
                <a:solidFill>
                  <a:srgbClr val="000000"/>
                </a:solidFill>
              </a:rPr>
              <a:t>La conservazione degli atti in archivio...ha uno scopo positivo, ben determinato, tangibile, vale a dire quello di renderli utili alla generalità degli individui e agli individui stessi</a:t>
            </a:r>
            <a:r>
              <a:rPr lang="it-IT" altLang="it-IT" sz="2400" dirty="0">
                <a:solidFill>
                  <a:srgbClr val="000000"/>
                </a:solidFill>
              </a:rPr>
              <a:t>”</a:t>
            </a:r>
          </a:p>
          <a:p>
            <a:pPr algn="just">
              <a:lnSpc>
                <a:spcPct val="101000"/>
              </a:lnSpc>
              <a:spcBef>
                <a:spcPts val="800"/>
              </a:spcBef>
            </a:pPr>
            <a:r>
              <a:rPr lang="it-IT" altLang="it-IT" sz="2600" dirty="0">
                <a:solidFill>
                  <a:srgbClr val="000000"/>
                </a:solidFill>
              </a:rPr>
              <a:t>Eugenio Casanova, </a:t>
            </a:r>
            <a:r>
              <a:rPr lang="it-IT" altLang="it-IT" sz="2600" i="1" dirty="0">
                <a:solidFill>
                  <a:srgbClr val="000000"/>
                </a:solidFill>
              </a:rPr>
              <a:t>Archivistica, </a:t>
            </a:r>
            <a:r>
              <a:rPr lang="it-IT" altLang="it-IT" sz="2600" dirty="0">
                <a:solidFill>
                  <a:srgbClr val="000000"/>
                </a:solidFill>
              </a:rPr>
              <a:t>Siena 1928</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Tree>
    <p:extLst>
      <p:ext uri="{BB962C8B-B14F-4D97-AF65-F5344CB8AC3E}">
        <p14:creationId xmlns:p14="http://schemas.microsoft.com/office/powerpoint/2010/main" val="1490902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it-IT" dirty="0"/>
              <a:t>Conservazione</a:t>
            </a:r>
            <a:endParaRPr dirty="0"/>
          </a:p>
        </p:txBody>
      </p:sp>
      <p:sp>
        <p:nvSpPr>
          <p:cNvPr id="89" name="Google Shape;89;p18"/>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R="1270" algn="just">
              <a:lnSpc>
                <a:spcPct val="115000"/>
              </a:lnSpc>
              <a:spcBef>
                <a:spcPts val="600"/>
              </a:spcBef>
              <a:spcAft>
                <a:spcPts val="600"/>
              </a:spcAft>
            </a:pPr>
            <a:r>
              <a:rPr lang="it-IT" sz="2800" spc="-20" dirty="0">
                <a:effectLst/>
                <a:latin typeface="Raleway" pitchFamily="2" charset="0"/>
                <a:ea typeface="Raleway" pitchFamily="2" charset="0"/>
                <a:cs typeface="Raleway" pitchFamily="2" charset="0"/>
              </a:rPr>
              <a:t>La conservazione è l'attività volta a proteggere e custodire nel tempo gli archivi di documenti e dati informatici.</a:t>
            </a:r>
            <a:endParaRPr lang="it-IT" sz="2800" dirty="0">
              <a:effectLst/>
              <a:latin typeface="Raleway" pitchFamily="2" charset="0"/>
              <a:ea typeface="Raleway" pitchFamily="2" charset="0"/>
              <a:cs typeface="Raleway" pitchFamily="2" charset="0"/>
            </a:endParaRPr>
          </a:p>
          <a:p>
            <a:pPr marR="1270" algn="just">
              <a:lnSpc>
                <a:spcPct val="115000"/>
              </a:lnSpc>
              <a:spcBef>
                <a:spcPts val="600"/>
              </a:spcBef>
              <a:spcAft>
                <a:spcPts val="600"/>
              </a:spcAft>
            </a:pPr>
            <a:r>
              <a:rPr lang="it-IT" sz="2800" dirty="0">
                <a:effectLst/>
                <a:latin typeface="Raleway" pitchFamily="2" charset="0"/>
                <a:ea typeface="Raleway" pitchFamily="2" charset="0"/>
                <a:cs typeface="Raleway" pitchFamily="2" charset="0"/>
              </a:rPr>
              <a:t>La conservazione dei documenti è tipicamente svolta all'interno di un sistema di conservazione dedicato a questa funzione.</a:t>
            </a:r>
          </a:p>
          <a:p>
            <a:pPr marR="1270" algn="just">
              <a:lnSpc>
                <a:spcPct val="115000"/>
              </a:lnSpc>
              <a:spcBef>
                <a:spcPts val="600"/>
              </a:spcBef>
              <a:spcAft>
                <a:spcPts val="600"/>
              </a:spcAft>
            </a:pPr>
            <a:r>
              <a:rPr lang="it-IT" sz="2800" dirty="0">
                <a:effectLst/>
                <a:latin typeface="Raleway" pitchFamily="2" charset="0"/>
                <a:ea typeface="Raleway" pitchFamily="2" charset="0"/>
                <a:cs typeface="Raleway" pitchFamily="2" charset="0"/>
              </a:rPr>
              <a:t>Gli archivi sono parte del patrimonio culturale del Paese, costituendo il tessuto della memoria nazionale. Sono sottoposti alle disposizioni del Codice dei Beni Culturali (D.Lgs.42/2004).</a:t>
            </a:r>
          </a:p>
          <a:p>
            <a:pPr marL="0" lvl="0" indent="0" algn="l" rtl="0">
              <a:spcBef>
                <a:spcPts val="0"/>
              </a:spcBef>
              <a:spcAft>
                <a:spcPts val="1600"/>
              </a:spcAft>
              <a:buNone/>
            </a:pPr>
            <a:endParaRPr dirty="0"/>
          </a:p>
        </p:txBody>
      </p:sp>
    </p:spTree>
    <p:extLst>
      <p:ext uri="{BB962C8B-B14F-4D97-AF65-F5344CB8AC3E}">
        <p14:creationId xmlns:p14="http://schemas.microsoft.com/office/powerpoint/2010/main" val="122832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it-IT" sz="2800" dirty="0"/>
              <a:t>Utilità degli archivi: «nulla è più utile di un archivio ordinato»</a:t>
            </a:r>
            <a:endParaRPr sz="2800" dirty="0"/>
          </a:p>
        </p:txBody>
      </p:sp>
      <p:sp>
        <p:nvSpPr>
          <p:cNvPr id="95" name="Google Shape;95;p19"/>
          <p:cNvSpPr txBox="1">
            <a:spLocks noGrp="1"/>
          </p:cNvSpPr>
          <p:nvPr>
            <p:ph type="body" idx="1"/>
          </p:nvPr>
        </p:nvSpPr>
        <p:spPr>
          <a:xfrm>
            <a:off x="415600" y="2055043"/>
            <a:ext cx="5333100" cy="4036790"/>
          </a:xfrm>
          <a:prstGeom prst="rect">
            <a:avLst/>
          </a:prstGeom>
        </p:spPr>
        <p:txBody>
          <a:bodyPr spcFirstLastPara="1" wrap="square" lIns="121900" tIns="121900" rIns="121900" bIns="121900" anchor="t" anchorCtr="0">
            <a:normAutofit/>
          </a:bodyPr>
          <a:lstStyle/>
          <a:p>
            <a:pPr algn="l"/>
            <a:r>
              <a:rPr lang="it-IT" sz="1800" b="0" i="1" u="none" strike="noStrike" baseline="0" dirty="0">
                <a:latin typeface="+mn-lt"/>
              </a:rPr>
              <a:t>De </a:t>
            </a:r>
            <a:r>
              <a:rPr lang="it-IT" sz="1800" b="0" i="1" u="none" strike="noStrike" baseline="0" dirty="0" err="1">
                <a:latin typeface="+mn-lt"/>
              </a:rPr>
              <a:t>Archivis</a:t>
            </a:r>
            <a:r>
              <a:rPr lang="it-IT" sz="1800" b="0" i="1" u="none" strike="noStrike" baseline="0" dirty="0">
                <a:latin typeface="+mn-lt"/>
              </a:rPr>
              <a:t> </a:t>
            </a:r>
            <a:r>
              <a:rPr lang="it-IT" sz="1800" b="0" i="0" u="none" strike="noStrike" baseline="0" dirty="0">
                <a:latin typeface="+mn-lt"/>
              </a:rPr>
              <a:t>di Baldassarre Bonifacio, pubblicato a Venezia nel 1632,</a:t>
            </a:r>
            <a:endParaRPr dirty="0">
              <a:latin typeface="+mn-lt"/>
            </a:endParaRPr>
          </a:p>
        </p:txBody>
      </p:sp>
      <p:sp>
        <p:nvSpPr>
          <p:cNvPr id="96" name="Google Shape;96;p19"/>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fontScale="92500" lnSpcReduction="10000"/>
          </a:bodyPr>
          <a:lstStyle/>
          <a:p>
            <a:pPr marL="0" indent="0">
              <a:spcAft>
                <a:spcPts val="1600"/>
              </a:spcAft>
              <a:buNone/>
            </a:pPr>
            <a:r>
              <a:rPr lang="it-IT" sz="1800" dirty="0">
                <a:effectLst/>
                <a:latin typeface="Raleway" pitchFamily="2" charset="0"/>
                <a:ea typeface="Raleway" pitchFamily="2" charset="0"/>
                <a:cs typeface="Raleway" pitchFamily="2" charset="0"/>
              </a:rPr>
              <a:t>La normativa in materia di archivi e documenti pubblici è stata sempre ispirata al principio della salvaguardia della documentazione prodotta dalla pubblica amministrazione, tutelata come bene culturale e individuata come rappresentativa di atti o fatti giuridicamente rilevanti. L’obbligo di conservazione dei documenti d’archivio, oltre che indispensabile all’efficiente svolgimento delle funzioni delle pubbliche amministrazioni, è inteso a salvaguardare diritti soggettivi, interessi legittimi, il diritto d’accesso, la ricerca a fini storici, culturali e scientifici ed è finalizzato alla fruizione dei documenti per finalità amministrative e per interesse storico.</a:t>
            </a:r>
          </a:p>
          <a:p>
            <a:pPr marL="0" lvl="0" indent="0" algn="l" rtl="0">
              <a:spcBef>
                <a:spcPts val="0"/>
              </a:spcBef>
              <a:spcAft>
                <a:spcPts val="1600"/>
              </a:spcAft>
              <a:buNone/>
            </a:pPr>
            <a:endParaRPr dirty="0"/>
          </a:p>
        </p:txBody>
      </p:sp>
      <p:pic>
        <p:nvPicPr>
          <p:cNvPr id="3" name="Immagine 2" descr="Immagine che contiene testo, documento&#10;&#10;Descrizione generata automaticamente">
            <a:extLst>
              <a:ext uri="{FF2B5EF4-FFF2-40B4-BE49-F238E27FC236}">
                <a16:creationId xmlns:a16="http://schemas.microsoft.com/office/drawing/2014/main" id="{ABC9EB24-BAA0-C4E8-F797-62CBE34C189E}"/>
              </a:ext>
            </a:extLst>
          </p:cNvPr>
          <p:cNvPicPr>
            <a:picLocks noChangeAspect="1"/>
          </p:cNvPicPr>
          <p:nvPr/>
        </p:nvPicPr>
        <p:blipFill>
          <a:blip r:embed="rId3"/>
          <a:stretch>
            <a:fillRect/>
          </a:stretch>
        </p:blipFill>
        <p:spPr>
          <a:xfrm>
            <a:off x="329939" y="2941163"/>
            <a:ext cx="5418761" cy="303543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9F10209-AA59-90F9-05BF-5D64331F14CE}"/>
              </a:ext>
            </a:extLst>
          </p:cNvPr>
          <p:cNvSpPr>
            <a:spLocks noGrp="1"/>
          </p:cNvSpPr>
          <p:nvPr>
            <p:ph type="title"/>
          </p:nvPr>
        </p:nvSpPr>
        <p:spPr/>
        <p:txBody>
          <a:bodyPr>
            <a:normAutofit fontScale="90000"/>
          </a:bodyPr>
          <a:lstStyle/>
          <a:p>
            <a:r>
              <a:rPr lang="it-IT" dirty="0"/>
              <a:t>Riferimenti normativi</a:t>
            </a:r>
          </a:p>
        </p:txBody>
      </p:sp>
      <p:sp>
        <p:nvSpPr>
          <p:cNvPr id="6" name="Segnaposto testo 5">
            <a:extLst>
              <a:ext uri="{FF2B5EF4-FFF2-40B4-BE49-F238E27FC236}">
                <a16:creationId xmlns:a16="http://schemas.microsoft.com/office/drawing/2014/main" id="{4F987BF8-B14A-D6A0-50A2-C4FA7D4B5E21}"/>
              </a:ext>
            </a:extLst>
          </p:cNvPr>
          <p:cNvSpPr>
            <a:spLocks noGrp="1"/>
          </p:cNvSpPr>
          <p:nvPr>
            <p:ph type="body" idx="1"/>
          </p:nvPr>
        </p:nvSpPr>
        <p:spPr/>
        <p:txBody>
          <a:bodyPr/>
          <a:lstStyle/>
          <a:p>
            <a:pPr marL="283955" lvl="1" indent="-241093" defTabSz="308063">
              <a:spcBef>
                <a:spcPts val="283"/>
              </a:spcBef>
              <a:buClr>
                <a:srgbClr val="0070C0"/>
              </a:buClr>
              <a:buFont typeface="Wingdings" panose="05000000000000000000" pitchFamily="2" charset="2"/>
              <a:buChar char="v"/>
            </a:pPr>
            <a:r>
              <a:rPr lang="it-IT" sz="1800" b="1" dirty="0">
                <a:solidFill>
                  <a:srgbClr val="003398"/>
                </a:solidFill>
                <a:latin typeface="Arial" panose="020B0604020202020204" pitchFamily="34" charset="0"/>
                <a:cs typeface="Arial" panose="020B0604020202020204" pitchFamily="34" charset="0"/>
                <a:sym typeface="Helvetica Neue"/>
              </a:rPr>
              <a:t>Codice  dei beni culturali e del paesaggio </a:t>
            </a:r>
            <a:r>
              <a:rPr lang="it-IT" sz="1800" dirty="0">
                <a:solidFill>
                  <a:srgbClr val="003398"/>
                </a:solidFill>
                <a:latin typeface="Arial" panose="020B0604020202020204" pitchFamily="34" charset="0"/>
                <a:cs typeface="Arial" panose="020B0604020202020204" pitchFamily="34" charset="0"/>
                <a:sym typeface="Helvetica Neue"/>
              </a:rPr>
              <a:t>- d. Lgs 42/2004 articoli 10,21, 30 e 41</a:t>
            </a:r>
          </a:p>
          <a:p>
            <a:pPr marL="342900" lvl="2" indent="0" defTabSz="308063">
              <a:spcBef>
                <a:spcPts val="283"/>
              </a:spcBef>
              <a:buClr>
                <a:srgbClr val="0070C0"/>
              </a:buClr>
            </a:pPr>
            <a:endParaRPr lang="it-IT" dirty="0">
              <a:solidFill>
                <a:srgbClr val="003398"/>
              </a:solidFill>
              <a:latin typeface="Arial" panose="020B0604020202020204" pitchFamily="34" charset="0"/>
              <a:cs typeface="Arial" panose="020B0604020202020204" pitchFamily="34" charset="0"/>
              <a:sym typeface="Helvetica Neue"/>
            </a:endParaRPr>
          </a:p>
          <a:p>
            <a:pPr marL="241093" lvl="1" indent="-241093" defTabSz="308063">
              <a:spcBef>
                <a:spcPts val="283"/>
              </a:spcBef>
              <a:buClr>
                <a:srgbClr val="0070C0"/>
              </a:buClr>
              <a:buFont typeface="Wingdings" panose="05000000000000000000" pitchFamily="2" charset="2"/>
              <a:buChar char="v"/>
            </a:pPr>
            <a:r>
              <a:rPr lang="it-IT" sz="1800" b="1" dirty="0">
                <a:solidFill>
                  <a:srgbClr val="003398"/>
                </a:solidFill>
                <a:latin typeface="Arial" panose="020B0604020202020204" pitchFamily="34" charset="0"/>
                <a:cs typeface="Arial" panose="020B0604020202020204" pitchFamily="34" charset="0"/>
                <a:sym typeface="Helvetica Neue"/>
              </a:rPr>
              <a:t>Testo unico sulla documentazione amministrativa </a:t>
            </a:r>
            <a:r>
              <a:rPr lang="it-IT" sz="1800" dirty="0">
                <a:solidFill>
                  <a:srgbClr val="003398"/>
                </a:solidFill>
                <a:latin typeface="Arial" panose="020B0604020202020204" pitchFamily="34" charset="0"/>
                <a:cs typeface="Arial" panose="020B0604020202020204" pitchFamily="34" charset="0"/>
                <a:sym typeface="Helvetica Neue"/>
              </a:rPr>
              <a:t>- DPR 445/2000 articoli 67, 68, 69</a:t>
            </a:r>
          </a:p>
          <a:p>
            <a:pPr marL="241093" lvl="1" indent="-241093" defTabSz="308063">
              <a:spcBef>
                <a:spcPts val="283"/>
              </a:spcBef>
              <a:buClr>
                <a:srgbClr val="0070C0"/>
              </a:buClr>
              <a:buFont typeface="Wingdings" panose="05000000000000000000" pitchFamily="2" charset="2"/>
              <a:buChar char="v"/>
            </a:pPr>
            <a:r>
              <a:rPr lang="it-IT" sz="1800" b="1" dirty="0">
                <a:solidFill>
                  <a:srgbClr val="003398"/>
                </a:solidFill>
                <a:latin typeface="Arial" panose="020B0604020202020204" pitchFamily="34" charset="0"/>
                <a:cs typeface="Arial" panose="020B0604020202020204" pitchFamily="34" charset="0"/>
                <a:sym typeface="Helvetica Neue"/>
              </a:rPr>
              <a:t>Codice dell’Amministrazione Digitale (CAD) </a:t>
            </a:r>
            <a:r>
              <a:rPr lang="it-IT" sz="1800" dirty="0">
                <a:solidFill>
                  <a:srgbClr val="003398"/>
                </a:solidFill>
                <a:latin typeface="Arial" panose="020B0604020202020204" pitchFamily="34" charset="0"/>
                <a:cs typeface="Arial" panose="020B0604020202020204" pitchFamily="34" charset="0"/>
                <a:sym typeface="Helvetica Neue"/>
              </a:rPr>
              <a:t>– d. Lgs 82/2005 articoli 30, 32 bis, 34, 43 e 44</a:t>
            </a:r>
          </a:p>
          <a:p>
            <a:pPr marL="241093" lvl="1" indent="-241093" defTabSz="308063">
              <a:spcBef>
                <a:spcPts val="283"/>
              </a:spcBef>
              <a:buClr>
                <a:srgbClr val="0070C0"/>
              </a:buClr>
              <a:buFont typeface="Wingdings" panose="05000000000000000000" pitchFamily="2" charset="2"/>
              <a:buChar char="v"/>
            </a:pPr>
            <a:endParaRPr lang="it-IT" sz="1800" dirty="0">
              <a:solidFill>
                <a:srgbClr val="3333CC"/>
              </a:solidFill>
              <a:latin typeface="Arial" panose="020B0604020202020204" pitchFamily="34" charset="0"/>
              <a:cs typeface="Arial" panose="020B0604020202020204" pitchFamily="34" charset="0"/>
              <a:sym typeface="Helvetica Neue"/>
            </a:endParaRPr>
          </a:p>
          <a:p>
            <a:pPr marL="241093" lvl="1" indent="-241093" defTabSz="308063">
              <a:spcBef>
                <a:spcPts val="283"/>
              </a:spcBef>
              <a:buClr>
                <a:srgbClr val="0070C0"/>
              </a:buClr>
              <a:buFont typeface="Wingdings" panose="05000000000000000000" pitchFamily="2" charset="2"/>
              <a:buChar char="v"/>
            </a:pPr>
            <a:r>
              <a:rPr lang="it-IT" sz="1800" b="1" dirty="0">
                <a:solidFill>
                  <a:srgbClr val="003398"/>
                </a:solidFill>
                <a:latin typeface="Arial" panose="020B0604020202020204" pitchFamily="34" charset="0"/>
                <a:cs typeface="Arial" panose="020B0604020202020204" pitchFamily="34" charset="0"/>
                <a:sym typeface="Helvetica Neue"/>
              </a:rPr>
              <a:t>Linee Guida sulla formazione, gestione e conservazione dei documenti informatici </a:t>
            </a:r>
            <a:r>
              <a:rPr lang="it-IT" sz="1800" dirty="0">
                <a:solidFill>
                  <a:srgbClr val="003398"/>
                </a:solidFill>
                <a:latin typeface="Arial" panose="020B0604020202020204" pitchFamily="34" charset="0"/>
                <a:cs typeface="Arial" panose="020B0604020202020204" pitchFamily="34" charset="0"/>
                <a:sym typeface="Helvetica Neue"/>
              </a:rPr>
              <a:t>previste dal CAD, pubblicate da  </a:t>
            </a:r>
            <a:r>
              <a:rPr lang="it-IT" sz="1800" dirty="0" err="1">
                <a:solidFill>
                  <a:srgbClr val="003398"/>
                </a:solidFill>
                <a:latin typeface="Arial" panose="020B0604020202020204" pitchFamily="34" charset="0"/>
                <a:cs typeface="Arial" panose="020B0604020202020204" pitchFamily="34" charset="0"/>
                <a:sym typeface="Helvetica Neue"/>
              </a:rPr>
              <a:t>Agid</a:t>
            </a:r>
            <a:r>
              <a:rPr lang="it-IT" sz="1800" dirty="0">
                <a:solidFill>
                  <a:srgbClr val="003398"/>
                </a:solidFill>
                <a:latin typeface="Arial" panose="020B0604020202020204" pitchFamily="34" charset="0"/>
                <a:cs typeface="Arial" panose="020B0604020202020204" pitchFamily="34" charset="0"/>
                <a:sym typeface="Helvetica Neue"/>
              </a:rPr>
              <a:t> e in vigore dal 1 gennaio 2022</a:t>
            </a:r>
          </a:p>
          <a:p>
            <a:pPr marL="241093" lvl="1" indent="-241093" defTabSz="308063">
              <a:spcBef>
                <a:spcPts val="283"/>
              </a:spcBef>
              <a:buClr>
                <a:srgbClr val="0070C0"/>
              </a:buClr>
              <a:buFont typeface="Wingdings" panose="05000000000000000000" pitchFamily="2" charset="2"/>
              <a:buChar char="v"/>
            </a:pPr>
            <a:endParaRPr lang="it-IT" sz="1800" dirty="0">
              <a:solidFill>
                <a:srgbClr val="003398"/>
              </a:solidFill>
              <a:latin typeface="Arial" panose="020B0604020202020204" pitchFamily="34" charset="0"/>
              <a:cs typeface="Arial" panose="020B0604020202020204" pitchFamily="34" charset="0"/>
              <a:sym typeface="Helvetica Neue"/>
            </a:endParaRPr>
          </a:p>
          <a:p>
            <a:pPr marL="241093" lvl="1" indent="-241093" defTabSz="308063">
              <a:spcBef>
                <a:spcPts val="283"/>
              </a:spcBef>
              <a:buClr>
                <a:srgbClr val="0070C0"/>
              </a:buClr>
              <a:buFont typeface="Wingdings" panose="05000000000000000000" pitchFamily="2" charset="2"/>
              <a:buChar char="v"/>
            </a:pPr>
            <a:r>
              <a:rPr lang="it-IT" sz="1800" b="1" dirty="0">
                <a:solidFill>
                  <a:srgbClr val="003398"/>
                </a:solidFill>
                <a:latin typeface="Arial" panose="020B0604020202020204" pitchFamily="34" charset="0"/>
                <a:cs typeface="Arial" panose="020B0604020202020204" pitchFamily="34" charset="0"/>
              </a:rPr>
              <a:t>Regolamento sui criteri per la fornitura dei servizi di conservazione dei documenti informatici </a:t>
            </a:r>
            <a:r>
              <a:rPr lang="it-IT" sz="1800" dirty="0">
                <a:solidFill>
                  <a:srgbClr val="003398"/>
                </a:solidFill>
                <a:latin typeface="Arial" panose="020B0604020202020204" pitchFamily="34" charset="0"/>
                <a:cs typeface="Arial" panose="020B0604020202020204" pitchFamily="34" charset="0"/>
              </a:rPr>
              <a:t>previsto dall’art. 34 comma 1 bis del CAD, come integrato e modificato dal Decreto Semplificazione (D.L. 76/2020), convertito con Legge n. 120/2020 ed è entrato in vigore il 1° gennaio 2022, data a partire dalla quale è abrogata la circolare n. 65/2014, relativa alle procedure di accreditamento.</a:t>
            </a:r>
            <a:endParaRPr lang="it-IT" sz="1800" dirty="0">
              <a:solidFill>
                <a:srgbClr val="003398"/>
              </a:solidFill>
              <a:latin typeface="Arial" panose="020B0604020202020204" pitchFamily="34" charset="0"/>
              <a:cs typeface="Arial" panose="020B0604020202020204" pitchFamily="34" charset="0"/>
              <a:sym typeface="Helvetica Neue"/>
            </a:endParaRPr>
          </a:p>
          <a:p>
            <a:endParaRPr lang="it-IT" dirty="0"/>
          </a:p>
        </p:txBody>
      </p:sp>
    </p:spTree>
    <p:extLst>
      <p:ext uri="{BB962C8B-B14F-4D97-AF65-F5344CB8AC3E}">
        <p14:creationId xmlns:p14="http://schemas.microsoft.com/office/powerpoint/2010/main" val="237506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170897CD-F12F-40F1-BA23-2B4CA4463269}"/>
              </a:ext>
            </a:extLst>
          </p:cNvPr>
          <p:cNvSpPr>
            <a:spLocks noChangeArrowheads="1"/>
          </p:cNvSpPr>
          <p:nvPr/>
        </p:nvSpPr>
        <p:spPr bwMode="auto">
          <a:xfrm>
            <a:off x="536331" y="496889"/>
            <a:ext cx="9661769"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9pPr>
          </a:lstStyle>
          <a:p>
            <a:pPr eaLnBrk="1" hangingPunct="1">
              <a:lnSpc>
                <a:spcPct val="101000"/>
              </a:lnSpc>
            </a:pPr>
            <a:r>
              <a:rPr kumimoji="0" lang="it-IT" sz="3300" b="0" i="0" u="none" strike="noStrike" kern="0" cap="none" spc="0" normalizeH="0" baseline="0" noProof="0" dirty="0">
                <a:ln>
                  <a:noFill/>
                </a:ln>
                <a:solidFill>
                  <a:srgbClr val="000000"/>
                </a:solidFill>
                <a:effectLst/>
                <a:uLnTx/>
                <a:uFillTx/>
                <a:latin typeface="Raleway"/>
                <a:sym typeface="Raleway"/>
              </a:rPr>
              <a:t>Riferimenti normativi</a:t>
            </a:r>
            <a:endParaRPr lang="it-IT" altLang="it-IT" sz="2800" b="1" dirty="0">
              <a:solidFill>
                <a:schemeClr val="bg1"/>
              </a:solidFill>
              <a:latin typeface="Times New Roman" panose="02020603050405020304" pitchFamily="18" charset="0"/>
            </a:endParaRPr>
          </a:p>
        </p:txBody>
      </p:sp>
      <p:sp>
        <p:nvSpPr>
          <p:cNvPr id="20483" name="Rectangle 2">
            <a:extLst>
              <a:ext uri="{FF2B5EF4-FFF2-40B4-BE49-F238E27FC236}">
                <a16:creationId xmlns:a16="http://schemas.microsoft.com/office/drawing/2014/main" id="{CB46946D-2F56-4AA5-B6D1-9A1BD9C78809}"/>
              </a:ext>
            </a:extLst>
          </p:cNvPr>
          <p:cNvSpPr>
            <a:spLocks noChangeArrowheads="1"/>
          </p:cNvSpPr>
          <p:nvPr/>
        </p:nvSpPr>
        <p:spPr bwMode="auto">
          <a:xfrm>
            <a:off x="747347" y="1249063"/>
            <a:ext cx="10172700" cy="4607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98450" indent="-296863">
              <a:lnSpc>
                <a:spcPct val="93000"/>
              </a:lnSpc>
              <a:buClr>
                <a:srgbClr val="000000"/>
              </a:buClr>
              <a:buSzPct val="100000"/>
              <a:buFont typeface="Times New Roman" panose="02020603050405020304" pitchFamily="18" charset="0"/>
              <a:tabLst>
                <a:tab pos="595313" algn="l"/>
                <a:tab pos="700088" algn="l"/>
                <a:tab pos="1149350" algn="l"/>
                <a:tab pos="1595438" algn="l"/>
                <a:tab pos="2044700" algn="l"/>
                <a:tab pos="2490788" algn="l"/>
                <a:tab pos="2940050" algn="l"/>
                <a:tab pos="3386138" algn="l"/>
                <a:tab pos="3835400" algn="l"/>
                <a:tab pos="4281488" algn="l"/>
                <a:tab pos="4730750" algn="l"/>
                <a:tab pos="5176838" algn="l"/>
                <a:tab pos="5624513" algn="l"/>
                <a:tab pos="6073775" algn="l"/>
                <a:tab pos="6519863" algn="l"/>
                <a:tab pos="6969125" algn="l"/>
                <a:tab pos="7415213" algn="l"/>
                <a:tab pos="7864475" algn="l"/>
                <a:tab pos="8310563" algn="l"/>
                <a:tab pos="8759825" algn="l"/>
                <a:tab pos="9205913"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595313" algn="l"/>
                <a:tab pos="700088" algn="l"/>
                <a:tab pos="1149350" algn="l"/>
                <a:tab pos="1595438" algn="l"/>
                <a:tab pos="2044700" algn="l"/>
                <a:tab pos="2490788" algn="l"/>
                <a:tab pos="2940050" algn="l"/>
                <a:tab pos="3386138" algn="l"/>
                <a:tab pos="3835400" algn="l"/>
                <a:tab pos="4281488" algn="l"/>
                <a:tab pos="4730750" algn="l"/>
                <a:tab pos="5176838" algn="l"/>
                <a:tab pos="5624513" algn="l"/>
                <a:tab pos="6073775" algn="l"/>
                <a:tab pos="6519863" algn="l"/>
                <a:tab pos="6969125" algn="l"/>
                <a:tab pos="7415213" algn="l"/>
                <a:tab pos="7864475" algn="l"/>
                <a:tab pos="8310563" algn="l"/>
                <a:tab pos="8759825" algn="l"/>
                <a:tab pos="9205913"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595313" algn="l"/>
                <a:tab pos="700088" algn="l"/>
                <a:tab pos="1149350" algn="l"/>
                <a:tab pos="1595438" algn="l"/>
                <a:tab pos="2044700" algn="l"/>
                <a:tab pos="2490788" algn="l"/>
                <a:tab pos="2940050" algn="l"/>
                <a:tab pos="3386138" algn="l"/>
                <a:tab pos="3835400" algn="l"/>
                <a:tab pos="4281488" algn="l"/>
                <a:tab pos="4730750" algn="l"/>
                <a:tab pos="5176838" algn="l"/>
                <a:tab pos="5624513" algn="l"/>
                <a:tab pos="6073775" algn="l"/>
                <a:tab pos="6519863" algn="l"/>
                <a:tab pos="6969125" algn="l"/>
                <a:tab pos="7415213" algn="l"/>
                <a:tab pos="7864475" algn="l"/>
                <a:tab pos="8310563" algn="l"/>
                <a:tab pos="8759825" algn="l"/>
                <a:tab pos="9205913"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595313" algn="l"/>
                <a:tab pos="700088" algn="l"/>
                <a:tab pos="1149350" algn="l"/>
                <a:tab pos="1595438" algn="l"/>
                <a:tab pos="2044700" algn="l"/>
                <a:tab pos="2490788" algn="l"/>
                <a:tab pos="2940050" algn="l"/>
                <a:tab pos="3386138" algn="l"/>
                <a:tab pos="3835400" algn="l"/>
                <a:tab pos="4281488" algn="l"/>
                <a:tab pos="4730750" algn="l"/>
                <a:tab pos="5176838" algn="l"/>
                <a:tab pos="5624513" algn="l"/>
                <a:tab pos="6073775" algn="l"/>
                <a:tab pos="6519863" algn="l"/>
                <a:tab pos="6969125" algn="l"/>
                <a:tab pos="7415213" algn="l"/>
                <a:tab pos="7864475" algn="l"/>
                <a:tab pos="8310563" algn="l"/>
                <a:tab pos="8759825" algn="l"/>
                <a:tab pos="9205913"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595313" algn="l"/>
                <a:tab pos="700088" algn="l"/>
                <a:tab pos="1149350" algn="l"/>
                <a:tab pos="1595438" algn="l"/>
                <a:tab pos="2044700" algn="l"/>
                <a:tab pos="2490788" algn="l"/>
                <a:tab pos="2940050" algn="l"/>
                <a:tab pos="3386138" algn="l"/>
                <a:tab pos="3835400" algn="l"/>
                <a:tab pos="4281488" algn="l"/>
                <a:tab pos="4730750" algn="l"/>
                <a:tab pos="5176838" algn="l"/>
                <a:tab pos="5624513" algn="l"/>
                <a:tab pos="6073775" algn="l"/>
                <a:tab pos="6519863" algn="l"/>
                <a:tab pos="6969125" algn="l"/>
                <a:tab pos="7415213" algn="l"/>
                <a:tab pos="7864475" algn="l"/>
                <a:tab pos="8310563" algn="l"/>
                <a:tab pos="8759825" algn="l"/>
                <a:tab pos="9205913"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595313" algn="l"/>
                <a:tab pos="700088" algn="l"/>
                <a:tab pos="1149350" algn="l"/>
                <a:tab pos="1595438" algn="l"/>
                <a:tab pos="2044700" algn="l"/>
                <a:tab pos="2490788" algn="l"/>
                <a:tab pos="2940050" algn="l"/>
                <a:tab pos="3386138" algn="l"/>
                <a:tab pos="3835400" algn="l"/>
                <a:tab pos="4281488" algn="l"/>
                <a:tab pos="4730750" algn="l"/>
                <a:tab pos="5176838" algn="l"/>
                <a:tab pos="5624513" algn="l"/>
                <a:tab pos="6073775" algn="l"/>
                <a:tab pos="6519863" algn="l"/>
                <a:tab pos="6969125" algn="l"/>
                <a:tab pos="7415213" algn="l"/>
                <a:tab pos="7864475" algn="l"/>
                <a:tab pos="8310563" algn="l"/>
                <a:tab pos="8759825" algn="l"/>
                <a:tab pos="9205913"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595313" algn="l"/>
                <a:tab pos="700088" algn="l"/>
                <a:tab pos="1149350" algn="l"/>
                <a:tab pos="1595438" algn="l"/>
                <a:tab pos="2044700" algn="l"/>
                <a:tab pos="2490788" algn="l"/>
                <a:tab pos="2940050" algn="l"/>
                <a:tab pos="3386138" algn="l"/>
                <a:tab pos="3835400" algn="l"/>
                <a:tab pos="4281488" algn="l"/>
                <a:tab pos="4730750" algn="l"/>
                <a:tab pos="5176838" algn="l"/>
                <a:tab pos="5624513" algn="l"/>
                <a:tab pos="6073775" algn="l"/>
                <a:tab pos="6519863" algn="l"/>
                <a:tab pos="6969125" algn="l"/>
                <a:tab pos="7415213" algn="l"/>
                <a:tab pos="7864475" algn="l"/>
                <a:tab pos="8310563" algn="l"/>
                <a:tab pos="8759825" algn="l"/>
                <a:tab pos="9205913"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595313" algn="l"/>
                <a:tab pos="700088" algn="l"/>
                <a:tab pos="1149350" algn="l"/>
                <a:tab pos="1595438" algn="l"/>
                <a:tab pos="2044700" algn="l"/>
                <a:tab pos="2490788" algn="l"/>
                <a:tab pos="2940050" algn="l"/>
                <a:tab pos="3386138" algn="l"/>
                <a:tab pos="3835400" algn="l"/>
                <a:tab pos="4281488" algn="l"/>
                <a:tab pos="4730750" algn="l"/>
                <a:tab pos="5176838" algn="l"/>
                <a:tab pos="5624513" algn="l"/>
                <a:tab pos="6073775" algn="l"/>
                <a:tab pos="6519863" algn="l"/>
                <a:tab pos="6969125" algn="l"/>
                <a:tab pos="7415213" algn="l"/>
                <a:tab pos="7864475" algn="l"/>
                <a:tab pos="8310563" algn="l"/>
                <a:tab pos="8759825" algn="l"/>
                <a:tab pos="9205913"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595313" algn="l"/>
                <a:tab pos="700088" algn="l"/>
                <a:tab pos="1149350" algn="l"/>
                <a:tab pos="1595438" algn="l"/>
                <a:tab pos="2044700" algn="l"/>
                <a:tab pos="2490788" algn="l"/>
                <a:tab pos="2940050" algn="l"/>
                <a:tab pos="3386138" algn="l"/>
                <a:tab pos="3835400" algn="l"/>
                <a:tab pos="4281488" algn="l"/>
                <a:tab pos="4730750" algn="l"/>
                <a:tab pos="5176838" algn="l"/>
                <a:tab pos="5624513" algn="l"/>
                <a:tab pos="6073775" algn="l"/>
                <a:tab pos="6519863" algn="l"/>
                <a:tab pos="6969125" algn="l"/>
                <a:tab pos="7415213" algn="l"/>
                <a:tab pos="7864475" algn="l"/>
                <a:tab pos="8310563" algn="l"/>
                <a:tab pos="8759825" algn="l"/>
                <a:tab pos="9205913" algn="l"/>
              </a:tabLst>
              <a:defRPr>
                <a:solidFill>
                  <a:schemeClr val="tx1"/>
                </a:solidFill>
                <a:latin typeface="Arial" panose="020B0604020202020204" pitchFamily="34" charset="0"/>
                <a:ea typeface="SimSun" panose="02010600030101010101" pitchFamily="2" charset="-122"/>
              </a:defRPr>
            </a:lvl9pPr>
          </a:lstStyle>
          <a:p>
            <a:pPr marL="1587" indent="0">
              <a:lnSpc>
                <a:spcPct val="111000"/>
              </a:lnSpc>
              <a:spcBef>
                <a:spcPts val="800"/>
              </a:spcBef>
            </a:pPr>
            <a:r>
              <a:rPr lang="it-IT" altLang="it-IT" sz="2800" dirty="0">
                <a:solidFill>
                  <a:srgbClr val="000000"/>
                </a:solidFill>
                <a:latin typeface="Times New Roman" panose="02020603050405020304" pitchFamily="18" charset="0"/>
              </a:rPr>
              <a:t>Norme europee:</a:t>
            </a:r>
          </a:p>
          <a:p>
            <a:pPr>
              <a:lnSpc>
                <a:spcPct val="111000"/>
              </a:lnSpc>
              <a:spcBef>
                <a:spcPts val="800"/>
              </a:spcBef>
              <a:buFont typeface="Times New Roman" panose="02020603050405020304" pitchFamily="18" charset="0"/>
              <a:buChar char="•"/>
            </a:pPr>
            <a:endParaRPr lang="it-IT" altLang="it-IT" sz="2800" dirty="0">
              <a:solidFill>
                <a:srgbClr val="000000"/>
              </a:solidFill>
              <a:latin typeface="Times New Roman" panose="02020603050405020304" pitchFamily="18" charset="0"/>
            </a:endParaRPr>
          </a:p>
          <a:p>
            <a:pPr marL="457200" lvl="1" indent="-457200">
              <a:lnSpc>
                <a:spcPct val="111000"/>
              </a:lnSpc>
              <a:spcBef>
                <a:spcPts val="800"/>
              </a:spcBef>
              <a:buFont typeface="Courier New" panose="02070309020205020404" pitchFamily="49" charset="0"/>
              <a:buChar char="o"/>
            </a:pPr>
            <a:r>
              <a:rPr lang="it-IT" altLang="it-IT" sz="2800" dirty="0">
                <a:solidFill>
                  <a:srgbClr val="000000"/>
                </a:solidFill>
                <a:latin typeface="Times New Roman" panose="02020603050405020304" pitchFamily="18" charset="0"/>
              </a:rPr>
              <a:t>Regolamento UE n. 2014/910 </a:t>
            </a:r>
            <a:r>
              <a:rPr lang="it-IT" altLang="it-IT" sz="2800" dirty="0" err="1">
                <a:solidFill>
                  <a:srgbClr val="000000"/>
                </a:solidFill>
                <a:latin typeface="Times New Roman" panose="02020603050405020304" pitchFamily="18" charset="0"/>
              </a:rPr>
              <a:t>eIDAS</a:t>
            </a:r>
            <a:r>
              <a:rPr lang="it-IT" altLang="it-IT" sz="2800" dirty="0">
                <a:solidFill>
                  <a:srgbClr val="000000"/>
                </a:solidFill>
                <a:latin typeface="Times New Roman" panose="02020603050405020304" pitchFamily="18" charset="0"/>
              </a:rPr>
              <a:t> (</a:t>
            </a:r>
            <a:r>
              <a:rPr lang="it-IT" altLang="it-IT" sz="2800" dirty="0" err="1">
                <a:solidFill>
                  <a:srgbClr val="000000"/>
                </a:solidFill>
                <a:latin typeface="Times New Roman" panose="02020603050405020304" pitchFamily="18" charset="0"/>
              </a:rPr>
              <a:t>electronic</a:t>
            </a:r>
            <a:r>
              <a:rPr lang="it-IT" altLang="it-IT" sz="2800" dirty="0">
                <a:solidFill>
                  <a:srgbClr val="000000"/>
                </a:solidFill>
                <a:latin typeface="Times New Roman" panose="02020603050405020304" pitchFamily="18" charset="0"/>
              </a:rPr>
              <a:t> </a:t>
            </a:r>
            <a:r>
              <a:rPr lang="it-IT" altLang="it-IT" sz="2800" dirty="0" err="1">
                <a:solidFill>
                  <a:srgbClr val="000000"/>
                </a:solidFill>
                <a:latin typeface="Times New Roman" panose="02020603050405020304" pitchFamily="18" charset="0"/>
              </a:rPr>
              <a:t>IDentification</a:t>
            </a:r>
            <a:r>
              <a:rPr lang="it-IT" altLang="it-IT" sz="2800" dirty="0">
                <a:solidFill>
                  <a:srgbClr val="000000"/>
                </a:solidFill>
                <a:latin typeface="Times New Roman" panose="02020603050405020304" pitchFamily="18" charset="0"/>
              </a:rPr>
              <a:t> Authentication and Signature)</a:t>
            </a:r>
          </a:p>
          <a:p>
            <a:pPr marL="457200" lvl="1" indent="-457200">
              <a:lnSpc>
                <a:spcPct val="111000"/>
              </a:lnSpc>
              <a:spcBef>
                <a:spcPts val="800"/>
              </a:spcBef>
              <a:buFont typeface="Courier New" panose="02070309020205020404" pitchFamily="49" charset="0"/>
              <a:buChar char="o"/>
            </a:pPr>
            <a:r>
              <a:rPr lang="it-IT" altLang="it-IT" sz="2800" dirty="0">
                <a:solidFill>
                  <a:srgbClr val="000000"/>
                </a:solidFill>
                <a:latin typeface="Times New Roman" panose="02020603050405020304" pitchFamily="18" charset="0"/>
              </a:rPr>
              <a:t>Regolamento UE n. 2016/679 GDPR ( General Data </a:t>
            </a:r>
            <a:r>
              <a:rPr lang="it-IT" altLang="it-IT" sz="2800" dirty="0" err="1">
                <a:solidFill>
                  <a:srgbClr val="000000"/>
                </a:solidFill>
                <a:latin typeface="Times New Roman" panose="02020603050405020304" pitchFamily="18" charset="0"/>
              </a:rPr>
              <a:t>Protection</a:t>
            </a:r>
            <a:r>
              <a:rPr lang="it-IT" altLang="it-IT" sz="2800" dirty="0">
                <a:solidFill>
                  <a:srgbClr val="000000"/>
                </a:solidFill>
                <a:latin typeface="Times New Roman" panose="02020603050405020304" pitchFamily="18" charset="0"/>
              </a:rPr>
              <a:t> </a:t>
            </a:r>
            <a:r>
              <a:rPr lang="it-IT" altLang="it-IT" sz="2800" dirty="0" err="1">
                <a:solidFill>
                  <a:srgbClr val="000000"/>
                </a:solidFill>
                <a:latin typeface="Times New Roman" panose="02020603050405020304" pitchFamily="18" charset="0"/>
              </a:rPr>
              <a:t>Regulation</a:t>
            </a:r>
            <a:r>
              <a:rPr lang="it-IT" altLang="it-IT" sz="2800" dirty="0">
                <a:solidFill>
                  <a:srgbClr val="000000"/>
                </a:solidFill>
                <a:latin typeface="Times New Roman" panose="02020603050405020304" pitchFamily="18" charset="0"/>
              </a:rPr>
              <a:t>) (Regolamento Generale sulla Protezione dei Dati), relativo alla protezione delle persone fisiche con riguardo al trattamento dei dati personali nonché alla libera circolazione di tali dati</a:t>
            </a:r>
          </a:p>
        </p:txBody>
      </p:sp>
    </p:spTree>
    <p:extLst>
      <p:ext uri="{BB962C8B-B14F-4D97-AF65-F5344CB8AC3E}">
        <p14:creationId xmlns:p14="http://schemas.microsoft.com/office/powerpoint/2010/main" val="39100833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170897CD-F12F-40F1-BA23-2B4CA4463269}"/>
              </a:ext>
            </a:extLst>
          </p:cNvPr>
          <p:cNvSpPr>
            <a:spLocks noChangeArrowheads="1"/>
          </p:cNvSpPr>
          <p:nvPr/>
        </p:nvSpPr>
        <p:spPr bwMode="auto">
          <a:xfrm>
            <a:off x="562708" y="496889"/>
            <a:ext cx="9635392"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9pPr>
          </a:lstStyle>
          <a:p>
            <a:pPr eaLnBrk="1" hangingPunct="1">
              <a:lnSpc>
                <a:spcPct val="101000"/>
              </a:lnSpc>
            </a:pPr>
            <a:r>
              <a:rPr kumimoji="0" lang="it-IT" sz="3300" b="0" i="0" u="none" strike="noStrike" kern="0" cap="none" spc="0" normalizeH="0" baseline="0" noProof="0" dirty="0">
                <a:ln>
                  <a:noFill/>
                </a:ln>
                <a:solidFill>
                  <a:srgbClr val="000000"/>
                </a:solidFill>
                <a:effectLst/>
                <a:uLnTx/>
                <a:uFillTx/>
                <a:latin typeface="Raleway"/>
                <a:sym typeface="Raleway"/>
              </a:rPr>
              <a:t>Riferimenti normativi</a:t>
            </a:r>
            <a:endParaRPr lang="it-IT" altLang="it-IT" sz="2800" b="1" dirty="0">
              <a:latin typeface="Times New Roman" panose="02020603050405020304" pitchFamily="18" charset="0"/>
            </a:endParaRPr>
          </a:p>
        </p:txBody>
      </p:sp>
      <p:sp>
        <p:nvSpPr>
          <p:cNvPr id="20483" name="Rectangle 2">
            <a:extLst>
              <a:ext uri="{FF2B5EF4-FFF2-40B4-BE49-F238E27FC236}">
                <a16:creationId xmlns:a16="http://schemas.microsoft.com/office/drawing/2014/main" id="{CB46946D-2F56-4AA5-B6D1-9A1BD9C78809}"/>
              </a:ext>
            </a:extLst>
          </p:cNvPr>
          <p:cNvSpPr>
            <a:spLocks noChangeArrowheads="1"/>
          </p:cNvSpPr>
          <p:nvPr/>
        </p:nvSpPr>
        <p:spPr bwMode="auto">
          <a:xfrm>
            <a:off x="861646" y="1340769"/>
            <a:ext cx="9759462" cy="4823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98450" indent="-296863">
              <a:lnSpc>
                <a:spcPct val="93000"/>
              </a:lnSpc>
              <a:buClr>
                <a:srgbClr val="000000"/>
              </a:buClr>
              <a:buSzPct val="100000"/>
              <a:buFont typeface="Times New Roman" panose="02020603050405020304" pitchFamily="18" charset="0"/>
              <a:tabLst>
                <a:tab pos="595313" algn="l"/>
                <a:tab pos="700088" algn="l"/>
                <a:tab pos="1149350" algn="l"/>
                <a:tab pos="1595438" algn="l"/>
                <a:tab pos="2044700" algn="l"/>
                <a:tab pos="2490788" algn="l"/>
                <a:tab pos="2940050" algn="l"/>
                <a:tab pos="3386138" algn="l"/>
                <a:tab pos="3835400" algn="l"/>
                <a:tab pos="4281488" algn="l"/>
                <a:tab pos="4730750" algn="l"/>
                <a:tab pos="5176838" algn="l"/>
                <a:tab pos="5624513" algn="l"/>
                <a:tab pos="6073775" algn="l"/>
                <a:tab pos="6519863" algn="l"/>
                <a:tab pos="6969125" algn="l"/>
                <a:tab pos="7415213" algn="l"/>
                <a:tab pos="7864475" algn="l"/>
                <a:tab pos="8310563" algn="l"/>
                <a:tab pos="8759825" algn="l"/>
                <a:tab pos="9205913"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595313" algn="l"/>
                <a:tab pos="700088" algn="l"/>
                <a:tab pos="1149350" algn="l"/>
                <a:tab pos="1595438" algn="l"/>
                <a:tab pos="2044700" algn="l"/>
                <a:tab pos="2490788" algn="l"/>
                <a:tab pos="2940050" algn="l"/>
                <a:tab pos="3386138" algn="l"/>
                <a:tab pos="3835400" algn="l"/>
                <a:tab pos="4281488" algn="l"/>
                <a:tab pos="4730750" algn="l"/>
                <a:tab pos="5176838" algn="l"/>
                <a:tab pos="5624513" algn="l"/>
                <a:tab pos="6073775" algn="l"/>
                <a:tab pos="6519863" algn="l"/>
                <a:tab pos="6969125" algn="l"/>
                <a:tab pos="7415213" algn="l"/>
                <a:tab pos="7864475" algn="l"/>
                <a:tab pos="8310563" algn="l"/>
                <a:tab pos="8759825" algn="l"/>
                <a:tab pos="9205913"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595313" algn="l"/>
                <a:tab pos="700088" algn="l"/>
                <a:tab pos="1149350" algn="l"/>
                <a:tab pos="1595438" algn="l"/>
                <a:tab pos="2044700" algn="l"/>
                <a:tab pos="2490788" algn="l"/>
                <a:tab pos="2940050" algn="l"/>
                <a:tab pos="3386138" algn="l"/>
                <a:tab pos="3835400" algn="l"/>
                <a:tab pos="4281488" algn="l"/>
                <a:tab pos="4730750" algn="l"/>
                <a:tab pos="5176838" algn="l"/>
                <a:tab pos="5624513" algn="l"/>
                <a:tab pos="6073775" algn="l"/>
                <a:tab pos="6519863" algn="l"/>
                <a:tab pos="6969125" algn="l"/>
                <a:tab pos="7415213" algn="l"/>
                <a:tab pos="7864475" algn="l"/>
                <a:tab pos="8310563" algn="l"/>
                <a:tab pos="8759825" algn="l"/>
                <a:tab pos="9205913"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595313" algn="l"/>
                <a:tab pos="700088" algn="l"/>
                <a:tab pos="1149350" algn="l"/>
                <a:tab pos="1595438" algn="l"/>
                <a:tab pos="2044700" algn="l"/>
                <a:tab pos="2490788" algn="l"/>
                <a:tab pos="2940050" algn="l"/>
                <a:tab pos="3386138" algn="l"/>
                <a:tab pos="3835400" algn="l"/>
                <a:tab pos="4281488" algn="l"/>
                <a:tab pos="4730750" algn="l"/>
                <a:tab pos="5176838" algn="l"/>
                <a:tab pos="5624513" algn="l"/>
                <a:tab pos="6073775" algn="l"/>
                <a:tab pos="6519863" algn="l"/>
                <a:tab pos="6969125" algn="l"/>
                <a:tab pos="7415213" algn="l"/>
                <a:tab pos="7864475" algn="l"/>
                <a:tab pos="8310563" algn="l"/>
                <a:tab pos="8759825" algn="l"/>
                <a:tab pos="9205913"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595313" algn="l"/>
                <a:tab pos="700088" algn="l"/>
                <a:tab pos="1149350" algn="l"/>
                <a:tab pos="1595438" algn="l"/>
                <a:tab pos="2044700" algn="l"/>
                <a:tab pos="2490788" algn="l"/>
                <a:tab pos="2940050" algn="l"/>
                <a:tab pos="3386138" algn="l"/>
                <a:tab pos="3835400" algn="l"/>
                <a:tab pos="4281488" algn="l"/>
                <a:tab pos="4730750" algn="l"/>
                <a:tab pos="5176838" algn="l"/>
                <a:tab pos="5624513" algn="l"/>
                <a:tab pos="6073775" algn="l"/>
                <a:tab pos="6519863" algn="l"/>
                <a:tab pos="6969125" algn="l"/>
                <a:tab pos="7415213" algn="l"/>
                <a:tab pos="7864475" algn="l"/>
                <a:tab pos="8310563" algn="l"/>
                <a:tab pos="8759825" algn="l"/>
                <a:tab pos="9205913"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595313" algn="l"/>
                <a:tab pos="700088" algn="l"/>
                <a:tab pos="1149350" algn="l"/>
                <a:tab pos="1595438" algn="l"/>
                <a:tab pos="2044700" algn="l"/>
                <a:tab pos="2490788" algn="l"/>
                <a:tab pos="2940050" algn="l"/>
                <a:tab pos="3386138" algn="l"/>
                <a:tab pos="3835400" algn="l"/>
                <a:tab pos="4281488" algn="l"/>
                <a:tab pos="4730750" algn="l"/>
                <a:tab pos="5176838" algn="l"/>
                <a:tab pos="5624513" algn="l"/>
                <a:tab pos="6073775" algn="l"/>
                <a:tab pos="6519863" algn="l"/>
                <a:tab pos="6969125" algn="l"/>
                <a:tab pos="7415213" algn="l"/>
                <a:tab pos="7864475" algn="l"/>
                <a:tab pos="8310563" algn="l"/>
                <a:tab pos="8759825" algn="l"/>
                <a:tab pos="9205913"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595313" algn="l"/>
                <a:tab pos="700088" algn="l"/>
                <a:tab pos="1149350" algn="l"/>
                <a:tab pos="1595438" algn="l"/>
                <a:tab pos="2044700" algn="l"/>
                <a:tab pos="2490788" algn="l"/>
                <a:tab pos="2940050" algn="l"/>
                <a:tab pos="3386138" algn="l"/>
                <a:tab pos="3835400" algn="l"/>
                <a:tab pos="4281488" algn="l"/>
                <a:tab pos="4730750" algn="l"/>
                <a:tab pos="5176838" algn="l"/>
                <a:tab pos="5624513" algn="l"/>
                <a:tab pos="6073775" algn="l"/>
                <a:tab pos="6519863" algn="l"/>
                <a:tab pos="6969125" algn="l"/>
                <a:tab pos="7415213" algn="l"/>
                <a:tab pos="7864475" algn="l"/>
                <a:tab pos="8310563" algn="l"/>
                <a:tab pos="8759825" algn="l"/>
                <a:tab pos="9205913"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595313" algn="l"/>
                <a:tab pos="700088" algn="l"/>
                <a:tab pos="1149350" algn="l"/>
                <a:tab pos="1595438" algn="l"/>
                <a:tab pos="2044700" algn="l"/>
                <a:tab pos="2490788" algn="l"/>
                <a:tab pos="2940050" algn="l"/>
                <a:tab pos="3386138" algn="l"/>
                <a:tab pos="3835400" algn="l"/>
                <a:tab pos="4281488" algn="l"/>
                <a:tab pos="4730750" algn="l"/>
                <a:tab pos="5176838" algn="l"/>
                <a:tab pos="5624513" algn="l"/>
                <a:tab pos="6073775" algn="l"/>
                <a:tab pos="6519863" algn="l"/>
                <a:tab pos="6969125" algn="l"/>
                <a:tab pos="7415213" algn="l"/>
                <a:tab pos="7864475" algn="l"/>
                <a:tab pos="8310563" algn="l"/>
                <a:tab pos="8759825" algn="l"/>
                <a:tab pos="9205913"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595313" algn="l"/>
                <a:tab pos="700088" algn="l"/>
                <a:tab pos="1149350" algn="l"/>
                <a:tab pos="1595438" algn="l"/>
                <a:tab pos="2044700" algn="l"/>
                <a:tab pos="2490788" algn="l"/>
                <a:tab pos="2940050" algn="l"/>
                <a:tab pos="3386138" algn="l"/>
                <a:tab pos="3835400" algn="l"/>
                <a:tab pos="4281488" algn="l"/>
                <a:tab pos="4730750" algn="l"/>
                <a:tab pos="5176838" algn="l"/>
                <a:tab pos="5624513" algn="l"/>
                <a:tab pos="6073775" algn="l"/>
                <a:tab pos="6519863" algn="l"/>
                <a:tab pos="6969125" algn="l"/>
                <a:tab pos="7415213" algn="l"/>
                <a:tab pos="7864475" algn="l"/>
                <a:tab pos="8310563" algn="l"/>
                <a:tab pos="8759825" algn="l"/>
                <a:tab pos="9205913" algn="l"/>
              </a:tabLst>
              <a:defRPr>
                <a:solidFill>
                  <a:schemeClr val="tx1"/>
                </a:solidFill>
                <a:latin typeface="Arial" panose="020B0604020202020204" pitchFamily="34" charset="0"/>
                <a:ea typeface="SimSun" panose="02010600030101010101" pitchFamily="2" charset="-122"/>
              </a:defRPr>
            </a:lvl9pPr>
          </a:lstStyle>
          <a:p>
            <a:pPr>
              <a:lnSpc>
                <a:spcPct val="111000"/>
              </a:lnSpc>
              <a:spcBef>
                <a:spcPts val="800"/>
              </a:spcBef>
              <a:buFont typeface="Times New Roman" panose="02020603050405020304" pitchFamily="18" charset="0"/>
              <a:buChar char="•"/>
            </a:pPr>
            <a:r>
              <a:rPr lang="it-IT" altLang="it-IT" sz="2800" dirty="0">
                <a:solidFill>
                  <a:srgbClr val="000000"/>
                </a:solidFill>
                <a:latin typeface="Times New Roman" panose="02020603050405020304" pitchFamily="18" charset="0"/>
              </a:rPr>
              <a:t>accesso e trasparenza:</a:t>
            </a:r>
          </a:p>
          <a:p>
            <a:pPr lvl="1">
              <a:lnSpc>
                <a:spcPct val="111000"/>
              </a:lnSpc>
              <a:spcBef>
                <a:spcPts val="800"/>
              </a:spcBef>
              <a:buFont typeface="Times New Roman" panose="02020603050405020304" pitchFamily="18" charset="0"/>
              <a:buChar char="•"/>
            </a:pPr>
            <a:r>
              <a:rPr lang="it-IT" altLang="it-IT" sz="2800" dirty="0">
                <a:solidFill>
                  <a:srgbClr val="000000"/>
                </a:solidFill>
                <a:latin typeface="Times New Roman" panose="02020603050405020304" pitchFamily="18" charset="0"/>
              </a:rPr>
              <a:t> L. 241/1990; D.lgs. 33/2013; D.lgs. 97/2016 </a:t>
            </a:r>
          </a:p>
          <a:p>
            <a:pPr>
              <a:lnSpc>
                <a:spcPct val="111000"/>
              </a:lnSpc>
              <a:spcBef>
                <a:spcPts val="800"/>
              </a:spcBef>
              <a:buFont typeface="Times New Roman" panose="02020603050405020304" pitchFamily="18" charset="0"/>
              <a:buChar char="•"/>
            </a:pPr>
            <a:r>
              <a:rPr lang="it-IT" altLang="it-IT" sz="2800" dirty="0">
                <a:solidFill>
                  <a:srgbClr val="000000"/>
                </a:solidFill>
                <a:latin typeface="Times New Roman" panose="02020603050405020304" pitchFamily="18" charset="0"/>
              </a:rPr>
              <a:t>Tutela dei dati personali e Codice deontologia</a:t>
            </a:r>
          </a:p>
          <a:p>
            <a:pPr lvl="1">
              <a:lnSpc>
                <a:spcPct val="111000"/>
              </a:lnSpc>
              <a:spcBef>
                <a:spcPts val="800"/>
              </a:spcBef>
              <a:buFont typeface="Times New Roman" panose="02020603050405020304" pitchFamily="18" charset="0"/>
              <a:buChar char="•"/>
            </a:pPr>
            <a:r>
              <a:rPr lang="it-IT" altLang="it-IT" sz="2800" dirty="0">
                <a:solidFill>
                  <a:srgbClr val="000000"/>
                </a:solidFill>
                <a:latin typeface="Times New Roman" panose="02020603050405020304" pitchFamily="18" charset="0"/>
              </a:rPr>
              <a:t> D. Lgs. n. 196/ 2003</a:t>
            </a:r>
          </a:p>
          <a:p>
            <a:pPr lvl="1">
              <a:lnSpc>
                <a:spcPct val="111000"/>
              </a:lnSpc>
              <a:spcBef>
                <a:spcPts val="800"/>
              </a:spcBef>
              <a:buFont typeface="Times New Roman" panose="02020603050405020304" pitchFamily="18" charset="0"/>
              <a:buChar char="•"/>
            </a:pPr>
            <a:r>
              <a:rPr lang="it-IT" altLang="it-IT" sz="2800" dirty="0">
                <a:solidFill>
                  <a:srgbClr val="000000"/>
                </a:solidFill>
                <a:latin typeface="Times New Roman" panose="02020603050405020304" pitchFamily="18" charset="0"/>
              </a:rPr>
              <a:t>Regole deontologiche per il trattamento a fini di archiviazione nel pubblico interesse o per scopi di ricerca storica. (Delibera Garante per la protezione dei dati personali 19 dicembre 2018 n. 513/2018). </a:t>
            </a:r>
            <a:r>
              <a:rPr lang="it-IT" altLang="it-IT" sz="2000" dirty="0">
                <a:solidFill>
                  <a:srgbClr val="000000"/>
                </a:solidFill>
                <a:latin typeface="Times New Roman" panose="02020603050405020304" pitchFamily="18" charset="0"/>
              </a:rPr>
              <a:t>(19A00178) (GU Serie Generale n.12 del 15-01-2019)</a:t>
            </a:r>
          </a:p>
        </p:txBody>
      </p:sp>
    </p:spTree>
    <p:extLst>
      <p:ext uri="{BB962C8B-B14F-4D97-AF65-F5344CB8AC3E}">
        <p14:creationId xmlns:p14="http://schemas.microsoft.com/office/powerpoint/2010/main" val="14572691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57EC4C28-F6D9-49DD-B0AF-0AE946A91B5B}"/>
              </a:ext>
            </a:extLst>
          </p:cNvPr>
          <p:cNvSpPr>
            <a:spLocks noChangeArrowheads="1"/>
          </p:cNvSpPr>
          <p:nvPr/>
        </p:nvSpPr>
        <p:spPr bwMode="auto">
          <a:xfrm>
            <a:off x="1125415" y="1719264"/>
            <a:ext cx="8769473" cy="428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39725">
              <a:lnSpc>
                <a:spcPct val="93000"/>
              </a:lnSpc>
              <a:buClr>
                <a:srgbClr val="000000"/>
              </a:buClr>
              <a:buSzPct val="100000"/>
              <a:buFont typeface="Times New Roman" panose="02020603050405020304" pitchFamily="18" charset="0"/>
              <a:tabLst>
                <a:tab pos="685800" algn="l"/>
                <a:tab pos="790575" algn="l"/>
                <a:tab pos="1236663" algn="l"/>
                <a:tab pos="1685925" algn="l"/>
                <a:tab pos="2132013" algn="l"/>
                <a:tab pos="2581275" algn="l"/>
                <a:tab pos="3027363" algn="l"/>
                <a:tab pos="3476625" algn="l"/>
                <a:tab pos="3922713" algn="l"/>
                <a:tab pos="4371975" algn="l"/>
                <a:tab pos="4818063" algn="l"/>
                <a:tab pos="5267325" algn="l"/>
                <a:tab pos="5715000" algn="l"/>
                <a:tab pos="6161088" algn="l"/>
                <a:tab pos="6610350" algn="l"/>
                <a:tab pos="7056438" algn="l"/>
                <a:tab pos="7505700" algn="l"/>
                <a:tab pos="7951788" algn="l"/>
                <a:tab pos="8401050" algn="l"/>
                <a:tab pos="8847138" algn="l"/>
                <a:tab pos="9296400"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685800" algn="l"/>
                <a:tab pos="790575" algn="l"/>
                <a:tab pos="1236663" algn="l"/>
                <a:tab pos="1685925" algn="l"/>
                <a:tab pos="2132013" algn="l"/>
                <a:tab pos="2581275" algn="l"/>
                <a:tab pos="3027363" algn="l"/>
                <a:tab pos="3476625" algn="l"/>
                <a:tab pos="3922713" algn="l"/>
                <a:tab pos="4371975" algn="l"/>
                <a:tab pos="4818063" algn="l"/>
                <a:tab pos="5267325" algn="l"/>
                <a:tab pos="5715000" algn="l"/>
                <a:tab pos="6161088" algn="l"/>
                <a:tab pos="6610350" algn="l"/>
                <a:tab pos="7056438" algn="l"/>
                <a:tab pos="7505700" algn="l"/>
                <a:tab pos="7951788" algn="l"/>
                <a:tab pos="8401050" algn="l"/>
                <a:tab pos="8847138" algn="l"/>
                <a:tab pos="9296400"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685800" algn="l"/>
                <a:tab pos="790575" algn="l"/>
                <a:tab pos="1236663" algn="l"/>
                <a:tab pos="1685925" algn="l"/>
                <a:tab pos="2132013" algn="l"/>
                <a:tab pos="2581275" algn="l"/>
                <a:tab pos="3027363" algn="l"/>
                <a:tab pos="3476625" algn="l"/>
                <a:tab pos="3922713" algn="l"/>
                <a:tab pos="4371975" algn="l"/>
                <a:tab pos="4818063" algn="l"/>
                <a:tab pos="5267325" algn="l"/>
                <a:tab pos="5715000" algn="l"/>
                <a:tab pos="6161088" algn="l"/>
                <a:tab pos="6610350" algn="l"/>
                <a:tab pos="7056438" algn="l"/>
                <a:tab pos="7505700" algn="l"/>
                <a:tab pos="7951788" algn="l"/>
                <a:tab pos="8401050" algn="l"/>
                <a:tab pos="8847138" algn="l"/>
                <a:tab pos="9296400"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685800" algn="l"/>
                <a:tab pos="790575" algn="l"/>
                <a:tab pos="1236663" algn="l"/>
                <a:tab pos="1685925" algn="l"/>
                <a:tab pos="2132013" algn="l"/>
                <a:tab pos="2581275" algn="l"/>
                <a:tab pos="3027363" algn="l"/>
                <a:tab pos="3476625" algn="l"/>
                <a:tab pos="3922713" algn="l"/>
                <a:tab pos="4371975" algn="l"/>
                <a:tab pos="4818063" algn="l"/>
                <a:tab pos="5267325" algn="l"/>
                <a:tab pos="5715000" algn="l"/>
                <a:tab pos="6161088" algn="l"/>
                <a:tab pos="6610350" algn="l"/>
                <a:tab pos="7056438" algn="l"/>
                <a:tab pos="7505700" algn="l"/>
                <a:tab pos="7951788" algn="l"/>
                <a:tab pos="8401050" algn="l"/>
                <a:tab pos="8847138" algn="l"/>
                <a:tab pos="9296400"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685800" algn="l"/>
                <a:tab pos="790575" algn="l"/>
                <a:tab pos="1236663" algn="l"/>
                <a:tab pos="1685925" algn="l"/>
                <a:tab pos="2132013" algn="l"/>
                <a:tab pos="2581275" algn="l"/>
                <a:tab pos="3027363" algn="l"/>
                <a:tab pos="3476625" algn="l"/>
                <a:tab pos="3922713" algn="l"/>
                <a:tab pos="4371975" algn="l"/>
                <a:tab pos="4818063" algn="l"/>
                <a:tab pos="5267325" algn="l"/>
                <a:tab pos="5715000" algn="l"/>
                <a:tab pos="6161088" algn="l"/>
                <a:tab pos="6610350" algn="l"/>
                <a:tab pos="7056438" algn="l"/>
                <a:tab pos="7505700" algn="l"/>
                <a:tab pos="7951788" algn="l"/>
                <a:tab pos="8401050" algn="l"/>
                <a:tab pos="8847138" algn="l"/>
                <a:tab pos="9296400"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790575" algn="l"/>
                <a:tab pos="1236663" algn="l"/>
                <a:tab pos="1685925" algn="l"/>
                <a:tab pos="2132013" algn="l"/>
                <a:tab pos="2581275" algn="l"/>
                <a:tab pos="3027363" algn="l"/>
                <a:tab pos="3476625" algn="l"/>
                <a:tab pos="3922713" algn="l"/>
                <a:tab pos="4371975" algn="l"/>
                <a:tab pos="4818063" algn="l"/>
                <a:tab pos="5267325" algn="l"/>
                <a:tab pos="5715000" algn="l"/>
                <a:tab pos="6161088" algn="l"/>
                <a:tab pos="6610350" algn="l"/>
                <a:tab pos="7056438" algn="l"/>
                <a:tab pos="7505700" algn="l"/>
                <a:tab pos="7951788" algn="l"/>
                <a:tab pos="8401050" algn="l"/>
                <a:tab pos="8847138" algn="l"/>
                <a:tab pos="9296400"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790575" algn="l"/>
                <a:tab pos="1236663" algn="l"/>
                <a:tab pos="1685925" algn="l"/>
                <a:tab pos="2132013" algn="l"/>
                <a:tab pos="2581275" algn="l"/>
                <a:tab pos="3027363" algn="l"/>
                <a:tab pos="3476625" algn="l"/>
                <a:tab pos="3922713" algn="l"/>
                <a:tab pos="4371975" algn="l"/>
                <a:tab pos="4818063" algn="l"/>
                <a:tab pos="5267325" algn="l"/>
                <a:tab pos="5715000" algn="l"/>
                <a:tab pos="6161088" algn="l"/>
                <a:tab pos="6610350" algn="l"/>
                <a:tab pos="7056438" algn="l"/>
                <a:tab pos="7505700" algn="l"/>
                <a:tab pos="7951788" algn="l"/>
                <a:tab pos="8401050" algn="l"/>
                <a:tab pos="8847138" algn="l"/>
                <a:tab pos="9296400"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790575" algn="l"/>
                <a:tab pos="1236663" algn="l"/>
                <a:tab pos="1685925" algn="l"/>
                <a:tab pos="2132013" algn="l"/>
                <a:tab pos="2581275" algn="l"/>
                <a:tab pos="3027363" algn="l"/>
                <a:tab pos="3476625" algn="l"/>
                <a:tab pos="3922713" algn="l"/>
                <a:tab pos="4371975" algn="l"/>
                <a:tab pos="4818063" algn="l"/>
                <a:tab pos="5267325" algn="l"/>
                <a:tab pos="5715000" algn="l"/>
                <a:tab pos="6161088" algn="l"/>
                <a:tab pos="6610350" algn="l"/>
                <a:tab pos="7056438" algn="l"/>
                <a:tab pos="7505700" algn="l"/>
                <a:tab pos="7951788" algn="l"/>
                <a:tab pos="8401050" algn="l"/>
                <a:tab pos="8847138" algn="l"/>
                <a:tab pos="9296400"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790575" algn="l"/>
                <a:tab pos="1236663" algn="l"/>
                <a:tab pos="1685925" algn="l"/>
                <a:tab pos="2132013" algn="l"/>
                <a:tab pos="2581275" algn="l"/>
                <a:tab pos="3027363" algn="l"/>
                <a:tab pos="3476625" algn="l"/>
                <a:tab pos="3922713" algn="l"/>
                <a:tab pos="4371975" algn="l"/>
                <a:tab pos="4818063" algn="l"/>
                <a:tab pos="5267325" algn="l"/>
                <a:tab pos="5715000" algn="l"/>
                <a:tab pos="6161088" algn="l"/>
                <a:tab pos="6610350" algn="l"/>
                <a:tab pos="7056438" algn="l"/>
                <a:tab pos="7505700" algn="l"/>
                <a:tab pos="7951788" algn="l"/>
                <a:tab pos="8401050" algn="l"/>
                <a:tab pos="8847138" algn="l"/>
                <a:tab pos="9296400" algn="l"/>
              </a:tabLst>
              <a:defRPr>
                <a:solidFill>
                  <a:schemeClr val="tx1"/>
                </a:solidFill>
                <a:latin typeface="Arial" panose="020B0604020202020204" pitchFamily="34" charset="0"/>
                <a:ea typeface="SimSun" panose="02010600030101010101" pitchFamily="2" charset="-122"/>
              </a:defRPr>
            </a:lvl9pPr>
          </a:lstStyle>
          <a:p>
            <a:pPr algn="just">
              <a:lnSpc>
                <a:spcPct val="120000"/>
              </a:lnSpc>
              <a:spcBef>
                <a:spcPts val="275"/>
              </a:spcBef>
              <a:buClr>
                <a:srgbClr val="FFCC66"/>
              </a:buClr>
              <a:buSzPct val="110000"/>
              <a:buFont typeface="Webdings" panose="05030102010509060703" pitchFamily="18" charset="2"/>
              <a:buChar char="4"/>
            </a:pPr>
            <a:r>
              <a:rPr lang="it-IT" altLang="it-IT" sz="2000" dirty="0">
                <a:solidFill>
                  <a:srgbClr val="000000"/>
                </a:solidFill>
                <a:latin typeface="Calibri" panose="020F0502020204030204" pitchFamily="34" charset="0"/>
              </a:rPr>
              <a:t>Gli obblighi di conservazione e di esibizione si intendono soddisfatti a tutti gli effetti di legge a mezzo di documenti informatici…</a:t>
            </a:r>
          </a:p>
          <a:p>
            <a:pPr algn="just">
              <a:lnSpc>
                <a:spcPct val="120000"/>
              </a:lnSpc>
              <a:spcBef>
                <a:spcPts val="275"/>
              </a:spcBef>
              <a:buClr>
                <a:srgbClr val="FFCC66"/>
              </a:buClr>
              <a:buSzPct val="110000"/>
              <a:buFont typeface="Webdings" panose="05030102010509060703" pitchFamily="18" charset="2"/>
              <a:buChar char="4"/>
            </a:pPr>
            <a:r>
              <a:rPr lang="it-IT" altLang="it-IT" sz="2000" b="1" dirty="0">
                <a:solidFill>
                  <a:srgbClr val="000000"/>
                </a:solidFill>
                <a:latin typeface="Calibri" panose="020F0502020204030204" pitchFamily="34" charset="0"/>
              </a:rPr>
              <a:t>I documenti informatici</a:t>
            </a:r>
            <a:r>
              <a:rPr lang="it-IT" altLang="it-IT" sz="2000" dirty="0">
                <a:solidFill>
                  <a:srgbClr val="000000"/>
                </a:solidFill>
                <a:latin typeface="Calibri" panose="020F0502020204030204" pitchFamily="34" charset="0"/>
              </a:rPr>
              <a:t>, </a:t>
            </a:r>
            <a:r>
              <a:rPr lang="it-IT" altLang="it-IT" sz="2000" b="1" dirty="0">
                <a:solidFill>
                  <a:srgbClr val="000000"/>
                </a:solidFill>
                <a:latin typeface="Calibri" panose="020F0502020204030204" pitchFamily="34" charset="0"/>
              </a:rPr>
              <a:t>di cui è prescritta la conservazione per legge o regolamento,</a:t>
            </a:r>
            <a:r>
              <a:rPr lang="it-IT" altLang="it-IT" sz="2000" dirty="0">
                <a:solidFill>
                  <a:srgbClr val="000000"/>
                </a:solidFill>
                <a:latin typeface="Calibri" panose="020F0502020204030204" pitchFamily="34" charset="0"/>
              </a:rPr>
              <a:t> possono essere archiviati anche con modalità cartacee e </a:t>
            </a:r>
            <a:r>
              <a:rPr lang="it-IT" altLang="it-IT" sz="2000" b="1" dirty="0">
                <a:solidFill>
                  <a:srgbClr val="000000"/>
                </a:solidFill>
                <a:latin typeface="Calibri" panose="020F0502020204030204" pitchFamily="34" charset="0"/>
              </a:rPr>
              <a:t>sono conservati in modo permanente con modalità digitali</a:t>
            </a:r>
            <a:r>
              <a:rPr lang="it-IT" altLang="it-IT" sz="2000" dirty="0">
                <a:solidFill>
                  <a:srgbClr val="000000"/>
                </a:solidFill>
                <a:latin typeface="Calibri" panose="020F0502020204030204" pitchFamily="34" charset="0"/>
              </a:rPr>
              <a:t> nel rispetto delle Linee guida</a:t>
            </a:r>
          </a:p>
          <a:p>
            <a:pPr algn="just">
              <a:lnSpc>
                <a:spcPct val="120000"/>
              </a:lnSpc>
              <a:spcBef>
                <a:spcPts val="275"/>
              </a:spcBef>
              <a:buClr>
                <a:srgbClr val="FFCC66"/>
              </a:buClr>
              <a:buSzPct val="110000"/>
              <a:buFont typeface="Webdings" panose="05030102010509060703" pitchFamily="18" charset="2"/>
              <a:buChar char="4"/>
            </a:pPr>
            <a:r>
              <a:rPr lang="it-IT" altLang="it-IT" sz="2000" dirty="0">
                <a:solidFill>
                  <a:srgbClr val="000000"/>
                </a:solidFill>
                <a:latin typeface="Calibri" panose="020F0502020204030204" pitchFamily="34" charset="0"/>
              </a:rPr>
              <a:t>Sono fatti salvi i poteri di controllo del Ministero per i beni e le attività culturali (ora MiC) sugli archivi delle pubbliche amministrazioni	 ai sensi delle disposizioni del </a:t>
            </a:r>
            <a:r>
              <a:rPr lang="it-IT" altLang="it-IT" sz="2000" dirty="0" err="1">
                <a:solidFill>
                  <a:srgbClr val="000000"/>
                </a:solidFill>
                <a:latin typeface="Calibri" panose="020F0502020204030204" pitchFamily="34" charset="0"/>
              </a:rPr>
              <a:t>D.Lgs.</a:t>
            </a:r>
            <a:r>
              <a:rPr lang="it-IT" altLang="it-IT" sz="2000" dirty="0">
                <a:solidFill>
                  <a:srgbClr val="000000"/>
                </a:solidFill>
                <a:latin typeface="Calibri" panose="020F0502020204030204" pitchFamily="34" charset="0"/>
              </a:rPr>
              <a:t> 42/2004</a:t>
            </a:r>
            <a:r>
              <a:rPr lang="it-IT" altLang="it-IT" sz="2400" dirty="0">
                <a:solidFill>
                  <a:srgbClr val="000000"/>
                </a:solidFill>
                <a:latin typeface="Calibri" panose="020F0502020204030204" pitchFamily="34" charset="0"/>
              </a:rPr>
              <a:t>	</a:t>
            </a:r>
          </a:p>
          <a:p>
            <a:pPr>
              <a:lnSpc>
                <a:spcPct val="101000"/>
              </a:lnSpc>
              <a:spcBef>
                <a:spcPts val="800"/>
              </a:spcBef>
              <a:buClrTx/>
              <a:buSzTx/>
            </a:pPr>
            <a:r>
              <a:rPr lang="it-IT" altLang="it-IT" dirty="0">
                <a:solidFill>
                  <a:srgbClr val="000066"/>
                </a:solidFill>
              </a:rPr>
              <a:t>										</a:t>
            </a:r>
            <a:r>
              <a:rPr lang="it-IT" altLang="it-IT" dirty="0">
                <a:solidFill>
                  <a:srgbClr val="000000"/>
                </a:solidFill>
              </a:rPr>
              <a:t>(art. 43 </a:t>
            </a:r>
            <a:r>
              <a:rPr lang="it-IT" altLang="it-IT" dirty="0" err="1">
                <a:solidFill>
                  <a:srgbClr val="000000"/>
                </a:solidFill>
              </a:rPr>
              <a:t>D.Lgs.</a:t>
            </a:r>
            <a:r>
              <a:rPr lang="it-IT" altLang="it-IT" dirty="0">
                <a:solidFill>
                  <a:srgbClr val="000000"/>
                </a:solidFill>
              </a:rPr>
              <a:t> 82/2005 CAD)</a:t>
            </a:r>
          </a:p>
          <a:p>
            <a:pPr>
              <a:lnSpc>
                <a:spcPct val="101000"/>
              </a:lnSpc>
              <a:spcBef>
                <a:spcPts val="800"/>
              </a:spcBef>
              <a:buClrTx/>
              <a:buSzTx/>
            </a:pPr>
            <a:endParaRPr lang="it-IT" altLang="it-IT" dirty="0">
              <a:solidFill>
                <a:srgbClr val="000000"/>
              </a:solidFill>
            </a:endParaRPr>
          </a:p>
        </p:txBody>
      </p:sp>
      <p:sp>
        <p:nvSpPr>
          <p:cNvPr id="39939" name="Rectangle 2">
            <a:extLst>
              <a:ext uri="{FF2B5EF4-FFF2-40B4-BE49-F238E27FC236}">
                <a16:creationId xmlns:a16="http://schemas.microsoft.com/office/drawing/2014/main" id="{12B7248C-4B50-44D8-A7E5-C5501C8A6B6E}"/>
              </a:ext>
            </a:extLst>
          </p:cNvPr>
          <p:cNvSpPr>
            <a:spLocks noChangeArrowheads="1"/>
          </p:cNvSpPr>
          <p:nvPr/>
        </p:nvSpPr>
        <p:spPr bwMode="auto">
          <a:xfrm>
            <a:off x="923192" y="404813"/>
            <a:ext cx="8958997" cy="60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9pPr>
          </a:lstStyle>
          <a:p>
            <a:pPr eaLnBrk="1">
              <a:lnSpc>
                <a:spcPct val="100000"/>
              </a:lnSpc>
              <a:buClr>
                <a:schemeClr val="dk1"/>
              </a:buClr>
              <a:buSzPts val="3700"/>
            </a:pPr>
            <a:r>
              <a:rPr lang="it-IT" altLang="it-IT" sz="3300" dirty="0">
                <a:solidFill>
                  <a:schemeClr val="dk1"/>
                </a:solidFill>
                <a:latin typeface="Raleway"/>
                <a:sym typeface="Raleway"/>
              </a:rPr>
              <a:t>Conservazione dei documenti </a:t>
            </a:r>
          </a:p>
        </p:txBody>
      </p:sp>
    </p:spTree>
    <p:extLst>
      <p:ext uri="{BB962C8B-B14F-4D97-AF65-F5344CB8AC3E}">
        <p14:creationId xmlns:p14="http://schemas.microsoft.com/office/powerpoint/2010/main" val="24691532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E83C44"/>
      </a:accent1>
      <a:accent2>
        <a:srgbClr val="212121"/>
      </a:accent2>
      <a:accent3>
        <a:srgbClr val="F8F7F7"/>
      </a:accent3>
      <a:accent4>
        <a:srgbClr val="E9603E"/>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3421</Words>
  <Application>Microsoft Office PowerPoint</Application>
  <PresentationFormat>Widescreen</PresentationFormat>
  <Paragraphs>200</Paragraphs>
  <Slides>35</Slides>
  <Notes>15</Notes>
  <HiddenSlides>0</HiddenSlides>
  <MMClips>0</MMClips>
  <ScaleCrop>false</ScaleCrop>
  <HeadingPairs>
    <vt:vector size="6" baseType="variant">
      <vt:variant>
        <vt:lpstr>Caratteri utilizzati</vt:lpstr>
      </vt:variant>
      <vt:variant>
        <vt:i4>14</vt:i4>
      </vt:variant>
      <vt:variant>
        <vt:lpstr>Tema</vt:lpstr>
      </vt:variant>
      <vt:variant>
        <vt:i4>1</vt:i4>
      </vt:variant>
      <vt:variant>
        <vt:lpstr>Titoli diapositive</vt:lpstr>
      </vt:variant>
      <vt:variant>
        <vt:i4>35</vt:i4>
      </vt:variant>
    </vt:vector>
  </HeadingPairs>
  <TitlesOfParts>
    <vt:vector size="50" baseType="lpstr">
      <vt:lpstr>Raleway</vt:lpstr>
      <vt:lpstr>Webdings</vt:lpstr>
      <vt:lpstr>Verdana</vt:lpstr>
      <vt:lpstr>Tahoma</vt:lpstr>
      <vt:lpstr>Raleway Medium</vt:lpstr>
      <vt:lpstr>Times New Roman</vt:lpstr>
      <vt:lpstr>Arial</vt:lpstr>
      <vt:lpstr>Wingdings</vt:lpstr>
      <vt:lpstr>Calibri Light</vt:lpstr>
      <vt:lpstr>Calibri</vt:lpstr>
      <vt:lpstr>Roboto Mono</vt:lpstr>
      <vt:lpstr>Courier New</vt:lpstr>
      <vt:lpstr>Raleway Black</vt:lpstr>
      <vt:lpstr>Arial Rounded MT Bold</vt:lpstr>
      <vt:lpstr>Simple Light</vt:lpstr>
      <vt:lpstr>Presentazione standard di PowerPoint</vt:lpstr>
      <vt:lpstr>La centralità della conservazione nella transizione digitale</vt:lpstr>
      <vt:lpstr>Conservazione</vt:lpstr>
      <vt:lpstr>Conservazione</vt:lpstr>
      <vt:lpstr>Utilità degli archivi: «nulla è più utile di un archivio ordinato»</vt:lpstr>
      <vt:lpstr>Riferimenti normativi</vt:lpstr>
      <vt:lpstr>Presentazione standard di PowerPoint</vt:lpstr>
      <vt:lpstr>Presentazione standard di PowerPoint</vt:lpstr>
      <vt:lpstr>Presentazione standard di PowerPoint</vt:lpstr>
      <vt:lpstr>Presentazione standard di PowerPoint</vt:lpstr>
      <vt:lpstr>Obblighi di conservazione</vt:lpstr>
      <vt:lpstr>Obblighi di conservazione</vt:lpstr>
      <vt:lpstr>La conservazione nelle Linee Guida (cap. 4)</vt:lpstr>
      <vt:lpstr>Codice dell’Amministrazione Digitale (CAD D.Lgs. 82/2005):  art. 44 Requisiti per la gestione e conservazione dei documenti informatici</vt:lpstr>
      <vt:lpstr>  Responsabile della conservazione</vt:lpstr>
      <vt:lpstr>La conservazione nelle nuove Linee Guida (cap. 4)</vt:lpstr>
      <vt:lpstr> Trasferimento in conservazione</vt:lpstr>
      <vt:lpstr>Testo unico dei procedimenti amministrativi  (TUDA DPR 445/2000)</vt:lpstr>
      <vt:lpstr>Relazione tra gestione e conservazione</vt:lpstr>
      <vt:lpstr>La  Manuale di conservazione</vt:lpstr>
      <vt:lpstr>Modello di manuale di conservazione</vt:lpstr>
      <vt:lpstr>Polo di conservazione</vt:lpstr>
      <vt:lpstr>Presentazione standard di PowerPoint</vt:lpstr>
      <vt:lpstr>Presentazione standard di PowerPoint</vt:lpstr>
      <vt:lpstr>Modello per la conservazione nella normativa regionale</vt:lpstr>
      <vt:lpstr>Cos'è ParER  </vt:lpstr>
      <vt:lpstr>Polo archivistico dell’ Emilia-Romagna</vt:lpstr>
      <vt:lpstr>Sistemi di conservazione e interoperabilità </vt:lpstr>
      <vt:lpstr>Presentazione standard di PowerPoint</vt:lpstr>
      <vt:lpstr>Parer ha un ruolo essenziale nei procedimenti della nuova legge urbanistica regionale</vt:lpstr>
      <vt:lpstr>Presentazione standard di PowerPoint</vt:lpstr>
      <vt:lpstr>sintesi</vt:lpstr>
      <vt:lpstr>Funzione archivistica di conservazione</vt:lpstr>
      <vt:lpstr>Conclusioni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Bezzi Gabriele</cp:lastModifiedBy>
  <cp:revision>7</cp:revision>
  <dcterms:modified xsi:type="dcterms:W3CDTF">2022-12-19T12:30:20Z</dcterms:modified>
</cp:coreProperties>
</file>