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96" r:id="rId2"/>
    <p:sldId id="298" r:id="rId3"/>
    <p:sldId id="299" r:id="rId4"/>
    <p:sldId id="278" r:id="rId5"/>
    <p:sldId id="301" r:id="rId6"/>
    <p:sldId id="302" r:id="rId7"/>
    <p:sldId id="303" r:id="rId8"/>
    <p:sldId id="290" r:id="rId9"/>
    <p:sldId id="305" r:id="rId10"/>
    <p:sldId id="306" r:id="rId11"/>
    <p:sldId id="307" r:id="rId12"/>
    <p:sldId id="308" r:id="rId13"/>
    <p:sldId id="309"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600AA-9717-4898-977C-61F78EE33176}" v="2" dt="2023-03-21T10:39:47.69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84" d="100"/>
          <a:sy n="84" d="100"/>
        </p:scale>
        <p:origin x="90" y="75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a Mulas" userId="0bbd0426-b7b2-4d7e-9250-1c0aaa08df3d" providerId="ADAL" clId="{414600AA-9717-4898-977C-61F78EE33176}"/>
    <pc:docChg chg="undo custSel modSld">
      <pc:chgData name="Stefania Mulas" userId="0bbd0426-b7b2-4d7e-9250-1c0aaa08df3d" providerId="ADAL" clId="{414600AA-9717-4898-977C-61F78EE33176}" dt="2023-03-21T10:39:47.698" v="4"/>
      <pc:docMkLst>
        <pc:docMk/>
      </pc:docMkLst>
      <pc:sldChg chg="addSp delSp modSp mod setBg">
        <pc:chgData name="Stefania Mulas" userId="0bbd0426-b7b2-4d7e-9250-1c0aaa08df3d" providerId="ADAL" clId="{414600AA-9717-4898-977C-61F78EE33176}" dt="2023-03-21T10:39:10.545" v="2" actId="26606"/>
        <pc:sldMkLst>
          <pc:docMk/>
          <pc:sldMk cId="4182936725" sldId="296"/>
        </pc:sldMkLst>
        <pc:spChg chg="mod">
          <ac:chgData name="Stefania Mulas" userId="0bbd0426-b7b2-4d7e-9250-1c0aaa08df3d" providerId="ADAL" clId="{414600AA-9717-4898-977C-61F78EE33176}" dt="2023-03-21T10:39:10.545" v="2" actId="26606"/>
          <ac:spMkLst>
            <pc:docMk/>
            <pc:sldMk cId="4182936725" sldId="296"/>
            <ac:spMk id="2" creationId="{00000000-0000-0000-0000-000000000000}"/>
          </ac:spMkLst>
        </pc:spChg>
        <pc:spChg chg="mod">
          <ac:chgData name="Stefania Mulas" userId="0bbd0426-b7b2-4d7e-9250-1c0aaa08df3d" providerId="ADAL" clId="{414600AA-9717-4898-977C-61F78EE33176}" dt="2023-03-21T10:39:10.545" v="2" actId="26606"/>
          <ac:spMkLst>
            <pc:docMk/>
            <pc:sldMk cId="4182936725" sldId="296"/>
            <ac:spMk id="3" creationId="{00000000-0000-0000-0000-000000000000}"/>
          </ac:spMkLst>
        </pc:spChg>
        <pc:spChg chg="mod">
          <ac:chgData name="Stefania Mulas" userId="0bbd0426-b7b2-4d7e-9250-1c0aaa08df3d" providerId="ADAL" clId="{414600AA-9717-4898-977C-61F78EE33176}" dt="2023-03-21T10:39:10.545" v="2" actId="26606"/>
          <ac:spMkLst>
            <pc:docMk/>
            <pc:sldMk cId="4182936725" sldId="296"/>
            <ac:spMk id="4" creationId="{00000000-0000-0000-0000-000000000000}"/>
          </ac:spMkLst>
        </pc:spChg>
        <pc:spChg chg="add del">
          <ac:chgData name="Stefania Mulas" userId="0bbd0426-b7b2-4d7e-9250-1c0aaa08df3d" providerId="ADAL" clId="{414600AA-9717-4898-977C-61F78EE33176}" dt="2023-03-21T10:39:10.545" v="2" actId="26606"/>
          <ac:spMkLst>
            <pc:docMk/>
            <pc:sldMk cId="4182936725" sldId="296"/>
            <ac:spMk id="11" creationId="{C3896A03-3945-419A-B66B-4EE266EDD152}"/>
          </ac:spMkLst>
        </pc:spChg>
        <pc:spChg chg="add del">
          <ac:chgData name="Stefania Mulas" userId="0bbd0426-b7b2-4d7e-9250-1c0aaa08df3d" providerId="ADAL" clId="{414600AA-9717-4898-977C-61F78EE33176}" dt="2023-03-21T10:39:10.545" v="2" actId="26606"/>
          <ac:spMkLst>
            <pc:docMk/>
            <pc:sldMk cId="4182936725" sldId="296"/>
            <ac:spMk id="13" creationId="{B34F5AD2-EDBD-4BBD-A55C-EAFFD0C7097A}"/>
          </ac:spMkLst>
        </pc:spChg>
        <pc:spChg chg="add del">
          <ac:chgData name="Stefania Mulas" userId="0bbd0426-b7b2-4d7e-9250-1c0aaa08df3d" providerId="ADAL" clId="{414600AA-9717-4898-977C-61F78EE33176}" dt="2023-03-21T10:39:10.545" v="2" actId="26606"/>
          <ac:spMkLst>
            <pc:docMk/>
            <pc:sldMk cId="4182936725" sldId="296"/>
            <ac:spMk id="15" creationId="{450D3AD2-FA80-415F-A9CE-54D884561CD7}"/>
          </ac:spMkLst>
        </pc:spChg>
        <pc:picChg chg="mod ord">
          <ac:chgData name="Stefania Mulas" userId="0bbd0426-b7b2-4d7e-9250-1c0aaa08df3d" providerId="ADAL" clId="{414600AA-9717-4898-977C-61F78EE33176}" dt="2023-03-21T10:39:10.545" v="2" actId="26606"/>
          <ac:picMkLst>
            <pc:docMk/>
            <pc:sldMk cId="4182936725" sldId="296"/>
            <ac:picMk id="5" creationId="{FA86F792-B343-434A-A2C8-72AAD313EBDF}"/>
          </ac:picMkLst>
        </pc:picChg>
        <pc:picChg chg="mod ord">
          <ac:chgData name="Stefania Mulas" userId="0bbd0426-b7b2-4d7e-9250-1c0aaa08df3d" providerId="ADAL" clId="{414600AA-9717-4898-977C-61F78EE33176}" dt="2023-03-21T10:39:10.545" v="2" actId="26606"/>
          <ac:picMkLst>
            <pc:docMk/>
            <pc:sldMk cId="4182936725" sldId="296"/>
            <ac:picMk id="6" creationId="{56DDCBBB-93D9-4B33-9921-2916637CE8C7}"/>
          </ac:picMkLst>
        </pc:picChg>
      </pc:sldChg>
      <pc:sldChg chg="modSp">
        <pc:chgData name="Stefania Mulas" userId="0bbd0426-b7b2-4d7e-9250-1c0aaa08df3d" providerId="ADAL" clId="{414600AA-9717-4898-977C-61F78EE33176}" dt="2023-03-21T10:39:47.698" v="4"/>
        <pc:sldMkLst>
          <pc:docMk/>
          <pc:sldMk cId="1743045540" sldId="299"/>
        </pc:sldMkLst>
        <pc:spChg chg="mod">
          <ac:chgData name="Stefania Mulas" userId="0bbd0426-b7b2-4d7e-9250-1c0aaa08df3d" providerId="ADAL" clId="{414600AA-9717-4898-977C-61F78EE33176}" dt="2023-03-21T10:39:47.698" v="4"/>
          <ac:spMkLst>
            <pc:docMk/>
            <pc:sldMk cId="1743045540" sldId="299"/>
            <ac:spMk id="2" creationId="{4D0D1D05-03D3-4F24-BC70-D6A06FB180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1B5BB-5270-4C34-8351-15B2909AD6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38FD283-9E5D-49B1-9037-FB0A21878B8A}">
      <dgm:prSet custT="1"/>
      <dgm:spPr/>
      <dgm:t>
        <a:bodyPr/>
        <a:lstStyle/>
        <a:p>
          <a:pPr rtl="0"/>
          <a:r>
            <a:rPr lang="it-IT" sz="3200" dirty="0"/>
            <a:t>Individuare </a:t>
          </a:r>
        </a:p>
      </dgm:t>
    </dgm:pt>
    <dgm:pt modelId="{476AD80C-A909-46E8-98A5-1A9541D2E58E}" type="parTrans" cxnId="{7DA8E14F-F42E-4E99-B33E-A3802082704C}">
      <dgm:prSet/>
      <dgm:spPr/>
      <dgm:t>
        <a:bodyPr/>
        <a:lstStyle/>
        <a:p>
          <a:endParaRPr lang="it-IT"/>
        </a:p>
      </dgm:t>
    </dgm:pt>
    <dgm:pt modelId="{FE27D72A-F574-4DBA-8E8F-C0AC5B3B9C60}" type="sibTrans" cxnId="{7DA8E14F-F42E-4E99-B33E-A3802082704C}">
      <dgm:prSet/>
      <dgm:spPr/>
      <dgm:t>
        <a:bodyPr/>
        <a:lstStyle/>
        <a:p>
          <a:endParaRPr lang="it-IT"/>
        </a:p>
      </dgm:t>
    </dgm:pt>
    <dgm:pt modelId="{B9DF471E-A232-40A9-90C4-6EC82340694A}">
      <dgm:prSet custT="1"/>
      <dgm:spPr/>
      <dgm:t>
        <a:bodyPr/>
        <a:lstStyle/>
        <a:p>
          <a:pPr rtl="0"/>
          <a:r>
            <a:rPr lang="it-IT" sz="2800"/>
            <a:t>il servizio archivistico</a:t>
          </a:r>
        </a:p>
      </dgm:t>
    </dgm:pt>
    <dgm:pt modelId="{A7DC32DB-CC92-4AFE-A162-DA0B5A6CA55C}" type="parTrans" cxnId="{748E0161-A046-428A-AD28-FACC27D0BF38}">
      <dgm:prSet/>
      <dgm:spPr/>
      <dgm:t>
        <a:bodyPr/>
        <a:lstStyle/>
        <a:p>
          <a:endParaRPr lang="it-IT"/>
        </a:p>
      </dgm:t>
    </dgm:pt>
    <dgm:pt modelId="{900A82E1-D762-46CB-9E08-61F8A92A7510}" type="sibTrans" cxnId="{748E0161-A046-428A-AD28-FACC27D0BF38}">
      <dgm:prSet/>
      <dgm:spPr/>
      <dgm:t>
        <a:bodyPr/>
        <a:lstStyle/>
        <a:p>
          <a:endParaRPr lang="it-IT"/>
        </a:p>
      </dgm:t>
    </dgm:pt>
    <dgm:pt modelId="{BC8D5A1E-DFD8-490C-A43A-70BCD65CA800}">
      <dgm:prSet custT="1"/>
      <dgm:spPr/>
      <dgm:t>
        <a:bodyPr/>
        <a:lstStyle/>
        <a:p>
          <a:pPr rtl="0"/>
          <a:r>
            <a:rPr lang="it-IT" sz="2800" dirty="0"/>
            <a:t>la professionalità archivistica</a:t>
          </a:r>
        </a:p>
      </dgm:t>
    </dgm:pt>
    <dgm:pt modelId="{9E316DF9-DCE1-4A8C-AE62-10E75FB9247D}" type="parTrans" cxnId="{FCE4BF30-181A-449F-99ED-E042AAA75CB9}">
      <dgm:prSet/>
      <dgm:spPr/>
      <dgm:t>
        <a:bodyPr/>
        <a:lstStyle/>
        <a:p>
          <a:endParaRPr lang="it-IT"/>
        </a:p>
      </dgm:t>
    </dgm:pt>
    <dgm:pt modelId="{5D82E570-ACA6-4636-9868-1F79204C7163}" type="sibTrans" cxnId="{FCE4BF30-181A-449F-99ED-E042AAA75CB9}">
      <dgm:prSet/>
      <dgm:spPr/>
      <dgm:t>
        <a:bodyPr/>
        <a:lstStyle/>
        <a:p>
          <a:endParaRPr lang="it-IT"/>
        </a:p>
      </dgm:t>
    </dgm:pt>
    <dgm:pt modelId="{7A1F3480-4D97-411D-BE29-5775D0D0A747}">
      <dgm:prSet custT="1"/>
      <dgm:spPr/>
      <dgm:t>
        <a:bodyPr/>
        <a:lstStyle/>
        <a:p>
          <a:pPr rtl="0"/>
          <a:r>
            <a:rPr lang="it-IT" sz="2800" dirty="0"/>
            <a:t>gruppo di coordinamento</a:t>
          </a:r>
        </a:p>
      </dgm:t>
    </dgm:pt>
    <dgm:pt modelId="{D6245FAF-C044-4FBE-9D29-545C1293D533}" type="parTrans" cxnId="{5F59F77F-5127-4C07-A82F-4669AC47DF90}">
      <dgm:prSet/>
      <dgm:spPr/>
      <dgm:t>
        <a:bodyPr/>
        <a:lstStyle/>
        <a:p>
          <a:endParaRPr lang="it-IT"/>
        </a:p>
      </dgm:t>
    </dgm:pt>
    <dgm:pt modelId="{AE501B1A-7C00-4B9E-8BF5-0CCC1174E24D}" type="sibTrans" cxnId="{5F59F77F-5127-4C07-A82F-4669AC47DF90}">
      <dgm:prSet/>
      <dgm:spPr/>
      <dgm:t>
        <a:bodyPr/>
        <a:lstStyle/>
        <a:p>
          <a:endParaRPr lang="it-IT"/>
        </a:p>
      </dgm:t>
    </dgm:pt>
    <dgm:pt modelId="{05444A81-609F-45A7-902E-CDB2C5924C62}">
      <dgm:prSet custT="1"/>
      <dgm:spPr/>
      <dgm:t>
        <a:bodyPr/>
        <a:lstStyle/>
        <a:p>
          <a:pPr rtl="0"/>
          <a:r>
            <a:rPr lang="it-IT" sz="3200" dirty="0"/>
            <a:t>Redigere</a:t>
          </a:r>
        </a:p>
      </dgm:t>
    </dgm:pt>
    <dgm:pt modelId="{912F4D49-4253-46BA-BE77-58012EC0130C}" type="parTrans" cxnId="{50ABBE8E-D60E-4D72-B7B6-16CD664F4F52}">
      <dgm:prSet/>
      <dgm:spPr/>
      <dgm:t>
        <a:bodyPr/>
        <a:lstStyle/>
        <a:p>
          <a:endParaRPr lang="it-IT"/>
        </a:p>
      </dgm:t>
    </dgm:pt>
    <dgm:pt modelId="{FBFC61E3-CAA9-4857-BD70-6C68B0F1D425}" type="sibTrans" cxnId="{50ABBE8E-D60E-4D72-B7B6-16CD664F4F52}">
      <dgm:prSet/>
      <dgm:spPr/>
      <dgm:t>
        <a:bodyPr/>
        <a:lstStyle/>
        <a:p>
          <a:endParaRPr lang="it-IT"/>
        </a:p>
      </dgm:t>
    </dgm:pt>
    <dgm:pt modelId="{37F92138-7042-4EB5-B911-20D754CB0FE9}">
      <dgm:prSet custT="1"/>
      <dgm:spPr/>
      <dgm:t>
        <a:bodyPr/>
        <a:lstStyle/>
        <a:p>
          <a:pPr rtl="0"/>
          <a:r>
            <a:rPr lang="it-IT" sz="2800" dirty="0"/>
            <a:t>Manuale di gestione integrato</a:t>
          </a:r>
        </a:p>
      </dgm:t>
    </dgm:pt>
    <dgm:pt modelId="{384B1899-CED9-46DB-ABAB-81B6103C1BC5}" type="parTrans" cxnId="{2EFACAE6-B3BE-4B76-B46A-FC8241EC3CDA}">
      <dgm:prSet/>
      <dgm:spPr/>
      <dgm:t>
        <a:bodyPr/>
        <a:lstStyle/>
        <a:p>
          <a:endParaRPr lang="it-IT"/>
        </a:p>
      </dgm:t>
    </dgm:pt>
    <dgm:pt modelId="{2DFDE341-2800-4777-BDD8-E2BA24A3F5EA}" type="sibTrans" cxnId="{2EFACAE6-B3BE-4B76-B46A-FC8241EC3CDA}">
      <dgm:prSet/>
      <dgm:spPr/>
      <dgm:t>
        <a:bodyPr/>
        <a:lstStyle/>
        <a:p>
          <a:endParaRPr lang="it-IT"/>
        </a:p>
      </dgm:t>
    </dgm:pt>
    <dgm:pt modelId="{B64F9CFE-C023-445A-A367-96DE6A69BADE}">
      <dgm:prSet custT="1"/>
      <dgm:spPr/>
      <dgm:t>
        <a:bodyPr/>
        <a:lstStyle/>
        <a:p>
          <a:pPr rtl="0"/>
          <a:r>
            <a:rPr lang="it-IT" sz="2800" dirty="0"/>
            <a:t>Piano di classificazione</a:t>
          </a:r>
        </a:p>
      </dgm:t>
    </dgm:pt>
    <dgm:pt modelId="{B195F8B2-99EA-4BD5-9BFC-0C835C4E2408}" type="parTrans" cxnId="{03B7BEA3-F404-4AF5-A7CE-44376B287A45}">
      <dgm:prSet/>
      <dgm:spPr/>
      <dgm:t>
        <a:bodyPr/>
        <a:lstStyle/>
        <a:p>
          <a:endParaRPr lang="it-IT"/>
        </a:p>
      </dgm:t>
    </dgm:pt>
    <dgm:pt modelId="{8473447C-04C0-4F97-9AD5-7242C4D5DA74}" type="sibTrans" cxnId="{03B7BEA3-F404-4AF5-A7CE-44376B287A45}">
      <dgm:prSet/>
      <dgm:spPr/>
      <dgm:t>
        <a:bodyPr/>
        <a:lstStyle/>
        <a:p>
          <a:endParaRPr lang="it-IT"/>
        </a:p>
      </dgm:t>
    </dgm:pt>
    <dgm:pt modelId="{86A3D0C1-A8F9-457F-A99D-BB1080E339B9}">
      <dgm:prSet custT="1"/>
      <dgm:spPr/>
      <dgm:t>
        <a:bodyPr/>
        <a:lstStyle/>
        <a:p>
          <a:pPr rtl="0"/>
          <a:r>
            <a:rPr lang="it-IT" sz="2800" dirty="0"/>
            <a:t>Piano di organizzazione delle aggregazioni</a:t>
          </a:r>
        </a:p>
      </dgm:t>
    </dgm:pt>
    <dgm:pt modelId="{F5D03603-4270-45AC-B54E-22B9E11E3CE2}" type="parTrans" cxnId="{83358B85-9802-4D2D-AB6A-3A60A8EAE4EA}">
      <dgm:prSet/>
      <dgm:spPr/>
      <dgm:t>
        <a:bodyPr/>
        <a:lstStyle/>
        <a:p>
          <a:endParaRPr lang="it-IT"/>
        </a:p>
      </dgm:t>
    </dgm:pt>
    <dgm:pt modelId="{ED9E74E2-A857-48A7-B4E9-0DF76E8260FB}" type="sibTrans" cxnId="{83358B85-9802-4D2D-AB6A-3A60A8EAE4EA}">
      <dgm:prSet/>
      <dgm:spPr/>
      <dgm:t>
        <a:bodyPr/>
        <a:lstStyle/>
        <a:p>
          <a:endParaRPr lang="it-IT"/>
        </a:p>
      </dgm:t>
    </dgm:pt>
    <dgm:pt modelId="{6C75F2CD-BB64-4A14-B2D4-1FAB67ED44EF}">
      <dgm:prSet custT="1"/>
      <dgm:spPr/>
      <dgm:t>
        <a:bodyPr/>
        <a:lstStyle/>
        <a:p>
          <a:pPr rtl="0"/>
          <a:r>
            <a:rPr lang="it-IT" sz="2800" dirty="0"/>
            <a:t>Piano di conservazione</a:t>
          </a:r>
        </a:p>
      </dgm:t>
    </dgm:pt>
    <dgm:pt modelId="{5E0B84B0-B280-4EE0-8CDC-CA0BE43853B2}" type="parTrans" cxnId="{DEF66B45-E094-4365-9541-81AC44DDFC9A}">
      <dgm:prSet/>
      <dgm:spPr/>
      <dgm:t>
        <a:bodyPr/>
        <a:lstStyle/>
        <a:p>
          <a:endParaRPr lang="it-IT"/>
        </a:p>
      </dgm:t>
    </dgm:pt>
    <dgm:pt modelId="{5B63AE85-FD55-4824-B87A-3C01F8BECC08}" type="sibTrans" cxnId="{DEF66B45-E094-4365-9541-81AC44DDFC9A}">
      <dgm:prSet/>
      <dgm:spPr/>
      <dgm:t>
        <a:bodyPr/>
        <a:lstStyle/>
        <a:p>
          <a:endParaRPr lang="it-IT"/>
        </a:p>
      </dgm:t>
    </dgm:pt>
    <dgm:pt modelId="{05DC9090-2648-49D6-9F5A-0900812B5891}">
      <dgm:prSet custT="1"/>
      <dgm:spPr/>
      <dgm:t>
        <a:bodyPr/>
        <a:lstStyle/>
        <a:p>
          <a:pPr rtl="0"/>
          <a:endParaRPr lang="it-IT" sz="2800" dirty="0"/>
        </a:p>
      </dgm:t>
    </dgm:pt>
    <dgm:pt modelId="{1ED49AF2-1137-4C2C-BB94-E4AD311DFDF6}" type="parTrans" cxnId="{5DED5EEE-ED8B-47E0-81C5-D801144FAFCF}">
      <dgm:prSet/>
      <dgm:spPr/>
      <dgm:t>
        <a:bodyPr/>
        <a:lstStyle/>
        <a:p>
          <a:endParaRPr lang="it-IT"/>
        </a:p>
      </dgm:t>
    </dgm:pt>
    <dgm:pt modelId="{05464107-B8D1-4764-82EF-10BB8F560889}" type="sibTrans" cxnId="{5DED5EEE-ED8B-47E0-81C5-D801144FAFCF}">
      <dgm:prSet/>
      <dgm:spPr/>
      <dgm:t>
        <a:bodyPr/>
        <a:lstStyle/>
        <a:p>
          <a:endParaRPr lang="it-IT"/>
        </a:p>
      </dgm:t>
    </dgm:pt>
    <dgm:pt modelId="{5D8BE32A-DF16-4248-9CF7-88F9E3EE596A}">
      <dgm:prSet custT="1"/>
      <dgm:spPr/>
      <dgm:t>
        <a:bodyPr/>
        <a:lstStyle/>
        <a:p>
          <a:pPr rtl="0"/>
          <a:r>
            <a:rPr lang="it-IT" sz="2800" dirty="0"/>
            <a:t>il «drive creator», l’ente coordinatore</a:t>
          </a:r>
        </a:p>
      </dgm:t>
    </dgm:pt>
    <dgm:pt modelId="{99625541-FEE6-4724-A8A6-1B15B7C679DA}" type="parTrans" cxnId="{83322623-B013-42DA-BC45-19AF7695C4A1}">
      <dgm:prSet/>
      <dgm:spPr/>
      <dgm:t>
        <a:bodyPr/>
        <a:lstStyle/>
        <a:p>
          <a:endParaRPr lang="it-IT"/>
        </a:p>
      </dgm:t>
    </dgm:pt>
    <dgm:pt modelId="{0C639A22-880D-42EB-B22B-07AB35A09825}" type="sibTrans" cxnId="{83322623-B013-42DA-BC45-19AF7695C4A1}">
      <dgm:prSet/>
      <dgm:spPr/>
      <dgm:t>
        <a:bodyPr/>
        <a:lstStyle/>
        <a:p>
          <a:endParaRPr lang="it-IT"/>
        </a:p>
      </dgm:t>
    </dgm:pt>
    <dgm:pt modelId="{C55B3CF6-6C2A-4B84-8308-A78E5D01FF77}" type="pres">
      <dgm:prSet presAssocID="{5D01B5BB-5270-4C34-8351-15B2909AD689}" presName="linear" presStyleCnt="0">
        <dgm:presLayoutVars>
          <dgm:animLvl val="lvl"/>
          <dgm:resizeHandles val="exact"/>
        </dgm:presLayoutVars>
      </dgm:prSet>
      <dgm:spPr/>
    </dgm:pt>
    <dgm:pt modelId="{1E6D57CA-A097-4553-9F21-7C9A5AC66B8D}" type="pres">
      <dgm:prSet presAssocID="{038FD283-9E5D-49B1-9037-FB0A21878B8A}" presName="parentText" presStyleLbl="node1" presStyleIdx="0" presStyleCnt="2" custScaleY="71315">
        <dgm:presLayoutVars>
          <dgm:chMax val="0"/>
          <dgm:bulletEnabled val="1"/>
        </dgm:presLayoutVars>
      </dgm:prSet>
      <dgm:spPr/>
    </dgm:pt>
    <dgm:pt modelId="{99AA9ABD-C9F0-4318-89CF-8DC2AEC78D55}" type="pres">
      <dgm:prSet presAssocID="{038FD283-9E5D-49B1-9037-FB0A21878B8A}" presName="childText" presStyleLbl="revTx" presStyleIdx="0" presStyleCnt="2">
        <dgm:presLayoutVars>
          <dgm:bulletEnabled val="1"/>
        </dgm:presLayoutVars>
      </dgm:prSet>
      <dgm:spPr/>
    </dgm:pt>
    <dgm:pt modelId="{D68F5A39-8EAD-4E1F-973F-7A17C57BD98A}" type="pres">
      <dgm:prSet presAssocID="{05444A81-609F-45A7-902E-CDB2C5924C62}" presName="parentText" presStyleLbl="node1" presStyleIdx="1" presStyleCnt="2" custScaleY="68295" custLinFactNeighborY="9572">
        <dgm:presLayoutVars>
          <dgm:chMax val="0"/>
          <dgm:bulletEnabled val="1"/>
        </dgm:presLayoutVars>
      </dgm:prSet>
      <dgm:spPr/>
    </dgm:pt>
    <dgm:pt modelId="{4F15526C-CDA1-4C27-B6D3-DA33EA8F14AB}" type="pres">
      <dgm:prSet presAssocID="{05444A81-609F-45A7-902E-CDB2C5924C62}" presName="childText" presStyleLbl="revTx" presStyleIdx="1" presStyleCnt="2">
        <dgm:presLayoutVars>
          <dgm:bulletEnabled val="1"/>
        </dgm:presLayoutVars>
      </dgm:prSet>
      <dgm:spPr/>
    </dgm:pt>
  </dgm:ptLst>
  <dgm:cxnLst>
    <dgm:cxn modelId="{720EDA1A-0A04-4395-B314-8781BAECEA38}" type="presOf" srcId="{7A1F3480-4D97-411D-BE29-5775D0D0A747}" destId="{99AA9ABD-C9F0-4318-89CF-8DC2AEC78D55}" srcOrd="0" destOrd="3" presId="urn:microsoft.com/office/officeart/2005/8/layout/vList2"/>
    <dgm:cxn modelId="{83322623-B013-42DA-BC45-19AF7695C4A1}" srcId="{038FD283-9E5D-49B1-9037-FB0A21878B8A}" destId="{5D8BE32A-DF16-4248-9CF7-88F9E3EE596A}" srcOrd="0" destOrd="0" parTransId="{99625541-FEE6-4724-A8A6-1B15B7C679DA}" sibTransId="{0C639A22-880D-42EB-B22B-07AB35A09825}"/>
    <dgm:cxn modelId="{64888223-675F-4A75-A07B-B97EDAA81AF2}" type="presOf" srcId="{05444A81-609F-45A7-902E-CDB2C5924C62}" destId="{D68F5A39-8EAD-4E1F-973F-7A17C57BD98A}" srcOrd="0" destOrd="0" presId="urn:microsoft.com/office/officeart/2005/8/layout/vList2"/>
    <dgm:cxn modelId="{4E60202A-9322-42C9-96DA-EF7ED8BFA9BD}" type="presOf" srcId="{B9DF471E-A232-40A9-90C4-6EC82340694A}" destId="{99AA9ABD-C9F0-4318-89CF-8DC2AEC78D55}" srcOrd="0" destOrd="1" presId="urn:microsoft.com/office/officeart/2005/8/layout/vList2"/>
    <dgm:cxn modelId="{FCE4BF30-181A-449F-99ED-E042AAA75CB9}" srcId="{038FD283-9E5D-49B1-9037-FB0A21878B8A}" destId="{BC8D5A1E-DFD8-490C-A43A-70BCD65CA800}" srcOrd="2" destOrd="0" parTransId="{9E316DF9-DCE1-4A8C-AE62-10E75FB9247D}" sibTransId="{5D82E570-ACA6-4636-9868-1F79204C7163}"/>
    <dgm:cxn modelId="{748E0161-A046-428A-AD28-FACC27D0BF38}" srcId="{038FD283-9E5D-49B1-9037-FB0A21878B8A}" destId="{B9DF471E-A232-40A9-90C4-6EC82340694A}" srcOrd="1" destOrd="0" parTransId="{A7DC32DB-CC92-4AFE-A162-DA0B5A6CA55C}" sibTransId="{900A82E1-D762-46CB-9E08-61F8A92A7510}"/>
    <dgm:cxn modelId="{DEF66B45-E094-4365-9541-81AC44DDFC9A}" srcId="{37F92138-7042-4EB5-B911-20D754CB0FE9}" destId="{6C75F2CD-BB64-4A14-B2D4-1FAB67ED44EF}" srcOrd="2" destOrd="0" parTransId="{5E0B84B0-B280-4EE0-8CDC-CA0BE43853B2}" sibTransId="{5B63AE85-FD55-4824-B87A-3C01F8BECC08}"/>
    <dgm:cxn modelId="{2507BC66-5F99-4192-B947-75949DFE6F9F}" type="presOf" srcId="{6C75F2CD-BB64-4A14-B2D4-1FAB67ED44EF}" destId="{4F15526C-CDA1-4C27-B6D3-DA33EA8F14AB}" srcOrd="0" destOrd="4" presId="urn:microsoft.com/office/officeart/2005/8/layout/vList2"/>
    <dgm:cxn modelId="{55817369-A4A5-405F-A6D3-CB1398BDF68B}" type="presOf" srcId="{37F92138-7042-4EB5-B911-20D754CB0FE9}" destId="{4F15526C-CDA1-4C27-B6D3-DA33EA8F14AB}" srcOrd="0" destOrd="1" presId="urn:microsoft.com/office/officeart/2005/8/layout/vList2"/>
    <dgm:cxn modelId="{7DA8E14F-F42E-4E99-B33E-A3802082704C}" srcId="{5D01B5BB-5270-4C34-8351-15B2909AD689}" destId="{038FD283-9E5D-49B1-9037-FB0A21878B8A}" srcOrd="0" destOrd="0" parTransId="{476AD80C-A909-46E8-98A5-1A9541D2E58E}" sibTransId="{FE27D72A-F574-4DBA-8E8F-C0AC5B3B9C60}"/>
    <dgm:cxn modelId="{74365873-5310-4DFF-A45C-123DDA5AE904}" type="presOf" srcId="{5D01B5BB-5270-4C34-8351-15B2909AD689}" destId="{C55B3CF6-6C2A-4B84-8308-A78E5D01FF77}" srcOrd="0" destOrd="0" presId="urn:microsoft.com/office/officeart/2005/8/layout/vList2"/>
    <dgm:cxn modelId="{1AF32D7A-9963-41A3-970B-1BB5A9802F10}" type="presOf" srcId="{BC8D5A1E-DFD8-490C-A43A-70BCD65CA800}" destId="{99AA9ABD-C9F0-4318-89CF-8DC2AEC78D55}" srcOrd="0" destOrd="2" presId="urn:microsoft.com/office/officeart/2005/8/layout/vList2"/>
    <dgm:cxn modelId="{5F59F77F-5127-4C07-A82F-4669AC47DF90}" srcId="{038FD283-9E5D-49B1-9037-FB0A21878B8A}" destId="{7A1F3480-4D97-411D-BE29-5775D0D0A747}" srcOrd="3" destOrd="0" parTransId="{D6245FAF-C044-4FBE-9D29-545C1293D533}" sibTransId="{AE501B1A-7C00-4B9E-8BF5-0CCC1174E24D}"/>
    <dgm:cxn modelId="{D7F0B480-164B-4A7D-A8D5-1FEC02218F51}" type="presOf" srcId="{05DC9090-2648-49D6-9F5A-0900812B5891}" destId="{4F15526C-CDA1-4C27-B6D3-DA33EA8F14AB}" srcOrd="0" destOrd="0" presId="urn:microsoft.com/office/officeart/2005/8/layout/vList2"/>
    <dgm:cxn modelId="{83358B85-9802-4D2D-AB6A-3A60A8EAE4EA}" srcId="{37F92138-7042-4EB5-B911-20D754CB0FE9}" destId="{86A3D0C1-A8F9-457F-A99D-BB1080E339B9}" srcOrd="1" destOrd="0" parTransId="{F5D03603-4270-45AC-B54E-22B9E11E3CE2}" sibTransId="{ED9E74E2-A857-48A7-B4E9-0DF76E8260FB}"/>
    <dgm:cxn modelId="{AA98AF8C-D4DE-472F-B0B1-78900C7C1453}" type="presOf" srcId="{5D8BE32A-DF16-4248-9CF7-88F9E3EE596A}" destId="{99AA9ABD-C9F0-4318-89CF-8DC2AEC78D55}" srcOrd="0" destOrd="0" presId="urn:microsoft.com/office/officeart/2005/8/layout/vList2"/>
    <dgm:cxn modelId="{50ABBE8E-D60E-4D72-B7B6-16CD664F4F52}" srcId="{5D01B5BB-5270-4C34-8351-15B2909AD689}" destId="{05444A81-609F-45A7-902E-CDB2C5924C62}" srcOrd="1" destOrd="0" parTransId="{912F4D49-4253-46BA-BE77-58012EC0130C}" sibTransId="{FBFC61E3-CAA9-4857-BD70-6C68B0F1D425}"/>
    <dgm:cxn modelId="{03B7BEA3-F404-4AF5-A7CE-44376B287A45}" srcId="{37F92138-7042-4EB5-B911-20D754CB0FE9}" destId="{B64F9CFE-C023-445A-A367-96DE6A69BADE}" srcOrd="0" destOrd="0" parTransId="{B195F8B2-99EA-4BD5-9BFC-0C835C4E2408}" sibTransId="{8473447C-04C0-4F97-9AD5-7242C4D5DA74}"/>
    <dgm:cxn modelId="{B35969B0-01E6-4A16-8D97-86ECE137CC58}" type="presOf" srcId="{038FD283-9E5D-49B1-9037-FB0A21878B8A}" destId="{1E6D57CA-A097-4553-9F21-7C9A5AC66B8D}" srcOrd="0" destOrd="0" presId="urn:microsoft.com/office/officeart/2005/8/layout/vList2"/>
    <dgm:cxn modelId="{3967A5B1-22FD-44CA-A63C-1D3883341C9E}" type="presOf" srcId="{B64F9CFE-C023-445A-A367-96DE6A69BADE}" destId="{4F15526C-CDA1-4C27-B6D3-DA33EA8F14AB}" srcOrd="0" destOrd="2" presId="urn:microsoft.com/office/officeart/2005/8/layout/vList2"/>
    <dgm:cxn modelId="{63A880B6-CDEC-4BA5-B8E7-0E2BBE0553EB}" type="presOf" srcId="{86A3D0C1-A8F9-457F-A99D-BB1080E339B9}" destId="{4F15526C-CDA1-4C27-B6D3-DA33EA8F14AB}" srcOrd="0" destOrd="3" presId="urn:microsoft.com/office/officeart/2005/8/layout/vList2"/>
    <dgm:cxn modelId="{2EFACAE6-B3BE-4B76-B46A-FC8241EC3CDA}" srcId="{05444A81-609F-45A7-902E-CDB2C5924C62}" destId="{37F92138-7042-4EB5-B911-20D754CB0FE9}" srcOrd="1" destOrd="0" parTransId="{384B1899-CED9-46DB-ABAB-81B6103C1BC5}" sibTransId="{2DFDE341-2800-4777-BDD8-E2BA24A3F5EA}"/>
    <dgm:cxn modelId="{5DED5EEE-ED8B-47E0-81C5-D801144FAFCF}" srcId="{05444A81-609F-45A7-902E-CDB2C5924C62}" destId="{05DC9090-2648-49D6-9F5A-0900812B5891}" srcOrd="0" destOrd="0" parTransId="{1ED49AF2-1137-4C2C-BB94-E4AD311DFDF6}" sibTransId="{05464107-B8D1-4764-82EF-10BB8F560889}"/>
    <dgm:cxn modelId="{98EF0F9D-14D2-466D-A160-8BEB97FC8ADA}" type="presParOf" srcId="{C55B3CF6-6C2A-4B84-8308-A78E5D01FF77}" destId="{1E6D57CA-A097-4553-9F21-7C9A5AC66B8D}" srcOrd="0" destOrd="0" presId="urn:microsoft.com/office/officeart/2005/8/layout/vList2"/>
    <dgm:cxn modelId="{78373FB9-7DBD-4C7D-A906-62E4E836299E}" type="presParOf" srcId="{C55B3CF6-6C2A-4B84-8308-A78E5D01FF77}" destId="{99AA9ABD-C9F0-4318-89CF-8DC2AEC78D55}" srcOrd="1" destOrd="0" presId="urn:microsoft.com/office/officeart/2005/8/layout/vList2"/>
    <dgm:cxn modelId="{C356AF59-9B4F-4160-B07E-CAE35127C056}" type="presParOf" srcId="{C55B3CF6-6C2A-4B84-8308-A78E5D01FF77}" destId="{D68F5A39-8EAD-4E1F-973F-7A17C57BD98A}" srcOrd="2" destOrd="0" presId="urn:microsoft.com/office/officeart/2005/8/layout/vList2"/>
    <dgm:cxn modelId="{C269F0E2-C000-4182-BF38-FE1BBA8AD33C}" type="presParOf" srcId="{C55B3CF6-6C2A-4B84-8308-A78E5D01FF77}" destId="{4F15526C-CDA1-4C27-B6D3-DA33EA8F14A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BD5A2-66AD-4E50-8B13-F162A7B8F61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6F7EE607-E507-4C50-924B-5088529F48C0}">
      <dgm:prSet custT="1"/>
      <dgm:spPr>
        <a:solidFill>
          <a:srgbClr val="0070C0"/>
        </a:solidFill>
      </dgm:spPr>
      <dgm:t>
        <a:bodyPr/>
        <a:lstStyle/>
        <a:p>
          <a:pPr rtl="0"/>
          <a:r>
            <a:rPr lang="it-IT" sz="1200" b="1" dirty="0">
              <a:solidFill>
                <a:srgbClr val="FFFF00"/>
              </a:solidFill>
            </a:rPr>
            <a:t>UNIONE DEI COMUNI</a:t>
          </a:r>
          <a:endParaRPr lang="it-IT" sz="1200" dirty="0">
            <a:solidFill>
              <a:srgbClr val="FFFF00"/>
            </a:solidFill>
          </a:endParaRPr>
        </a:p>
      </dgm:t>
    </dgm:pt>
    <dgm:pt modelId="{CC3E0BF7-8CDD-45A1-83E0-0E2C32BFF559}" type="parTrans" cxnId="{579CAE9A-6A82-484E-A27E-0A2607AABBF1}">
      <dgm:prSet/>
      <dgm:spPr/>
      <dgm:t>
        <a:bodyPr/>
        <a:lstStyle/>
        <a:p>
          <a:endParaRPr lang="it-IT"/>
        </a:p>
      </dgm:t>
    </dgm:pt>
    <dgm:pt modelId="{5000B5E4-FC02-468A-8C99-584B3D2D9793}" type="sibTrans" cxnId="{579CAE9A-6A82-484E-A27E-0A2607AABBF1}">
      <dgm:prSet/>
      <dgm:spPr/>
      <dgm:t>
        <a:bodyPr/>
        <a:lstStyle/>
        <a:p>
          <a:endParaRPr lang="it-IT"/>
        </a:p>
      </dgm:t>
    </dgm:pt>
    <dgm:pt modelId="{8E6E0FBF-E3C9-4EBB-B0AB-0352A45F3CE6}">
      <dgm:prSet custT="1"/>
      <dgm:spPr>
        <a:solidFill>
          <a:srgbClr val="0070C0"/>
        </a:solidFill>
      </dgm:spPr>
      <dgm:t>
        <a:bodyPr/>
        <a:lstStyle/>
        <a:p>
          <a:pPr rtl="0"/>
          <a:r>
            <a:rPr lang="it-IT" sz="1200" b="1" dirty="0">
              <a:solidFill>
                <a:srgbClr val="FFFF00"/>
              </a:solidFill>
            </a:rPr>
            <a:t>PROTOCOLLO UNIONE</a:t>
          </a:r>
        </a:p>
      </dgm:t>
    </dgm:pt>
    <dgm:pt modelId="{C4CA6CED-B618-40D6-80FE-1DD6120FF1CB}" type="parTrans" cxnId="{59912443-E80E-47D6-AD15-317E3E28D31D}">
      <dgm:prSet/>
      <dgm:spPr/>
      <dgm:t>
        <a:bodyPr/>
        <a:lstStyle/>
        <a:p>
          <a:endParaRPr lang="it-IT"/>
        </a:p>
      </dgm:t>
    </dgm:pt>
    <dgm:pt modelId="{EAF6FA43-7C8A-440F-AA1E-9D36DD7A2290}" type="sibTrans" cxnId="{59912443-E80E-47D6-AD15-317E3E28D31D}">
      <dgm:prSet/>
      <dgm:spPr/>
      <dgm:t>
        <a:bodyPr/>
        <a:lstStyle/>
        <a:p>
          <a:endParaRPr lang="it-IT"/>
        </a:p>
      </dgm:t>
    </dgm:pt>
    <dgm:pt modelId="{EB224DA1-E54D-417E-8C55-6E1B3C262EE3}">
      <dgm:prSet custT="1"/>
      <dgm:spPr/>
      <dgm:t>
        <a:bodyPr/>
        <a:lstStyle/>
        <a:p>
          <a:pPr rtl="0"/>
          <a:r>
            <a:rPr lang="it-IT" sz="1200" b="1" dirty="0"/>
            <a:t>COMUNE A</a:t>
          </a:r>
          <a:endParaRPr lang="it-IT" sz="1200" dirty="0"/>
        </a:p>
      </dgm:t>
    </dgm:pt>
    <dgm:pt modelId="{D08C08BC-AE94-40CD-A577-261BC1A57D83}" type="parTrans" cxnId="{462B4B79-EC01-4491-A37B-F91E7447706E}">
      <dgm:prSet/>
      <dgm:spPr/>
      <dgm:t>
        <a:bodyPr/>
        <a:lstStyle/>
        <a:p>
          <a:endParaRPr lang="it-IT"/>
        </a:p>
      </dgm:t>
    </dgm:pt>
    <dgm:pt modelId="{83CEA87E-3497-49BE-8EDE-88822DAF7A0E}" type="sibTrans" cxnId="{462B4B79-EC01-4491-A37B-F91E7447706E}">
      <dgm:prSet/>
      <dgm:spPr/>
      <dgm:t>
        <a:bodyPr/>
        <a:lstStyle/>
        <a:p>
          <a:endParaRPr lang="it-IT"/>
        </a:p>
      </dgm:t>
    </dgm:pt>
    <dgm:pt modelId="{DD385870-FB49-4EB5-8520-DB5C830F36AA}">
      <dgm:prSet custT="1"/>
      <dgm:spPr/>
      <dgm:t>
        <a:bodyPr/>
        <a:lstStyle/>
        <a:p>
          <a:pPr rtl="0"/>
          <a:r>
            <a:rPr lang="it-IT" sz="1200" dirty="0"/>
            <a:t>PROTOCOLLO COMUNE A</a:t>
          </a:r>
        </a:p>
      </dgm:t>
    </dgm:pt>
    <dgm:pt modelId="{D9AFB344-D702-44B2-B3B9-4B4F1A1DDA8D}" type="parTrans" cxnId="{52F0FEEB-4C73-4CEE-8601-37F526C927C4}">
      <dgm:prSet/>
      <dgm:spPr/>
      <dgm:t>
        <a:bodyPr/>
        <a:lstStyle/>
        <a:p>
          <a:endParaRPr lang="it-IT"/>
        </a:p>
      </dgm:t>
    </dgm:pt>
    <dgm:pt modelId="{07F372F0-7E92-4AD8-936A-FFD642BCB02A}" type="sibTrans" cxnId="{52F0FEEB-4C73-4CEE-8601-37F526C927C4}">
      <dgm:prSet/>
      <dgm:spPr/>
      <dgm:t>
        <a:bodyPr/>
        <a:lstStyle/>
        <a:p>
          <a:endParaRPr lang="it-IT"/>
        </a:p>
      </dgm:t>
    </dgm:pt>
    <dgm:pt modelId="{BA03E378-D3AD-46DB-BA1F-F1981FB2C077}">
      <dgm:prSet custT="1"/>
      <dgm:spPr>
        <a:solidFill>
          <a:srgbClr val="0070C0"/>
        </a:solidFill>
      </dgm:spPr>
      <dgm:t>
        <a:bodyPr/>
        <a:lstStyle/>
        <a:p>
          <a:pPr rtl="0"/>
          <a:r>
            <a:rPr lang="it-IT" sz="1200" b="1" dirty="0">
              <a:solidFill>
                <a:srgbClr val="FFFF00"/>
              </a:solidFill>
            </a:rPr>
            <a:t>PROTOCOLLO UNIONE</a:t>
          </a:r>
        </a:p>
      </dgm:t>
    </dgm:pt>
    <dgm:pt modelId="{34C7BF9A-9B48-417B-8C8E-E605A95BF5E3}" type="parTrans" cxnId="{9EECB241-0AAF-4C01-A8F8-1A3BC664F466}">
      <dgm:prSet/>
      <dgm:spPr/>
      <dgm:t>
        <a:bodyPr/>
        <a:lstStyle/>
        <a:p>
          <a:endParaRPr lang="it-IT"/>
        </a:p>
      </dgm:t>
    </dgm:pt>
    <dgm:pt modelId="{10E3FE28-EEF4-4DDC-87B2-00EF783C8753}" type="sibTrans" cxnId="{9EECB241-0AAF-4C01-A8F8-1A3BC664F466}">
      <dgm:prSet/>
      <dgm:spPr/>
      <dgm:t>
        <a:bodyPr/>
        <a:lstStyle/>
        <a:p>
          <a:endParaRPr lang="it-IT"/>
        </a:p>
      </dgm:t>
    </dgm:pt>
    <dgm:pt modelId="{7DE1FE47-DFAE-4D87-A414-FE5F0DA61374}">
      <dgm:prSet custT="1"/>
      <dgm:spPr>
        <a:solidFill>
          <a:srgbClr val="002060"/>
        </a:solidFill>
      </dgm:spPr>
      <dgm:t>
        <a:bodyPr/>
        <a:lstStyle/>
        <a:p>
          <a:pPr rtl="0"/>
          <a:r>
            <a:rPr lang="it-IT" sz="1200" b="1" dirty="0"/>
            <a:t>COMUNE B </a:t>
          </a:r>
          <a:endParaRPr lang="it-IT" sz="1200" dirty="0"/>
        </a:p>
      </dgm:t>
    </dgm:pt>
    <dgm:pt modelId="{6AE75F5C-4605-4811-8F4D-052C041D5B24}" type="parTrans" cxnId="{7CDE1884-EBB6-4538-A9BF-ABD1B6B2BBB7}">
      <dgm:prSet/>
      <dgm:spPr/>
      <dgm:t>
        <a:bodyPr/>
        <a:lstStyle/>
        <a:p>
          <a:endParaRPr lang="it-IT"/>
        </a:p>
      </dgm:t>
    </dgm:pt>
    <dgm:pt modelId="{F1616CBB-F59A-4AE2-B5AC-2350B5D66B58}" type="sibTrans" cxnId="{7CDE1884-EBB6-4538-A9BF-ABD1B6B2BBB7}">
      <dgm:prSet/>
      <dgm:spPr/>
      <dgm:t>
        <a:bodyPr/>
        <a:lstStyle/>
        <a:p>
          <a:endParaRPr lang="it-IT"/>
        </a:p>
      </dgm:t>
    </dgm:pt>
    <dgm:pt modelId="{A942E376-2930-43FA-89BB-0F617F986470}">
      <dgm:prSet custT="1"/>
      <dgm:spPr>
        <a:solidFill>
          <a:srgbClr val="002060"/>
        </a:solidFill>
      </dgm:spPr>
      <dgm:t>
        <a:bodyPr/>
        <a:lstStyle/>
        <a:p>
          <a:pPr rtl="0"/>
          <a:r>
            <a:rPr lang="it-IT" sz="1200" dirty="0"/>
            <a:t>PROTOCOLLO COMUNE B</a:t>
          </a:r>
        </a:p>
      </dgm:t>
    </dgm:pt>
    <dgm:pt modelId="{044659E5-02A0-4A60-BD6C-A3BF4FB20BBF}" type="parTrans" cxnId="{6FCE7E10-98F9-4514-B313-6A0D53F7BBFE}">
      <dgm:prSet/>
      <dgm:spPr/>
      <dgm:t>
        <a:bodyPr/>
        <a:lstStyle/>
        <a:p>
          <a:endParaRPr lang="it-IT"/>
        </a:p>
      </dgm:t>
    </dgm:pt>
    <dgm:pt modelId="{22166FD2-F393-45F1-9ABC-EC03DC8F02F8}" type="sibTrans" cxnId="{6FCE7E10-98F9-4514-B313-6A0D53F7BBFE}">
      <dgm:prSet/>
      <dgm:spPr/>
      <dgm:t>
        <a:bodyPr/>
        <a:lstStyle/>
        <a:p>
          <a:endParaRPr lang="it-IT"/>
        </a:p>
      </dgm:t>
    </dgm:pt>
    <dgm:pt modelId="{07D7525B-7456-46C3-9C1A-3B90085E70AF}">
      <dgm:prSet custT="1"/>
      <dgm:spPr>
        <a:solidFill>
          <a:srgbClr val="0070C0"/>
        </a:solidFill>
      </dgm:spPr>
      <dgm:t>
        <a:bodyPr/>
        <a:lstStyle/>
        <a:p>
          <a:pPr rtl="0"/>
          <a:r>
            <a:rPr lang="it-IT" sz="1200" b="1" dirty="0">
              <a:solidFill>
                <a:srgbClr val="FFFF00"/>
              </a:solidFill>
            </a:rPr>
            <a:t>PROTOCOLLO UNIONE</a:t>
          </a:r>
        </a:p>
      </dgm:t>
    </dgm:pt>
    <dgm:pt modelId="{97CF7DDB-5CAC-433D-AF0A-762E301575BC}" type="parTrans" cxnId="{7EF65133-8C8F-4B6F-A996-EAA8F009667E}">
      <dgm:prSet/>
      <dgm:spPr/>
      <dgm:t>
        <a:bodyPr/>
        <a:lstStyle/>
        <a:p>
          <a:endParaRPr lang="it-IT"/>
        </a:p>
      </dgm:t>
    </dgm:pt>
    <dgm:pt modelId="{23A8F090-CACA-4D7D-8C2F-1D6674C1E4A5}" type="sibTrans" cxnId="{7EF65133-8C8F-4B6F-A996-EAA8F009667E}">
      <dgm:prSet/>
      <dgm:spPr/>
      <dgm:t>
        <a:bodyPr/>
        <a:lstStyle/>
        <a:p>
          <a:endParaRPr lang="it-IT"/>
        </a:p>
      </dgm:t>
    </dgm:pt>
    <dgm:pt modelId="{83E54D3F-2F4A-4982-9F12-BF0B7E5FA96C}">
      <dgm:prSet custT="1"/>
      <dgm:spPr>
        <a:solidFill>
          <a:srgbClr val="FFFF00"/>
        </a:solidFill>
      </dgm:spPr>
      <dgm:t>
        <a:bodyPr/>
        <a:lstStyle/>
        <a:p>
          <a:pPr rtl="0"/>
          <a:r>
            <a:rPr lang="it-IT" sz="1200" b="1" dirty="0">
              <a:solidFill>
                <a:schemeClr val="bg1"/>
              </a:solidFill>
            </a:rPr>
            <a:t>COMUNE C </a:t>
          </a:r>
          <a:endParaRPr lang="it-IT" sz="1200" dirty="0">
            <a:solidFill>
              <a:schemeClr val="bg1"/>
            </a:solidFill>
          </a:endParaRPr>
        </a:p>
      </dgm:t>
    </dgm:pt>
    <dgm:pt modelId="{DE1AAAA3-613E-4D98-8A14-E49CCFB72BD6}" type="parTrans" cxnId="{B0D33330-45C7-445E-8F0F-F258841320FF}">
      <dgm:prSet/>
      <dgm:spPr/>
      <dgm:t>
        <a:bodyPr/>
        <a:lstStyle/>
        <a:p>
          <a:endParaRPr lang="it-IT"/>
        </a:p>
      </dgm:t>
    </dgm:pt>
    <dgm:pt modelId="{99DE36C4-6C10-412D-8F51-FC25E8552A15}" type="sibTrans" cxnId="{B0D33330-45C7-445E-8F0F-F258841320FF}">
      <dgm:prSet/>
      <dgm:spPr/>
      <dgm:t>
        <a:bodyPr/>
        <a:lstStyle/>
        <a:p>
          <a:endParaRPr lang="it-IT"/>
        </a:p>
      </dgm:t>
    </dgm:pt>
    <dgm:pt modelId="{FC8A83EB-6394-460A-9BC4-52484CB46B9C}">
      <dgm:prSet custT="1"/>
      <dgm:spPr>
        <a:solidFill>
          <a:srgbClr val="FFFF00"/>
        </a:solidFill>
      </dgm:spPr>
      <dgm:t>
        <a:bodyPr/>
        <a:lstStyle/>
        <a:p>
          <a:pPr rtl="0"/>
          <a:r>
            <a:rPr lang="it-IT" sz="1200" b="1" dirty="0">
              <a:solidFill>
                <a:schemeClr val="bg1"/>
              </a:solidFill>
            </a:rPr>
            <a:t>PROTOCOLLO COMUNE C</a:t>
          </a:r>
        </a:p>
      </dgm:t>
    </dgm:pt>
    <dgm:pt modelId="{6E2B8649-388E-4C49-A4B4-0FEC01F2EFF0}" type="parTrans" cxnId="{70FEECB1-BEC6-4EE1-A420-B088997F7D22}">
      <dgm:prSet/>
      <dgm:spPr/>
      <dgm:t>
        <a:bodyPr/>
        <a:lstStyle/>
        <a:p>
          <a:endParaRPr lang="it-IT"/>
        </a:p>
      </dgm:t>
    </dgm:pt>
    <dgm:pt modelId="{EFFE1D5C-5C53-495A-812B-B24A9E1300A4}" type="sibTrans" cxnId="{70FEECB1-BEC6-4EE1-A420-B088997F7D22}">
      <dgm:prSet/>
      <dgm:spPr/>
      <dgm:t>
        <a:bodyPr/>
        <a:lstStyle/>
        <a:p>
          <a:endParaRPr lang="it-IT"/>
        </a:p>
      </dgm:t>
    </dgm:pt>
    <dgm:pt modelId="{3BCDB988-F1AA-4C6C-B0C0-ED5B56926DF9}">
      <dgm:prSet custT="1"/>
      <dgm:spPr>
        <a:solidFill>
          <a:srgbClr val="0070C0"/>
        </a:solidFill>
      </dgm:spPr>
      <dgm:t>
        <a:bodyPr/>
        <a:lstStyle/>
        <a:p>
          <a:pPr rtl="0"/>
          <a:r>
            <a:rPr lang="it-IT" sz="1200" b="1" dirty="0">
              <a:solidFill>
                <a:srgbClr val="FFFF00"/>
              </a:solidFill>
            </a:rPr>
            <a:t>PROTOCOLLO UNIONE</a:t>
          </a:r>
        </a:p>
      </dgm:t>
    </dgm:pt>
    <dgm:pt modelId="{3C9CD297-3288-4968-8D20-BE9C7FEA8F88}" type="parTrans" cxnId="{76C319E1-3057-4DC7-BF9D-D7C0B281D896}">
      <dgm:prSet/>
      <dgm:spPr/>
      <dgm:t>
        <a:bodyPr/>
        <a:lstStyle/>
        <a:p>
          <a:endParaRPr lang="it-IT"/>
        </a:p>
      </dgm:t>
    </dgm:pt>
    <dgm:pt modelId="{5D82CFB7-19D3-4B3A-ADBC-53F3AD3285B1}" type="sibTrans" cxnId="{76C319E1-3057-4DC7-BF9D-D7C0B281D896}">
      <dgm:prSet/>
      <dgm:spPr/>
      <dgm:t>
        <a:bodyPr/>
        <a:lstStyle/>
        <a:p>
          <a:endParaRPr lang="it-IT"/>
        </a:p>
      </dgm:t>
    </dgm:pt>
    <dgm:pt modelId="{8BB3A9DE-22C0-4DB8-B1A1-14486B94947C}" type="pres">
      <dgm:prSet presAssocID="{989BD5A2-66AD-4E50-8B13-F162A7B8F617}" presName="hierChild1" presStyleCnt="0">
        <dgm:presLayoutVars>
          <dgm:orgChart val="1"/>
          <dgm:chPref val="1"/>
          <dgm:dir/>
          <dgm:animOne val="branch"/>
          <dgm:animLvl val="lvl"/>
          <dgm:resizeHandles/>
        </dgm:presLayoutVars>
      </dgm:prSet>
      <dgm:spPr/>
    </dgm:pt>
    <dgm:pt modelId="{1B58EB35-4EA4-4A4D-BBEF-71DD1D5BD608}" type="pres">
      <dgm:prSet presAssocID="{6F7EE607-E507-4C50-924B-5088529F48C0}" presName="hierRoot1" presStyleCnt="0">
        <dgm:presLayoutVars>
          <dgm:hierBranch val="init"/>
        </dgm:presLayoutVars>
      </dgm:prSet>
      <dgm:spPr/>
    </dgm:pt>
    <dgm:pt modelId="{479A2CC4-03E4-47F5-9E96-B7C3B88F7BBB}" type="pres">
      <dgm:prSet presAssocID="{6F7EE607-E507-4C50-924B-5088529F48C0}" presName="rootComposite1" presStyleCnt="0"/>
      <dgm:spPr/>
    </dgm:pt>
    <dgm:pt modelId="{049BADC9-FB99-48C8-A277-422853BE0A6F}" type="pres">
      <dgm:prSet presAssocID="{6F7EE607-E507-4C50-924B-5088529F48C0}" presName="rootText1" presStyleLbl="node0" presStyleIdx="0" presStyleCnt="4" custLinFactY="-100000" custLinFactNeighborX="12955" custLinFactNeighborY="-167543">
        <dgm:presLayoutVars>
          <dgm:chPref val="3"/>
        </dgm:presLayoutVars>
      </dgm:prSet>
      <dgm:spPr/>
    </dgm:pt>
    <dgm:pt modelId="{5C482726-EFDB-4A2C-B697-42E24C07E71B}" type="pres">
      <dgm:prSet presAssocID="{6F7EE607-E507-4C50-924B-5088529F48C0}" presName="rootConnector1" presStyleLbl="node1" presStyleIdx="0" presStyleCnt="0"/>
      <dgm:spPr/>
    </dgm:pt>
    <dgm:pt modelId="{5EFA9AEB-5A48-4016-A7E2-6F91A54C970B}" type="pres">
      <dgm:prSet presAssocID="{6F7EE607-E507-4C50-924B-5088529F48C0}" presName="hierChild2" presStyleCnt="0"/>
      <dgm:spPr/>
    </dgm:pt>
    <dgm:pt modelId="{5A5CE529-B647-4DCA-BDC1-DE464ED9555C}" type="pres">
      <dgm:prSet presAssocID="{C4CA6CED-B618-40D6-80FE-1DD6120FF1CB}" presName="Name37" presStyleLbl="parChTrans1D2" presStyleIdx="0" presStyleCnt="7"/>
      <dgm:spPr/>
    </dgm:pt>
    <dgm:pt modelId="{CFE1BE6A-9035-44DD-837C-31C900108A6C}" type="pres">
      <dgm:prSet presAssocID="{8E6E0FBF-E3C9-4EBB-B0AB-0352A45F3CE6}" presName="hierRoot2" presStyleCnt="0">
        <dgm:presLayoutVars>
          <dgm:hierBranch val="init"/>
        </dgm:presLayoutVars>
      </dgm:prSet>
      <dgm:spPr/>
    </dgm:pt>
    <dgm:pt modelId="{CAA56A9A-9FE5-470C-9DE7-00C9C02CF5F8}" type="pres">
      <dgm:prSet presAssocID="{8E6E0FBF-E3C9-4EBB-B0AB-0352A45F3CE6}" presName="rootComposite" presStyleCnt="0"/>
      <dgm:spPr/>
    </dgm:pt>
    <dgm:pt modelId="{918E9016-42B0-4464-B072-470C374F9990}" type="pres">
      <dgm:prSet presAssocID="{8E6E0FBF-E3C9-4EBB-B0AB-0352A45F3CE6}" presName="rootText" presStyleLbl="node2" presStyleIdx="0" presStyleCnt="7" custLinFactY="-100000" custLinFactNeighborX="13444" custLinFactNeighborY="-153220">
        <dgm:presLayoutVars>
          <dgm:chPref val="3"/>
        </dgm:presLayoutVars>
      </dgm:prSet>
      <dgm:spPr/>
    </dgm:pt>
    <dgm:pt modelId="{2700522D-EB95-4E01-9790-2AF771FC7088}" type="pres">
      <dgm:prSet presAssocID="{8E6E0FBF-E3C9-4EBB-B0AB-0352A45F3CE6}" presName="rootConnector" presStyleLbl="node2" presStyleIdx="0" presStyleCnt="7"/>
      <dgm:spPr/>
    </dgm:pt>
    <dgm:pt modelId="{060C1805-7017-486F-8007-288001FC08CD}" type="pres">
      <dgm:prSet presAssocID="{8E6E0FBF-E3C9-4EBB-B0AB-0352A45F3CE6}" presName="hierChild4" presStyleCnt="0"/>
      <dgm:spPr/>
    </dgm:pt>
    <dgm:pt modelId="{C828BE51-987C-451A-9286-DF6D0817D703}" type="pres">
      <dgm:prSet presAssocID="{8E6E0FBF-E3C9-4EBB-B0AB-0352A45F3CE6}" presName="hierChild5" presStyleCnt="0"/>
      <dgm:spPr/>
    </dgm:pt>
    <dgm:pt modelId="{2D036302-273B-40D1-955A-75DAC6C65F4F}" type="pres">
      <dgm:prSet presAssocID="{6F7EE607-E507-4C50-924B-5088529F48C0}" presName="hierChild3" presStyleCnt="0"/>
      <dgm:spPr/>
    </dgm:pt>
    <dgm:pt modelId="{89DE9484-744B-4378-9F2A-34FA9DC7B0F3}" type="pres">
      <dgm:prSet presAssocID="{EB224DA1-E54D-417E-8C55-6E1B3C262EE3}" presName="hierRoot1" presStyleCnt="0">
        <dgm:presLayoutVars>
          <dgm:hierBranch val="init"/>
        </dgm:presLayoutVars>
      </dgm:prSet>
      <dgm:spPr/>
    </dgm:pt>
    <dgm:pt modelId="{0085567B-5821-47C4-A00C-14B50AD520EA}" type="pres">
      <dgm:prSet presAssocID="{EB224DA1-E54D-417E-8C55-6E1B3C262EE3}" presName="rootComposite1" presStyleCnt="0"/>
      <dgm:spPr/>
    </dgm:pt>
    <dgm:pt modelId="{A42C26B9-26CF-471F-B5CD-268846F55E75}" type="pres">
      <dgm:prSet presAssocID="{EB224DA1-E54D-417E-8C55-6E1B3C262EE3}" presName="rootText1" presStyleLbl="node0" presStyleIdx="1" presStyleCnt="4" custLinFactX="-3422" custLinFactY="7340" custLinFactNeighborX="-100000" custLinFactNeighborY="100000">
        <dgm:presLayoutVars>
          <dgm:chPref val="3"/>
        </dgm:presLayoutVars>
      </dgm:prSet>
      <dgm:spPr/>
    </dgm:pt>
    <dgm:pt modelId="{40EC50F4-9DE9-47BF-A559-CB8C7EC54563}" type="pres">
      <dgm:prSet presAssocID="{EB224DA1-E54D-417E-8C55-6E1B3C262EE3}" presName="rootConnector1" presStyleLbl="node1" presStyleIdx="0" presStyleCnt="0"/>
      <dgm:spPr/>
    </dgm:pt>
    <dgm:pt modelId="{1B96014F-9939-4E35-B3E3-94FBDBE05499}" type="pres">
      <dgm:prSet presAssocID="{EB224DA1-E54D-417E-8C55-6E1B3C262EE3}" presName="hierChild2" presStyleCnt="0"/>
      <dgm:spPr/>
    </dgm:pt>
    <dgm:pt modelId="{60892463-ECD3-4A93-9D73-51A45D8B6B4B}" type="pres">
      <dgm:prSet presAssocID="{D9AFB344-D702-44B2-B3B9-4B4F1A1DDA8D}" presName="Name37" presStyleLbl="parChTrans1D2" presStyleIdx="1" presStyleCnt="7"/>
      <dgm:spPr/>
    </dgm:pt>
    <dgm:pt modelId="{C6708E56-4375-4AA9-B024-69F46EE7BA0B}" type="pres">
      <dgm:prSet presAssocID="{DD385870-FB49-4EB5-8520-DB5C830F36AA}" presName="hierRoot2" presStyleCnt="0">
        <dgm:presLayoutVars>
          <dgm:hierBranch val="init"/>
        </dgm:presLayoutVars>
      </dgm:prSet>
      <dgm:spPr/>
    </dgm:pt>
    <dgm:pt modelId="{E4D42176-F293-428B-992B-FEE74F0343A0}" type="pres">
      <dgm:prSet presAssocID="{DD385870-FB49-4EB5-8520-DB5C830F36AA}" presName="rootComposite" presStyleCnt="0"/>
      <dgm:spPr/>
    </dgm:pt>
    <dgm:pt modelId="{3024DC18-C61F-4A7D-85D5-AA3AFEBAAFEF}" type="pres">
      <dgm:prSet presAssocID="{DD385870-FB49-4EB5-8520-DB5C830F36AA}" presName="rootText" presStyleLbl="node2" presStyleIdx="1" presStyleCnt="7" custLinFactX="-21216" custLinFactY="15600" custLinFactNeighborX="-100000" custLinFactNeighborY="100000">
        <dgm:presLayoutVars>
          <dgm:chPref val="3"/>
        </dgm:presLayoutVars>
      </dgm:prSet>
      <dgm:spPr/>
    </dgm:pt>
    <dgm:pt modelId="{8DA4EB3F-EF18-41C5-A425-BF1932CE03A5}" type="pres">
      <dgm:prSet presAssocID="{DD385870-FB49-4EB5-8520-DB5C830F36AA}" presName="rootConnector" presStyleLbl="node2" presStyleIdx="1" presStyleCnt="7"/>
      <dgm:spPr/>
    </dgm:pt>
    <dgm:pt modelId="{3FE43310-0182-4996-A19B-3A0A20FFE4EB}" type="pres">
      <dgm:prSet presAssocID="{DD385870-FB49-4EB5-8520-DB5C830F36AA}" presName="hierChild4" presStyleCnt="0"/>
      <dgm:spPr/>
    </dgm:pt>
    <dgm:pt modelId="{0660A18C-0008-4191-9E73-C1AAA53051D1}" type="pres">
      <dgm:prSet presAssocID="{DD385870-FB49-4EB5-8520-DB5C830F36AA}" presName="hierChild5" presStyleCnt="0"/>
      <dgm:spPr/>
    </dgm:pt>
    <dgm:pt modelId="{8F775BF0-402F-4880-9F08-1A7D265A283A}" type="pres">
      <dgm:prSet presAssocID="{34C7BF9A-9B48-417B-8C8E-E605A95BF5E3}" presName="Name37" presStyleLbl="parChTrans1D2" presStyleIdx="2" presStyleCnt="7"/>
      <dgm:spPr/>
    </dgm:pt>
    <dgm:pt modelId="{E8EBF0D1-3304-480F-A4CE-8A90BF31C86E}" type="pres">
      <dgm:prSet presAssocID="{BA03E378-D3AD-46DB-BA1F-F1981FB2C077}" presName="hierRoot2" presStyleCnt="0">
        <dgm:presLayoutVars>
          <dgm:hierBranch val="init"/>
        </dgm:presLayoutVars>
      </dgm:prSet>
      <dgm:spPr/>
    </dgm:pt>
    <dgm:pt modelId="{025ABC16-B4D6-4FE3-BE8C-6033B9E57E5F}" type="pres">
      <dgm:prSet presAssocID="{BA03E378-D3AD-46DB-BA1F-F1981FB2C077}" presName="rootComposite" presStyleCnt="0"/>
      <dgm:spPr/>
    </dgm:pt>
    <dgm:pt modelId="{7D754922-CEA8-423C-A0B3-74197D3A69AD}" type="pres">
      <dgm:prSet presAssocID="{BA03E378-D3AD-46DB-BA1F-F1981FB2C077}" presName="rootText" presStyleLbl="node2" presStyleIdx="2" presStyleCnt="7" custLinFactX="-12445" custLinFactY="15600" custLinFactNeighborX="-100000" custLinFactNeighborY="100000">
        <dgm:presLayoutVars>
          <dgm:chPref val="3"/>
        </dgm:presLayoutVars>
      </dgm:prSet>
      <dgm:spPr/>
    </dgm:pt>
    <dgm:pt modelId="{3252ABE1-3968-462A-A2EA-51D82E508E2E}" type="pres">
      <dgm:prSet presAssocID="{BA03E378-D3AD-46DB-BA1F-F1981FB2C077}" presName="rootConnector" presStyleLbl="node2" presStyleIdx="2" presStyleCnt="7"/>
      <dgm:spPr/>
    </dgm:pt>
    <dgm:pt modelId="{604B01CD-F9E9-4D9C-83C2-B6F7BC068681}" type="pres">
      <dgm:prSet presAssocID="{BA03E378-D3AD-46DB-BA1F-F1981FB2C077}" presName="hierChild4" presStyleCnt="0"/>
      <dgm:spPr/>
    </dgm:pt>
    <dgm:pt modelId="{42D94D9F-17D9-4FF2-BEA5-2044C317AE4E}" type="pres">
      <dgm:prSet presAssocID="{BA03E378-D3AD-46DB-BA1F-F1981FB2C077}" presName="hierChild5" presStyleCnt="0"/>
      <dgm:spPr/>
    </dgm:pt>
    <dgm:pt modelId="{3C16F4BD-116E-4364-96C5-487377BCF2F7}" type="pres">
      <dgm:prSet presAssocID="{EB224DA1-E54D-417E-8C55-6E1B3C262EE3}" presName="hierChild3" presStyleCnt="0"/>
      <dgm:spPr/>
    </dgm:pt>
    <dgm:pt modelId="{1DF99024-3CC1-43EA-9F6E-5099173218AB}" type="pres">
      <dgm:prSet presAssocID="{7DE1FE47-DFAE-4D87-A414-FE5F0DA61374}" presName="hierRoot1" presStyleCnt="0">
        <dgm:presLayoutVars>
          <dgm:hierBranch val="init"/>
        </dgm:presLayoutVars>
      </dgm:prSet>
      <dgm:spPr/>
    </dgm:pt>
    <dgm:pt modelId="{ED5FB14C-9875-4D8F-970C-DFA74613ECFB}" type="pres">
      <dgm:prSet presAssocID="{7DE1FE47-DFAE-4D87-A414-FE5F0DA61374}" presName="rootComposite1" presStyleCnt="0"/>
      <dgm:spPr/>
    </dgm:pt>
    <dgm:pt modelId="{96D8717D-40EF-4E9B-8093-6E03657594B9}" type="pres">
      <dgm:prSet presAssocID="{7DE1FE47-DFAE-4D87-A414-FE5F0DA61374}" presName="rootText1" presStyleLbl="node0" presStyleIdx="2" presStyleCnt="4" custLinFactY="7340" custLinFactNeighborX="-82215" custLinFactNeighborY="100000">
        <dgm:presLayoutVars>
          <dgm:chPref val="3"/>
        </dgm:presLayoutVars>
      </dgm:prSet>
      <dgm:spPr/>
    </dgm:pt>
    <dgm:pt modelId="{7E13861D-878D-4CAE-A6BE-6F165225789D}" type="pres">
      <dgm:prSet presAssocID="{7DE1FE47-DFAE-4D87-A414-FE5F0DA61374}" presName="rootConnector1" presStyleLbl="node1" presStyleIdx="0" presStyleCnt="0"/>
      <dgm:spPr/>
    </dgm:pt>
    <dgm:pt modelId="{DC9F5327-7E58-45F1-A87B-5677B1A26326}" type="pres">
      <dgm:prSet presAssocID="{7DE1FE47-DFAE-4D87-A414-FE5F0DA61374}" presName="hierChild2" presStyleCnt="0"/>
      <dgm:spPr/>
    </dgm:pt>
    <dgm:pt modelId="{E490D85E-53FB-4665-8253-1DB48466D774}" type="pres">
      <dgm:prSet presAssocID="{044659E5-02A0-4A60-BD6C-A3BF4FB20BBF}" presName="Name37" presStyleLbl="parChTrans1D2" presStyleIdx="3" presStyleCnt="7"/>
      <dgm:spPr/>
    </dgm:pt>
    <dgm:pt modelId="{BFA68117-5B3B-40CB-8A60-DF21DB09A01C}" type="pres">
      <dgm:prSet presAssocID="{A942E376-2930-43FA-89BB-0F617F986470}" presName="hierRoot2" presStyleCnt="0">
        <dgm:presLayoutVars>
          <dgm:hierBranch val="init"/>
        </dgm:presLayoutVars>
      </dgm:prSet>
      <dgm:spPr/>
    </dgm:pt>
    <dgm:pt modelId="{4FAE1733-76F3-4564-B9B2-4DB41701512A}" type="pres">
      <dgm:prSet presAssocID="{A942E376-2930-43FA-89BB-0F617F986470}" presName="rootComposite" presStyleCnt="0"/>
      <dgm:spPr/>
    </dgm:pt>
    <dgm:pt modelId="{3141643A-5E3B-491E-A293-E928957778F7}" type="pres">
      <dgm:prSet presAssocID="{A942E376-2930-43FA-89BB-0F617F986470}" presName="rootText" presStyleLbl="node2" presStyleIdx="3" presStyleCnt="7" custLinFactY="15600" custLinFactNeighborX="-90015" custLinFactNeighborY="100000">
        <dgm:presLayoutVars>
          <dgm:chPref val="3"/>
        </dgm:presLayoutVars>
      </dgm:prSet>
      <dgm:spPr/>
    </dgm:pt>
    <dgm:pt modelId="{046AEB94-A4B1-4873-9225-CA8669523CBA}" type="pres">
      <dgm:prSet presAssocID="{A942E376-2930-43FA-89BB-0F617F986470}" presName="rootConnector" presStyleLbl="node2" presStyleIdx="3" presStyleCnt="7"/>
      <dgm:spPr/>
    </dgm:pt>
    <dgm:pt modelId="{2F36F6F7-FEAC-44F5-8551-CE6E457D2BF4}" type="pres">
      <dgm:prSet presAssocID="{A942E376-2930-43FA-89BB-0F617F986470}" presName="hierChild4" presStyleCnt="0"/>
      <dgm:spPr/>
    </dgm:pt>
    <dgm:pt modelId="{7292630C-D9D6-4288-8F74-490F5D3FD8C0}" type="pres">
      <dgm:prSet presAssocID="{A942E376-2930-43FA-89BB-0F617F986470}" presName="hierChild5" presStyleCnt="0"/>
      <dgm:spPr/>
    </dgm:pt>
    <dgm:pt modelId="{496FE773-D946-4319-B22C-0E5A370848DB}" type="pres">
      <dgm:prSet presAssocID="{97CF7DDB-5CAC-433D-AF0A-762E301575BC}" presName="Name37" presStyleLbl="parChTrans1D2" presStyleIdx="4" presStyleCnt="7"/>
      <dgm:spPr/>
    </dgm:pt>
    <dgm:pt modelId="{AD1DC094-3228-4DF9-917C-17EFACC5264E}" type="pres">
      <dgm:prSet presAssocID="{07D7525B-7456-46C3-9C1A-3B90085E70AF}" presName="hierRoot2" presStyleCnt="0">
        <dgm:presLayoutVars>
          <dgm:hierBranch val="init"/>
        </dgm:presLayoutVars>
      </dgm:prSet>
      <dgm:spPr/>
    </dgm:pt>
    <dgm:pt modelId="{C420B596-82D1-4BC6-9A6B-58CBAA55FEC8}" type="pres">
      <dgm:prSet presAssocID="{07D7525B-7456-46C3-9C1A-3B90085E70AF}" presName="rootComposite" presStyleCnt="0"/>
      <dgm:spPr/>
    </dgm:pt>
    <dgm:pt modelId="{9BA35188-D5F1-421C-825A-97B5CACC2EFD}" type="pres">
      <dgm:prSet presAssocID="{07D7525B-7456-46C3-9C1A-3B90085E70AF}" presName="rootText" presStyleLbl="node2" presStyleIdx="4" presStyleCnt="7" custLinFactY="15600" custLinFactNeighborX="-67585" custLinFactNeighborY="100000">
        <dgm:presLayoutVars>
          <dgm:chPref val="3"/>
        </dgm:presLayoutVars>
      </dgm:prSet>
      <dgm:spPr/>
    </dgm:pt>
    <dgm:pt modelId="{C0A587FD-69C1-43CE-A08B-1E9553A2ED92}" type="pres">
      <dgm:prSet presAssocID="{07D7525B-7456-46C3-9C1A-3B90085E70AF}" presName="rootConnector" presStyleLbl="node2" presStyleIdx="4" presStyleCnt="7"/>
      <dgm:spPr/>
    </dgm:pt>
    <dgm:pt modelId="{36E3BA61-B55B-4F97-B215-9909C9D283E9}" type="pres">
      <dgm:prSet presAssocID="{07D7525B-7456-46C3-9C1A-3B90085E70AF}" presName="hierChild4" presStyleCnt="0"/>
      <dgm:spPr/>
    </dgm:pt>
    <dgm:pt modelId="{901650D6-3DB1-4A50-BC2A-C474F6FF0DD8}" type="pres">
      <dgm:prSet presAssocID="{07D7525B-7456-46C3-9C1A-3B90085E70AF}" presName="hierChild5" presStyleCnt="0"/>
      <dgm:spPr/>
    </dgm:pt>
    <dgm:pt modelId="{40D97AE6-AE42-401B-A9D8-0466F4AACF48}" type="pres">
      <dgm:prSet presAssocID="{7DE1FE47-DFAE-4D87-A414-FE5F0DA61374}" presName="hierChild3" presStyleCnt="0"/>
      <dgm:spPr/>
    </dgm:pt>
    <dgm:pt modelId="{7ABFC152-8BF9-46EB-A879-6A1DDC8F935B}" type="pres">
      <dgm:prSet presAssocID="{83E54D3F-2F4A-4982-9F12-BF0B7E5FA96C}" presName="hierRoot1" presStyleCnt="0">
        <dgm:presLayoutVars>
          <dgm:hierBranch val="init"/>
        </dgm:presLayoutVars>
      </dgm:prSet>
      <dgm:spPr/>
    </dgm:pt>
    <dgm:pt modelId="{D80FF25F-9D40-439E-A573-BDAD3CADC8A3}" type="pres">
      <dgm:prSet presAssocID="{83E54D3F-2F4A-4982-9F12-BF0B7E5FA96C}" presName="rootComposite1" presStyleCnt="0"/>
      <dgm:spPr/>
    </dgm:pt>
    <dgm:pt modelId="{D8040398-81F0-4BE8-8280-6B04FE547053}" type="pres">
      <dgm:prSet presAssocID="{83E54D3F-2F4A-4982-9F12-BF0B7E5FA96C}" presName="rootText1" presStyleLbl="node0" presStyleIdx="3" presStyleCnt="4" custLinFactY="7340" custLinFactNeighborX="-51015" custLinFactNeighborY="100000">
        <dgm:presLayoutVars>
          <dgm:chPref val="3"/>
        </dgm:presLayoutVars>
      </dgm:prSet>
      <dgm:spPr/>
    </dgm:pt>
    <dgm:pt modelId="{F523396F-64C9-4465-AA00-2215F1C1CC37}" type="pres">
      <dgm:prSet presAssocID="{83E54D3F-2F4A-4982-9F12-BF0B7E5FA96C}" presName="rootConnector1" presStyleLbl="node1" presStyleIdx="0" presStyleCnt="0"/>
      <dgm:spPr/>
    </dgm:pt>
    <dgm:pt modelId="{BF988A14-7FA0-44AC-BD3E-E929E71F00D4}" type="pres">
      <dgm:prSet presAssocID="{83E54D3F-2F4A-4982-9F12-BF0B7E5FA96C}" presName="hierChild2" presStyleCnt="0"/>
      <dgm:spPr/>
    </dgm:pt>
    <dgm:pt modelId="{9D5AF195-0D90-43CA-ACB8-A666E260C186}" type="pres">
      <dgm:prSet presAssocID="{6E2B8649-388E-4C49-A4B4-0FEC01F2EFF0}" presName="Name37" presStyleLbl="parChTrans1D2" presStyleIdx="5" presStyleCnt="7"/>
      <dgm:spPr/>
    </dgm:pt>
    <dgm:pt modelId="{926AB298-F105-451F-BB34-9054433D42A7}" type="pres">
      <dgm:prSet presAssocID="{FC8A83EB-6394-460A-9BC4-52484CB46B9C}" presName="hierRoot2" presStyleCnt="0">
        <dgm:presLayoutVars>
          <dgm:hierBranch val="init"/>
        </dgm:presLayoutVars>
      </dgm:prSet>
      <dgm:spPr/>
    </dgm:pt>
    <dgm:pt modelId="{585CEA2D-9540-4326-84E2-E6EEDB3580CC}" type="pres">
      <dgm:prSet presAssocID="{FC8A83EB-6394-460A-9BC4-52484CB46B9C}" presName="rootComposite" presStyleCnt="0"/>
      <dgm:spPr/>
    </dgm:pt>
    <dgm:pt modelId="{9B5AF03B-B4DD-4CA6-852A-77BCF55810A1}" type="pres">
      <dgm:prSet presAssocID="{FC8A83EB-6394-460A-9BC4-52484CB46B9C}" presName="rootText" presStyleLbl="node2" presStyleIdx="5" presStyleCnt="7" custLinFactY="15600" custLinFactNeighborX="-51985" custLinFactNeighborY="100000">
        <dgm:presLayoutVars>
          <dgm:chPref val="3"/>
        </dgm:presLayoutVars>
      </dgm:prSet>
      <dgm:spPr/>
    </dgm:pt>
    <dgm:pt modelId="{A1B9E03F-F8B4-42C8-BFA5-74E4407C9698}" type="pres">
      <dgm:prSet presAssocID="{FC8A83EB-6394-460A-9BC4-52484CB46B9C}" presName="rootConnector" presStyleLbl="node2" presStyleIdx="5" presStyleCnt="7"/>
      <dgm:spPr/>
    </dgm:pt>
    <dgm:pt modelId="{F8253650-D98C-439C-9E27-20BB4F13FAAF}" type="pres">
      <dgm:prSet presAssocID="{FC8A83EB-6394-460A-9BC4-52484CB46B9C}" presName="hierChild4" presStyleCnt="0"/>
      <dgm:spPr/>
    </dgm:pt>
    <dgm:pt modelId="{D41C469E-E4D5-4244-8239-A5BE07AB142F}" type="pres">
      <dgm:prSet presAssocID="{FC8A83EB-6394-460A-9BC4-52484CB46B9C}" presName="hierChild5" presStyleCnt="0"/>
      <dgm:spPr/>
    </dgm:pt>
    <dgm:pt modelId="{E7B54BE8-5816-4E75-AAB9-917CB35DB836}" type="pres">
      <dgm:prSet presAssocID="{3C9CD297-3288-4968-8D20-BE9C7FEA8F88}" presName="Name37" presStyleLbl="parChTrans1D2" presStyleIdx="6" presStyleCnt="7"/>
      <dgm:spPr/>
    </dgm:pt>
    <dgm:pt modelId="{143FF066-15EB-4028-9E20-9EABCEEFB286}" type="pres">
      <dgm:prSet presAssocID="{3BCDB988-F1AA-4C6C-B0C0-ED5B56926DF9}" presName="hierRoot2" presStyleCnt="0">
        <dgm:presLayoutVars>
          <dgm:hierBranch val="init"/>
        </dgm:presLayoutVars>
      </dgm:prSet>
      <dgm:spPr/>
    </dgm:pt>
    <dgm:pt modelId="{DA93011B-5F2B-4703-B1F4-9906CC842BC3}" type="pres">
      <dgm:prSet presAssocID="{3BCDB988-F1AA-4C6C-B0C0-ED5B56926DF9}" presName="rootComposite" presStyleCnt="0"/>
      <dgm:spPr/>
    </dgm:pt>
    <dgm:pt modelId="{199CA224-B79D-40A4-9924-C9BB1FB1C6E6}" type="pres">
      <dgm:prSet presAssocID="{3BCDB988-F1AA-4C6C-B0C0-ED5B56926DF9}" presName="rootText" presStyleLbl="node2" presStyleIdx="6" presStyleCnt="7" custLinFactY="15600" custLinFactNeighborX="-22725" custLinFactNeighborY="100000">
        <dgm:presLayoutVars>
          <dgm:chPref val="3"/>
        </dgm:presLayoutVars>
      </dgm:prSet>
      <dgm:spPr/>
    </dgm:pt>
    <dgm:pt modelId="{023C84B4-1A22-4850-AB19-55ACA3A86835}" type="pres">
      <dgm:prSet presAssocID="{3BCDB988-F1AA-4C6C-B0C0-ED5B56926DF9}" presName="rootConnector" presStyleLbl="node2" presStyleIdx="6" presStyleCnt="7"/>
      <dgm:spPr/>
    </dgm:pt>
    <dgm:pt modelId="{093B4F0F-2A0F-48D5-807F-88360F381D4D}" type="pres">
      <dgm:prSet presAssocID="{3BCDB988-F1AA-4C6C-B0C0-ED5B56926DF9}" presName="hierChild4" presStyleCnt="0"/>
      <dgm:spPr/>
    </dgm:pt>
    <dgm:pt modelId="{73B24E35-8645-467E-9875-84921FFCF227}" type="pres">
      <dgm:prSet presAssocID="{3BCDB988-F1AA-4C6C-B0C0-ED5B56926DF9}" presName="hierChild5" presStyleCnt="0"/>
      <dgm:spPr/>
    </dgm:pt>
    <dgm:pt modelId="{22D091FA-C0A2-43CC-A93C-0A3703C86773}" type="pres">
      <dgm:prSet presAssocID="{83E54D3F-2F4A-4982-9F12-BF0B7E5FA96C}" presName="hierChild3" presStyleCnt="0"/>
      <dgm:spPr/>
    </dgm:pt>
  </dgm:ptLst>
  <dgm:cxnLst>
    <dgm:cxn modelId="{EB974C04-CFA3-4B7D-BACC-8D917D4062B6}" type="presOf" srcId="{7DE1FE47-DFAE-4D87-A414-FE5F0DA61374}" destId="{7E13861D-878D-4CAE-A6BE-6F165225789D}" srcOrd="1" destOrd="0" presId="urn:microsoft.com/office/officeart/2005/8/layout/orgChart1"/>
    <dgm:cxn modelId="{6FCE7E10-98F9-4514-B313-6A0D53F7BBFE}" srcId="{7DE1FE47-DFAE-4D87-A414-FE5F0DA61374}" destId="{A942E376-2930-43FA-89BB-0F617F986470}" srcOrd="0" destOrd="0" parTransId="{044659E5-02A0-4A60-BD6C-A3BF4FB20BBF}" sibTransId="{22166FD2-F393-45F1-9ABC-EC03DC8F02F8}"/>
    <dgm:cxn modelId="{C37D1019-3ED8-4CED-A3AC-BD523D932134}" type="presOf" srcId="{FC8A83EB-6394-460A-9BC4-52484CB46B9C}" destId="{9B5AF03B-B4DD-4CA6-852A-77BCF55810A1}" srcOrd="0" destOrd="0" presId="urn:microsoft.com/office/officeart/2005/8/layout/orgChart1"/>
    <dgm:cxn modelId="{BCF1461F-52EB-4AB4-B649-D08C5D4A5173}" type="presOf" srcId="{7DE1FE47-DFAE-4D87-A414-FE5F0DA61374}" destId="{96D8717D-40EF-4E9B-8093-6E03657594B9}" srcOrd="0" destOrd="0" presId="urn:microsoft.com/office/officeart/2005/8/layout/orgChart1"/>
    <dgm:cxn modelId="{EE721221-B4A3-41B1-BF79-2B1C1AEEE49A}" type="presOf" srcId="{34C7BF9A-9B48-417B-8C8E-E605A95BF5E3}" destId="{8F775BF0-402F-4880-9F08-1A7D265A283A}" srcOrd="0" destOrd="0" presId="urn:microsoft.com/office/officeart/2005/8/layout/orgChart1"/>
    <dgm:cxn modelId="{EAE6E623-EAEA-4235-A04B-1680D611CC25}" type="presOf" srcId="{C4CA6CED-B618-40D6-80FE-1DD6120FF1CB}" destId="{5A5CE529-B647-4DCA-BDC1-DE464ED9555C}" srcOrd="0" destOrd="0" presId="urn:microsoft.com/office/officeart/2005/8/layout/orgChart1"/>
    <dgm:cxn modelId="{BD30A229-6898-4133-90F1-C4FCBAA8B54E}" type="presOf" srcId="{3BCDB988-F1AA-4C6C-B0C0-ED5B56926DF9}" destId="{023C84B4-1A22-4850-AB19-55ACA3A86835}" srcOrd="1" destOrd="0" presId="urn:microsoft.com/office/officeart/2005/8/layout/orgChart1"/>
    <dgm:cxn modelId="{26B3E22F-CA9B-41C4-B268-108796583224}" type="presOf" srcId="{D9AFB344-D702-44B2-B3B9-4B4F1A1DDA8D}" destId="{60892463-ECD3-4A93-9D73-51A45D8B6B4B}" srcOrd="0" destOrd="0" presId="urn:microsoft.com/office/officeart/2005/8/layout/orgChart1"/>
    <dgm:cxn modelId="{B0D33330-45C7-445E-8F0F-F258841320FF}" srcId="{989BD5A2-66AD-4E50-8B13-F162A7B8F617}" destId="{83E54D3F-2F4A-4982-9F12-BF0B7E5FA96C}" srcOrd="3" destOrd="0" parTransId="{DE1AAAA3-613E-4D98-8A14-E49CCFB72BD6}" sibTransId="{99DE36C4-6C10-412D-8F51-FC25E8552A15}"/>
    <dgm:cxn modelId="{7EF65133-8C8F-4B6F-A996-EAA8F009667E}" srcId="{7DE1FE47-DFAE-4D87-A414-FE5F0DA61374}" destId="{07D7525B-7456-46C3-9C1A-3B90085E70AF}" srcOrd="1" destOrd="0" parTransId="{97CF7DDB-5CAC-433D-AF0A-762E301575BC}" sibTransId="{23A8F090-CACA-4D7D-8C2F-1D6674C1E4A5}"/>
    <dgm:cxn modelId="{46648833-8BAA-416B-B252-6D4B270721C8}" type="presOf" srcId="{07D7525B-7456-46C3-9C1A-3B90085E70AF}" destId="{9BA35188-D5F1-421C-825A-97B5CACC2EFD}" srcOrd="0" destOrd="0" presId="urn:microsoft.com/office/officeart/2005/8/layout/orgChart1"/>
    <dgm:cxn modelId="{9EECB241-0AAF-4C01-A8F8-1A3BC664F466}" srcId="{EB224DA1-E54D-417E-8C55-6E1B3C262EE3}" destId="{BA03E378-D3AD-46DB-BA1F-F1981FB2C077}" srcOrd="1" destOrd="0" parTransId="{34C7BF9A-9B48-417B-8C8E-E605A95BF5E3}" sibTransId="{10E3FE28-EEF4-4DDC-87B2-00EF783C8753}"/>
    <dgm:cxn modelId="{59912443-E80E-47D6-AD15-317E3E28D31D}" srcId="{6F7EE607-E507-4C50-924B-5088529F48C0}" destId="{8E6E0FBF-E3C9-4EBB-B0AB-0352A45F3CE6}" srcOrd="0" destOrd="0" parTransId="{C4CA6CED-B618-40D6-80FE-1DD6120FF1CB}" sibTransId="{EAF6FA43-7C8A-440F-AA1E-9D36DD7A2290}"/>
    <dgm:cxn modelId="{21FF9745-9B10-4951-9D3F-88C980D0C811}" type="presOf" srcId="{97CF7DDB-5CAC-433D-AF0A-762E301575BC}" destId="{496FE773-D946-4319-B22C-0E5A370848DB}" srcOrd="0" destOrd="0" presId="urn:microsoft.com/office/officeart/2005/8/layout/orgChart1"/>
    <dgm:cxn modelId="{54113B4A-F3A9-44D9-BE3E-4D12C9F6800E}" type="presOf" srcId="{EB224DA1-E54D-417E-8C55-6E1B3C262EE3}" destId="{A42C26B9-26CF-471F-B5CD-268846F55E75}" srcOrd="0" destOrd="0" presId="urn:microsoft.com/office/officeart/2005/8/layout/orgChart1"/>
    <dgm:cxn modelId="{DBE7C64A-8DFD-4629-94C7-EA4EDAB1C088}" type="presOf" srcId="{6F7EE607-E507-4C50-924B-5088529F48C0}" destId="{5C482726-EFDB-4A2C-B697-42E24C07E71B}" srcOrd="1" destOrd="0" presId="urn:microsoft.com/office/officeart/2005/8/layout/orgChart1"/>
    <dgm:cxn modelId="{9F791A6C-DF94-46A9-A7DD-3774D2610C5A}" type="presOf" srcId="{DD385870-FB49-4EB5-8520-DB5C830F36AA}" destId="{8DA4EB3F-EF18-41C5-A425-BF1932CE03A5}" srcOrd="1" destOrd="0" presId="urn:microsoft.com/office/officeart/2005/8/layout/orgChart1"/>
    <dgm:cxn modelId="{D8A8706C-FC42-438A-A178-99A5662D0D0C}" type="presOf" srcId="{6E2B8649-388E-4C49-A4B4-0FEC01F2EFF0}" destId="{9D5AF195-0D90-43CA-ACB8-A666E260C186}" srcOrd="0" destOrd="0" presId="urn:microsoft.com/office/officeart/2005/8/layout/orgChart1"/>
    <dgm:cxn modelId="{93D7F76E-AF5D-47DD-B450-5BE9E2B51ECF}" type="presOf" srcId="{BA03E378-D3AD-46DB-BA1F-F1981FB2C077}" destId="{3252ABE1-3968-462A-A2EA-51D82E508E2E}" srcOrd="1" destOrd="0" presId="urn:microsoft.com/office/officeart/2005/8/layout/orgChart1"/>
    <dgm:cxn modelId="{08BE934F-1A29-4F19-BB3D-0A9346816AC0}" type="presOf" srcId="{83E54D3F-2F4A-4982-9F12-BF0B7E5FA96C}" destId="{D8040398-81F0-4BE8-8280-6B04FE547053}" srcOrd="0" destOrd="0" presId="urn:microsoft.com/office/officeart/2005/8/layout/orgChart1"/>
    <dgm:cxn modelId="{542AAE74-498C-4B47-A02A-5E8C29492470}" type="presOf" srcId="{8E6E0FBF-E3C9-4EBB-B0AB-0352A45F3CE6}" destId="{2700522D-EB95-4E01-9790-2AF771FC7088}" srcOrd="1" destOrd="0" presId="urn:microsoft.com/office/officeart/2005/8/layout/orgChart1"/>
    <dgm:cxn modelId="{2E211C57-FFB1-46FC-82B5-BE08124047B6}" type="presOf" srcId="{989BD5A2-66AD-4E50-8B13-F162A7B8F617}" destId="{8BB3A9DE-22C0-4DB8-B1A1-14486B94947C}" srcOrd="0" destOrd="0" presId="urn:microsoft.com/office/officeart/2005/8/layout/orgChart1"/>
    <dgm:cxn modelId="{462B4B79-EC01-4491-A37B-F91E7447706E}" srcId="{989BD5A2-66AD-4E50-8B13-F162A7B8F617}" destId="{EB224DA1-E54D-417E-8C55-6E1B3C262EE3}" srcOrd="1" destOrd="0" parTransId="{D08C08BC-AE94-40CD-A577-261BC1A57D83}" sibTransId="{83CEA87E-3497-49BE-8EDE-88822DAF7A0E}"/>
    <dgm:cxn modelId="{DF1F927D-8ADD-47A2-B4D0-F296C4077E1C}" type="presOf" srcId="{6F7EE607-E507-4C50-924B-5088529F48C0}" destId="{049BADC9-FB99-48C8-A277-422853BE0A6F}" srcOrd="0" destOrd="0" presId="urn:microsoft.com/office/officeart/2005/8/layout/orgChart1"/>
    <dgm:cxn modelId="{7CDE1884-EBB6-4538-A9BF-ABD1B6B2BBB7}" srcId="{989BD5A2-66AD-4E50-8B13-F162A7B8F617}" destId="{7DE1FE47-DFAE-4D87-A414-FE5F0DA61374}" srcOrd="2" destOrd="0" parTransId="{6AE75F5C-4605-4811-8F4D-052C041D5B24}" sibTransId="{F1616CBB-F59A-4AE2-B5AC-2350B5D66B58}"/>
    <dgm:cxn modelId="{579CAE9A-6A82-484E-A27E-0A2607AABBF1}" srcId="{989BD5A2-66AD-4E50-8B13-F162A7B8F617}" destId="{6F7EE607-E507-4C50-924B-5088529F48C0}" srcOrd="0" destOrd="0" parTransId="{CC3E0BF7-8CDD-45A1-83E0-0E2C32BFF559}" sibTransId="{5000B5E4-FC02-468A-8C99-584B3D2D9793}"/>
    <dgm:cxn modelId="{320A849E-EB43-4BA7-91F7-87DBCEB26922}" type="presOf" srcId="{DD385870-FB49-4EB5-8520-DB5C830F36AA}" destId="{3024DC18-C61F-4A7D-85D5-AA3AFEBAAFEF}" srcOrd="0" destOrd="0" presId="urn:microsoft.com/office/officeart/2005/8/layout/orgChart1"/>
    <dgm:cxn modelId="{4572CAAD-70BE-45B1-A4BD-230E8F6B3A70}" type="presOf" srcId="{EB224DA1-E54D-417E-8C55-6E1B3C262EE3}" destId="{40EC50F4-9DE9-47BF-A559-CB8C7EC54563}" srcOrd="1" destOrd="0" presId="urn:microsoft.com/office/officeart/2005/8/layout/orgChart1"/>
    <dgm:cxn modelId="{70FEECB1-BEC6-4EE1-A420-B088997F7D22}" srcId="{83E54D3F-2F4A-4982-9F12-BF0B7E5FA96C}" destId="{FC8A83EB-6394-460A-9BC4-52484CB46B9C}" srcOrd="0" destOrd="0" parTransId="{6E2B8649-388E-4C49-A4B4-0FEC01F2EFF0}" sibTransId="{EFFE1D5C-5C53-495A-812B-B24A9E1300A4}"/>
    <dgm:cxn modelId="{47701AC2-32ED-40F3-B7C2-56BCFE6AE45D}" type="presOf" srcId="{07D7525B-7456-46C3-9C1A-3B90085E70AF}" destId="{C0A587FD-69C1-43CE-A08B-1E9553A2ED92}" srcOrd="1" destOrd="0" presId="urn:microsoft.com/office/officeart/2005/8/layout/orgChart1"/>
    <dgm:cxn modelId="{3A3147CB-15F1-4EC5-BDBF-E873F1DF06EC}" type="presOf" srcId="{3C9CD297-3288-4968-8D20-BE9C7FEA8F88}" destId="{E7B54BE8-5816-4E75-AAB9-917CB35DB836}" srcOrd="0" destOrd="0" presId="urn:microsoft.com/office/officeart/2005/8/layout/orgChart1"/>
    <dgm:cxn modelId="{0ADB1CD5-0CEE-459D-B8FC-E6EBAE496007}" type="presOf" srcId="{8E6E0FBF-E3C9-4EBB-B0AB-0352A45F3CE6}" destId="{918E9016-42B0-4464-B072-470C374F9990}" srcOrd="0" destOrd="0" presId="urn:microsoft.com/office/officeart/2005/8/layout/orgChart1"/>
    <dgm:cxn modelId="{4D094CD9-6F2B-4991-9A5C-2BE3D8CBE099}" type="presOf" srcId="{83E54D3F-2F4A-4982-9F12-BF0B7E5FA96C}" destId="{F523396F-64C9-4465-AA00-2215F1C1CC37}" srcOrd="1" destOrd="0" presId="urn:microsoft.com/office/officeart/2005/8/layout/orgChart1"/>
    <dgm:cxn modelId="{A24096DB-DC02-4FA3-AFC9-7428F7745E57}" type="presOf" srcId="{044659E5-02A0-4A60-BD6C-A3BF4FB20BBF}" destId="{E490D85E-53FB-4665-8253-1DB48466D774}" srcOrd="0" destOrd="0" presId="urn:microsoft.com/office/officeart/2005/8/layout/orgChart1"/>
    <dgm:cxn modelId="{F9E8CEDE-105B-43DE-A4E3-8EA841CF9A74}" type="presOf" srcId="{FC8A83EB-6394-460A-9BC4-52484CB46B9C}" destId="{A1B9E03F-F8B4-42C8-BFA5-74E4407C9698}" srcOrd="1" destOrd="0" presId="urn:microsoft.com/office/officeart/2005/8/layout/orgChart1"/>
    <dgm:cxn modelId="{76C319E1-3057-4DC7-BF9D-D7C0B281D896}" srcId="{83E54D3F-2F4A-4982-9F12-BF0B7E5FA96C}" destId="{3BCDB988-F1AA-4C6C-B0C0-ED5B56926DF9}" srcOrd="1" destOrd="0" parTransId="{3C9CD297-3288-4968-8D20-BE9C7FEA8F88}" sibTransId="{5D82CFB7-19D3-4B3A-ADBC-53F3AD3285B1}"/>
    <dgm:cxn modelId="{93C72EE1-E3A5-44B3-BB8A-6D37B221E6C1}" type="presOf" srcId="{A942E376-2930-43FA-89BB-0F617F986470}" destId="{046AEB94-A4B1-4873-9225-CA8669523CBA}" srcOrd="1" destOrd="0" presId="urn:microsoft.com/office/officeart/2005/8/layout/orgChart1"/>
    <dgm:cxn modelId="{52F0FEEB-4C73-4CEE-8601-37F526C927C4}" srcId="{EB224DA1-E54D-417E-8C55-6E1B3C262EE3}" destId="{DD385870-FB49-4EB5-8520-DB5C830F36AA}" srcOrd="0" destOrd="0" parTransId="{D9AFB344-D702-44B2-B3B9-4B4F1A1DDA8D}" sibTransId="{07F372F0-7E92-4AD8-936A-FFD642BCB02A}"/>
    <dgm:cxn modelId="{16F00AF9-4FB3-4619-9315-378BBB49858D}" type="presOf" srcId="{A942E376-2930-43FA-89BB-0F617F986470}" destId="{3141643A-5E3B-491E-A293-E928957778F7}" srcOrd="0" destOrd="0" presId="urn:microsoft.com/office/officeart/2005/8/layout/orgChart1"/>
    <dgm:cxn modelId="{508C88FB-5B75-4270-AF40-CFBAD332365E}" type="presOf" srcId="{BA03E378-D3AD-46DB-BA1F-F1981FB2C077}" destId="{7D754922-CEA8-423C-A0B3-74197D3A69AD}" srcOrd="0" destOrd="0" presId="urn:microsoft.com/office/officeart/2005/8/layout/orgChart1"/>
    <dgm:cxn modelId="{8DAAABFF-56BE-4D68-B4DD-7F866EA2B324}" type="presOf" srcId="{3BCDB988-F1AA-4C6C-B0C0-ED5B56926DF9}" destId="{199CA224-B79D-40A4-9924-C9BB1FB1C6E6}" srcOrd="0" destOrd="0" presId="urn:microsoft.com/office/officeart/2005/8/layout/orgChart1"/>
    <dgm:cxn modelId="{BB72E900-A14F-440F-AA48-66CD8E1ECBD1}" type="presParOf" srcId="{8BB3A9DE-22C0-4DB8-B1A1-14486B94947C}" destId="{1B58EB35-4EA4-4A4D-BBEF-71DD1D5BD608}" srcOrd="0" destOrd="0" presId="urn:microsoft.com/office/officeart/2005/8/layout/orgChart1"/>
    <dgm:cxn modelId="{12BD4744-5876-4645-A1F2-825CE7191677}" type="presParOf" srcId="{1B58EB35-4EA4-4A4D-BBEF-71DD1D5BD608}" destId="{479A2CC4-03E4-47F5-9E96-B7C3B88F7BBB}" srcOrd="0" destOrd="0" presId="urn:microsoft.com/office/officeart/2005/8/layout/orgChart1"/>
    <dgm:cxn modelId="{B5DD8D2C-0D75-4450-8F3F-E64BD00D09A5}" type="presParOf" srcId="{479A2CC4-03E4-47F5-9E96-B7C3B88F7BBB}" destId="{049BADC9-FB99-48C8-A277-422853BE0A6F}" srcOrd="0" destOrd="0" presId="urn:microsoft.com/office/officeart/2005/8/layout/orgChart1"/>
    <dgm:cxn modelId="{B9D6D174-9D70-4BCB-A7A5-A62A124ED086}" type="presParOf" srcId="{479A2CC4-03E4-47F5-9E96-B7C3B88F7BBB}" destId="{5C482726-EFDB-4A2C-B697-42E24C07E71B}" srcOrd="1" destOrd="0" presId="urn:microsoft.com/office/officeart/2005/8/layout/orgChart1"/>
    <dgm:cxn modelId="{627F0886-489B-4B70-B4D7-413721AFFC7A}" type="presParOf" srcId="{1B58EB35-4EA4-4A4D-BBEF-71DD1D5BD608}" destId="{5EFA9AEB-5A48-4016-A7E2-6F91A54C970B}" srcOrd="1" destOrd="0" presId="urn:microsoft.com/office/officeart/2005/8/layout/orgChart1"/>
    <dgm:cxn modelId="{A72B9D60-71E3-422F-A479-8249DA75DAA6}" type="presParOf" srcId="{5EFA9AEB-5A48-4016-A7E2-6F91A54C970B}" destId="{5A5CE529-B647-4DCA-BDC1-DE464ED9555C}" srcOrd="0" destOrd="0" presId="urn:microsoft.com/office/officeart/2005/8/layout/orgChart1"/>
    <dgm:cxn modelId="{A6B49F57-5A86-41C3-BEE8-A6EC2B39757B}" type="presParOf" srcId="{5EFA9AEB-5A48-4016-A7E2-6F91A54C970B}" destId="{CFE1BE6A-9035-44DD-837C-31C900108A6C}" srcOrd="1" destOrd="0" presId="urn:microsoft.com/office/officeart/2005/8/layout/orgChart1"/>
    <dgm:cxn modelId="{AA9F19E7-1F11-4B0C-8FAC-635085588922}" type="presParOf" srcId="{CFE1BE6A-9035-44DD-837C-31C900108A6C}" destId="{CAA56A9A-9FE5-470C-9DE7-00C9C02CF5F8}" srcOrd="0" destOrd="0" presId="urn:microsoft.com/office/officeart/2005/8/layout/orgChart1"/>
    <dgm:cxn modelId="{0AD06FB6-C1D4-4754-89E2-09B611D20009}" type="presParOf" srcId="{CAA56A9A-9FE5-470C-9DE7-00C9C02CF5F8}" destId="{918E9016-42B0-4464-B072-470C374F9990}" srcOrd="0" destOrd="0" presId="urn:microsoft.com/office/officeart/2005/8/layout/orgChart1"/>
    <dgm:cxn modelId="{45662F45-5D19-42B7-A052-3E0F035D0833}" type="presParOf" srcId="{CAA56A9A-9FE5-470C-9DE7-00C9C02CF5F8}" destId="{2700522D-EB95-4E01-9790-2AF771FC7088}" srcOrd="1" destOrd="0" presId="urn:microsoft.com/office/officeart/2005/8/layout/orgChart1"/>
    <dgm:cxn modelId="{249C8BD7-9186-4CEC-A51F-0B73AF23C57A}" type="presParOf" srcId="{CFE1BE6A-9035-44DD-837C-31C900108A6C}" destId="{060C1805-7017-486F-8007-288001FC08CD}" srcOrd="1" destOrd="0" presId="urn:microsoft.com/office/officeart/2005/8/layout/orgChart1"/>
    <dgm:cxn modelId="{12301E6A-D2D4-4ADF-9DF3-6ABAF5F97F43}" type="presParOf" srcId="{CFE1BE6A-9035-44DD-837C-31C900108A6C}" destId="{C828BE51-987C-451A-9286-DF6D0817D703}" srcOrd="2" destOrd="0" presId="urn:microsoft.com/office/officeart/2005/8/layout/orgChart1"/>
    <dgm:cxn modelId="{442CDA65-19D0-4F17-B0C3-791BF676CBF5}" type="presParOf" srcId="{1B58EB35-4EA4-4A4D-BBEF-71DD1D5BD608}" destId="{2D036302-273B-40D1-955A-75DAC6C65F4F}" srcOrd="2" destOrd="0" presId="urn:microsoft.com/office/officeart/2005/8/layout/orgChart1"/>
    <dgm:cxn modelId="{2024B1CE-C78A-4F17-B936-D0DD98CA3509}" type="presParOf" srcId="{8BB3A9DE-22C0-4DB8-B1A1-14486B94947C}" destId="{89DE9484-744B-4378-9F2A-34FA9DC7B0F3}" srcOrd="1" destOrd="0" presId="urn:microsoft.com/office/officeart/2005/8/layout/orgChart1"/>
    <dgm:cxn modelId="{DEB5787D-4811-419B-9448-4CB61B7D11A2}" type="presParOf" srcId="{89DE9484-744B-4378-9F2A-34FA9DC7B0F3}" destId="{0085567B-5821-47C4-A00C-14B50AD520EA}" srcOrd="0" destOrd="0" presId="urn:microsoft.com/office/officeart/2005/8/layout/orgChart1"/>
    <dgm:cxn modelId="{9FEF83A9-C84A-439D-B31D-3617AD6B2493}" type="presParOf" srcId="{0085567B-5821-47C4-A00C-14B50AD520EA}" destId="{A42C26B9-26CF-471F-B5CD-268846F55E75}" srcOrd="0" destOrd="0" presId="urn:microsoft.com/office/officeart/2005/8/layout/orgChart1"/>
    <dgm:cxn modelId="{A03BABDC-0B48-44A7-8359-9D9D52A31DCC}" type="presParOf" srcId="{0085567B-5821-47C4-A00C-14B50AD520EA}" destId="{40EC50F4-9DE9-47BF-A559-CB8C7EC54563}" srcOrd="1" destOrd="0" presId="urn:microsoft.com/office/officeart/2005/8/layout/orgChart1"/>
    <dgm:cxn modelId="{CA63FDF5-B5AC-44F0-88CB-6D86B5C57771}" type="presParOf" srcId="{89DE9484-744B-4378-9F2A-34FA9DC7B0F3}" destId="{1B96014F-9939-4E35-B3E3-94FBDBE05499}" srcOrd="1" destOrd="0" presId="urn:microsoft.com/office/officeart/2005/8/layout/orgChart1"/>
    <dgm:cxn modelId="{E4790414-6642-49E1-A4EE-B453A80E7F8D}" type="presParOf" srcId="{1B96014F-9939-4E35-B3E3-94FBDBE05499}" destId="{60892463-ECD3-4A93-9D73-51A45D8B6B4B}" srcOrd="0" destOrd="0" presId="urn:microsoft.com/office/officeart/2005/8/layout/orgChart1"/>
    <dgm:cxn modelId="{778A0BCE-A8A3-4D87-B021-EA010291F3E9}" type="presParOf" srcId="{1B96014F-9939-4E35-B3E3-94FBDBE05499}" destId="{C6708E56-4375-4AA9-B024-69F46EE7BA0B}" srcOrd="1" destOrd="0" presId="urn:microsoft.com/office/officeart/2005/8/layout/orgChart1"/>
    <dgm:cxn modelId="{B036271D-A8CB-4087-8CEE-3C421E023BBE}" type="presParOf" srcId="{C6708E56-4375-4AA9-B024-69F46EE7BA0B}" destId="{E4D42176-F293-428B-992B-FEE74F0343A0}" srcOrd="0" destOrd="0" presId="urn:microsoft.com/office/officeart/2005/8/layout/orgChart1"/>
    <dgm:cxn modelId="{7B2D4357-438A-420E-A11F-9C72F45E13AD}" type="presParOf" srcId="{E4D42176-F293-428B-992B-FEE74F0343A0}" destId="{3024DC18-C61F-4A7D-85D5-AA3AFEBAAFEF}" srcOrd="0" destOrd="0" presId="urn:microsoft.com/office/officeart/2005/8/layout/orgChart1"/>
    <dgm:cxn modelId="{27A7D3A2-011F-4FE0-8F06-922AD5D68CCF}" type="presParOf" srcId="{E4D42176-F293-428B-992B-FEE74F0343A0}" destId="{8DA4EB3F-EF18-41C5-A425-BF1932CE03A5}" srcOrd="1" destOrd="0" presId="urn:microsoft.com/office/officeart/2005/8/layout/orgChart1"/>
    <dgm:cxn modelId="{ED567085-BE5A-4975-8F14-157A9D73EE22}" type="presParOf" srcId="{C6708E56-4375-4AA9-B024-69F46EE7BA0B}" destId="{3FE43310-0182-4996-A19B-3A0A20FFE4EB}" srcOrd="1" destOrd="0" presId="urn:microsoft.com/office/officeart/2005/8/layout/orgChart1"/>
    <dgm:cxn modelId="{633D4F33-616D-4926-9FD4-A2DFBFAB749B}" type="presParOf" srcId="{C6708E56-4375-4AA9-B024-69F46EE7BA0B}" destId="{0660A18C-0008-4191-9E73-C1AAA53051D1}" srcOrd="2" destOrd="0" presId="urn:microsoft.com/office/officeart/2005/8/layout/orgChart1"/>
    <dgm:cxn modelId="{30CF6294-1D87-4BAE-BEAB-A8D96C29DC92}" type="presParOf" srcId="{1B96014F-9939-4E35-B3E3-94FBDBE05499}" destId="{8F775BF0-402F-4880-9F08-1A7D265A283A}" srcOrd="2" destOrd="0" presId="urn:microsoft.com/office/officeart/2005/8/layout/orgChart1"/>
    <dgm:cxn modelId="{FA927968-2B30-4A39-850F-3CCD5A00DE4B}" type="presParOf" srcId="{1B96014F-9939-4E35-B3E3-94FBDBE05499}" destId="{E8EBF0D1-3304-480F-A4CE-8A90BF31C86E}" srcOrd="3" destOrd="0" presId="urn:microsoft.com/office/officeart/2005/8/layout/orgChart1"/>
    <dgm:cxn modelId="{04C42C4F-F245-4BAE-8818-6DEB43E9B900}" type="presParOf" srcId="{E8EBF0D1-3304-480F-A4CE-8A90BF31C86E}" destId="{025ABC16-B4D6-4FE3-BE8C-6033B9E57E5F}" srcOrd="0" destOrd="0" presId="urn:microsoft.com/office/officeart/2005/8/layout/orgChart1"/>
    <dgm:cxn modelId="{78576D93-067C-4C2A-9E8E-E021909C8207}" type="presParOf" srcId="{025ABC16-B4D6-4FE3-BE8C-6033B9E57E5F}" destId="{7D754922-CEA8-423C-A0B3-74197D3A69AD}" srcOrd="0" destOrd="0" presId="urn:microsoft.com/office/officeart/2005/8/layout/orgChart1"/>
    <dgm:cxn modelId="{981D2BA0-D8EC-42BE-9955-CBAA81474895}" type="presParOf" srcId="{025ABC16-B4D6-4FE3-BE8C-6033B9E57E5F}" destId="{3252ABE1-3968-462A-A2EA-51D82E508E2E}" srcOrd="1" destOrd="0" presId="urn:microsoft.com/office/officeart/2005/8/layout/orgChart1"/>
    <dgm:cxn modelId="{3B88ADD1-6EA9-41B4-901F-0C4F91049CDE}" type="presParOf" srcId="{E8EBF0D1-3304-480F-A4CE-8A90BF31C86E}" destId="{604B01CD-F9E9-4D9C-83C2-B6F7BC068681}" srcOrd="1" destOrd="0" presId="urn:microsoft.com/office/officeart/2005/8/layout/orgChart1"/>
    <dgm:cxn modelId="{65DB647B-35FF-4AE5-87E4-5981DCDE5922}" type="presParOf" srcId="{E8EBF0D1-3304-480F-A4CE-8A90BF31C86E}" destId="{42D94D9F-17D9-4FF2-BEA5-2044C317AE4E}" srcOrd="2" destOrd="0" presId="urn:microsoft.com/office/officeart/2005/8/layout/orgChart1"/>
    <dgm:cxn modelId="{5EB4633F-1D76-498B-B86E-DBEDCFC65F8C}" type="presParOf" srcId="{89DE9484-744B-4378-9F2A-34FA9DC7B0F3}" destId="{3C16F4BD-116E-4364-96C5-487377BCF2F7}" srcOrd="2" destOrd="0" presId="urn:microsoft.com/office/officeart/2005/8/layout/orgChart1"/>
    <dgm:cxn modelId="{D8FE7F93-841B-4A0C-A3B3-D84D76BDEC7B}" type="presParOf" srcId="{8BB3A9DE-22C0-4DB8-B1A1-14486B94947C}" destId="{1DF99024-3CC1-43EA-9F6E-5099173218AB}" srcOrd="2" destOrd="0" presId="urn:microsoft.com/office/officeart/2005/8/layout/orgChart1"/>
    <dgm:cxn modelId="{6BFDAD9E-C0EC-412F-9891-5B4DE644ECDB}" type="presParOf" srcId="{1DF99024-3CC1-43EA-9F6E-5099173218AB}" destId="{ED5FB14C-9875-4D8F-970C-DFA74613ECFB}" srcOrd="0" destOrd="0" presId="urn:microsoft.com/office/officeart/2005/8/layout/orgChart1"/>
    <dgm:cxn modelId="{220DC26D-1622-40D2-BB77-C26937BB5707}" type="presParOf" srcId="{ED5FB14C-9875-4D8F-970C-DFA74613ECFB}" destId="{96D8717D-40EF-4E9B-8093-6E03657594B9}" srcOrd="0" destOrd="0" presId="urn:microsoft.com/office/officeart/2005/8/layout/orgChart1"/>
    <dgm:cxn modelId="{CCB6C869-236A-4AA6-9A2D-12B5758A945C}" type="presParOf" srcId="{ED5FB14C-9875-4D8F-970C-DFA74613ECFB}" destId="{7E13861D-878D-4CAE-A6BE-6F165225789D}" srcOrd="1" destOrd="0" presId="urn:microsoft.com/office/officeart/2005/8/layout/orgChart1"/>
    <dgm:cxn modelId="{13D0A6A7-452A-4CBF-8E6E-2E9028988064}" type="presParOf" srcId="{1DF99024-3CC1-43EA-9F6E-5099173218AB}" destId="{DC9F5327-7E58-45F1-A87B-5677B1A26326}" srcOrd="1" destOrd="0" presId="urn:microsoft.com/office/officeart/2005/8/layout/orgChart1"/>
    <dgm:cxn modelId="{AA863018-3B0B-4761-9FD4-247D053EC921}" type="presParOf" srcId="{DC9F5327-7E58-45F1-A87B-5677B1A26326}" destId="{E490D85E-53FB-4665-8253-1DB48466D774}" srcOrd="0" destOrd="0" presId="urn:microsoft.com/office/officeart/2005/8/layout/orgChart1"/>
    <dgm:cxn modelId="{E440A56C-7C2F-4BC4-AA64-2E2199F26D56}" type="presParOf" srcId="{DC9F5327-7E58-45F1-A87B-5677B1A26326}" destId="{BFA68117-5B3B-40CB-8A60-DF21DB09A01C}" srcOrd="1" destOrd="0" presId="urn:microsoft.com/office/officeart/2005/8/layout/orgChart1"/>
    <dgm:cxn modelId="{7E0DA979-57F3-40EF-80B1-16F724CD8DDD}" type="presParOf" srcId="{BFA68117-5B3B-40CB-8A60-DF21DB09A01C}" destId="{4FAE1733-76F3-4564-B9B2-4DB41701512A}" srcOrd="0" destOrd="0" presId="urn:microsoft.com/office/officeart/2005/8/layout/orgChart1"/>
    <dgm:cxn modelId="{33187612-D319-4102-97D0-7CDD607DCA46}" type="presParOf" srcId="{4FAE1733-76F3-4564-B9B2-4DB41701512A}" destId="{3141643A-5E3B-491E-A293-E928957778F7}" srcOrd="0" destOrd="0" presId="urn:microsoft.com/office/officeart/2005/8/layout/orgChart1"/>
    <dgm:cxn modelId="{5D02530D-10F2-44B9-990D-CF6514AC13D9}" type="presParOf" srcId="{4FAE1733-76F3-4564-B9B2-4DB41701512A}" destId="{046AEB94-A4B1-4873-9225-CA8669523CBA}" srcOrd="1" destOrd="0" presId="urn:microsoft.com/office/officeart/2005/8/layout/orgChart1"/>
    <dgm:cxn modelId="{B8C8766D-1A46-47AD-BFF9-13A7EB8818BE}" type="presParOf" srcId="{BFA68117-5B3B-40CB-8A60-DF21DB09A01C}" destId="{2F36F6F7-FEAC-44F5-8551-CE6E457D2BF4}" srcOrd="1" destOrd="0" presId="urn:microsoft.com/office/officeart/2005/8/layout/orgChart1"/>
    <dgm:cxn modelId="{D4C2D335-4F61-43BE-AD63-8DD494EC9226}" type="presParOf" srcId="{BFA68117-5B3B-40CB-8A60-DF21DB09A01C}" destId="{7292630C-D9D6-4288-8F74-490F5D3FD8C0}" srcOrd="2" destOrd="0" presId="urn:microsoft.com/office/officeart/2005/8/layout/orgChart1"/>
    <dgm:cxn modelId="{FB0D9EF9-D643-4F04-9D4C-BE2DB723638F}" type="presParOf" srcId="{DC9F5327-7E58-45F1-A87B-5677B1A26326}" destId="{496FE773-D946-4319-B22C-0E5A370848DB}" srcOrd="2" destOrd="0" presId="urn:microsoft.com/office/officeart/2005/8/layout/orgChart1"/>
    <dgm:cxn modelId="{BA21418E-DB8D-403A-ADA3-B7D4375D09AC}" type="presParOf" srcId="{DC9F5327-7E58-45F1-A87B-5677B1A26326}" destId="{AD1DC094-3228-4DF9-917C-17EFACC5264E}" srcOrd="3" destOrd="0" presId="urn:microsoft.com/office/officeart/2005/8/layout/orgChart1"/>
    <dgm:cxn modelId="{5CFDF7D8-5DEE-4517-8031-96376A01FF89}" type="presParOf" srcId="{AD1DC094-3228-4DF9-917C-17EFACC5264E}" destId="{C420B596-82D1-4BC6-9A6B-58CBAA55FEC8}" srcOrd="0" destOrd="0" presId="urn:microsoft.com/office/officeart/2005/8/layout/orgChart1"/>
    <dgm:cxn modelId="{572E92CB-CB27-4EE6-9F0B-BF472E1A8DB3}" type="presParOf" srcId="{C420B596-82D1-4BC6-9A6B-58CBAA55FEC8}" destId="{9BA35188-D5F1-421C-825A-97B5CACC2EFD}" srcOrd="0" destOrd="0" presId="urn:microsoft.com/office/officeart/2005/8/layout/orgChart1"/>
    <dgm:cxn modelId="{A9AED925-78B7-48B1-AD6D-182BAB41B757}" type="presParOf" srcId="{C420B596-82D1-4BC6-9A6B-58CBAA55FEC8}" destId="{C0A587FD-69C1-43CE-A08B-1E9553A2ED92}" srcOrd="1" destOrd="0" presId="urn:microsoft.com/office/officeart/2005/8/layout/orgChart1"/>
    <dgm:cxn modelId="{FA0F5F66-112A-4D27-BBC8-53B1B323276B}" type="presParOf" srcId="{AD1DC094-3228-4DF9-917C-17EFACC5264E}" destId="{36E3BA61-B55B-4F97-B215-9909C9D283E9}" srcOrd="1" destOrd="0" presId="urn:microsoft.com/office/officeart/2005/8/layout/orgChart1"/>
    <dgm:cxn modelId="{03145999-7651-49FB-98BA-AFF2EFEF9B06}" type="presParOf" srcId="{AD1DC094-3228-4DF9-917C-17EFACC5264E}" destId="{901650D6-3DB1-4A50-BC2A-C474F6FF0DD8}" srcOrd="2" destOrd="0" presId="urn:microsoft.com/office/officeart/2005/8/layout/orgChart1"/>
    <dgm:cxn modelId="{8E540A0A-80D2-43FE-B7F8-1A32885375AE}" type="presParOf" srcId="{1DF99024-3CC1-43EA-9F6E-5099173218AB}" destId="{40D97AE6-AE42-401B-A9D8-0466F4AACF48}" srcOrd="2" destOrd="0" presId="urn:microsoft.com/office/officeart/2005/8/layout/orgChart1"/>
    <dgm:cxn modelId="{CD224F62-C1CF-47C6-B6E6-C774EF02AA66}" type="presParOf" srcId="{8BB3A9DE-22C0-4DB8-B1A1-14486B94947C}" destId="{7ABFC152-8BF9-46EB-A879-6A1DDC8F935B}" srcOrd="3" destOrd="0" presId="urn:microsoft.com/office/officeart/2005/8/layout/orgChart1"/>
    <dgm:cxn modelId="{510BD9FE-F0D1-4AD6-8682-6B4000DC98F0}" type="presParOf" srcId="{7ABFC152-8BF9-46EB-A879-6A1DDC8F935B}" destId="{D80FF25F-9D40-439E-A573-BDAD3CADC8A3}" srcOrd="0" destOrd="0" presId="urn:microsoft.com/office/officeart/2005/8/layout/orgChart1"/>
    <dgm:cxn modelId="{1D905168-8171-47D9-B2DB-FAF66B8639E5}" type="presParOf" srcId="{D80FF25F-9D40-439E-A573-BDAD3CADC8A3}" destId="{D8040398-81F0-4BE8-8280-6B04FE547053}" srcOrd="0" destOrd="0" presId="urn:microsoft.com/office/officeart/2005/8/layout/orgChart1"/>
    <dgm:cxn modelId="{9DD993FB-5F34-4556-B917-6D84D2E3F99D}" type="presParOf" srcId="{D80FF25F-9D40-439E-A573-BDAD3CADC8A3}" destId="{F523396F-64C9-4465-AA00-2215F1C1CC37}" srcOrd="1" destOrd="0" presId="urn:microsoft.com/office/officeart/2005/8/layout/orgChart1"/>
    <dgm:cxn modelId="{41C88812-58CF-4FF3-9CA0-58852A820FD8}" type="presParOf" srcId="{7ABFC152-8BF9-46EB-A879-6A1DDC8F935B}" destId="{BF988A14-7FA0-44AC-BD3E-E929E71F00D4}" srcOrd="1" destOrd="0" presId="urn:microsoft.com/office/officeart/2005/8/layout/orgChart1"/>
    <dgm:cxn modelId="{4954CB75-DBCB-4289-973D-A79801DF089E}" type="presParOf" srcId="{BF988A14-7FA0-44AC-BD3E-E929E71F00D4}" destId="{9D5AF195-0D90-43CA-ACB8-A666E260C186}" srcOrd="0" destOrd="0" presId="urn:microsoft.com/office/officeart/2005/8/layout/orgChart1"/>
    <dgm:cxn modelId="{AFE04639-086B-49DE-8707-AB04143CC9D2}" type="presParOf" srcId="{BF988A14-7FA0-44AC-BD3E-E929E71F00D4}" destId="{926AB298-F105-451F-BB34-9054433D42A7}" srcOrd="1" destOrd="0" presId="urn:microsoft.com/office/officeart/2005/8/layout/orgChart1"/>
    <dgm:cxn modelId="{E3003066-2529-4E53-BEE0-F1127600F2DF}" type="presParOf" srcId="{926AB298-F105-451F-BB34-9054433D42A7}" destId="{585CEA2D-9540-4326-84E2-E6EEDB3580CC}" srcOrd="0" destOrd="0" presId="urn:microsoft.com/office/officeart/2005/8/layout/orgChart1"/>
    <dgm:cxn modelId="{710B55DE-E234-4488-ADEE-05FE1D10682B}" type="presParOf" srcId="{585CEA2D-9540-4326-84E2-E6EEDB3580CC}" destId="{9B5AF03B-B4DD-4CA6-852A-77BCF55810A1}" srcOrd="0" destOrd="0" presId="urn:microsoft.com/office/officeart/2005/8/layout/orgChart1"/>
    <dgm:cxn modelId="{9F93A6F9-7833-4C83-A8AB-FE1051CCEC14}" type="presParOf" srcId="{585CEA2D-9540-4326-84E2-E6EEDB3580CC}" destId="{A1B9E03F-F8B4-42C8-BFA5-74E4407C9698}" srcOrd="1" destOrd="0" presId="urn:microsoft.com/office/officeart/2005/8/layout/orgChart1"/>
    <dgm:cxn modelId="{D2654E5B-ADA2-457E-9E4C-A149AC473D87}" type="presParOf" srcId="{926AB298-F105-451F-BB34-9054433D42A7}" destId="{F8253650-D98C-439C-9E27-20BB4F13FAAF}" srcOrd="1" destOrd="0" presId="urn:microsoft.com/office/officeart/2005/8/layout/orgChart1"/>
    <dgm:cxn modelId="{33479733-C5F3-41C8-B48D-8556F72EAB9C}" type="presParOf" srcId="{926AB298-F105-451F-BB34-9054433D42A7}" destId="{D41C469E-E4D5-4244-8239-A5BE07AB142F}" srcOrd="2" destOrd="0" presId="urn:microsoft.com/office/officeart/2005/8/layout/orgChart1"/>
    <dgm:cxn modelId="{C8363203-19A8-4020-957F-9EF6F170533F}" type="presParOf" srcId="{BF988A14-7FA0-44AC-BD3E-E929E71F00D4}" destId="{E7B54BE8-5816-4E75-AAB9-917CB35DB836}" srcOrd="2" destOrd="0" presId="urn:microsoft.com/office/officeart/2005/8/layout/orgChart1"/>
    <dgm:cxn modelId="{EB3F83D1-9D77-4FF5-A826-B864ABD3CA17}" type="presParOf" srcId="{BF988A14-7FA0-44AC-BD3E-E929E71F00D4}" destId="{143FF066-15EB-4028-9E20-9EABCEEFB286}" srcOrd="3" destOrd="0" presId="urn:microsoft.com/office/officeart/2005/8/layout/orgChart1"/>
    <dgm:cxn modelId="{62D6704D-FB16-4A40-82A8-99E3BCC7295B}" type="presParOf" srcId="{143FF066-15EB-4028-9E20-9EABCEEFB286}" destId="{DA93011B-5F2B-4703-B1F4-9906CC842BC3}" srcOrd="0" destOrd="0" presId="urn:microsoft.com/office/officeart/2005/8/layout/orgChart1"/>
    <dgm:cxn modelId="{03FE3F9B-C31D-40A9-8B75-B5D673F77AD6}" type="presParOf" srcId="{DA93011B-5F2B-4703-B1F4-9906CC842BC3}" destId="{199CA224-B79D-40A4-9924-C9BB1FB1C6E6}" srcOrd="0" destOrd="0" presId="urn:microsoft.com/office/officeart/2005/8/layout/orgChart1"/>
    <dgm:cxn modelId="{82486558-8A1A-4C66-BEA0-3310B063010E}" type="presParOf" srcId="{DA93011B-5F2B-4703-B1F4-9906CC842BC3}" destId="{023C84B4-1A22-4850-AB19-55ACA3A86835}" srcOrd="1" destOrd="0" presId="urn:microsoft.com/office/officeart/2005/8/layout/orgChart1"/>
    <dgm:cxn modelId="{AAD7CADC-005D-4803-89E4-CE1B3DE8FFC8}" type="presParOf" srcId="{143FF066-15EB-4028-9E20-9EABCEEFB286}" destId="{093B4F0F-2A0F-48D5-807F-88360F381D4D}" srcOrd="1" destOrd="0" presId="urn:microsoft.com/office/officeart/2005/8/layout/orgChart1"/>
    <dgm:cxn modelId="{8A76A47F-3493-4B53-949D-1F6B943521EB}" type="presParOf" srcId="{143FF066-15EB-4028-9E20-9EABCEEFB286}" destId="{73B24E35-8645-467E-9875-84921FFCF227}" srcOrd="2" destOrd="0" presId="urn:microsoft.com/office/officeart/2005/8/layout/orgChart1"/>
    <dgm:cxn modelId="{A8D2E1F5-E491-4D3C-B464-9DBFA433B9E8}" type="presParOf" srcId="{7ABFC152-8BF9-46EB-A879-6A1DDC8F935B}" destId="{22D091FA-C0A2-43CC-A93C-0A3703C867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D57CA-A097-4553-9F21-7C9A5AC66B8D}">
      <dsp:nvSpPr>
        <dsp:cNvPr id="0" name=""/>
        <dsp:cNvSpPr/>
      </dsp:nvSpPr>
      <dsp:spPr>
        <a:xfrm>
          <a:off x="0" y="4278"/>
          <a:ext cx="10353761" cy="6808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Individuare </a:t>
          </a:r>
        </a:p>
      </dsp:txBody>
      <dsp:txXfrm>
        <a:off x="33237" y="37515"/>
        <a:ext cx="10287287" cy="614384"/>
      </dsp:txXfrm>
    </dsp:sp>
    <dsp:sp modelId="{99AA9ABD-C9F0-4318-89CF-8DC2AEC78D55}">
      <dsp:nvSpPr>
        <dsp:cNvPr id="0" name=""/>
        <dsp:cNvSpPr/>
      </dsp:nvSpPr>
      <dsp:spPr>
        <a:xfrm>
          <a:off x="0" y="685137"/>
          <a:ext cx="10353761" cy="190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it-IT" sz="2800" kern="1200" dirty="0"/>
            <a:t>il «drive creator», l’ente coordinatore</a:t>
          </a:r>
        </a:p>
        <a:p>
          <a:pPr marL="285750" lvl="1" indent="-285750" algn="l" defTabSz="1244600" rtl="0">
            <a:lnSpc>
              <a:spcPct val="90000"/>
            </a:lnSpc>
            <a:spcBef>
              <a:spcPct val="0"/>
            </a:spcBef>
            <a:spcAft>
              <a:spcPct val="20000"/>
            </a:spcAft>
            <a:buChar char="•"/>
          </a:pPr>
          <a:r>
            <a:rPr lang="it-IT" sz="2800" kern="1200"/>
            <a:t>il servizio archivistico</a:t>
          </a:r>
        </a:p>
        <a:p>
          <a:pPr marL="285750" lvl="1" indent="-285750" algn="l" defTabSz="1244600" rtl="0">
            <a:lnSpc>
              <a:spcPct val="90000"/>
            </a:lnSpc>
            <a:spcBef>
              <a:spcPct val="0"/>
            </a:spcBef>
            <a:spcAft>
              <a:spcPct val="20000"/>
            </a:spcAft>
            <a:buChar char="•"/>
          </a:pPr>
          <a:r>
            <a:rPr lang="it-IT" sz="2800" kern="1200" dirty="0"/>
            <a:t>la professionalità archivistica</a:t>
          </a:r>
        </a:p>
        <a:p>
          <a:pPr marL="285750" lvl="1" indent="-285750" algn="l" defTabSz="1244600" rtl="0">
            <a:lnSpc>
              <a:spcPct val="90000"/>
            </a:lnSpc>
            <a:spcBef>
              <a:spcPct val="0"/>
            </a:spcBef>
            <a:spcAft>
              <a:spcPct val="20000"/>
            </a:spcAft>
            <a:buChar char="•"/>
          </a:pPr>
          <a:r>
            <a:rPr lang="it-IT" sz="2800" kern="1200" dirty="0"/>
            <a:t>gruppo di coordinamento</a:t>
          </a:r>
        </a:p>
      </dsp:txBody>
      <dsp:txXfrm>
        <a:off x="0" y="685137"/>
        <a:ext cx="10353761" cy="1900259"/>
      </dsp:txXfrm>
    </dsp:sp>
    <dsp:sp modelId="{D68F5A39-8EAD-4E1F-973F-7A17C57BD98A}">
      <dsp:nvSpPr>
        <dsp:cNvPr id="0" name=""/>
        <dsp:cNvSpPr/>
      </dsp:nvSpPr>
      <dsp:spPr>
        <a:xfrm>
          <a:off x="0" y="2812763"/>
          <a:ext cx="10353761" cy="652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Redigere</a:t>
          </a:r>
        </a:p>
      </dsp:txBody>
      <dsp:txXfrm>
        <a:off x="31829" y="2844592"/>
        <a:ext cx="10290103" cy="588368"/>
      </dsp:txXfrm>
    </dsp:sp>
    <dsp:sp modelId="{4F15526C-CDA1-4C27-B6D3-DA33EA8F14AB}">
      <dsp:nvSpPr>
        <dsp:cNvPr id="0" name=""/>
        <dsp:cNvSpPr/>
      </dsp:nvSpPr>
      <dsp:spPr>
        <a:xfrm>
          <a:off x="0" y="3237423"/>
          <a:ext cx="10353761" cy="237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it-IT" sz="2800" kern="1200" dirty="0"/>
        </a:p>
        <a:p>
          <a:pPr marL="285750" lvl="1" indent="-285750" algn="l" defTabSz="1244600" rtl="0">
            <a:lnSpc>
              <a:spcPct val="90000"/>
            </a:lnSpc>
            <a:spcBef>
              <a:spcPct val="0"/>
            </a:spcBef>
            <a:spcAft>
              <a:spcPct val="20000"/>
            </a:spcAft>
            <a:buChar char="•"/>
          </a:pPr>
          <a:r>
            <a:rPr lang="it-IT" sz="2800" kern="1200" dirty="0"/>
            <a:t>Manuale di gestione integrato</a:t>
          </a:r>
        </a:p>
        <a:p>
          <a:pPr marL="571500" lvl="2" indent="-285750" algn="l" defTabSz="1244600" rtl="0">
            <a:lnSpc>
              <a:spcPct val="90000"/>
            </a:lnSpc>
            <a:spcBef>
              <a:spcPct val="0"/>
            </a:spcBef>
            <a:spcAft>
              <a:spcPct val="20000"/>
            </a:spcAft>
            <a:buChar char="•"/>
          </a:pPr>
          <a:r>
            <a:rPr lang="it-IT" sz="2800" kern="1200" dirty="0"/>
            <a:t>Piano di classificazione</a:t>
          </a:r>
        </a:p>
        <a:p>
          <a:pPr marL="571500" lvl="2" indent="-285750" algn="l" defTabSz="1244600" rtl="0">
            <a:lnSpc>
              <a:spcPct val="90000"/>
            </a:lnSpc>
            <a:spcBef>
              <a:spcPct val="0"/>
            </a:spcBef>
            <a:spcAft>
              <a:spcPct val="20000"/>
            </a:spcAft>
            <a:buChar char="•"/>
          </a:pPr>
          <a:r>
            <a:rPr lang="it-IT" sz="2800" kern="1200" dirty="0"/>
            <a:t>Piano di organizzazione delle aggregazioni</a:t>
          </a:r>
        </a:p>
        <a:p>
          <a:pPr marL="571500" lvl="2" indent="-285750" algn="l" defTabSz="1244600" rtl="0">
            <a:lnSpc>
              <a:spcPct val="90000"/>
            </a:lnSpc>
            <a:spcBef>
              <a:spcPct val="0"/>
            </a:spcBef>
            <a:spcAft>
              <a:spcPct val="20000"/>
            </a:spcAft>
            <a:buChar char="•"/>
          </a:pPr>
          <a:r>
            <a:rPr lang="it-IT" sz="2800" kern="1200" dirty="0"/>
            <a:t>Piano di conservazione</a:t>
          </a:r>
        </a:p>
      </dsp:txBody>
      <dsp:txXfrm>
        <a:off x="0" y="3237423"/>
        <a:ext cx="10353761" cy="237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4BE8-5816-4E75-AAB9-917CB35DB836}">
      <dsp:nvSpPr>
        <dsp:cNvPr id="0" name=""/>
        <dsp:cNvSpPr/>
      </dsp:nvSpPr>
      <dsp:spPr>
        <a:xfrm>
          <a:off x="9690766" y="3833737"/>
          <a:ext cx="1294482" cy="366373"/>
        </a:xfrm>
        <a:custGeom>
          <a:avLst/>
          <a:gdLst/>
          <a:ahLst/>
          <a:cxnLst/>
          <a:rect l="0" t="0" r="0" b="0"/>
          <a:pathLst>
            <a:path>
              <a:moveTo>
                <a:pt x="0" y="0"/>
              </a:moveTo>
              <a:lnTo>
                <a:pt x="0" y="213292"/>
              </a:lnTo>
              <a:lnTo>
                <a:pt x="1294482" y="213292"/>
              </a:lnTo>
              <a:lnTo>
                <a:pt x="1294482"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AF195-0D90-43CA-ACB8-A666E260C186}">
      <dsp:nvSpPr>
        <dsp:cNvPr id="0" name=""/>
        <dsp:cNvSpPr/>
      </dsp:nvSpPr>
      <dsp:spPr>
        <a:xfrm>
          <a:off x="8794586" y="3833737"/>
          <a:ext cx="896180" cy="366373"/>
        </a:xfrm>
        <a:custGeom>
          <a:avLst/>
          <a:gdLst/>
          <a:ahLst/>
          <a:cxnLst/>
          <a:rect l="0" t="0" r="0" b="0"/>
          <a:pathLst>
            <a:path>
              <a:moveTo>
                <a:pt x="896180" y="0"/>
              </a:moveTo>
              <a:lnTo>
                <a:pt x="896180" y="213292"/>
              </a:lnTo>
              <a:lnTo>
                <a:pt x="0" y="213292"/>
              </a:lnTo>
              <a:lnTo>
                <a:pt x="0"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6FE773-D946-4319-B22C-0E5A370848DB}">
      <dsp:nvSpPr>
        <dsp:cNvPr id="0" name=""/>
        <dsp:cNvSpPr/>
      </dsp:nvSpPr>
      <dsp:spPr>
        <a:xfrm>
          <a:off x="5707744" y="3833737"/>
          <a:ext cx="1095331" cy="366373"/>
        </a:xfrm>
        <a:custGeom>
          <a:avLst/>
          <a:gdLst/>
          <a:ahLst/>
          <a:cxnLst/>
          <a:rect l="0" t="0" r="0" b="0"/>
          <a:pathLst>
            <a:path>
              <a:moveTo>
                <a:pt x="0" y="0"/>
              </a:moveTo>
              <a:lnTo>
                <a:pt x="0" y="213292"/>
              </a:lnTo>
              <a:lnTo>
                <a:pt x="1095331" y="213292"/>
              </a:lnTo>
              <a:lnTo>
                <a:pt x="1095331"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90D85E-53FB-4665-8253-1DB48466D774}">
      <dsp:nvSpPr>
        <dsp:cNvPr id="0" name=""/>
        <dsp:cNvSpPr/>
      </dsp:nvSpPr>
      <dsp:spPr>
        <a:xfrm>
          <a:off x="4711988" y="3833737"/>
          <a:ext cx="995755" cy="366373"/>
        </a:xfrm>
        <a:custGeom>
          <a:avLst/>
          <a:gdLst/>
          <a:ahLst/>
          <a:cxnLst/>
          <a:rect l="0" t="0" r="0" b="0"/>
          <a:pathLst>
            <a:path>
              <a:moveTo>
                <a:pt x="995755" y="0"/>
              </a:moveTo>
              <a:lnTo>
                <a:pt x="995755" y="213292"/>
              </a:lnTo>
              <a:lnTo>
                <a:pt x="0" y="213292"/>
              </a:lnTo>
              <a:lnTo>
                <a:pt x="0"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75BF0-402F-4880-9F08-1A7D265A283A}">
      <dsp:nvSpPr>
        <dsp:cNvPr id="0" name=""/>
        <dsp:cNvSpPr/>
      </dsp:nvSpPr>
      <dsp:spPr>
        <a:xfrm>
          <a:off x="1870411" y="3833737"/>
          <a:ext cx="750490" cy="366373"/>
        </a:xfrm>
        <a:custGeom>
          <a:avLst/>
          <a:gdLst/>
          <a:ahLst/>
          <a:cxnLst/>
          <a:rect l="0" t="0" r="0" b="0"/>
          <a:pathLst>
            <a:path>
              <a:moveTo>
                <a:pt x="0" y="0"/>
              </a:moveTo>
              <a:lnTo>
                <a:pt x="0" y="213292"/>
              </a:lnTo>
              <a:lnTo>
                <a:pt x="750490" y="213292"/>
              </a:lnTo>
              <a:lnTo>
                <a:pt x="750490"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92463-ECD3-4A93-9D73-51A45D8B6B4B}">
      <dsp:nvSpPr>
        <dsp:cNvPr id="0" name=""/>
        <dsp:cNvSpPr/>
      </dsp:nvSpPr>
      <dsp:spPr>
        <a:xfrm>
          <a:off x="728957" y="3833737"/>
          <a:ext cx="1141454" cy="366373"/>
        </a:xfrm>
        <a:custGeom>
          <a:avLst/>
          <a:gdLst/>
          <a:ahLst/>
          <a:cxnLst/>
          <a:rect l="0" t="0" r="0" b="0"/>
          <a:pathLst>
            <a:path>
              <a:moveTo>
                <a:pt x="1141454" y="0"/>
              </a:moveTo>
              <a:lnTo>
                <a:pt x="1141454" y="213292"/>
              </a:lnTo>
              <a:lnTo>
                <a:pt x="0" y="213292"/>
              </a:lnTo>
              <a:lnTo>
                <a:pt x="0" y="3663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5CE529-B647-4DCA-BDC1-DE464ED9555C}">
      <dsp:nvSpPr>
        <dsp:cNvPr id="0" name=""/>
        <dsp:cNvSpPr/>
      </dsp:nvSpPr>
      <dsp:spPr>
        <a:xfrm>
          <a:off x="875253" y="1101000"/>
          <a:ext cx="91440" cy="410570"/>
        </a:xfrm>
        <a:custGeom>
          <a:avLst/>
          <a:gdLst/>
          <a:ahLst/>
          <a:cxnLst/>
          <a:rect l="0" t="0" r="0" b="0"/>
          <a:pathLst>
            <a:path>
              <a:moveTo>
                <a:pt x="45720" y="0"/>
              </a:moveTo>
              <a:lnTo>
                <a:pt x="45720" y="257489"/>
              </a:lnTo>
              <a:lnTo>
                <a:pt x="52849" y="257489"/>
              </a:lnTo>
              <a:lnTo>
                <a:pt x="52849" y="41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9BADC9-FB99-48C8-A277-422853BE0A6F}">
      <dsp:nvSpPr>
        <dsp:cNvPr id="0" name=""/>
        <dsp:cNvSpPr/>
      </dsp:nvSpPr>
      <dsp:spPr>
        <a:xfrm>
          <a:off x="192016" y="372043"/>
          <a:ext cx="1457914" cy="72895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rgbClr val="FFFF00"/>
              </a:solidFill>
            </a:rPr>
            <a:t>UNIONE DEI COMUNI</a:t>
          </a:r>
          <a:endParaRPr lang="it-IT" sz="1200" kern="1200" dirty="0">
            <a:solidFill>
              <a:srgbClr val="FFFF00"/>
            </a:solidFill>
          </a:endParaRPr>
        </a:p>
      </dsp:txBody>
      <dsp:txXfrm>
        <a:off x="192016" y="372043"/>
        <a:ext cx="1457914" cy="728957"/>
      </dsp:txXfrm>
    </dsp:sp>
    <dsp:sp modelId="{918E9016-42B0-4464-B072-470C374F9990}">
      <dsp:nvSpPr>
        <dsp:cNvPr id="0" name=""/>
        <dsp:cNvSpPr/>
      </dsp:nvSpPr>
      <dsp:spPr>
        <a:xfrm>
          <a:off x="199145" y="1511571"/>
          <a:ext cx="1457914" cy="72895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rgbClr val="FFFF00"/>
              </a:solidFill>
            </a:rPr>
            <a:t>PROTOCOLLO UNIONE</a:t>
          </a:r>
        </a:p>
      </dsp:txBody>
      <dsp:txXfrm>
        <a:off x="199145" y="1511571"/>
        <a:ext cx="1457914" cy="728957"/>
      </dsp:txXfrm>
    </dsp:sp>
    <dsp:sp modelId="{A42C26B9-26CF-471F-B5CD-268846F55E75}">
      <dsp:nvSpPr>
        <dsp:cNvPr id="0" name=""/>
        <dsp:cNvSpPr/>
      </dsp:nvSpPr>
      <dsp:spPr>
        <a:xfrm>
          <a:off x="1141454" y="3104780"/>
          <a:ext cx="1457914" cy="728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t>COMUNE A</a:t>
          </a:r>
          <a:endParaRPr lang="it-IT" sz="1200" kern="1200" dirty="0"/>
        </a:p>
      </dsp:txBody>
      <dsp:txXfrm>
        <a:off x="1141454" y="3104780"/>
        <a:ext cx="1457914" cy="728957"/>
      </dsp:txXfrm>
    </dsp:sp>
    <dsp:sp modelId="{3024DC18-C61F-4A7D-85D5-AA3AFEBAAFEF}">
      <dsp:nvSpPr>
        <dsp:cNvPr id="0" name=""/>
        <dsp:cNvSpPr/>
      </dsp:nvSpPr>
      <dsp:spPr>
        <a:xfrm>
          <a:off x="0" y="4200111"/>
          <a:ext cx="1457914" cy="728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kern="1200" dirty="0"/>
            <a:t>PROTOCOLLO COMUNE A</a:t>
          </a:r>
        </a:p>
      </dsp:txBody>
      <dsp:txXfrm>
        <a:off x="0" y="4200111"/>
        <a:ext cx="1457914" cy="728957"/>
      </dsp:txXfrm>
    </dsp:sp>
    <dsp:sp modelId="{7D754922-CEA8-423C-A0B3-74197D3A69AD}">
      <dsp:nvSpPr>
        <dsp:cNvPr id="0" name=""/>
        <dsp:cNvSpPr/>
      </dsp:nvSpPr>
      <dsp:spPr>
        <a:xfrm>
          <a:off x="1891944" y="4200111"/>
          <a:ext cx="1457914" cy="72895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rgbClr val="FFFF00"/>
              </a:solidFill>
            </a:rPr>
            <a:t>PROTOCOLLO UNIONE</a:t>
          </a:r>
        </a:p>
      </dsp:txBody>
      <dsp:txXfrm>
        <a:off x="1891944" y="4200111"/>
        <a:ext cx="1457914" cy="728957"/>
      </dsp:txXfrm>
    </dsp:sp>
    <dsp:sp modelId="{96D8717D-40EF-4E9B-8093-6E03657594B9}">
      <dsp:nvSpPr>
        <dsp:cNvPr id="0" name=""/>
        <dsp:cNvSpPr/>
      </dsp:nvSpPr>
      <dsp:spPr>
        <a:xfrm>
          <a:off x="4978787" y="3104780"/>
          <a:ext cx="1457914" cy="72895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t>COMUNE B </a:t>
          </a:r>
          <a:endParaRPr lang="it-IT" sz="1200" kern="1200" dirty="0"/>
        </a:p>
      </dsp:txBody>
      <dsp:txXfrm>
        <a:off x="4978787" y="3104780"/>
        <a:ext cx="1457914" cy="728957"/>
      </dsp:txXfrm>
    </dsp:sp>
    <dsp:sp modelId="{3141643A-5E3B-491E-A293-E928957778F7}">
      <dsp:nvSpPr>
        <dsp:cNvPr id="0" name=""/>
        <dsp:cNvSpPr/>
      </dsp:nvSpPr>
      <dsp:spPr>
        <a:xfrm>
          <a:off x="3983031" y="4200111"/>
          <a:ext cx="1457914" cy="72895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kern="1200" dirty="0"/>
            <a:t>PROTOCOLLO COMUNE B</a:t>
          </a:r>
        </a:p>
      </dsp:txBody>
      <dsp:txXfrm>
        <a:off x="3983031" y="4200111"/>
        <a:ext cx="1457914" cy="728957"/>
      </dsp:txXfrm>
    </dsp:sp>
    <dsp:sp modelId="{9BA35188-D5F1-421C-825A-97B5CACC2EFD}">
      <dsp:nvSpPr>
        <dsp:cNvPr id="0" name=""/>
        <dsp:cNvSpPr/>
      </dsp:nvSpPr>
      <dsp:spPr>
        <a:xfrm>
          <a:off x="6074118" y="4200111"/>
          <a:ext cx="1457914" cy="72895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rgbClr val="FFFF00"/>
              </a:solidFill>
            </a:rPr>
            <a:t>PROTOCOLLO UNIONE</a:t>
          </a:r>
        </a:p>
      </dsp:txBody>
      <dsp:txXfrm>
        <a:off x="6074118" y="4200111"/>
        <a:ext cx="1457914" cy="728957"/>
      </dsp:txXfrm>
    </dsp:sp>
    <dsp:sp modelId="{D8040398-81F0-4BE8-8280-6B04FE547053}">
      <dsp:nvSpPr>
        <dsp:cNvPr id="0" name=""/>
        <dsp:cNvSpPr/>
      </dsp:nvSpPr>
      <dsp:spPr>
        <a:xfrm>
          <a:off x="8961809" y="3104780"/>
          <a:ext cx="1457914" cy="72895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chemeClr val="bg1"/>
              </a:solidFill>
            </a:rPr>
            <a:t>COMUNE C </a:t>
          </a:r>
          <a:endParaRPr lang="it-IT" sz="1200" kern="1200" dirty="0">
            <a:solidFill>
              <a:schemeClr val="bg1"/>
            </a:solidFill>
          </a:endParaRPr>
        </a:p>
      </dsp:txBody>
      <dsp:txXfrm>
        <a:off x="8961809" y="3104780"/>
        <a:ext cx="1457914" cy="728957"/>
      </dsp:txXfrm>
    </dsp:sp>
    <dsp:sp modelId="{9B5AF03B-B4DD-4CA6-852A-77BCF55810A1}">
      <dsp:nvSpPr>
        <dsp:cNvPr id="0" name=""/>
        <dsp:cNvSpPr/>
      </dsp:nvSpPr>
      <dsp:spPr>
        <a:xfrm>
          <a:off x="8065629" y="4200111"/>
          <a:ext cx="1457914" cy="72895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chemeClr val="bg1"/>
              </a:solidFill>
            </a:rPr>
            <a:t>PROTOCOLLO COMUNE C</a:t>
          </a:r>
        </a:p>
      </dsp:txBody>
      <dsp:txXfrm>
        <a:off x="8065629" y="4200111"/>
        <a:ext cx="1457914" cy="728957"/>
      </dsp:txXfrm>
    </dsp:sp>
    <dsp:sp modelId="{199CA224-B79D-40A4-9924-C9BB1FB1C6E6}">
      <dsp:nvSpPr>
        <dsp:cNvPr id="0" name=""/>
        <dsp:cNvSpPr/>
      </dsp:nvSpPr>
      <dsp:spPr>
        <a:xfrm>
          <a:off x="10256291" y="4200111"/>
          <a:ext cx="1457914" cy="72895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it-IT" sz="1200" b="1" kern="1200" dirty="0">
              <a:solidFill>
                <a:srgbClr val="FFFF00"/>
              </a:solidFill>
            </a:rPr>
            <a:t>PROTOCOLLO UNIONE</a:t>
          </a:r>
        </a:p>
      </dsp:txBody>
      <dsp:txXfrm>
        <a:off x="10256291" y="4200111"/>
        <a:ext cx="1457914" cy="7289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89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597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791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476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507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47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4846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0545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3961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285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511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671094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5269" y="1879752"/>
            <a:ext cx="9001462" cy="2387600"/>
          </a:xfrm>
        </p:spPr>
        <p:txBody>
          <a:bodyPr>
            <a:normAutofit/>
          </a:bodyPr>
          <a:lstStyle/>
          <a:p>
            <a:br>
              <a:rPr lang="it-IT" sz="4000" cap="none" spc="-100">
                <a:solidFill>
                  <a:srgbClr val="FF0000"/>
                </a:solidFill>
                <a:effectLst/>
                <a:latin typeface="MV Boli" panose="02000500030200090000" pitchFamily="2" charset="0"/>
                <a:cs typeface="MV Boli" panose="02000500030200090000" pitchFamily="2" charset="0"/>
              </a:rPr>
            </a:br>
            <a:br>
              <a:rPr lang="it-IT" sz="2500" cap="none" spc="-100">
                <a:solidFill>
                  <a:srgbClr val="FF0000"/>
                </a:solidFill>
                <a:effectLst/>
                <a:latin typeface="Rokkitt"/>
              </a:rPr>
            </a:br>
            <a:r>
              <a:rPr lang="it-IT" sz="2800" b="0" cap="none" spc="-100">
                <a:solidFill>
                  <a:srgbClr val="FF0000"/>
                </a:solidFill>
                <a:effectLst/>
                <a:latin typeface="MV Boli" panose="02000500030200090000" pitchFamily="2" charset="0"/>
                <a:cs typeface="MV Boli" panose="02000500030200090000" pitchFamily="2" charset="0"/>
              </a:rPr>
              <a:t> </a:t>
            </a:r>
            <a:endParaRPr lang="it-IT" dirty="0">
              <a:solidFill>
                <a:srgbClr val="FF0000"/>
              </a:solidFill>
            </a:endParaRPr>
          </a:p>
        </p:txBody>
      </p:sp>
      <p:sp>
        <p:nvSpPr>
          <p:cNvPr id="3" name="Sottotitolo 2"/>
          <p:cNvSpPr>
            <a:spLocks noGrp="1"/>
          </p:cNvSpPr>
          <p:nvPr>
            <p:ph type="subTitle" idx="1"/>
          </p:nvPr>
        </p:nvSpPr>
        <p:spPr>
          <a:xfrm>
            <a:off x="797510" y="5582627"/>
            <a:ext cx="2644748" cy="1655762"/>
          </a:xfrm>
        </p:spPr>
        <p:txBody>
          <a:bodyPr/>
          <a:lstStyle/>
          <a:p>
            <a:pPr lvl="0" algn="l" defTabSz="457200">
              <a:lnSpc>
                <a:spcPct val="100000"/>
              </a:lnSpc>
              <a:spcBef>
                <a:spcPts val="0"/>
              </a:spcBef>
            </a:pPr>
            <a:r>
              <a:rPr lang="it-IT" sz="2000" b="1">
                <a:solidFill>
                  <a:srgbClr val="FF0000"/>
                </a:solidFill>
                <a:effectLst/>
                <a:latin typeface="MV Boli" panose="02000500030200090000" pitchFamily="2" charset="0"/>
                <a:cs typeface="MV Boli" panose="02000500030200090000" pitchFamily="2" charset="0"/>
              </a:rPr>
              <a:t>Comunità Tematica Documenti digitali</a:t>
            </a:r>
          </a:p>
          <a:p>
            <a:pPr lvl="0" algn="l" defTabSz="457200">
              <a:lnSpc>
                <a:spcPct val="100000"/>
              </a:lnSpc>
              <a:spcBef>
                <a:spcPts val="0"/>
              </a:spcBef>
            </a:pPr>
            <a:endParaRPr lang="it-IT" sz="1800" b="1">
              <a:solidFill>
                <a:srgbClr val="FF0000"/>
              </a:solidFill>
              <a:effectLst/>
              <a:latin typeface="MV Boli" panose="02000500030200090000" pitchFamily="2" charset="0"/>
              <a:cs typeface="MV Boli" panose="02000500030200090000" pitchFamily="2" charset="0"/>
            </a:endParaRPr>
          </a:p>
          <a:p>
            <a:pPr lvl="0" algn="l" defTabSz="457200">
              <a:lnSpc>
                <a:spcPct val="100000"/>
              </a:lnSpc>
              <a:spcBef>
                <a:spcPts val="0"/>
              </a:spcBef>
            </a:pPr>
            <a:endParaRPr lang="it-IT" sz="1800" b="1">
              <a:solidFill>
                <a:srgbClr val="FF0000"/>
              </a:solidFill>
              <a:effectLst/>
              <a:latin typeface="MV Boli" panose="02000500030200090000" pitchFamily="2" charset="0"/>
              <a:cs typeface="MV Boli" panose="02000500030200090000" pitchFamily="2" charset="0"/>
            </a:endParaRPr>
          </a:p>
          <a:p>
            <a:pPr lvl="0" algn="l" defTabSz="457200">
              <a:lnSpc>
                <a:spcPct val="100000"/>
              </a:lnSpc>
              <a:spcBef>
                <a:spcPts val="0"/>
              </a:spcBef>
            </a:pPr>
            <a:endParaRPr lang="it-IT" sz="1800" b="1">
              <a:solidFill>
                <a:srgbClr val="FF0000"/>
              </a:solidFill>
              <a:effectLst/>
              <a:latin typeface="MV Boli" panose="02000500030200090000" pitchFamily="2" charset="0"/>
              <a:cs typeface="MV Boli" panose="02000500030200090000" pitchFamily="2" charset="0"/>
            </a:endParaRPr>
          </a:p>
          <a:p>
            <a:endParaRPr lang="it-IT" dirty="0"/>
          </a:p>
        </p:txBody>
      </p:sp>
      <p:sp>
        <p:nvSpPr>
          <p:cNvPr id="4" name="CasellaDiTesto 3"/>
          <p:cNvSpPr txBox="1"/>
          <p:nvPr/>
        </p:nvSpPr>
        <p:spPr>
          <a:xfrm>
            <a:off x="7901464" y="5071863"/>
            <a:ext cx="4049485" cy="954107"/>
          </a:xfrm>
          <a:prstGeom prst="rect">
            <a:avLst/>
          </a:prstGeom>
          <a:noFill/>
        </p:spPr>
        <p:txBody>
          <a:bodyPr wrap="square" rtlCol="0">
            <a:spAutoFit/>
          </a:bodyPr>
          <a:lstStyle/>
          <a:p>
            <a:r>
              <a:rPr lang="it-IT" sz="2000">
                <a:solidFill>
                  <a:srgbClr val="FF0000"/>
                </a:solidFill>
                <a:latin typeface="MV Boli" panose="02000500030200090000" pitchFamily="2" charset="0"/>
                <a:cs typeface="MV Boli" panose="02000500030200090000" pitchFamily="2" charset="0"/>
              </a:rPr>
              <a:t>Giampiero Romanzi</a:t>
            </a:r>
          </a:p>
          <a:p>
            <a:endParaRPr lang="it-IT" sz="2000">
              <a:solidFill>
                <a:srgbClr val="FF0000"/>
              </a:solidFill>
              <a:latin typeface="MV Boli" panose="02000500030200090000" pitchFamily="2" charset="0"/>
              <a:cs typeface="MV Boli" panose="02000500030200090000" pitchFamily="2" charset="0"/>
            </a:endParaRPr>
          </a:p>
          <a:p>
            <a:r>
              <a:rPr lang="it-IT" sz="1600">
                <a:solidFill>
                  <a:srgbClr val="FF0000"/>
                </a:solidFill>
                <a:latin typeface="MV Boli" panose="02000500030200090000" pitchFamily="2" charset="0"/>
                <a:cs typeface="MV Boli" panose="02000500030200090000" pitchFamily="2" charset="0"/>
              </a:rPr>
              <a:t>giampiero.romanzi@cultura.gov.it</a:t>
            </a:r>
            <a:endParaRPr lang="it-IT" sz="1600" dirty="0">
              <a:solidFill>
                <a:srgbClr val="FF0000"/>
              </a:solidFill>
              <a:latin typeface="MV Boli" panose="02000500030200090000" pitchFamily="2" charset="0"/>
              <a:cs typeface="MV Boli" panose="02000500030200090000" pitchFamily="2" charset="0"/>
            </a:endParaRPr>
          </a:p>
        </p:txBody>
      </p:sp>
      <p:pic>
        <p:nvPicPr>
          <p:cNvPr id="5" name="Immagine 4">
            <a:extLst>
              <a:ext uri="{FF2B5EF4-FFF2-40B4-BE49-F238E27FC236}">
                <a16:creationId xmlns:a16="http://schemas.microsoft.com/office/drawing/2014/main" id="{FA86F792-B343-434A-A2C8-72AAD313EBDF}"/>
              </a:ext>
            </a:extLst>
          </p:cNvPr>
          <p:cNvPicPr>
            <a:picLocks noChangeAspect="1"/>
          </p:cNvPicPr>
          <p:nvPr/>
        </p:nvPicPr>
        <p:blipFill>
          <a:blip r:embed="rId2"/>
          <a:stretch>
            <a:fillRect/>
          </a:stretch>
        </p:blipFill>
        <p:spPr>
          <a:xfrm>
            <a:off x="797510" y="4640976"/>
            <a:ext cx="2486430" cy="861774"/>
          </a:xfrm>
          <a:prstGeom prst="rect">
            <a:avLst/>
          </a:prstGeom>
        </p:spPr>
      </p:pic>
      <p:pic>
        <p:nvPicPr>
          <p:cNvPr id="6" name="Immagine 5">
            <a:extLst>
              <a:ext uri="{FF2B5EF4-FFF2-40B4-BE49-F238E27FC236}">
                <a16:creationId xmlns:a16="http://schemas.microsoft.com/office/drawing/2014/main" id="{56DDCBBB-93D9-4B33-9921-2916637CE8C7}"/>
              </a:ext>
            </a:extLst>
          </p:cNvPr>
          <p:cNvPicPr>
            <a:picLocks noChangeAspect="1"/>
          </p:cNvPicPr>
          <p:nvPr/>
        </p:nvPicPr>
        <p:blipFill>
          <a:blip r:embed="rId3"/>
          <a:stretch>
            <a:fillRect/>
          </a:stretch>
        </p:blipFill>
        <p:spPr>
          <a:xfrm>
            <a:off x="797510" y="1119477"/>
            <a:ext cx="10735986" cy="2706859"/>
          </a:xfrm>
          <a:prstGeom prst="rect">
            <a:avLst/>
          </a:prstGeom>
        </p:spPr>
      </p:pic>
    </p:spTree>
    <p:extLst>
      <p:ext uri="{BB962C8B-B14F-4D97-AF65-F5344CB8AC3E}">
        <p14:creationId xmlns:p14="http://schemas.microsoft.com/office/powerpoint/2010/main" val="418293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0945" y="123825"/>
            <a:ext cx="10353761" cy="1240631"/>
          </a:xfrm>
        </p:spPr>
        <p:txBody>
          <a:bodyPr>
            <a:normAutofit/>
          </a:bodyPr>
          <a:lstStyle/>
          <a:p>
            <a:r>
              <a:rPr lang="it-IT" sz="3600" dirty="0"/>
              <a:t>6.1 i sistemi condivisi: il </a:t>
            </a:r>
            <a:r>
              <a:rPr lang="it-IT" sz="3600" i="1" dirty="0"/>
              <a:t>drive creator</a:t>
            </a:r>
            <a:br>
              <a:rPr lang="en-US" sz="3600" i="1" dirty="0"/>
            </a:br>
            <a:endParaRPr lang="en-US" sz="1200" i="1" dirty="0"/>
          </a:p>
        </p:txBody>
      </p:sp>
      <p:sp>
        <p:nvSpPr>
          <p:cNvPr id="3" name="Segnaposto contenuto 2"/>
          <p:cNvSpPr>
            <a:spLocks noGrp="1"/>
          </p:cNvSpPr>
          <p:nvPr>
            <p:ph idx="1"/>
          </p:nvPr>
        </p:nvSpPr>
        <p:spPr>
          <a:xfrm>
            <a:off x="666750" y="1862138"/>
            <a:ext cx="10858499" cy="5079206"/>
          </a:xfrm>
        </p:spPr>
        <p:txBody>
          <a:bodyPr>
            <a:noAutofit/>
          </a:bodyPr>
          <a:lstStyle/>
          <a:p>
            <a:pPr>
              <a:lnSpc>
                <a:spcPct val="150000"/>
              </a:lnSpc>
            </a:pPr>
            <a:r>
              <a:rPr lang="it-IT" sz="2800" dirty="0"/>
              <a:t>Affinché un sistema federato possa pianificare in modalità integrata la gestione documentale degli enti che ne fanno parte è indispensabile che si definisca il ruolo di </a:t>
            </a:r>
            <a:r>
              <a:rPr lang="it-IT" sz="2800" b="1" u="sng" dirty="0">
                <a:effectLst/>
              </a:rPr>
              <a:t>drive creator</a:t>
            </a:r>
            <a:r>
              <a:rPr lang="it-IT" sz="2800" dirty="0">
                <a:effectLst/>
              </a:rPr>
              <a:t>, cioè l’ente </a:t>
            </a:r>
            <a:r>
              <a:rPr lang="it-IT" sz="2800" i="1" dirty="0" err="1">
                <a:effectLst/>
              </a:rPr>
              <a:t>primus</a:t>
            </a:r>
            <a:r>
              <a:rPr lang="it-IT" sz="2800" i="1" dirty="0">
                <a:effectLst/>
              </a:rPr>
              <a:t> inter </a:t>
            </a:r>
            <a:r>
              <a:rPr lang="it-IT" sz="2800" i="1" dirty="0" err="1">
                <a:effectLst/>
              </a:rPr>
              <a:t>pares</a:t>
            </a:r>
            <a:r>
              <a:rPr lang="it-IT" sz="2800" dirty="0">
                <a:effectLst/>
              </a:rPr>
              <a:t> che deve svolgere le attività e sviluppare gli strumenti per realizzare un coerente modello di sistema documentale federato.</a:t>
            </a:r>
            <a:endParaRPr lang="en-US" sz="2800" dirty="0"/>
          </a:p>
        </p:txBody>
      </p:sp>
    </p:spTree>
    <p:extLst>
      <p:ext uri="{BB962C8B-B14F-4D97-AF65-F5344CB8AC3E}">
        <p14:creationId xmlns:p14="http://schemas.microsoft.com/office/powerpoint/2010/main" val="185342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6710" y="0"/>
            <a:ext cx="10353761" cy="923109"/>
          </a:xfrm>
        </p:spPr>
        <p:txBody>
          <a:bodyPr>
            <a:normAutofit/>
          </a:bodyPr>
          <a:lstStyle/>
          <a:p>
            <a:r>
              <a:rPr lang="it-IT" sz="3200" dirty="0"/>
              <a:t>6.2 Quali azioni?</a:t>
            </a:r>
          </a:p>
        </p:txBody>
      </p:sp>
      <p:graphicFrame>
        <p:nvGraphicFramePr>
          <p:cNvPr id="4" name="Segnaposto contenuto 3"/>
          <p:cNvGraphicFramePr>
            <a:graphicFrameLocks noGrp="1"/>
          </p:cNvGraphicFramePr>
          <p:nvPr>
            <p:ph idx="1"/>
          </p:nvPr>
        </p:nvGraphicFramePr>
        <p:xfrm>
          <a:off x="919119" y="1075509"/>
          <a:ext cx="10353762" cy="561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97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5AF4F-1E3C-4108-8851-7113F3AD943A}"/>
              </a:ext>
            </a:extLst>
          </p:cNvPr>
          <p:cNvSpPr>
            <a:spLocks noGrp="1"/>
          </p:cNvSpPr>
          <p:nvPr>
            <p:ph type="title"/>
          </p:nvPr>
        </p:nvSpPr>
        <p:spPr>
          <a:xfrm>
            <a:off x="913795" y="114301"/>
            <a:ext cx="10353761" cy="914400"/>
          </a:xfrm>
        </p:spPr>
        <p:txBody>
          <a:bodyPr/>
          <a:lstStyle/>
          <a:p>
            <a:r>
              <a:rPr lang="it-IT" dirty="0"/>
              <a:t>6.3 dal possesso all’accesso</a:t>
            </a:r>
          </a:p>
        </p:txBody>
      </p:sp>
      <p:sp>
        <p:nvSpPr>
          <p:cNvPr id="3" name="Segnaposto contenuto 2">
            <a:extLst>
              <a:ext uri="{FF2B5EF4-FFF2-40B4-BE49-F238E27FC236}">
                <a16:creationId xmlns:a16="http://schemas.microsoft.com/office/drawing/2014/main" id="{03709462-C81A-4DD0-A5B7-222489BDF220}"/>
              </a:ext>
            </a:extLst>
          </p:cNvPr>
          <p:cNvSpPr>
            <a:spLocks noGrp="1"/>
          </p:cNvSpPr>
          <p:nvPr>
            <p:ph idx="1"/>
          </p:nvPr>
        </p:nvSpPr>
        <p:spPr>
          <a:xfrm>
            <a:off x="408709" y="1028701"/>
            <a:ext cx="11363931" cy="5569779"/>
          </a:xfrm>
        </p:spPr>
        <p:txBody>
          <a:bodyPr>
            <a:normAutofit/>
          </a:bodyPr>
          <a:lstStyle/>
          <a:p>
            <a:r>
              <a:rPr lang="it-IT" b="1" dirty="0"/>
              <a:t>Profilo normativo</a:t>
            </a:r>
            <a:r>
              <a:rPr lang="it-IT" dirty="0"/>
              <a:t>: art. 41 del CAD: il fascicolo condiviso</a:t>
            </a:r>
          </a:p>
          <a:p>
            <a:endParaRPr lang="it-IT" dirty="0"/>
          </a:p>
          <a:p>
            <a:r>
              <a:rPr lang="it-IT" b="1" dirty="0"/>
              <a:t>Profilo tecnologico</a:t>
            </a:r>
            <a:r>
              <a:rPr lang="it-IT" dirty="0"/>
              <a:t>: </a:t>
            </a:r>
          </a:p>
          <a:p>
            <a:pPr lvl="1"/>
            <a:r>
              <a:rPr lang="it-IT" sz="2000" dirty="0"/>
              <a:t>Abilitazioni agli accessi tra sistemi diversi in modalità distribuite</a:t>
            </a:r>
          </a:p>
          <a:p>
            <a:pPr lvl="1"/>
            <a:r>
              <a:rPr lang="it-IT" sz="2000" dirty="0"/>
              <a:t>Condivisione di un sistema terzo: il ruolo del sistema di conservazione in Emilia Romagna</a:t>
            </a:r>
          </a:p>
          <a:p>
            <a:pPr lvl="1"/>
            <a:endParaRPr lang="it-IT" dirty="0"/>
          </a:p>
          <a:p>
            <a:r>
              <a:rPr lang="it-IT" b="1" dirty="0"/>
              <a:t>Profilo archivistico</a:t>
            </a:r>
            <a:r>
              <a:rPr lang="it-IT" dirty="0"/>
              <a:t>: pianificare e documentare nei piani di organizzazione delle aggregazioni documentali di conservazione le attribuzioni a terzi della gestione documentale</a:t>
            </a:r>
          </a:p>
          <a:p>
            <a:endParaRPr lang="it-IT" dirty="0"/>
          </a:p>
          <a:p>
            <a:r>
              <a:rPr lang="it-IT" b="1" dirty="0"/>
              <a:t>Profilo organizzativo: </a:t>
            </a:r>
            <a:r>
              <a:rPr lang="it-IT" dirty="0"/>
              <a:t>definizione di modalità e procedure  della cooperazione in materia di gestione documentale</a:t>
            </a:r>
          </a:p>
        </p:txBody>
      </p:sp>
    </p:spTree>
    <p:extLst>
      <p:ext uri="{BB962C8B-B14F-4D97-AF65-F5344CB8AC3E}">
        <p14:creationId xmlns:p14="http://schemas.microsoft.com/office/powerpoint/2010/main" val="143721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67" y="692698"/>
            <a:ext cx="10363200" cy="490065"/>
          </a:xfrm>
        </p:spPr>
        <p:txBody>
          <a:bodyPr>
            <a:noAutofit/>
          </a:bodyPr>
          <a:lstStyle/>
          <a:p>
            <a:pPr algn="ctr"/>
            <a:r>
              <a:rPr lang="it-IT" sz="2800" dirty="0"/>
              <a:t>Architettura di un Sistema di </a:t>
            </a:r>
            <a:br>
              <a:rPr lang="it-IT" sz="2800" dirty="0"/>
            </a:br>
            <a:r>
              <a:rPr lang="it-IT" sz="2800" dirty="0"/>
              <a:t>Protocollo federato di una Unione</a:t>
            </a:r>
          </a:p>
        </p:txBody>
      </p:sp>
      <p:graphicFrame>
        <p:nvGraphicFramePr>
          <p:cNvPr id="4" name="Segnaposto contenuto 3"/>
          <p:cNvGraphicFramePr>
            <a:graphicFrameLocks noGrp="1"/>
          </p:cNvGraphicFramePr>
          <p:nvPr>
            <p:ph idx="1"/>
          </p:nvPr>
        </p:nvGraphicFramePr>
        <p:xfrm>
          <a:off x="143339" y="404664"/>
          <a:ext cx="12048661"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ttore 1 5"/>
          <p:cNvCxnSpPr/>
          <p:nvPr/>
        </p:nvCxnSpPr>
        <p:spPr>
          <a:xfrm>
            <a:off x="1679509" y="2636912"/>
            <a:ext cx="1536171"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8" name="Connettore 1 7"/>
          <p:cNvCxnSpPr/>
          <p:nvPr/>
        </p:nvCxnSpPr>
        <p:spPr>
          <a:xfrm>
            <a:off x="3215681" y="2636912"/>
            <a:ext cx="2" cy="198519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0" name="Connettore 1 9"/>
          <p:cNvCxnSpPr/>
          <p:nvPr/>
        </p:nvCxnSpPr>
        <p:spPr>
          <a:xfrm>
            <a:off x="3215682" y="2636912"/>
            <a:ext cx="3840427"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3" name="Connettore 1 12"/>
          <p:cNvCxnSpPr/>
          <p:nvPr/>
        </p:nvCxnSpPr>
        <p:spPr>
          <a:xfrm>
            <a:off x="7056107" y="2636912"/>
            <a:ext cx="2" cy="198519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5" name="Connettore 1 14"/>
          <p:cNvCxnSpPr/>
          <p:nvPr/>
        </p:nvCxnSpPr>
        <p:spPr>
          <a:xfrm>
            <a:off x="7056110" y="2636912"/>
            <a:ext cx="4405205"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 name="Connettore 1 10"/>
          <p:cNvCxnSpPr/>
          <p:nvPr/>
        </p:nvCxnSpPr>
        <p:spPr>
          <a:xfrm>
            <a:off x="11461316" y="2636912"/>
            <a:ext cx="0" cy="1985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5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4790" y="2333897"/>
            <a:ext cx="10353761" cy="1326321"/>
          </a:xfrm>
        </p:spPr>
        <p:txBody>
          <a:bodyPr>
            <a:normAutofit/>
          </a:bodyPr>
          <a:lstStyle/>
          <a:p>
            <a:r>
              <a:rPr lang="it-IT" sz="4000" dirty="0"/>
              <a:t>grazie</a:t>
            </a:r>
          </a:p>
        </p:txBody>
      </p:sp>
    </p:spTree>
    <p:extLst>
      <p:ext uri="{BB962C8B-B14F-4D97-AF65-F5344CB8AC3E}">
        <p14:creationId xmlns:p14="http://schemas.microsoft.com/office/powerpoint/2010/main" val="31283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7268E-B5E4-4E44-A477-91F7AF9C5D94}"/>
              </a:ext>
            </a:extLst>
          </p:cNvPr>
          <p:cNvSpPr>
            <a:spLocks noGrp="1"/>
          </p:cNvSpPr>
          <p:nvPr>
            <p:ph type="title"/>
          </p:nvPr>
        </p:nvSpPr>
        <p:spPr>
          <a:xfrm>
            <a:off x="913794" y="190501"/>
            <a:ext cx="10353761" cy="914400"/>
          </a:xfrm>
        </p:spPr>
        <p:txBody>
          <a:bodyPr/>
          <a:lstStyle/>
          <a:p>
            <a:r>
              <a:rPr lang="it-IT" dirty="0"/>
              <a:t>SOMMARIO</a:t>
            </a:r>
          </a:p>
        </p:txBody>
      </p:sp>
      <p:sp>
        <p:nvSpPr>
          <p:cNvPr id="3" name="Segnaposto contenuto 2">
            <a:extLst>
              <a:ext uri="{FF2B5EF4-FFF2-40B4-BE49-F238E27FC236}">
                <a16:creationId xmlns:a16="http://schemas.microsoft.com/office/drawing/2014/main" id="{13E75EA1-5048-435B-B7DC-A3B2E3679192}"/>
              </a:ext>
            </a:extLst>
          </p:cNvPr>
          <p:cNvSpPr>
            <a:spLocks noGrp="1"/>
          </p:cNvSpPr>
          <p:nvPr>
            <p:ph idx="1"/>
          </p:nvPr>
        </p:nvSpPr>
        <p:spPr>
          <a:xfrm>
            <a:off x="913794" y="1104901"/>
            <a:ext cx="10353762" cy="5400675"/>
          </a:xfrm>
        </p:spPr>
        <p:txBody>
          <a:bodyPr>
            <a:normAutofit fontScale="70000" lnSpcReduction="20000"/>
          </a:bodyPr>
          <a:lstStyle/>
          <a:p>
            <a:pPr>
              <a:lnSpc>
                <a:spcPct val="200000"/>
              </a:lnSpc>
              <a:buFont typeface="Wingdings" panose="05000000000000000000" pitchFamily="2" charset="2"/>
              <a:buChar char="ü"/>
            </a:pPr>
            <a:r>
              <a:rPr lang="it-IT" dirty="0"/>
              <a:t>UN NUOVO MODELLO DI PRODUZIONE: DAL DISPOSITIVO CLASSICO AI SISTEMI  PLURALI</a:t>
            </a:r>
          </a:p>
          <a:p>
            <a:pPr>
              <a:lnSpc>
                <a:spcPct val="200000"/>
              </a:lnSpc>
              <a:buFont typeface="Wingdings" panose="05000000000000000000" pitchFamily="2" charset="2"/>
              <a:buChar char="ü"/>
            </a:pPr>
            <a:r>
              <a:rPr lang="it-IT" dirty="0"/>
              <a:t> UN CANTIERE DI RIFLESSIONI: LE LINEE GUIDA PER UN SISTEMA FEDERATO DI GESTIONE DOCUMENTALE</a:t>
            </a:r>
          </a:p>
          <a:p>
            <a:pPr>
              <a:lnSpc>
                <a:spcPct val="200000"/>
              </a:lnSpc>
              <a:buFont typeface="Wingdings" panose="05000000000000000000" pitchFamily="2" charset="2"/>
              <a:buChar char="ü"/>
            </a:pPr>
            <a:r>
              <a:rPr lang="it-IT" dirty="0"/>
              <a:t> L’ANALISI</a:t>
            </a:r>
          </a:p>
          <a:p>
            <a:pPr>
              <a:lnSpc>
                <a:spcPct val="200000"/>
              </a:lnSpc>
              <a:buFont typeface="Wingdings" panose="05000000000000000000" pitchFamily="2" charset="2"/>
              <a:buChar char="ü"/>
            </a:pPr>
            <a:r>
              <a:rPr lang="it-IT" dirty="0"/>
              <a:t> LA DEFINIZIONE</a:t>
            </a:r>
          </a:p>
          <a:p>
            <a:pPr>
              <a:lnSpc>
                <a:spcPct val="200000"/>
              </a:lnSpc>
              <a:buFont typeface="Wingdings" panose="05000000000000000000" pitchFamily="2" charset="2"/>
              <a:buChar char="ü"/>
            </a:pPr>
            <a:r>
              <a:rPr lang="it-IT" dirty="0"/>
              <a:t> LA CATEGORIA DI SUPERFONDO: UN’APPLICAZIONE PRECOCE</a:t>
            </a:r>
          </a:p>
          <a:p>
            <a:pPr>
              <a:lnSpc>
                <a:spcPct val="200000"/>
              </a:lnSpc>
              <a:buFont typeface="Wingdings" panose="05000000000000000000" pitchFamily="2" charset="2"/>
              <a:buChar char="ü"/>
            </a:pPr>
            <a:r>
              <a:rPr lang="it-IT" dirty="0"/>
              <a:t> DAL POSSESSO ALL’ACCESSO: I SISTEMI CONDIVISI</a:t>
            </a:r>
          </a:p>
          <a:p>
            <a:endParaRPr lang="it-IT" dirty="0"/>
          </a:p>
        </p:txBody>
      </p:sp>
    </p:spTree>
    <p:extLst>
      <p:ext uri="{BB962C8B-B14F-4D97-AF65-F5344CB8AC3E}">
        <p14:creationId xmlns:p14="http://schemas.microsoft.com/office/powerpoint/2010/main" val="103875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D1D05-03D3-4F24-BC70-D6A06FB180D5}"/>
              </a:ext>
            </a:extLst>
          </p:cNvPr>
          <p:cNvSpPr>
            <a:spLocks noGrp="1"/>
          </p:cNvSpPr>
          <p:nvPr>
            <p:ph type="title"/>
          </p:nvPr>
        </p:nvSpPr>
        <p:spPr/>
        <p:txBody>
          <a:bodyPr/>
          <a:lstStyle/>
          <a:p>
            <a:r>
              <a:rPr lang="it-IT" dirty="0"/>
              <a:t>1. La </a:t>
            </a:r>
            <a:r>
              <a:rPr lang="it-IT" dirty="0" err="1"/>
              <a:t>pa</a:t>
            </a:r>
            <a:r>
              <a:rPr lang="it-IT" dirty="0"/>
              <a:t> digitale come sistema complesso</a:t>
            </a:r>
          </a:p>
        </p:txBody>
      </p:sp>
      <p:sp>
        <p:nvSpPr>
          <p:cNvPr id="3" name="Segnaposto contenuto 2">
            <a:extLst>
              <a:ext uri="{FF2B5EF4-FFF2-40B4-BE49-F238E27FC236}">
                <a16:creationId xmlns:a16="http://schemas.microsoft.com/office/drawing/2014/main" id="{4564F4A9-65B3-4633-A445-AC60441B38D2}"/>
              </a:ext>
            </a:extLst>
          </p:cNvPr>
          <p:cNvSpPr>
            <a:spLocks noGrp="1"/>
          </p:cNvSpPr>
          <p:nvPr>
            <p:ph idx="1"/>
          </p:nvPr>
        </p:nvSpPr>
        <p:spPr>
          <a:xfrm>
            <a:off x="913795" y="2115113"/>
            <a:ext cx="10353762" cy="4047561"/>
          </a:xfrm>
        </p:spPr>
        <p:txBody>
          <a:bodyPr>
            <a:normAutofit/>
          </a:bodyPr>
          <a:lstStyle/>
          <a:p>
            <a:pPr>
              <a:lnSpc>
                <a:spcPct val="150000"/>
              </a:lnSpc>
            </a:pPr>
            <a:r>
              <a:rPr lang="it-IT" sz="2800" dirty="0">
                <a:effectLst/>
              </a:rPr>
              <a:t>Le ICT dettano schemi e paradigmi di ridefinizione dell’azione pubblica, orientando la PA verso il principio dell’efficienza piuttosto che su quello della competenza, definendo in modo flessibile funzioni, processi, responsabilità verso una </a:t>
            </a:r>
            <a:r>
              <a:rPr lang="it-IT" sz="2800" i="1" dirty="0">
                <a:effectLst/>
              </a:rPr>
              <a:t>multilevel </a:t>
            </a:r>
            <a:r>
              <a:rPr lang="it-IT" sz="2800" i="1" dirty="0" err="1">
                <a:effectLst/>
              </a:rPr>
              <a:t>governance</a:t>
            </a:r>
            <a:r>
              <a:rPr lang="it-IT" sz="2800" dirty="0">
                <a:effectLst/>
              </a:rPr>
              <a:t>, in cui una pluralità di soggetti pubblici concorre ad una medesima decisione o risultato, sia pure con rilevanza e azioni differenziate. </a:t>
            </a:r>
          </a:p>
          <a:p>
            <a:endParaRPr lang="it-IT" dirty="0"/>
          </a:p>
        </p:txBody>
      </p:sp>
    </p:spTree>
    <p:extLst>
      <p:ext uri="{BB962C8B-B14F-4D97-AF65-F5344CB8AC3E}">
        <p14:creationId xmlns:p14="http://schemas.microsoft.com/office/powerpoint/2010/main" val="174304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9502" y="0"/>
            <a:ext cx="10353761" cy="1326321"/>
          </a:xfrm>
        </p:spPr>
        <p:txBody>
          <a:bodyPr>
            <a:normAutofit/>
          </a:bodyPr>
          <a:lstStyle/>
          <a:p>
            <a:r>
              <a:rPr lang="it-IT" sz="3200" dirty="0"/>
              <a:t>2. Linee guida per un sistema federato di gestione documentale</a:t>
            </a:r>
            <a:endParaRPr lang="en-US" sz="3200" dirty="0"/>
          </a:p>
        </p:txBody>
      </p:sp>
      <p:pic>
        <p:nvPicPr>
          <p:cNvPr id="6" name="Segnaposto contenuto 5"/>
          <p:cNvPicPr>
            <a:picLocks noGrp="1" noChangeAspect="1"/>
          </p:cNvPicPr>
          <p:nvPr>
            <p:ph idx="1"/>
          </p:nvPr>
        </p:nvPicPr>
        <p:blipFill>
          <a:blip r:embed="rId2"/>
          <a:stretch>
            <a:fillRect/>
          </a:stretch>
        </p:blipFill>
        <p:spPr>
          <a:xfrm>
            <a:off x="3750470" y="1326321"/>
            <a:ext cx="4021930" cy="5260790"/>
          </a:xfrm>
          <a:prstGeom prst="rect">
            <a:avLst/>
          </a:prstGeom>
        </p:spPr>
      </p:pic>
    </p:spTree>
    <p:extLst>
      <p:ext uri="{BB962C8B-B14F-4D97-AF65-F5344CB8AC3E}">
        <p14:creationId xmlns:p14="http://schemas.microsoft.com/office/powerpoint/2010/main" val="196172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3789" y="0"/>
            <a:ext cx="10353761" cy="1064419"/>
          </a:xfrm>
        </p:spPr>
        <p:txBody>
          <a:bodyPr/>
          <a:lstStyle/>
          <a:p>
            <a:r>
              <a:rPr lang="it-IT" dirty="0"/>
              <a:t>3.1 L’analisi </a:t>
            </a:r>
            <a:endParaRPr lang="en-US" dirty="0"/>
          </a:p>
        </p:txBody>
      </p:sp>
      <p:sp>
        <p:nvSpPr>
          <p:cNvPr id="3" name="Segnaposto contenuto 2"/>
          <p:cNvSpPr>
            <a:spLocks noGrp="1"/>
          </p:cNvSpPr>
          <p:nvPr>
            <p:ph idx="1"/>
          </p:nvPr>
        </p:nvSpPr>
        <p:spPr>
          <a:xfrm>
            <a:off x="528638" y="1478756"/>
            <a:ext cx="11244263" cy="5214938"/>
          </a:xfrm>
        </p:spPr>
        <p:txBody>
          <a:bodyPr>
            <a:noAutofit/>
          </a:bodyPr>
          <a:lstStyle/>
          <a:p>
            <a:r>
              <a:rPr lang="it-IT" sz="2800" dirty="0">
                <a:effectLst/>
              </a:rPr>
              <a:t>Il singolo soggetto produttore, identificabile nel nostro caso nel Comune, ha cominciato a delegare-conferire funzioni e servizi, dunque svariate “attività pratiche” ad altri soggetti istituzionali, pubblici o privati, che hanno prodotto documentazione amministrativamente rilevante al di fuori del controllo dell’ente “delegante”, in capo al quale non cessano di ritenersi le competenze amministrative normativamente fissate, che vengono però esercitate in modalità indirette</a:t>
            </a:r>
            <a:endParaRPr lang="en-US" sz="2800" dirty="0"/>
          </a:p>
        </p:txBody>
      </p:sp>
    </p:spTree>
    <p:extLst>
      <p:ext uri="{BB962C8B-B14F-4D97-AF65-F5344CB8AC3E}">
        <p14:creationId xmlns:p14="http://schemas.microsoft.com/office/powerpoint/2010/main" val="331298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0"/>
            <a:ext cx="10353761" cy="1326321"/>
          </a:xfrm>
        </p:spPr>
        <p:txBody>
          <a:bodyPr/>
          <a:lstStyle/>
          <a:p>
            <a:r>
              <a:rPr lang="it-IT" dirty="0"/>
              <a:t>3.2 L’analisi </a:t>
            </a:r>
            <a:endParaRPr lang="en-US" dirty="0"/>
          </a:p>
        </p:txBody>
      </p:sp>
      <p:sp>
        <p:nvSpPr>
          <p:cNvPr id="3" name="Segnaposto contenuto 2"/>
          <p:cNvSpPr>
            <a:spLocks noGrp="1"/>
          </p:cNvSpPr>
          <p:nvPr>
            <p:ph idx="1"/>
          </p:nvPr>
        </p:nvSpPr>
        <p:spPr>
          <a:xfrm>
            <a:off x="389963" y="1326321"/>
            <a:ext cx="11401424" cy="5479256"/>
          </a:xfrm>
        </p:spPr>
        <p:txBody>
          <a:bodyPr>
            <a:noAutofit/>
          </a:bodyPr>
          <a:lstStyle/>
          <a:p>
            <a:r>
              <a:rPr lang="it-IT" sz="3200" dirty="0">
                <a:effectLst/>
              </a:rPr>
              <a:t>Tale fenomeno ha due facce: </a:t>
            </a:r>
          </a:p>
          <a:p>
            <a:pPr lvl="1"/>
            <a:r>
              <a:rPr lang="it-IT" sz="2800" dirty="0">
                <a:effectLst/>
              </a:rPr>
              <a:t>il singolo comune che in autonomia individua uno o più enti chiamati a svolgere funzioni proprie (consorzi, aziende, società, sia pubbliche che private): modello </a:t>
            </a:r>
            <a:r>
              <a:rPr lang="it-IT" sz="2800" i="1" dirty="0">
                <a:effectLst/>
              </a:rPr>
              <a:t>top down</a:t>
            </a:r>
          </a:p>
          <a:p>
            <a:pPr lvl="1"/>
            <a:endParaRPr lang="it-IT" sz="2800" dirty="0">
              <a:effectLst/>
            </a:endParaRPr>
          </a:p>
          <a:p>
            <a:pPr lvl="1"/>
            <a:r>
              <a:rPr lang="it-IT" sz="2800" dirty="0">
                <a:effectLst/>
              </a:rPr>
              <a:t>oppure più comuni che decidono di gestire in modalità associata attività/servizi individuando di norma in un ente terzo, l’Unione, l’erogatore: modello </a:t>
            </a:r>
            <a:r>
              <a:rPr lang="it-IT" sz="2800" i="1" dirty="0">
                <a:effectLst/>
              </a:rPr>
              <a:t>bottom up </a:t>
            </a:r>
            <a:endParaRPr lang="en-US" sz="2800" i="1" dirty="0">
              <a:effectLst/>
            </a:endParaRPr>
          </a:p>
          <a:p>
            <a:endParaRPr lang="en-US" sz="3200" dirty="0"/>
          </a:p>
        </p:txBody>
      </p:sp>
    </p:spTree>
    <p:extLst>
      <p:ext uri="{BB962C8B-B14F-4D97-AF65-F5344CB8AC3E}">
        <p14:creationId xmlns:p14="http://schemas.microsoft.com/office/powerpoint/2010/main" val="29324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6021" y="95250"/>
            <a:ext cx="10353761" cy="1326321"/>
          </a:xfrm>
        </p:spPr>
        <p:txBody>
          <a:bodyPr/>
          <a:lstStyle/>
          <a:p>
            <a:r>
              <a:rPr lang="it-IT" dirty="0"/>
              <a:t>4.1 Che </a:t>
            </a:r>
            <a:r>
              <a:rPr lang="it-IT" dirty="0" err="1"/>
              <a:t>cos’e’</a:t>
            </a:r>
            <a:r>
              <a:rPr lang="it-IT" dirty="0"/>
              <a:t> un sistema federato?</a:t>
            </a:r>
            <a:endParaRPr lang="en-US" dirty="0"/>
          </a:p>
        </p:txBody>
      </p:sp>
      <p:sp>
        <p:nvSpPr>
          <p:cNvPr id="3" name="Segnaposto contenuto 2"/>
          <p:cNvSpPr>
            <a:spLocks noGrp="1"/>
          </p:cNvSpPr>
          <p:nvPr>
            <p:ph idx="1"/>
          </p:nvPr>
        </p:nvSpPr>
        <p:spPr>
          <a:xfrm>
            <a:off x="564354" y="1572189"/>
            <a:ext cx="11037093" cy="4526192"/>
          </a:xfrm>
        </p:spPr>
        <p:txBody>
          <a:bodyPr>
            <a:normAutofit/>
          </a:bodyPr>
          <a:lstStyle/>
          <a:p>
            <a:pPr>
              <a:lnSpc>
                <a:spcPct val="150000"/>
              </a:lnSpc>
            </a:pPr>
            <a:r>
              <a:rPr lang="it-IT" sz="2800" dirty="0">
                <a:effectLst/>
              </a:rPr>
              <a:t>In questi casi usiamo la definizione di </a:t>
            </a:r>
            <a:r>
              <a:rPr lang="it-IT" sz="2800" b="1" dirty="0">
                <a:effectLst/>
              </a:rPr>
              <a:t>sistema federato di gestione documentale per indicare: </a:t>
            </a:r>
          </a:p>
          <a:p>
            <a:pPr>
              <a:lnSpc>
                <a:spcPct val="150000"/>
              </a:lnSpc>
            </a:pPr>
            <a:r>
              <a:rPr lang="it-IT" sz="2800" b="1" dirty="0">
                <a:effectLst/>
              </a:rPr>
              <a:t>un assetto di produzione di documenti che, pur vedendo coinvolti più soggetti produttori in servizi o attività comuni, può essere considerato un sistema integrato con caratteristiche di unitarietà</a:t>
            </a:r>
            <a:endParaRPr lang="en-US" sz="2800" dirty="0"/>
          </a:p>
        </p:txBody>
      </p:sp>
    </p:spTree>
    <p:extLst>
      <p:ext uri="{BB962C8B-B14F-4D97-AF65-F5344CB8AC3E}">
        <p14:creationId xmlns:p14="http://schemas.microsoft.com/office/powerpoint/2010/main" val="320780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9587" y="166688"/>
            <a:ext cx="10353761" cy="597694"/>
          </a:xfrm>
        </p:spPr>
        <p:txBody>
          <a:bodyPr>
            <a:normAutofit fontScale="90000"/>
          </a:bodyPr>
          <a:lstStyle/>
          <a:p>
            <a:r>
              <a:rPr lang="it-IT" dirty="0"/>
              <a:t>4.2 Schema di modello federato</a:t>
            </a:r>
            <a:endParaRPr lang="en-US" dirty="0"/>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587" y="1069762"/>
            <a:ext cx="10353675" cy="5610651"/>
          </a:xfrm>
          <a:prstGeom prst="rect">
            <a:avLst/>
          </a:prstGeom>
          <a:noFill/>
          <a:ln>
            <a:noFill/>
          </a:ln>
        </p:spPr>
      </p:pic>
    </p:spTree>
    <p:extLst>
      <p:ext uri="{BB962C8B-B14F-4D97-AF65-F5344CB8AC3E}">
        <p14:creationId xmlns:p14="http://schemas.microsoft.com/office/powerpoint/2010/main" val="110466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DB101-F76A-452E-AEAB-6B2E8EDDC4CD}"/>
              </a:ext>
            </a:extLst>
          </p:cNvPr>
          <p:cNvSpPr>
            <a:spLocks noGrp="1"/>
          </p:cNvSpPr>
          <p:nvPr>
            <p:ph type="title"/>
          </p:nvPr>
        </p:nvSpPr>
        <p:spPr>
          <a:xfrm>
            <a:off x="913795" y="1"/>
            <a:ext cx="10353761" cy="1085850"/>
          </a:xfrm>
        </p:spPr>
        <p:txBody>
          <a:bodyPr/>
          <a:lstStyle/>
          <a:p>
            <a:r>
              <a:rPr lang="it-IT" dirty="0"/>
              <a:t>5. LA CATEGORIA DI SUPERFONDO</a:t>
            </a:r>
          </a:p>
        </p:txBody>
      </p:sp>
      <p:sp>
        <p:nvSpPr>
          <p:cNvPr id="3" name="Segnaposto contenuto 2">
            <a:extLst>
              <a:ext uri="{FF2B5EF4-FFF2-40B4-BE49-F238E27FC236}">
                <a16:creationId xmlns:a16="http://schemas.microsoft.com/office/drawing/2014/main" id="{8E5C362C-0C81-49BB-85B4-F2BC1C113ACF}"/>
              </a:ext>
            </a:extLst>
          </p:cNvPr>
          <p:cNvSpPr>
            <a:spLocks noGrp="1"/>
          </p:cNvSpPr>
          <p:nvPr>
            <p:ph idx="1"/>
          </p:nvPr>
        </p:nvSpPr>
        <p:spPr>
          <a:xfrm>
            <a:off x="590550" y="1238249"/>
            <a:ext cx="10848975" cy="5267325"/>
          </a:xfrm>
        </p:spPr>
        <p:txBody>
          <a:bodyPr>
            <a:normAutofit fontScale="92500"/>
          </a:bodyPr>
          <a:lstStyle/>
          <a:p>
            <a:pPr>
              <a:lnSpc>
                <a:spcPct val="150000"/>
              </a:lnSpc>
            </a:pPr>
            <a:r>
              <a:rPr lang="it-IT" sz="2200" dirty="0">
                <a:effectLst/>
              </a:rPr>
              <a:t>Le caratteristiche sin qui descritte di un sistema federato lo avvicinano concettualmente ad una particolare tipologia di aggregazione documentaria nota agli archivisti, quella di </a:t>
            </a:r>
            <a:r>
              <a:rPr lang="it-IT" sz="2600" b="1" dirty="0" err="1">
                <a:effectLst/>
              </a:rPr>
              <a:t>superfondo</a:t>
            </a:r>
            <a:r>
              <a:rPr lang="it-IT" sz="2600" dirty="0">
                <a:effectLst/>
              </a:rPr>
              <a:t>.</a:t>
            </a:r>
            <a:r>
              <a:rPr lang="it-IT" sz="2200" dirty="0">
                <a:effectLst/>
              </a:rPr>
              <a:t> </a:t>
            </a:r>
          </a:p>
          <a:p>
            <a:pPr>
              <a:lnSpc>
                <a:spcPct val="150000"/>
              </a:lnSpc>
            </a:pPr>
            <a:r>
              <a:rPr lang="it-IT" sz="2200" dirty="0">
                <a:effectLst/>
              </a:rPr>
              <a:t>Per </a:t>
            </a:r>
            <a:r>
              <a:rPr lang="it-IT" sz="2200" dirty="0" err="1">
                <a:effectLst/>
              </a:rPr>
              <a:t>superfondo</a:t>
            </a:r>
            <a:r>
              <a:rPr lang="it-IT" sz="2200" dirty="0">
                <a:effectLst/>
              </a:rPr>
              <a:t>, o “complesso di fondi”, si intende un “insieme di fondi (in senso stretto) che presentano per qualche ragione un reciproco legame genetico o istituzionale o che, comunque, hanno avuto sul piano conservativo una sorte comune, grazie al quale o alla quale si presentano insieme come corpo unitario all’interno di un Archivio di concentrazione”. </a:t>
            </a:r>
          </a:p>
          <a:p>
            <a:pPr>
              <a:lnSpc>
                <a:spcPct val="150000"/>
              </a:lnSpc>
            </a:pPr>
            <a:endParaRPr lang="it-IT" sz="2200" dirty="0">
              <a:effectLst/>
            </a:endParaRPr>
          </a:p>
          <a:p>
            <a:pPr>
              <a:lnSpc>
                <a:spcPct val="150000"/>
              </a:lnSpc>
            </a:pPr>
            <a:r>
              <a:rPr lang="it-IT" sz="2200" dirty="0">
                <a:effectLst/>
              </a:rPr>
              <a:t>La definizione va ricondotta niente meno che a Filippo Valenti, che la formula in una lettera del dicembre 2003. </a:t>
            </a:r>
          </a:p>
          <a:p>
            <a:endParaRPr lang="it-IT" dirty="0"/>
          </a:p>
        </p:txBody>
      </p:sp>
    </p:spTree>
    <p:extLst>
      <p:ext uri="{BB962C8B-B14F-4D97-AF65-F5344CB8AC3E}">
        <p14:creationId xmlns:p14="http://schemas.microsoft.com/office/powerpoint/2010/main" val="14544459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5298</TotalTime>
  <Words>683</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Calibri Light</vt:lpstr>
      <vt:lpstr>MV Boli</vt:lpstr>
      <vt:lpstr>Rokkitt</vt:lpstr>
      <vt:lpstr>Wingdings</vt:lpstr>
      <vt:lpstr>Tema di Office</vt:lpstr>
      <vt:lpstr>   </vt:lpstr>
      <vt:lpstr>SOMMARIO</vt:lpstr>
      <vt:lpstr>1. La pa digitale come sistema complesso</vt:lpstr>
      <vt:lpstr>2. Linee guida per un sistema federato di gestione documentale</vt:lpstr>
      <vt:lpstr>3.1 L’analisi </vt:lpstr>
      <vt:lpstr>3.2 L’analisi </vt:lpstr>
      <vt:lpstr>4.1 Che cos’e’ un sistema federato?</vt:lpstr>
      <vt:lpstr>4.2 Schema di modello federato</vt:lpstr>
      <vt:lpstr>5. LA CATEGORIA DI SUPERFONDO</vt:lpstr>
      <vt:lpstr>6.1 i sistemi condivisi: il drive creator </vt:lpstr>
      <vt:lpstr>6.2 Quali azioni?</vt:lpstr>
      <vt:lpstr>6.3 dal possesso all’accesso</vt:lpstr>
      <vt:lpstr>Architettura di un Sistema di  Protocollo federato di una Unione</vt:lpstr>
      <vt:lpstr>grazie</vt:lpstr>
    </vt:vector>
  </TitlesOfParts>
  <Company>Toyota Material Handling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GIAMPIERO ROMANZI</dc:creator>
  <cp:lastModifiedBy>Stefania Mulas</cp:lastModifiedBy>
  <cp:revision>60</cp:revision>
  <dcterms:created xsi:type="dcterms:W3CDTF">2019-01-07T14:38:11Z</dcterms:created>
  <dcterms:modified xsi:type="dcterms:W3CDTF">2023-03-21T10:39:52Z</dcterms:modified>
</cp:coreProperties>
</file>