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3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2"/>
  </p:notesMasterIdLst>
  <p:sldIdLst>
    <p:sldId id="256" r:id="rId2"/>
    <p:sldId id="582" r:id="rId3"/>
    <p:sldId id="589" r:id="rId4"/>
    <p:sldId id="605" r:id="rId5"/>
    <p:sldId id="604" r:id="rId6"/>
    <p:sldId id="602" r:id="rId7"/>
    <p:sldId id="436" r:id="rId8"/>
    <p:sldId id="592" r:id="rId9"/>
    <p:sldId id="606" r:id="rId10"/>
    <p:sldId id="258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69" d="100"/>
          <a:sy n="69" d="100"/>
        </p:scale>
        <p:origin x="57" y="30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90" d="100"/>
        <a:sy n="90" d="100"/>
      </p:scale>
      <p:origin x="0" y="-411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E9B5DC7-5ED6-4539-8EFA-A97DC8B473A6}" type="doc">
      <dgm:prSet loTypeId="urn:microsoft.com/office/officeart/2005/8/layout/hierarchy3" loCatId="hierarchy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AA784C26-FD0C-4B63-9C37-9C4F4EC37309}">
      <dgm:prSet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pPr rtl="0"/>
          <a:r>
            <a:rPr lang="it-IT" sz="2000" b="1" i="0" baseline="0" dirty="0">
              <a:solidFill>
                <a:srgbClr val="FF0000"/>
              </a:solidFill>
            </a:rPr>
            <a:t>1. Il sistema di gestione informatica dei documenti deve: </a:t>
          </a:r>
        </a:p>
      </dgm:t>
    </dgm:pt>
    <dgm:pt modelId="{4B0C89DE-CFEA-40AA-A843-D54695B2B75D}" type="parTrans" cxnId="{87B48718-3686-47C0-AE35-F5EB3DE517E0}">
      <dgm:prSet/>
      <dgm:spPr/>
      <dgm:t>
        <a:bodyPr/>
        <a:lstStyle/>
        <a:p>
          <a:endParaRPr lang="it-IT"/>
        </a:p>
      </dgm:t>
    </dgm:pt>
    <dgm:pt modelId="{CFC0BB91-BBDB-45C4-AB0E-5203EF409F29}" type="sibTrans" cxnId="{87B48718-3686-47C0-AE35-F5EB3DE517E0}">
      <dgm:prSet/>
      <dgm:spPr/>
      <dgm:t>
        <a:bodyPr/>
        <a:lstStyle/>
        <a:p>
          <a:endParaRPr lang="it-IT"/>
        </a:p>
      </dgm:t>
    </dgm:pt>
    <dgm:pt modelId="{0CD55C21-45FB-4474-AEA7-AC1AC69C4C35}">
      <dgm:prSet custT="1"/>
      <dgm:spPr>
        <a:solidFill>
          <a:srgbClr val="92D050">
            <a:alpha val="90000"/>
          </a:srgbClr>
        </a:solidFill>
      </dgm:spPr>
      <dgm:t>
        <a:bodyPr/>
        <a:lstStyle/>
        <a:p>
          <a:pPr rtl="0"/>
          <a:r>
            <a:rPr lang="it-IT" sz="1800" b="1" i="0" baseline="0" dirty="0"/>
            <a:t>a) garantire la sicurezza e l'integrità del sistema</a:t>
          </a:r>
          <a:r>
            <a:rPr lang="it-IT" sz="1600" b="1" i="0" baseline="0" dirty="0"/>
            <a:t>;</a:t>
          </a:r>
        </a:p>
      </dgm:t>
    </dgm:pt>
    <dgm:pt modelId="{D9A83282-0D11-4EC9-87AB-E93A41290EAB}" type="parTrans" cxnId="{1FF3D6E6-A94A-4EB2-88A6-5E9591728E29}">
      <dgm:prSet/>
      <dgm:spPr/>
      <dgm:t>
        <a:bodyPr/>
        <a:lstStyle/>
        <a:p>
          <a:endParaRPr lang="it-IT"/>
        </a:p>
      </dgm:t>
    </dgm:pt>
    <dgm:pt modelId="{21176D33-C2B6-45FE-A4EC-982CB6A97F9E}" type="sibTrans" cxnId="{1FF3D6E6-A94A-4EB2-88A6-5E9591728E29}">
      <dgm:prSet/>
      <dgm:spPr/>
      <dgm:t>
        <a:bodyPr/>
        <a:lstStyle/>
        <a:p>
          <a:endParaRPr lang="it-IT"/>
        </a:p>
      </dgm:t>
    </dgm:pt>
    <dgm:pt modelId="{A534E206-491A-4D1A-A58B-D3BD29ACB9D9}">
      <dgm:prSet custT="1"/>
      <dgm:spPr>
        <a:solidFill>
          <a:srgbClr val="FFC000">
            <a:alpha val="90000"/>
          </a:srgbClr>
        </a:solidFill>
      </dgm:spPr>
      <dgm:t>
        <a:bodyPr/>
        <a:lstStyle/>
        <a:p>
          <a:pPr rtl="0"/>
          <a:r>
            <a:rPr lang="it-IT" sz="1800" b="1" i="0" baseline="0" dirty="0"/>
            <a:t>b) garantire la corretta e puntuale registrazione di protocollo dei documenti in entrata e in uscita;</a:t>
          </a:r>
          <a:endParaRPr lang="it-IT" sz="1600" b="1" i="0" baseline="0" dirty="0"/>
        </a:p>
      </dgm:t>
    </dgm:pt>
    <dgm:pt modelId="{DA542299-6252-4DD9-8570-6F25F4B103E7}" type="parTrans" cxnId="{6B12E8A5-64B0-4E51-A14E-C4AC95DDA895}">
      <dgm:prSet/>
      <dgm:spPr/>
      <dgm:t>
        <a:bodyPr/>
        <a:lstStyle/>
        <a:p>
          <a:endParaRPr lang="it-IT"/>
        </a:p>
      </dgm:t>
    </dgm:pt>
    <dgm:pt modelId="{7DE3D8AC-E743-4BBE-B0B0-1A9D18BA92A2}" type="sibTrans" cxnId="{6B12E8A5-64B0-4E51-A14E-C4AC95DDA895}">
      <dgm:prSet/>
      <dgm:spPr/>
      <dgm:t>
        <a:bodyPr/>
        <a:lstStyle/>
        <a:p>
          <a:endParaRPr lang="it-IT"/>
        </a:p>
      </dgm:t>
    </dgm:pt>
    <dgm:pt modelId="{5E8873C9-2008-487C-8C53-39696E3BD3FB}">
      <dgm:prSet custT="1"/>
      <dgm:spPr>
        <a:solidFill>
          <a:srgbClr val="92D050">
            <a:alpha val="90000"/>
          </a:srgbClr>
        </a:solidFill>
      </dgm:spPr>
      <dgm:t>
        <a:bodyPr/>
        <a:lstStyle/>
        <a:p>
          <a:pPr rtl="0">
            <a:lnSpc>
              <a:spcPct val="110000"/>
            </a:lnSpc>
          </a:pPr>
          <a:r>
            <a:rPr lang="it-IT" sz="1800" b="1" i="0" baseline="0" dirty="0"/>
            <a:t>c) fornire informazioni sul collegamento esistente tra ciascun documento ricevuto dall'amministrazione e i documenti dalla stessa formati nell'adozione dei provvedimenti finali;</a:t>
          </a:r>
        </a:p>
      </dgm:t>
    </dgm:pt>
    <dgm:pt modelId="{CF54C3D7-1947-4688-B8E1-1AB7A556B548}" type="parTrans" cxnId="{E7F6C4B5-71A9-4903-9631-BE9C46591174}">
      <dgm:prSet/>
      <dgm:spPr/>
      <dgm:t>
        <a:bodyPr/>
        <a:lstStyle/>
        <a:p>
          <a:endParaRPr lang="it-IT"/>
        </a:p>
      </dgm:t>
    </dgm:pt>
    <dgm:pt modelId="{44324C0F-A29D-44A2-B1C0-F5BEC865C6CA}" type="sibTrans" cxnId="{E7F6C4B5-71A9-4903-9631-BE9C46591174}">
      <dgm:prSet/>
      <dgm:spPr/>
      <dgm:t>
        <a:bodyPr/>
        <a:lstStyle/>
        <a:p>
          <a:endParaRPr lang="it-IT"/>
        </a:p>
      </dgm:t>
    </dgm:pt>
    <dgm:pt modelId="{F32402F3-FC03-43EE-9D81-714A293A981B}">
      <dgm:prSet custT="1"/>
      <dgm:spPr>
        <a:solidFill>
          <a:srgbClr val="FFC000">
            <a:alpha val="90000"/>
          </a:srgbClr>
        </a:solidFill>
      </dgm:spPr>
      <dgm:t>
        <a:bodyPr/>
        <a:lstStyle/>
        <a:p>
          <a:pPr rtl="0"/>
          <a:r>
            <a:rPr lang="it-IT" sz="1800" b="1" i="0" baseline="0" dirty="0"/>
            <a:t>d) consentire il reperimento delle informazioni riguardanti i documenti registrati;</a:t>
          </a:r>
        </a:p>
      </dgm:t>
    </dgm:pt>
    <dgm:pt modelId="{AE83DCEB-71DC-42D1-9C55-7BF2843C7B78}" type="parTrans" cxnId="{C228CC5C-5299-47E6-BE30-47D2483B91A9}">
      <dgm:prSet/>
      <dgm:spPr/>
      <dgm:t>
        <a:bodyPr/>
        <a:lstStyle/>
        <a:p>
          <a:endParaRPr lang="it-IT"/>
        </a:p>
      </dgm:t>
    </dgm:pt>
    <dgm:pt modelId="{CB986495-0C5E-487B-BEE4-C3B36F1B502E}" type="sibTrans" cxnId="{C228CC5C-5299-47E6-BE30-47D2483B91A9}">
      <dgm:prSet/>
      <dgm:spPr/>
      <dgm:t>
        <a:bodyPr/>
        <a:lstStyle/>
        <a:p>
          <a:endParaRPr lang="it-IT"/>
        </a:p>
      </dgm:t>
    </dgm:pt>
    <dgm:pt modelId="{6C19F6B3-753E-4139-BB39-87AF65D24A76}">
      <dgm:prSet custT="1"/>
      <dgm:spPr>
        <a:solidFill>
          <a:srgbClr val="92D050">
            <a:alpha val="90000"/>
          </a:srgbClr>
        </a:solidFill>
      </dgm:spPr>
      <dgm:t>
        <a:bodyPr/>
        <a:lstStyle/>
        <a:p>
          <a:pPr rtl="0">
            <a:lnSpc>
              <a:spcPct val="110000"/>
            </a:lnSpc>
          </a:pPr>
          <a:r>
            <a:rPr lang="it-IT" sz="1800" b="1" i="0" baseline="0" dirty="0"/>
            <a:t>e) consentire, in condizioni di sicurezza, l'accesso alle informazioni del sistema da parte dei soggetti interessati, nel rispetto delle disposizioni in materia di tutela delle persone e di altri soggetti rispetto al trattamento dei dati personali;</a:t>
          </a:r>
          <a:endParaRPr lang="it-IT" sz="1400" b="1" i="0" baseline="0" dirty="0"/>
        </a:p>
      </dgm:t>
    </dgm:pt>
    <dgm:pt modelId="{C208D8CD-A219-4AEA-9021-B0B879EF4B29}" type="parTrans" cxnId="{CF9B4B95-42E2-4DBB-8B75-B00D672BA650}">
      <dgm:prSet/>
      <dgm:spPr/>
      <dgm:t>
        <a:bodyPr/>
        <a:lstStyle/>
        <a:p>
          <a:endParaRPr lang="it-IT"/>
        </a:p>
      </dgm:t>
    </dgm:pt>
    <dgm:pt modelId="{CD06F185-1B4E-4CE0-B424-06CD361B2E69}" type="sibTrans" cxnId="{CF9B4B95-42E2-4DBB-8B75-B00D672BA650}">
      <dgm:prSet/>
      <dgm:spPr/>
      <dgm:t>
        <a:bodyPr/>
        <a:lstStyle/>
        <a:p>
          <a:endParaRPr lang="it-IT"/>
        </a:p>
      </dgm:t>
    </dgm:pt>
    <dgm:pt modelId="{28539DE4-6E56-427F-BC9E-DB19BEC4317C}">
      <dgm:prSet custT="1"/>
      <dgm:spPr>
        <a:solidFill>
          <a:srgbClr val="FF0000">
            <a:alpha val="90000"/>
          </a:srgbClr>
        </a:solidFill>
      </dgm:spPr>
      <dgm:t>
        <a:bodyPr/>
        <a:lstStyle/>
        <a:p>
          <a:pPr rtl="0"/>
          <a:r>
            <a:rPr lang="it-IT" sz="1800" b="1" i="0" baseline="0" dirty="0"/>
            <a:t>f) garantire la corretta organizzazione dei documenti nell’ambito </a:t>
          </a:r>
        </a:p>
        <a:p>
          <a:pPr rtl="0"/>
          <a:r>
            <a:rPr lang="it-IT" sz="1800" b="1" i="0" baseline="0" dirty="0"/>
            <a:t>del sistema di classificazione d’archivio adottato. </a:t>
          </a:r>
        </a:p>
      </dgm:t>
    </dgm:pt>
    <dgm:pt modelId="{3CF4BB3A-CBEA-4754-8966-B23F0AB17A50}" type="parTrans" cxnId="{1B0AE305-AF83-4FDA-98B5-28669381B89A}">
      <dgm:prSet/>
      <dgm:spPr/>
      <dgm:t>
        <a:bodyPr/>
        <a:lstStyle/>
        <a:p>
          <a:endParaRPr lang="it-IT"/>
        </a:p>
      </dgm:t>
    </dgm:pt>
    <dgm:pt modelId="{BAC09C24-EC50-45F1-B870-343819F00280}" type="sibTrans" cxnId="{1B0AE305-AF83-4FDA-98B5-28669381B89A}">
      <dgm:prSet/>
      <dgm:spPr/>
      <dgm:t>
        <a:bodyPr/>
        <a:lstStyle/>
        <a:p>
          <a:endParaRPr lang="it-IT"/>
        </a:p>
      </dgm:t>
    </dgm:pt>
    <dgm:pt modelId="{268C5383-AB9D-4BAD-B3FE-B9CAD5347061}" type="pres">
      <dgm:prSet presAssocID="{5E9B5DC7-5ED6-4539-8EFA-A97DC8B473A6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it-IT"/>
        </a:p>
      </dgm:t>
    </dgm:pt>
    <dgm:pt modelId="{5CE86764-1B0A-4B19-90DE-32608D73D435}" type="pres">
      <dgm:prSet presAssocID="{AA784C26-FD0C-4B63-9C37-9C4F4EC37309}" presName="root" presStyleCnt="0"/>
      <dgm:spPr/>
    </dgm:pt>
    <dgm:pt modelId="{48BA30A8-C84B-413A-BD82-142728D1C144}" type="pres">
      <dgm:prSet presAssocID="{AA784C26-FD0C-4B63-9C37-9C4F4EC37309}" presName="rootComposite" presStyleCnt="0"/>
      <dgm:spPr/>
    </dgm:pt>
    <dgm:pt modelId="{2D157C40-9460-481B-8098-75195CDBFE06}" type="pres">
      <dgm:prSet presAssocID="{AA784C26-FD0C-4B63-9C37-9C4F4EC37309}" presName="rootText" presStyleLbl="node1" presStyleIdx="0" presStyleCnt="1" custScaleX="453855" custScaleY="244607" custLinFactNeighborX="-54875" custLinFactNeighborY="-79596"/>
      <dgm:spPr/>
      <dgm:t>
        <a:bodyPr/>
        <a:lstStyle/>
        <a:p>
          <a:endParaRPr lang="it-IT"/>
        </a:p>
      </dgm:t>
    </dgm:pt>
    <dgm:pt modelId="{D6AB4735-3AA9-40AE-BEF2-C17997C5F8B9}" type="pres">
      <dgm:prSet presAssocID="{AA784C26-FD0C-4B63-9C37-9C4F4EC37309}" presName="rootConnector" presStyleLbl="node1" presStyleIdx="0" presStyleCnt="1"/>
      <dgm:spPr/>
      <dgm:t>
        <a:bodyPr/>
        <a:lstStyle/>
        <a:p>
          <a:endParaRPr lang="it-IT"/>
        </a:p>
      </dgm:t>
    </dgm:pt>
    <dgm:pt modelId="{4C2ABB6E-FDEC-41A9-BFF9-F2439D676909}" type="pres">
      <dgm:prSet presAssocID="{AA784C26-FD0C-4B63-9C37-9C4F4EC37309}" presName="childShape" presStyleCnt="0"/>
      <dgm:spPr/>
    </dgm:pt>
    <dgm:pt modelId="{C4E47CBF-1791-4E77-9502-F4E9D0030961}" type="pres">
      <dgm:prSet presAssocID="{D9A83282-0D11-4EC9-87AB-E93A41290EAB}" presName="Name13" presStyleLbl="parChTrans1D2" presStyleIdx="0" presStyleCnt="6"/>
      <dgm:spPr/>
      <dgm:t>
        <a:bodyPr/>
        <a:lstStyle/>
        <a:p>
          <a:endParaRPr lang="it-IT"/>
        </a:p>
      </dgm:t>
    </dgm:pt>
    <dgm:pt modelId="{F7ED5B63-1B73-4DC3-95FA-4BDBB61ECE98}" type="pres">
      <dgm:prSet presAssocID="{0CD55C21-45FB-4474-AEA7-AC1AC69C4C35}" presName="childText" presStyleLbl="bgAcc1" presStyleIdx="0" presStyleCnt="6" custScaleX="966031" custScaleY="107786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12BBB045-ABA2-4C35-A1E8-25DBBADA25F8}" type="pres">
      <dgm:prSet presAssocID="{DA542299-6252-4DD9-8570-6F25F4B103E7}" presName="Name13" presStyleLbl="parChTrans1D2" presStyleIdx="1" presStyleCnt="6"/>
      <dgm:spPr/>
      <dgm:t>
        <a:bodyPr/>
        <a:lstStyle/>
        <a:p>
          <a:endParaRPr lang="it-IT"/>
        </a:p>
      </dgm:t>
    </dgm:pt>
    <dgm:pt modelId="{405D801B-2AFB-4856-8787-DDE71875CFF5}" type="pres">
      <dgm:prSet presAssocID="{A534E206-491A-4D1A-A58B-D3BD29ACB9D9}" presName="childText" presStyleLbl="bgAcc1" presStyleIdx="1" presStyleCnt="6" custScaleX="1036720" custScaleY="141485" custLinFactNeighborX="1576" custLinFactNeighborY="-2522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0B385E26-C6D5-4483-AB5A-4C8941861384}" type="pres">
      <dgm:prSet presAssocID="{CF54C3D7-1947-4688-B8E1-1AB7A556B548}" presName="Name13" presStyleLbl="parChTrans1D2" presStyleIdx="2" presStyleCnt="6"/>
      <dgm:spPr/>
      <dgm:t>
        <a:bodyPr/>
        <a:lstStyle/>
        <a:p>
          <a:endParaRPr lang="it-IT"/>
        </a:p>
      </dgm:t>
    </dgm:pt>
    <dgm:pt modelId="{7F05EAC7-060A-49BD-A8C5-DC4AA096235E}" type="pres">
      <dgm:prSet presAssocID="{5E8873C9-2008-487C-8C53-39696E3BD3FB}" presName="childText" presStyleLbl="bgAcc1" presStyleIdx="2" presStyleCnt="6" custScaleX="1370817" custScaleY="216274" custLinFactNeighborX="-605" custLinFactNeighborY="8531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081C87AC-50C1-44A5-A54A-9B09EAAF14FE}" type="pres">
      <dgm:prSet presAssocID="{AE83DCEB-71DC-42D1-9C55-7BF2843C7B78}" presName="Name13" presStyleLbl="parChTrans1D2" presStyleIdx="3" presStyleCnt="6"/>
      <dgm:spPr/>
      <dgm:t>
        <a:bodyPr/>
        <a:lstStyle/>
        <a:p>
          <a:endParaRPr lang="it-IT"/>
        </a:p>
      </dgm:t>
    </dgm:pt>
    <dgm:pt modelId="{9BD19B17-E73D-460F-923D-CA984441D209}" type="pres">
      <dgm:prSet presAssocID="{F32402F3-FC03-43EE-9D81-714A293A981B}" presName="childText" presStyleLbl="bgAcc1" presStyleIdx="3" presStyleCnt="6" custScaleX="1104036" custScaleY="161075" custLinFactNeighborX="-693" custLinFactNeighborY="2803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9D063761-2D2D-4394-B947-1DD5BA25D851}" type="pres">
      <dgm:prSet presAssocID="{C208D8CD-A219-4AEA-9021-B0B879EF4B29}" presName="Name13" presStyleLbl="parChTrans1D2" presStyleIdx="4" presStyleCnt="6"/>
      <dgm:spPr/>
      <dgm:t>
        <a:bodyPr/>
        <a:lstStyle/>
        <a:p>
          <a:endParaRPr lang="it-IT"/>
        </a:p>
      </dgm:t>
    </dgm:pt>
    <dgm:pt modelId="{238E242B-FB82-406E-A763-B6FC2D5834F5}" type="pres">
      <dgm:prSet presAssocID="{6C19F6B3-753E-4139-BB39-87AF65D24A76}" presName="childText" presStyleLbl="bgAcc1" presStyleIdx="4" presStyleCnt="6" custScaleX="1248780" custScaleY="333408" custLinFactNeighborX="-6365" custLinFactNeighborY="28646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35138781-1CFB-49D2-8F04-23CB464A8E0C}" type="pres">
      <dgm:prSet presAssocID="{3CF4BB3A-CBEA-4754-8966-B23F0AB17A50}" presName="Name13" presStyleLbl="parChTrans1D2" presStyleIdx="5" presStyleCnt="6"/>
      <dgm:spPr/>
      <dgm:t>
        <a:bodyPr/>
        <a:lstStyle/>
        <a:p>
          <a:endParaRPr lang="it-IT"/>
        </a:p>
      </dgm:t>
    </dgm:pt>
    <dgm:pt modelId="{0588E4C5-A7DA-480B-83C2-EEEA2C69DAE8}" type="pres">
      <dgm:prSet presAssocID="{28539DE4-6E56-427F-BC9E-DB19BEC4317C}" presName="childText" presStyleLbl="bgAcc1" presStyleIdx="5" presStyleCnt="6" custScaleX="1283269" custScaleY="201816" custLinFactNeighborX="-6365" custLinFactNeighborY="6395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E7F6C4B5-71A9-4903-9631-BE9C46591174}" srcId="{AA784C26-FD0C-4B63-9C37-9C4F4EC37309}" destId="{5E8873C9-2008-487C-8C53-39696E3BD3FB}" srcOrd="2" destOrd="0" parTransId="{CF54C3D7-1947-4688-B8E1-1AB7A556B548}" sibTransId="{44324C0F-A29D-44A2-B1C0-F5BEC865C6CA}"/>
    <dgm:cxn modelId="{54052680-CF61-4BA5-A6FA-BBC9144D6EEC}" type="presOf" srcId="{6C19F6B3-753E-4139-BB39-87AF65D24A76}" destId="{238E242B-FB82-406E-A763-B6FC2D5834F5}" srcOrd="0" destOrd="0" presId="urn:microsoft.com/office/officeart/2005/8/layout/hierarchy3"/>
    <dgm:cxn modelId="{264B453D-6BF8-4BD6-ADA9-DCF7282D3132}" type="presOf" srcId="{AE83DCEB-71DC-42D1-9C55-7BF2843C7B78}" destId="{081C87AC-50C1-44A5-A54A-9B09EAAF14FE}" srcOrd="0" destOrd="0" presId="urn:microsoft.com/office/officeart/2005/8/layout/hierarchy3"/>
    <dgm:cxn modelId="{8FC48345-9096-4159-A9AA-1040FECFDE88}" type="presOf" srcId="{0CD55C21-45FB-4474-AEA7-AC1AC69C4C35}" destId="{F7ED5B63-1B73-4DC3-95FA-4BDBB61ECE98}" srcOrd="0" destOrd="0" presId="urn:microsoft.com/office/officeart/2005/8/layout/hierarchy3"/>
    <dgm:cxn modelId="{C345A098-F396-4DB2-BDB8-50275D8B69EC}" type="presOf" srcId="{A534E206-491A-4D1A-A58B-D3BD29ACB9D9}" destId="{405D801B-2AFB-4856-8787-DDE71875CFF5}" srcOrd="0" destOrd="0" presId="urn:microsoft.com/office/officeart/2005/8/layout/hierarchy3"/>
    <dgm:cxn modelId="{1FF3D6E6-A94A-4EB2-88A6-5E9591728E29}" srcId="{AA784C26-FD0C-4B63-9C37-9C4F4EC37309}" destId="{0CD55C21-45FB-4474-AEA7-AC1AC69C4C35}" srcOrd="0" destOrd="0" parTransId="{D9A83282-0D11-4EC9-87AB-E93A41290EAB}" sibTransId="{21176D33-C2B6-45FE-A4EC-982CB6A97F9E}"/>
    <dgm:cxn modelId="{C228CC5C-5299-47E6-BE30-47D2483B91A9}" srcId="{AA784C26-FD0C-4B63-9C37-9C4F4EC37309}" destId="{F32402F3-FC03-43EE-9D81-714A293A981B}" srcOrd="3" destOrd="0" parTransId="{AE83DCEB-71DC-42D1-9C55-7BF2843C7B78}" sibTransId="{CB986495-0C5E-487B-BEE4-C3B36F1B502E}"/>
    <dgm:cxn modelId="{02ADFC0C-BFF0-4DAC-9BDC-FBD4E9C62BC2}" type="presOf" srcId="{C208D8CD-A219-4AEA-9021-B0B879EF4B29}" destId="{9D063761-2D2D-4394-B947-1DD5BA25D851}" srcOrd="0" destOrd="0" presId="urn:microsoft.com/office/officeart/2005/8/layout/hierarchy3"/>
    <dgm:cxn modelId="{001142FB-92D6-4A19-B980-84DB9414CD7B}" type="presOf" srcId="{5E9B5DC7-5ED6-4539-8EFA-A97DC8B473A6}" destId="{268C5383-AB9D-4BAD-B3FE-B9CAD5347061}" srcOrd="0" destOrd="0" presId="urn:microsoft.com/office/officeart/2005/8/layout/hierarchy3"/>
    <dgm:cxn modelId="{2ADAB86B-D167-43D9-A82D-064EDD087BFB}" type="presOf" srcId="{D9A83282-0D11-4EC9-87AB-E93A41290EAB}" destId="{C4E47CBF-1791-4E77-9502-F4E9D0030961}" srcOrd="0" destOrd="0" presId="urn:microsoft.com/office/officeart/2005/8/layout/hierarchy3"/>
    <dgm:cxn modelId="{332E2A70-CFA9-4707-AA1A-779E388EB0A5}" type="presOf" srcId="{AA784C26-FD0C-4B63-9C37-9C4F4EC37309}" destId="{D6AB4735-3AA9-40AE-BEF2-C17997C5F8B9}" srcOrd="1" destOrd="0" presId="urn:microsoft.com/office/officeart/2005/8/layout/hierarchy3"/>
    <dgm:cxn modelId="{1B0AE305-AF83-4FDA-98B5-28669381B89A}" srcId="{AA784C26-FD0C-4B63-9C37-9C4F4EC37309}" destId="{28539DE4-6E56-427F-BC9E-DB19BEC4317C}" srcOrd="5" destOrd="0" parTransId="{3CF4BB3A-CBEA-4754-8966-B23F0AB17A50}" sibTransId="{BAC09C24-EC50-45F1-B870-343819F00280}"/>
    <dgm:cxn modelId="{3BE629D5-93E7-4937-8552-5840B571AD2D}" type="presOf" srcId="{CF54C3D7-1947-4688-B8E1-1AB7A556B548}" destId="{0B385E26-C6D5-4483-AB5A-4C8941861384}" srcOrd="0" destOrd="0" presId="urn:microsoft.com/office/officeart/2005/8/layout/hierarchy3"/>
    <dgm:cxn modelId="{1B2233CA-F1DE-47BE-88D5-F7EE2E22893F}" type="presOf" srcId="{F32402F3-FC03-43EE-9D81-714A293A981B}" destId="{9BD19B17-E73D-460F-923D-CA984441D209}" srcOrd="0" destOrd="0" presId="urn:microsoft.com/office/officeart/2005/8/layout/hierarchy3"/>
    <dgm:cxn modelId="{CA4EBDF4-2068-4D61-806C-1DB21EEE2974}" type="presOf" srcId="{AA784C26-FD0C-4B63-9C37-9C4F4EC37309}" destId="{2D157C40-9460-481B-8098-75195CDBFE06}" srcOrd="0" destOrd="0" presId="urn:microsoft.com/office/officeart/2005/8/layout/hierarchy3"/>
    <dgm:cxn modelId="{5232CD76-3247-43E6-8D1F-BB40F443F6EA}" type="presOf" srcId="{28539DE4-6E56-427F-BC9E-DB19BEC4317C}" destId="{0588E4C5-A7DA-480B-83C2-EEEA2C69DAE8}" srcOrd="0" destOrd="0" presId="urn:microsoft.com/office/officeart/2005/8/layout/hierarchy3"/>
    <dgm:cxn modelId="{8DB11FD3-8446-4CDE-BECE-454FB9BF5D5C}" type="presOf" srcId="{5E8873C9-2008-487C-8C53-39696E3BD3FB}" destId="{7F05EAC7-060A-49BD-A8C5-DC4AA096235E}" srcOrd="0" destOrd="0" presId="urn:microsoft.com/office/officeart/2005/8/layout/hierarchy3"/>
    <dgm:cxn modelId="{6B12E8A5-64B0-4E51-A14E-C4AC95DDA895}" srcId="{AA784C26-FD0C-4B63-9C37-9C4F4EC37309}" destId="{A534E206-491A-4D1A-A58B-D3BD29ACB9D9}" srcOrd="1" destOrd="0" parTransId="{DA542299-6252-4DD9-8570-6F25F4B103E7}" sibTransId="{7DE3D8AC-E743-4BBE-B0B0-1A9D18BA92A2}"/>
    <dgm:cxn modelId="{18E64B94-2B52-43B3-B729-51C6C3D42A44}" type="presOf" srcId="{3CF4BB3A-CBEA-4754-8966-B23F0AB17A50}" destId="{35138781-1CFB-49D2-8F04-23CB464A8E0C}" srcOrd="0" destOrd="0" presId="urn:microsoft.com/office/officeart/2005/8/layout/hierarchy3"/>
    <dgm:cxn modelId="{71AB20C1-136E-4500-B08D-E1021FC739FB}" type="presOf" srcId="{DA542299-6252-4DD9-8570-6F25F4B103E7}" destId="{12BBB045-ABA2-4C35-A1E8-25DBBADA25F8}" srcOrd="0" destOrd="0" presId="urn:microsoft.com/office/officeart/2005/8/layout/hierarchy3"/>
    <dgm:cxn modelId="{CF9B4B95-42E2-4DBB-8B75-B00D672BA650}" srcId="{AA784C26-FD0C-4B63-9C37-9C4F4EC37309}" destId="{6C19F6B3-753E-4139-BB39-87AF65D24A76}" srcOrd="4" destOrd="0" parTransId="{C208D8CD-A219-4AEA-9021-B0B879EF4B29}" sibTransId="{CD06F185-1B4E-4CE0-B424-06CD361B2E69}"/>
    <dgm:cxn modelId="{87B48718-3686-47C0-AE35-F5EB3DE517E0}" srcId="{5E9B5DC7-5ED6-4539-8EFA-A97DC8B473A6}" destId="{AA784C26-FD0C-4B63-9C37-9C4F4EC37309}" srcOrd="0" destOrd="0" parTransId="{4B0C89DE-CFEA-40AA-A843-D54695B2B75D}" sibTransId="{CFC0BB91-BBDB-45C4-AB0E-5203EF409F29}"/>
    <dgm:cxn modelId="{2AA953E5-576D-4143-BF9F-D7F086810BCB}" type="presParOf" srcId="{268C5383-AB9D-4BAD-B3FE-B9CAD5347061}" destId="{5CE86764-1B0A-4B19-90DE-32608D73D435}" srcOrd="0" destOrd="0" presId="urn:microsoft.com/office/officeart/2005/8/layout/hierarchy3"/>
    <dgm:cxn modelId="{85B0C67D-2E86-46A0-B11A-55003258FF96}" type="presParOf" srcId="{5CE86764-1B0A-4B19-90DE-32608D73D435}" destId="{48BA30A8-C84B-413A-BD82-142728D1C144}" srcOrd="0" destOrd="0" presId="urn:microsoft.com/office/officeart/2005/8/layout/hierarchy3"/>
    <dgm:cxn modelId="{CFB683DB-F2D6-4343-B73A-831BEAAD88F5}" type="presParOf" srcId="{48BA30A8-C84B-413A-BD82-142728D1C144}" destId="{2D157C40-9460-481B-8098-75195CDBFE06}" srcOrd="0" destOrd="0" presId="urn:microsoft.com/office/officeart/2005/8/layout/hierarchy3"/>
    <dgm:cxn modelId="{75FBC4A1-D449-445F-8132-899A5AC610F8}" type="presParOf" srcId="{48BA30A8-C84B-413A-BD82-142728D1C144}" destId="{D6AB4735-3AA9-40AE-BEF2-C17997C5F8B9}" srcOrd="1" destOrd="0" presId="urn:microsoft.com/office/officeart/2005/8/layout/hierarchy3"/>
    <dgm:cxn modelId="{2B47228D-0D36-42D3-BDEE-E46213A861C8}" type="presParOf" srcId="{5CE86764-1B0A-4B19-90DE-32608D73D435}" destId="{4C2ABB6E-FDEC-41A9-BFF9-F2439D676909}" srcOrd="1" destOrd="0" presId="urn:microsoft.com/office/officeart/2005/8/layout/hierarchy3"/>
    <dgm:cxn modelId="{CD22D08E-CDC4-4199-9561-C1A293FD290B}" type="presParOf" srcId="{4C2ABB6E-FDEC-41A9-BFF9-F2439D676909}" destId="{C4E47CBF-1791-4E77-9502-F4E9D0030961}" srcOrd="0" destOrd="0" presId="urn:microsoft.com/office/officeart/2005/8/layout/hierarchy3"/>
    <dgm:cxn modelId="{DE7132E1-1145-48E7-B559-E02D2DAA57C7}" type="presParOf" srcId="{4C2ABB6E-FDEC-41A9-BFF9-F2439D676909}" destId="{F7ED5B63-1B73-4DC3-95FA-4BDBB61ECE98}" srcOrd="1" destOrd="0" presId="urn:microsoft.com/office/officeart/2005/8/layout/hierarchy3"/>
    <dgm:cxn modelId="{4A83EF2B-FAA8-4528-94DB-0CE6A402B417}" type="presParOf" srcId="{4C2ABB6E-FDEC-41A9-BFF9-F2439D676909}" destId="{12BBB045-ABA2-4C35-A1E8-25DBBADA25F8}" srcOrd="2" destOrd="0" presId="urn:microsoft.com/office/officeart/2005/8/layout/hierarchy3"/>
    <dgm:cxn modelId="{611B89EA-E4B0-4466-B037-1F78EBC06F1F}" type="presParOf" srcId="{4C2ABB6E-FDEC-41A9-BFF9-F2439D676909}" destId="{405D801B-2AFB-4856-8787-DDE71875CFF5}" srcOrd="3" destOrd="0" presId="urn:microsoft.com/office/officeart/2005/8/layout/hierarchy3"/>
    <dgm:cxn modelId="{46A46DA1-8CDF-46CD-BEDD-C6A18EFB934B}" type="presParOf" srcId="{4C2ABB6E-FDEC-41A9-BFF9-F2439D676909}" destId="{0B385E26-C6D5-4483-AB5A-4C8941861384}" srcOrd="4" destOrd="0" presId="urn:microsoft.com/office/officeart/2005/8/layout/hierarchy3"/>
    <dgm:cxn modelId="{AFD0BD00-C41B-47A1-8E6D-4F8191483E78}" type="presParOf" srcId="{4C2ABB6E-FDEC-41A9-BFF9-F2439D676909}" destId="{7F05EAC7-060A-49BD-A8C5-DC4AA096235E}" srcOrd="5" destOrd="0" presId="urn:microsoft.com/office/officeart/2005/8/layout/hierarchy3"/>
    <dgm:cxn modelId="{A4DEDDEB-3DB1-4835-A82B-AF84BFB61548}" type="presParOf" srcId="{4C2ABB6E-FDEC-41A9-BFF9-F2439D676909}" destId="{081C87AC-50C1-44A5-A54A-9B09EAAF14FE}" srcOrd="6" destOrd="0" presId="urn:microsoft.com/office/officeart/2005/8/layout/hierarchy3"/>
    <dgm:cxn modelId="{6C661F9D-6EBA-4F99-881E-16397CB57D54}" type="presParOf" srcId="{4C2ABB6E-FDEC-41A9-BFF9-F2439D676909}" destId="{9BD19B17-E73D-460F-923D-CA984441D209}" srcOrd="7" destOrd="0" presId="urn:microsoft.com/office/officeart/2005/8/layout/hierarchy3"/>
    <dgm:cxn modelId="{625EAAB2-C286-4C93-AB28-26AEA0A03AD9}" type="presParOf" srcId="{4C2ABB6E-FDEC-41A9-BFF9-F2439D676909}" destId="{9D063761-2D2D-4394-B947-1DD5BA25D851}" srcOrd="8" destOrd="0" presId="urn:microsoft.com/office/officeart/2005/8/layout/hierarchy3"/>
    <dgm:cxn modelId="{450E0BF3-D4F4-4C81-8D12-24A1E09A9AA3}" type="presParOf" srcId="{4C2ABB6E-FDEC-41A9-BFF9-F2439D676909}" destId="{238E242B-FB82-406E-A763-B6FC2D5834F5}" srcOrd="9" destOrd="0" presId="urn:microsoft.com/office/officeart/2005/8/layout/hierarchy3"/>
    <dgm:cxn modelId="{2CF3D59A-C34E-4BAA-A379-A1281A52C14D}" type="presParOf" srcId="{4C2ABB6E-FDEC-41A9-BFF9-F2439D676909}" destId="{35138781-1CFB-49D2-8F04-23CB464A8E0C}" srcOrd="10" destOrd="0" presId="urn:microsoft.com/office/officeart/2005/8/layout/hierarchy3"/>
    <dgm:cxn modelId="{70E6DB0B-71D8-4953-93AB-D05CF2FB39DC}" type="presParOf" srcId="{4C2ABB6E-FDEC-41A9-BFF9-F2439D676909}" destId="{0588E4C5-A7DA-480B-83C2-EEEA2C69DAE8}" srcOrd="11" destOrd="0" presId="urn:microsoft.com/office/officeart/2005/8/layout/hierarchy3"/>
  </dgm:cxnLst>
  <dgm:bg>
    <a:solidFill>
      <a:schemeClr val="lt1">
        <a:hueOff val="0"/>
        <a:satOff val="0"/>
        <a:lumOff val="0"/>
      </a:schemeClr>
    </a:solidFill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FB782F1-BC13-4BA2-B915-197B8028483C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it-IT"/>
        </a:p>
      </dgm:t>
    </dgm:pt>
    <dgm:pt modelId="{AC6E2649-10D5-4F3F-9BD3-D21760423AA3}">
      <dgm:prSet custT="1"/>
      <dgm:spPr/>
      <dgm:t>
        <a:bodyPr/>
        <a:lstStyle/>
        <a:p>
          <a:pPr rtl="0"/>
          <a:r>
            <a:rPr lang="it-IT" sz="1800" b="1" dirty="0">
              <a:solidFill>
                <a:schemeClr val="tx1"/>
              </a:solidFill>
            </a:rPr>
            <a:t>Art. 52 DPR 445/2000</a:t>
          </a:r>
        </a:p>
      </dgm:t>
    </dgm:pt>
    <dgm:pt modelId="{4ECA013D-5552-442B-9495-8F7525BCE830}" type="parTrans" cxnId="{CAAC7C84-F330-45CE-A388-747A95551F05}">
      <dgm:prSet/>
      <dgm:spPr/>
      <dgm:t>
        <a:bodyPr/>
        <a:lstStyle/>
        <a:p>
          <a:endParaRPr lang="it-IT"/>
        </a:p>
      </dgm:t>
    </dgm:pt>
    <dgm:pt modelId="{6D9867A2-6C2C-4542-AA57-CCD8257E3AA9}" type="sibTrans" cxnId="{CAAC7C84-F330-45CE-A388-747A95551F05}">
      <dgm:prSet/>
      <dgm:spPr/>
      <dgm:t>
        <a:bodyPr/>
        <a:lstStyle/>
        <a:p>
          <a:endParaRPr lang="it-IT"/>
        </a:p>
      </dgm:t>
    </dgm:pt>
    <dgm:pt modelId="{1D87DF6A-717D-418B-8E0B-87B4BE50E5E4}" type="pres">
      <dgm:prSet presAssocID="{9FB782F1-BC13-4BA2-B915-197B8028483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F0E533B7-10EF-4334-8DBE-A48EEF4359B3}" type="pres">
      <dgm:prSet presAssocID="{AC6E2649-10D5-4F3F-9BD3-D21760423AA3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736A0266-17F3-4780-B8FC-41B629358C77}" type="presOf" srcId="{AC6E2649-10D5-4F3F-9BD3-D21760423AA3}" destId="{F0E533B7-10EF-4334-8DBE-A48EEF4359B3}" srcOrd="0" destOrd="0" presId="urn:microsoft.com/office/officeart/2005/8/layout/vList2"/>
    <dgm:cxn modelId="{CAAC7C84-F330-45CE-A388-747A95551F05}" srcId="{9FB782F1-BC13-4BA2-B915-197B8028483C}" destId="{AC6E2649-10D5-4F3F-9BD3-D21760423AA3}" srcOrd="0" destOrd="0" parTransId="{4ECA013D-5552-442B-9495-8F7525BCE830}" sibTransId="{6D9867A2-6C2C-4542-AA57-CCD8257E3AA9}"/>
    <dgm:cxn modelId="{9F6A3EF8-C382-4D9A-A8F9-D711F4520DAE}" type="presOf" srcId="{9FB782F1-BC13-4BA2-B915-197B8028483C}" destId="{1D87DF6A-717D-418B-8E0B-87B4BE50E5E4}" srcOrd="0" destOrd="0" presId="urn:microsoft.com/office/officeart/2005/8/layout/vList2"/>
    <dgm:cxn modelId="{17F72B17-051D-4124-86C8-FC2C6605E1E0}" type="presParOf" srcId="{1D87DF6A-717D-418B-8E0B-87B4BE50E5E4}" destId="{F0E533B7-10EF-4334-8DBE-A48EEF4359B3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E9B5DC7-5ED6-4539-8EFA-A97DC8B473A6}" type="doc">
      <dgm:prSet loTypeId="urn:microsoft.com/office/officeart/2005/8/layout/hierarchy3" loCatId="hierarchy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AA784C26-FD0C-4B63-9C37-9C4F4EC37309}">
      <dgm:prSet custT="1"/>
      <dgm:spPr/>
      <dgm:t>
        <a:bodyPr/>
        <a:lstStyle/>
        <a:p>
          <a:pPr rtl="0"/>
          <a:r>
            <a:rPr lang="it-IT" sz="1800" b="1" i="0" baseline="0" dirty="0">
              <a:solidFill>
                <a:schemeClr val="tx1"/>
              </a:solidFill>
            </a:rPr>
            <a:t>1. Il sistema di gestione dei flussi documentali, oltre ai requisiti di cui all’art.52, deve: </a:t>
          </a:r>
        </a:p>
      </dgm:t>
    </dgm:pt>
    <dgm:pt modelId="{4B0C89DE-CFEA-40AA-A843-D54695B2B75D}" type="parTrans" cxnId="{87B48718-3686-47C0-AE35-F5EB3DE517E0}">
      <dgm:prSet/>
      <dgm:spPr/>
      <dgm:t>
        <a:bodyPr/>
        <a:lstStyle/>
        <a:p>
          <a:endParaRPr lang="it-IT"/>
        </a:p>
      </dgm:t>
    </dgm:pt>
    <dgm:pt modelId="{CFC0BB91-BBDB-45C4-AB0E-5203EF409F29}" type="sibTrans" cxnId="{87B48718-3686-47C0-AE35-F5EB3DE517E0}">
      <dgm:prSet/>
      <dgm:spPr/>
      <dgm:t>
        <a:bodyPr/>
        <a:lstStyle/>
        <a:p>
          <a:endParaRPr lang="it-IT"/>
        </a:p>
      </dgm:t>
    </dgm:pt>
    <dgm:pt modelId="{0CD55C21-45FB-4474-AEA7-AC1AC69C4C35}">
      <dgm:prSet custT="1"/>
      <dgm:spPr>
        <a:solidFill>
          <a:srgbClr val="92D050">
            <a:alpha val="90000"/>
          </a:srgbClr>
        </a:solidFill>
      </dgm:spPr>
      <dgm:t>
        <a:bodyPr/>
        <a:lstStyle/>
        <a:p>
          <a:pPr rtl="0">
            <a:lnSpc>
              <a:spcPct val="90000"/>
            </a:lnSpc>
          </a:pPr>
          <a:endParaRPr lang="it-IT" sz="1400" dirty="0"/>
        </a:p>
        <a:p>
          <a:pPr rtl="0">
            <a:lnSpc>
              <a:spcPct val="90000"/>
            </a:lnSpc>
          </a:pPr>
          <a:endParaRPr lang="it-IT" sz="1800" b="1" dirty="0"/>
        </a:p>
        <a:p>
          <a:pPr rtl="0">
            <a:lnSpc>
              <a:spcPct val="110000"/>
            </a:lnSpc>
          </a:pPr>
          <a:r>
            <a:rPr lang="it-IT" sz="2000" b="1" dirty="0"/>
            <a:t>a) fornire informazioni sul legame esistente tra ciascun documento registrato, il fascicolo ed il singolo procedimento cui esso è associato;</a:t>
          </a:r>
          <a:r>
            <a:rPr lang="it-IT" sz="1600" dirty="0"/>
            <a:t/>
          </a:r>
          <a:br>
            <a:rPr lang="it-IT" sz="1600" dirty="0"/>
          </a:br>
          <a:r>
            <a:rPr lang="it-IT" sz="1600" dirty="0"/>
            <a:t/>
          </a:r>
          <a:br>
            <a:rPr lang="it-IT" sz="1600" dirty="0"/>
          </a:br>
          <a:r>
            <a:rPr lang="it-IT" sz="1600" dirty="0"/>
            <a:t/>
          </a:r>
          <a:br>
            <a:rPr lang="it-IT" sz="1600" dirty="0"/>
          </a:br>
          <a:endParaRPr lang="it-IT" sz="1600" b="1" i="0" baseline="0" dirty="0"/>
        </a:p>
      </dgm:t>
    </dgm:pt>
    <dgm:pt modelId="{D9A83282-0D11-4EC9-87AB-E93A41290EAB}" type="parTrans" cxnId="{1FF3D6E6-A94A-4EB2-88A6-5E9591728E29}">
      <dgm:prSet/>
      <dgm:spPr/>
      <dgm:t>
        <a:bodyPr/>
        <a:lstStyle/>
        <a:p>
          <a:endParaRPr lang="it-IT"/>
        </a:p>
      </dgm:t>
    </dgm:pt>
    <dgm:pt modelId="{21176D33-C2B6-45FE-A4EC-982CB6A97F9E}" type="sibTrans" cxnId="{1FF3D6E6-A94A-4EB2-88A6-5E9591728E29}">
      <dgm:prSet/>
      <dgm:spPr/>
      <dgm:t>
        <a:bodyPr/>
        <a:lstStyle/>
        <a:p>
          <a:endParaRPr lang="it-IT"/>
        </a:p>
      </dgm:t>
    </dgm:pt>
    <dgm:pt modelId="{A534E206-491A-4D1A-A58B-D3BD29ACB9D9}">
      <dgm:prSet custT="1"/>
      <dgm:spPr>
        <a:solidFill>
          <a:srgbClr val="FF0000">
            <a:alpha val="90000"/>
          </a:srgbClr>
        </a:solidFill>
      </dgm:spPr>
      <dgm:t>
        <a:bodyPr/>
        <a:lstStyle/>
        <a:p>
          <a:pPr rtl="0">
            <a:lnSpc>
              <a:spcPct val="110000"/>
            </a:lnSpc>
          </a:pPr>
          <a:r>
            <a:rPr lang="it-IT" sz="2000" b="1" dirty="0"/>
            <a:t>b) consentire il rapido reperimento delle informazioni riguardanti i fascicoli, il procedimento ed il relativo responsabile, nonché la gestione delle fasi del procedimento;</a:t>
          </a:r>
          <a:endParaRPr lang="it-IT" sz="2400" b="1" i="0" baseline="0" dirty="0"/>
        </a:p>
      </dgm:t>
    </dgm:pt>
    <dgm:pt modelId="{DA542299-6252-4DD9-8570-6F25F4B103E7}" type="parTrans" cxnId="{6B12E8A5-64B0-4E51-A14E-C4AC95DDA895}">
      <dgm:prSet/>
      <dgm:spPr/>
      <dgm:t>
        <a:bodyPr/>
        <a:lstStyle/>
        <a:p>
          <a:endParaRPr lang="it-IT"/>
        </a:p>
      </dgm:t>
    </dgm:pt>
    <dgm:pt modelId="{7DE3D8AC-E743-4BBE-B0B0-1A9D18BA92A2}" type="sibTrans" cxnId="{6B12E8A5-64B0-4E51-A14E-C4AC95DDA895}">
      <dgm:prSet/>
      <dgm:spPr/>
      <dgm:t>
        <a:bodyPr/>
        <a:lstStyle/>
        <a:p>
          <a:endParaRPr lang="it-IT"/>
        </a:p>
      </dgm:t>
    </dgm:pt>
    <dgm:pt modelId="{F32402F3-FC03-43EE-9D81-714A293A981B}">
      <dgm:prSet custT="1"/>
      <dgm:spPr>
        <a:solidFill>
          <a:srgbClr val="FFC000">
            <a:alpha val="90000"/>
          </a:srgbClr>
        </a:solidFill>
      </dgm:spPr>
      <dgm:t>
        <a:bodyPr/>
        <a:lstStyle/>
        <a:p>
          <a:pPr rtl="0">
            <a:lnSpc>
              <a:spcPct val="110000"/>
            </a:lnSpc>
          </a:pPr>
          <a:r>
            <a:rPr lang="it-IT" sz="2000" b="1" dirty="0"/>
            <a:t>d) consentire lo scambio di informazioni con sistemi per la gestione dei flussi documentali di altre amministrazioni al fine di determinare lo stato e l'iter dei procedimenti complessi.</a:t>
          </a:r>
          <a:endParaRPr lang="it-IT" sz="2000" b="1" i="0" baseline="0" dirty="0"/>
        </a:p>
      </dgm:t>
    </dgm:pt>
    <dgm:pt modelId="{AE83DCEB-71DC-42D1-9C55-7BF2843C7B78}" type="parTrans" cxnId="{C228CC5C-5299-47E6-BE30-47D2483B91A9}">
      <dgm:prSet/>
      <dgm:spPr/>
      <dgm:t>
        <a:bodyPr/>
        <a:lstStyle/>
        <a:p>
          <a:endParaRPr lang="it-IT"/>
        </a:p>
      </dgm:t>
    </dgm:pt>
    <dgm:pt modelId="{CB986495-0C5E-487B-BEE4-C3B36F1B502E}" type="sibTrans" cxnId="{C228CC5C-5299-47E6-BE30-47D2483B91A9}">
      <dgm:prSet/>
      <dgm:spPr/>
      <dgm:t>
        <a:bodyPr/>
        <a:lstStyle/>
        <a:p>
          <a:endParaRPr lang="it-IT"/>
        </a:p>
      </dgm:t>
    </dgm:pt>
    <dgm:pt modelId="{0D0E8FE7-2319-425F-8509-D49C1F5299E3}">
      <dgm:prSet custT="1"/>
      <dgm:spPr>
        <a:solidFill>
          <a:srgbClr val="92D050">
            <a:alpha val="90000"/>
          </a:srgbClr>
        </a:solidFill>
      </dgm:spPr>
      <dgm:t>
        <a:bodyPr/>
        <a:lstStyle/>
        <a:p>
          <a:r>
            <a:rPr lang="it-IT" sz="2000" b="1" dirty="0"/>
            <a:t>c) fornire informazioni statistiche sull'attività dell'ufficio;</a:t>
          </a:r>
        </a:p>
      </dgm:t>
    </dgm:pt>
    <dgm:pt modelId="{6A0F8843-2DB7-4914-B875-CDC63AD54FD7}" type="parTrans" cxnId="{D6D1810E-0B54-4A77-A31B-D6B4CF5363B6}">
      <dgm:prSet/>
      <dgm:spPr/>
      <dgm:t>
        <a:bodyPr/>
        <a:lstStyle/>
        <a:p>
          <a:endParaRPr lang="it-IT"/>
        </a:p>
      </dgm:t>
    </dgm:pt>
    <dgm:pt modelId="{F44A66DC-0544-444B-8B4A-52EB78737B12}" type="sibTrans" cxnId="{D6D1810E-0B54-4A77-A31B-D6B4CF5363B6}">
      <dgm:prSet/>
      <dgm:spPr/>
      <dgm:t>
        <a:bodyPr/>
        <a:lstStyle/>
        <a:p>
          <a:endParaRPr lang="it-IT"/>
        </a:p>
      </dgm:t>
    </dgm:pt>
    <dgm:pt modelId="{268C5383-AB9D-4BAD-B3FE-B9CAD5347061}" type="pres">
      <dgm:prSet presAssocID="{5E9B5DC7-5ED6-4539-8EFA-A97DC8B473A6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it-IT"/>
        </a:p>
      </dgm:t>
    </dgm:pt>
    <dgm:pt modelId="{5CE86764-1B0A-4B19-90DE-32608D73D435}" type="pres">
      <dgm:prSet presAssocID="{AA784C26-FD0C-4B63-9C37-9C4F4EC37309}" presName="root" presStyleCnt="0"/>
      <dgm:spPr/>
    </dgm:pt>
    <dgm:pt modelId="{48BA30A8-C84B-413A-BD82-142728D1C144}" type="pres">
      <dgm:prSet presAssocID="{AA784C26-FD0C-4B63-9C37-9C4F4EC37309}" presName="rootComposite" presStyleCnt="0"/>
      <dgm:spPr/>
    </dgm:pt>
    <dgm:pt modelId="{2D157C40-9460-481B-8098-75195CDBFE06}" type="pres">
      <dgm:prSet presAssocID="{AA784C26-FD0C-4B63-9C37-9C4F4EC37309}" presName="rootText" presStyleLbl="node1" presStyleIdx="0" presStyleCnt="1" custScaleX="387780" custScaleY="296006" custLinFactNeighborX="2551" custLinFactNeighborY="-66840"/>
      <dgm:spPr/>
      <dgm:t>
        <a:bodyPr/>
        <a:lstStyle/>
        <a:p>
          <a:endParaRPr lang="it-IT"/>
        </a:p>
      </dgm:t>
    </dgm:pt>
    <dgm:pt modelId="{D6AB4735-3AA9-40AE-BEF2-C17997C5F8B9}" type="pres">
      <dgm:prSet presAssocID="{AA784C26-FD0C-4B63-9C37-9C4F4EC37309}" presName="rootConnector" presStyleLbl="node1" presStyleIdx="0" presStyleCnt="1"/>
      <dgm:spPr/>
      <dgm:t>
        <a:bodyPr/>
        <a:lstStyle/>
        <a:p>
          <a:endParaRPr lang="it-IT"/>
        </a:p>
      </dgm:t>
    </dgm:pt>
    <dgm:pt modelId="{4C2ABB6E-FDEC-41A9-BFF9-F2439D676909}" type="pres">
      <dgm:prSet presAssocID="{AA784C26-FD0C-4B63-9C37-9C4F4EC37309}" presName="childShape" presStyleCnt="0"/>
      <dgm:spPr/>
    </dgm:pt>
    <dgm:pt modelId="{C4E47CBF-1791-4E77-9502-F4E9D0030961}" type="pres">
      <dgm:prSet presAssocID="{D9A83282-0D11-4EC9-87AB-E93A41290EAB}" presName="Name13" presStyleLbl="parChTrans1D2" presStyleIdx="0" presStyleCnt="4"/>
      <dgm:spPr/>
      <dgm:t>
        <a:bodyPr/>
        <a:lstStyle/>
        <a:p>
          <a:endParaRPr lang="it-IT"/>
        </a:p>
      </dgm:t>
    </dgm:pt>
    <dgm:pt modelId="{F7ED5B63-1B73-4DC3-95FA-4BDBB61ECE98}" type="pres">
      <dgm:prSet presAssocID="{0CD55C21-45FB-4474-AEA7-AC1AC69C4C35}" presName="childText" presStyleLbl="bgAcc1" presStyleIdx="0" presStyleCnt="4" custScaleX="1124040" custScaleY="318400" custLinFactNeighborY="-18267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12BBB045-ABA2-4C35-A1E8-25DBBADA25F8}" type="pres">
      <dgm:prSet presAssocID="{DA542299-6252-4DD9-8570-6F25F4B103E7}" presName="Name13" presStyleLbl="parChTrans1D2" presStyleIdx="1" presStyleCnt="4"/>
      <dgm:spPr/>
      <dgm:t>
        <a:bodyPr/>
        <a:lstStyle/>
        <a:p>
          <a:endParaRPr lang="it-IT"/>
        </a:p>
      </dgm:t>
    </dgm:pt>
    <dgm:pt modelId="{405D801B-2AFB-4856-8787-DDE71875CFF5}" type="pres">
      <dgm:prSet presAssocID="{A534E206-491A-4D1A-A58B-D3BD29ACB9D9}" presName="childText" presStyleLbl="bgAcc1" presStyleIdx="1" presStyleCnt="4" custScaleX="1176116" custScaleY="246217" custLinFactNeighborX="-1077" custLinFactNeighborY="14058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CF3F735D-870C-4E51-AECD-CD8CF4DE39C7}" type="pres">
      <dgm:prSet presAssocID="{6A0F8843-2DB7-4914-B875-CDC63AD54FD7}" presName="Name13" presStyleLbl="parChTrans1D2" presStyleIdx="2" presStyleCnt="4"/>
      <dgm:spPr/>
      <dgm:t>
        <a:bodyPr/>
        <a:lstStyle/>
        <a:p>
          <a:endParaRPr lang="it-IT"/>
        </a:p>
      </dgm:t>
    </dgm:pt>
    <dgm:pt modelId="{89C0DA21-2FA6-4E77-BD9D-D1EBE8B27FBF}" type="pres">
      <dgm:prSet presAssocID="{0D0E8FE7-2319-425F-8509-D49C1F5299E3}" presName="childText" presStyleLbl="bgAcc1" presStyleIdx="2" presStyleCnt="4" custScaleX="1154734" custScaleY="159963" custLinFactNeighborX="-7067" custLinFactNeighborY="17850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081C87AC-50C1-44A5-A54A-9B09EAAF14FE}" type="pres">
      <dgm:prSet presAssocID="{AE83DCEB-71DC-42D1-9C55-7BF2843C7B78}" presName="Name13" presStyleLbl="parChTrans1D2" presStyleIdx="3" presStyleCnt="4"/>
      <dgm:spPr/>
      <dgm:t>
        <a:bodyPr/>
        <a:lstStyle/>
        <a:p>
          <a:endParaRPr lang="it-IT"/>
        </a:p>
      </dgm:t>
    </dgm:pt>
    <dgm:pt modelId="{9BD19B17-E73D-460F-923D-CA984441D209}" type="pres">
      <dgm:prSet presAssocID="{F32402F3-FC03-43EE-9D81-714A293A981B}" presName="childText" presStyleLbl="bgAcc1" presStyleIdx="3" presStyleCnt="4" custScaleX="1208572" custScaleY="317325" custLinFactNeighborX="-1077" custLinFactNeighborY="91536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920580F7-80FE-4517-8237-841FB2E3D51B}" type="presOf" srcId="{A534E206-491A-4D1A-A58B-D3BD29ACB9D9}" destId="{405D801B-2AFB-4856-8787-DDE71875CFF5}" srcOrd="0" destOrd="0" presId="urn:microsoft.com/office/officeart/2005/8/layout/hierarchy3"/>
    <dgm:cxn modelId="{1FF3D6E6-A94A-4EB2-88A6-5E9591728E29}" srcId="{AA784C26-FD0C-4B63-9C37-9C4F4EC37309}" destId="{0CD55C21-45FB-4474-AEA7-AC1AC69C4C35}" srcOrd="0" destOrd="0" parTransId="{D9A83282-0D11-4EC9-87AB-E93A41290EAB}" sibTransId="{21176D33-C2B6-45FE-A4EC-982CB6A97F9E}"/>
    <dgm:cxn modelId="{CAC8EF90-89A2-45BB-B9B4-A8A563442538}" type="presOf" srcId="{D9A83282-0D11-4EC9-87AB-E93A41290EAB}" destId="{C4E47CBF-1791-4E77-9502-F4E9D0030961}" srcOrd="0" destOrd="0" presId="urn:microsoft.com/office/officeart/2005/8/layout/hierarchy3"/>
    <dgm:cxn modelId="{C228CC5C-5299-47E6-BE30-47D2483B91A9}" srcId="{AA784C26-FD0C-4B63-9C37-9C4F4EC37309}" destId="{F32402F3-FC03-43EE-9D81-714A293A981B}" srcOrd="3" destOrd="0" parTransId="{AE83DCEB-71DC-42D1-9C55-7BF2843C7B78}" sibTransId="{CB986495-0C5E-487B-BEE4-C3B36F1B502E}"/>
    <dgm:cxn modelId="{6509E830-659C-4D73-9F75-D5E18DD6DE50}" type="presOf" srcId="{0CD55C21-45FB-4474-AEA7-AC1AC69C4C35}" destId="{F7ED5B63-1B73-4DC3-95FA-4BDBB61ECE98}" srcOrd="0" destOrd="0" presId="urn:microsoft.com/office/officeart/2005/8/layout/hierarchy3"/>
    <dgm:cxn modelId="{4D081B64-FC39-4C0C-B300-249C44AF6D06}" type="presOf" srcId="{0D0E8FE7-2319-425F-8509-D49C1F5299E3}" destId="{89C0DA21-2FA6-4E77-BD9D-D1EBE8B27FBF}" srcOrd="0" destOrd="0" presId="urn:microsoft.com/office/officeart/2005/8/layout/hierarchy3"/>
    <dgm:cxn modelId="{A5EB9F79-F4CA-4495-931E-A91E08285699}" type="presOf" srcId="{F32402F3-FC03-43EE-9D81-714A293A981B}" destId="{9BD19B17-E73D-460F-923D-CA984441D209}" srcOrd="0" destOrd="0" presId="urn:microsoft.com/office/officeart/2005/8/layout/hierarchy3"/>
    <dgm:cxn modelId="{DCD13039-2E5A-4432-8A8E-BC14DC2855D0}" type="presOf" srcId="{AA784C26-FD0C-4B63-9C37-9C4F4EC37309}" destId="{2D157C40-9460-481B-8098-75195CDBFE06}" srcOrd="0" destOrd="0" presId="urn:microsoft.com/office/officeart/2005/8/layout/hierarchy3"/>
    <dgm:cxn modelId="{AE9BA286-82D3-405B-8839-502097CE86BC}" type="presOf" srcId="{6A0F8843-2DB7-4914-B875-CDC63AD54FD7}" destId="{CF3F735D-870C-4E51-AECD-CD8CF4DE39C7}" srcOrd="0" destOrd="0" presId="urn:microsoft.com/office/officeart/2005/8/layout/hierarchy3"/>
    <dgm:cxn modelId="{6B23D0AA-7909-4FB1-8487-6B90A762CA3F}" type="presOf" srcId="{DA542299-6252-4DD9-8570-6F25F4B103E7}" destId="{12BBB045-ABA2-4C35-A1E8-25DBBADA25F8}" srcOrd="0" destOrd="0" presId="urn:microsoft.com/office/officeart/2005/8/layout/hierarchy3"/>
    <dgm:cxn modelId="{6B12E8A5-64B0-4E51-A14E-C4AC95DDA895}" srcId="{AA784C26-FD0C-4B63-9C37-9C4F4EC37309}" destId="{A534E206-491A-4D1A-A58B-D3BD29ACB9D9}" srcOrd="1" destOrd="0" parTransId="{DA542299-6252-4DD9-8570-6F25F4B103E7}" sibTransId="{7DE3D8AC-E743-4BBE-B0B0-1A9D18BA92A2}"/>
    <dgm:cxn modelId="{7EF44E89-D461-44A0-A34A-4749B569F2DF}" type="presOf" srcId="{AE83DCEB-71DC-42D1-9C55-7BF2843C7B78}" destId="{081C87AC-50C1-44A5-A54A-9B09EAAF14FE}" srcOrd="0" destOrd="0" presId="urn:microsoft.com/office/officeart/2005/8/layout/hierarchy3"/>
    <dgm:cxn modelId="{02922713-6FEE-4C12-82CF-757373F2B1C7}" type="presOf" srcId="{5E9B5DC7-5ED6-4539-8EFA-A97DC8B473A6}" destId="{268C5383-AB9D-4BAD-B3FE-B9CAD5347061}" srcOrd="0" destOrd="0" presId="urn:microsoft.com/office/officeart/2005/8/layout/hierarchy3"/>
    <dgm:cxn modelId="{87B48718-3686-47C0-AE35-F5EB3DE517E0}" srcId="{5E9B5DC7-5ED6-4539-8EFA-A97DC8B473A6}" destId="{AA784C26-FD0C-4B63-9C37-9C4F4EC37309}" srcOrd="0" destOrd="0" parTransId="{4B0C89DE-CFEA-40AA-A843-D54695B2B75D}" sibTransId="{CFC0BB91-BBDB-45C4-AB0E-5203EF409F29}"/>
    <dgm:cxn modelId="{D6D1810E-0B54-4A77-A31B-D6B4CF5363B6}" srcId="{AA784C26-FD0C-4B63-9C37-9C4F4EC37309}" destId="{0D0E8FE7-2319-425F-8509-D49C1F5299E3}" srcOrd="2" destOrd="0" parTransId="{6A0F8843-2DB7-4914-B875-CDC63AD54FD7}" sibTransId="{F44A66DC-0544-444B-8B4A-52EB78737B12}"/>
    <dgm:cxn modelId="{47BC17A2-1D1B-4260-B169-32910CA0659E}" type="presOf" srcId="{AA784C26-FD0C-4B63-9C37-9C4F4EC37309}" destId="{D6AB4735-3AA9-40AE-BEF2-C17997C5F8B9}" srcOrd="1" destOrd="0" presId="urn:microsoft.com/office/officeart/2005/8/layout/hierarchy3"/>
    <dgm:cxn modelId="{B5847FEB-A5CE-4A48-8471-5C76120CF82D}" type="presParOf" srcId="{268C5383-AB9D-4BAD-B3FE-B9CAD5347061}" destId="{5CE86764-1B0A-4B19-90DE-32608D73D435}" srcOrd="0" destOrd="0" presId="urn:microsoft.com/office/officeart/2005/8/layout/hierarchy3"/>
    <dgm:cxn modelId="{C5BE1C96-AA7F-470E-9464-0544523C5B0B}" type="presParOf" srcId="{5CE86764-1B0A-4B19-90DE-32608D73D435}" destId="{48BA30A8-C84B-413A-BD82-142728D1C144}" srcOrd="0" destOrd="0" presId="urn:microsoft.com/office/officeart/2005/8/layout/hierarchy3"/>
    <dgm:cxn modelId="{C1AD08AB-D454-41C7-81A1-B130BA7DF5DD}" type="presParOf" srcId="{48BA30A8-C84B-413A-BD82-142728D1C144}" destId="{2D157C40-9460-481B-8098-75195CDBFE06}" srcOrd="0" destOrd="0" presId="urn:microsoft.com/office/officeart/2005/8/layout/hierarchy3"/>
    <dgm:cxn modelId="{ECE2B993-D8AA-4888-9448-6829991419BE}" type="presParOf" srcId="{48BA30A8-C84B-413A-BD82-142728D1C144}" destId="{D6AB4735-3AA9-40AE-BEF2-C17997C5F8B9}" srcOrd="1" destOrd="0" presId="urn:microsoft.com/office/officeart/2005/8/layout/hierarchy3"/>
    <dgm:cxn modelId="{919DC0EA-B010-4B14-9872-9A3A7DE29868}" type="presParOf" srcId="{5CE86764-1B0A-4B19-90DE-32608D73D435}" destId="{4C2ABB6E-FDEC-41A9-BFF9-F2439D676909}" srcOrd="1" destOrd="0" presId="urn:microsoft.com/office/officeart/2005/8/layout/hierarchy3"/>
    <dgm:cxn modelId="{4EA381C6-7AED-4D7B-BB26-2CF91E4C8EA1}" type="presParOf" srcId="{4C2ABB6E-FDEC-41A9-BFF9-F2439D676909}" destId="{C4E47CBF-1791-4E77-9502-F4E9D0030961}" srcOrd="0" destOrd="0" presId="urn:microsoft.com/office/officeart/2005/8/layout/hierarchy3"/>
    <dgm:cxn modelId="{74A61797-C711-462C-AB7E-6BE551DB3DA0}" type="presParOf" srcId="{4C2ABB6E-FDEC-41A9-BFF9-F2439D676909}" destId="{F7ED5B63-1B73-4DC3-95FA-4BDBB61ECE98}" srcOrd="1" destOrd="0" presId="urn:microsoft.com/office/officeart/2005/8/layout/hierarchy3"/>
    <dgm:cxn modelId="{6D87C93A-F7A8-4B40-8197-43953EBF4ACB}" type="presParOf" srcId="{4C2ABB6E-FDEC-41A9-BFF9-F2439D676909}" destId="{12BBB045-ABA2-4C35-A1E8-25DBBADA25F8}" srcOrd="2" destOrd="0" presId="urn:microsoft.com/office/officeart/2005/8/layout/hierarchy3"/>
    <dgm:cxn modelId="{A781C088-71B1-4D47-9E04-1C58A9EB1FDA}" type="presParOf" srcId="{4C2ABB6E-FDEC-41A9-BFF9-F2439D676909}" destId="{405D801B-2AFB-4856-8787-DDE71875CFF5}" srcOrd="3" destOrd="0" presId="urn:microsoft.com/office/officeart/2005/8/layout/hierarchy3"/>
    <dgm:cxn modelId="{76C75015-989B-43CA-A228-38A9CB5D78B2}" type="presParOf" srcId="{4C2ABB6E-FDEC-41A9-BFF9-F2439D676909}" destId="{CF3F735D-870C-4E51-AECD-CD8CF4DE39C7}" srcOrd="4" destOrd="0" presId="urn:microsoft.com/office/officeart/2005/8/layout/hierarchy3"/>
    <dgm:cxn modelId="{83B6AF5B-FD76-4CD4-84E4-1F1C7978C84B}" type="presParOf" srcId="{4C2ABB6E-FDEC-41A9-BFF9-F2439D676909}" destId="{89C0DA21-2FA6-4E77-BD9D-D1EBE8B27FBF}" srcOrd="5" destOrd="0" presId="urn:microsoft.com/office/officeart/2005/8/layout/hierarchy3"/>
    <dgm:cxn modelId="{4313E880-772E-4F82-ACDD-F777AAC8EA28}" type="presParOf" srcId="{4C2ABB6E-FDEC-41A9-BFF9-F2439D676909}" destId="{081C87AC-50C1-44A5-A54A-9B09EAAF14FE}" srcOrd="6" destOrd="0" presId="urn:microsoft.com/office/officeart/2005/8/layout/hierarchy3"/>
    <dgm:cxn modelId="{FB8BCC45-6875-410B-9678-FA6DE8FB5409}" type="presParOf" srcId="{4C2ABB6E-FDEC-41A9-BFF9-F2439D676909}" destId="{9BD19B17-E73D-460F-923D-CA984441D209}" srcOrd="7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FB782F1-BC13-4BA2-B915-197B8028483C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AC6E2649-10D5-4F3F-9BD3-D21760423AA3}">
      <dgm:prSet/>
      <dgm:spPr/>
      <dgm:t>
        <a:bodyPr/>
        <a:lstStyle/>
        <a:p>
          <a:pPr rtl="0"/>
          <a:r>
            <a:rPr lang="it-IT" b="1" dirty="0">
              <a:solidFill>
                <a:schemeClr val="tx1"/>
              </a:solidFill>
            </a:rPr>
            <a:t>Art. 65 DPR 445/2000</a:t>
          </a:r>
        </a:p>
      </dgm:t>
    </dgm:pt>
    <dgm:pt modelId="{4ECA013D-5552-442B-9495-8F7525BCE830}" type="parTrans" cxnId="{CAAC7C84-F330-45CE-A388-747A95551F05}">
      <dgm:prSet/>
      <dgm:spPr/>
      <dgm:t>
        <a:bodyPr/>
        <a:lstStyle/>
        <a:p>
          <a:endParaRPr lang="it-IT"/>
        </a:p>
      </dgm:t>
    </dgm:pt>
    <dgm:pt modelId="{6D9867A2-6C2C-4542-AA57-CCD8257E3AA9}" type="sibTrans" cxnId="{CAAC7C84-F330-45CE-A388-747A95551F05}">
      <dgm:prSet/>
      <dgm:spPr/>
      <dgm:t>
        <a:bodyPr/>
        <a:lstStyle/>
        <a:p>
          <a:endParaRPr lang="it-IT"/>
        </a:p>
      </dgm:t>
    </dgm:pt>
    <dgm:pt modelId="{1D87DF6A-717D-418B-8E0B-87B4BE50E5E4}" type="pres">
      <dgm:prSet presAssocID="{9FB782F1-BC13-4BA2-B915-197B8028483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F0E533B7-10EF-4334-8DBE-A48EEF4359B3}" type="pres">
      <dgm:prSet presAssocID="{AC6E2649-10D5-4F3F-9BD3-D21760423AA3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71403D25-5F6E-40D2-A92F-11D8E8C7D477}" type="presOf" srcId="{AC6E2649-10D5-4F3F-9BD3-D21760423AA3}" destId="{F0E533B7-10EF-4334-8DBE-A48EEF4359B3}" srcOrd="0" destOrd="0" presId="urn:microsoft.com/office/officeart/2005/8/layout/vList2"/>
    <dgm:cxn modelId="{990EC430-F967-4759-8AA3-41371FBA6274}" type="presOf" srcId="{9FB782F1-BC13-4BA2-B915-197B8028483C}" destId="{1D87DF6A-717D-418B-8E0B-87B4BE50E5E4}" srcOrd="0" destOrd="0" presId="urn:microsoft.com/office/officeart/2005/8/layout/vList2"/>
    <dgm:cxn modelId="{CAAC7C84-F330-45CE-A388-747A95551F05}" srcId="{9FB782F1-BC13-4BA2-B915-197B8028483C}" destId="{AC6E2649-10D5-4F3F-9BD3-D21760423AA3}" srcOrd="0" destOrd="0" parTransId="{4ECA013D-5552-442B-9495-8F7525BCE830}" sibTransId="{6D9867A2-6C2C-4542-AA57-CCD8257E3AA9}"/>
    <dgm:cxn modelId="{34E6798A-6234-402D-83DE-B4814395C80E}" type="presParOf" srcId="{1D87DF6A-717D-418B-8E0B-87B4BE50E5E4}" destId="{F0E533B7-10EF-4334-8DBE-A48EEF4359B3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166D484-A62D-4AC0-A376-FF373CBD7589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1403B87E-11E2-4028-9381-04CB0B4C26EB}">
      <dgm:prSet custT="1"/>
      <dgm:spPr>
        <a:solidFill>
          <a:schemeClr val="accent5">
            <a:lumMod val="50000"/>
          </a:schemeClr>
        </a:solidFill>
      </dgm:spPr>
      <dgm:t>
        <a:bodyPr/>
        <a:lstStyle/>
        <a:p>
          <a:pPr rtl="0">
            <a:lnSpc>
              <a:spcPct val="130000"/>
            </a:lnSpc>
          </a:pPr>
          <a:r>
            <a:rPr lang="it-IT" sz="1600" b="1" dirty="0"/>
            <a:t>SISTEMA DI GESTIONE INFORMATICA DEI DOCUMENTI </a:t>
          </a:r>
        </a:p>
      </dgm:t>
    </dgm:pt>
    <dgm:pt modelId="{AF310964-3C2C-46B0-A8DB-60D491D40E3A}" type="parTrans" cxnId="{25F8350C-20EF-456C-85D3-F14B922152BB}">
      <dgm:prSet/>
      <dgm:spPr/>
      <dgm:t>
        <a:bodyPr/>
        <a:lstStyle/>
        <a:p>
          <a:endParaRPr lang="it-IT"/>
        </a:p>
      </dgm:t>
    </dgm:pt>
    <dgm:pt modelId="{7CCAA0EB-0BD1-4532-91F3-86153EFE565E}" type="sibTrans" cxnId="{25F8350C-20EF-456C-85D3-F14B922152BB}">
      <dgm:prSet/>
      <dgm:spPr/>
      <dgm:t>
        <a:bodyPr/>
        <a:lstStyle/>
        <a:p>
          <a:endParaRPr lang="it-IT"/>
        </a:p>
      </dgm:t>
    </dgm:pt>
    <dgm:pt modelId="{5EE6EB69-D706-41D4-9A1C-2F743AB0A900}">
      <dgm:prSet/>
      <dgm:spPr>
        <a:solidFill>
          <a:schemeClr val="accent2">
            <a:lumMod val="50000"/>
          </a:schemeClr>
        </a:solidFill>
      </dgm:spPr>
      <dgm:t>
        <a:bodyPr/>
        <a:lstStyle/>
        <a:p>
          <a:pPr rtl="0"/>
          <a:r>
            <a:rPr lang="it-IT" dirty="0"/>
            <a:t>Registro di protocollo</a:t>
          </a:r>
        </a:p>
      </dgm:t>
    </dgm:pt>
    <dgm:pt modelId="{C076778A-B767-4493-98D0-84FE17F61C3E}" type="parTrans" cxnId="{96BBE46F-E623-44F8-BE0C-A0DD540C9BC5}">
      <dgm:prSet/>
      <dgm:spPr/>
      <dgm:t>
        <a:bodyPr/>
        <a:lstStyle/>
        <a:p>
          <a:endParaRPr lang="it-IT"/>
        </a:p>
      </dgm:t>
    </dgm:pt>
    <dgm:pt modelId="{1A6A9013-8B98-45D3-8190-1B79C1ACFEB7}" type="sibTrans" cxnId="{96BBE46F-E623-44F8-BE0C-A0DD540C9BC5}">
      <dgm:prSet/>
      <dgm:spPr/>
      <dgm:t>
        <a:bodyPr/>
        <a:lstStyle/>
        <a:p>
          <a:endParaRPr lang="it-IT"/>
        </a:p>
      </dgm:t>
    </dgm:pt>
    <dgm:pt modelId="{12A204B3-520D-47C0-9580-8ECE3994DCCA}">
      <dgm:prSet/>
      <dgm:spPr>
        <a:solidFill>
          <a:schemeClr val="tx1">
            <a:lumMod val="75000"/>
            <a:lumOff val="25000"/>
          </a:schemeClr>
        </a:solidFill>
      </dgm:spPr>
      <dgm:t>
        <a:bodyPr/>
        <a:lstStyle/>
        <a:p>
          <a:pPr rtl="0"/>
          <a:r>
            <a:rPr lang="it-IT" dirty="0"/>
            <a:t>Altri registri </a:t>
          </a:r>
        </a:p>
      </dgm:t>
    </dgm:pt>
    <dgm:pt modelId="{BDE49A1A-5891-455F-9A52-78239036CD07}" type="parTrans" cxnId="{CD4490FE-83F9-4364-B2D6-6334DE742B9D}">
      <dgm:prSet/>
      <dgm:spPr/>
      <dgm:t>
        <a:bodyPr/>
        <a:lstStyle/>
        <a:p>
          <a:endParaRPr lang="it-IT"/>
        </a:p>
      </dgm:t>
    </dgm:pt>
    <dgm:pt modelId="{B83AA7AE-B4C8-4B05-8405-37AF9788C9C3}" type="sibTrans" cxnId="{CD4490FE-83F9-4364-B2D6-6334DE742B9D}">
      <dgm:prSet/>
      <dgm:spPr/>
      <dgm:t>
        <a:bodyPr/>
        <a:lstStyle/>
        <a:p>
          <a:endParaRPr lang="it-IT"/>
        </a:p>
      </dgm:t>
    </dgm:pt>
    <dgm:pt modelId="{9B3334FA-7945-4979-86DA-FE9233B6AF4F}">
      <dgm:prSet/>
      <dgm:spPr>
        <a:solidFill>
          <a:schemeClr val="accent6">
            <a:lumMod val="75000"/>
          </a:schemeClr>
        </a:solidFill>
      </dgm:spPr>
      <dgm:t>
        <a:bodyPr/>
        <a:lstStyle/>
        <a:p>
          <a:pPr rtl="0"/>
          <a:r>
            <a:rPr lang="it-IT"/>
            <a:t>Repertori</a:t>
          </a:r>
        </a:p>
      </dgm:t>
    </dgm:pt>
    <dgm:pt modelId="{4B69A219-85D6-48A2-BD64-EE6FCA18E30B}" type="parTrans" cxnId="{283C6168-60C8-4AD5-A039-DEDA5CA1FA13}">
      <dgm:prSet/>
      <dgm:spPr/>
      <dgm:t>
        <a:bodyPr/>
        <a:lstStyle/>
        <a:p>
          <a:endParaRPr lang="it-IT"/>
        </a:p>
      </dgm:t>
    </dgm:pt>
    <dgm:pt modelId="{F56F05CA-DB6F-45DA-BB8D-70D44831C6FE}" type="sibTrans" cxnId="{283C6168-60C8-4AD5-A039-DEDA5CA1FA13}">
      <dgm:prSet/>
      <dgm:spPr/>
      <dgm:t>
        <a:bodyPr/>
        <a:lstStyle/>
        <a:p>
          <a:endParaRPr lang="it-IT"/>
        </a:p>
      </dgm:t>
    </dgm:pt>
    <dgm:pt modelId="{CE098873-5FEB-494F-BCF6-BD4B19796A3B}">
      <dgm:prSet/>
      <dgm:spPr>
        <a:solidFill>
          <a:schemeClr val="accent2">
            <a:lumMod val="75000"/>
          </a:schemeClr>
        </a:solidFill>
      </dgm:spPr>
      <dgm:t>
        <a:bodyPr/>
        <a:lstStyle/>
        <a:p>
          <a:pPr rtl="0"/>
          <a:r>
            <a:rPr lang="it-IT" dirty="0"/>
            <a:t>Archivi</a:t>
          </a:r>
        </a:p>
      </dgm:t>
    </dgm:pt>
    <dgm:pt modelId="{3851A9DE-FB1D-4800-A358-819FC5C17224}" type="parTrans" cxnId="{FE7B3B58-C8F9-430B-B157-C3668CE2D79D}">
      <dgm:prSet/>
      <dgm:spPr/>
      <dgm:t>
        <a:bodyPr/>
        <a:lstStyle/>
        <a:p>
          <a:endParaRPr lang="it-IT"/>
        </a:p>
      </dgm:t>
    </dgm:pt>
    <dgm:pt modelId="{A13F8497-733D-499F-8128-6851FCD07277}" type="sibTrans" cxnId="{FE7B3B58-C8F9-430B-B157-C3668CE2D79D}">
      <dgm:prSet/>
      <dgm:spPr/>
      <dgm:t>
        <a:bodyPr/>
        <a:lstStyle/>
        <a:p>
          <a:endParaRPr lang="it-IT"/>
        </a:p>
      </dgm:t>
    </dgm:pt>
    <dgm:pt modelId="{6383CD2C-B507-4E0D-8FB7-ED27A00718C8}">
      <dgm:prSet/>
      <dgm:spPr>
        <a:solidFill>
          <a:schemeClr val="accent1">
            <a:lumMod val="75000"/>
          </a:schemeClr>
        </a:solidFill>
      </dgm:spPr>
      <dgm:t>
        <a:bodyPr/>
        <a:lstStyle/>
        <a:p>
          <a:pPr rtl="0"/>
          <a:r>
            <a:rPr lang="it-IT"/>
            <a:t>Albi</a:t>
          </a:r>
        </a:p>
      </dgm:t>
    </dgm:pt>
    <dgm:pt modelId="{C2BFB0E5-39DE-44F8-AD10-37E395D6F810}" type="parTrans" cxnId="{AB35B0BC-D883-4BEC-A6B4-D3E8F1764333}">
      <dgm:prSet/>
      <dgm:spPr/>
      <dgm:t>
        <a:bodyPr/>
        <a:lstStyle/>
        <a:p>
          <a:endParaRPr lang="it-IT"/>
        </a:p>
      </dgm:t>
    </dgm:pt>
    <dgm:pt modelId="{740C7BB0-59F9-4199-8B2F-C564BEC7D2E3}" type="sibTrans" cxnId="{AB35B0BC-D883-4BEC-A6B4-D3E8F1764333}">
      <dgm:prSet/>
      <dgm:spPr/>
      <dgm:t>
        <a:bodyPr/>
        <a:lstStyle/>
        <a:p>
          <a:endParaRPr lang="it-IT"/>
        </a:p>
      </dgm:t>
    </dgm:pt>
    <dgm:pt modelId="{3E1A0566-2507-4C3B-A7BA-8B87EB438FDD}">
      <dgm:prSet/>
      <dgm:spPr>
        <a:solidFill>
          <a:schemeClr val="accent5">
            <a:lumMod val="75000"/>
          </a:schemeClr>
        </a:solidFill>
      </dgm:spPr>
      <dgm:t>
        <a:bodyPr/>
        <a:lstStyle/>
        <a:p>
          <a:pPr rtl="0"/>
          <a:r>
            <a:rPr lang="it-IT"/>
            <a:t>Elenchi</a:t>
          </a:r>
        </a:p>
      </dgm:t>
    </dgm:pt>
    <dgm:pt modelId="{7FA923D9-8EA9-4D98-8BAF-2CA684AD48B1}" type="parTrans" cxnId="{E33AF6C3-310A-49BF-85F8-0078C98B0C66}">
      <dgm:prSet/>
      <dgm:spPr/>
      <dgm:t>
        <a:bodyPr/>
        <a:lstStyle/>
        <a:p>
          <a:endParaRPr lang="it-IT"/>
        </a:p>
      </dgm:t>
    </dgm:pt>
    <dgm:pt modelId="{B222CBD2-819A-4B70-AC25-CF094515A470}" type="sibTrans" cxnId="{E33AF6C3-310A-49BF-85F8-0078C98B0C66}">
      <dgm:prSet/>
      <dgm:spPr/>
      <dgm:t>
        <a:bodyPr/>
        <a:lstStyle/>
        <a:p>
          <a:endParaRPr lang="it-IT"/>
        </a:p>
      </dgm:t>
    </dgm:pt>
    <dgm:pt modelId="{EE83E487-D05B-49F6-A46E-F72A0D3BE286}">
      <dgm:prSet/>
      <dgm:spPr>
        <a:solidFill>
          <a:schemeClr val="accent4">
            <a:lumMod val="50000"/>
          </a:schemeClr>
        </a:solidFill>
      </dgm:spPr>
      <dgm:t>
        <a:bodyPr/>
        <a:lstStyle/>
        <a:p>
          <a:pPr rtl="0"/>
          <a:r>
            <a:rPr lang="it-IT" dirty="0"/>
            <a:t>ogni Raccolta di dati concernente stati, </a:t>
          </a:r>
          <a:r>
            <a:rPr lang="it-IT" dirty="0" err="1"/>
            <a:t>qualita‘</a:t>
          </a:r>
          <a:r>
            <a:rPr lang="it-IT" dirty="0"/>
            <a:t> personali e fatti </a:t>
          </a:r>
          <a:r>
            <a:rPr lang="it-IT" dirty="0" err="1"/>
            <a:t>gia'</a:t>
          </a:r>
          <a:r>
            <a:rPr lang="it-IT" dirty="0"/>
            <a:t> realizzati dalle amministrazioni  su  supporto informatico</a:t>
          </a:r>
        </a:p>
      </dgm:t>
    </dgm:pt>
    <dgm:pt modelId="{E1F48BE9-5FEB-4594-B137-A14AF567EB9C}" type="parTrans" cxnId="{1F9F1CD1-4604-4008-BC29-1F6656B9FD19}">
      <dgm:prSet/>
      <dgm:spPr/>
      <dgm:t>
        <a:bodyPr/>
        <a:lstStyle/>
        <a:p>
          <a:endParaRPr lang="it-IT"/>
        </a:p>
      </dgm:t>
    </dgm:pt>
    <dgm:pt modelId="{08C9DB89-BF30-4950-9267-40B15457B5D4}" type="sibTrans" cxnId="{1F9F1CD1-4604-4008-BC29-1F6656B9FD19}">
      <dgm:prSet/>
      <dgm:spPr/>
      <dgm:t>
        <a:bodyPr/>
        <a:lstStyle/>
        <a:p>
          <a:endParaRPr lang="it-IT"/>
        </a:p>
      </dgm:t>
    </dgm:pt>
    <dgm:pt modelId="{A6331267-5850-4A2D-AD19-364C0F06C9E7}" type="pres">
      <dgm:prSet presAssocID="{D166D484-A62D-4AC0-A376-FF373CBD758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it-IT"/>
        </a:p>
      </dgm:t>
    </dgm:pt>
    <dgm:pt modelId="{78C97B69-3DD6-44D8-90B5-01347385B74D}" type="pres">
      <dgm:prSet presAssocID="{1403B87E-11E2-4028-9381-04CB0B4C26EB}" presName="hierRoot1" presStyleCnt="0">
        <dgm:presLayoutVars>
          <dgm:hierBranch val="init"/>
        </dgm:presLayoutVars>
      </dgm:prSet>
      <dgm:spPr/>
    </dgm:pt>
    <dgm:pt modelId="{CAA153B3-AD29-4ACA-A7BE-C8D040E355A8}" type="pres">
      <dgm:prSet presAssocID="{1403B87E-11E2-4028-9381-04CB0B4C26EB}" presName="rootComposite1" presStyleCnt="0"/>
      <dgm:spPr/>
    </dgm:pt>
    <dgm:pt modelId="{CD5949A3-3D2F-4A18-93F5-37971B4795F6}" type="pres">
      <dgm:prSet presAssocID="{1403B87E-11E2-4028-9381-04CB0B4C26EB}" presName="rootText1" presStyleLbl="node0" presStyleIdx="0" presStyleCnt="1" custScaleX="247070" custScaleY="404402" custLinFactNeighborX="1355" custLinFactNeighborY="-75380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61B6CF7C-95E4-4C70-9688-9C7A88F34531}" type="pres">
      <dgm:prSet presAssocID="{1403B87E-11E2-4028-9381-04CB0B4C26EB}" presName="rootConnector1" presStyleLbl="node1" presStyleIdx="0" presStyleCnt="0"/>
      <dgm:spPr/>
      <dgm:t>
        <a:bodyPr/>
        <a:lstStyle/>
        <a:p>
          <a:endParaRPr lang="it-IT"/>
        </a:p>
      </dgm:t>
    </dgm:pt>
    <dgm:pt modelId="{55D3F9D7-8C0A-4637-8EF8-5A33AA557818}" type="pres">
      <dgm:prSet presAssocID="{1403B87E-11E2-4028-9381-04CB0B4C26EB}" presName="hierChild2" presStyleCnt="0"/>
      <dgm:spPr/>
    </dgm:pt>
    <dgm:pt modelId="{8B7560E9-2538-49CE-BFA4-F79126EF46D3}" type="pres">
      <dgm:prSet presAssocID="{C076778A-B767-4493-98D0-84FE17F61C3E}" presName="Name37" presStyleLbl="parChTrans1D2" presStyleIdx="0" presStyleCnt="7"/>
      <dgm:spPr/>
      <dgm:t>
        <a:bodyPr/>
        <a:lstStyle/>
        <a:p>
          <a:endParaRPr lang="it-IT"/>
        </a:p>
      </dgm:t>
    </dgm:pt>
    <dgm:pt modelId="{726DF516-324B-4D78-899F-F435BB7ACFDC}" type="pres">
      <dgm:prSet presAssocID="{5EE6EB69-D706-41D4-9A1C-2F743AB0A900}" presName="hierRoot2" presStyleCnt="0">
        <dgm:presLayoutVars>
          <dgm:hierBranch val="init"/>
        </dgm:presLayoutVars>
      </dgm:prSet>
      <dgm:spPr/>
    </dgm:pt>
    <dgm:pt modelId="{28F75DEC-978B-4C16-905C-CAC5CAFFBA2D}" type="pres">
      <dgm:prSet presAssocID="{5EE6EB69-D706-41D4-9A1C-2F743AB0A900}" presName="rootComposite" presStyleCnt="0"/>
      <dgm:spPr/>
    </dgm:pt>
    <dgm:pt modelId="{C5F1A8CD-3CC0-439C-AAB5-B0CFDD69B23B}" type="pres">
      <dgm:prSet presAssocID="{5EE6EB69-D706-41D4-9A1C-2F743AB0A900}" presName="rootText" presStyleLbl="node2" presStyleIdx="0" presStyleCnt="7" custScaleX="138438" custScaleY="370717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B2EF4B46-B32D-4793-BEF0-D979E5C511EF}" type="pres">
      <dgm:prSet presAssocID="{5EE6EB69-D706-41D4-9A1C-2F743AB0A900}" presName="rootConnector" presStyleLbl="node2" presStyleIdx="0" presStyleCnt="7"/>
      <dgm:spPr/>
      <dgm:t>
        <a:bodyPr/>
        <a:lstStyle/>
        <a:p>
          <a:endParaRPr lang="it-IT"/>
        </a:p>
      </dgm:t>
    </dgm:pt>
    <dgm:pt modelId="{1726EDBC-8ABF-4856-B199-23656DE82BB6}" type="pres">
      <dgm:prSet presAssocID="{5EE6EB69-D706-41D4-9A1C-2F743AB0A900}" presName="hierChild4" presStyleCnt="0"/>
      <dgm:spPr/>
    </dgm:pt>
    <dgm:pt modelId="{1427DBE2-89C8-4B25-97D7-C7932029E16B}" type="pres">
      <dgm:prSet presAssocID="{5EE6EB69-D706-41D4-9A1C-2F743AB0A900}" presName="hierChild5" presStyleCnt="0"/>
      <dgm:spPr/>
    </dgm:pt>
    <dgm:pt modelId="{CD30195F-4583-43E4-B092-7F67BF3D2129}" type="pres">
      <dgm:prSet presAssocID="{BDE49A1A-5891-455F-9A52-78239036CD07}" presName="Name37" presStyleLbl="parChTrans1D2" presStyleIdx="1" presStyleCnt="7"/>
      <dgm:spPr/>
      <dgm:t>
        <a:bodyPr/>
        <a:lstStyle/>
        <a:p>
          <a:endParaRPr lang="it-IT"/>
        </a:p>
      </dgm:t>
    </dgm:pt>
    <dgm:pt modelId="{7F30029B-B28F-4C04-AEB2-FB28F399F0BC}" type="pres">
      <dgm:prSet presAssocID="{12A204B3-520D-47C0-9580-8ECE3994DCCA}" presName="hierRoot2" presStyleCnt="0">
        <dgm:presLayoutVars>
          <dgm:hierBranch val="init"/>
        </dgm:presLayoutVars>
      </dgm:prSet>
      <dgm:spPr/>
    </dgm:pt>
    <dgm:pt modelId="{B71566D8-D3A1-4B59-9C42-EE06E9891717}" type="pres">
      <dgm:prSet presAssocID="{12A204B3-520D-47C0-9580-8ECE3994DCCA}" presName="rootComposite" presStyleCnt="0"/>
      <dgm:spPr/>
    </dgm:pt>
    <dgm:pt modelId="{9805BA0B-CAA7-4B49-A9EF-8641DD6D62D1}" type="pres">
      <dgm:prSet presAssocID="{12A204B3-520D-47C0-9580-8ECE3994DCCA}" presName="rootText" presStyleLbl="node2" presStyleIdx="1" presStyleCnt="7" custScaleX="105730" custScaleY="325303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A943EB1E-BEE4-4955-A6CC-ADCD94236910}" type="pres">
      <dgm:prSet presAssocID="{12A204B3-520D-47C0-9580-8ECE3994DCCA}" presName="rootConnector" presStyleLbl="node2" presStyleIdx="1" presStyleCnt="7"/>
      <dgm:spPr/>
      <dgm:t>
        <a:bodyPr/>
        <a:lstStyle/>
        <a:p>
          <a:endParaRPr lang="it-IT"/>
        </a:p>
      </dgm:t>
    </dgm:pt>
    <dgm:pt modelId="{AD750393-3BF1-4A3A-B63E-15A60EC63C89}" type="pres">
      <dgm:prSet presAssocID="{12A204B3-520D-47C0-9580-8ECE3994DCCA}" presName="hierChild4" presStyleCnt="0"/>
      <dgm:spPr/>
    </dgm:pt>
    <dgm:pt modelId="{DA872A0B-8D58-45CA-8393-5B570437724C}" type="pres">
      <dgm:prSet presAssocID="{12A204B3-520D-47C0-9580-8ECE3994DCCA}" presName="hierChild5" presStyleCnt="0"/>
      <dgm:spPr/>
    </dgm:pt>
    <dgm:pt modelId="{B2A52DF6-9D56-427B-BD6D-11EB2C025C3F}" type="pres">
      <dgm:prSet presAssocID="{4B69A219-85D6-48A2-BD64-EE6FCA18E30B}" presName="Name37" presStyleLbl="parChTrans1D2" presStyleIdx="2" presStyleCnt="7"/>
      <dgm:spPr/>
      <dgm:t>
        <a:bodyPr/>
        <a:lstStyle/>
        <a:p>
          <a:endParaRPr lang="it-IT"/>
        </a:p>
      </dgm:t>
    </dgm:pt>
    <dgm:pt modelId="{E0C35CC8-0E76-44BD-93A0-832264BAD5D3}" type="pres">
      <dgm:prSet presAssocID="{9B3334FA-7945-4979-86DA-FE9233B6AF4F}" presName="hierRoot2" presStyleCnt="0">
        <dgm:presLayoutVars>
          <dgm:hierBranch val="init"/>
        </dgm:presLayoutVars>
      </dgm:prSet>
      <dgm:spPr/>
    </dgm:pt>
    <dgm:pt modelId="{5FD0D704-1C5E-4407-84EC-C2365A22B234}" type="pres">
      <dgm:prSet presAssocID="{9B3334FA-7945-4979-86DA-FE9233B6AF4F}" presName="rootComposite" presStyleCnt="0"/>
      <dgm:spPr/>
    </dgm:pt>
    <dgm:pt modelId="{A3E2B616-BB76-4907-A8F6-A667177B3F8A}" type="pres">
      <dgm:prSet presAssocID="{9B3334FA-7945-4979-86DA-FE9233B6AF4F}" presName="rootText" presStyleLbl="node2" presStyleIdx="2" presStyleCnt="7" custScaleX="125991" custScaleY="330513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DDECE83A-39A1-4DDF-B614-EE910B93968D}" type="pres">
      <dgm:prSet presAssocID="{9B3334FA-7945-4979-86DA-FE9233B6AF4F}" presName="rootConnector" presStyleLbl="node2" presStyleIdx="2" presStyleCnt="7"/>
      <dgm:spPr/>
      <dgm:t>
        <a:bodyPr/>
        <a:lstStyle/>
        <a:p>
          <a:endParaRPr lang="it-IT"/>
        </a:p>
      </dgm:t>
    </dgm:pt>
    <dgm:pt modelId="{70551FEE-AF50-4F41-B510-EF88B700FCAD}" type="pres">
      <dgm:prSet presAssocID="{9B3334FA-7945-4979-86DA-FE9233B6AF4F}" presName="hierChild4" presStyleCnt="0"/>
      <dgm:spPr/>
    </dgm:pt>
    <dgm:pt modelId="{3F7E1F54-DA52-41F4-B81D-64D1213FDDF8}" type="pres">
      <dgm:prSet presAssocID="{9B3334FA-7945-4979-86DA-FE9233B6AF4F}" presName="hierChild5" presStyleCnt="0"/>
      <dgm:spPr/>
    </dgm:pt>
    <dgm:pt modelId="{1791439C-C3F2-4C12-91E1-7621D6A25BB2}" type="pres">
      <dgm:prSet presAssocID="{3851A9DE-FB1D-4800-A358-819FC5C17224}" presName="Name37" presStyleLbl="parChTrans1D2" presStyleIdx="3" presStyleCnt="7"/>
      <dgm:spPr/>
      <dgm:t>
        <a:bodyPr/>
        <a:lstStyle/>
        <a:p>
          <a:endParaRPr lang="it-IT"/>
        </a:p>
      </dgm:t>
    </dgm:pt>
    <dgm:pt modelId="{CEF1FC2D-77F3-4418-8044-2D6F101A4CA5}" type="pres">
      <dgm:prSet presAssocID="{CE098873-5FEB-494F-BCF6-BD4B19796A3B}" presName="hierRoot2" presStyleCnt="0">
        <dgm:presLayoutVars>
          <dgm:hierBranch val="init"/>
        </dgm:presLayoutVars>
      </dgm:prSet>
      <dgm:spPr/>
    </dgm:pt>
    <dgm:pt modelId="{62B42535-CCC5-4910-B956-58A7309298E5}" type="pres">
      <dgm:prSet presAssocID="{CE098873-5FEB-494F-BCF6-BD4B19796A3B}" presName="rootComposite" presStyleCnt="0"/>
      <dgm:spPr/>
    </dgm:pt>
    <dgm:pt modelId="{1B0CA0D5-5C46-444A-A2B9-92CF1E5604B8}" type="pres">
      <dgm:prSet presAssocID="{CE098873-5FEB-494F-BCF6-BD4B19796A3B}" presName="rootText" presStyleLbl="node2" presStyleIdx="3" presStyleCnt="7" custScaleX="91721" custScaleY="400919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237ABDB1-51F2-4798-A975-FD28F50B0852}" type="pres">
      <dgm:prSet presAssocID="{CE098873-5FEB-494F-BCF6-BD4B19796A3B}" presName="rootConnector" presStyleLbl="node2" presStyleIdx="3" presStyleCnt="7"/>
      <dgm:spPr/>
      <dgm:t>
        <a:bodyPr/>
        <a:lstStyle/>
        <a:p>
          <a:endParaRPr lang="it-IT"/>
        </a:p>
      </dgm:t>
    </dgm:pt>
    <dgm:pt modelId="{3EC347BB-E7CD-4C72-99CB-158CAB49B32F}" type="pres">
      <dgm:prSet presAssocID="{CE098873-5FEB-494F-BCF6-BD4B19796A3B}" presName="hierChild4" presStyleCnt="0"/>
      <dgm:spPr/>
    </dgm:pt>
    <dgm:pt modelId="{371CBFFB-9C7F-4C3F-9341-B771C9A42931}" type="pres">
      <dgm:prSet presAssocID="{CE098873-5FEB-494F-BCF6-BD4B19796A3B}" presName="hierChild5" presStyleCnt="0"/>
      <dgm:spPr/>
    </dgm:pt>
    <dgm:pt modelId="{742093F8-5312-4696-872E-2A4E0D50BCE3}" type="pres">
      <dgm:prSet presAssocID="{C2BFB0E5-39DE-44F8-AD10-37E395D6F810}" presName="Name37" presStyleLbl="parChTrans1D2" presStyleIdx="4" presStyleCnt="7"/>
      <dgm:spPr/>
      <dgm:t>
        <a:bodyPr/>
        <a:lstStyle/>
        <a:p>
          <a:endParaRPr lang="it-IT"/>
        </a:p>
      </dgm:t>
    </dgm:pt>
    <dgm:pt modelId="{C7DD5343-9731-4C52-8810-B1FE03690925}" type="pres">
      <dgm:prSet presAssocID="{6383CD2C-B507-4E0D-8FB7-ED27A00718C8}" presName="hierRoot2" presStyleCnt="0">
        <dgm:presLayoutVars>
          <dgm:hierBranch val="init"/>
        </dgm:presLayoutVars>
      </dgm:prSet>
      <dgm:spPr/>
    </dgm:pt>
    <dgm:pt modelId="{ED9188E3-CC8C-49C0-BF4E-849D8845A56A}" type="pres">
      <dgm:prSet presAssocID="{6383CD2C-B507-4E0D-8FB7-ED27A00718C8}" presName="rootComposite" presStyleCnt="0"/>
      <dgm:spPr/>
    </dgm:pt>
    <dgm:pt modelId="{D3E02476-9DFC-4B19-8AF9-2B6B080799B4}" type="pres">
      <dgm:prSet presAssocID="{6383CD2C-B507-4E0D-8FB7-ED27A00718C8}" presName="rootText" presStyleLbl="node2" presStyleIdx="4" presStyleCnt="7" custScaleX="89537" custScaleY="489998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56D217F3-0262-41CB-9E28-E9350965C6D3}" type="pres">
      <dgm:prSet presAssocID="{6383CD2C-B507-4E0D-8FB7-ED27A00718C8}" presName="rootConnector" presStyleLbl="node2" presStyleIdx="4" presStyleCnt="7"/>
      <dgm:spPr/>
      <dgm:t>
        <a:bodyPr/>
        <a:lstStyle/>
        <a:p>
          <a:endParaRPr lang="it-IT"/>
        </a:p>
      </dgm:t>
    </dgm:pt>
    <dgm:pt modelId="{79141AC0-9C31-46E6-99DA-AE3944EA9617}" type="pres">
      <dgm:prSet presAssocID="{6383CD2C-B507-4E0D-8FB7-ED27A00718C8}" presName="hierChild4" presStyleCnt="0"/>
      <dgm:spPr/>
    </dgm:pt>
    <dgm:pt modelId="{CA128FCE-053E-4D38-BC62-6EA88DC3EE06}" type="pres">
      <dgm:prSet presAssocID="{6383CD2C-B507-4E0D-8FB7-ED27A00718C8}" presName="hierChild5" presStyleCnt="0"/>
      <dgm:spPr/>
    </dgm:pt>
    <dgm:pt modelId="{6A6C67F5-05BD-4CB8-8BE1-DE0E6FC517D1}" type="pres">
      <dgm:prSet presAssocID="{7FA923D9-8EA9-4D98-8BAF-2CA684AD48B1}" presName="Name37" presStyleLbl="parChTrans1D2" presStyleIdx="5" presStyleCnt="7"/>
      <dgm:spPr/>
      <dgm:t>
        <a:bodyPr/>
        <a:lstStyle/>
        <a:p>
          <a:endParaRPr lang="it-IT"/>
        </a:p>
      </dgm:t>
    </dgm:pt>
    <dgm:pt modelId="{FB5EA499-FB10-4266-9A6D-8FA9BB8F3E4F}" type="pres">
      <dgm:prSet presAssocID="{3E1A0566-2507-4C3B-A7BA-8B87EB438FDD}" presName="hierRoot2" presStyleCnt="0">
        <dgm:presLayoutVars>
          <dgm:hierBranch val="init"/>
        </dgm:presLayoutVars>
      </dgm:prSet>
      <dgm:spPr/>
    </dgm:pt>
    <dgm:pt modelId="{3A926CC6-2234-433F-BE2A-C55DC5DD2D50}" type="pres">
      <dgm:prSet presAssocID="{3E1A0566-2507-4C3B-A7BA-8B87EB438FDD}" presName="rootComposite" presStyleCnt="0"/>
      <dgm:spPr/>
    </dgm:pt>
    <dgm:pt modelId="{DC4D4C2D-0345-4CAC-B6DF-F95190BD7574}" type="pres">
      <dgm:prSet presAssocID="{3E1A0566-2507-4C3B-A7BA-8B87EB438FDD}" presName="rootText" presStyleLbl="node2" presStyleIdx="5" presStyleCnt="7" custScaleX="112384" custScaleY="396566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F57D1E96-5F39-4548-B043-9C52E8871A74}" type="pres">
      <dgm:prSet presAssocID="{3E1A0566-2507-4C3B-A7BA-8B87EB438FDD}" presName="rootConnector" presStyleLbl="node2" presStyleIdx="5" presStyleCnt="7"/>
      <dgm:spPr/>
      <dgm:t>
        <a:bodyPr/>
        <a:lstStyle/>
        <a:p>
          <a:endParaRPr lang="it-IT"/>
        </a:p>
      </dgm:t>
    </dgm:pt>
    <dgm:pt modelId="{0BC11242-01EC-46D2-A97C-42256D615EE3}" type="pres">
      <dgm:prSet presAssocID="{3E1A0566-2507-4C3B-A7BA-8B87EB438FDD}" presName="hierChild4" presStyleCnt="0"/>
      <dgm:spPr/>
    </dgm:pt>
    <dgm:pt modelId="{FD9F0899-0545-4299-B549-5DC72AC22E1F}" type="pres">
      <dgm:prSet presAssocID="{3E1A0566-2507-4C3B-A7BA-8B87EB438FDD}" presName="hierChild5" presStyleCnt="0"/>
      <dgm:spPr/>
    </dgm:pt>
    <dgm:pt modelId="{C96A2F78-E0F9-4ADF-AE16-321A109299A4}" type="pres">
      <dgm:prSet presAssocID="{E1F48BE9-5FEB-4594-B137-A14AF567EB9C}" presName="Name37" presStyleLbl="parChTrans1D2" presStyleIdx="6" presStyleCnt="7"/>
      <dgm:spPr/>
      <dgm:t>
        <a:bodyPr/>
        <a:lstStyle/>
        <a:p>
          <a:endParaRPr lang="it-IT"/>
        </a:p>
      </dgm:t>
    </dgm:pt>
    <dgm:pt modelId="{0A646A1D-A456-4EEF-84D6-7A5FD1E60581}" type="pres">
      <dgm:prSet presAssocID="{EE83E487-D05B-49F6-A46E-F72A0D3BE286}" presName="hierRoot2" presStyleCnt="0">
        <dgm:presLayoutVars>
          <dgm:hierBranch val="init"/>
        </dgm:presLayoutVars>
      </dgm:prSet>
      <dgm:spPr/>
    </dgm:pt>
    <dgm:pt modelId="{EA16F17F-2D9A-4C4C-B92B-324EDF33A30E}" type="pres">
      <dgm:prSet presAssocID="{EE83E487-D05B-49F6-A46E-F72A0D3BE286}" presName="rootComposite" presStyleCnt="0"/>
      <dgm:spPr/>
    </dgm:pt>
    <dgm:pt modelId="{9052847F-C3D6-433D-8119-0B458E252F90}" type="pres">
      <dgm:prSet presAssocID="{EE83E487-D05B-49F6-A46E-F72A0D3BE286}" presName="rootText" presStyleLbl="node2" presStyleIdx="6" presStyleCnt="7" custScaleX="160441" custScaleY="657220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C1D164A0-F831-43D8-B561-4C2EDA01922A}" type="pres">
      <dgm:prSet presAssocID="{EE83E487-D05B-49F6-A46E-F72A0D3BE286}" presName="rootConnector" presStyleLbl="node2" presStyleIdx="6" presStyleCnt="7"/>
      <dgm:spPr/>
      <dgm:t>
        <a:bodyPr/>
        <a:lstStyle/>
        <a:p>
          <a:endParaRPr lang="it-IT"/>
        </a:p>
      </dgm:t>
    </dgm:pt>
    <dgm:pt modelId="{C9CD8D12-BA02-4266-A17E-972D8F7E7E42}" type="pres">
      <dgm:prSet presAssocID="{EE83E487-D05B-49F6-A46E-F72A0D3BE286}" presName="hierChild4" presStyleCnt="0"/>
      <dgm:spPr/>
    </dgm:pt>
    <dgm:pt modelId="{C53B0E25-7416-48E9-B5B6-D1C4C980DE07}" type="pres">
      <dgm:prSet presAssocID="{EE83E487-D05B-49F6-A46E-F72A0D3BE286}" presName="hierChild5" presStyleCnt="0"/>
      <dgm:spPr/>
    </dgm:pt>
    <dgm:pt modelId="{9F648A74-831C-42AF-B8A6-46B616A9EC2E}" type="pres">
      <dgm:prSet presAssocID="{1403B87E-11E2-4028-9381-04CB0B4C26EB}" presName="hierChild3" presStyleCnt="0"/>
      <dgm:spPr/>
    </dgm:pt>
  </dgm:ptLst>
  <dgm:cxnLst>
    <dgm:cxn modelId="{9DAB77B1-3B5B-4B1A-A10C-5712A7D5731F}" type="presOf" srcId="{7FA923D9-8EA9-4D98-8BAF-2CA684AD48B1}" destId="{6A6C67F5-05BD-4CB8-8BE1-DE0E6FC517D1}" srcOrd="0" destOrd="0" presId="urn:microsoft.com/office/officeart/2005/8/layout/orgChart1"/>
    <dgm:cxn modelId="{794B8CC9-84C6-4BC7-977A-7F7E4BF9A888}" type="presOf" srcId="{EE83E487-D05B-49F6-A46E-F72A0D3BE286}" destId="{C1D164A0-F831-43D8-B561-4C2EDA01922A}" srcOrd="1" destOrd="0" presId="urn:microsoft.com/office/officeart/2005/8/layout/orgChart1"/>
    <dgm:cxn modelId="{96BBE46F-E623-44F8-BE0C-A0DD540C9BC5}" srcId="{1403B87E-11E2-4028-9381-04CB0B4C26EB}" destId="{5EE6EB69-D706-41D4-9A1C-2F743AB0A900}" srcOrd="0" destOrd="0" parTransId="{C076778A-B767-4493-98D0-84FE17F61C3E}" sibTransId="{1A6A9013-8B98-45D3-8190-1B79C1ACFEB7}"/>
    <dgm:cxn modelId="{3461572F-F68B-4311-986D-686C14B7C326}" type="presOf" srcId="{4B69A219-85D6-48A2-BD64-EE6FCA18E30B}" destId="{B2A52DF6-9D56-427B-BD6D-11EB2C025C3F}" srcOrd="0" destOrd="0" presId="urn:microsoft.com/office/officeart/2005/8/layout/orgChart1"/>
    <dgm:cxn modelId="{C4A54BD4-B85B-4EEA-8E38-201A17B4878A}" type="presOf" srcId="{1403B87E-11E2-4028-9381-04CB0B4C26EB}" destId="{CD5949A3-3D2F-4A18-93F5-37971B4795F6}" srcOrd="0" destOrd="0" presId="urn:microsoft.com/office/officeart/2005/8/layout/orgChart1"/>
    <dgm:cxn modelId="{FE7B3B58-C8F9-430B-B157-C3668CE2D79D}" srcId="{1403B87E-11E2-4028-9381-04CB0B4C26EB}" destId="{CE098873-5FEB-494F-BCF6-BD4B19796A3B}" srcOrd="3" destOrd="0" parTransId="{3851A9DE-FB1D-4800-A358-819FC5C17224}" sibTransId="{A13F8497-733D-499F-8128-6851FCD07277}"/>
    <dgm:cxn modelId="{CD4490FE-83F9-4364-B2D6-6334DE742B9D}" srcId="{1403B87E-11E2-4028-9381-04CB0B4C26EB}" destId="{12A204B3-520D-47C0-9580-8ECE3994DCCA}" srcOrd="1" destOrd="0" parTransId="{BDE49A1A-5891-455F-9A52-78239036CD07}" sibTransId="{B83AA7AE-B4C8-4B05-8405-37AF9788C9C3}"/>
    <dgm:cxn modelId="{BC902889-2403-4500-BC1E-4148370E1F34}" type="presOf" srcId="{CE098873-5FEB-494F-BCF6-BD4B19796A3B}" destId="{237ABDB1-51F2-4798-A975-FD28F50B0852}" srcOrd="1" destOrd="0" presId="urn:microsoft.com/office/officeart/2005/8/layout/orgChart1"/>
    <dgm:cxn modelId="{54BED9F3-EC79-4712-8195-657FD54460F1}" type="presOf" srcId="{6383CD2C-B507-4E0D-8FB7-ED27A00718C8}" destId="{D3E02476-9DFC-4B19-8AF9-2B6B080799B4}" srcOrd="0" destOrd="0" presId="urn:microsoft.com/office/officeart/2005/8/layout/orgChart1"/>
    <dgm:cxn modelId="{AA551E28-4F45-442E-A402-1E2742494127}" type="presOf" srcId="{1403B87E-11E2-4028-9381-04CB0B4C26EB}" destId="{61B6CF7C-95E4-4C70-9688-9C7A88F34531}" srcOrd="1" destOrd="0" presId="urn:microsoft.com/office/officeart/2005/8/layout/orgChart1"/>
    <dgm:cxn modelId="{3575ACF5-3DED-4685-AA37-77C98E537F7B}" type="presOf" srcId="{D166D484-A62D-4AC0-A376-FF373CBD7589}" destId="{A6331267-5850-4A2D-AD19-364C0F06C9E7}" srcOrd="0" destOrd="0" presId="urn:microsoft.com/office/officeart/2005/8/layout/orgChart1"/>
    <dgm:cxn modelId="{E3E7C9D2-57B6-43C0-BC71-91D91589387D}" type="presOf" srcId="{BDE49A1A-5891-455F-9A52-78239036CD07}" destId="{CD30195F-4583-43E4-B092-7F67BF3D2129}" srcOrd="0" destOrd="0" presId="urn:microsoft.com/office/officeart/2005/8/layout/orgChart1"/>
    <dgm:cxn modelId="{8260178E-48C0-4B3A-862B-04ECF463E287}" type="presOf" srcId="{C076778A-B767-4493-98D0-84FE17F61C3E}" destId="{8B7560E9-2538-49CE-BFA4-F79126EF46D3}" srcOrd="0" destOrd="0" presId="urn:microsoft.com/office/officeart/2005/8/layout/orgChart1"/>
    <dgm:cxn modelId="{754A31ED-C522-4A32-B55A-F7F5F91F1DD3}" type="presOf" srcId="{9B3334FA-7945-4979-86DA-FE9233B6AF4F}" destId="{A3E2B616-BB76-4907-A8F6-A667177B3F8A}" srcOrd="0" destOrd="0" presId="urn:microsoft.com/office/officeart/2005/8/layout/orgChart1"/>
    <dgm:cxn modelId="{3542D076-B702-4F2C-807A-996048E93EA5}" type="presOf" srcId="{12A204B3-520D-47C0-9580-8ECE3994DCCA}" destId="{9805BA0B-CAA7-4B49-A9EF-8641DD6D62D1}" srcOrd="0" destOrd="0" presId="urn:microsoft.com/office/officeart/2005/8/layout/orgChart1"/>
    <dgm:cxn modelId="{283C6168-60C8-4AD5-A039-DEDA5CA1FA13}" srcId="{1403B87E-11E2-4028-9381-04CB0B4C26EB}" destId="{9B3334FA-7945-4979-86DA-FE9233B6AF4F}" srcOrd="2" destOrd="0" parTransId="{4B69A219-85D6-48A2-BD64-EE6FCA18E30B}" sibTransId="{F56F05CA-DB6F-45DA-BB8D-70D44831C6FE}"/>
    <dgm:cxn modelId="{25F8350C-20EF-456C-85D3-F14B922152BB}" srcId="{D166D484-A62D-4AC0-A376-FF373CBD7589}" destId="{1403B87E-11E2-4028-9381-04CB0B4C26EB}" srcOrd="0" destOrd="0" parTransId="{AF310964-3C2C-46B0-A8DB-60D491D40E3A}" sibTransId="{7CCAA0EB-0BD1-4532-91F3-86153EFE565E}"/>
    <dgm:cxn modelId="{0FE147F6-3355-4A1F-8895-1B839E92CFCA}" type="presOf" srcId="{3851A9DE-FB1D-4800-A358-819FC5C17224}" destId="{1791439C-C3F2-4C12-91E1-7621D6A25BB2}" srcOrd="0" destOrd="0" presId="urn:microsoft.com/office/officeart/2005/8/layout/orgChart1"/>
    <dgm:cxn modelId="{5003008E-83A4-4578-97CC-E0E74E352978}" type="presOf" srcId="{9B3334FA-7945-4979-86DA-FE9233B6AF4F}" destId="{DDECE83A-39A1-4DDF-B614-EE910B93968D}" srcOrd="1" destOrd="0" presId="urn:microsoft.com/office/officeart/2005/8/layout/orgChart1"/>
    <dgm:cxn modelId="{CF6598C9-D64D-4E02-817D-CBA5A99E9521}" type="presOf" srcId="{5EE6EB69-D706-41D4-9A1C-2F743AB0A900}" destId="{C5F1A8CD-3CC0-439C-AAB5-B0CFDD69B23B}" srcOrd="0" destOrd="0" presId="urn:microsoft.com/office/officeart/2005/8/layout/orgChart1"/>
    <dgm:cxn modelId="{6AD2BC8C-E77F-4A66-9060-6064C9D54230}" type="presOf" srcId="{CE098873-5FEB-494F-BCF6-BD4B19796A3B}" destId="{1B0CA0D5-5C46-444A-A2B9-92CF1E5604B8}" srcOrd="0" destOrd="0" presId="urn:microsoft.com/office/officeart/2005/8/layout/orgChart1"/>
    <dgm:cxn modelId="{9886203E-8DFD-4A3B-B320-5ED05D4AA1A9}" type="presOf" srcId="{3E1A0566-2507-4C3B-A7BA-8B87EB438FDD}" destId="{F57D1E96-5F39-4548-B043-9C52E8871A74}" srcOrd="1" destOrd="0" presId="urn:microsoft.com/office/officeart/2005/8/layout/orgChart1"/>
    <dgm:cxn modelId="{D9034BB1-42C4-40BA-8D05-92ECD1D5A896}" type="presOf" srcId="{6383CD2C-B507-4E0D-8FB7-ED27A00718C8}" destId="{56D217F3-0262-41CB-9E28-E9350965C6D3}" srcOrd="1" destOrd="0" presId="urn:microsoft.com/office/officeart/2005/8/layout/orgChart1"/>
    <dgm:cxn modelId="{309FDB5A-6630-4920-BFDA-6B8E5F0B6E3A}" type="presOf" srcId="{12A204B3-520D-47C0-9580-8ECE3994DCCA}" destId="{A943EB1E-BEE4-4955-A6CC-ADCD94236910}" srcOrd="1" destOrd="0" presId="urn:microsoft.com/office/officeart/2005/8/layout/orgChart1"/>
    <dgm:cxn modelId="{373F391E-ECBF-4C35-A5B3-9DD7632AB144}" type="presOf" srcId="{C2BFB0E5-39DE-44F8-AD10-37E395D6F810}" destId="{742093F8-5312-4696-872E-2A4E0D50BCE3}" srcOrd="0" destOrd="0" presId="urn:microsoft.com/office/officeart/2005/8/layout/orgChart1"/>
    <dgm:cxn modelId="{AB35B0BC-D883-4BEC-A6B4-D3E8F1764333}" srcId="{1403B87E-11E2-4028-9381-04CB0B4C26EB}" destId="{6383CD2C-B507-4E0D-8FB7-ED27A00718C8}" srcOrd="4" destOrd="0" parTransId="{C2BFB0E5-39DE-44F8-AD10-37E395D6F810}" sibTransId="{740C7BB0-59F9-4199-8B2F-C564BEC7D2E3}"/>
    <dgm:cxn modelId="{E33AF6C3-310A-49BF-85F8-0078C98B0C66}" srcId="{1403B87E-11E2-4028-9381-04CB0B4C26EB}" destId="{3E1A0566-2507-4C3B-A7BA-8B87EB438FDD}" srcOrd="5" destOrd="0" parTransId="{7FA923D9-8EA9-4D98-8BAF-2CA684AD48B1}" sibTransId="{B222CBD2-819A-4B70-AC25-CF094515A470}"/>
    <dgm:cxn modelId="{9CDB1863-C3A9-4CB5-86A5-52B61A82DBA6}" type="presOf" srcId="{E1F48BE9-5FEB-4594-B137-A14AF567EB9C}" destId="{C96A2F78-E0F9-4ADF-AE16-321A109299A4}" srcOrd="0" destOrd="0" presId="urn:microsoft.com/office/officeart/2005/8/layout/orgChart1"/>
    <dgm:cxn modelId="{B7FB9A1A-E844-4C7D-B979-8C75428C0704}" type="presOf" srcId="{3E1A0566-2507-4C3B-A7BA-8B87EB438FDD}" destId="{DC4D4C2D-0345-4CAC-B6DF-F95190BD7574}" srcOrd="0" destOrd="0" presId="urn:microsoft.com/office/officeart/2005/8/layout/orgChart1"/>
    <dgm:cxn modelId="{1F9F1CD1-4604-4008-BC29-1F6656B9FD19}" srcId="{1403B87E-11E2-4028-9381-04CB0B4C26EB}" destId="{EE83E487-D05B-49F6-A46E-F72A0D3BE286}" srcOrd="6" destOrd="0" parTransId="{E1F48BE9-5FEB-4594-B137-A14AF567EB9C}" sibTransId="{08C9DB89-BF30-4950-9267-40B15457B5D4}"/>
    <dgm:cxn modelId="{332DA7AA-998A-4E80-809C-C64AD5544220}" type="presOf" srcId="{EE83E487-D05B-49F6-A46E-F72A0D3BE286}" destId="{9052847F-C3D6-433D-8119-0B458E252F90}" srcOrd="0" destOrd="0" presId="urn:microsoft.com/office/officeart/2005/8/layout/orgChart1"/>
    <dgm:cxn modelId="{FDD58E4A-1B8C-4383-9C9B-22F5978825F0}" type="presOf" srcId="{5EE6EB69-D706-41D4-9A1C-2F743AB0A900}" destId="{B2EF4B46-B32D-4793-BEF0-D979E5C511EF}" srcOrd="1" destOrd="0" presId="urn:microsoft.com/office/officeart/2005/8/layout/orgChart1"/>
    <dgm:cxn modelId="{AC5D75F4-4A55-456F-B6CE-9EE989446AD1}" type="presParOf" srcId="{A6331267-5850-4A2D-AD19-364C0F06C9E7}" destId="{78C97B69-3DD6-44D8-90B5-01347385B74D}" srcOrd="0" destOrd="0" presId="urn:microsoft.com/office/officeart/2005/8/layout/orgChart1"/>
    <dgm:cxn modelId="{F572BDDF-72B3-4DB4-BBD8-C0A56B658196}" type="presParOf" srcId="{78C97B69-3DD6-44D8-90B5-01347385B74D}" destId="{CAA153B3-AD29-4ACA-A7BE-C8D040E355A8}" srcOrd="0" destOrd="0" presId="urn:microsoft.com/office/officeart/2005/8/layout/orgChart1"/>
    <dgm:cxn modelId="{011CB9F4-F9E6-441F-9215-B56D6B02716B}" type="presParOf" srcId="{CAA153B3-AD29-4ACA-A7BE-C8D040E355A8}" destId="{CD5949A3-3D2F-4A18-93F5-37971B4795F6}" srcOrd="0" destOrd="0" presId="urn:microsoft.com/office/officeart/2005/8/layout/orgChart1"/>
    <dgm:cxn modelId="{836FBE99-24BE-49DF-ACB1-C19D9832B14D}" type="presParOf" srcId="{CAA153B3-AD29-4ACA-A7BE-C8D040E355A8}" destId="{61B6CF7C-95E4-4C70-9688-9C7A88F34531}" srcOrd="1" destOrd="0" presId="urn:microsoft.com/office/officeart/2005/8/layout/orgChart1"/>
    <dgm:cxn modelId="{CA429B8F-489E-48E2-9743-D785F7D5EDBF}" type="presParOf" srcId="{78C97B69-3DD6-44D8-90B5-01347385B74D}" destId="{55D3F9D7-8C0A-4637-8EF8-5A33AA557818}" srcOrd="1" destOrd="0" presId="urn:microsoft.com/office/officeart/2005/8/layout/orgChart1"/>
    <dgm:cxn modelId="{234856F8-4A54-4BD9-A6B4-E6C43D83138D}" type="presParOf" srcId="{55D3F9D7-8C0A-4637-8EF8-5A33AA557818}" destId="{8B7560E9-2538-49CE-BFA4-F79126EF46D3}" srcOrd="0" destOrd="0" presId="urn:microsoft.com/office/officeart/2005/8/layout/orgChart1"/>
    <dgm:cxn modelId="{4A1C11C1-CC3F-4A8B-8072-F41883AF638E}" type="presParOf" srcId="{55D3F9D7-8C0A-4637-8EF8-5A33AA557818}" destId="{726DF516-324B-4D78-899F-F435BB7ACFDC}" srcOrd="1" destOrd="0" presId="urn:microsoft.com/office/officeart/2005/8/layout/orgChart1"/>
    <dgm:cxn modelId="{EC27A718-EE34-4B1F-8E6B-CA50F439264F}" type="presParOf" srcId="{726DF516-324B-4D78-899F-F435BB7ACFDC}" destId="{28F75DEC-978B-4C16-905C-CAC5CAFFBA2D}" srcOrd="0" destOrd="0" presId="urn:microsoft.com/office/officeart/2005/8/layout/orgChart1"/>
    <dgm:cxn modelId="{546A505B-0284-490A-829A-F3769F662E11}" type="presParOf" srcId="{28F75DEC-978B-4C16-905C-CAC5CAFFBA2D}" destId="{C5F1A8CD-3CC0-439C-AAB5-B0CFDD69B23B}" srcOrd="0" destOrd="0" presId="urn:microsoft.com/office/officeart/2005/8/layout/orgChart1"/>
    <dgm:cxn modelId="{8F6B5046-E395-4C12-9055-4D41F364C8EB}" type="presParOf" srcId="{28F75DEC-978B-4C16-905C-CAC5CAFFBA2D}" destId="{B2EF4B46-B32D-4793-BEF0-D979E5C511EF}" srcOrd="1" destOrd="0" presId="urn:microsoft.com/office/officeart/2005/8/layout/orgChart1"/>
    <dgm:cxn modelId="{9AE23C8A-2688-40B7-B322-A2F7EC520FC0}" type="presParOf" srcId="{726DF516-324B-4D78-899F-F435BB7ACFDC}" destId="{1726EDBC-8ABF-4856-B199-23656DE82BB6}" srcOrd="1" destOrd="0" presId="urn:microsoft.com/office/officeart/2005/8/layout/orgChart1"/>
    <dgm:cxn modelId="{F816D876-ABBC-4690-AD9F-BBBC56B8BD10}" type="presParOf" srcId="{726DF516-324B-4D78-899F-F435BB7ACFDC}" destId="{1427DBE2-89C8-4B25-97D7-C7932029E16B}" srcOrd="2" destOrd="0" presId="urn:microsoft.com/office/officeart/2005/8/layout/orgChart1"/>
    <dgm:cxn modelId="{08E8857B-08C0-4996-9C6A-376D7B0CC454}" type="presParOf" srcId="{55D3F9D7-8C0A-4637-8EF8-5A33AA557818}" destId="{CD30195F-4583-43E4-B092-7F67BF3D2129}" srcOrd="2" destOrd="0" presId="urn:microsoft.com/office/officeart/2005/8/layout/orgChart1"/>
    <dgm:cxn modelId="{B0FBF895-7FBA-48B0-BC5A-70E745624D5C}" type="presParOf" srcId="{55D3F9D7-8C0A-4637-8EF8-5A33AA557818}" destId="{7F30029B-B28F-4C04-AEB2-FB28F399F0BC}" srcOrd="3" destOrd="0" presId="urn:microsoft.com/office/officeart/2005/8/layout/orgChart1"/>
    <dgm:cxn modelId="{EBAA659A-D9D7-4595-A38C-DF64E1F666F1}" type="presParOf" srcId="{7F30029B-B28F-4C04-AEB2-FB28F399F0BC}" destId="{B71566D8-D3A1-4B59-9C42-EE06E9891717}" srcOrd="0" destOrd="0" presId="urn:microsoft.com/office/officeart/2005/8/layout/orgChart1"/>
    <dgm:cxn modelId="{02369CB3-4EF9-4B28-A868-DC653E9894B4}" type="presParOf" srcId="{B71566D8-D3A1-4B59-9C42-EE06E9891717}" destId="{9805BA0B-CAA7-4B49-A9EF-8641DD6D62D1}" srcOrd="0" destOrd="0" presId="urn:microsoft.com/office/officeart/2005/8/layout/orgChart1"/>
    <dgm:cxn modelId="{BCE899AC-420D-44E7-91F8-FB5A711D2BAA}" type="presParOf" srcId="{B71566D8-D3A1-4B59-9C42-EE06E9891717}" destId="{A943EB1E-BEE4-4955-A6CC-ADCD94236910}" srcOrd="1" destOrd="0" presId="urn:microsoft.com/office/officeart/2005/8/layout/orgChart1"/>
    <dgm:cxn modelId="{7C0238E5-08A5-4110-9B24-F5AF6A9F58FD}" type="presParOf" srcId="{7F30029B-B28F-4C04-AEB2-FB28F399F0BC}" destId="{AD750393-3BF1-4A3A-B63E-15A60EC63C89}" srcOrd="1" destOrd="0" presId="urn:microsoft.com/office/officeart/2005/8/layout/orgChart1"/>
    <dgm:cxn modelId="{CCF75AEB-9515-4600-9FFF-DBDD9AF2BEF4}" type="presParOf" srcId="{7F30029B-B28F-4C04-AEB2-FB28F399F0BC}" destId="{DA872A0B-8D58-45CA-8393-5B570437724C}" srcOrd="2" destOrd="0" presId="urn:microsoft.com/office/officeart/2005/8/layout/orgChart1"/>
    <dgm:cxn modelId="{2F5B8331-200F-4C9D-A791-8BD26C5DC150}" type="presParOf" srcId="{55D3F9D7-8C0A-4637-8EF8-5A33AA557818}" destId="{B2A52DF6-9D56-427B-BD6D-11EB2C025C3F}" srcOrd="4" destOrd="0" presId="urn:microsoft.com/office/officeart/2005/8/layout/orgChart1"/>
    <dgm:cxn modelId="{64859376-886F-4E9F-A824-137F9F0D896D}" type="presParOf" srcId="{55D3F9D7-8C0A-4637-8EF8-5A33AA557818}" destId="{E0C35CC8-0E76-44BD-93A0-832264BAD5D3}" srcOrd="5" destOrd="0" presId="urn:microsoft.com/office/officeart/2005/8/layout/orgChart1"/>
    <dgm:cxn modelId="{C9EB41EE-0F16-4EB6-B40E-7124E95A766C}" type="presParOf" srcId="{E0C35CC8-0E76-44BD-93A0-832264BAD5D3}" destId="{5FD0D704-1C5E-4407-84EC-C2365A22B234}" srcOrd="0" destOrd="0" presId="urn:microsoft.com/office/officeart/2005/8/layout/orgChart1"/>
    <dgm:cxn modelId="{4721567D-8723-41D1-9989-4F3A5C84DB57}" type="presParOf" srcId="{5FD0D704-1C5E-4407-84EC-C2365A22B234}" destId="{A3E2B616-BB76-4907-A8F6-A667177B3F8A}" srcOrd="0" destOrd="0" presId="urn:microsoft.com/office/officeart/2005/8/layout/orgChart1"/>
    <dgm:cxn modelId="{5F1A2807-FB25-4C80-A64C-13493354426E}" type="presParOf" srcId="{5FD0D704-1C5E-4407-84EC-C2365A22B234}" destId="{DDECE83A-39A1-4DDF-B614-EE910B93968D}" srcOrd="1" destOrd="0" presId="urn:microsoft.com/office/officeart/2005/8/layout/orgChart1"/>
    <dgm:cxn modelId="{1FC3165F-9C2E-4B59-A78C-546DCE3B457C}" type="presParOf" srcId="{E0C35CC8-0E76-44BD-93A0-832264BAD5D3}" destId="{70551FEE-AF50-4F41-B510-EF88B700FCAD}" srcOrd="1" destOrd="0" presId="urn:microsoft.com/office/officeart/2005/8/layout/orgChart1"/>
    <dgm:cxn modelId="{3142818C-E9CE-4BFB-854E-26A32F08438E}" type="presParOf" srcId="{E0C35CC8-0E76-44BD-93A0-832264BAD5D3}" destId="{3F7E1F54-DA52-41F4-B81D-64D1213FDDF8}" srcOrd="2" destOrd="0" presId="urn:microsoft.com/office/officeart/2005/8/layout/orgChart1"/>
    <dgm:cxn modelId="{675F2927-5C49-45E9-A076-4991EA80D715}" type="presParOf" srcId="{55D3F9D7-8C0A-4637-8EF8-5A33AA557818}" destId="{1791439C-C3F2-4C12-91E1-7621D6A25BB2}" srcOrd="6" destOrd="0" presId="urn:microsoft.com/office/officeart/2005/8/layout/orgChart1"/>
    <dgm:cxn modelId="{F013B62E-03D9-41CC-A544-574FE71958F8}" type="presParOf" srcId="{55D3F9D7-8C0A-4637-8EF8-5A33AA557818}" destId="{CEF1FC2D-77F3-4418-8044-2D6F101A4CA5}" srcOrd="7" destOrd="0" presId="urn:microsoft.com/office/officeart/2005/8/layout/orgChart1"/>
    <dgm:cxn modelId="{F80231E1-21AE-478D-8A1A-643D00058BB0}" type="presParOf" srcId="{CEF1FC2D-77F3-4418-8044-2D6F101A4CA5}" destId="{62B42535-CCC5-4910-B956-58A7309298E5}" srcOrd="0" destOrd="0" presId="urn:microsoft.com/office/officeart/2005/8/layout/orgChart1"/>
    <dgm:cxn modelId="{D571CA76-A46C-4D7D-80A2-25FD92055C1D}" type="presParOf" srcId="{62B42535-CCC5-4910-B956-58A7309298E5}" destId="{1B0CA0D5-5C46-444A-A2B9-92CF1E5604B8}" srcOrd="0" destOrd="0" presId="urn:microsoft.com/office/officeart/2005/8/layout/orgChart1"/>
    <dgm:cxn modelId="{4113B3B2-A2BD-445B-B733-D630C4F921DD}" type="presParOf" srcId="{62B42535-CCC5-4910-B956-58A7309298E5}" destId="{237ABDB1-51F2-4798-A975-FD28F50B0852}" srcOrd="1" destOrd="0" presId="urn:microsoft.com/office/officeart/2005/8/layout/orgChart1"/>
    <dgm:cxn modelId="{FF375C6F-4ED9-490C-9122-5B9B1077F34C}" type="presParOf" srcId="{CEF1FC2D-77F3-4418-8044-2D6F101A4CA5}" destId="{3EC347BB-E7CD-4C72-99CB-158CAB49B32F}" srcOrd="1" destOrd="0" presId="urn:microsoft.com/office/officeart/2005/8/layout/orgChart1"/>
    <dgm:cxn modelId="{21D93F87-105B-41C7-A319-EBF5967D1865}" type="presParOf" srcId="{CEF1FC2D-77F3-4418-8044-2D6F101A4CA5}" destId="{371CBFFB-9C7F-4C3F-9341-B771C9A42931}" srcOrd="2" destOrd="0" presId="urn:microsoft.com/office/officeart/2005/8/layout/orgChart1"/>
    <dgm:cxn modelId="{F2644B66-3883-4158-AAD0-833A7EEBFC27}" type="presParOf" srcId="{55D3F9D7-8C0A-4637-8EF8-5A33AA557818}" destId="{742093F8-5312-4696-872E-2A4E0D50BCE3}" srcOrd="8" destOrd="0" presId="urn:microsoft.com/office/officeart/2005/8/layout/orgChart1"/>
    <dgm:cxn modelId="{F5BA451B-7CFB-4F3C-AA7B-A0A5F8DD5259}" type="presParOf" srcId="{55D3F9D7-8C0A-4637-8EF8-5A33AA557818}" destId="{C7DD5343-9731-4C52-8810-B1FE03690925}" srcOrd="9" destOrd="0" presId="urn:microsoft.com/office/officeart/2005/8/layout/orgChart1"/>
    <dgm:cxn modelId="{C215625D-BE35-4FB5-8758-B462A28143B2}" type="presParOf" srcId="{C7DD5343-9731-4C52-8810-B1FE03690925}" destId="{ED9188E3-CC8C-49C0-BF4E-849D8845A56A}" srcOrd="0" destOrd="0" presId="urn:microsoft.com/office/officeart/2005/8/layout/orgChart1"/>
    <dgm:cxn modelId="{5C9D0FEB-19F8-40CC-ADEB-CFC8C1FE2312}" type="presParOf" srcId="{ED9188E3-CC8C-49C0-BF4E-849D8845A56A}" destId="{D3E02476-9DFC-4B19-8AF9-2B6B080799B4}" srcOrd="0" destOrd="0" presId="urn:microsoft.com/office/officeart/2005/8/layout/orgChart1"/>
    <dgm:cxn modelId="{CE0E3261-BD29-4887-BC30-193466CF8A75}" type="presParOf" srcId="{ED9188E3-CC8C-49C0-BF4E-849D8845A56A}" destId="{56D217F3-0262-41CB-9E28-E9350965C6D3}" srcOrd="1" destOrd="0" presId="urn:microsoft.com/office/officeart/2005/8/layout/orgChart1"/>
    <dgm:cxn modelId="{88E008C9-4F14-41F8-B45F-809E01DDF7F8}" type="presParOf" srcId="{C7DD5343-9731-4C52-8810-B1FE03690925}" destId="{79141AC0-9C31-46E6-99DA-AE3944EA9617}" srcOrd="1" destOrd="0" presId="urn:microsoft.com/office/officeart/2005/8/layout/orgChart1"/>
    <dgm:cxn modelId="{7EFF1C49-6643-4746-866B-E0F00F8DEB42}" type="presParOf" srcId="{C7DD5343-9731-4C52-8810-B1FE03690925}" destId="{CA128FCE-053E-4D38-BC62-6EA88DC3EE06}" srcOrd="2" destOrd="0" presId="urn:microsoft.com/office/officeart/2005/8/layout/orgChart1"/>
    <dgm:cxn modelId="{AD77C4F3-068F-433B-9B7D-5F7072B620A8}" type="presParOf" srcId="{55D3F9D7-8C0A-4637-8EF8-5A33AA557818}" destId="{6A6C67F5-05BD-4CB8-8BE1-DE0E6FC517D1}" srcOrd="10" destOrd="0" presId="urn:microsoft.com/office/officeart/2005/8/layout/orgChart1"/>
    <dgm:cxn modelId="{1860EC23-2546-46C7-8F19-EAD212607391}" type="presParOf" srcId="{55D3F9D7-8C0A-4637-8EF8-5A33AA557818}" destId="{FB5EA499-FB10-4266-9A6D-8FA9BB8F3E4F}" srcOrd="11" destOrd="0" presId="urn:microsoft.com/office/officeart/2005/8/layout/orgChart1"/>
    <dgm:cxn modelId="{1CA79488-CD8E-4807-9CF9-73314C870BD6}" type="presParOf" srcId="{FB5EA499-FB10-4266-9A6D-8FA9BB8F3E4F}" destId="{3A926CC6-2234-433F-BE2A-C55DC5DD2D50}" srcOrd="0" destOrd="0" presId="urn:microsoft.com/office/officeart/2005/8/layout/orgChart1"/>
    <dgm:cxn modelId="{5B7A8542-B38D-4AB4-A709-A0C4F34A8ECC}" type="presParOf" srcId="{3A926CC6-2234-433F-BE2A-C55DC5DD2D50}" destId="{DC4D4C2D-0345-4CAC-B6DF-F95190BD7574}" srcOrd="0" destOrd="0" presId="urn:microsoft.com/office/officeart/2005/8/layout/orgChart1"/>
    <dgm:cxn modelId="{CF80C86C-32E6-46BE-AB82-74725009F244}" type="presParOf" srcId="{3A926CC6-2234-433F-BE2A-C55DC5DD2D50}" destId="{F57D1E96-5F39-4548-B043-9C52E8871A74}" srcOrd="1" destOrd="0" presId="urn:microsoft.com/office/officeart/2005/8/layout/orgChart1"/>
    <dgm:cxn modelId="{A82CE240-5C46-4BF7-8A37-302D65CFD9B3}" type="presParOf" srcId="{FB5EA499-FB10-4266-9A6D-8FA9BB8F3E4F}" destId="{0BC11242-01EC-46D2-A97C-42256D615EE3}" srcOrd="1" destOrd="0" presId="urn:microsoft.com/office/officeart/2005/8/layout/orgChart1"/>
    <dgm:cxn modelId="{1151CA69-B742-49A2-873A-4736890AA64E}" type="presParOf" srcId="{FB5EA499-FB10-4266-9A6D-8FA9BB8F3E4F}" destId="{FD9F0899-0545-4299-B549-5DC72AC22E1F}" srcOrd="2" destOrd="0" presId="urn:microsoft.com/office/officeart/2005/8/layout/orgChart1"/>
    <dgm:cxn modelId="{E9EAAC33-F18E-4B98-811B-903D806AFC17}" type="presParOf" srcId="{55D3F9D7-8C0A-4637-8EF8-5A33AA557818}" destId="{C96A2F78-E0F9-4ADF-AE16-321A109299A4}" srcOrd="12" destOrd="0" presId="urn:microsoft.com/office/officeart/2005/8/layout/orgChart1"/>
    <dgm:cxn modelId="{297B2B6B-2A6E-4C1F-8614-9BA11878742B}" type="presParOf" srcId="{55D3F9D7-8C0A-4637-8EF8-5A33AA557818}" destId="{0A646A1D-A456-4EEF-84D6-7A5FD1E60581}" srcOrd="13" destOrd="0" presId="urn:microsoft.com/office/officeart/2005/8/layout/orgChart1"/>
    <dgm:cxn modelId="{6BA64E56-6452-4EB2-A2AE-2F0963EC7EBE}" type="presParOf" srcId="{0A646A1D-A456-4EEF-84D6-7A5FD1E60581}" destId="{EA16F17F-2D9A-4C4C-B92B-324EDF33A30E}" srcOrd="0" destOrd="0" presId="urn:microsoft.com/office/officeart/2005/8/layout/orgChart1"/>
    <dgm:cxn modelId="{55DFED92-7365-4FAA-90C5-C4E8FF1E3956}" type="presParOf" srcId="{EA16F17F-2D9A-4C4C-B92B-324EDF33A30E}" destId="{9052847F-C3D6-433D-8119-0B458E252F90}" srcOrd="0" destOrd="0" presId="urn:microsoft.com/office/officeart/2005/8/layout/orgChart1"/>
    <dgm:cxn modelId="{4A38A0FF-061F-4587-936A-16BBBA4F1624}" type="presParOf" srcId="{EA16F17F-2D9A-4C4C-B92B-324EDF33A30E}" destId="{C1D164A0-F831-43D8-B561-4C2EDA01922A}" srcOrd="1" destOrd="0" presId="urn:microsoft.com/office/officeart/2005/8/layout/orgChart1"/>
    <dgm:cxn modelId="{68C752C9-3412-4C6A-9B86-D49486244658}" type="presParOf" srcId="{0A646A1D-A456-4EEF-84D6-7A5FD1E60581}" destId="{C9CD8D12-BA02-4266-A17E-972D8F7E7E42}" srcOrd="1" destOrd="0" presId="urn:microsoft.com/office/officeart/2005/8/layout/orgChart1"/>
    <dgm:cxn modelId="{666D4ECE-1FDC-4C18-9050-20C2D124D6D4}" type="presParOf" srcId="{0A646A1D-A456-4EEF-84D6-7A5FD1E60581}" destId="{C53B0E25-7416-48E9-B5B6-D1C4C980DE07}" srcOrd="2" destOrd="0" presId="urn:microsoft.com/office/officeart/2005/8/layout/orgChart1"/>
    <dgm:cxn modelId="{D2E94108-FD15-499C-9333-49A029DFF623}" type="presParOf" srcId="{78C97B69-3DD6-44D8-90B5-01347385B74D}" destId="{9F648A74-831C-42AF-B8A6-46B616A9EC2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07F80C9-4473-4B9E-9192-99A36D3F342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it-IT"/>
        </a:p>
      </dgm:t>
    </dgm:pt>
    <dgm:pt modelId="{91DF76EA-6930-4E1B-AEBD-50D8F93221A1}">
      <dgm:prSet/>
      <dgm:spPr/>
      <dgm:t>
        <a:bodyPr/>
        <a:lstStyle/>
        <a:p>
          <a:pPr rtl="0"/>
          <a:r>
            <a:rPr lang="it-IT" baseline="0" smtClean="0"/>
            <a:t>Piano di classificazione (TUDA 2000, artt. 52 e 56)</a:t>
          </a:r>
          <a:endParaRPr lang="en-US"/>
        </a:p>
      </dgm:t>
    </dgm:pt>
    <dgm:pt modelId="{E63508A5-70E2-4BBB-8392-B94F9FE7C05A}" type="parTrans" cxnId="{AF1106D4-C8D4-441F-9CF8-1477557874B1}">
      <dgm:prSet/>
      <dgm:spPr/>
      <dgm:t>
        <a:bodyPr/>
        <a:lstStyle/>
        <a:p>
          <a:endParaRPr lang="it-IT"/>
        </a:p>
      </dgm:t>
    </dgm:pt>
    <dgm:pt modelId="{3F08EC0D-4090-4E51-8F90-AAFC079F2B0B}" type="sibTrans" cxnId="{AF1106D4-C8D4-441F-9CF8-1477557874B1}">
      <dgm:prSet/>
      <dgm:spPr/>
      <dgm:t>
        <a:bodyPr/>
        <a:lstStyle/>
        <a:p>
          <a:endParaRPr lang="it-IT"/>
        </a:p>
      </dgm:t>
    </dgm:pt>
    <dgm:pt modelId="{BBCF9577-8BEB-46A2-ADEE-73E104D1E17E}">
      <dgm:prSet/>
      <dgm:spPr/>
      <dgm:t>
        <a:bodyPr/>
        <a:lstStyle/>
        <a:p>
          <a:pPr rtl="0"/>
          <a:r>
            <a:rPr lang="it-IT" i="1" baseline="0" smtClean="0"/>
            <a:t>Mappatura dei Procedimenti</a:t>
          </a:r>
          <a:endParaRPr lang="en-US"/>
        </a:p>
      </dgm:t>
    </dgm:pt>
    <dgm:pt modelId="{E854D6F9-5D16-496C-852D-8822F35CBE96}" type="parTrans" cxnId="{D25C2076-38B2-42CA-BF7F-16697F28DA7E}">
      <dgm:prSet/>
      <dgm:spPr/>
      <dgm:t>
        <a:bodyPr/>
        <a:lstStyle/>
        <a:p>
          <a:endParaRPr lang="it-IT"/>
        </a:p>
      </dgm:t>
    </dgm:pt>
    <dgm:pt modelId="{54E878CE-20C0-4E4E-ABAE-24070A2EF67B}" type="sibTrans" cxnId="{D25C2076-38B2-42CA-BF7F-16697F28DA7E}">
      <dgm:prSet/>
      <dgm:spPr/>
      <dgm:t>
        <a:bodyPr/>
        <a:lstStyle/>
        <a:p>
          <a:endParaRPr lang="it-IT"/>
        </a:p>
      </dgm:t>
    </dgm:pt>
    <dgm:pt modelId="{07F63B91-F821-4054-8DA4-0D1D1411A8F5}">
      <dgm:prSet/>
      <dgm:spPr/>
      <dgm:t>
        <a:bodyPr/>
        <a:lstStyle/>
        <a:p>
          <a:pPr rtl="0"/>
          <a:r>
            <a:rPr lang="it-IT" baseline="0" smtClean="0"/>
            <a:t>Piano di organizzazione delle  aggregazioni documentali (LG 3.3.1)</a:t>
          </a:r>
          <a:endParaRPr lang="en-US"/>
        </a:p>
      </dgm:t>
    </dgm:pt>
    <dgm:pt modelId="{83A05826-D099-4A2A-9678-5287436EF78D}" type="parTrans" cxnId="{A9E59DEF-55FC-41A9-878F-8ED0DB95F649}">
      <dgm:prSet/>
      <dgm:spPr/>
      <dgm:t>
        <a:bodyPr/>
        <a:lstStyle/>
        <a:p>
          <a:endParaRPr lang="it-IT"/>
        </a:p>
      </dgm:t>
    </dgm:pt>
    <dgm:pt modelId="{346F6702-2DFD-41A4-AE79-E597D4C4740C}" type="sibTrans" cxnId="{A9E59DEF-55FC-41A9-878F-8ED0DB95F649}">
      <dgm:prSet/>
      <dgm:spPr/>
      <dgm:t>
        <a:bodyPr/>
        <a:lstStyle/>
        <a:p>
          <a:endParaRPr lang="it-IT"/>
        </a:p>
      </dgm:t>
    </dgm:pt>
    <dgm:pt modelId="{16B9C5F6-378B-4DD4-9550-F053ED2F4740}">
      <dgm:prSet/>
      <dgm:spPr/>
      <dgm:t>
        <a:bodyPr/>
        <a:lstStyle/>
        <a:p>
          <a:pPr rtl="0"/>
          <a:r>
            <a:rPr lang="it-IT" i="1" baseline="0" smtClean="0"/>
            <a:t>Fascicoli</a:t>
          </a:r>
          <a:endParaRPr lang="en-US"/>
        </a:p>
      </dgm:t>
    </dgm:pt>
    <dgm:pt modelId="{43A9BA89-95A9-4B1A-84F7-7E7A20E6F383}" type="parTrans" cxnId="{56E5D0D4-43EE-4FD0-A92A-43F95FF9717D}">
      <dgm:prSet/>
      <dgm:spPr/>
      <dgm:t>
        <a:bodyPr/>
        <a:lstStyle/>
        <a:p>
          <a:endParaRPr lang="it-IT"/>
        </a:p>
      </dgm:t>
    </dgm:pt>
    <dgm:pt modelId="{86F68926-34FC-4BFE-AA2D-0FCFBFAC6D39}" type="sibTrans" cxnId="{56E5D0D4-43EE-4FD0-A92A-43F95FF9717D}">
      <dgm:prSet/>
      <dgm:spPr/>
      <dgm:t>
        <a:bodyPr/>
        <a:lstStyle/>
        <a:p>
          <a:endParaRPr lang="it-IT"/>
        </a:p>
      </dgm:t>
    </dgm:pt>
    <dgm:pt modelId="{B4AA653E-21C2-4D3E-9056-5414998A61E7}">
      <dgm:prSet/>
      <dgm:spPr/>
      <dgm:t>
        <a:bodyPr/>
        <a:lstStyle/>
        <a:p>
          <a:pPr rtl="0"/>
          <a:r>
            <a:rPr lang="it-IT" i="1" baseline="0" smtClean="0"/>
            <a:t>Serie</a:t>
          </a:r>
          <a:endParaRPr lang="en-US"/>
        </a:p>
      </dgm:t>
    </dgm:pt>
    <dgm:pt modelId="{19370BC5-7CDD-4229-AEE6-AB0FF6D155A1}" type="parTrans" cxnId="{38C40388-A67A-48B1-8FB4-0152F707D28F}">
      <dgm:prSet/>
      <dgm:spPr/>
      <dgm:t>
        <a:bodyPr/>
        <a:lstStyle/>
        <a:p>
          <a:endParaRPr lang="it-IT"/>
        </a:p>
      </dgm:t>
    </dgm:pt>
    <dgm:pt modelId="{D420E68F-0879-40DE-B624-8AC797BEBE7B}" type="sibTrans" cxnId="{38C40388-A67A-48B1-8FB4-0152F707D28F}">
      <dgm:prSet/>
      <dgm:spPr/>
      <dgm:t>
        <a:bodyPr/>
        <a:lstStyle/>
        <a:p>
          <a:endParaRPr lang="it-IT"/>
        </a:p>
      </dgm:t>
    </dgm:pt>
    <dgm:pt modelId="{056F9E0D-D032-431C-A2C6-0BD3E559745D}">
      <dgm:prSet/>
      <dgm:spPr/>
      <dgm:t>
        <a:bodyPr/>
        <a:lstStyle/>
        <a:p>
          <a:pPr rtl="0"/>
          <a:r>
            <a:rPr lang="it-IT" baseline="0" smtClean="0"/>
            <a:t>Piano di conservazione (TUDA 2000, art. 68)</a:t>
          </a:r>
          <a:endParaRPr lang="en-US"/>
        </a:p>
      </dgm:t>
    </dgm:pt>
    <dgm:pt modelId="{CF31AA03-29BC-4760-BF71-D8AD2E5DD643}" type="parTrans" cxnId="{DF298E89-8993-44B4-AF2B-8F54BC5B8BE4}">
      <dgm:prSet/>
      <dgm:spPr/>
      <dgm:t>
        <a:bodyPr/>
        <a:lstStyle/>
        <a:p>
          <a:endParaRPr lang="it-IT"/>
        </a:p>
      </dgm:t>
    </dgm:pt>
    <dgm:pt modelId="{47553A1D-EA60-4645-88A8-A24F3555D3E4}" type="sibTrans" cxnId="{DF298E89-8993-44B4-AF2B-8F54BC5B8BE4}">
      <dgm:prSet/>
      <dgm:spPr/>
      <dgm:t>
        <a:bodyPr/>
        <a:lstStyle/>
        <a:p>
          <a:endParaRPr lang="it-IT"/>
        </a:p>
      </dgm:t>
    </dgm:pt>
    <dgm:pt modelId="{45FAEAF7-E1B9-4308-8D48-CAC5A067DE73}">
      <dgm:prSet/>
      <dgm:spPr/>
      <dgm:t>
        <a:bodyPr/>
        <a:lstStyle/>
        <a:p>
          <a:pPr rtl="0"/>
          <a:r>
            <a:rPr lang="it-IT" i="1" baseline="0" smtClean="0"/>
            <a:t>Valutazione del patrimonio documentario</a:t>
          </a:r>
          <a:endParaRPr lang="en-US"/>
        </a:p>
      </dgm:t>
    </dgm:pt>
    <dgm:pt modelId="{DB34F9C9-7E4C-41AB-B320-23C9A71CFA46}" type="parTrans" cxnId="{5D8E5CBB-632C-4C64-8ADC-D8CD429DB3D9}">
      <dgm:prSet/>
      <dgm:spPr/>
      <dgm:t>
        <a:bodyPr/>
        <a:lstStyle/>
        <a:p>
          <a:endParaRPr lang="it-IT"/>
        </a:p>
      </dgm:t>
    </dgm:pt>
    <dgm:pt modelId="{390B0F0B-B9C1-439C-8C87-3ECF91B3E03C}" type="sibTrans" cxnId="{5D8E5CBB-632C-4C64-8ADC-D8CD429DB3D9}">
      <dgm:prSet/>
      <dgm:spPr/>
      <dgm:t>
        <a:bodyPr/>
        <a:lstStyle/>
        <a:p>
          <a:endParaRPr lang="it-IT"/>
        </a:p>
      </dgm:t>
    </dgm:pt>
    <dgm:pt modelId="{39EA59AE-365A-4AEE-906F-83AF8AC1009A}">
      <dgm:prSet/>
      <dgm:spPr/>
      <dgm:t>
        <a:bodyPr/>
        <a:lstStyle/>
        <a:p>
          <a:pPr rtl="0"/>
          <a:r>
            <a:rPr lang="it-IT" i="1" baseline="0" smtClean="0"/>
            <a:t>Invio sistema di conservazione</a:t>
          </a:r>
          <a:endParaRPr lang="en-US"/>
        </a:p>
      </dgm:t>
    </dgm:pt>
    <dgm:pt modelId="{3A3B83C0-4F7E-487E-A263-35C9AA83E3B6}" type="parTrans" cxnId="{07684D4E-C69A-41A3-8293-D359C90BA175}">
      <dgm:prSet/>
      <dgm:spPr/>
      <dgm:t>
        <a:bodyPr/>
        <a:lstStyle/>
        <a:p>
          <a:endParaRPr lang="it-IT"/>
        </a:p>
      </dgm:t>
    </dgm:pt>
    <dgm:pt modelId="{99E36174-23B6-41E5-A96A-04F99C8E4FFE}" type="sibTrans" cxnId="{07684D4E-C69A-41A3-8293-D359C90BA175}">
      <dgm:prSet/>
      <dgm:spPr/>
      <dgm:t>
        <a:bodyPr/>
        <a:lstStyle/>
        <a:p>
          <a:endParaRPr lang="it-IT"/>
        </a:p>
      </dgm:t>
    </dgm:pt>
    <dgm:pt modelId="{FE43277E-BB2F-44E8-B18A-17234F4B2E06}">
      <dgm:prSet/>
      <dgm:spPr/>
      <dgm:t>
        <a:bodyPr/>
        <a:lstStyle/>
        <a:p>
          <a:pPr rtl="0"/>
          <a:r>
            <a:rPr lang="it-IT" i="1" baseline="0" smtClean="0"/>
            <a:t>Serie</a:t>
          </a:r>
          <a:endParaRPr lang="en-US"/>
        </a:p>
      </dgm:t>
    </dgm:pt>
    <dgm:pt modelId="{9D14FF4E-0D2C-4309-9C63-A8027F0862DF}" type="parTrans" cxnId="{6347064A-3FF2-4FF7-8FF9-886B9C5CDE88}">
      <dgm:prSet/>
      <dgm:spPr/>
      <dgm:t>
        <a:bodyPr/>
        <a:lstStyle/>
        <a:p>
          <a:endParaRPr lang="it-IT"/>
        </a:p>
      </dgm:t>
    </dgm:pt>
    <dgm:pt modelId="{6346FD49-0CAB-4C0D-8BC3-ABCE05C17422}" type="sibTrans" cxnId="{6347064A-3FF2-4FF7-8FF9-886B9C5CDE88}">
      <dgm:prSet/>
      <dgm:spPr/>
      <dgm:t>
        <a:bodyPr/>
        <a:lstStyle/>
        <a:p>
          <a:endParaRPr lang="it-IT"/>
        </a:p>
      </dgm:t>
    </dgm:pt>
    <dgm:pt modelId="{50024F41-F691-4956-B372-635DDCBC1456}">
      <dgm:prSet/>
      <dgm:spPr/>
      <dgm:t>
        <a:bodyPr/>
        <a:lstStyle/>
        <a:p>
          <a:pPr rtl="0"/>
          <a:r>
            <a:rPr lang="it-IT" i="1" baseline="0" smtClean="0"/>
            <a:t>Mantenimento sistemi correnti</a:t>
          </a:r>
          <a:endParaRPr lang="en-US"/>
        </a:p>
      </dgm:t>
    </dgm:pt>
    <dgm:pt modelId="{B9C79D8B-5EB3-46FA-AC39-C11C17BF2FDF}" type="parTrans" cxnId="{8626E153-6A16-408C-9863-8945DFD94642}">
      <dgm:prSet/>
      <dgm:spPr/>
      <dgm:t>
        <a:bodyPr/>
        <a:lstStyle/>
        <a:p>
          <a:endParaRPr lang="it-IT"/>
        </a:p>
      </dgm:t>
    </dgm:pt>
    <dgm:pt modelId="{44C9B073-03EC-4DEB-9D42-ADD7AE47D74F}" type="sibTrans" cxnId="{8626E153-6A16-408C-9863-8945DFD94642}">
      <dgm:prSet/>
      <dgm:spPr/>
      <dgm:t>
        <a:bodyPr/>
        <a:lstStyle/>
        <a:p>
          <a:endParaRPr lang="it-IT"/>
        </a:p>
      </dgm:t>
    </dgm:pt>
    <dgm:pt modelId="{F934D2FF-C675-4799-94F7-78FAF69AB564}">
      <dgm:prSet/>
      <dgm:spPr/>
      <dgm:t>
        <a:bodyPr/>
        <a:lstStyle/>
        <a:p>
          <a:pPr rtl="0"/>
          <a:r>
            <a:rPr lang="it-IT" i="1" baseline="0" smtClean="0"/>
            <a:t>Selezione e scarto</a:t>
          </a:r>
          <a:endParaRPr lang="en-US"/>
        </a:p>
      </dgm:t>
    </dgm:pt>
    <dgm:pt modelId="{B0418C85-4AD8-46A9-AA20-CDBAF6449A63}" type="parTrans" cxnId="{D04D4424-BD12-4F4F-9E4A-BA773EB309B6}">
      <dgm:prSet/>
      <dgm:spPr/>
      <dgm:t>
        <a:bodyPr/>
        <a:lstStyle/>
        <a:p>
          <a:endParaRPr lang="it-IT"/>
        </a:p>
      </dgm:t>
    </dgm:pt>
    <dgm:pt modelId="{2FE34371-1001-4FC3-842F-A23D83034B46}" type="sibTrans" cxnId="{D04D4424-BD12-4F4F-9E4A-BA773EB309B6}">
      <dgm:prSet/>
      <dgm:spPr/>
      <dgm:t>
        <a:bodyPr/>
        <a:lstStyle/>
        <a:p>
          <a:endParaRPr lang="it-IT"/>
        </a:p>
      </dgm:t>
    </dgm:pt>
    <dgm:pt modelId="{DFF6FEAB-59B3-402B-898C-74E2E27CC4D3}">
      <dgm:prSet/>
      <dgm:spPr/>
      <dgm:t>
        <a:bodyPr/>
        <a:lstStyle/>
        <a:p>
          <a:pPr rtl="0"/>
          <a:r>
            <a:rPr lang="it-IT" baseline="0" smtClean="0"/>
            <a:t>Piano della sicurezza del sistema di gestione informatica dei documenti (LG 3.9)</a:t>
          </a:r>
          <a:endParaRPr lang="en-US"/>
        </a:p>
      </dgm:t>
    </dgm:pt>
    <dgm:pt modelId="{15F0F6E5-6B1A-4ABF-9C66-DBF21DA3614C}" type="parTrans" cxnId="{EF13F902-B817-4402-9B9B-D8B145AA5F6B}">
      <dgm:prSet/>
      <dgm:spPr/>
      <dgm:t>
        <a:bodyPr/>
        <a:lstStyle/>
        <a:p>
          <a:endParaRPr lang="it-IT"/>
        </a:p>
      </dgm:t>
    </dgm:pt>
    <dgm:pt modelId="{77B73356-CFC5-49CE-92AB-1C58B48F11A8}" type="sibTrans" cxnId="{EF13F902-B817-4402-9B9B-D8B145AA5F6B}">
      <dgm:prSet/>
      <dgm:spPr/>
      <dgm:t>
        <a:bodyPr/>
        <a:lstStyle/>
        <a:p>
          <a:endParaRPr lang="it-IT"/>
        </a:p>
      </dgm:t>
    </dgm:pt>
    <dgm:pt modelId="{4CDFBCFD-A522-42BE-B3A5-F0CBC46AD959}" type="pres">
      <dgm:prSet presAssocID="{B07F80C9-4473-4B9E-9192-99A36D3F3425}" presName="linear" presStyleCnt="0">
        <dgm:presLayoutVars>
          <dgm:animLvl val="lvl"/>
          <dgm:resizeHandles val="exact"/>
        </dgm:presLayoutVars>
      </dgm:prSet>
      <dgm:spPr/>
    </dgm:pt>
    <dgm:pt modelId="{F295ACB0-CDA8-40B7-94E3-9D5A50563E9E}" type="pres">
      <dgm:prSet presAssocID="{91DF76EA-6930-4E1B-AEBD-50D8F93221A1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74963C33-D51E-4475-BF02-9FAEF2476BB1}" type="pres">
      <dgm:prSet presAssocID="{91DF76EA-6930-4E1B-AEBD-50D8F93221A1}" presName="childText" presStyleLbl="revTx" presStyleIdx="0" presStyleCnt="3">
        <dgm:presLayoutVars>
          <dgm:bulletEnabled val="1"/>
        </dgm:presLayoutVars>
      </dgm:prSet>
      <dgm:spPr/>
    </dgm:pt>
    <dgm:pt modelId="{67B6D341-B817-4764-BC43-8039D092373C}" type="pres">
      <dgm:prSet presAssocID="{07F63B91-F821-4054-8DA4-0D1D1411A8F5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0D6373EF-7FCE-4A23-A51B-D522F99D1F42}" type="pres">
      <dgm:prSet presAssocID="{07F63B91-F821-4054-8DA4-0D1D1411A8F5}" presName="childText" presStyleLbl="revTx" presStyleIdx="1" presStyleCnt="3">
        <dgm:presLayoutVars>
          <dgm:bulletEnabled val="1"/>
        </dgm:presLayoutVars>
      </dgm:prSet>
      <dgm:spPr/>
    </dgm:pt>
    <dgm:pt modelId="{159A46BD-EC5B-44DC-A4D5-8950FE4DB9F0}" type="pres">
      <dgm:prSet presAssocID="{056F9E0D-D032-431C-A2C6-0BD3E559745D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7516F2E2-1659-4E3D-8E86-DE9DFC9C2A7D}" type="pres">
      <dgm:prSet presAssocID="{056F9E0D-D032-431C-A2C6-0BD3E559745D}" presName="childText" presStyleLbl="revTx" presStyleIdx="2" presStyleCnt="3">
        <dgm:presLayoutVars>
          <dgm:bulletEnabled val="1"/>
        </dgm:presLayoutVars>
      </dgm:prSet>
      <dgm:spPr/>
    </dgm:pt>
    <dgm:pt modelId="{D8ADC702-D88D-4F7F-B126-7CA224923AA2}" type="pres">
      <dgm:prSet presAssocID="{DFF6FEAB-59B3-402B-898C-74E2E27CC4D3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65BA1C23-8AFE-4A76-B1E2-E4B4CF6C98BD}" type="presOf" srcId="{07F63B91-F821-4054-8DA4-0D1D1411A8F5}" destId="{67B6D341-B817-4764-BC43-8039D092373C}" srcOrd="0" destOrd="0" presId="urn:microsoft.com/office/officeart/2005/8/layout/vList2"/>
    <dgm:cxn modelId="{979A4602-B2E1-4FE9-9717-557388057D3B}" type="presOf" srcId="{B07F80C9-4473-4B9E-9192-99A36D3F3425}" destId="{4CDFBCFD-A522-42BE-B3A5-F0CBC46AD959}" srcOrd="0" destOrd="0" presId="urn:microsoft.com/office/officeart/2005/8/layout/vList2"/>
    <dgm:cxn modelId="{8626E153-6A16-408C-9863-8945DFD94642}" srcId="{056F9E0D-D032-431C-A2C6-0BD3E559745D}" destId="{50024F41-F691-4956-B372-635DDCBC1456}" srcOrd="3" destOrd="0" parTransId="{B9C79D8B-5EB3-46FA-AC39-C11C17BF2FDF}" sibTransId="{44C9B073-03EC-4DEB-9D42-ADD7AE47D74F}"/>
    <dgm:cxn modelId="{B93088E6-78C8-457C-BEE6-43D37DD96A6D}" type="presOf" srcId="{B4AA653E-21C2-4D3E-9056-5414998A61E7}" destId="{0D6373EF-7FCE-4A23-A51B-D522F99D1F42}" srcOrd="0" destOrd="1" presId="urn:microsoft.com/office/officeart/2005/8/layout/vList2"/>
    <dgm:cxn modelId="{A9E59DEF-55FC-41A9-878F-8ED0DB95F649}" srcId="{B07F80C9-4473-4B9E-9192-99A36D3F3425}" destId="{07F63B91-F821-4054-8DA4-0D1D1411A8F5}" srcOrd="1" destOrd="0" parTransId="{83A05826-D099-4A2A-9678-5287436EF78D}" sibTransId="{346F6702-2DFD-41A4-AE79-E597D4C4740C}"/>
    <dgm:cxn modelId="{D04D4424-BD12-4F4F-9E4A-BA773EB309B6}" srcId="{056F9E0D-D032-431C-A2C6-0BD3E559745D}" destId="{F934D2FF-C675-4799-94F7-78FAF69AB564}" srcOrd="4" destOrd="0" parTransId="{B0418C85-4AD8-46A9-AA20-CDBAF6449A63}" sibTransId="{2FE34371-1001-4FC3-842F-A23D83034B46}"/>
    <dgm:cxn modelId="{52F21DBB-5F87-43B8-8EB5-C00A6EEAFD53}" type="presOf" srcId="{45FAEAF7-E1B9-4308-8D48-CAC5A067DE73}" destId="{7516F2E2-1659-4E3D-8E86-DE9DFC9C2A7D}" srcOrd="0" destOrd="0" presId="urn:microsoft.com/office/officeart/2005/8/layout/vList2"/>
    <dgm:cxn modelId="{191FBF33-42AC-42C2-89EB-C670D010E865}" type="presOf" srcId="{DFF6FEAB-59B3-402B-898C-74E2E27CC4D3}" destId="{D8ADC702-D88D-4F7F-B126-7CA224923AA2}" srcOrd="0" destOrd="0" presId="urn:microsoft.com/office/officeart/2005/8/layout/vList2"/>
    <dgm:cxn modelId="{56E5D0D4-43EE-4FD0-A92A-43F95FF9717D}" srcId="{07F63B91-F821-4054-8DA4-0D1D1411A8F5}" destId="{16B9C5F6-378B-4DD4-9550-F053ED2F4740}" srcOrd="0" destOrd="0" parTransId="{43A9BA89-95A9-4B1A-84F7-7E7A20E6F383}" sibTransId="{86F68926-34FC-4BFE-AA2D-0FCFBFAC6D39}"/>
    <dgm:cxn modelId="{EACB61A0-1743-49A0-BF91-696EA34E3389}" type="presOf" srcId="{BBCF9577-8BEB-46A2-ADEE-73E104D1E17E}" destId="{74963C33-D51E-4475-BF02-9FAEF2476BB1}" srcOrd="0" destOrd="0" presId="urn:microsoft.com/office/officeart/2005/8/layout/vList2"/>
    <dgm:cxn modelId="{E3CC7915-BA46-4748-A835-F3ABEE45B361}" type="presOf" srcId="{91DF76EA-6930-4E1B-AEBD-50D8F93221A1}" destId="{F295ACB0-CDA8-40B7-94E3-9D5A50563E9E}" srcOrd="0" destOrd="0" presId="urn:microsoft.com/office/officeart/2005/8/layout/vList2"/>
    <dgm:cxn modelId="{07684D4E-C69A-41A3-8293-D359C90BA175}" srcId="{056F9E0D-D032-431C-A2C6-0BD3E559745D}" destId="{39EA59AE-365A-4AEE-906F-83AF8AC1009A}" srcOrd="1" destOrd="0" parTransId="{3A3B83C0-4F7E-487E-A263-35C9AA83E3B6}" sibTransId="{99E36174-23B6-41E5-A96A-04F99C8E4FFE}"/>
    <dgm:cxn modelId="{6347064A-3FF2-4FF7-8FF9-886B9C5CDE88}" srcId="{056F9E0D-D032-431C-A2C6-0BD3E559745D}" destId="{FE43277E-BB2F-44E8-B18A-17234F4B2E06}" srcOrd="2" destOrd="0" parTransId="{9D14FF4E-0D2C-4309-9C63-A8027F0862DF}" sibTransId="{6346FD49-0CAB-4C0D-8BC3-ABCE05C17422}"/>
    <dgm:cxn modelId="{18D4C6F1-FF30-4433-9E85-B8E2ACB7C5AA}" type="presOf" srcId="{50024F41-F691-4956-B372-635DDCBC1456}" destId="{7516F2E2-1659-4E3D-8E86-DE9DFC9C2A7D}" srcOrd="0" destOrd="3" presId="urn:microsoft.com/office/officeart/2005/8/layout/vList2"/>
    <dgm:cxn modelId="{AF1106D4-C8D4-441F-9CF8-1477557874B1}" srcId="{B07F80C9-4473-4B9E-9192-99A36D3F3425}" destId="{91DF76EA-6930-4E1B-AEBD-50D8F93221A1}" srcOrd="0" destOrd="0" parTransId="{E63508A5-70E2-4BBB-8392-B94F9FE7C05A}" sibTransId="{3F08EC0D-4090-4E51-8F90-AAFC079F2B0B}"/>
    <dgm:cxn modelId="{D0E4BF2E-3496-4E26-ABBE-DCA2C100B26A}" type="presOf" srcId="{F934D2FF-C675-4799-94F7-78FAF69AB564}" destId="{7516F2E2-1659-4E3D-8E86-DE9DFC9C2A7D}" srcOrd="0" destOrd="4" presId="urn:microsoft.com/office/officeart/2005/8/layout/vList2"/>
    <dgm:cxn modelId="{D25C2076-38B2-42CA-BF7F-16697F28DA7E}" srcId="{91DF76EA-6930-4E1B-AEBD-50D8F93221A1}" destId="{BBCF9577-8BEB-46A2-ADEE-73E104D1E17E}" srcOrd="0" destOrd="0" parTransId="{E854D6F9-5D16-496C-852D-8822F35CBE96}" sibTransId="{54E878CE-20C0-4E4E-ABAE-24070A2EF67B}"/>
    <dgm:cxn modelId="{EF13F902-B817-4402-9B9B-D8B145AA5F6B}" srcId="{B07F80C9-4473-4B9E-9192-99A36D3F3425}" destId="{DFF6FEAB-59B3-402B-898C-74E2E27CC4D3}" srcOrd="3" destOrd="0" parTransId="{15F0F6E5-6B1A-4ABF-9C66-DBF21DA3614C}" sibTransId="{77B73356-CFC5-49CE-92AB-1C58B48F11A8}"/>
    <dgm:cxn modelId="{35ABC0F5-3DC8-4508-8489-4C70522B520C}" type="presOf" srcId="{056F9E0D-D032-431C-A2C6-0BD3E559745D}" destId="{159A46BD-EC5B-44DC-A4D5-8950FE4DB9F0}" srcOrd="0" destOrd="0" presId="urn:microsoft.com/office/officeart/2005/8/layout/vList2"/>
    <dgm:cxn modelId="{38C40388-A67A-48B1-8FB4-0152F707D28F}" srcId="{07F63B91-F821-4054-8DA4-0D1D1411A8F5}" destId="{B4AA653E-21C2-4D3E-9056-5414998A61E7}" srcOrd="1" destOrd="0" parTransId="{19370BC5-7CDD-4229-AEE6-AB0FF6D155A1}" sibTransId="{D420E68F-0879-40DE-B624-8AC797BEBE7B}"/>
    <dgm:cxn modelId="{DF298E89-8993-44B4-AF2B-8F54BC5B8BE4}" srcId="{B07F80C9-4473-4B9E-9192-99A36D3F3425}" destId="{056F9E0D-D032-431C-A2C6-0BD3E559745D}" srcOrd="2" destOrd="0" parTransId="{CF31AA03-29BC-4760-BF71-D8AD2E5DD643}" sibTransId="{47553A1D-EA60-4645-88A8-A24F3555D3E4}"/>
    <dgm:cxn modelId="{A6431619-BCB8-4BFF-A51B-F5C3EFFD5D00}" type="presOf" srcId="{FE43277E-BB2F-44E8-B18A-17234F4B2E06}" destId="{7516F2E2-1659-4E3D-8E86-DE9DFC9C2A7D}" srcOrd="0" destOrd="2" presId="urn:microsoft.com/office/officeart/2005/8/layout/vList2"/>
    <dgm:cxn modelId="{43A63363-6EF0-4582-8FBA-094B9A7E9A7A}" type="presOf" srcId="{39EA59AE-365A-4AEE-906F-83AF8AC1009A}" destId="{7516F2E2-1659-4E3D-8E86-DE9DFC9C2A7D}" srcOrd="0" destOrd="1" presId="urn:microsoft.com/office/officeart/2005/8/layout/vList2"/>
    <dgm:cxn modelId="{03250103-0C90-4825-8DB9-6C8E991D4FE8}" type="presOf" srcId="{16B9C5F6-378B-4DD4-9550-F053ED2F4740}" destId="{0D6373EF-7FCE-4A23-A51B-D522F99D1F42}" srcOrd="0" destOrd="0" presId="urn:microsoft.com/office/officeart/2005/8/layout/vList2"/>
    <dgm:cxn modelId="{5D8E5CBB-632C-4C64-8ADC-D8CD429DB3D9}" srcId="{056F9E0D-D032-431C-A2C6-0BD3E559745D}" destId="{45FAEAF7-E1B9-4308-8D48-CAC5A067DE73}" srcOrd="0" destOrd="0" parTransId="{DB34F9C9-7E4C-41AB-B320-23C9A71CFA46}" sibTransId="{390B0F0B-B9C1-439C-8C87-3ECF91B3E03C}"/>
    <dgm:cxn modelId="{40342229-CFC9-4E81-B9E1-0CB44202FC8F}" type="presParOf" srcId="{4CDFBCFD-A522-42BE-B3A5-F0CBC46AD959}" destId="{F295ACB0-CDA8-40B7-94E3-9D5A50563E9E}" srcOrd="0" destOrd="0" presId="urn:microsoft.com/office/officeart/2005/8/layout/vList2"/>
    <dgm:cxn modelId="{9FB09D8C-1683-480E-87EA-D5A03DCE38CC}" type="presParOf" srcId="{4CDFBCFD-A522-42BE-B3A5-F0CBC46AD959}" destId="{74963C33-D51E-4475-BF02-9FAEF2476BB1}" srcOrd="1" destOrd="0" presId="urn:microsoft.com/office/officeart/2005/8/layout/vList2"/>
    <dgm:cxn modelId="{911DE55D-53DF-41B1-AB7C-DEE4AFFA878B}" type="presParOf" srcId="{4CDFBCFD-A522-42BE-B3A5-F0CBC46AD959}" destId="{67B6D341-B817-4764-BC43-8039D092373C}" srcOrd="2" destOrd="0" presId="urn:microsoft.com/office/officeart/2005/8/layout/vList2"/>
    <dgm:cxn modelId="{34645714-CC0F-462E-B517-5CA573EC6BB4}" type="presParOf" srcId="{4CDFBCFD-A522-42BE-B3A5-F0CBC46AD959}" destId="{0D6373EF-7FCE-4A23-A51B-D522F99D1F42}" srcOrd="3" destOrd="0" presId="urn:microsoft.com/office/officeart/2005/8/layout/vList2"/>
    <dgm:cxn modelId="{28AF5CDC-DCF5-47E9-AA2C-A3D2DF295C5E}" type="presParOf" srcId="{4CDFBCFD-A522-42BE-B3A5-F0CBC46AD959}" destId="{159A46BD-EC5B-44DC-A4D5-8950FE4DB9F0}" srcOrd="4" destOrd="0" presId="urn:microsoft.com/office/officeart/2005/8/layout/vList2"/>
    <dgm:cxn modelId="{74AD20E3-1E02-43EA-8A99-442CE39CB860}" type="presParOf" srcId="{4CDFBCFD-A522-42BE-B3A5-F0CBC46AD959}" destId="{7516F2E2-1659-4E3D-8E86-DE9DFC9C2A7D}" srcOrd="5" destOrd="0" presId="urn:microsoft.com/office/officeart/2005/8/layout/vList2"/>
    <dgm:cxn modelId="{ACC57220-BA73-4986-9444-3E6D4F3795A6}" type="presParOf" srcId="{4CDFBCFD-A522-42BE-B3A5-F0CBC46AD959}" destId="{D8ADC702-D88D-4F7F-B126-7CA224923AA2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157C40-9460-481B-8098-75195CDBFE06}">
      <dsp:nvSpPr>
        <dsp:cNvPr id="0" name=""/>
        <dsp:cNvSpPr/>
      </dsp:nvSpPr>
      <dsp:spPr>
        <a:xfrm>
          <a:off x="0" y="0"/>
          <a:ext cx="3463394" cy="933305"/>
        </a:xfrm>
        <a:prstGeom prst="roundRect">
          <a:avLst>
            <a:gd name="adj" fmla="val 10000"/>
          </a:avLst>
        </a:prstGeom>
        <a:solidFill>
          <a:schemeClr val="accent2">
            <a:lumMod val="60000"/>
            <a:lumOff val="4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b="1" i="0" kern="1200" baseline="0" dirty="0">
              <a:solidFill>
                <a:srgbClr val="FF0000"/>
              </a:solidFill>
            </a:rPr>
            <a:t>1. Il sistema di gestione informatica dei documenti deve: </a:t>
          </a:r>
        </a:p>
      </dsp:txBody>
      <dsp:txXfrm>
        <a:off x="27336" y="27336"/>
        <a:ext cx="3408722" cy="878633"/>
      </dsp:txXfrm>
    </dsp:sp>
    <dsp:sp modelId="{C4E47CBF-1791-4E77-9502-F4E9D0030961}">
      <dsp:nvSpPr>
        <dsp:cNvPr id="0" name=""/>
        <dsp:cNvSpPr/>
      </dsp:nvSpPr>
      <dsp:spPr>
        <a:xfrm>
          <a:off x="346339" y="933305"/>
          <a:ext cx="352234" cy="4660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66014"/>
              </a:lnTo>
              <a:lnTo>
                <a:pt x="352234" y="466014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ED5B63-1B73-4DC3-95FA-4BDBB61ECE98}">
      <dsp:nvSpPr>
        <dsp:cNvPr id="0" name=""/>
        <dsp:cNvSpPr/>
      </dsp:nvSpPr>
      <dsp:spPr>
        <a:xfrm>
          <a:off x="698573" y="1193689"/>
          <a:ext cx="5897471" cy="411260"/>
        </a:xfrm>
        <a:prstGeom prst="roundRect">
          <a:avLst>
            <a:gd name="adj" fmla="val 10000"/>
          </a:avLst>
        </a:prstGeom>
        <a:solidFill>
          <a:srgbClr val="92D050">
            <a:alpha val="90000"/>
          </a:srgbClr>
        </a:solidFill>
        <a:ln w="635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b="1" i="0" kern="1200" baseline="0" dirty="0"/>
            <a:t>a) garantire la sicurezza e l'integrità del sistema</a:t>
          </a:r>
          <a:r>
            <a:rPr lang="it-IT" sz="1600" b="1" i="0" kern="1200" baseline="0" dirty="0"/>
            <a:t>;</a:t>
          </a:r>
        </a:p>
      </dsp:txBody>
      <dsp:txXfrm>
        <a:off x="710618" y="1205734"/>
        <a:ext cx="5873381" cy="387170"/>
      </dsp:txXfrm>
    </dsp:sp>
    <dsp:sp modelId="{12BBB045-ABA2-4C35-A1E8-25DBBADA25F8}">
      <dsp:nvSpPr>
        <dsp:cNvPr id="0" name=""/>
        <dsp:cNvSpPr/>
      </dsp:nvSpPr>
      <dsp:spPr>
        <a:xfrm>
          <a:off x="346339" y="933305"/>
          <a:ext cx="361855" cy="10273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27330"/>
              </a:lnTo>
              <a:lnTo>
                <a:pt x="361855" y="1027330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5D801B-2AFB-4856-8787-DDE71875CFF5}">
      <dsp:nvSpPr>
        <dsp:cNvPr id="0" name=""/>
        <dsp:cNvSpPr/>
      </dsp:nvSpPr>
      <dsp:spPr>
        <a:xfrm>
          <a:off x="708194" y="1690715"/>
          <a:ext cx="6329016" cy="539840"/>
        </a:xfrm>
        <a:prstGeom prst="roundRect">
          <a:avLst>
            <a:gd name="adj" fmla="val 10000"/>
          </a:avLst>
        </a:prstGeom>
        <a:solidFill>
          <a:srgbClr val="FFC000">
            <a:alpha val="90000"/>
          </a:srgbClr>
        </a:solidFill>
        <a:ln w="635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b="1" i="0" kern="1200" baseline="0" dirty="0"/>
            <a:t>b) garantire la corretta e puntuale registrazione di protocollo dei documenti in entrata e in uscita;</a:t>
          </a:r>
          <a:endParaRPr lang="it-IT" sz="1600" b="1" i="0" kern="1200" baseline="0" dirty="0"/>
        </a:p>
      </dsp:txBody>
      <dsp:txXfrm>
        <a:off x="724005" y="1706526"/>
        <a:ext cx="6297394" cy="508218"/>
      </dsp:txXfrm>
    </dsp:sp>
    <dsp:sp modelId="{0B385E26-C6D5-4483-AB5A-4C8941861384}">
      <dsp:nvSpPr>
        <dsp:cNvPr id="0" name=""/>
        <dsp:cNvSpPr/>
      </dsp:nvSpPr>
      <dsp:spPr>
        <a:xfrm>
          <a:off x="346339" y="933305"/>
          <a:ext cx="348540" cy="18474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47411"/>
              </a:lnTo>
              <a:lnTo>
                <a:pt x="348540" y="1847411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F05EAC7-060A-49BD-A8C5-DC4AA096235E}">
      <dsp:nvSpPr>
        <dsp:cNvPr id="0" name=""/>
        <dsp:cNvSpPr/>
      </dsp:nvSpPr>
      <dsp:spPr>
        <a:xfrm>
          <a:off x="694880" y="2368117"/>
          <a:ext cx="8368627" cy="825199"/>
        </a:xfrm>
        <a:prstGeom prst="roundRect">
          <a:avLst>
            <a:gd name="adj" fmla="val 10000"/>
          </a:avLst>
        </a:prstGeom>
        <a:solidFill>
          <a:srgbClr val="92D050">
            <a:alpha val="90000"/>
          </a:srgbClr>
        </a:solidFill>
        <a:ln w="635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 rtl="0">
            <a:lnSpc>
              <a:spcPct val="110000"/>
            </a:lnSpc>
            <a:spcBef>
              <a:spcPct val="0"/>
            </a:spcBef>
            <a:spcAft>
              <a:spcPct val="35000"/>
            </a:spcAft>
          </a:pPr>
          <a:r>
            <a:rPr lang="it-IT" sz="1800" b="1" i="0" kern="1200" baseline="0" dirty="0"/>
            <a:t>c) fornire informazioni sul collegamento esistente tra ciascun documento ricevuto dall'amministrazione e i documenti dalla stessa formati nell'adozione dei provvedimenti finali;</a:t>
          </a:r>
        </a:p>
      </dsp:txBody>
      <dsp:txXfrm>
        <a:off x="719049" y="2392286"/>
        <a:ext cx="8320289" cy="776861"/>
      </dsp:txXfrm>
    </dsp:sp>
    <dsp:sp modelId="{081C87AC-50C1-44A5-A54A-9B09EAAF14FE}">
      <dsp:nvSpPr>
        <dsp:cNvPr id="0" name=""/>
        <dsp:cNvSpPr/>
      </dsp:nvSpPr>
      <dsp:spPr>
        <a:xfrm>
          <a:off x="346339" y="933305"/>
          <a:ext cx="348003" cy="27371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37111"/>
              </a:lnTo>
              <a:lnTo>
                <a:pt x="348003" y="2737111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D19B17-E73D-460F-923D-CA984441D209}">
      <dsp:nvSpPr>
        <dsp:cNvPr id="0" name=""/>
        <dsp:cNvSpPr/>
      </dsp:nvSpPr>
      <dsp:spPr>
        <a:xfrm>
          <a:off x="694342" y="3363123"/>
          <a:ext cx="6739970" cy="614586"/>
        </a:xfrm>
        <a:prstGeom prst="roundRect">
          <a:avLst>
            <a:gd name="adj" fmla="val 10000"/>
          </a:avLst>
        </a:prstGeom>
        <a:solidFill>
          <a:srgbClr val="FFC000">
            <a:alpha val="90000"/>
          </a:srgbClr>
        </a:solidFill>
        <a:ln w="635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b="1" i="0" kern="1200" baseline="0" dirty="0"/>
            <a:t>d) consentire il reperimento delle informazioni riguardanti i documenti registrati;</a:t>
          </a:r>
        </a:p>
      </dsp:txBody>
      <dsp:txXfrm>
        <a:off x="712343" y="3381124"/>
        <a:ext cx="6703968" cy="578584"/>
      </dsp:txXfrm>
    </dsp:sp>
    <dsp:sp modelId="{9D063761-2D2D-4394-B947-1DD5BA25D851}">
      <dsp:nvSpPr>
        <dsp:cNvPr id="0" name=""/>
        <dsp:cNvSpPr/>
      </dsp:nvSpPr>
      <dsp:spPr>
        <a:xfrm>
          <a:off x="346339" y="933305"/>
          <a:ext cx="313376" cy="37781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78188"/>
              </a:lnTo>
              <a:lnTo>
                <a:pt x="313376" y="3778188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8E242B-FB82-406E-A763-B6FC2D5834F5}">
      <dsp:nvSpPr>
        <dsp:cNvPr id="0" name=""/>
        <dsp:cNvSpPr/>
      </dsp:nvSpPr>
      <dsp:spPr>
        <a:xfrm>
          <a:off x="659716" y="4075429"/>
          <a:ext cx="7623610" cy="1272127"/>
        </a:xfrm>
        <a:prstGeom prst="roundRect">
          <a:avLst>
            <a:gd name="adj" fmla="val 10000"/>
          </a:avLst>
        </a:prstGeom>
        <a:solidFill>
          <a:srgbClr val="92D050">
            <a:alpha val="90000"/>
          </a:srgbClr>
        </a:solidFill>
        <a:ln w="635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 rtl="0">
            <a:lnSpc>
              <a:spcPct val="110000"/>
            </a:lnSpc>
            <a:spcBef>
              <a:spcPct val="0"/>
            </a:spcBef>
            <a:spcAft>
              <a:spcPct val="35000"/>
            </a:spcAft>
          </a:pPr>
          <a:r>
            <a:rPr lang="it-IT" sz="1800" b="1" i="0" kern="1200" baseline="0" dirty="0"/>
            <a:t>e) consentire, in condizioni di sicurezza, l'accesso alle informazioni del sistema da parte dei soggetti interessati, nel rispetto delle disposizioni in materia di tutela delle persone e di altri soggetti rispetto al trattamento dei dati personali;</a:t>
          </a:r>
          <a:endParaRPr lang="it-IT" sz="1400" b="1" i="0" kern="1200" baseline="0" dirty="0"/>
        </a:p>
      </dsp:txBody>
      <dsp:txXfrm>
        <a:off x="696975" y="4112688"/>
        <a:ext cx="7549092" cy="1197609"/>
      </dsp:txXfrm>
    </dsp:sp>
    <dsp:sp modelId="{35138781-1CFB-49D2-8F04-23CB464A8E0C}">
      <dsp:nvSpPr>
        <dsp:cNvPr id="0" name=""/>
        <dsp:cNvSpPr/>
      </dsp:nvSpPr>
      <dsp:spPr>
        <a:xfrm>
          <a:off x="346339" y="933305"/>
          <a:ext cx="313376" cy="49503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950354"/>
              </a:lnTo>
              <a:lnTo>
                <a:pt x="313376" y="4950354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88E4C5-A7DA-480B-83C2-EEEA2C69DAE8}">
      <dsp:nvSpPr>
        <dsp:cNvPr id="0" name=""/>
        <dsp:cNvSpPr/>
      </dsp:nvSpPr>
      <dsp:spPr>
        <a:xfrm>
          <a:off x="659716" y="5498642"/>
          <a:ext cx="7834160" cy="770034"/>
        </a:xfrm>
        <a:prstGeom prst="roundRect">
          <a:avLst>
            <a:gd name="adj" fmla="val 10000"/>
          </a:avLst>
        </a:prstGeom>
        <a:solidFill>
          <a:srgbClr val="FF0000">
            <a:alpha val="90000"/>
          </a:srgbClr>
        </a:solidFill>
        <a:ln w="635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b="1" i="0" kern="1200" baseline="0" dirty="0"/>
            <a:t>f) garantire la corretta organizzazione dei documenti nell’ambito </a:t>
          </a:r>
        </a:p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b="1" i="0" kern="1200" baseline="0" dirty="0"/>
            <a:t>del sistema di classificazione d’archivio adottato. </a:t>
          </a:r>
        </a:p>
      </dsp:txBody>
      <dsp:txXfrm>
        <a:off x="682270" y="5521196"/>
        <a:ext cx="7789052" cy="72492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E533B7-10EF-4334-8DBE-A48EEF4359B3}">
      <dsp:nvSpPr>
        <dsp:cNvPr id="0" name=""/>
        <dsp:cNvSpPr/>
      </dsp:nvSpPr>
      <dsp:spPr>
        <a:xfrm>
          <a:off x="0" y="41"/>
          <a:ext cx="2638692" cy="40145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b="1" kern="1200" dirty="0">
              <a:solidFill>
                <a:schemeClr val="tx1"/>
              </a:solidFill>
            </a:rPr>
            <a:t>Art. 52 DPR 445/2000</a:t>
          </a:r>
        </a:p>
      </dsp:txBody>
      <dsp:txXfrm>
        <a:off x="19597" y="19638"/>
        <a:ext cx="2599498" cy="36226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157C40-9460-481B-8098-75195CDBFE06}">
      <dsp:nvSpPr>
        <dsp:cNvPr id="0" name=""/>
        <dsp:cNvSpPr/>
      </dsp:nvSpPr>
      <dsp:spPr>
        <a:xfrm>
          <a:off x="22568" y="0"/>
          <a:ext cx="3133254" cy="119586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b="1" i="0" kern="1200" baseline="0" dirty="0">
              <a:solidFill>
                <a:schemeClr val="tx1"/>
              </a:solidFill>
            </a:rPr>
            <a:t>1. Il sistema di gestione dei flussi documentali, oltre ai requisiti di cui all’art.52, deve: </a:t>
          </a:r>
        </a:p>
      </dsp:txBody>
      <dsp:txXfrm>
        <a:off x="57594" y="35026"/>
        <a:ext cx="3063202" cy="1125809"/>
      </dsp:txXfrm>
    </dsp:sp>
    <dsp:sp modelId="{C4E47CBF-1791-4E77-9502-F4E9D0030961}">
      <dsp:nvSpPr>
        <dsp:cNvPr id="0" name=""/>
        <dsp:cNvSpPr/>
      </dsp:nvSpPr>
      <dsp:spPr>
        <a:xfrm>
          <a:off x="335894" y="1195861"/>
          <a:ext cx="292713" cy="7790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79064"/>
              </a:lnTo>
              <a:lnTo>
                <a:pt x="292713" y="779064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ED5B63-1B73-4DC3-95FA-4BDBB61ECE98}">
      <dsp:nvSpPr>
        <dsp:cNvPr id="0" name=""/>
        <dsp:cNvSpPr/>
      </dsp:nvSpPr>
      <dsp:spPr>
        <a:xfrm>
          <a:off x="628607" y="1331758"/>
          <a:ext cx="7265776" cy="1286332"/>
        </a:xfrm>
        <a:prstGeom prst="roundRect">
          <a:avLst>
            <a:gd name="adj" fmla="val 10000"/>
          </a:avLst>
        </a:prstGeom>
        <a:solidFill>
          <a:srgbClr val="92D050">
            <a:alpha val="90000"/>
          </a:srgbClr>
        </a:solidFill>
        <a:ln w="635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400" kern="1200" dirty="0"/>
        </a:p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800" b="1" kern="1200" dirty="0"/>
        </a:p>
        <a:p>
          <a:pPr lvl="0" algn="ctr" defTabSz="622300" rtl="0">
            <a:lnSpc>
              <a:spcPct val="110000"/>
            </a:lnSpc>
            <a:spcBef>
              <a:spcPct val="0"/>
            </a:spcBef>
            <a:spcAft>
              <a:spcPct val="35000"/>
            </a:spcAft>
          </a:pPr>
          <a:r>
            <a:rPr lang="it-IT" sz="2000" b="1" kern="1200" dirty="0"/>
            <a:t>a) fornire informazioni sul legame esistente tra ciascun documento registrato, il fascicolo ed il singolo procedimento cui esso è associato;</a:t>
          </a:r>
          <a:r>
            <a:rPr lang="it-IT" sz="1600" kern="1200" dirty="0"/>
            <a:t/>
          </a:r>
          <a:br>
            <a:rPr lang="it-IT" sz="1600" kern="1200" dirty="0"/>
          </a:br>
          <a:r>
            <a:rPr lang="it-IT" sz="1600" kern="1200" dirty="0"/>
            <a:t/>
          </a:r>
          <a:br>
            <a:rPr lang="it-IT" sz="1600" kern="1200" dirty="0"/>
          </a:br>
          <a:r>
            <a:rPr lang="it-IT" sz="1600" kern="1200" dirty="0"/>
            <a:t/>
          </a:r>
          <a:br>
            <a:rPr lang="it-IT" sz="1600" kern="1200" dirty="0"/>
          </a:br>
          <a:endParaRPr lang="it-IT" sz="1600" b="1" i="0" kern="1200" baseline="0" dirty="0"/>
        </a:p>
      </dsp:txBody>
      <dsp:txXfrm>
        <a:off x="666282" y="1369433"/>
        <a:ext cx="7190426" cy="1210982"/>
      </dsp:txXfrm>
    </dsp:sp>
    <dsp:sp modelId="{12BBB045-ABA2-4C35-A1E8-25DBBADA25F8}">
      <dsp:nvSpPr>
        <dsp:cNvPr id="0" name=""/>
        <dsp:cNvSpPr/>
      </dsp:nvSpPr>
      <dsp:spPr>
        <a:xfrm>
          <a:off x="335894" y="1195861"/>
          <a:ext cx="285751" cy="21511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51180"/>
              </a:lnTo>
              <a:lnTo>
                <a:pt x="285751" y="2151180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5D801B-2AFB-4856-8787-DDE71875CFF5}">
      <dsp:nvSpPr>
        <dsp:cNvPr id="0" name=""/>
        <dsp:cNvSpPr/>
      </dsp:nvSpPr>
      <dsp:spPr>
        <a:xfrm>
          <a:off x="621646" y="2849684"/>
          <a:ext cx="7602395" cy="994714"/>
        </a:xfrm>
        <a:prstGeom prst="roundRect">
          <a:avLst>
            <a:gd name="adj" fmla="val 10000"/>
          </a:avLst>
        </a:prstGeom>
        <a:solidFill>
          <a:srgbClr val="FF0000">
            <a:alpha val="90000"/>
          </a:srgbClr>
        </a:solidFill>
        <a:ln w="635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 rtl="0">
            <a:lnSpc>
              <a:spcPct val="110000"/>
            </a:lnSpc>
            <a:spcBef>
              <a:spcPct val="0"/>
            </a:spcBef>
            <a:spcAft>
              <a:spcPct val="35000"/>
            </a:spcAft>
          </a:pPr>
          <a:r>
            <a:rPr lang="it-IT" sz="2000" b="1" kern="1200" dirty="0"/>
            <a:t>b) consentire il rapido reperimento delle informazioni riguardanti i fascicoli, il procedimento ed il relativo responsabile, nonché la gestione delle fasi del procedimento;</a:t>
          </a:r>
          <a:endParaRPr lang="it-IT" sz="2400" b="1" i="0" kern="1200" baseline="0" dirty="0"/>
        </a:p>
      </dsp:txBody>
      <dsp:txXfrm>
        <a:off x="650780" y="2878818"/>
        <a:ext cx="7544127" cy="936446"/>
      </dsp:txXfrm>
    </dsp:sp>
    <dsp:sp modelId="{CF3F735D-870C-4E51-AECD-CD8CF4DE39C7}">
      <dsp:nvSpPr>
        <dsp:cNvPr id="0" name=""/>
        <dsp:cNvSpPr/>
      </dsp:nvSpPr>
      <dsp:spPr>
        <a:xfrm>
          <a:off x="335894" y="1195861"/>
          <a:ext cx="247032" cy="30879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87981"/>
              </a:lnTo>
              <a:lnTo>
                <a:pt x="247032" y="3087981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C0DA21-2FA6-4E77-BD9D-D1EBE8B27FBF}">
      <dsp:nvSpPr>
        <dsp:cNvPr id="0" name=""/>
        <dsp:cNvSpPr/>
      </dsp:nvSpPr>
      <dsp:spPr>
        <a:xfrm>
          <a:off x="582926" y="3960717"/>
          <a:ext cx="7464182" cy="646248"/>
        </a:xfrm>
        <a:prstGeom prst="roundRect">
          <a:avLst>
            <a:gd name="adj" fmla="val 10000"/>
          </a:avLst>
        </a:prstGeom>
        <a:solidFill>
          <a:srgbClr val="92D050">
            <a:alpha val="90000"/>
          </a:srgbClr>
        </a:solidFill>
        <a:ln w="635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b="1" kern="1200" dirty="0"/>
            <a:t>c) fornire informazioni statistiche sull'attività dell'ufficio;</a:t>
          </a:r>
        </a:p>
      </dsp:txBody>
      <dsp:txXfrm>
        <a:off x="601854" y="3979645"/>
        <a:ext cx="7426326" cy="608392"/>
      </dsp:txXfrm>
    </dsp:sp>
    <dsp:sp modelId="{081C87AC-50C1-44A5-A54A-9B09EAAF14FE}">
      <dsp:nvSpPr>
        <dsp:cNvPr id="0" name=""/>
        <dsp:cNvSpPr/>
      </dsp:nvSpPr>
      <dsp:spPr>
        <a:xfrm>
          <a:off x="335894" y="1195861"/>
          <a:ext cx="285751" cy="41896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89682"/>
              </a:lnTo>
              <a:lnTo>
                <a:pt x="285751" y="4189682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D19B17-E73D-460F-923D-CA984441D209}">
      <dsp:nvSpPr>
        <dsp:cNvPr id="0" name=""/>
        <dsp:cNvSpPr/>
      </dsp:nvSpPr>
      <dsp:spPr>
        <a:xfrm>
          <a:off x="621646" y="4744549"/>
          <a:ext cx="7812190" cy="1281989"/>
        </a:xfrm>
        <a:prstGeom prst="roundRect">
          <a:avLst>
            <a:gd name="adj" fmla="val 10000"/>
          </a:avLst>
        </a:prstGeom>
        <a:solidFill>
          <a:srgbClr val="FFC000">
            <a:alpha val="90000"/>
          </a:srgbClr>
        </a:solidFill>
        <a:ln w="635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 rtl="0">
            <a:lnSpc>
              <a:spcPct val="110000"/>
            </a:lnSpc>
            <a:spcBef>
              <a:spcPct val="0"/>
            </a:spcBef>
            <a:spcAft>
              <a:spcPct val="35000"/>
            </a:spcAft>
          </a:pPr>
          <a:r>
            <a:rPr lang="it-IT" sz="2000" b="1" kern="1200" dirty="0"/>
            <a:t>d) consentire lo scambio di informazioni con sistemi per la gestione dei flussi documentali di altre amministrazioni al fine di determinare lo stato e l'iter dei procedimenti complessi.</a:t>
          </a:r>
          <a:endParaRPr lang="it-IT" sz="2000" b="1" i="0" kern="1200" baseline="0" dirty="0"/>
        </a:p>
      </dsp:txBody>
      <dsp:txXfrm>
        <a:off x="659194" y="4782097"/>
        <a:ext cx="7737094" cy="120689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E533B7-10EF-4334-8DBE-A48EEF4359B3}">
      <dsp:nvSpPr>
        <dsp:cNvPr id="0" name=""/>
        <dsp:cNvSpPr/>
      </dsp:nvSpPr>
      <dsp:spPr>
        <a:xfrm>
          <a:off x="0" y="6842"/>
          <a:ext cx="2968745" cy="38785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700" b="1" kern="1200" dirty="0">
              <a:solidFill>
                <a:schemeClr val="tx1"/>
              </a:solidFill>
            </a:rPr>
            <a:t>Art. 65 DPR 445/2000</a:t>
          </a:r>
        </a:p>
      </dsp:txBody>
      <dsp:txXfrm>
        <a:off x="18934" y="25776"/>
        <a:ext cx="2930877" cy="34998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6A2F78-E0F9-4ADF-AE16-321A109299A4}">
      <dsp:nvSpPr>
        <dsp:cNvPr id="0" name=""/>
        <dsp:cNvSpPr/>
      </dsp:nvSpPr>
      <dsp:spPr>
        <a:xfrm>
          <a:off x="3404535" y="1492221"/>
          <a:ext cx="2809224" cy="4189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3992"/>
              </a:lnTo>
              <a:lnTo>
                <a:pt x="2809224" y="343992"/>
              </a:lnTo>
              <a:lnTo>
                <a:pt x="2809224" y="418943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A6C67F5-05BD-4CB8-8BE1-DE0E6FC517D1}">
      <dsp:nvSpPr>
        <dsp:cNvPr id="0" name=""/>
        <dsp:cNvSpPr/>
      </dsp:nvSpPr>
      <dsp:spPr>
        <a:xfrm>
          <a:off x="3404535" y="1492221"/>
          <a:ext cx="1685575" cy="4189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3992"/>
              </a:lnTo>
              <a:lnTo>
                <a:pt x="1685575" y="343992"/>
              </a:lnTo>
              <a:lnTo>
                <a:pt x="1685575" y="418943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2093F8-5312-4696-872E-2A4E0D50BCE3}">
      <dsp:nvSpPr>
        <dsp:cNvPr id="0" name=""/>
        <dsp:cNvSpPr/>
      </dsp:nvSpPr>
      <dsp:spPr>
        <a:xfrm>
          <a:off x="3404535" y="1492221"/>
          <a:ext cx="814991" cy="4189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3992"/>
              </a:lnTo>
              <a:lnTo>
                <a:pt x="814991" y="343992"/>
              </a:lnTo>
              <a:lnTo>
                <a:pt x="814991" y="418943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91439C-C3F2-4C12-91E1-7621D6A25BB2}">
      <dsp:nvSpPr>
        <dsp:cNvPr id="0" name=""/>
        <dsp:cNvSpPr/>
      </dsp:nvSpPr>
      <dsp:spPr>
        <a:xfrm>
          <a:off x="3358815" y="1492221"/>
          <a:ext cx="91440" cy="41894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43992"/>
              </a:lnTo>
              <a:lnTo>
                <a:pt x="63876" y="343992"/>
              </a:lnTo>
              <a:lnTo>
                <a:pt x="63876" y="418943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A52DF6-9D56-427B-BD6D-11EB2C025C3F}">
      <dsp:nvSpPr>
        <dsp:cNvPr id="0" name=""/>
        <dsp:cNvSpPr/>
      </dsp:nvSpPr>
      <dsp:spPr>
        <a:xfrm>
          <a:off x="2495747" y="1492221"/>
          <a:ext cx="908788" cy="418943"/>
        </a:xfrm>
        <a:custGeom>
          <a:avLst/>
          <a:gdLst/>
          <a:ahLst/>
          <a:cxnLst/>
          <a:rect l="0" t="0" r="0" b="0"/>
          <a:pathLst>
            <a:path>
              <a:moveTo>
                <a:pt x="908788" y="0"/>
              </a:moveTo>
              <a:lnTo>
                <a:pt x="908788" y="343992"/>
              </a:lnTo>
              <a:lnTo>
                <a:pt x="0" y="343992"/>
              </a:lnTo>
              <a:lnTo>
                <a:pt x="0" y="418943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30195F-4583-43E4-B092-7F67BF3D2129}">
      <dsp:nvSpPr>
        <dsp:cNvPr id="0" name=""/>
        <dsp:cNvSpPr/>
      </dsp:nvSpPr>
      <dsp:spPr>
        <a:xfrm>
          <a:off x="1518803" y="1492221"/>
          <a:ext cx="1885731" cy="418943"/>
        </a:xfrm>
        <a:custGeom>
          <a:avLst/>
          <a:gdLst/>
          <a:ahLst/>
          <a:cxnLst/>
          <a:rect l="0" t="0" r="0" b="0"/>
          <a:pathLst>
            <a:path>
              <a:moveTo>
                <a:pt x="1885731" y="0"/>
              </a:moveTo>
              <a:lnTo>
                <a:pt x="1885731" y="343992"/>
              </a:lnTo>
              <a:lnTo>
                <a:pt x="0" y="343992"/>
              </a:lnTo>
              <a:lnTo>
                <a:pt x="0" y="418943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7560E9-2538-49CE-BFA4-F79126EF46D3}">
      <dsp:nvSpPr>
        <dsp:cNvPr id="0" name=""/>
        <dsp:cNvSpPr/>
      </dsp:nvSpPr>
      <dsp:spPr>
        <a:xfrm>
          <a:off x="497434" y="1492221"/>
          <a:ext cx="2907100" cy="418943"/>
        </a:xfrm>
        <a:custGeom>
          <a:avLst/>
          <a:gdLst/>
          <a:ahLst/>
          <a:cxnLst/>
          <a:rect l="0" t="0" r="0" b="0"/>
          <a:pathLst>
            <a:path>
              <a:moveTo>
                <a:pt x="2907100" y="0"/>
              </a:moveTo>
              <a:lnTo>
                <a:pt x="2907100" y="343992"/>
              </a:lnTo>
              <a:lnTo>
                <a:pt x="0" y="343992"/>
              </a:lnTo>
              <a:lnTo>
                <a:pt x="0" y="418943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5949A3-3D2F-4A18-93F5-37971B4795F6}">
      <dsp:nvSpPr>
        <dsp:cNvPr id="0" name=""/>
        <dsp:cNvSpPr/>
      </dsp:nvSpPr>
      <dsp:spPr>
        <a:xfrm>
          <a:off x="2522712" y="48861"/>
          <a:ext cx="1763646" cy="1443360"/>
        </a:xfrm>
        <a:prstGeom prst="rect">
          <a:avLst/>
        </a:prstGeom>
        <a:solidFill>
          <a:schemeClr val="accent5">
            <a:lumMod val="5000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0">
            <a:lnSpc>
              <a:spcPct val="130000"/>
            </a:lnSpc>
            <a:spcBef>
              <a:spcPct val="0"/>
            </a:spcBef>
            <a:spcAft>
              <a:spcPct val="35000"/>
            </a:spcAft>
          </a:pPr>
          <a:r>
            <a:rPr lang="it-IT" sz="1600" b="1" kern="1200" dirty="0"/>
            <a:t>SISTEMA DI GESTIONE INFORMATICA DEI DOCUMENTI </a:t>
          </a:r>
        </a:p>
      </dsp:txBody>
      <dsp:txXfrm>
        <a:off x="2522712" y="48861"/>
        <a:ext cx="1763646" cy="1443360"/>
      </dsp:txXfrm>
    </dsp:sp>
    <dsp:sp modelId="{C5F1A8CD-3CC0-439C-AAB5-B0CFDD69B23B}">
      <dsp:nvSpPr>
        <dsp:cNvPr id="0" name=""/>
        <dsp:cNvSpPr/>
      </dsp:nvSpPr>
      <dsp:spPr>
        <a:xfrm>
          <a:off x="3332" y="1911165"/>
          <a:ext cx="988204" cy="1323134"/>
        </a:xfrm>
        <a:prstGeom prst="rect">
          <a:avLst/>
        </a:prstGeom>
        <a:solidFill>
          <a:schemeClr val="accent2">
            <a:lumMod val="5000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300" kern="1200" dirty="0"/>
            <a:t>Registro di protocollo</a:t>
          </a:r>
        </a:p>
      </dsp:txBody>
      <dsp:txXfrm>
        <a:off x="3332" y="1911165"/>
        <a:ext cx="988204" cy="1323134"/>
      </dsp:txXfrm>
    </dsp:sp>
    <dsp:sp modelId="{9805BA0B-CAA7-4B49-A9EF-8641DD6D62D1}">
      <dsp:nvSpPr>
        <dsp:cNvPr id="0" name=""/>
        <dsp:cNvSpPr/>
      </dsp:nvSpPr>
      <dsp:spPr>
        <a:xfrm>
          <a:off x="1141439" y="1911165"/>
          <a:ext cx="754726" cy="1161046"/>
        </a:xfrm>
        <a:prstGeom prst="rect">
          <a:avLst/>
        </a:prstGeom>
        <a:solidFill>
          <a:schemeClr val="tx1">
            <a:lumMod val="75000"/>
            <a:lumOff val="2500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300" kern="1200" dirty="0"/>
            <a:t>Altri registri </a:t>
          </a:r>
        </a:p>
      </dsp:txBody>
      <dsp:txXfrm>
        <a:off x="1141439" y="1911165"/>
        <a:ext cx="754726" cy="1161046"/>
      </dsp:txXfrm>
    </dsp:sp>
    <dsp:sp modelId="{A3E2B616-BB76-4907-A8F6-A667177B3F8A}">
      <dsp:nvSpPr>
        <dsp:cNvPr id="0" name=""/>
        <dsp:cNvSpPr/>
      </dsp:nvSpPr>
      <dsp:spPr>
        <a:xfrm>
          <a:off x="2046069" y="1911165"/>
          <a:ext cx="899354" cy="1179641"/>
        </a:xfrm>
        <a:prstGeom prst="rect">
          <a:avLst/>
        </a:prstGeom>
        <a:solidFill>
          <a:schemeClr val="accent6">
            <a:lumMod val="7500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300" kern="1200"/>
            <a:t>Repertori</a:t>
          </a:r>
        </a:p>
      </dsp:txBody>
      <dsp:txXfrm>
        <a:off x="2046069" y="1911165"/>
        <a:ext cx="899354" cy="1179641"/>
      </dsp:txXfrm>
    </dsp:sp>
    <dsp:sp modelId="{1B0CA0D5-5C46-444A-A2B9-92CF1E5604B8}">
      <dsp:nvSpPr>
        <dsp:cNvPr id="0" name=""/>
        <dsp:cNvSpPr/>
      </dsp:nvSpPr>
      <dsp:spPr>
        <a:xfrm>
          <a:off x="3095327" y="1911165"/>
          <a:ext cx="654727" cy="1430929"/>
        </a:xfrm>
        <a:prstGeom prst="rect">
          <a:avLst/>
        </a:prstGeom>
        <a:solidFill>
          <a:schemeClr val="accent2">
            <a:lumMod val="7500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300" kern="1200" dirty="0"/>
            <a:t>Archivi</a:t>
          </a:r>
        </a:p>
      </dsp:txBody>
      <dsp:txXfrm>
        <a:off x="3095327" y="1911165"/>
        <a:ext cx="654727" cy="1430929"/>
      </dsp:txXfrm>
    </dsp:sp>
    <dsp:sp modelId="{D3E02476-9DFC-4B19-8AF9-2B6B080799B4}">
      <dsp:nvSpPr>
        <dsp:cNvPr id="0" name=""/>
        <dsp:cNvSpPr/>
      </dsp:nvSpPr>
      <dsp:spPr>
        <a:xfrm>
          <a:off x="3899958" y="1911165"/>
          <a:ext cx="639137" cy="1748863"/>
        </a:xfrm>
        <a:prstGeom prst="rect">
          <a:avLst/>
        </a:prstGeom>
        <a:solidFill>
          <a:schemeClr val="accent1">
            <a:lumMod val="7500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300" kern="1200"/>
            <a:t>Albi</a:t>
          </a:r>
        </a:p>
      </dsp:txBody>
      <dsp:txXfrm>
        <a:off x="3899958" y="1911165"/>
        <a:ext cx="639137" cy="1748863"/>
      </dsp:txXfrm>
    </dsp:sp>
    <dsp:sp modelId="{DC4D4C2D-0345-4CAC-B6DF-F95190BD7574}">
      <dsp:nvSpPr>
        <dsp:cNvPr id="0" name=""/>
        <dsp:cNvSpPr/>
      </dsp:nvSpPr>
      <dsp:spPr>
        <a:xfrm>
          <a:off x="4688998" y="1911165"/>
          <a:ext cx="802224" cy="1415392"/>
        </a:xfrm>
        <a:prstGeom prst="rect">
          <a:avLst/>
        </a:prstGeom>
        <a:solidFill>
          <a:schemeClr val="accent5">
            <a:lumMod val="7500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300" kern="1200"/>
            <a:t>Elenchi</a:t>
          </a:r>
        </a:p>
      </dsp:txBody>
      <dsp:txXfrm>
        <a:off x="4688998" y="1911165"/>
        <a:ext cx="802224" cy="1415392"/>
      </dsp:txXfrm>
    </dsp:sp>
    <dsp:sp modelId="{9052847F-C3D6-433D-8119-0B458E252F90}">
      <dsp:nvSpPr>
        <dsp:cNvPr id="0" name=""/>
        <dsp:cNvSpPr/>
      </dsp:nvSpPr>
      <dsp:spPr>
        <a:xfrm>
          <a:off x="5641126" y="1911165"/>
          <a:ext cx="1145267" cy="2345699"/>
        </a:xfrm>
        <a:prstGeom prst="rect">
          <a:avLst/>
        </a:prstGeom>
        <a:solidFill>
          <a:schemeClr val="accent4">
            <a:lumMod val="5000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300" kern="1200" dirty="0"/>
            <a:t>ogni Raccolta di dati concernente stati, </a:t>
          </a:r>
          <a:r>
            <a:rPr lang="it-IT" sz="1300" kern="1200" dirty="0" err="1"/>
            <a:t>qualita‘</a:t>
          </a:r>
          <a:r>
            <a:rPr lang="it-IT" sz="1300" kern="1200" dirty="0"/>
            <a:t> personali e fatti </a:t>
          </a:r>
          <a:r>
            <a:rPr lang="it-IT" sz="1300" kern="1200" dirty="0" err="1"/>
            <a:t>gia'</a:t>
          </a:r>
          <a:r>
            <a:rPr lang="it-IT" sz="1300" kern="1200" dirty="0"/>
            <a:t> realizzati dalle amministrazioni  su  supporto informatico</a:t>
          </a:r>
        </a:p>
      </dsp:txBody>
      <dsp:txXfrm>
        <a:off x="5641126" y="1911165"/>
        <a:ext cx="1145267" cy="234569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95ACB0-CDA8-40B7-94E3-9D5A50563E9E}">
      <dsp:nvSpPr>
        <dsp:cNvPr id="0" name=""/>
        <dsp:cNvSpPr/>
      </dsp:nvSpPr>
      <dsp:spPr>
        <a:xfrm>
          <a:off x="0" y="598418"/>
          <a:ext cx="10062838" cy="5019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200" kern="1200" baseline="0" smtClean="0"/>
            <a:t>Piano di classificazione (TUDA 2000, artt. 52 e 56)</a:t>
          </a:r>
          <a:endParaRPr lang="en-US" sz="2200" kern="1200"/>
        </a:p>
      </dsp:txBody>
      <dsp:txXfrm>
        <a:off x="24502" y="622920"/>
        <a:ext cx="10013834" cy="452926"/>
      </dsp:txXfrm>
    </dsp:sp>
    <dsp:sp modelId="{74963C33-D51E-4475-BF02-9FAEF2476BB1}">
      <dsp:nvSpPr>
        <dsp:cNvPr id="0" name=""/>
        <dsp:cNvSpPr/>
      </dsp:nvSpPr>
      <dsp:spPr>
        <a:xfrm>
          <a:off x="0" y="1100348"/>
          <a:ext cx="10062838" cy="3643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9495" tIns="27940" rIns="156464" bIns="27940" numCol="1" spcCol="1270" anchor="t" anchorCtr="0">
          <a:noAutofit/>
        </a:bodyPr>
        <a:lstStyle/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it-IT" sz="1700" i="1" kern="1200" baseline="0" smtClean="0"/>
            <a:t>Mappatura dei Procedimenti</a:t>
          </a:r>
          <a:endParaRPr lang="en-US" sz="1700" kern="1200"/>
        </a:p>
      </dsp:txBody>
      <dsp:txXfrm>
        <a:off x="0" y="1100348"/>
        <a:ext cx="10062838" cy="364320"/>
      </dsp:txXfrm>
    </dsp:sp>
    <dsp:sp modelId="{67B6D341-B817-4764-BC43-8039D092373C}">
      <dsp:nvSpPr>
        <dsp:cNvPr id="0" name=""/>
        <dsp:cNvSpPr/>
      </dsp:nvSpPr>
      <dsp:spPr>
        <a:xfrm>
          <a:off x="0" y="1464668"/>
          <a:ext cx="10062838" cy="5019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200" kern="1200" baseline="0" smtClean="0"/>
            <a:t>Piano di organizzazione delle  aggregazioni documentali (LG 3.3.1)</a:t>
          </a:r>
          <a:endParaRPr lang="en-US" sz="2200" kern="1200"/>
        </a:p>
      </dsp:txBody>
      <dsp:txXfrm>
        <a:off x="24502" y="1489170"/>
        <a:ext cx="10013834" cy="452926"/>
      </dsp:txXfrm>
    </dsp:sp>
    <dsp:sp modelId="{0D6373EF-7FCE-4A23-A51B-D522F99D1F42}">
      <dsp:nvSpPr>
        <dsp:cNvPr id="0" name=""/>
        <dsp:cNvSpPr/>
      </dsp:nvSpPr>
      <dsp:spPr>
        <a:xfrm>
          <a:off x="0" y="1966599"/>
          <a:ext cx="10062838" cy="5464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9495" tIns="27940" rIns="156464" bIns="27940" numCol="1" spcCol="1270" anchor="t" anchorCtr="0">
          <a:noAutofit/>
        </a:bodyPr>
        <a:lstStyle/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it-IT" sz="1700" i="1" kern="1200" baseline="0" smtClean="0"/>
            <a:t>Fascicoli</a:t>
          </a:r>
          <a:endParaRPr lang="en-US" sz="1700" kern="1200"/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it-IT" sz="1700" i="1" kern="1200" baseline="0" smtClean="0"/>
            <a:t>Serie</a:t>
          </a:r>
          <a:endParaRPr lang="en-US" sz="1700" kern="1200"/>
        </a:p>
      </dsp:txBody>
      <dsp:txXfrm>
        <a:off x="0" y="1966599"/>
        <a:ext cx="10062838" cy="546480"/>
      </dsp:txXfrm>
    </dsp:sp>
    <dsp:sp modelId="{159A46BD-EC5B-44DC-A4D5-8950FE4DB9F0}">
      <dsp:nvSpPr>
        <dsp:cNvPr id="0" name=""/>
        <dsp:cNvSpPr/>
      </dsp:nvSpPr>
      <dsp:spPr>
        <a:xfrm>
          <a:off x="0" y="2513079"/>
          <a:ext cx="10062838" cy="5019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200" kern="1200" baseline="0" smtClean="0"/>
            <a:t>Piano di conservazione (TUDA 2000, art. 68)</a:t>
          </a:r>
          <a:endParaRPr lang="en-US" sz="2200" kern="1200"/>
        </a:p>
      </dsp:txBody>
      <dsp:txXfrm>
        <a:off x="24502" y="2537581"/>
        <a:ext cx="10013834" cy="452926"/>
      </dsp:txXfrm>
    </dsp:sp>
    <dsp:sp modelId="{7516F2E2-1659-4E3D-8E86-DE9DFC9C2A7D}">
      <dsp:nvSpPr>
        <dsp:cNvPr id="0" name=""/>
        <dsp:cNvSpPr/>
      </dsp:nvSpPr>
      <dsp:spPr>
        <a:xfrm>
          <a:off x="0" y="3015008"/>
          <a:ext cx="10062838" cy="13662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9495" tIns="27940" rIns="156464" bIns="27940" numCol="1" spcCol="1270" anchor="t" anchorCtr="0">
          <a:noAutofit/>
        </a:bodyPr>
        <a:lstStyle/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it-IT" sz="1700" i="1" kern="1200" baseline="0" smtClean="0"/>
            <a:t>Valutazione del patrimonio documentario</a:t>
          </a:r>
          <a:endParaRPr lang="en-US" sz="1700" kern="1200"/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it-IT" sz="1700" i="1" kern="1200" baseline="0" smtClean="0"/>
            <a:t>Invio sistema di conservazione</a:t>
          </a:r>
          <a:endParaRPr lang="en-US" sz="1700" kern="1200"/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it-IT" sz="1700" i="1" kern="1200" baseline="0" smtClean="0"/>
            <a:t>Serie</a:t>
          </a:r>
          <a:endParaRPr lang="en-US" sz="1700" kern="1200"/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it-IT" sz="1700" i="1" kern="1200" baseline="0" smtClean="0"/>
            <a:t>Mantenimento sistemi correnti</a:t>
          </a:r>
          <a:endParaRPr lang="en-US" sz="1700" kern="1200"/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it-IT" sz="1700" i="1" kern="1200" baseline="0" smtClean="0"/>
            <a:t>Selezione e scarto</a:t>
          </a:r>
          <a:endParaRPr lang="en-US" sz="1700" kern="1200"/>
        </a:p>
      </dsp:txBody>
      <dsp:txXfrm>
        <a:off x="0" y="3015008"/>
        <a:ext cx="10062838" cy="1366200"/>
      </dsp:txXfrm>
    </dsp:sp>
    <dsp:sp modelId="{D8ADC702-D88D-4F7F-B126-7CA224923AA2}">
      <dsp:nvSpPr>
        <dsp:cNvPr id="0" name=""/>
        <dsp:cNvSpPr/>
      </dsp:nvSpPr>
      <dsp:spPr>
        <a:xfrm>
          <a:off x="0" y="4381209"/>
          <a:ext cx="10062838" cy="5019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200" kern="1200" baseline="0" smtClean="0"/>
            <a:t>Piano della sicurezza del sistema di gestione informatica dei documenti (LG 3.9)</a:t>
          </a:r>
          <a:endParaRPr lang="en-US" sz="2200" kern="1200"/>
        </a:p>
      </dsp:txBody>
      <dsp:txXfrm>
        <a:off x="24502" y="4405711"/>
        <a:ext cx="10013834" cy="45292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069EE3-A1FC-4D63-A7D7-DC73DAEB33A9}" type="datetimeFigureOut">
              <a:rPr lang="it-IT" smtClean="0"/>
              <a:t>18/04/2023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1A956B-A40C-444D-96B5-6B8AC18B714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062052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28B580-DB01-4969-8E1D-071380A96AD8}" type="slidenum">
              <a:rPr lang="it-IT" smtClean="0">
                <a:solidFill>
                  <a:prstClr val="black"/>
                </a:solidFill>
              </a:rPr>
              <a:pPr/>
              <a:t>2</a:t>
            </a:fld>
            <a:endParaRPr lang="it-I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20683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28B580-DB01-4969-8E1D-071380A96AD8}" type="slidenum">
              <a:rPr lang="it-IT" smtClean="0">
                <a:solidFill>
                  <a:prstClr val="black"/>
                </a:solidFill>
              </a:rPr>
              <a:pPr/>
              <a:t>3</a:t>
            </a:fld>
            <a:endParaRPr lang="it-I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54644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egnaposto immagine diapositiva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it-IT"/>
          </a:p>
        </p:txBody>
      </p:sp>
      <p:sp>
        <p:nvSpPr>
          <p:cNvPr id="84995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BB5550F-FC59-4B95-ABA1-0A2E9C661FE5}" type="slidenum">
              <a:rPr lang="it-IT">
                <a:solidFill>
                  <a:prstClr val="black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it-IT">
              <a:solidFill>
                <a:prstClr val="black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41724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FF8E15-4187-44B1-977E-5FAC5B3C12A8}" type="slidenum">
              <a:rPr lang="it-IT">
                <a:solidFill>
                  <a:prstClr val="black"/>
                </a:solidFill>
                <a:latin typeface="Arial" pitchFamily="34" charset="0"/>
              </a:rPr>
              <a:pPr/>
              <a:t>8</a:t>
            </a:fld>
            <a:endParaRPr lang="it-IT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93187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3188" name="Segnaposto note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>
              <a:latin typeface="Arial" pitchFamily="34" charset="0"/>
            </a:endParaRPr>
          </a:p>
        </p:txBody>
      </p:sp>
      <p:sp>
        <p:nvSpPr>
          <p:cNvPr id="93189" name="Segnaposto numero diapositiva 3"/>
          <p:cNvSpPr txBox="1">
            <a:spLocks noGrp="1"/>
          </p:cNvSpPr>
          <p:nvPr/>
        </p:nvSpPr>
        <p:spPr bwMode="auto">
          <a:xfrm>
            <a:off x="4021294" y="9721106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48" tIns="49524" rIns="99048" bIns="49524" anchor="b"/>
          <a:lstStyle/>
          <a:p>
            <a:pPr algn="r" defTabSz="914400"/>
            <a:fld id="{00252CFD-3365-4243-9E6C-FE8A40DD53C1}" type="slidenum">
              <a:rPr lang="it-IT" sz="1300">
                <a:solidFill>
                  <a:prstClr val="black"/>
                </a:solidFill>
                <a:latin typeface="Arial" pitchFamily="34" charset="0"/>
              </a:rPr>
              <a:pPr algn="r" defTabSz="914400"/>
              <a:t>8</a:t>
            </a:fld>
            <a:endParaRPr lang="it-IT" sz="1300">
              <a:solidFill>
                <a:prstClr val="black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3459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4/18/2023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4/18/2023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4/18/2023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4.xml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12" Type="http://schemas.microsoft.com/office/2007/relationships/diagramDrawing" Target="../diagrams/drawing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3.xml"/><Relationship Id="rId11" Type="http://schemas.openxmlformats.org/officeDocument/2006/relationships/diagramColors" Target="../diagrams/colors4.xml"/><Relationship Id="rId5" Type="http://schemas.openxmlformats.org/officeDocument/2006/relationships/diagramQuickStyle" Target="../diagrams/quickStyle3.xml"/><Relationship Id="rId10" Type="http://schemas.openxmlformats.org/officeDocument/2006/relationships/diagramQuickStyle" Target="../diagrams/quickStyle4.xml"/><Relationship Id="rId4" Type="http://schemas.openxmlformats.org/officeDocument/2006/relationships/diagramLayout" Target="../diagrams/layout3.xml"/><Relationship Id="rId9" Type="http://schemas.openxmlformats.org/officeDocument/2006/relationships/diagramLayout" Target="../diagrams/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D1673D6-D146-448C-A14B-84C3B9F6818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 </a:t>
            </a:r>
            <a:r>
              <a:rPr lang="it-IT" sz="3600" dirty="0"/>
              <a:t>Gli strumenti per la gestione documentale e l’organizzazione degli archivi</a:t>
            </a:r>
            <a:endParaRPr lang="it-IT" dirty="0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3DA03C21-F155-4738-A308-BC826B090C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20891" y="4704424"/>
            <a:ext cx="3138488" cy="1086237"/>
          </a:xfrm>
        </p:spPr>
        <p:txBody>
          <a:bodyPr>
            <a:normAutofit fontScale="70000" lnSpcReduction="20000"/>
          </a:bodyPr>
          <a:lstStyle/>
          <a:p>
            <a:r>
              <a:rPr lang="it-IT" b="1" dirty="0" smtClean="0"/>
              <a:t>Giampiero Romanzi</a:t>
            </a:r>
          </a:p>
          <a:p>
            <a:r>
              <a:rPr lang="it-IT" dirty="0" smtClean="0"/>
              <a:t>Soprintendenza Archivistica e Bibliografica dell’Emilia Romagna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571765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A6DA97A-4C7F-4537-BCB1-5A6C31CA47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FBA345C-3567-424E-BCBC-0184317F79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sz="4800" dirty="0" smtClean="0"/>
              <a:t>				</a:t>
            </a:r>
          </a:p>
          <a:p>
            <a:pPr marL="0" indent="0">
              <a:buNone/>
            </a:pPr>
            <a:r>
              <a:rPr lang="it-IT" sz="4800" dirty="0"/>
              <a:t>	</a:t>
            </a:r>
            <a:r>
              <a:rPr lang="it-IT" sz="4800" dirty="0" smtClean="0"/>
              <a:t>			</a:t>
            </a:r>
            <a:r>
              <a:rPr lang="it-IT" sz="5400" dirty="0" smtClean="0"/>
              <a:t>GRAZIE!</a:t>
            </a:r>
            <a:endParaRPr lang="it-IT" sz="4800" dirty="0"/>
          </a:p>
        </p:txBody>
      </p:sp>
    </p:spTree>
    <p:extLst>
      <p:ext uri="{BB962C8B-B14F-4D97-AF65-F5344CB8AC3E}">
        <p14:creationId xmlns:p14="http://schemas.microsoft.com/office/powerpoint/2010/main" val="1681141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818077" y="879503"/>
            <a:ext cx="6555848" cy="82893"/>
          </a:xfrm>
        </p:spPr>
        <p:txBody>
          <a:bodyPr>
            <a:normAutofit fontScale="90000"/>
          </a:bodyPr>
          <a:lstStyle/>
          <a:p>
            <a:endParaRPr lang="it-IT" dirty="0"/>
          </a:p>
        </p:txBody>
      </p:sp>
      <p:graphicFrame>
        <p:nvGraphicFramePr>
          <p:cNvPr id="6" name="Diagramma 5"/>
          <p:cNvGraphicFramePr/>
          <p:nvPr>
            <p:extLst>
              <p:ext uri="{D42A27DB-BD31-4B8C-83A1-F6EECF244321}">
                <p14:modId xmlns:p14="http://schemas.microsoft.com/office/powerpoint/2010/main" val="148257606"/>
              </p:ext>
            </p:extLst>
          </p:nvPr>
        </p:nvGraphicFramePr>
        <p:xfrm>
          <a:off x="1361227" y="316125"/>
          <a:ext cx="9073096" cy="62686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8" name="Diagramma 7"/>
          <p:cNvGraphicFramePr/>
          <p:nvPr>
            <p:extLst/>
          </p:nvPr>
        </p:nvGraphicFramePr>
        <p:xfrm>
          <a:off x="6827501" y="672557"/>
          <a:ext cx="2638692" cy="4015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9" name="Freccia a destra 8"/>
          <p:cNvSpPr/>
          <p:nvPr/>
        </p:nvSpPr>
        <p:spPr>
          <a:xfrm>
            <a:off x="5407646" y="790308"/>
            <a:ext cx="688355" cy="1720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41649"/>
            <a:endParaRPr lang="it-IT" sz="1433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6373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ma 5"/>
          <p:cNvGraphicFramePr/>
          <p:nvPr>
            <p:extLst>
              <p:ext uri="{D42A27DB-BD31-4B8C-83A1-F6EECF244321}">
                <p14:modId xmlns:p14="http://schemas.microsoft.com/office/powerpoint/2010/main" val="3329903669"/>
              </p:ext>
            </p:extLst>
          </p:nvPr>
        </p:nvGraphicFramePr>
        <p:xfrm>
          <a:off x="1487115" y="390111"/>
          <a:ext cx="8442755" cy="60265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8" name="Diagramma 7"/>
          <p:cNvGraphicFramePr/>
          <p:nvPr>
            <p:extLst/>
          </p:nvPr>
        </p:nvGraphicFramePr>
        <p:xfrm>
          <a:off x="6999694" y="791073"/>
          <a:ext cx="2968746" cy="4015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9" name="Freccia a destra 8"/>
          <p:cNvSpPr/>
          <p:nvPr/>
        </p:nvSpPr>
        <p:spPr>
          <a:xfrm>
            <a:off x="5469518" y="905800"/>
            <a:ext cx="774455" cy="172088"/>
          </a:xfrm>
          <a:prstGeom prst="right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8049" tIns="39025" rIns="78049" bIns="39025" rtlCol="0" anchor="ctr"/>
          <a:lstStyle/>
          <a:p>
            <a:pPr algn="ctr" defTabSz="941649"/>
            <a:endParaRPr lang="it-IT" sz="1367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15963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title"/>
          </p:nvPr>
        </p:nvSpPr>
        <p:spPr>
          <a:xfrm>
            <a:off x="928255" y="1267691"/>
            <a:ext cx="2126673" cy="14859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it-IT" sz="2883" dirty="0">
                <a:solidFill>
                  <a:srgbClr val="C00000"/>
                </a:solidFill>
              </a:rPr>
              <a:t>Articolo 64, comma 4, DPR 445/2000</a:t>
            </a:r>
            <a:br>
              <a:rPr lang="it-IT" sz="2883" dirty="0">
                <a:solidFill>
                  <a:srgbClr val="C00000"/>
                </a:solidFill>
              </a:rPr>
            </a:br>
            <a:r>
              <a:rPr lang="it-IT" sz="2883" dirty="0">
                <a:solidFill>
                  <a:srgbClr val="C00000"/>
                </a:solidFill>
              </a:rPr>
              <a:t/>
            </a:r>
            <a:br>
              <a:rPr lang="it-IT" sz="2883" dirty="0">
                <a:solidFill>
                  <a:srgbClr val="C00000"/>
                </a:solidFill>
              </a:rPr>
            </a:br>
            <a:r>
              <a:rPr lang="it-IT" sz="2883" dirty="0">
                <a:solidFill>
                  <a:srgbClr val="C00000"/>
                </a:solidFill>
              </a:rPr>
              <a:t>Sistema di gestione dei flussi documentali </a:t>
            </a:r>
          </a:p>
        </p:txBody>
      </p:sp>
      <p:sp>
        <p:nvSpPr>
          <p:cNvPr id="2" name="Segnaposto contenuto 1"/>
          <p:cNvSpPr>
            <a:spLocks noGrp="1"/>
          </p:cNvSpPr>
          <p:nvPr>
            <p:ph idx="1"/>
          </p:nvPr>
        </p:nvSpPr>
        <p:spPr>
          <a:xfrm>
            <a:off x="3359727" y="864108"/>
            <a:ext cx="8465128" cy="5120640"/>
          </a:xfrm>
        </p:spPr>
        <p:txBody>
          <a:bodyPr>
            <a:normAutofit fontScale="92500"/>
          </a:bodyPr>
          <a:lstStyle/>
          <a:p>
            <a:pPr marL="274317" indent="-274317">
              <a:spcBef>
                <a:spcPts val="580"/>
              </a:spcBef>
              <a:buFont typeface="Wingdings 2"/>
              <a:buChar char=""/>
              <a:defRPr/>
            </a:pPr>
            <a:endParaRPr lang="it-IT" dirty="0"/>
          </a:p>
          <a:p>
            <a:pPr marL="0" indent="0">
              <a:lnSpc>
                <a:spcPct val="150000"/>
              </a:lnSpc>
              <a:spcBef>
                <a:spcPts val="580"/>
              </a:spcBef>
              <a:buNone/>
              <a:defRPr/>
            </a:pPr>
            <a:r>
              <a:rPr lang="it-IT" sz="2800" dirty="0"/>
              <a:t>Le amministrazioni determinano autonomamente e in modo coordinato per le aree organizzative omogenee, </a:t>
            </a:r>
            <a:r>
              <a:rPr lang="it-IT" sz="2800" u="sng" dirty="0"/>
              <a:t>le modalita’ di attribuzione dei documenti ai fascicoli che li contengono </a:t>
            </a:r>
            <a:r>
              <a:rPr lang="it-IT" sz="2800" dirty="0"/>
              <a:t>e ai relativi procedimenti, definendo adeguati </a:t>
            </a:r>
            <a:r>
              <a:rPr lang="it-IT" sz="2800" b="1" dirty="0"/>
              <a:t>piani di classificazione </a:t>
            </a:r>
            <a:r>
              <a:rPr lang="it-IT" sz="2800" dirty="0"/>
              <a:t>d'archivio per </a:t>
            </a:r>
            <a:r>
              <a:rPr lang="it-IT" sz="2800" u="sng" dirty="0"/>
              <a:t>tutti i documenti, compresi quelli non soggetti a registrazione di protocollo. </a:t>
            </a:r>
            <a:r>
              <a:rPr lang="it-IT" sz="2800" dirty="0"/>
              <a:t/>
            </a:r>
            <a:br>
              <a:rPr lang="it-IT" sz="2800" dirty="0"/>
            </a:br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35147343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13681" y="249679"/>
            <a:ext cx="9544874" cy="1051811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it-IT" sz="3295" dirty="0">
                <a:solidFill>
                  <a:srgbClr val="C00000"/>
                </a:solidFill>
              </a:rPr>
              <a:t>Il sistema di gestione dei flussi documentali</a:t>
            </a:r>
            <a:r>
              <a:rPr lang="it-IT" sz="3295" dirty="0">
                <a:solidFill>
                  <a:srgbClr val="464653"/>
                </a:solidFill>
              </a:rPr>
              <a:t/>
            </a:r>
            <a:br>
              <a:rPr lang="it-IT" sz="3295" dirty="0">
                <a:solidFill>
                  <a:srgbClr val="464653"/>
                </a:solidFill>
              </a:rPr>
            </a:br>
            <a:endParaRPr lang="it-IT" sz="4531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sz="quarter" idx="1"/>
            <p:extLst/>
          </p:nvPr>
        </p:nvGraphicFramePr>
        <p:xfrm>
          <a:off x="2701137" y="1408973"/>
          <a:ext cx="6789726" cy="45747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Freccia bidirezionale orizzontale 2"/>
          <p:cNvSpPr/>
          <p:nvPr/>
        </p:nvSpPr>
        <p:spPr>
          <a:xfrm>
            <a:off x="2676525" y="6035676"/>
            <a:ext cx="6927850" cy="617538"/>
          </a:xfrm>
          <a:prstGeom prst="left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091" tIns="43545" rIns="87091" bIns="43545" anchor="ctr"/>
          <a:lstStyle/>
          <a:p>
            <a:pPr algn="ctr" defTabSz="870943">
              <a:defRPr/>
            </a:pPr>
            <a:endParaRPr lang="it-IT">
              <a:solidFill>
                <a:prstClr val="white"/>
              </a:solidFill>
            </a:endParaRPr>
          </a:p>
        </p:txBody>
      </p:sp>
      <p:sp>
        <p:nvSpPr>
          <p:cNvPr id="82949" name="CasellaDiTesto 4"/>
          <p:cNvSpPr txBox="1">
            <a:spLocks noChangeArrowheads="1"/>
          </p:cNvSpPr>
          <p:nvPr/>
        </p:nvSpPr>
        <p:spPr bwMode="auto">
          <a:xfrm>
            <a:off x="3155951" y="6169026"/>
            <a:ext cx="5967413" cy="3731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091" tIns="43545" rIns="87091" bIns="43545">
            <a:spAutoFit/>
          </a:bodyPr>
          <a:lstStyle>
            <a:lvl1pPr defTabSz="8699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8699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86995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86995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86995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869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869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869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8699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it-IT" altLang="it-IT" dirty="0">
                <a:solidFill>
                  <a:srgbClr val="000000"/>
                </a:solidFill>
                <a:latin typeface="Gill Sans MT" pitchFamily="34" charset="0"/>
              </a:rPr>
              <a:t>                      PIANO      DI      CLASSIFICAZIONE</a:t>
            </a:r>
          </a:p>
        </p:txBody>
      </p:sp>
      <p:cxnSp>
        <p:nvCxnSpPr>
          <p:cNvPr id="7" name="Connettore 1 6"/>
          <p:cNvCxnSpPr/>
          <p:nvPr/>
        </p:nvCxnSpPr>
        <p:spPr>
          <a:xfrm>
            <a:off x="1713681" y="970242"/>
            <a:ext cx="8635292" cy="0"/>
          </a:xfrm>
          <a:prstGeom prst="line">
            <a:avLst/>
          </a:prstGeom>
          <a:noFill/>
          <a:ln w="28575" cap="flat">
            <a:solidFill>
              <a:srgbClr val="006600"/>
            </a:solidFill>
            <a:prstDash val="solid"/>
            <a:miter lim="400000"/>
            <a:headEnd type="none" w="med" len="med"/>
            <a:tailEnd type="none" w="med" len="med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42458969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AF00601-3F68-49EC-A09C-3CFD9B8537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9292" y="164523"/>
            <a:ext cx="9601200" cy="1004101"/>
          </a:xfrm>
        </p:spPr>
        <p:txBody>
          <a:bodyPr>
            <a:normAutofit fontScale="90000"/>
          </a:bodyPr>
          <a:lstStyle/>
          <a:p>
            <a:r>
              <a:rPr lang="it-IT" dirty="0"/>
              <a:t>Strumenti per la gestione </a:t>
            </a:r>
            <a:r>
              <a:rPr lang="it-IT" dirty="0" smtClean="0"/>
              <a:t>documentale</a:t>
            </a:r>
            <a:br>
              <a:rPr lang="it-IT" dirty="0" smtClean="0"/>
            </a:br>
            <a:r>
              <a:rPr lang="it-IT" sz="3100" dirty="0" smtClean="0"/>
              <a:t>(da ricomprendersi nel Manuale di Gestione)</a:t>
            </a:r>
            <a:endParaRPr lang="it-IT" sz="3100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68292731"/>
              </p:ext>
            </p:extLst>
          </p:nvPr>
        </p:nvGraphicFramePr>
        <p:xfrm>
          <a:off x="1288473" y="1023151"/>
          <a:ext cx="10062838" cy="54815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177687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3076113" cy="14859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it-IT" sz="3200" dirty="0">
                <a:solidFill>
                  <a:srgbClr val="FF0000"/>
                </a:solidFill>
              </a:rPr>
              <a:t>Registrazione</a:t>
            </a:r>
            <a:br>
              <a:rPr lang="it-IT" sz="3200" dirty="0">
                <a:solidFill>
                  <a:srgbClr val="FF0000"/>
                </a:solidFill>
              </a:rPr>
            </a:br>
            <a:r>
              <a:rPr lang="it-IT" sz="3200" dirty="0">
                <a:solidFill>
                  <a:srgbClr val="FF0000"/>
                </a:solidFill>
              </a:rPr>
              <a:t>classificazione</a:t>
            </a:r>
            <a:br>
              <a:rPr lang="it-IT" sz="3200" dirty="0">
                <a:solidFill>
                  <a:srgbClr val="FF0000"/>
                </a:solidFill>
              </a:rPr>
            </a:br>
            <a:r>
              <a:rPr lang="it-IT" sz="3200" dirty="0">
                <a:solidFill>
                  <a:srgbClr val="FF0000"/>
                </a:solidFill>
              </a:rPr>
              <a:t>fascicolazione</a:t>
            </a:r>
            <a:br>
              <a:rPr lang="it-IT" sz="3200" dirty="0">
                <a:solidFill>
                  <a:srgbClr val="FF0000"/>
                </a:solidFill>
              </a:rPr>
            </a:br>
            <a:r>
              <a:rPr lang="it-IT" sz="3200" dirty="0">
                <a:solidFill>
                  <a:srgbClr val="FF0000"/>
                </a:solidFill>
              </a:rPr>
              <a:t/>
            </a:r>
            <a:br>
              <a:rPr lang="it-IT" sz="3200" dirty="0">
                <a:solidFill>
                  <a:srgbClr val="FF0000"/>
                </a:solidFill>
              </a:rPr>
            </a:br>
            <a:r>
              <a:rPr lang="it-IT" sz="2800" dirty="0">
                <a:solidFill>
                  <a:srgbClr val="FF0000"/>
                </a:solidFill>
              </a:rPr>
              <a:t>Linee</a:t>
            </a:r>
            <a:br>
              <a:rPr lang="it-IT" sz="2800" dirty="0">
                <a:solidFill>
                  <a:srgbClr val="FF0000"/>
                </a:solidFill>
              </a:rPr>
            </a:br>
            <a:r>
              <a:rPr lang="it-IT" sz="2800" dirty="0">
                <a:solidFill>
                  <a:srgbClr val="FF0000"/>
                </a:solidFill>
              </a:rPr>
              <a:t>Guida 3.1.3</a:t>
            </a:r>
            <a:endParaRPr lang="it-IT" sz="3200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705164" y="864108"/>
            <a:ext cx="6912677" cy="545163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it-IT" sz="2400" b="1" dirty="0"/>
              <a:t>Al termine della registrazione, il documento </a:t>
            </a:r>
            <a:r>
              <a:rPr lang="it-IT" sz="2400" dirty="0"/>
              <a:t>è identificato da un insieme di dati in forma elettronica che può includere sin da questa fase la classificazione e </a:t>
            </a:r>
            <a:r>
              <a:rPr lang="it-IT" sz="2400" b="1" dirty="0"/>
              <a:t>si integra con il piano di organizzazione delle aggregazioni documentali</a:t>
            </a:r>
            <a:r>
              <a:rPr lang="it-IT" sz="2400" dirty="0"/>
              <a:t>, definito dal Responsabile della gestione documentale di cui al paragrafo 3.4, nell’ambito del manuale di gestione.</a:t>
            </a:r>
          </a:p>
        </p:txBody>
      </p:sp>
    </p:spTree>
    <p:extLst>
      <p:ext uri="{BB962C8B-B14F-4D97-AF65-F5344CB8AC3E}">
        <p14:creationId xmlns:p14="http://schemas.microsoft.com/office/powerpoint/2010/main" val="19864312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562" name="Rectangle 2"/>
          <p:cNvSpPr>
            <a:spLocks noGrp="1" noRot="1" noChangeArrowheads="1"/>
          </p:cNvSpPr>
          <p:nvPr>
            <p:ph type="title" idx="4294967295"/>
          </p:nvPr>
        </p:nvSpPr>
        <p:spPr>
          <a:xfrm>
            <a:off x="1524253" y="190"/>
            <a:ext cx="9143496" cy="549244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it-IT" sz="3200" dirty="0">
                <a:solidFill>
                  <a:srgbClr val="C00000"/>
                </a:solidFill>
              </a:rPr>
              <a:t>Il Piano di fascicolazione DGA-ANCI del 2005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1426869" y="1270034"/>
            <a:ext cx="8850768" cy="5029011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it-IT" sz="2060" b="1" dirty="0"/>
              <a:t>Titolo IV. Risorse finanziarie e patrimoniali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it-IT" sz="2060" b="1" i="1" dirty="0">
                <a:cs typeface="Times New Roman" pitchFamily="18" charset="0"/>
              </a:rPr>
              <a:t> </a:t>
            </a:r>
            <a:r>
              <a:rPr lang="it-IT" sz="2060" b="1" dirty="0">
                <a:cs typeface="Times New Roman" pitchFamily="18" charset="0"/>
              </a:rPr>
              <a:t>3.</a:t>
            </a:r>
            <a:r>
              <a:rPr lang="it-IT" sz="2060" b="1" dirty="0">
                <a:latin typeface="Times New Roman" pitchFamily="18" charset="0"/>
                <a:cs typeface="Times New Roman" pitchFamily="18" charset="0"/>
              </a:rPr>
              <a:t>      </a:t>
            </a:r>
            <a:r>
              <a:rPr lang="it-IT" sz="2060" b="1" dirty="0">
                <a:cs typeface="Times New Roman" pitchFamily="18" charset="0"/>
              </a:rPr>
              <a:t>Gestione delle entrate: accertamento, riscossione, versamento</a:t>
            </a:r>
          </a:p>
          <a:p>
            <a:pPr algn="just" eaLnBrk="1" hangingPunct="1">
              <a:lnSpc>
                <a:spcPct val="100000"/>
              </a:lnSpc>
              <a:buFont typeface="Wingdings" pitchFamily="2" charset="2"/>
              <a:buNone/>
              <a:defRPr/>
            </a:pPr>
            <a:r>
              <a:rPr lang="it-IT" sz="1800" dirty="0">
                <a:cs typeface="Times New Roman" pitchFamily="18" charset="0"/>
              </a:rPr>
              <a:t>         </a:t>
            </a:r>
            <a:r>
              <a:rPr lang="it-IT" sz="1800" u="sng" dirty="0">
                <a:cs typeface="Times New Roman" pitchFamily="18" charset="0"/>
              </a:rPr>
              <a:t>Fascicoli personali dei contribuenti comunali</a:t>
            </a:r>
            <a:r>
              <a:rPr lang="it-IT" sz="1800" dirty="0">
                <a:cs typeface="Times New Roman" pitchFamily="18" charset="0"/>
              </a:rPr>
              <a:t>: un fasc. per ciascun contribuente in rapporto a ciascun tipo di imposte (ICI, TARSU, TOSAP, etc.), con eventuali sottofascicoli (variazioni, ricorsi, etc.), ordinati in ordine alfabetico all’interno di ciascuna serie costituita (1 per ciascuna tipologia di imposta)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it-IT" sz="1800" dirty="0">
                <a:cs typeface="Times New Roman" pitchFamily="18" charset="0"/>
              </a:rPr>
              <a:t>         </a:t>
            </a:r>
            <a:r>
              <a:rPr lang="it-IT" sz="1800" u="sng" dirty="0">
                <a:cs typeface="Times New Roman" pitchFamily="18" charset="0"/>
              </a:rPr>
              <a:t>Ruolo ICI</a:t>
            </a:r>
            <a:r>
              <a:rPr lang="it-IT" sz="1800" dirty="0">
                <a:cs typeface="Times New Roman" pitchFamily="18" charset="0"/>
              </a:rPr>
              <a:t>: base di dati 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it-IT" sz="1800" dirty="0">
                <a:cs typeface="Times New Roman" pitchFamily="18" charset="0"/>
              </a:rPr>
              <a:t>         </a:t>
            </a:r>
            <a:r>
              <a:rPr lang="it-IT" sz="1800" u="sng" dirty="0">
                <a:cs typeface="Times New Roman" pitchFamily="18" charset="0"/>
              </a:rPr>
              <a:t>Ruolo imposta comunale sulla pubblicità</a:t>
            </a:r>
            <a:r>
              <a:rPr lang="it-IT" sz="1800" dirty="0">
                <a:cs typeface="Times New Roman" pitchFamily="18" charset="0"/>
              </a:rPr>
              <a:t>: base di dati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it-IT" sz="1800" dirty="0">
                <a:cs typeface="Times New Roman" pitchFamily="18" charset="0"/>
              </a:rPr>
              <a:t>         </a:t>
            </a:r>
            <a:r>
              <a:rPr lang="it-IT" sz="1800" u="sng" dirty="0">
                <a:cs typeface="Times New Roman" pitchFamily="18" charset="0"/>
              </a:rPr>
              <a:t>Ruolo diritti sulle pubbliche affissioni</a:t>
            </a:r>
            <a:r>
              <a:rPr lang="it-IT" sz="1800" dirty="0">
                <a:cs typeface="Times New Roman" pitchFamily="18" charset="0"/>
              </a:rPr>
              <a:t>: base di dati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it-IT" sz="1800" dirty="0">
                <a:cs typeface="Times New Roman" pitchFamily="18" charset="0"/>
              </a:rPr>
              <a:t>         </a:t>
            </a:r>
            <a:r>
              <a:rPr lang="it-IT" sz="1800" u="sng" dirty="0">
                <a:cs typeface="Times New Roman" pitchFamily="18" charset="0"/>
              </a:rPr>
              <a:t>Ruolo TARSU</a:t>
            </a:r>
            <a:r>
              <a:rPr lang="it-IT" sz="1800" dirty="0">
                <a:cs typeface="Times New Roman" pitchFamily="18" charset="0"/>
              </a:rPr>
              <a:t>: base di dati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it-IT" sz="1800" dirty="0">
                <a:cs typeface="Times New Roman" pitchFamily="18" charset="0"/>
              </a:rPr>
              <a:t>         </a:t>
            </a:r>
            <a:r>
              <a:rPr lang="it-IT" sz="1800" u="sng" dirty="0">
                <a:cs typeface="Times New Roman" pitchFamily="18" charset="0"/>
              </a:rPr>
              <a:t>Ruolo COSAP</a:t>
            </a:r>
            <a:r>
              <a:rPr lang="it-IT" sz="1800" dirty="0">
                <a:cs typeface="Times New Roman" pitchFamily="18" charset="0"/>
              </a:rPr>
              <a:t>: base di dati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it-IT" sz="1800" dirty="0">
                <a:cs typeface="Times New Roman" pitchFamily="18" charset="0"/>
              </a:rPr>
              <a:t>         </a:t>
            </a:r>
            <a:r>
              <a:rPr lang="it-IT" sz="1800" u="sng" dirty="0">
                <a:cs typeface="Times New Roman" pitchFamily="18" charset="0"/>
              </a:rPr>
              <a:t>Contratti di mutuo</a:t>
            </a:r>
            <a:r>
              <a:rPr lang="it-IT" sz="1800" dirty="0">
                <a:cs typeface="Times New Roman" pitchFamily="18" charset="0"/>
              </a:rPr>
              <a:t>: un fasc. per ciascun mutuo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it-IT" sz="1442" dirty="0"/>
              <a:t>	    …..</a:t>
            </a:r>
          </a:p>
        </p:txBody>
      </p:sp>
      <p:cxnSp>
        <p:nvCxnSpPr>
          <p:cNvPr id="5" name="Connettore 1 4"/>
          <p:cNvCxnSpPr/>
          <p:nvPr/>
        </p:nvCxnSpPr>
        <p:spPr>
          <a:xfrm>
            <a:off x="1642345" y="578030"/>
            <a:ext cx="8635292" cy="0"/>
          </a:xfrm>
          <a:prstGeom prst="line">
            <a:avLst/>
          </a:prstGeom>
          <a:noFill/>
          <a:ln w="28575" cap="flat">
            <a:solidFill>
              <a:srgbClr val="006600"/>
            </a:solidFill>
            <a:prstDash val="solid"/>
            <a:miter lim="400000"/>
            <a:headEnd type="none" w="med" len="med"/>
            <a:tailEnd type="none" w="med" len="med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6835666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3366653" y="155909"/>
            <a:ext cx="8569037" cy="67020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it-IT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Codice e voce di classificazione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it-IT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Procedimenti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it-IT" sz="1600" dirty="0"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Fascicolazione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50000"/>
              </a:lnSpc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it-IT" sz="1600" dirty="0"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Tipologia (attività, affare, </a:t>
            </a:r>
            <a:r>
              <a:rPr lang="it-IT" sz="1600" dirty="0" smtClean="0"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persona, ecc</a:t>
            </a:r>
            <a:r>
              <a:rPr lang="it-IT" sz="1600" dirty="0"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.)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50000"/>
              </a:lnSpc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it-IT" sz="1600" dirty="0"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Struttura del fascicolo (articolazione in sottofascicoli)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50000"/>
              </a:lnSpc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it-IT" sz="1600" dirty="0"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Stringa tipo della chiave descrittiva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it-IT" sz="1600" dirty="0"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Serie (serie documentarie/serie di fascicoli/sistemi informatici) / Anno di digitalizzazione della serie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50000"/>
              </a:lnSpc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it-IT" sz="1600" dirty="0"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Eventuale Sistema federato (delega esercizio attività e gestione documentale: data di inizio)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it-IT" sz="1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Tempo di invio in sistema di conservazione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it-IT" sz="1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Tempo di mantenimento nel sistema corrente (L’indicazione del sistema informatico dovrebbe essere alla voce “serie”)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it-IT" sz="1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Tempo di conservazione (dove questo valore corrisponde al precedente non ci sarà tempo di invio al sistema di conservazione) 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it-IT" sz="1600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Accesso/consultabilità trasparenza (es. verifica di Pubblicazione in Amministrazione Trasparente anche di aggregazioni </a:t>
            </a:r>
            <a:r>
              <a:rPr lang="it-IT" sz="1600" dirty="0" smtClean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documentarie; Pubblicazione di </a:t>
            </a:r>
            <a:r>
              <a:rPr lang="it-IT" sz="1600" dirty="0" err="1" smtClean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dataset</a:t>
            </a:r>
            <a:r>
              <a:rPr lang="it-IT" sz="1600" dirty="0" smtClean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nel catalogo nazionale) 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it-IT" sz="1600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Tempo di consultabilità (regolamento di accesso a fini storico culturali di archivi di deposito ex art. 124 del Codice)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asellaDiTesto 2"/>
          <p:cNvSpPr txBox="1"/>
          <p:nvPr/>
        </p:nvSpPr>
        <p:spPr>
          <a:xfrm>
            <a:off x="803565" y="2043546"/>
            <a:ext cx="2189018" cy="24836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it-IT" sz="3600" dirty="0" smtClean="0">
                <a:solidFill>
                  <a:srgbClr val="FF0000"/>
                </a:solidFill>
              </a:rPr>
              <a:t>Verso un piano integrato?</a:t>
            </a:r>
            <a:endParaRPr lang="en-US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8862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itaglio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TM10001105[[fn=Ritaglio]]</Template>
  <TotalTime>546</TotalTime>
  <Words>676</Words>
  <Application>Microsoft Office PowerPoint</Application>
  <PresentationFormat>Widescreen</PresentationFormat>
  <Paragraphs>80</Paragraphs>
  <Slides>10</Slides>
  <Notes>4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9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20" baseType="lpstr">
      <vt:lpstr>Arial</vt:lpstr>
      <vt:lpstr>Calibri</vt:lpstr>
      <vt:lpstr>Courier New</vt:lpstr>
      <vt:lpstr>Franklin Gothic Book</vt:lpstr>
      <vt:lpstr>Gill Sans MT</vt:lpstr>
      <vt:lpstr>Symbol</vt:lpstr>
      <vt:lpstr>Times New Roman</vt:lpstr>
      <vt:lpstr>Wingdings</vt:lpstr>
      <vt:lpstr>Wingdings 2</vt:lpstr>
      <vt:lpstr>Ritaglio</vt:lpstr>
      <vt:lpstr> Gli strumenti per la gestione documentale e l’organizzazione degli archivi</vt:lpstr>
      <vt:lpstr>Presentazione standard di PowerPoint</vt:lpstr>
      <vt:lpstr>Presentazione standard di PowerPoint</vt:lpstr>
      <vt:lpstr>Articolo 64, comma 4, DPR 445/2000  Sistema di gestione dei flussi documentali </vt:lpstr>
      <vt:lpstr>Il sistema di gestione dei flussi documentali </vt:lpstr>
      <vt:lpstr>Strumenti per la gestione documentale (da ricomprendersi nel Manuale di Gestione)</vt:lpstr>
      <vt:lpstr>Registrazione classificazione fascicolazione  Linee Guida 3.1.3</vt:lpstr>
      <vt:lpstr>Il Piano di fascicolazione DGA-ANCI del 2005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ROMANZI GIAMPIERO</dc:creator>
  <cp:lastModifiedBy>GIAMPIERO ROMANZI</cp:lastModifiedBy>
  <cp:revision>25</cp:revision>
  <dcterms:created xsi:type="dcterms:W3CDTF">2023-04-12T10:19:37Z</dcterms:created>
  <dcterms:modified xsi:type="dcterms:W3CDTF">2023-04-18T13:05:54Z</dcterms:modified>
</cp:coreProperties>
</file>