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7"/>
  </p:notesMasterIdLst>
  <p:sldIdLst>
    <p:sldId id="256" r:id="rId3"/>
    <p:sldId id="265" r:id="rId4"/>
    <p:sldId id="289" r:id="rId5"/>
    <p:sldId id="276" r:id="rId6"/>
    <p:sldId id="257" r:id="rId7"/>
    <p:sldId id="258" r:id="rId8"/>
    <p:sldId id="259" r:id="rId9"/>
    <p:sldId id="266" r:id="rId10"/>
    <p:sldId id="269" r:id="rId11"/>
    <p:sldId id="310" r:id="rId12"/>
    <p:sldId id="330" r:id="rId13"/>
    <p:sldId id="311" r:id="rId14"/>
    <p:sldId id="312" r:id="rId15"/>
    <p:sldId id="313" r:id="rId16"/>
    <p:sldId id="314" r:id="rId17"/>
    <p:sldId id="273" r:id="rId18"/>
    <p:sldId id="268" r:id="rId19"/>
    <p:sldId id="301" r:id="rId20"/>
    <p:sldId id="302" r:id="rId21"/>
    <p:sldId id="316" r:id="rId22"/>
    <p:sldId id="315" r:id="rId23"/>
    <p:sldId id="317" r:id="rId24"/>
    <p:sldId id="318" r:id="rId25"/>
    <p:sldId id="319" r:id="rId26"/>
    <p:sldId id="320" r:id="rId27"/>
    <p:sldId id="321" r:id="rId28"/>
    <p:sldId id="322" r:id="rId29"/>
    <p:sldId id="323" r:id="rId30"/>
    <p:sldId id="324" r:id="rId31"/>
    <p:sldId id="325" r:id="rId32"/>
    <p:sldId id="326" r:id="rId33"/>
    <p:sldId id="327" r:id="rId34"/>
    <p:sldId id="329" r:id="rId35"/>
    <p:sldId id="328"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2A4"/>
    <a:srgbClr val="008683"/>
    <a:srgbClr val="AE1E47"/>
    <a:srgbClr val="EA6B14"/>
    <a:srgbClr val="009242"/>
    <a:srgbClr val="F5F5F5"/>
    <a:srgbClr val="FFFF99"/>
    <a:srgbClr val="FFDD71"/>
    <a:srgbClr val="FFCA21"/>
    <a:srgbClr val="FFE7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7" autoAdjust="0"/>
    <p:restoredTop sz="86416" autoAdjust="0"/>
  </p:normalViewPr>
  <p:slideViewPr>
    <p:cSldViewPr snapToGrid="0">
      <p:cViewPr varScale="1">
        <p:scale>
          <a:sx n="93" d="100"/>
          <a:sy n="93" d="100"/>
        </p:scale>
        <p:origin x="-3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5E148-61A6-4836-A1FD-BFCE19B041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C0873E8-D5FB-4E69-A3DA-CDDB71EA40A6}">
      <dgm:prSet phldrT="[Text]" custT="1"/>
      <dgm:spPr>
        <a:solidFill>
          <a:srgbClr val="0052A4"/>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a:solidFill>
                <a:prstClr val="white"/>
              </a:solidFill>
              <a:latin typeface="Titillium Web" panose="00000500000000000000" pitchFamily="2" charset="0"/>
              <a:ea typeface="+mn-ea"/>
              <a:cs typeface="+mn-cs"/>
            </a:rPr>
            <a:t>Formazione</a:t>
          </a:r>
          <a:r>
            <a:rPr lang="it-IT" sz="1700" b="1" kern="1200" dirty="0"/>
            <a:t> </a:t>
          </a:r>
          <a:r>
            <a:rPr lang="it-IT" sz="2400" b="1" kern="1200" dirty="0">
              <a:solidFill>
                <a:prstClr val="white"/>
              </a:solidFill>
              <a:latin typeface="Titillium Web" panose="00000500000000000000" pitchFamily="2" charset="0"/>
              <a:ea typeface="+mn-ea"/>
              <a:cs typeface="+mn-cs"/>
            </a:rPr>
            <a:t>online</a:t>
          </a:r>
        </a:p>
      </dgm:t>
    </dgm:pt>
    <dgm:pt modelId="{C1482AE6-7263-46B3-B3A4-F35440D03044}" type="parTrans" cxnId="{BF9C46A6-FE7E-4DC9-8E5D-BD5C3AA368CB}">
      <dgm:prSet/>
      <dgm:spPr/>
      <dgm:t>
        <a:bodyPr/>
        <a:lstStyle/>
        <a:p>
          <a:endParaRPr lang="it-IT"/>
        </a:p>
      </dgm:t>
    </dgm:pt>
    <dgm:pt modelId="{DF6EF0EB-EBF1-4C6E-BF77-56B452E59DEE}" type="sibTrans" cxnId="{BF9C46A6-FE7E-4DC9-8E5D-BD5C3AA368CB}">
      <dgm:prSet/>
      <dgm:spPr/>
      <dgm:t>
        <a:bodyPr/>
        <a:lstStyle/>
        <a:p>
          <a:endParaRPr lang="it-IT"/>
        </a:p>
      </dgm:t>
    </dgm:pt>
    <dgm:pt modelId="{4C5CA0DC-B8C7-422E-8F9D-598248A26594}">
      <dgm:prSet phldrT="[Text]" custT="1"/>
      <dgm:spPr>
        <a:solidFill>
          <a:schemeClr val="accent5">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a:solidFill>
                <a:prstClr val="white"/>
              </a:solidFill>
              <a:latin typeface="Titillium Web" panose="00000500000000000000" pitchFamily="2" charset="0"/>
              <a:ea typeface="+mn-ea"/>
              <a:cs typeface="+mn-cs"/>
            </a:rPr>
            <a:t>Seminari</a:t>
          </a:r>
          <a:r>
            <a:rPr lang="it-IT" sz="1700" b="1" kern="1200" dirty="0"/>
            <a:t> </a:t>
          </a:r>
          <a:r>
            <a:rPr lang="it-IT" sz="2400" b="1" kern="1200" dirty="0">
              <a:solidFill>
                <a:prstClr val="white"/>
              </a:solidFill>
              <a:latin typeface="Titillium Web" panose="00000500000000000000" pitchFamily="2" charset="0"/>
              <a:ea typeface="+mn-ea"/>
              <a:cs typeface="+mn-cs"/>
            </a:rPr>
            <a:t>in</a:t>
          </a:r>
          <a:r>
            <a:rPr lang="it-IT" sz="1700" b="1" kern="1200" dirty="0"/>
            <a:t> </a:t>
          </a:r>
          <a:r>
            <a:rPr lang="it-IT" sz="2400" b="1" kern="1200" dirty="0">
              <a:solidFill>
                <a:prstClr val="white"/>
              </a:solidFill>
              <a:latin typeface="Titillium Web" panose="00000500000000000000" pitchFamily="2" charset="0"/>
              <a:ea typeface="+mn-ea"/>
              <a:cs typeface="+mn-cs"/>
            </a:rPr>
            <a:t>presenza</a:t>
          </a:r>
        </a:p>
      </dgm:t>
    </dgm:pt>
    <dgm:pt modelId="{EB270A34-ED8D-4AC9-9DE0-9251C3DAE224}" type="parTrans" cxnId="{E19ACF47-74DC-44DC-A959-0C618FCB609C}">
      <dgm:prSet/>
      <dgm:spPr/>
      <dgm:t>
        <a:bodyPr/>
        <a:lstStyle/>
        <a:p>
          <a:endParaRPr lang="it-IT"/>
        </a:p>
      </dgm:t>
    </dgm:pt>
    <dgm:pt modelId="{19ADBFFC-F753-4617-834A-86A80C418BBC}" type="sibTrans" cxnId="{E19ACF47-74DC-44DC-A959-0C618FCB609C}">
      <dgm:prSet/>
      <dgm:spPr/>
      <dgm:t>
        <a:bodyPr/>
        <a:lstStyle/>
        <a:p>
          <a:endParaRPr lang="it-IT"/>
        </a:p>
      </dgm:t>
    </dgm:pt>
    <dgm:pt modelId="{D37BF943-B795-4BFA-8097-817DFB76D461}">
      <dgm:prSet custT="1"/>
      <dgm:spPr>
        <a:solidFill>
          <a:srgbClr val="009644"/>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a:solidFill>
                <a:prstClr val="white"/>
              </a:solidFill>
              <a:latin typeface="Titillium Web" panose="00000500000000000000" pitchFamily="2" charset="0"/>
              <a:ea typeface="+mn-ea"/>
              <a:cs typeface="+mn-cs"/>
            </a:rPr>
            <a:t>Partecipazione</a:t>
          </a:r>
          <a:r>
            <a:rPr lang="it-IT" sz="1700" b="1" kern="1200" dirty="0"/>
            <a:t> </a:t>
          </a:r>
          <a:r>
            <a:rPr lang="it-IT" sz="2400" b="1" kern="1200" dirty="0">
              <a:solidFill>
                <a:prstClr val="white"/>
              </a:solidFill>
              <a:latin typeface="Titillium Web" panose="00000500000000000000" pitchFamily="2" charset="0"/>
              <a:ea typeface="+mn-ea"/>
              <a:cs typeface="+mn-cs"/>
            </a:rPr>
            <a:t>ad</a:t>
          </a:r>
          <a:r>
            <a:rPr lang="it-IT" sz="1700" b="1" kern="1200" dirty="0"/>
            <a:t> </a:t>
          </a:r>
          <a:r>
            <a:rPr lang="it-IT" sz="2400" b="1" kern="1200" dirty="0">
              <a:solidFill>
                <a:prstClr val="white"/>
              </a:solidFill>
              <a:latin typeface="Titillium Web" panose="00000500000000000000" pitchFamily="2" charset="0"/>
              <a:ea typeface="+mn-ea"/>
              <a:cs typeface="+mn-cs"/>
            </a:rPr>
            <a:t>eventi</a:t>
          </a:r>
        </a:p>
      </dgm:t>
    </dgm:pt>
    <dgm:pt modelId="{C64FEE82-BE36-4CF8-9F1A-00DFCEC71757}" type="parTrans" cxnId="{DE8D3A3C-79B1-448A-9E94-3FBE995E4697}">
      <dgm:prSet/>
      <dgm:spPr/>
      <dgm:t>
        <a:bodyPr/>
        <a:lstStyle/>
        <a:p>
          <a:endParaRPr lang="it-IT"/>
        </a:p>
      </dgm:t>
    </dgm:pt>
    <dgm:pt modelId="{7A8CA258-4149-484E-B786-8BEF59BAAA4D}" type="sibTrans" cxnId="{DE8D3A3C-79B1-448A-9E94-3FBE995E4697}">
      <dgm:prSet/>
      <dgm:spPr/>
      <dgm:t>
        <a:bodyPr/>
        <a:lstStyle/>
        <a:p>
          <a:endParaRPr lang="it-IT"/>
        </a:p>
      </dgm:t>
    </dgm:pt>
    <dgm:pt modelId="{94658E94-07F2-4834-93B3-22D0D0E0E15A}">
      <dgm:prSet custT="1"/>
      <dgm:spPr>
        <a:solidFill>
          <a:srgbClr val="E66914"/>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err="1">
              <a:solidFill>
                <a:prstClr val="white"/>
              </a:solidFill>
              <a:latin typeface="Titillium Web" panose="00000500000000000000" pitchFamily="2" charset="0"/>
              <a:ea typeface="+mn-ea"/>
              <a:cs typeface="+mn-cs"/>
            </a:rPr>
            <a:t>Leading</a:t>
          </a:r>
          <a:r>
            <a:rPr lang="it-IT" sz="1700" b="1" kern="1200" dirty="0"/>
            <a:t> </a:t>
          </a:r>
          <a:r>
            <a:rPr lang="it-IT" sz="2400" b="1" kern="1200" dirty="0">
              <a:solidFill>
                <a:prstClr val="white"/>
              </a:solidFill>
              <a:latin typeface="Titillium Web" panose="00000500000000000000" pitchFamily="2" charset="0"/>
              <a:ea typeface="+mn-ea"/>
              <a:cs typeface="+mn-cs"/>
            </a:rPr>
            <a:t>Group</a:t>
          </a:r>
          <a:r>
            <a:rPr lang="it-IT" sz="1700" b="1" kern="1200" dirty="0"/>
            <a:t> </a:t>
          </a:r>
          <a:r>
            <a:rPr lang="it-IT" sz="2400" b="1" kern="1200" dirty="0">
              <a:solidFill>
                <a:prstClr val="white"/>
              </a:solidFill>
              <a:latin typeface="Titillium Web" panose="00000500000000000000" pitchFamily="2" charset="0"/>
              <a:ea typeface="+mn-ea"/>
              <a:cs typeface="+mn-cs"/>
            </a:rPr>
            <a:t>regionale</a:t>
          </a:r>
        </a:p>
      </dgm:t>
    </dgm:pt>
    <dgm:pt modelId="{D560F759-B88D-4EDE-993A-50FD6AEA63A5}" type="parTrans" cxnId="{BF509C55-86BA-4846-9E2D-85F9B9ED6DCE}">
      <dgm:prSet/>
      <dgm:spPr/>
      <dgm:t>
        <a:bodyPr/>
        <a:lstStyle/>
        <a:p>
          <a:endParaRPr lang="it-IT"/>
        </a:p>
      </dgm:t>
    </dgm:pt>
    <dgm:pt modelId="{625035C7-8893-4F5D-96C1-6042B6764F2E}" type="sibTrans" cxnId="{BF509C55-86BA-4846-9E2D-85F9B9ED6DCE}">
      <dgm:prSet/>
      <dgm:spPr/>
      <dgm:t>
        <a:bodyPr/>
        <a:lstStyle/>
        <a:p>
          <a:endParaRPr lang="it-IT"/>
        </a:p>
      </dgm:t>
    </dgm:pt>
    <dgm:pt modelId="{C24EF36F-E8F8-4BE7-8D74-70BFB6E12FEB}" type="pres">
      <dgm:prSet presAssocID="{8DB5E148-61A6-4836-A1FD-BFCE19B0410F}" presName="linear" presStyleCnt="0">
        <dgm:presLayoutVars>
          <dgm:dir/>
          <dgm:animLvl val="lvl"/>
          <dgm:resizeHandles val="exact"/>
        </dgm:presLayoutVars>
      </dgm:prSet>
      <dgm:spPr/>
      <dgm:t>
        <a:bodyPr/>
        <a:lstStyle/>
        <a:p>
          <a:endParaRPr lang="it-IT"/>
        </a:p>
      </dgm:t>
    </dgm:pt>
    <dgm:pt modelId="{25D43CD9-C58E-4192-84EE-0D40F7C7C0D3}" type="pres">
      <dgm:prSet presAssocID="{BC0873E8-D5FB-4E69-A3DA-CDDB71EA40A6}" presName="parentLin" presStyleCnt="0"/>
      <dgm:spPr/>
    </dgm:pt>
    <dgm:pt modelId="{974BA67F-E9EA-4EA2-8A4C-FB09196612E0}" type="pres">
      <dgm:prSet presAssocID="{BC0873E8-D5FB-4E69-A3DA-CDDB71EA40A6}" presName="parentLeftMargin" presStyleLbl="node1" presStyleIdx="0" presStyleCnt="4"/>
      <dgm:spPr/>
      <dgm:t>
        <a:bodyPr/>
        <a:lstStyle/>
        <a:p>
          <a:endParaRPr lang="it-IT"/>
        </a:p>
      </dgm:t>
    </dgm:pt>
    <dgm:pt modelId="{27E18E33-994B-45B9-9E5C-FE8AB0EF23C7}" type="pres">
      <dgm:prSet presAssocID="{BC0873E8-D5FB-4E69-A3DA-CDDB71EA40A6}" presName="parentText" presStyleLbl="node1" presStyleIdx="0" presStyleCnt="4">
        <dgm:presLayoutVars>
          <dgm:chMax val="0"/>
          <dgm:bulletEnabled val="1"/>
        </dgm:presLayoutVars>
      </dgm:prSet>
      <dgm:spPr>
        <a:xfrm>
          <a:off x="304800" y="773957"/>
          <a:ext cx="4267200" cy="501840"/>
        </a:xfrm>
        <a:prstGeom prst="roundRect">
          <a:avLst/>
        </a:prstGeom>
      </dgm:spPr>
      <dgm:t>
        <a:bodyPr/>
        <a:lstStyle/>
        <a:p>
          <a:endParaRPr lang="it-IT"/>
        </a:p>
      </dgm:t>
    </dgm:pt>
    <dgm:pt modelId="{10F1E902-6056-4FBD-8114-0C9C354A3200}" type="pres">
      <dgm:prSet presAssocID="{BC0873E8-D5FB-4E69-A3DA-CDDB71EA40A6}" presName="negativeSpace" presStyleCnt="0"/>
      <dgm:spPr/>
    </dgm:pt>
    <dgm:pt modelId="{2419A0D6-639D-4025-A005-BCCC3861D550}" type="pres">
      <dgm:prSet presAssocID="{BC0873E8-D5FB-4E69-A3DA-CDDB71EA40A6}" presName="childText" presStyleLbl="conFgAcc1" presStyleIdx="0" presStyleCnt="4">
        <dgm:presLayoutVars>
          <dgm:bulletEnabled val="1"/>
        </dgm:presLayoutVars>
      </dgm:prSet>
      <dgm:spPr>
        <a:solidFill>
          <a:schemeClr val="bg1">
            <a:alpha val="90000"/>
          </a:schemeClr>
        </a:solidFill>
        <a:ln>
          <a:noFill/>
        </a:ln>
      </dgm:spPr>
    </dgm:pt>
    <dgm:pt modelId="{E45204FD-FD87-4251-9E38-B84E15152572}" type="pres">
      <dgm:prSet presAssocID="{DF6EF0EB-EBF1-4C6E-BF77-56B452E59DEE}" presName="spaceBetweenRectangles" presStyleCnt="0"/>
      <dgm:spPr/>
    </dgm:pt>
    <dgm:pt modelId="{01EEF986-2015-401B-8A89-AD03192FEBF8}" type="pres">
      <dgm:prSet presAssocID="{4C5CA0DC-B8C7-422E-8F9D-598248A26594}" presName="parentLin" presStyleCnt="0"/>
      <dgm:spPr/>
    </dgm:pt>
    <dgm:pt modelId="{8B83BD4A-DD12-4DB3-8377-EBFD6BB4EC77}" type="pres">
      <dgm:prSet presAssocID="{4C5CA0DC-B8C7-422E-8F9D-598248A26594}" presName="parentLeftMargin" presStyleLbl="node1" presStyleIdx="0" presStyleCnt="4"/>
      <dgm:spPr/>
      <dgm:t>
        <a:bodyPr/>
        <a:lstStyle/>
        <a:p>
          <a:endParaRPr lang="it-IT"/>
        </a:p>
      </dgm:t>
    </dgm:pt>
    <dgm:pt modelId="{7D308A53-5AAB-4C02-812B-55A30C4A9D5E}" type="pres">
      <dgm:prSet presAssocID="{4C5CA0DC-B8C7-422E-8F9D-598248A26594}" presName="parentText" presStyleLbl="node1" presStyleIdx="1" presStyleCnt="4">
        <dgm:presLayoutVars>
          <dgm:chMax val="0"/>
          <dgm:bulletEnabled val="1"/>
        </dgm:presLayoutVars>
      </dgm:prSet>
      <dgm:spPr>
        <a:xfrm>
          <a:off x="304800" y="1545077"/>
          <a:ext cx="4267200" cy="501840"/>
        </a:xfrm>
        <a:prstGeom prst="roundRect">
          <a:avLst/>
        </a:prstGeom>
      </dgm:spPr>
      <dgm:t>
        <a:bodyPr/>
        <a:lstStyle/>
        <a:p>
          <a:endParaRPr lang="it-IT"/>
        </a:p>
      </dgm:t>
    </dgm:pt>
    <dgm:pt modelId="{8A2BE3BB-BBAB-4E9B-80E6-A1DB13C9B267}" type="pres">
      <dgm:prSet presAssocID="{4C5CA0DC-B8C7-422E-8F9D-598248A26594}" presName="negativeSpace" presStyleCnt="0"/>
      <dgm:spPr/>
    </dgm:pt>
    <dgm:pt modelId="{6D3666A3-CBEA-4F50-814B-7EA104221BCE}" type="pres">
      <dgm:prSet presAssocID="{4C5CA0DC-B8C7-422E-8F9D-598248A26594}" presName="childText" presStyleLbl="conFgAcc1" presStyleIdx="1" presStyleCnt="4">
        <dgm:presLayoutVars>
          <dgm:bulletEnabled val="1"/>
        </dgm:presLayoutVars>
      </dgm:prSet>
      <dgm:spPr/>
    </dgm:pt>
    <dgm:pt modelId="{E28C1702-4237-4A11-9CF0-1F420E13B3FC}" type="pres">
      <dgm:prSet presAssocID="{19ADBFFC-F753-4617-834A-86A80C418BBC}" presName="spaceBetweenRectangles" presStyleCnt="0"/>
      <dgm:spPr/>
    </dgm:pt>
    <dgm:pt modelId="{729BBC75-33ED-4F2F-B320-87F0A65344C5}" type="pres">
      <dgm:prSet presAssocID="{D37BF943-B795-4BFA-8097-817DFB76D461}" presName="parentLin" presStyleCnt="0"/>
      <dgm:spPr/>
    </dgm:pt>
    <dgm:pt modelId="{B0FC35F6-9383-4851-9EC4-445F3D823111}" type="pres">
      <dgm:prSet presAssocID="{D37BF943-B795-4BFA-8097-817DFB76D461}" presName="parentLeftMargin" presStyleLbl="node1" presStyleIdx="1" presStyleCnt="4"/>
      <dgm:spPr/>
      <dgm:t>
        <a:bodyPr/>
        <a:lstStyle/>
        <a:p>
          <a:endParaRPr lang="it-IT"/>
        </a:p>
      </dgm:t>
    </dgm:pt>
    <dgm:pt modelId="{06230035-9715-4479-8798-E5964568541B}" type="pres">
      <dgm:prSet presAssocID="{D37BF943-B795-4BFA-8097-817DFB76D461}" presName="parentText" presStyleLbl="node1" presStyleIdx="2" presStyleCnt="4">
        <dgm:presLayoutVars>
          <dgm:chMax val="0"/>
          <dgm:bulletEnabled val="1"/>
        </dgm:presLayoutVars>
      </dgm:prSet>
      <dgm:spPr>
        <a:xfrm>
          <a:off x="304800" y="2610722"/>
          <a:ext cx="4267200" cy="501840"/>
        </a:xfrm>
        <a:prstGeom prst="roundRect">
          <a:avLst/>
        </a:prstGeom>
      </dgm:spPr>
      <dgm:t>
        <a:bodyPr/>
        <a:lstStyle/>
        <a:p>
          <a:endParaRPr lang="it-IT"/>
        </a:p>
      </dgm:t>
    </dgm:pt>
    <dgm:pt modelId="{027879EF-AB55-4CDA-B9CF-436A7963C611}" type="pres">
      <dgm:prSet presAssocID="{D37BF943-B795-4BFA-8097-817DFB76D461}" presName="negativeSpace" presStyleCnt="0"/>
      <dgm:spPr/>
    </dgm:pt>
    <dgm:pt modelId="{D9EEB5A4-E6A2-44E6-A190-76C703A5CA54}" type="pres">
      <dgm:prSet presAssocID="{D37BF943-B795-4BFA-8097-817DFB76D461}" presName="childText" presStyleLbl="conFgAcc1" presStyleIdx="2" presStyleCnt="4">
        <dgm:presLayoutVars>
          <dgm:bulletEnabled val="1"/>
        </dgm:presLayoutVars>
      </dgm:prSet>
      <dgm:spPr>
        <a:solidFill>
          <a:schemeClr val="bg1">
            <a:alpha val="90000"/>
          </a:schemeClr>
        </a:solidFill>
        <a:ln>
          <a:noFill/>
        </a:ln>
      </dgm:spPr>
    </dgm:pt>
    <dgm:pt modelId="{4D1CF86D-D6BA-475A-A619-ED46F5D8BBF9}" type="pres">
      <dgm:prSet presAssocID="{7A8CA258-4149-484E-B786-8BEF59BAAA4D}" presName="spaceBetweenRectangles" presStyleCnt="0"/>
      <dgm:spPr/>
    </dgm:pt>
    <dgm:pt modelId="{B7EBC385-7DA3-48A2-B36E-3E9A04ECADB1}" type="pres">
      <dgm:prSet presAssocID="{94658E94-07F2-4834-93B3-22D0D0E0E15A}" presName="parentLin" presStyleCnt="0"/>
      <dgm:spPr/>
    </dgm:pt>
    <dgm:pt modelId="{4B74C1ED-4B82-47AF-9D27-E8E06E8C0285}" type="pres">
      <dgm:prSet presAssocID="{94658E94-07F2-4834-93B3-22D0D0E0E15A}" presName="parentLeftMargin" presStyleLbl="node1" presStyleIdx="2" presStyleCnt="4"/>
      <dgm:spPr/>
      <dgm:t>
        <a:bodyPr/>
        <a:lstStyle/>
        <a:p>
          <a:endParaRPr lang="it-IT"/>
        </a:p>
      </dgm:t>
    </dgm:pt>
    <dgm:pt modelId="{362980EC-A191-4950-9BBD-0B520CE9125A}" type="pres">
      <dgm:prSet presAssocID="{94658E94-07F2-4834-93B3-22D0D0E0E15A}" presName="parentText" presStyleLbl="node1" presStyleIdx="3" presStyleCnt="4">
        <dgm:presLayoutVars>
          <dgm:chMax val="0"/>
          <dgm:bulletEnabled val="1"/>
        </dgm:presLayoutVars>
      </dgm:prSet>
      <dgm:spPr>
        <a:xfrm>
          <a:off x="304800" y="3381842"/>
          <a:ext cx="4267200" cy="501840"/>
        </a:xfrm>
        <a:prstGeom prst="roundRect">
          <a:avLst/>
        </a:prstGeom>
      </dgm:spPr>
      <dgm:t>
        <a:bodyPr/>
        <a:lstStyle/>
        <a:p>
          <a:endParaRPr lang="it-IT"/>
        </a:p>
      </dgm:t>
    </dgm:pt>
    <dgm:pt modelId="{6EA12D9C-3C8F-476D-900A-8CB733DD1B3A}" type="pres">
      <dgm:prSet presAssocID="{94658E94-07F2-4834-93B3-22D0D0E0E15A}" presName="negativeSpace" presStyleCnt="0"/>
      <dgm:spPr/>
    </dgm:pt>
    <dgm:pt modelId="{F98590A0-F382-4BE2-AC94-5F7050256C1D}" type="pres">
      <dgm:prSet presAssocID="{94658E94-07F2-4834-93B3-22D0D0E0E15A}" presName="childText" presStyleLbl="conFgAcc1" presStyleIdx="3" presStyleCnt="4">
        <dgm:presLayoutVars>
          <dgm:bulletEnabled val="1"/>
        </dgm:presLayoutVars>
      </dgm:prSet>
      <dgm:spPr/>
    </dgm:pt>
  </dgm:ptLst>
  <dgm:cxnLst>
    <dgm:cxn modelId="{928A95AD-8DC1-49DF-8696-DD6E6CB2F06C}" type="presOf" srcId="{BC0873E8-D5FB-4E69-A3DA-CDDB71EA40A6}" destId="{27E18E33-994B-45B9-9E5C-FE8AB0EF23C7}" srcOrd="1" destOrd="0" presId="urn:microsoft.com/office/officeart/2005/8/layout/list1"/>
    <dgm:cxn modelId="{BF9C46A6-FE7E-4DC9-8E5D-BD5C3AA368CB}" srcId="{8DB5E148-61A6-4836-A1FD-BFCE19B0410F}" destId="{BC0873E8-D5FB-4E69-A3DA-CDDB71EA40A6}" srcOrd="0" destOrd="0" parTransId="{C1482AE6-7263-46B3-B3A4-F35440D03044}" sibTransId="{DF6EF0EB-EBF1-4C6E-BF77-56B452E59DEE}"/>
    <dgm:cxn modelId="{DE8D3A3C-79B1-448A-9E94-3FBE995E4697}" srcId="{8DB5E148-61A6-4836-A1FD-BFCE19B0410F}" destId="{D37BF943-B795-4BFA-8097-817DFB76D461}" srcOrd="2" destOrd="0" parTransId="{C64FEE82-BE36-4CF8-9F1A-00DFCEC71757}" sibTransId="{7A8CA258-4149-484E-B786-8BEF59BAAA4D}"/>
    <dgm:cxn modelId="{E19ACF47-74DC-44DC-A959-0C618FCB609C}" srcId="{8DB5E148-61A6-4836-A1FD-BFCE19B0410F}" destId="{4C5CA0DC-B8C7-422E-8F9D-598248A26594}" srcOrd="1" destOrd="0" parTransId="{EB270A34-ED8D-4AC9-9DE0-9251C3DAE224}" sibTransId="{19ADBFFC-F753-4617-834A-86A80C418BBC}"/>
    <dgm:cxn modelId="{6FCB59BC-7C52-4A9C-9D8A-8A3AF7D6D43C}" type="presOf" srcId="{8DB5E148-61A6-4836-A1FD-BFCE19B0410F}" destId="{C24EF36F-E8F8-4BE7-8D74-70BFB6E12FEB}" srcOrd="0" destOrd="0" presId="urn:microsoft.com/office/officeart/2005/8/layout/list1"/>
    <dgm:cxn modelId="{E7B58E67-0A01-4067-8069-2F0066861225}" type="presOf" srcId="{D37BF943-B795-4BFA-8097-817DFB76D461}" destId="{06230035-9715-4479-8798-E5964568541B}" srcOrd="1" destOrd="0" presId="urn:microsoft.com/office/officeart/2005/8/layout/list1"/>
    <dgm:cxn modelId="{BF509C55-86BA-4846-9E2D-85F9B9ED6DCE}" srcId="{8DB5E148-61A6-4836-A1FD-BFCE19B0410F}" destId="{94658E94-07F2-4834-93B3-22D0D0E0E15A}" srcOrd="3" destOrd="0" parTransId="{D560F759-B88D-4EDE-993A-50FD6AEA63A5}" sibTransId="{625035C7-8893-4F5D-96C1-6042B6764F2E}"/>
    <dgm:cxn modelId="{5082BA80-2767-4AE8-B660-D8E1BB8443EB}" type="presOf" srcId="{4C5CA0DC-B8C7-422E-8F9D-598248A26594}" destId="{8B83BD4A-DD12-4DB3-8377-EBFD6BB4EC77}" srcOrd="0" destOrd="0" presId="urn:microsoft.com/office/officeart/2005/8/layout/list1"/>
    <dgm:cxn modelId="{FADA435E-E5C3-42FB-B3C9-CE1856E3CFA5}" type="presOf" srcId="{4C5CA0DC-B8C7-422E-8F9D-598248A26594}" destId="{7D308A53-5AAB-4C02-812B-55A30C4A9D5E}" srcOrd="1" destOrd="0" presId="urn:microsoft.com/office/officeart/2005/8/layout/list1"/>
    <dgm:cxn modelId="{76F43C06-BAB6-401A-82A9-4F40F05FADE9}" type="presOf" srcId="{94658E94-07F2-4834-93B3-22D0D0E0E15A}" destId="{362980EC-A191-4950-9BBD-0B520CE9125A}" srcOrd="1" destOrd="0" presId="urn:microsoft.com/office/officeart/2005/8/layout/list1"/>
    <dgm:cxn modelId="{E5FDEBD5-3EF6-472D-9572-F87245B9EE55}" type="presOf" srcId="{D37BF943-B795-4BFA-8097-817DFB76D461}" destId="{B0FC35F6-9383-4851-9EC4-445F3D823111}" srcOrd="0" destOrd="0" presId="urn:microsoft.com/office/officeart/2005/8/layout/list1"/>
    <dgm:cxn modelId="{A846EC04-7167-4B8A-9B6F-CAB4FB8F195E}" type="presOf" srcId="{94658E94-07F2-4834-93B3-22D0D0E0E15A}" destId="{4B74C1ED-4B82-47AF-9D27-E8E06E8C0285}" srcOrd="0" destOrd="0" presId="urn:microsoft.com/office/officeart/2005/8/layout/list1"/>
    <dgm:cxn modelId="{6786F181-4ADA-4B39-B161-8A010D5A563E}" type="presOf" srcId="{BC0873E8-D5FB-4E69-A3DA-CDDB71EA40A6}" destId="{974BA67F-E9EA-4EA2-8A4C-FB09196612E0}" srcOrd="0" destOrd="0" presId="urn:microsoft.com/office/officeart/2005/8/layout/list1"/>
    <dgm:cxn modelId="{6248D497-469F-4F56-AAA3-8F70AEA84EB0}" type="presParOf" srcId="{C24EF36F-E8F8-4BE7-8D74-70BFB6E12FEB}" destId="{25D43CD9-C58E-4192-84EE-0D40F7C7C0D3}" srcOrd="0" destOrd="0" presId="urn:microsoft.com/office/officeart/2005/8/layout/list1"/>
    <dgm:cxn modelId="{A8882BE4-0184-444A-BC93-B80F27D0957E}" type="presParOf" srcId="{25D43CD9-C58E-4192-84EE-0D40F7C7C0D3}" destId="{974BA67F-E9EA-4EA2-8A4C-FB09196612E0}" srcOrd="0" destOrd="0" presId="urn:microsoft.com/office/officeart/2005/8/layout/list1"/>
    <dgm:cxn modelId="{25D4CF97-F223-460C-8140-705526328618}" type="presParOf" srcId="{25D43CD9-C58E-4192-84EE-0D40F7C7C0D3}" destId="{27E18E33-994B-45B9-9E5C-FE8AB0EF23C7}" srcOrd="1" destOrd="0" presId="urn:microsoft.com/office/officeart/2005/8/layout/list1"/>
    <dgm:cxn modelId="{70F9882B-5081-423E-8CDB-90E289D41907}" type="presParOf" srcId="{C24EF36F-E8F8-4BE7-8D74-70BFB6E12FEB}" destId="{10F1E902-6056-4FBD-8114-0C9C354A3200}" srcOrd="1" destOrd="0" presId="urn:microsoft.com/office/officeart/2005/8/layout/list1"/>
    <dgm:cxn modelId="{90193D9B-1E52-4484-B3B9-961AA6E04AE8}" type="presParOf" srcId="{C24EF36F-E8F8-4BE7-8D74-70BFB6E12FEB}" destId="{2419A0D6-639D-4025-A005-BCCC3861D550}" srcOrd="2" destOrd="0" presId="urn:microsoft.com/office/officeart/2005/8/layout/list1"/>
    <dgm:cxn modelId="{862828DF-CD4D-43AE-A0E2-56114F829A25}" type="presParOf" srcId="{C24EF36F-E8F8-4BE7-8D74-70BFB6E12FEB}" destId="{E45204FD-FD87-4251-9E38-B84E15152572}" srcOrd="3" destOrd="0" presId="urn:microsoft.com/office/officeart/2005/8/layout/list1"/>
    <dgm:cxn modelId="{054B6F8B-82EF-4F04-82A3-D3EB560870D8}" type="presParOf" srcId="{C24EF36F-E8F8-4BE7-8D74-70BFB6E12FEB}" destId="{01EEF986-2015-401B-8A89-AD03192FEBF8}" srcOrd="4" destOrd="0" presId="urn:microsoft.com/office/officeart/2005/8/layout/list1"/>
    <dgm:cxn modelId="{F25A64FD-CFCE-406A-914B-1E03C5860AE8}" type="presParOf" srcId="{01EEF986-2015-401B-8A89-AD03192FEBF8}" destId="{8B83BD4A-DD12-4DB3-8377-EBFD6BB4EC77}" srcOrd="0" destOrd="0" presId="urn:microsoft.com/office/officeart/2005/8/layout/list1"/>
    <dgm:cxn modelId="{0F387627-08BC-4072-958B-2CFD951E47AF}" type="presParOf" srcId="{01EEF986-2015-401B-8A89-AD03192FEBF8}" destId="{7D308A53-5AAB-4C02-812B-55A30C4A9D5E}" srcOrd="1" destOrd="0" presId="urn:microsoft.com/office/officeart/2005/8/layout/list1"/>
    <dgm:cxn modelId="{051F234A-0AAA-4649-A4C7-6E56A572047E}" type="presParOf" srcId="{C24EF36F-E8F8-4BE7-8D74-70BFB6E12FEB}" destId="{8A2BE3BB-BBAB-4E9B-80E6-A1DB13C9B267}" srcOrd="5" destOrd="0" presId="urn:microsoft.com/office/officeart/2005/8/layout/list1"/>
    <dgm:cxn modelId="{141FDE96-A855-4A07-B290-E8CAA1F19038}" type="presParOf" srcId="{C24EF36F-E8F8-4BE7-8D74-70BFB6E12FEB}" destId="{6D3666A3-CBEA-4F50-814B-7EA104221BCE}" srcOrd="6" destOrd="0" presId="urn:microsoft.com/office/officeart/2005/8/layout/list1"/>
    <dgm:cxn modelId="{962E430A-6935-4892-8FBD-BFAA7F867F99}" type="presParOf" srcId="{C24EF36F-E8F8-4BE7-8D74-70BFB6E12FEB}" destId="{E28C1702-4237-4A11-9CF0-1F420E13B3FC}" srcOrd="7" destOrd="0" presId="urn:microsoft.com/office/officeart/2005/8/layout/list1"/>
    <dgm:cxn modelId="{C8E66A97-0B4C-429E-B90C-75514A34921B}" type="presParOf" srcId="{C24EF36F-E8F8-4BE7-8D74-70BFB6E12FEB}" destId="{729BBC75-33ED-4F2F-B320-87F0A65344C5}" srcOrd="8" destOrd="0" presId="urn:microsoft.com/office/officeart/2005/8/layout/list1"/>
    <dgm:cxn modelId="{FE793D6B-D297-433D-A1C2-597BC42323E5}" type="presParOf" srcId="{729BBC75-33ED-4F2F-B320-87F0A65344C5}" destId="{B0FC35F6-9383-4851-9EC4-445F3D823111}" srcOrd="0" destOrd="0" presId="urn:microsoft.com/office/officeart/2005/8/layout/list1"/>
    <dgm:cxn modelId="{9C36A17D-6A95-428A-B47F-E153214C770B}" type="presParOf" srcId="{729BBC75-33ED-4F2F-B320-87F0A65344C5}" destId="{06230035-9715-4479-8798-E5964568541B}" srcOrd="1" destOrd="0" presId="urn:microsoft.com/office/officeart/2005/8/layout/list1"/>
    <dgm:cxn modelId="{5881CDA7-3817-442F-8790-08F38F9FB376}" type="presParOf" srcId="{C24EF36F-E8F8-4BE7-8D74-70BFB6E12FEB}" destId="{027879EF-AB55-4CDA-B9CF-436A7963C611}" srcOrd="9" destOrd="0" presId="urn:microsoft.com/office/officeart/2005/8/layout/list1"/>
    <dgm:cxn modelId="{1F4E301D-975D-4B8D-8522-998CEA93A079}" type="presParOf" srcId="{C24EF36F-E8F8-4BE7-8D74-70BFB6E12FEB}" destId="{D9EEB5A4-E6A2-44E6-A190-76C703A5CA54}" srcOrd="10" destOrd="0" presId="urn:microsoft.com/office/officeart/2005/8/layout/list1"/>
    <dgm:cxn modelId="{BE53ACE0-64B9-4BF3-961F-9E0AF79C59B3}" type="presParOf" srcId="{C24EF36F-E8F8-4BE7-8D74-70BFB6E12FEB}" destId="{4D1CF86D-D6BA-475A-A619-ED46F5D8BBF9}" srcOrd="11" destOrd="0" presId="urn:microsoft.com/office/officeart/2005/8/layout/list1"/>
    <dgm:cxn modelId="{E8C092D9-946C-4740-88E8-AB71BE73ABFC}" type="presParOf" srcId="{C24EF36F-E8F8-4BE7-8D74-70BFB6E12FEB}" destId="{B7EBC385-7DA3-48A2-B36E-3E9A04ECADB1}" srcOrd="12" destOrd="0" presId="urn:microsoft.com/office/officeart/2005/8/layout/list1"/>
    <dgm:cxn modelId="{F58F411B-60A9-4E04-B3B8-433B99B1AF05}" type="presParOf" srcId="{B7EBC385-7DA3-48A2-B36E-3E9A04ECADB1}" destId="{4B74C1ED-4B82-47AF-9D27-E8E06E8C0285}" srcOrd="0" destOrd="0" presId="urn:microsoft.com/office/officeart/2005/8/layout/list1"/>
    <dgm:cxn modelId="{D7E12997-D5D5-4B08-9571-8222313E24C5}" type="presParOf" srcId="{B7EBC385-7DA3-48A2-B36E-3E9A04ECADB1}" destId="{362980EC-A191-4950-9BBD-0B520CE9125A}" srcOrd="1" destOrd="0" presId="urn:microsoft.com/office/officeart/2005/8/layout/list1"/>
    <dgm:cxn modelId="{48EFDB16-5BA1-4EBE-A594-14D1AAD0FD06}" type="presParOf" srcId="{C24EF36F-E8F8-4BE7-8D74-70BFB6E12FEB}" destId="{6EA12D9C-3C8F-476D-900A-8CB733DD1B3A}" srcOrd="13" destOrd="0" presId="urn:microsoft.com/office/officeart/2005/8/layout/list1"/>
    <dgm:cxn modelId="{B59471E6-01A8-49E1-8C74-FAF25A03FBAC}" type="presParOf" srcId="{C24EF36F-E8F8-4BE7-8D74-70BFB6E12FEB}" destId="{F98590A0-F382-4BE2-AC94-5F7050256C1D}"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5E148-61A6-4836-A1FD-BFCE19B041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EBBB9D8-D4B5-4348-ADE4-3CF2BD059316}">
      <dgm:prSet phldrT="[Text]" custT="1"/>
      <dgm:spPr>
        <a:solidFill>
          <a:srgbClr val="DA0058"/>
        </a:solidFill>
      </dgm:spPr>
      <dgm:t>
        <a:bodyPr/>
        <a:lstStyle/>
        <a:p>
          <a:r>
            <a:rPr lang="it-IT" sz="2400" b="1" dirty="0">
              <a:latin typeface="Titillium Web" panose="00000500000000000000" pitchFamily="2" charset="0"/>
            </a:rPr>
            <a:t>Webinar</a:t>
          </a:r>
        </a:p>
      </dgm:t>
    </dgm:pt>
    <dgm:pt modelId="{2EE13A9A-59D8-4A04-9FA6-4E3A6FE3BF29}" type="parTrans" cxnId="{30000781-F012-4A77-9335-CFD3FB9EC0AB}">
      <dgm:prSet/>
      <dgm:spPr/>
      <dgm:t>
        <a:bodyPr/>
        <a:lstStyle/>
        <a:p>
          <a:endParaRPr lang="it-IT"/>
        </a:p>
      </dgm:t>
    </dgm:pt>
    <dgm:pt modelId="{E32E1D81-DB81-4618-BBB7-5EE8EA39F048}" type="sibTrans" cxnId="{30000781-F012-4A77-9335-CFD3FB9EC0AB}">
      <dgm:prSet/>
      <dgm:spPr/>
      <dgm:t>
        <a:bodyPr/>
        <a:lstStyle/>
        <a:p>
          <a:endParaRPr lang="it-IT"/>
        </a:p>
      </dgm:t>
    </dgm:pt>
    <dgm:pt modelId="{BC0873E8-D5FB-4E69-A3DA-CDDB71EA40A6}">
      <dgm:prSet phldrT="[Text]" custT="1"/>
      <dgm:spPr>
        <a:solidFill>
          <a:srgbClr val="0052A4"/>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err="1"/>
            <a:t>Videotestimonianze</a:t>
          </a:r>
          <a:endParaRPr lang="it-IT" sz="2400" b="1" kern="1200" dirty="0">
            <a:solidFill>
              <a:prstClr val="white"/>
            </a:solidFill>
            <a:latin typeface="Titillium Web" panose="00000500000000000000" pitchFamily="2" charset="0"/>
            <a:ea typeface="+mn-ea"/>
            <a:cs typeface="+mn-cs"/>
          </a:endParaRPr>
        </a:p>
      </dgm:t>
    </dgm:pt>
    <dgm:pt modelId="{C1482AE6-7263-46B3-B3A4-F35440D03044}" type="parTrans" cxnId="{BF9C46A6-FE7E-4DC9-8E5D-BD5C3AA368CB}">
      <dgm:prSet/>
      <dgm:spPr/>
      <dgm:t>
        <a:bodyPr/>
        <a:lstStyle/>
        <a:p>
          <a:endParaRPr lang="it-IT"/>
        </a:p>
      </dgm:t>
    </dgm:pt>
    <dgm:pt modelId="{DF6EF0EB-EBF1-4C6E-BF77-56B452E59DEE}" type="sibTrans" cxnId="{BF9C46A6-FE7E-4DC9-8E5D-BD5C3AA368CB}">
      <dgm:prSet/>
      <dgm:spPr/>
      <dgm:t>
        <a:bodyPr/>
        <a:lstStyle/>
        <a:p>
          <a:endParaRPr lang="it-IT"/>
        </a:p>
      </dgm:t>
    </dgm:pt>
    <dgm:pt modelId="{4C5CA0DC-B8C7-422E-8F9D-598248A26594}">
      <dgm:prSet phldrT="[Text]" custT="1"/>
      <dgm:spPr>
        <a:solidFill>
          <a:schemeClr val="accent5">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a:t>Schede informative</a:t>
          </a:r>
          <a:endParaRPr lang="it-IT" sz="2400" b="1" kern="1200" dirty="0">
            <a:solidFill>
              <a:prstClr val="white"/>
            </a:solidFill>
            <a:latin typeface="Titillium Web" panose="00000500000000000000" pitchFamily="2" charset="0"/>
            <a:ea typeface="+mn-ea"/>
            <a:cs typeface="+mn-cs"/>
          </a:endParaRPr>
        </a:p>
      </dgm:t>
    </dgm:pt>
    <dgm:pt modelId="{EB270A34-ED8D-4AC9-9DE0-9251C3DAE224}" type="parTrans" cxnId="{E19ACF47-74DC-44DC-A959-0C618FCB609C}">
      <dgm:prSet/>
      <dgm:spPr/>
      <dgm:t>
        <a:bodyPr/>
        <a:lstStyle/>
        <a:p>
          <a:endParaRPr lang="it-IT"/>
        </a:p>
      </dgm:t>
    </dgm:pt>
    <dgm:pt modelId="{19ADBFFC-F753-4617-834A-86A80C418BBC}" type="sibTrans" cxnId="{E19ACF47-74DC-44DC-A959-0C618FCB609C}">
      <dgm:prSet/>
      <dgm:spPr/>
      <dgm:t>
        <a:bodyPr/>
        <a:lstStyle/>
        <a:p>
          <a:endParaRPr lang="it-IT"/>
        </a:p>
      </dgm:t>
    </dgm:pt>
    <dgm:pt modelId="{D37BF943-B795-4BFA-8097-817DFB76D461}">
      <dgm:prSet custT="1"/>
      <dgm:spPr>
        <a:solidFill>
          <a:srgbClr val="009644"/>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a:solidFill>
                <a:prstClr val="white"/>
              </a:solidFill>
              <a:latin typeface="Titillium Web" panose="00000500000000000000" pitchFamily="2" charset="0"/>
              <a:ea typeface="+mn-ea"/>
              <a:cs typeface="+mn-cs"/>
            </a:rPr>
            <a:t>Nuove tecnologie digitali</a:t>
          </a:r>
        </a:p>
      </dgm:t>
    </dgm:pt>
    <dgm:pt modelId="{C64FEE82-BE36-4CF8-9F1A-00DFCEC71757}" type="parTrans" cxnId="{DE8D3A3C-79B1-448A-9E94-3FBE995E4697}">
      <dgm:prSet/>
      <dgm:spPr/>
      <dgm:t>
        <a:bodyPr/>
        <a:lstStyle/>
        <a:p>
          <a:endParaRPr lang="it-IT"/>
        </a:p>
      </dgm:t>
    </dgm:pt>
    <dgm:pt modelId="{7A8CA258-4149-484E-B786-8BEF59BAAA4D}" type="sibTrans" cxnId="{DE8D3A3C-79B1-448A-9E94-3FBE995E4697}">
      <dgm:prSet/>
      <dgm:spPr/>
      <dgm:t>
        <a:bodyPr/>
        <a:lstStyle/>
        <a:p>
          <a:endParaRPr lang="it-IT"/>
        </a:p>
      </dgm:t>
    </dgm:pt>
    <dgm:pt modelId="{94658E94-07F2-4834-93B3-22D0D0E0E15A}">
      <dgm:prSet custT="1"/>
      <dgm:spPr>
        <a:solidFill>
          <a:srgbClr val="E66914"/>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b="1" kern="1200" dirty="0" err="1">
              <a:solidFill>
                <a:prstClr val="white"/>
              </a:solidFill>
              <a:latin typeface="Titillium Web" panose="00000500000000000000" pitchFamily="2" charset="0"/>
              <a:ea typeface="+mn-ea"/>
              <a:cs typeface="+mn-cs"/>
            </a:rPr>
            <a:t>Syllabus</a:t>
          </a:r>
          <a:r>
            <a:rPr lang="it-IT" sz="2400" b="1" kern="1200" dirty="0">
              <a:solidFill>
                <a:prstClr val="white"/>
              </a:solidFill>
              <a:latin typeface="Titillium Web" panose="00000500000000000000" pitchFamily="2" charset="0"/>
              <a:ea typeface="+mn-ea"/>
              <a:cs typeface="+mn-cs"/>
            </a:rPr>
            <a:t> competenze digitali</a:t>
          </a:r>
        </a:p>
      </dgm:t>
    </dgm:pt>
    <dgm:pt modelId="{D560F759-B88D-4EDE-993A-50FD6AEA63A5}" type="parTrans" cxnId="{BF509C55-86BA-4846-9E2D-85F9B9ED6DCE}">
      <dgm:prSet/>
      <dgm:spPr/>
      <dgm:t>
        <a:bodyPr/>
        <a:lstStyle/>
        <a:p>
          <a:endParaRPr lang="it-IT"/>
        </a:p>
      </dgm:t>
    </dgm:pt>
    <dgm:pt modelId="{625035C7-8893-4F5D-96C1-6042B6764F2E}" type="sibTrans" cxnId="{BF509C55-86BA-4846-9E2D-85F9B9ED6DCE}">
      <dgm:prSet/>
      <dgm:spPr/>
      <dgm:t>
        <a:bodyPr/>
        <a:lstStyle/>
        <a:p>
          <a:endParaRPr lang="it-IT"/>
        </a:p>
      </dgm:t>
    </dgm:pt>
    <dgm:pt modelId="{C24EF36F-E8F8-4BE7-8D74-70BFB6E12FEB}" type="pres">
      <dgm:prSet presAssocID="{8DB5E148-61A6-4836-A1FD-BFCE19B0410F}" presName="linear" presStyleCnt="0">
        <dgm:presLayoutVars>
          <dgm:dir/>
          <dgm:animLvl val="lvl"/>
          <dgm:resizeHandles val="exact"/>
        </dgm:presLayoutVars>
      </dgm:prSet>
      <dgm:spPr/>
      <dgm:t>
        <a:bodyPr/>
        <a:lstStyle/>
        <a:p>
          <a:endParaRPr lang="it-IT"/>
        </a:p>
      </dgm:t>
    </dgm:pt>
    <dgm:pt modelId="{FF8160F5-1901-4479-97DE-A5F3F4A63B41}" type="pres">
      <dgm:prSet presAssocID="{1EBBB9D8-D4B5-4348-ADE4-3CF2BD059316}" presName="parentLin" presStyleCnt="0"/>
      <dgm:spPr/>
    </dgm:pt>
    <dgm:pt modelId="{177FFDA1-1925-4938-8FCF-74175C90B930}" type="pres">
      <dgm:prSet presAssocID="{1EBBB9D8-D4B5-4348-ADE4-3CF2BD059316}" presName="parentLeftMargin" presStyleLbl="node1" presStyleIdx="0" presStyleCnt="5"/>
      <dgm:spPr/>
      <dgm:t>
        <a:bodyPr/>
        <a:lstStyle/>
        <a:p>
          <a:endParaRPr lang="it-IT"/>
        </a:p>
      </dgm:t>
    </dgm:pt>
    <dgm:pt modelId="{BE9A990F-C900-4717-8184-8F898F553477}" type="pres">
      <dgm:prSet presAssocID="{1EBBB9D8-D4B5-4348-ADE4-3CF2BD059316}" presName="parentText" presStyleLbl="node1" presStyleIdx="0" presStyleCnt="5">
        <dgm:presLayoutVars>
          <dgm:chMax val="0"/>
          <dgm:bulletEnabled val="1"/>
        </dgm:presLayoutVars>
      </dgm:prSet>
      <dgm:spPr/>
      <dgm:t>
        <a:bodyPr/>
        <a:lstStyle/>
        <a:p>
          <a:endParaRPr lang="it-IT"/>
        </a:p>
      </dgm:t>
    </dgm:pt>
    <dgm:pt modelId="{F65D003F-D2D7-49A7-A830-56C119E56177}" type="pres">
      <dgm:prSet presAssocID="{1EBBB9D8-D4B5-4348-ADE4-3CF2BD059316}" presName="negativeSpace" presStyleCnt="0"/>
      <dgm:spPr/>
    </dgm:pt>
    <dgm:pt modelId="{1D5A8810-844A-4969-BDB1-94DE3E02546F}" type="pres">
      <dgm:prSet presAssocID="{1EBBB9D8-D4B5-4348-ADE4-3CF2BD059316}" presName="childText" presStyleLbl="conFgAcc1" presStyleIdx="0" presStyleCnt="5">
        <dgm:presLayoutVars>
          <dgm:bulletEnabled val="1"/>
        </dgm:presLayoutVars>
      </dgm:prSet>
      <dgm:spPr>
        <a:solidFill>
          <a:schemeClr val="bg1">
            <a:alpha val="90000"/>
          </a:schemeClr>
        </a:solidFill>
        <a:ln>
          <a:noFill/>
        </a:ln>
      </dgm:spPr>
    </dgm:pt>
    <dgm:pt modelId="{5C2C7D5E-9A34-454C-9DD5-CB9A14E73A8C}" type="pres">
      <dgm:prSet presAssocID="{E32E1D81-DB81-4618-BBB7-5EE8EA39F048}" presName="spaceBetweenRectangles" presStyleCnt="0"/>
      <dgm:spPr/>
    </dgm:pt>
    <dgm:pt modelId="{25D43CD9-C58E-4192-84EE-0D40F7C7C0D3}" type="pres">
      <dgm:prSet presAssocID="{BC0873E8-D5FB-4E69-A3DA-CDDB71EA40A6}" presName="parentLin" presStyleCnt="0"/>
      <dgm:spPr/>
    </dgm:pt>
    <dgm:pt modelId="{974BA67F-E9EA-4EA2-8A4C-FB09196612E0}" type="pres">
      <dgm:prSet presAssocID="{BC0873E8-D5FB-4E69-A3DA-CDDB71EA40A6}" presName="parentLeftMargin" presStyleLbl="node1" presStyleIdx="0" presStyleCnt="5"/>
      <dgm:spPr/>
      <dgm:t>
        <a:bodyPr/>
        <a:lstStyle/>
        <a:p>
          <a:endParaRPr lang="it-IT"/>
        </a:p>
      </dgm:t>
    </dgm:pt>
    <dgm:pt modelId="{27E18E33-994B-45B9-9E5C-FE8AB0EF23C7}" type="pres">
      <dgm:prSet presAssocID="{BC0873E8-D5FB-4E69-A3DA-CDDB71EA40A6}" presName="parentText" presStyleLbl="node1" presStyleIdx="1" presStyleCnt="5">
        <dgm:presLayoutVars>
          <dgm:chMax val="0"/>
          <dgm:bulletEnabled val="1"/>
        </dgm:presLayoutVars>
      </dgm:prSet>
      <dgm:spPr>
        <a:xfrm>
          <a:off x="304800" y="773957"/>
          <a:ext cx="4267200" cy="501840"/>
        </a:xfrm>
        <a:prstGeom prst="roundRect">
          <a:avLst/>
        </a:prstGeom>
      </dgm:spPr>
      <dgm:t>
        <a:bodyPr/>
        <a:lstStyle/>
        <a:p>
          <a:endParaRPr lang="it-IT"/>
        </a:p>
      </dgm:t>
    </dgm:pt>
    <dgm:pt modelId="{10F1E902-6056-4FBD-8114-0C9C354A3200}" type="pres">
      <dgm:prSet presAssocID="{BC0873E8-D5FB-4E69-A3DA-CDDB71EA40A6}" presName="negativeSpace" presStyleCnt="0"/>
      <dgm:spPr/>
    </dgm:pt>
    <dgm:pt modelId="{2419A0D6-639D-4025-A005-BCCC3861D550}" type="pres">
      <dgm:prSet presAssocID="{BC0873E8-D5FB-4E69-A3DA-CDDB71EA40A6}" presName="childText" presStyleLbl="conFgAcc1" presStyleIdx="1" presStyleCnt="5">
        <dgm:presLayoutVars>
          <dgm:bulletEnabled val="1"/>
        </dgm:presLayoutVars>
      </dgm:prSet>
      <dgm:spPr>
        <a:solidFill>
          <a:schemeClr val="bg1">
            <a:alpha val="90000"/>
          </a:schemeClr>
        </a:solidFill>
        <a:ln>
          <a:noFill/>
        </a:ln>
      </dgm:spPr>
    </dgm:pt>
    <dgm:pt modelId="{E45204FD-FD87-4251-9E38-B84E15152572}" type="pres">
      <dgm:prSet presAssocID="{DF6EF0EB-EBF1-4C6E-BF77-56B452E59DEE}" presName="spaceBetweenRectangles" presStyleCnt="0"/>
      <dgm:spPr/>
    </dgm:pt>
    <dgm:pt modelId="{01EEF986-2015-401B-8A89-AD03192FEBF8}" type="pres">
      <dgm:prSet presAssocID="{4C5CA0DC-B8C7-422E-8F9D-598248A26594}" presName="parentLin" presStyleCnt="0"/>
      <dgm:spPr/>
    </dgm:pt>
    <dgm:pt modelId="{8B83BD4A-DD12-4DB3-8377-EBFD6BB4EC77}" type="pres">
      <dgm:prSet presAssocID="{4C5CA0DC-B8C7-422E-8F9D-598248A26594}" presName="parentLeftMargin" presStyleLbl="node1" presStyleIdx="1" presStyleCnt="5"/>
      <dgm:spPr/>
      <dgm:t>
        <a:bodyPr/>
        <a:lstStyle/>
        <a:p>
          <a:endParaRPr lang="it-IT"/>
        </a:p>
      </dgm:t>
    </dgm:pt>
    <dgm:pt modelId="{7D308A53-5AAB-4C02-812B-55A30C4A9D5E}" type="pres">
      <dgm:prSet presAssocID="{4C5CA0DC-B8C7-422E-8F9D-598248A26594}" presName="parentText" presStyleLbl="node1" presStyleIdx="2" presStyleCnt="5">
        <dgm:presLayoutVars>
          <dgm:chMax val="0"/>
          <dgm:bulletEnabled val="1"/>
        </dgm:presLayoutVars>
      </dgm:prSet>
      <dgm:spPr>
        <a:xfrm>
          <a:off x="304800" y="1545077"/>
          <a:ext cx="4267200" cy="501840"/>
        </a:xfrm>
        <a:prstGeom prst="roundRect">
          <a:avLst/>
        </a:prstGeom>
      </dgm:spPr>
      <dgm:t>
        <a:bodyPr/>
        <a:lstStyle/>
        <a:p>
          <a:endParaRPr lang="it-IT"/>
        </a:p>
      </dgm:t>
    </dgm:pt>
    <dgm:pt modelId="{8A2BE3BB-BBAB-4E9B-80E6-A1DB13C9B267}" type="pres">
      <dgm:prSet presAssocID="{4C5CA0DC-B8C7-422E-8F9D-598248A26594}" presName="negativeSpace" presStyleCnt="0"/>
      <dgm:spPr/>
    </dgm:pt>
    <dgm:pt modelId="{6D3666A3-CBEA-4F50-814B-7EA104221BCE}" type="pres">
      <dgm:prSet presAssocID="{4C5CA0DC-B8C7-422E-8F9D-598248A26594}" presName="childText" presStyleLbl="conFgAcc1" presStyleIdx="2" presStyleCnt="5">
        <dgm:presLayoutVars>
          <dgm:bulletEnabled val="1"/>
        </dgm:presLayoutVars>
      </dgm:prSet>
      <dgm:spPr/>
    </dgm:pt>
    <dgm:pt modelId="{E28C1702-4237-4A11-9CF0-1F420E13B3FC}" type="pres">
      <dgm:prSet presAssocID="{19ADBFFC-F753-4617-834A-86A80C418BBC}" presName="spaceBetweenRectangles" presStyleCnt="0"/>
      <dgm:spPr/>
    </dgm:pt>
    <dgm:pt modelId="{729BBC75-33ED-4F2F-B320-87F0A65344C5}" type="pres">
      <dgm:prSet presAssocID="{D37BF943-B795-4BFA-8097-817DFB76D461}" presName="parentLin" presStyleCnt="0"/>
      <dgm:spPr/>
    </dgm:pt>
    <dgm:pt modelId="{B0FC35F6-9383-4851-9EC4-445F3D823111}" type="pres">
      <dgm:prSet presAssocID="{D37BF943-B795-4BFA-8097-817DFB76D461}" presName="parentLeftMargin" presStyleLbl="node1" presStyleIdx="2" presStyleCnt="5"/>
      <dgm:spPr/>
      <dgm:t>
        <a:bodyPr/>
        <a:lstStyle/>
        <a:p>
          <a:endParaRPr lang="it-IT"/>
        </a:p>
      </dgm:t>
    </dgm:pt>
    <dgm:pt modelId="{06230035-9715-4479-8798-E5964568541B}" type="pres">
      <dgm:prSet presAssocID="{D37BF943-B795-4BFA-8097-817DFB76D461}" presName="parentText" presStyleLbl="node1" presStyleIdx="3" presStyleCnt="5">
        <dgm:presLayoutVars>
          <dgm:chMax val="0"/>
          <dgm:bulletEnabled val="1"/>
        </dgm:presLayoutVars>
      </dgm:prSet>
      <dgm:spPr>
        <a:xfrm>
          <a:off x="304800" y="2610722"/>
          <a:ext cx="4267200" cy="501840"/>
        </a:xfrm>
        <a:prstGeom prst="roundRect">
          <a:avLst/>
        </a:prstGeom>
      </dgm:spPr>
      <dgm:t>
        <a:bodyPr/>
        <a:lstStyle/>
        <a:p>
          <a:endParaRPr lang="it-IT"/>
        </a:p>
      </dgm:t>
    </dgm:pt>
    <dgm:pt modelId="{027879EF-AB55-4CDA-B9CF-436A7963C611}" type="pres">
      <dgm:prSet presAssocID="{D37BF943-B795-4BFA-8097-817DFB76D461}" presName="negativeSpace" presStyleCnt="0"/>
      <dgm:spPr/>
    </dgm:pt>
    <dgm:pt modelId="{D9EEB5A4-E6A2-44E6-A190-76C703A5CA54}" type="pres">
      <dgm:prSet presAssocID="{D37BF943-B795-4BFA-8097-817DFB76D461}" presName="childText" presStyleLbl="conFgAcc1" presStyleIdx="3" presStyleCnt="5">
        <dgm:presLayoutVars>
          <dgm:bulletEnabled val="1"/>
        </dgm:presLayoutVars>
      </dgm:prSet>
      <dgm:spPr>
        <a:solidFill>
          <a:schemeClr val="bg1">
            <a:alpha val="90000"/>
          </a:schemeClr>
        </a:solidFill>
        <a:ln>
          <a:noFill/>
        </a:ln>
      </dgm:spPr>
    </dgm:pt>
    <dgm:pt modelId="{4D1CF86D-D6BA-475A-A619-ED46F5D8BBF9}" type="pres">
      <dgm:prSet presAssocID="{7A8CA258-4149-484E-B786-8BEF59BAAA4D}" presName="spaceBetweenRectangles" presStyleCnt="0"/>
      <dgm:spPr/>
    </dgm:pt>
    <dgm:pt modelId="{B7EBC385-7DA3-48A2-B36E-3E9A04ECADB1}" type="pres">
      <dgm:prSet presAssocID="{94658E94-07F2-4834-93B3-22D0D0E0E15A}" presName="parentLin" presStyleCnt="0"/>
      <dgm:spPr/>
    </dgm:pt>
    <dgm:pt modelId="{4B74C1ED-4B82-47AF-9D27-E8E06E8C0285}" type="pres">
      <dgm:prSet presAssocID="{94658E94-07F2-4834-93B3-22D0D0E0E15A}" presName="parentLeftMargin" presStyleLbl="node1" presStyleIdx="3" presStyleCnt="5"/>
      <dgm:spPr/>
      <dgm:t>
        <a:bodyPr/>
        <a:lstStyle/>
        <a:p>
          <a:endParaRPr lang="it-IT"/>
        </a:p>
      </dgm:t>
    </dgm:pt>
    <dgm:pt modelId="{362980EC-A191-4950-9BBD-0B520CE9125A}" type="pres">
      <dgm:prSet presAssocID="{94658E94-07F2-4834-93B3-22D0D0E0E15A}" presName="parentText" presStyleLbl="node1" presStyleIdx="4" presStyleCnt="5">
        <dgm:presLayoutVars>
          <dgm:chMax val="0"/>
          <dgm:bulletEnabled val="1"/>
        </dgm:presLayoutVars>
      </dgm:prSet>
      <dgm:spPr>
        <a:xfrm>
          <a:off x="304800" y="3381842"/>
          <a:ext cx="4267200" cy="501840"/>
        </a:xfrm>
        <a:prstGeom prst="roundRect">
          <a:avLst/>
        </a:prstGeom>
      </dgm:spPr>
      <dgm:t>
        <a:bodyPr/>
        <a:lstStyle/>
        <a:p>
          <a:endParaRPr lang="it-IT"/>
        </a:p>
      </dgm:t>
    </dgm:pt>
    <dgm:pt modelId="{6EA12D9C-3C8F-476D-900A-8CB733DD1B3A}" type="pres">
      <dgm:prSet presAssocID="{94658E94-07F2-4834-93B3-22D0D0E0E15A}" presName="negativeSpace" presStyleCnt="0"/>
      <dgm:spPr/>
    </dgm:pt>
    <dgm:pt modelId="{F98590A0-F382-4BE2-AC94-5F7050256C1D}" type="pres">
      <dgm:prSet presAssocID="{94658E94-07F2-4834-93B3-22D0D0E0E15A}" presName="childText" presStyleLbl="conFgAcc1" presStyleIdx="4" presStyleCnt="5">
        <dgm:presLayoutVars>
          <dgm:bulletEnabled val="1"/>
        </dgm:presLayoutVars>
      </dgm:prSet>
      <dgm:spPr/>
    </dgm:pt>
  </dgm:ptLst>
  <dgm:cxnLst>
    <dgm:cxn modelId="{BF509C55-86BA-4846-9E2D-85F9B9ED6DCE}" srcId="{8DB5E148-61A6-4836-A1FD-BFCE19B0410F}" destId="{94658E94-07F2-4834-93B3-22D0D0E0E15A}" srcOrd="4" destOrd="0" parTransId="{D560F759-B88D-4EDE-993A-50FD6AEA63A5}" sibTransId="{625035C7-8893-4F5D-96C1-6042B6764F2E}"/>
    <dgm:cxn modelId="{30000781-F012-4A77-9335-CFD3FB9EC0AB}" srcId="{8DB5E148-61A6-4836-A1FD-BFCE19B0410F}" destId="{1EBBB9D8-D4B5-4348-ADE4-3CF2BD059316}" srcOrd="0" destOrd="0" parTransId="{2EE13A9A-59D8-4A04-9FA6-4E3A6FE3BF29}" sibTransId="{E32E1D81-DB81-4618-BBB7-5EE8EA39F048}"/>
    <dgm:cxn modelId="{5082BA80-2767-4AE8-B660-D8E1BB8443EB}" type="presOf" srcId="{4C5CA0DC-B8C7-422E-8F9D-598248A26594}" destId="{8B83BD4A-DD12-4DB3-8377-EBFD6BB4EC77}" srcOrd="0" destOrd="0" presId="urn:microsoft.com/office/officeart/2005/8/layout/list1"/>
    <dgm:cxn modelId="{E7B58E67-0A01-4067-8069-2F0066861225}" type="presOf" srcId="{D37BF943-B795-4BFA-8097-817DFB76D461}" destId="{06230035-9715-4479-8798-E5964568541B}" srcOrd="1" destOrd="0" presId="urn:microsoft.com/office/officeart/2005/8/layout/list1"/>
    <dgm:cxn modelId="{DE8D3A3C-79B1-448A-9E94-3FBE995E4697}" srcId="{8DB5E148-61A6-4836-A1FD-BFCE19B0410F}" destId="{D37BF943-B795-4BFA-8097-817DFB76D461}" srcOrd="3" destOrd="0" parTransId="{C64FEE82-BE36-4CF8-9F1A-00DFCEC71757}" sibTransId="{7A8CA258-4149-484E-B786-8BEF59BAAA4D}"/>
    <dgm:cxn modelId="{A846EC04-7167-4B8A-9B6F-CAB4FB8F195E}" type="presOf" srcId="{94658E94-07F2-4834-93B3-22D0D0E0E15A}" destId="{4B74C1ED-4B82-47AF-9D27-E8E06E8C0285}" srcOrd="0" destOrd="0" presId="urn:microsoft.com/office/officeart/2005/8/layout/list1"/>
    <dgm:cxn modelId="{E5FDEBD5-3EF6-472D-9572-F87245B9EE55}" type="presOf" srcId="{D37BF943-B795-4BFA-8097-817DFB76D461}" destId="{B0FC35F6-9383-4851-9EC4-445F3D823111}" srcOrd="0" destOrd="0" presId="urn:microsoft.com/office/officeart/2005/8/layout/list1"/>
    <dgm:cxn modelId="{6786F181-4ADA-4B39-B161-8A010D5A563E}" type="presOf" srcId="{BC0873E8-D5FB-4E69-A3DA-CDDB71EA40A6}" destId="{974BA67F-E9EA-4EA2-8A4C-FB09196612E0}" srcOrd="0" destOrd="0" presId="urn:microsoft.com/office/officeart/2005/8/layout/list1"/>
    <dgm:cxn modelId="{BF9C46A6-FE7E-4DC9-8E5D-BD5C3AA368CB}" srcId="{8DB5E148-61A6-4836-A1FD-BFCE19B0410F}" destId="{BC0873E8-D5FB-4E69-A3DA-CDDB71EA40A6}" srcOrd="1" destOrd="0" parTransId="{C1482AE6-7263-46B3-B3A4-F35440D03044}" sibTransId="{DF6EF0EB-EBF1-4C6E-BF77-56B452E59DEE}"/>
    <dgm:cxn modelId="{6FCB59BC-7C52-4A9C-9D8A-8A3AF7D6D43C}" type="presOf" srcId="{8DB5E148-61A6-4836-A1FD-BFCE19B0410F}" destId="{C24EF36F-E8F8-4BE7-8D74-70BFB6E12FEB}" srcOrd="0" destOrd="0" presId="urn:microsoft.com/office/officeart/2005/8/layout/list1"/>
    <dgm:cxn modelId="{B2460478-D047-49E1-8B02-E69BA052A273}" type="presOf" srcId="{1EBBB9D8-D4B5-4348-ADE4-3CF2BD059316}" destId="{BE9A990F-C900-4717-8184-8F898F553477}" srcOrd="1" destOrd="0" presId="urn:microsoft.com/office/officeart/2005/8/layout/list1"/>
    <dgm:cxn modelId="{FADA435E-E5C3-42FB-B3C9-CE1856E3CFA5}" type="presOf" srcId="{4C5CA0DC-B8C7-422E-8F9D-598248A26594}" destId="{7D308A53-5AAB-4C02-812B-55A30C4A9D5E}" srcOrd="1" destOrd="0" presId="urn:microsoft.com/office/officeart/2005/8/layout/list1"/>
    <dgm:cxn modelId="{928A95AD-8DC1-49DF-8696-DD6E6CB2F06C}" type="presOf" srcId="{BC0873E8-D5FB-4E69-A3DA-CDDB71EA40A6}" destId="{27E18E33-994B-45B9-9E5C-FE8AB0EF23C7}" srcOrd="1" destOrd="0" presId="urn:microsoft.com/office/officeart/2005/8/layout/list1"/>
    <dgm:cxn modelId="{76F43C06-BAB6-401A-82A9-4F40F05FADE9}" type="presOf" srcId="{94658E94-07F2-4834-93B3-22D0D0E0E15A}" destId="{362980EC-A191-4950-9BBD-0B520CE9125A}" srcOrd="1" destOrd="0" presId="urn:microsoft.com/office/officeart/2005/8/layout/list1"/>
    <dgm:cxn modelId="{E19ACF47-74DC-44DC-A959-0C618FCB609C}" srcId="{8DB5E148-61A6-4836-A1FD-BFCE19B0410F}" destId="{4C5CA0DC-B8C7-422E-8F9D-598248A26594}" srcOrd="2" destOrd="0" parTransId="{EB270A34-ED8D-4AC9-9DE0-9251C3DAE224}" sibTransId="{19ADBFFC-F753-4617-834A-86A80C418BBC}"/>
    <dgm:cxn modelId="{F9AB00E8-1544-449C-94DA-C887A8985A69}" type="presOf" srcId="{1EBBB9D8-D4B5-4348-ADE4-3CF2BD059316}" destId="{177FFDA1-1925-4938-8FCF-74175C90B930}" srcOrd="0" destOrd="0" presId="urn:microsoft.com/office/officeart/2005/8/layout/list1"/>
    <dgm:cxn modelId="{4DF872AE-253E-4701-9D12-3F41687F2B8F}" type="presParOf" srcId="{C24EF36F-E8F8-4BE7-8D74-70BFB6E12FEB}" destId="{FF8160F5-1901-4479-97DE-A5F3F4A63B41}" srcOrd="0" destOrd="0" presId="urn:microsoft.com/office/officeart/2005/8/layout/list1"/>
    <dgm:cxn modelId="{2E1A5CBA-0311-4C69-BC32-6E707452FC3C}" type="presParOf" srcId="{FF8160F5-1901-4479-97DE-A5F3F4A63B41}" destId="{177FFDA1-1925-4938-8FCF-74175C90B930}" srcOrd="0" destOrd="0" presId="urn:microsoft.com/office/officeart/2005/8/layout/list1"/>
    <dgm:cxn modelId="{B0D95131-CEFF-4E76-8BC9-044FEBF28531}" type="presParOf" srcId="{FF8160F5-1901-4479-97DE-A5F3F4A63B41}" destId="{BE9A990F-C900-4717-8184-8F898F553477}" srcOrd="1" destOrd="0" presId="urn:microsoft.com/office/officeart/2005/8/layout/list1"/>
    <dgm:cxn modelId="{842D0430-7119-43E1-B85E-B4C44644DBF6}" type="presParOf" srcId="{C24EF36F-E8F8-4BE7-8D74-70BFB6E12FEB}" destId="{F65D003F-D2D7-49A7-A830-56C119E56177}" srcOrd="1" destOrd="0" presId="urn:microsoft.com/office/officeart/2005/8/layout/list1"/>
    <dgm:cxn modelId="{E15F35C1-3D40-4C3D-88C4-977C1D23ED89}" type="presParOf" srcId="{C24EF36F-E8F8-4BE7-8D74-70BFB6E12FEB}" destId="{1D5A8810-844A-4969-BDB1-94DE3E02546F}" srcOrd="2" destOrd="0" presId="urn:microsoft.com/office/officeart/2005/8/layout/list1"/>
    <dgm:cxn modelId="{CEDADC17-88E2-4E5D-86DA-E7705C162C39}" type="presParOf" srcId="{C24EF36F-E8F8-4BE7-8D74-70BFB6E12FEB}" destId="{5C2C7D5E-9A34-454C-9DD5-CB9A14E73A8C}" srcOrd="3" destOrd="0" presId="urn:microsoft.com/office/officeart/2005/8/layout/list1"/>
    <dgm:cxn modelId="{6248D497-469F-4F56-AAA3-8F70AEA84EB0}" type="presParOf" srcId="{C24EF36F-E8F8-4BE7-8D74-70BFB6E12FEB}" destId="{25D43CD9-C58E-4192-84EE-0D40F7C7C0D3}" srcOrd="4" destOrd="0" presId="urn:microsoft.com/office/officeart/2005/8/layout/list1"/>
    <dgm:cxn modelId="{A8882BE4-0184-444A-BC93-B80F27D0957E}" type="presParOf" srcId="{25D43CD9-C58E-4192-84EE-0D40F7C7C0D3}" destId="{974BA67F-E9EA-4EA2-8A4C-FB09196612E0}" srcOrd="0" destOrd="0" presId="urn:microsoft.com/office/officeart/2005/8/layout/list1"/>
    <dgm:cxn modelId="{25D4CF97-F223-460C-8140-705526328618}" type="presParOf" srcId="{25D43CD9-C58E-4192-84EE-0D40F7C7C0D3}" destId="{27E18E33-994B-45B9-9E5C-FE8AB0EF23C7}" srcOrd="1" destOrd="0" presId="urn:microsoft.com/office/officeart/2005/8/layout/list1"/>
    <dgm:cxn modelId="{70F9882B-5081-423E-8CDB-90E289D41907}" type="presParOf" srcId="{C24EF36F-E8F8-4BE7-8D74-70BFB6E12FEB}" destId="{10F1E902-6056-4FBD-8114-0C9C354A3200}" srcOrd="5" destOrd="0" presId="urn:microsoft.com/office/officeart/2005/8/layout/list1"/>
    <dgm:cxn modelId="{90193D9B-1E52-4484-B3B9-961AA6E04AE8}" type="presParOf" srcId="{C24EF36F-E8F8-4BE7-8D74-70BFB6E12FEB}" destId="{2419A0D6-639D-4025-A005-BCCC3861D550}" srcOrd="6" destOrd="0" presId="urn:microsoft.com/office/officeart/2005/8/layout/list1"/>
    <dgm:cxn modelId="{862828DF-CD4D-43AE-A0E2-56114F829A25}" type="presParOf" srcId="{C24EF36F-E8F8-4BE7-8D74-70BFB6E12FEB}" destId="{E45204FD-FD87-4251-9E38-B84E15152572}" srcOrd="7" destOrd="0" presId="urn:microsoft.com/office/officeart/2005/8/layout/list1"/>
    <dgm:cxn modelId="{054B6F8B-82EF-4F04-82A3-D3EB560870D8}" type="presParOf" srcId="{C24EF36F-E8F8-4BE7-8D74-70BFB6E12FEB}" destId="{01EEF986-2015-401B-8A89-AD03192FEBF8}" srcOrd="8" destOrd="0" presId="urn:microsoft.com/office/officeart/2005/8/layout/list1"/>
    <dgm:cxn modelId="{F25A64FD-CFCE-406A-914B-1E03C5860AE8}" type="presParOf" srcId="{01EEF986-2015-401B-8A89-AD03192FEBF8}" destId="{8B83BD4A-DD12-4DB3-8377-EBFD6BB4EC77}" srcOrd="0" destOrd="0" presId="urn:microsoft.com/office/officeart/2005/8/layout/list1"/>
    <dgm:cxn modelId="{0F387627-08BC-4072-958B-2CFD951E47AF}" type="presParOf" srcId="{01EEF986-2015-401B-8A89-AD03192FEBF8}" destId="{7D308A53-5AAB-4C02-812B-55A30C4A9D5E}" srcOrd="1" destOrd="0" presId="urn:microsoft.com/office/officeart/2005/8/layout/list1"/>
    <dgm:cxn modelId="{051F234A-0AAA-4649-A4C7-6E56A572047E}" type="presParOf" srcId="{C24EF36F-E8F8-4BE7-8D74-70BFB6E12FEB}" destId="{8A2BE3BB-BBAB-4E9B-80E6-A1DB13C9B267}" srcOrd="9" destOrd="0" presId="urn:microsoft.com/office/officeart/2005/8/layout/list1"/>
    <dgm:cxn modelId="{141FDE96-A855-4A07-B290-E8CAA1F19038}" type="presParOf" srcId="{C24EF36F-E8F8-4BE7-8D74-70BFB6E12FEB}" destId="{6D3666A3-CBEA-4F50-814B-7EA104221BCE}" srcOrd="10" destOrd="0" presId="urn:microsoft.com/office/officeart/2005/8/layout/list1"/>
    <dgm:cxn modelId="{962E430A-6935-4892-8FBD-BFAA7F867F99}" type="presParOf" srcId="{C24EF36F-E8F8-4BE7-8D74-70BFB6E12FEB}" destId="{E28C1702-4237-4A11-9CF0-1F420E13B3FC}" srcOrd="11" destOrd="0" presId="urn:microsoft.com/office/officeart/2005/8/layout/list1"/>
    <dgm:cxn modelId="{C8E66A97-0B4C-429E-B90C-75514A34921B}" type="presParOf" srcId="{C24EF36F-E8F8-4BE7-8D74-70BFB6E12FEB}" destId="{729BBC75-33ED-4F2F-B320-87F0A65344C5}" srcOrd="12" destOrd="0" presId="urn:microsoft.com/office/officeart/2005/8/layout/list1"/>
    <dgm:cxn modelId="{FE793D6B-D297-433D-A1C2-597BC42323E5}" type="presParOf" srcId="{729BBC75-33ED-4F2F-B320-87F0A65344C5}" destId="{B0FC35F6-9383-4851-9EC4-445F3D823111}" srcOrd="0" destOrd="0" presId="urn:microsoft.com/office/officeart/2005/8/layout/list1"/>
    <dgm:cxn modelId="{9C36A17D-6A95-428A-B47F-E153214C770B}" type="presParOf" srcId="{729BBC75-33ED-4F2F-B320-87F0A65344C5}" destId="{06230035-9715-4479-8798-E5964568541B}" srcOrd="1" destOrd="0" presId="urn:microsoft.com/office/officeart/2005/8/layout/list1"/>
    <dgm:cxn modelId="{5881CDA7-3817-442F-8790-08F38F9FB376}" type="presParOf" srcId="{C24EF36F-E8F8-4BE7-8D74-70BFB6E12FEB}" destId="{027879EF-AB55-4CDA-B9CF-436A7963C611}" srcOrd="13" destOrd="0" presId="urn:microsoft.com/office/officeart/2005/8/layout/list1"/>
    <dgm:cxn modelId="{1F4E301D-975D-4B8D-8522-998CEA93A079}" type="presParOf" srcId="{C24EF36F-E8F8-4BE7-8D74-70BFB6E12FEB}" destId="{D9EEB5A4-E6A2-44E6-A190-76C703A5CA54}" srcOrd="14" destOrd="0" presId="urn:microsoft.com/office/officeart/2005/8/layout/list1"/>
    <dgm:cxn modelId="{BE53ACE0-64B9-4BF3-961F-9E0AF79C59B3}" type="presParOf" srcId="{C24EF36F-E8F8-4BE7-8D74-70BFB6E12FEB}" destId="{4D1CF86D-D6BA-475A-A619-ED46F5D8BBF9}" srcOrd="15" destOrd="0" presId="urn:microsoft.com/office/officeart/2005/8/layout/list1"/>
    <dgm:cxn modelId="{E8C092D9-946C-4740-88E8-AB71BE73ABFC}" type="presParOf" srcId="{C24EF36F-E8F8-4BE7-8D74-70BFB6E12FEB}" destId="{B7EBC385-7DA3-48A2-B36E-3E9A04ECADB1}" srcOrd="16" destOrd="0" presId="urn:microsoft.com/office/officeart/2005/8/layout/list1"/>
    <dgm:cxn modelId="{F58F411B-60A9-4E04-B3B8-433B99B1AF05}" type="presParOf" srcId="{B7EBC385-7DA3-48A2-B36E-3E9A04ECADB1}" destId="{4B74C1ED-4B82-47AF-9D27-E8E06E8C0285}" srcOrd="0" destOrd="0" presId="urn:microsoft.com/office/officeart/2005/8/layout/list1"/>
    <dgm:cxn modelId="{D7E12997-D5D5-4B08-9571-8222313E24C5}" type="presParOf" srcId="{B7EBC385-7DA3-48A2-B36E-3E9A04ECADB1}" destId="{362980EC-A191-4950-9BBD-0B520CE9125A}" srcOrd="1" destOrd="0" presId="urn:microsoft.com/office/officeart/2005/8/layout/list1"/>
    <dgm:cxn modelId="{48EFDB16-5BA1-4EBE-A594-14D1AAD0FD06}" type="presParOf" srcId="{C24EF36F-E8F8-4BE7-8D74-70BFB6E12FEB}" destId="{6EA12D9C-3C8F-476D-900A-8CB733DD1B3A}" srcOrd="17" destOrd="0" presId="urn:microsoft.com/office/officeart/2005/8/layout/list1"/>
    <dgm:cxn modelId="{B59471E6-01A8-49E1-8C74-FAF25A03FBAC}" type="presParOf" srcId="{C24EF36F-E8F8-4BE7-8D74-70BFB6E12FEB}" destId="{F98590A0-F382-4BE2-AC94-5F7050256C1D}"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5E148-61A6-4836-A1FD-BFCE19B041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EBBB9D8-D4B5-4348-ADE4-3CF2BD059316}">
      <dgm:prSet phldrT="[Text]" custT="1"/>
      <dgm:spPr>
        <a:solidFill>
          <a:srgbClr val="DA0058"/>
        </a:solidFill>
      </dgm:spPr>
      <dgm:t>
        <a:bodyPr/>
        <a:lstStyle/>
        <a:p>
          <a:r>
            <a:rPr lang="it-IT" sz="2400" b="1" dirty="0" err="1">
              <a:latin typeface="Titillium Web" panose="00000500000000000000" pitchFamily="2" charset="0"/>
            </a:rPr>
            <a:t>Mag</a:t>
          </a:r>
          <a:r>
            <a:rPr lang="it-IT" sz="2400" b="1" dirty="0">
              <a:latin typeface="Titillium Web" panose="00000500000000000000" pitchFamily="2" charset="0"/>
            </a:rPr>
            <a:t>/Set - Dirigenti</a:t>
          </a:r>
        </a:p>
      </dgm:t>
    </dgm:pt>
    <dgm:pt modelId="{2EE13A9A-59D8-4A04-9FA6-4E3A6FE3BF29}" type="parTrans" cxnId="{30000781-F012-4A77-9335-CFD3FB9EC0AB}">
      <dgm:prSet/>
      <dgm:spPr/>
      <dgm:t>
        <a:bodyPr/>
        <a:lstStyle/>
        <a:p>
          <a:endParaRPr lang="it-IT"/>
        </a:p>
      </dgm:t>
    </dgm:pt>
    <dgm:pt modelId="{E32E1D81-DB81-4618-BBB7-5EE8EA39F048}" type="sibTrans" cxnId="{30000781-F012-4A77-9335-CFD3FB9EC0AB}">
      <dgm:prSet/>
      <dgm:spPr/>
      <dgm:t>
        <a:bodyPr/>
        <a:lstStyle/>
        <a:p>
          <a:endParaRPr lang="it-IT"/>
        </a:p>
      </dgm:t>
    </dgm:pt>
    <dgm:pt modelId="{BC0873E8-D5FB-4E69-A3DA-CDDB71EA40A6}">
      <dgm:prSet phldrT="[Text]" custT="1"/>
      <dgm:spPr>
        <a:solidFill>
          <a:srgbClr val="0052A4"/>
        </a:solidFill>
        <a:ln w="12700" cap="flat" cmpd="sng" algn="ctr">
          <a:solidFill>
            <a:prstClr val="white">
              <a:hueOff val="0"/>
              <a:satOff val="0"/>
              <a:lumOff val="0"/>
              <a:alphaOff val="0"/>
            </a:prstClr>
          </a:solidFill>
          <a:prstDash val="solid"/>
          <a:miter lim="800000"/>
        </a:ln>
        <a:effectLst/>
      </dgm:spPr>
      <dgm:t>
        <a:bodyPr spcFirstLastPara="0" vert="horz" wrap="square" lIns="161290" tIns="0" rIns="161290" bIns="0" numCol="1" spcCol="1270" anchor="ctr" anchorCtr="0"/>
        <a:lstStyle/>
        <a:p>
          <a:r>
            <a:rPr lang="it-IT" sz="2400" kern="1200" dirty="0"/>
            <a:t>Set/</a:t>
          </a:r>
          <a:r>
            <a:rPr lang="it-IT" sz="2400" kern="1200" dirty="0" err="1"/>
            <a:t>Dic</a:t>
          </a:r>
          <a:r>
            <a:rPr lang="it-IT" sz="2400" kern="1200" dirty="0"/>
            <a:t> - Dipendenti</a:t>
          </a:r>
          <a:endParaRPr lang="it-IT" sz="2400" b="1" kern="1200" dirty="0">
            <a:solidFill>
              <a:prstClr val="white"/>
            </a:solidFill>
            <a:latin typeface="Titillium Web" panose="00000500000000000000" pitchFamily="2" charset="0"/>
            <a:ea typeface="+mn-ea"/>
            <a:cs typeface="+mn-cs"/>
          </a:endParaRPr>
        </a:p>
      </dgm:t>
    </dgm:pt>
    <dgm:pt modelId="{C1482AE6-7263-46B3-B3A4-F35440D03044}" type="parTrans" cxnId="{BF9C46A6-FE7E-4DC9-8E5D-BD5C3AA368CB}">
      <dgm:prSet/>
      <dgm:spPr/>
      <dgm:t>
        <a:bodyPr/>
        <a:lstStyle/>
        <a:p>
          <a:endParaRPr lang="it-IT"/>
        </a:p>
      </dgm:t>
    </dgm:pt>
    <dgm:pt modelId="{DF6EF0EB-EBF1-4C6E-BF77-56B452E59DEE}" type="sibTrans" cxnId="{BF9C46A6-FE7E-4DC9-8E5D-BD5C3AA368CB}">
      <dgm:prSet/>
      <dgm:spPr/>
      <dgm:t>
        <a:bodyPr/>
        <a:lstStyle/>
        <a:p>
          <a:endParaRPr lang="it-IT"/>
        </a:p>
      </dgm:t>
    </dgm:pt>
    <dgm:pt modelId="{C24EF36F-E8F8-4BE7-8D74-70BFB6E12FEB}" type="pres">
      <dgm:prSet presAssocID="{8DB5E148-61A6-4836-A1FD-BFCE19B0410F}" presName="linear" presStyleCnt="0">
        <dgm:presLayoutVars>
          <dgm:dir/>
          <dgm:animLvl val="lvl"/>
          <dgm:resizeHandles val="exact"/>
        </dgm:presLayoutVars>
      </dgm:prSet>
      <dgm:spPr/>
      <dgm:t>
        <a:bodyPr/>
        <a:lstStyle/>
        <a:p>
          <a:endParaRPr lang="it-IT"/>
        </a:p>
      </dgm:t>
    </dgm:pt>
    <dgm:pt modelId="{FF8160F5-1901-4479-97DE-A5F3F4A63B41}" type="pres">
      <dgm:prSet presAssocID="{1EBBB9D8-D4B5-4348-ADE4-3CF2BD059316}" presName="parentLin" presStyleCnt="0"/>
      <dgm:spPr/>
    </dgm:pt>
    <dgm:pt modelId="{177FFDA1-1925-4938-8FCF-74175C90B930}" type="pres">
      <dgm:prSet presAssocID="{1EBBB9D8-D4B5-4348-ADE4-3CF2BD059316}" presName="parentLeftMargin" presStyleLbl="node1" presStyleIdx="0" presStyleCnt="2"/>
      <dgm:spPr/>
      <dgm:t>
        <a:bodyPr/>
        <a:lstStyle/>
        <a:p>
          <a:endParaRPr lang="it-IT"/>
        </a:p>
      </dgm:t>
    </dgm:pt>
    <dgm:pt modelId="{BE9A990F-C900-4717-8184-8F898F553477}" type="pres">
      <dgm:prSet presAssocID="{1EBBB9D8-D4B5-4348-ADE4-3CF2BD059316}" presName="parentText" presStyleLbl="node1" presStyleIdx="0" presStyleCnt="2">
        <dgm:presLayoutVars>
          <dgm:chMax val="0"/>
          <dgm:bulletEnabled val="1"/>
        </dgm:presLayoutVars>
      </dgm:prSet>
      <dgm:spPr/>
      <dgm:t>
        <a:bodyPr/>
        <a:lstStyle/>
        <a:p>
          <a:endParaRPr lang="it-IT"/>
        </a:p>
      </dgm:t>
    </dgm:pt>
    <dgm:pt modelId="{F65D003F-D2D7-49A7-A830-56C119E56177}" type="pres">
      <dgm:prSet presAssocID="{1EBBB9D8-D4B5-4348-ADE4-3CF2BD059316}" presName="negativeSpace" presStyleCnt="0"/>
      <dgm:spPr/>
    </dgm:pt>
    <dgm:pt modelId="{1D5A8810-844A-4969-BDB1-94DE3E02546F}" type="pres">
      <dgm:prSet presAssocID="{1EBBB9D8-D4B5-4348-ADE4-3CF2BD059316}" presName="childText" presStyleLbl="conFgAcc1" presStyleIdx="0" presStyleCnt="2">
        <dgm:presLayoutVars>
          <dgm:bulletEnabled val="1"/>
        </dgm:presLayoutVars>
      </dgm:prSet>
      <dgm:spPr>
        <a:solidFill>
          <a:schemeClr val="bg1">
            <a:alpha val="90000"/>
          </a:schemeClr>
        </a:solidFill>
        <a:ln>
          <a:noFill/>
        </a:ln>
      </dgm:spPr>
    </dgm:pt>
    <dgm:pt modelId="{5C2C7D5E-9A34-454C-9DD5-CB9A14E73A8C}" type="pres">
      <dgm:prSet presAssocID="{E32E1D81-DB81-4618-BBB7-5EE8EA39F048}" presName="spaceBetweenRectangles" presStyleCnt="0"/>
      <dgm:spPr/>
    </dgm:pt>
    <dgm:pt modelId="{25D43CD9-C58E-4192-84EE-0D40F7C7C0D3}" type="pres">
      <dgm:prSet presAssocID="{BC0873E8-D5FB-4E69-A3DA-CDDB71EA40A6}" presName="parentLin" presStyleCnt="0"/>
      <dgm:spPr/>
    </dgm:pt>
    <dgm:pt modelId="{974BA67F-E9EA-4EA2-8A4C-FB09196612E0}" type="pres">
      <dgm:prSet presAssocID="{BC0873E8-D5FB-4E69-A3DA-CDDB71EA40A6}" presName="parentLeftMargin" presStyleLbl="node1" presStyleIdx="0" presStyleCnt="2"/>
      <dgm:spPr/>
      <dgm:t>
        <a:bodyPr/>
        <a:lstStyle/>
        <a:p>
          <a:endParaRPr lang="it-IT"/>
        </a:p>
      </dgm:t>
    </dgm:pt>
    <dgm:pt modelId="{27E18E33-994B-45B9-9E5C-FE8AB0EF23C7}" type="pres">
      <dgm:prSet presAssocID="{BC0873E8-D5FB-4E69-A3DA-CDDB71EA40A6}" presName="parentText" presStyleLbl="node1" presStyleIdx="1" presStyleCnt="2">
        <dgm:presLayoutVars>
          <dgm:chMax val="0"/>
          <dgm:bulletEnabled val="1"/>
        </dgm:presLayoutVars>
      </dgm:prSet>
      <dgm:spPr>
        <a:xfrm>
          <a:off x="304800" y="773957"/>
          <a:ext cx="4267200" cy="501840"/>
        </a:xfrm>
        <a:prstGeom prst="roundRect">
          <a:avLst/>
        </a:prstGeom>
      </dgm:spPr>
      <dgm:t>
        <a:bodyPr/>
        <a:lstStyle/>
        <a:p>
          <a:endParaRPr lang="it-IT"/>
        </a:p>
      </dgm:t>
    </dgm:pt>
    <dgm:pt modelId="{10F1E902-6056-4FBD-8114-0C9C354A3200}" type="pres">
      <dgm:prSet presAssocID="{BC0873E8-D5FB-4E69-A3DA-CDDB71EA40A6}" presName="negativeSpace" presStyleCnt="0"/>
      <dgm:spPr/>
    </dgm:pt>
    <dgm:pt modelId="{2419A0D6-639D-4025-A005-BCCC3861D550}" type="pres">
      <dgm:prSet presAssocID="{BC0873E8-D5FB-4E69-A3DA-CDDB71EA40A6}" presName="childText" presStyleLbl="conFgAcc1" presStyleIdx="1" presStyleCnt="2">
        <dgm:presLayoutVars>
          <dgm:bulletEnabled val="1"/>
        </dgm:presLayoutVars>
      </dgm:prSet>
      <dgm:spPr>
        <a:solidFill>
          <a:schemeClr val="bg1">
            <a:alpha val="90000"/>
          </a:schemeClr>
        </a:solidFill>
        <a:ln>
          <a:noFill/>
        </a:ln>
      </dgm:spPr>
    </dgm:pt>
  </dgm:ptLst>
  <dgm:cxnLst>
    <dgm:cxn modelId="{B2460478-D047-49E1-8B02-E69BA052A273}" type="presOf" srcId="{1EBBB9D8-D4B5-4348-ADE4-3CF2BD059316}" destId="{BE9A990F-C900-4717-8184-8F898F553477}" srcOrd="1" destOrd="0" presId="urn:microsoft.com/office/officeart/2005/8/layout/list1"/>
    <dgm:cxn modelId="{F9AB00E8-1544-449C-94DA-C887A8985A69}" type="presOf" srcId="{1EBBB9D8-D4B5-4348-ADE4-3CF2BD059316}" destId="{177FFDA1-1925-4938-8FCF-74175C90B930}" srcOrd="0" destOrd="0" presId="urn:microsoft.com/office/officeart/2005/8/layout/list1"/>
    <dgm:cxn modelId="{928A95AD-8DC1-49DF-8696-DD6E6CB2F06C}" type="presOf" srcId="{BC0873E8-D5FB-4E69-A3DA-CDDB71EA40A6}" destId="{27E18E33-994B-45B9-9E5C-FE8AB0EF23C7}" srcOrd="1" destOrd="0" presId="urn:microsoft.com/office/officeart/2005/8/layout/list1"/>
    <dgm:cxn modelId="{6786F181-4ADA-4B39-B161-8A010D5A563E}" type="presOf" srcId="{BC0873E8-D5FB-4E69-A3DA-CDDB71EA40A6}" destId="{974BA67F-E9EA-4EA2-8A4C-FB09196612E0}" srcOrd="0" destOrd="0" presId="urn:microsoft.com/office/officeart/2005/8/layout/list1"/>
    <dgm:cxn modelId="{6FCB59BC-7C52-4A9C-9D8A-8A3AF7D6D43C}" type="presOf" srcId="{8DB5E148-61A6-4836-A1FD-BFCE19B0410F}" destId="{C24EF36F-E8F8-4BE7-8D74-70BFB6E12FEB}" srcOrd="0" destOrd="0" presId="urn:microsoft.com/office/officeart/2005/8/layout/list1"/>
    <dgm:cxn modelId="{BF9C46A6-FE7E-4DC9-8E5D-BD5C3AA368CB}" srcId="{8DB5E148-61A6-4836-A1FD-BFCE19B0410F}" destId="{BC0873E8-D5FB-4E69-A3DA-CDDB71EA40A6}" srcOrd="1" destOrd="0" parTransId="{C1482AE6-7263-46B3-B3A4-F35440D03044}" sibTransId="{DF6EF0EB-EBF1-4C6E-BF77-56B452E59DEE}"/>
    <dgm:cxn modelId="{30000781-F012-4A77-9335-CFD3FB9EC0AB}" srcId="{8DB5E148-61A6-4836-A1FD-BFCE19B0410F}" destId="{1EBBB9D8-D4B5-4348-ADE4-3CF2BD059316}" srcOrd="0" destOrd="0" parTransId="{2EE13A9A-59D8-4A04-9FA6-4E3A6FE3BF29}" sibTransId="{E32E1D81-DB81-4618-BBB7-5EE8EA39F048}"/>
    <dgm:cxn modelId="{4DF872AE-253E-4701-9D12-3F41687F2B8F}" type="presParOf" srcId="{C24EF36F-E8F8-4BE7-8D74-70BFB6E12FEB}" destId="{FF8160F5-1901-4479-97DE-A5F3F4A63B41}" srcOrd="0" destOrd="0" presId="urn:microsoft.com/office/officeart/2005/8/layout/list1"/>
    <dgm:cxn modelId="{2E1A5CBA-0311-4C69-BC32-6E707452FC3C}" type="presParOf" srcId="{FF8160F5-1901-4479-97DE-A5F3F4A63B41}" destId="{177FFDA1-1925-4938-8FCF-74175C90B930}" srcOrd="0" destOrd="0" presId="urn:microsoft.com/office/officeart/2005/8/layout/list1"/>
    <dgm:cxn modelId="{B0D95131-CEFF-4E76-8BC9-044FEBF28531}" type="presParOf" srcId="{FF8160F5-1901-4479-97DE-A5F3F4A63B41}" destId="{BE9A990F-C900-4717-8184-8F898F553477}" srcOrd="1" destOrd="0" presId="urn:microsoft.com/office/officeart/2005/8/layout/list1"/>
    <dgm:cxn modelId="{842D0430-7119-43E1-B85E-B4C44644DBF6}" type="presParOf" srcId="{C24EF36F-E8F8-4BE7-8D74-70BFB6E12FEB}" destId="{F65D003F-D2D7-49A7-A830-56C119E56177}" srcOrd="1" destOrd="0" presId="urn:microsoft.com/office/officeart/2005/8/layout/list1"/>
    <dgm:cxn modelId="{E15F35C1-3D40-4C3D-88C4-977C1D23ED89}" type="presParOf" srcId="{C24EF36F-E8F8-4BE7-8D74-70BFB6E12FEB}" destId="{1D5A8810-844A-4969-BDB1-94DE3E02546F}" srcOrd="2" destOrd="0" presId="urn:microsoft.com/office/officeart/2005/8/layout/list1"/>
    <dgm:cxn modelId="{CEDADC17-88E2-4E5D-86DA-E7705C162C39}" type="presParOf" srcId="{C24EF36F-E8F8-4BE7-8D74-70BFB6E12FEB}" destId="{5C2C7D5E-9A34-454C-9DD5-CB9A14E73A8C}" srcOrd="3" destOrd="0" presId="urn:microsoft.com/office/officeart/2005/8/layout/list1"/>
    <dgm:cxn modelId="{6248D497-469F-4F56-AAA3-8F70AEA84EB0}" type="presParOf" srcId="{C24EF36F-E8F8-4BE7-8D74-70BFB6E12FEB}" destId="{25D43CD9-C58E-4192-84EE-0D40F7C7C0D3}" srcOrd="4" destOrd="0" presId="urn:microsoft.com/office/officeart/2005/8/layout/list1"/>
    <dgm:cxn modelId="{A8882BE4-0184-444A-BC93-B80F27D0957E}" type="presParOf" srcId="{25D43CD9-C58E-4192-84EE-0D40F7C7C0D3}" destId="{974BA67F-E9EA-4EA2-8A4C-FB09196612E0}" srcOrd="0" destOrd="0" presId="urn:microsoft.com/office/officeart/2005/8/layout/list1"/>
    <dgm:cxn modelId="{25D4CF97-F223-460C-8140-705526328618}" type="presParOf" srcId="{25D43CD9-C58E-4192-84EE-0D40F7C7C0D3}" destId="{27E18E33-994B-45B9-9E5C-FE8AB0EF23C7}" srcOrd="1" destOrd="0" presId="urn:microsoft.com/office/officeart/2005/8/layout/list1"/>
    <dgm:cxn modelId="{70F9882B-5081-423E-8CDB-90E289D41907}" type="presParOf" srcId="{C24EF36F-E8F8-4BE7-8D74-70BFB6E12FEB}" destId="{10F1E902-6056-4FBD-8114-0C9C354A3200}" srcOrd="5" destOrd="0" presId="urn:microsoft.com/office/officeart/2005/8/layout/list1"/>
    <dgm:cxn modelId="{90193D9B-1E52-4484-B3B9-961AA6E04AE8}" type="presParOf" srcId="{C24EF36F-E8F8-4BE7-8D74-70BFB6E12FEB}" destId="{2419A0D6-639D-4025-A005-BCCC3861D550}"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87085-0E56-4884-A1B8-3D2240DEB7E9}" type="datetimeFigureOut">
              <a:rPr lang="it-IT" smtClean="0"/>
              <a:pPr/>
              <a:t>04/05/2020</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FE958-7AB7-4B0A-BBD0-8D61C0716BAC}" type="slidenum">
              <a:rPr lang="it-IT" smtClean="0"/>
              <a:pPr/>
              <a:t>‹N›</a:t>
            </a:fld>
            <a:endParaRPr lang="it-IT"/>
          </a:p>
        </p:txBody>
      </p:sp>
    </p:spTree>
    <p:extLst>
      <p:ext uri="{BB962C8B-B14F-4D97-AF65-F5344CB8AC3E}">
        <p14:creationId xmlns:p14="http://schemas.microsoft.com/office/powerpoint/2010/main" xmlns="" val="209397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7BFE958-7AB7-4B0A-BBD0-8D61C0716BAC}" type="slidenum">
              <a:rPr lang="it-IT" smtClean="0"/>
              <a:pPr/>
              <a:t>1</a:t>
            </a:fld>
            <a:endParaRPr lang="it-IT"/>
          </a:p>
        </p:txBody>
      </p:sp>
    </p:spTree>
    <p:extLst>
      <p:ext uri="{BB962C8B-B14F-4D97-AF65-F5344CB8AC3E}">
        <p14:creationId xmlns:p14="http://schemas.microsoft.com/office/powerpoint/2010/main" xmlns="" val="261156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9" name="Google Shape;8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9676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0" name="Google Shape;1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1904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7BFE958-7AB7-4B0A-BBD0-8D61C0716BAC}" type="slidenum">
              <a:rPr lang="it-IT" smtClean="0"/>
              <a:pPr/>
              <a:t>12</a:t>
            </a:fld>
            <a:endParaRPr lang="it-IT"/>
          </a:p>
        </p:txBody>
      </p:sp>
    </p:spTree>
    <p:extLst>
      <p:ext uri="{BB962C8B-B14F-4D97-AF65-F5344CB8AC3E}">
        <p14:creationId xmlns:p14="http://schemas.microsoft.com/office/powerpoint/2010/main" xmlns="" val="1985634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4" name="Google Shape;3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9360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7096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11327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 name="Google Shape;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23518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3067d65f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1" name="Google Shape;341;g73067d65fe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43171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3067d65f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1" name="Google Shape;341;g73067d65fe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72127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7BFE958-7AB7-4B0A-BBD0-8D61C0716BAC}" type="slidenum">
              <a:rPr lang="it-IT" smtClean="0"/>
              <a:pPr/>
              <a:t>26</a:t>
            </a:fld>
            <a:endParaRPr lang="it-IT"/>
          </a:p>
        </p:txBody>
      </p:sp>
    </p:spTree>
    <p:extLst>
      <p:ext uri="{BB962C8B-B14F-4D97-AF65-F5344CB8AC3E}">
        <p14:creationId xmlns:p14="http://schemas.microsoft.com/office/powerpoint/2010/main" xmlns="" val="5379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i="0" kern="1200" dirty="0">
                <a:solidFill>
                  <a:schemeClr val="tx1"/>
                </a:solidFill>
                <a:effectLst/>
                <a:latin typeface="+mn-lt"/>
                <a:ea typeface="+mn-ea"/>
                <a:cs typeface="+mn-cs"/>
              </a:rPr>
              <a:t>Cultura aziendale incentrata sulla responsabilità piuttosto che sul controllo</a:t>
            </a:r>
            <a:endParaRPr lang="it-IT"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BFE958-7AB7-4B0A-BBD0-8D61C0716BAC}" type="slidenum">
              <a:rPr lang="it-IT" smtClean="0"/>
              <a:pPr/>
              <a:t>2</a:t>
            </a:fld>
            <a:endParaRPr lang="it-IT"/>
          </a:p>
        </p:txBody>
      </p:sp>
    </p:spTree>
    <p:extLst>
      <p:ext uri="{BB962C8B-B14F-4D97-AF65-F5344CB8AC3E}">
        <p14:creationId xmlns:p14="http://schemas.microsoft.com/office/powerpoint/2010/main" xmlns="" val="3784912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BFE958-7AB7-4B0A-BBD0-8D61C0716BAC}" type="slidenum">
              <a:rPr lang="it-IT" smtClean="0"/>
              <a:pPr/>
              <a:t>27</a:t>
            </a:fld>
            <a:endParaRPr lang="it-IT"/>
          </a:p>
        </p:txBody>
      </p:sp>
    </p:spTree>
    <p:extLst>
      <p:ext uri="{BB962C8B-B14F-4D97-AF65-F5344CB8AC3E}">
        <p14:creationId xmlns:p14="http://schemas.microsoft.com/office/powerpoint/2010/main" xmlns="" val="73137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latin typeface="Titillium Web" panose="00000500000000000000" pitchFamily="2" charset="0"/>
                <a:ea typeface="Calibri" panose="020F0502020204030204" pitchFamily="34" charset="0"/>
                <a:cs typeface="Times New Roman" panose="02020603050405020304" pitchFamily="18" charset="0"/>
              </a:rPr>
              <a:t>Più motivazione, concentrazione e meno “tempi morti”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50" dirty="0">
                <a:latin typeface="Titillium Web" panose="00000500000000000000" pitchFamily="2" charset="0"/>
                <a:ea typeface="Calibri" panose="020F0502020204030204" pitchFamily="34" charset="0"/>
                <a:cs typeface="Times New Roman" panose="02020603050405020304" pitchFamily="18" charset="0"/>
              </a:rPr>
              <a:t>Meno stress da spostamento e più benessere psico-fisico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dirty="0">
                <a:latin typeface="Titillium Web" panose="00000500000000000000" pitchFamily="2" charset="0"/>
                <a:ea typeface="Calibri" panose="020F0502020204030204" pitchFamily="34" charset="0"/>
                <a:cs typeface="Times New Roman" panose="02020603050405020304" pitchFamily="18" charset="0"/>
              </a:rPr>
              <a:t>Più tempo per la famiglia e miglior </a:t>
            </a:r>
            <a:r>
              <a:rPr lang="it-IT" sz="900" i="1" dirty="0">
                <a:latin typeface="Titillium Web" panose="00000500000000000000" pitchFamily="2" charset="0"/>
                <a:ea typeface="Calibri" panose="020F0502020204030204" pitchFamily="34" charset="0"/>
                <a:cs typeface="Times New Roman" panose="02020603050405020304" pitchFamily="18" charset="0"/>
              </a:rPr>
              <a:t>work-life balance</a:t>
            </a:r>
            <a:endParaRPr lang="it-IT" sz="8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dirty="0">
                <a:latin typeface="Titillium Web" panose="00000500000000000000" pitchFamily="2" charset="0"/>
                <a:ea typeface="Calibri" panose="020F0502020204030204" pitchFamily="34" charset="0"/>
                <a:cs typeface="Times New Roman" panose="02020603050405020304" pitchFamily="18" charset="0"/>
              </a:rPr>
              <a:t>Risparmi per il lavoratore e anche per il datore di lavoro (buoni pasto, utenze)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800" dirty="0">
                <a:latin typeface="Titillium Web" panose="00000500000000000000" pitchFamily="2" charset="0"/>
                <a:ea typeface="Calibri" panose="020F0502020204030204" pitchFamily="34" charset="0"/>
                <a:cs typeface="Times New Roman" panose="02020603050405020304" pitchFamily="18" charset="0"/>
              </a:rPr>
              <a:t>Meno traffico, minori emissioni di CO</a:t>
            </a:r>
            <a:r>
              <a:rPr lang="it-IT" sz="800" baseline="-25000" dirty="0">
                <a:latin typeface="Titillium Web" panose="00000500000000000000" pitchFamily="2" charset="0"/>
                <a:ea typeface="Calibri" panose="020F0502020204030204" pitchFamily="34" charset="0"/>
                <a:cs typeface="Times New Roman" panose="02020603050405020304" pitchFamily="18"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800" dirty="0">
                <a:latin typeface="Titillium Web" panose="00000500000000000000" pitchFamily="2" charset="0"/>
                <a:ea typeface="Calibri" panose="020F0502020204030204" pitchFamily="34" charset="0"/>
                <a:cs typeface="Times New Roman" panose="02020603050405020304" pitchFamily="18" charset="0"/>
              </a:rPr>
              <a:t>Razionalizzazione degli spazi creazione di </a:t>
            </a:r>
            <a:r>
              <a:rPr lang="it-IT" sz="800" i="1" dirty="0">
                <a:latin typeface="Titillium Web" panose="00000500000000000000" pitchFamily="2" charset="0"/>
                <a:ea typeface="Calibri" panose="020F0502020204030204" pitchFamily="34" charset="0"/>
                <a:cs typeface="Times New Roman" panose="02020603050405020304" pitchFamily="18" charset="0"/>
              </a:rPr>
              <a:t>open </a:t>
            </a:r>
            <a:r>
              <a:rPr lang="it-IT" sz="800" i="1" dirty="0" err="1">
                <a:latin typeface="Titillium Web" panose="00000500000000000000" pitchFamily="2" charset="0"/>
                <a:ea typeface="Calibri" panose="020F0502020204030204" pitchFamily="34" charset="0"/>
                <a:cs typeface="Times New Roman" panose="02020603050405020304" pitchFamily="18" charset="0"/>
              </a:rPr>
              <a:t>space</a:t>
            </a:r>
            <a:r>
              <a:rPr lang="it-IT" sz="800" i="1" dirty="0">
                <a:latin typeface="Titillium Web" panose="00000500000000000000" pitchFamily="2" charset="0"/>
                <a:ea typeface="Calibri" panose="020F0502020204030204" pitchFamily="34" charset="0"/>
                <a:cs typeface="Times New Roman" panose="02020603050405020304" pitchFamily="18" charset="0"/>
              </a:rPr>
              <a:t>: </a:t>
            </a:r>
            <a:r>
              <a:rPr lang="it-IT" sz="800" b="0" i="0" kern="1200" dirty="0">
                <a:solidFill>
                  <a:schemeClr val="tx1"/>
                </a:solidFill>
                <a:effectLst/>
                <a:latin typeface="+mn-lt"/>
                <a:ea typeface="+mn-ea"/>
                <a:cs typeface="+mn-cs"/>
              </a:rPr>
              <a:t>il </a:t>
            </a:r>
            <a:r>
              <a:rPr lang="it-IT" sz="800" b="1" i="0" kern="1200" dirty="0">
                <a:solidFill>
                  <a:schemeClr val="tx1"/>
                </a:solidFill>
                <a:effectLst/>
                <a:latin typeface="+mn-lt"/>
                <a:ea typeface="+mn-ea"/>
                <a:cs typeface="+mn-cs"/>
              </a:rPr>
              <a:t>layout fisico</a:t>
            </a:r>
            <a:r>
              <a:rPr lang="it-IT" sz="800" b="0" i="0" kern="1200" dirty="0">
                <a:solidFill>
                  <a:schemeClr val="tx1"/>
                </a:solidFill>
                <a:effectLst/>
                <a:latin typeface="+mn-lt"/>
                <a:ea typeface="+mn-ea"/>
                <a:cs typeface="+mn-cs"/>
              </a:rPr>
              <a:t> e la </a:t>
            </a:r>
            <a:r>
              <a:rPr lang="it-IT" sz="800" b="1" i="0" kern="1200" dirty="0">
                <a:solidFill>
                  <a:schemeClr val="tx1"/>
                </a:solidFill>
                <a:effectLst/>
                <a:latin typeface="+mn-lt"/>
                <a:ea typeface="+mn-ea"/>
                <a:cs typeface="+mn-cs"/>
              </a:rPr>
              <a:t>funzione dei luoghi di lavoro</a:t>
            </a:r>
            <a:r>
              <a:rPr lang="it-IT" sz="800" b="0" i="0" kern="1200" dirty="0">
                <a:solidFill>
                  <a:schemeClr val="tx1"/>
                </a:solidFill>
                <a:effectLst/>
                <a:latin typeface="+mn-lt"/>
                <a:ea typeface="+mn-ea"/>
                <a:cs typeface="+mn-cs"/>
              </a:rPr>
              <a:t> vanno interpretati come </a:t>
            </a:r>
            <a:r>
              <a:rPr lang="it-IT" sz="800" b="1" i="0" kern="1200" dirty="0">
                <a:solidFill>
                  <a:schemeClr val="tx1"/>
                </a:solidFill>
                <a:effectLst/>
                <a:latin typeface="+mn-lt"/>
                <a:ea typeface="+mn-ea"/>
                <a:cs typeface="+mn-cs"/>
              </a:rPr>
              <a:t>elementi endogeni del cambiamento verso lo smart </a:t>
            </a:r>
            <a:r>
              <a:rPr lang="it-IT" sz="800" b="1" i="0" kern="1200" dirty="0" err="1">
                <a:solidFill>
                  <a:schemeClr val="tx1"/>
                </a:solidFill>
                <a:effectLst/>
                <a:latin typeface="+mn-lt"/>
                <a:ea typeface="+mn-ea"/>
                <a:cs typeface="+mn-cs"/>
              </a:rPr>
              <a:t>working</a:t>
            </a:r>
            <a:r>
              <a:rPr lang="it-IT" sz="8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800" dirty="0">
                <a:latin typeface="Titillium Web" panose="00000500000000000000" pitchFamily="2" charset="0"/>
                <a:ea typeface="Calibri" panose="020F0502020204030204" pitchFamily="34" charset="0"/>
                <a:cs typeface="Times New Roman" panose="02020603050405020304" pitchFamily="18" charset="0"/>
              </a:rPr>
              <a:t> </a:t>
            </a:r>
            <a:endParaRPr lang="it-IT" sz="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9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050"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lide Number Placeholder 3"/>
          <p:cNvSpPr>
            <a:spLocks noGrp="1"/>
          </p:cNvSpPr>
          <p:nvPr>
            <p:ph type="sldNum" sz="quarter" idx="5"/>
          </p:nvPr>
        </p:nvSpPr>
        <p:spPr/>
        <p:txBody>
          <a:bodyPr/>
          <a:lstStyle/>
          <a:p>
            <a:fld id="{F7BFE958-7AB7-4B0A-BBD0-8D61C0716BAC}" type="slidenum">
              <a:rPr lang="it-IT" smtClean="0"/>
              <a:pPr/>
              <a:t>3</a:t>
            </a:fld>
            <a:endParaRPr lang="it-IT"/>
          </a:p>
        </p:txBody>
      </p:sp>
    </p:spTree>
    <p:extLst>
      <p:ext uri="{BB962C8B-B14F-4D97-AF65-F5344CB8AC3E}">
        <p14:creationId xmlns:p14="http://schemas.microsoft.com/office/powerpoint/2010/main" xmlns="" val="139358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Attività lavorativa, che potrebbe anche essere svolta nei locali dell’impresa, viene REGOLARMENTE svolta al di fuori dei locali della stessa, in DETERMINATE FASCE D’ORARIO. Tratto distintivo della fattispecie giuridica del telelavoro non è pertanto, alla luce delle fonti sopra richiamate, la presenza di una postazione fissa di lavoro quanto la regolarità, ovvero la continuità della prestazione resa al di fuori dei locali aziendali per il tramite di un collegamento telematico o informatico (ENTRO FASCIA ORARIO IL LAVORATORE GARANTISCE LA PRESENZA, SEMPRE, PER CONTRATTO)</a:t>
            </a:r>
          </a:p>
          <a:p>
            <a:endParaRPr lang="it-IT" dirty="0"/>
          </a:p>
          <a:p>
            <a:r>
              <a:rPr lang="it-IT" dirty="0"/>
              <a:t>LAVORO AGILE: eseguire la prestazione di lavoro «in qualsiasi luogo ritenuto idoneo, collocato al di fuori della sede di lavoro, dal lavoratore»</a:t>
            </a:r>
          </a:p>
        </p:txBody>
      </p:sp>
      <p:sp>
        <p:nvSpPr>
          <p:cNvPr id="4" name="Slide Number Placeholder 3"/>
          <p:cNvSpPr>
            <a:spLocks noGrp="1"/>
          </p:cNvSpPr>
          <p:nvPr>
            <p:ph type="sldNum" sz="quarter" idx="5"/>
          </p:nvPr>
        </p:nvSpPr>
        <p:spPr/>
        <p:txBody>
          <a:bodyPr/>
          <a:lstStyle/>
          <a:p>
            <a:fld id="{F7BFE958-7AB7-4B0A-BBD0-8D61C0716BAC}" type="slidenum">
              <a:rPr lang="it-IT" smtClean="0"/>
              <a:pPr/>
              <a:t>4</a:t>
            </a:fld>
            <a:endParaRPr lang="it-IT"/>
          </a:p>
        </p:txBody>
      </p:sp>
    </p:spTree>
    <p:extLst>
      <p:ext uri="{BB962C8B-B14F-4D97-AF65-F5344CB8AC3E}">
        <p14:creationId xmlns:p14="http://schemas.microsoft.com/office/powerpoint/2010/main" xmlns="" val="382273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61166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 name="Google Shape;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07858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3067d65f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9" name="Google Shape;69;g73067d65f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92515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5" name="Google Shape;7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44115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4" name="Google Shape;3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06515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ctr"/>
          <a:lstStyle>
            <a:lvl1pPr algn="ctr">
              <a:defRPr sz="4000"/>
            </a:lvl1pPr>
          </a:lstStyle>
          <a:p>
            <a:r>
              <a:rPr lang="it-IT" dirty="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Tree>
    <p:extLst>
      <p:ext uri="{BB962C8B-B14F-4D97-AF65-F5344CB8AC3E}">
        <p14:creationId xmlns:p14="http://schemas.microsoft.com/office/powerpoint/2010/main" xmlns="" val="411941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AF6CA4-209A-FD44-89CD-8FB06D781823}"/>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A7FB21E-F053-6745-92C1-D997EEDBD27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A33651A7-4650-C54A-89CD-49A9E9CAC8FE}"/>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5" name="Segnaposto piè di pagina 4">
            <a:extLst>
              <a:ext uri="{FF2B5EF4-FFF2-40B4-BE49-F238E27FC236}">
                <a16:creationId xmlns:a16="http://schemas.microsoft.com/office/drawing/2014/main" xmlns="" id="{0B0747EA-4E12-414C-9F0C-2484463CBB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6282470-5D6F-8549-91E9-D4DC5F49DE48}"/>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38417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A3DCDF1-DD46-D547-AE69-8016CAB2E51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4D7C0A2-AB91-D442-99D8-0AC6CF4FD087}"/>
              </a:ext>
            </a:extLst>
          </p:cNvPr>
          <p:cNvSpPr>
            <a:spLocks noGrp="1"/>
          </p:cNvSpPr>
          <p:nvPr>
            <p:ph sz="half" idx="1"/>
          </p:nvPr>
        </p:nvSpPr>
        <p:spPr>
          <a:xfrm>
            <a:off x="628650" y="1825625"/>
            <a:ext cx="38671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4ABE820C-FD78-C84F-BDC5-F9F02B487732}"/>
              </a:ext>
            </a:extLst>
          </p:cNvPr>
          <p:cNvSpPr>
            <a:spLocks noGrp="1"/>
          </p:cNvSpPr>
          <p:nvPr>
            <p:ph sz="half" idx="2"/>
          </p:nvPr>
        </p:nvSpPr>
        <p:spPr>
          <a:xfrm>
            <a:off x="4648200" y="1825625"/>
            <a:ext cx="38671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E4D382B-5686-8B4C-9F12-656E76004815}"/>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6" name="Segnaposto piè di pagina 5">
            <a:extLst>
              <a:ext uri="{FF2B5EF4-FFF2-40B4-BE49-F238E27FC236}">
                <a16:creationId xmlns:a16="http://schemas.microsoft.com/office/drawing/2014/main" xmlns="" id="{93F7A511-1D4C-1241-8322-02C2A7073F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1F3EE8C-E0BF-A645-8274-24B862FAFC06}"/>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407835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C2BA2F-FAD3-B24B-99EC-078BB6F56206}"/>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1C3BA29-49D1-D347-802D-712A43389F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8DB20F07-CBD3-4B45-85FD-1E370FD15CE5}"/>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4B60FB85-1091-7C48-B996-AE09C9CA04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E4933B4-F137-5E41-8702-3816B4AB457B}"/>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FBE4B23-348B-2543-B726-A54F1644F0D0}"/>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8" name="Segnaposto piè di pagina 7">
            <a:extLst>
              <a:ext uri="{FF2B5EF4-FFF2-40B4-BE49-F238E27FC236}">
                <a16:creationId xmlns:a16="http://schemas.microsoft.com/office/drawing/2014/main" xmlns="" id="{24E1434B-C541-6F49-8D5C-4C991A33E8B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8228C987-761F-E541-84CA-26AD36E13040}"/>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229788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97D4B8-07FA-DE43-A624-23C45D43D10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17F3481-B4C8-6C41-8660-210708DB4E72}"/>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4" name="Segnaposto piè di pagina 3">
            <a:extLst>
              <a:ext uri="{FF2B5EF4-FFF2-40B4-BE49-F238E27FC236}">
                <a16:creationId xmlns:a16="http://schemas.microsoft.com/office/drawing/2014/main" xmlns="" id="{602C8988-6D40-BF44-B78E-BCF569C50CD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5C83097C-5FE5-1B4B-9F0D-D62DE98A2A2B}"/>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1024302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CAF41B42-A416-F64D-B37E-5EEB520BC9F3}"/>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3" name="Segnaposto piè di pagina 2">
            <a:extLst>
              <a:ext uri="{FF2B5EF4-FFF2-40B4-BE49-F238E27FC236}">
                <a16:creationId xmlns:a16="http://schemas.microsoft.com/office/drawing/2014/main" xmlns="" id="{A2B128C4-53CC-5B4B-B621-1A622369088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3F97BFC8-ABB1-044A-99CF-66A2C6E84A3E}"/>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77483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0E59635-DFB1-464C-98CB-9672AF1C9E2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A66E0CC-0150-6A41-97EA-48C1311E1B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9D97FAF1-ABA1-FC4C-A966-FBE500178C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44BC89-22A5-A048-A1DB-A6A03616F4A0}"/>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6" name="Segnaposto piè di pagina 5">
            <a:extLst>
              <a:ext uri="{FF2B5EF4-FFF2-40B4-BE49-F238E27FC236}">
                <a16:creationId xmlns:a16="http://schemas.microsoft.com/office/drawing/2014/main" xmlns="" id="{B4291CAF-C95F-A845-89C4-DA4E5A48B3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BE92DCC-5C72-1B42-8412-26B65AE44E41}"/>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3726647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8D8F8DA-38BA-1A4B-80DA-B468CD6F7A63}"/>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AF9B1ACF-CD7F-2B44-BE73-C0EEED3A504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F0D7BA8E-0131-D542-AA46-450F31E33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35CB5AF-2541-A945-BB41-3D342DF0A55C}"/>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6" name="Segnaposto piè di pagina 5">
            <a:extLst>
              <a:ext uri="{FF2B5EF4-FFF2-40B4-BE49-F238E27FC236}">
                <a16:creationId xmlns:a16="http://schemas.microsoft.com/office/drawing/2014/main" xmlns="" id="{2FF326D7-7FAD-5743-9CC3-4F4AD512358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907A8CE-1B29-F443-A2D5-9F981584FE9D}"/>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1036441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5569CE-5C5A-BF40-B2F5-857F9771556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B1A7D25-0806-644A-B7A3-E034996617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FF09B5D-EFC0-BF42-845D-C11702B03351}"/>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5" name="Segnaposto piè di pagina 4">
            <a:extLst>
              <a:ext uri="{FF2B5EF4-FFF2-40B4-BE49-F238E27FC236}">
                <a16:creationId xmlns:a16="http://schemas.microsoft.com/office/drawing/2014/main" xmlns="" id="{A87DAA83-8337-BE45-A18C-98259B67DD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9529952-B3D9-764E-B3C3-14DA5476C606}"/>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128582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B7C1A76-FC07-9D45-8AE1-07152E6AD275}"/>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90C9137D-35C5-094F-AC56-90D8B752F1B6}"/>
              </a:ext>
            </a:extLst>
          </p:cNvPr>
          <p:cNvSpPr>
            <a:spLocks noGrp="1"/>
          </p:cNvSpPr>
          <p:nvPr>
            <p:ph type="body" orient="vert" idx="1"/>
          </p:nvPr>
        </p:nvSpPr>
        <p:spPr>
          <a:xfrm>
            <a:off x="628650" y="365125"/>
            <a:ext cx="57626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33C2E8B-96F2-1249-BE0C-80D1AC07AD98}"/>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5" name="Segnaposto piè di pagina 4">
            <a:extLst>
              <a:ext uri="{FF2B5EF4-FFF2-40B4-BE49-F238E27FC236}">
                <a16:creationId xmlns:a16="http://schemas.microsoft.com/office/drawing/2014/main" xmlns="" id="{B782B4B6-2EB8-E941-8517-BE2484C4E8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ABA9C52-1C3E-EC43-B660-BFD90B5EDD09}"/>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338305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xmlns="" val="13415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xmlns="" val="272084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xmlns="" val="190701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8657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700356"/>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807855"/>
            <a:ext cx="2949178" cy="30611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xmlns="" val="22112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xmlns="" val="310114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DA877D-220D-BC45-8090-8F8289F9B9DC}"/>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B700A132-6E4A-BA42-AB70-B354D79841B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43B218C9-0415-5A4A-ABDF-D85F5543C8E0}"/>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5" name="Segnaposto piè di pagina 4">
            <a:extLst>
              <a:ext uri="{FF2B5EF4-FFF2-40B4-BE49-F238E27FC236}">
                <a16:creationId xmlns:a16="http://schemas.microsoft.com/office/drawing/2014/main" xmlns="" id="{53FFFC30-CF90-E84E-93E5-B5E433C538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3164ADC-B72C-FF4C-BD93-C23479DA9505}"/>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54374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FCE2CED-B91E-514F-8788-197BB6212F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F6DF576-2351-964D-A838-153BC3690DD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7FCDD42-2EED-AF4E-9F37-6F3AB6FBEF79}"/>
              </a:ext>
            </a:extLst>
          </p:cNvPr>
          <p:cNvSpPr>
            <a:spLocks noGrp="1"/>
          </p:cNvSpPr>
          <p:nvPr>
            <p:ph type="dt" sz="half" idx="10"/>
          </p:nvPr>
        </p:nvSpPr>
        <p:spPr/>
        <p:txBody>
          <a:bodyPr/>
          <a:lstStyle/>
          <a:p>
            <a:fld id="{3524B9B7-EEC8-C64E-B624-DDA9801F457F}" type="datetimeFigureOut">
              <a:rPr lang="it-IT" smtClean="0"/>
              <a:pPr/>
              <a:t>04/05/2020</a:t>
            </a:fld>
            <a:endParaRPr lang="it-IT"/>
          </a:p>
        </p:txBody>
      </p:sp>
      <p:sp>
        <p:nvSpPr>
          <p:cNvPr id="5" name="Segnaposto piè di pagina 4">
            <a:extLst>
              <a:ext uri="{FF2B5EF4-FFF2-40B4-BE49-F238E27FC236}">
                <a16:creationId xmlns:a16="http://schemas.microsoft.com/office/drawing/2014/main" xmlns="" id="{F95DF885-932F-484B-9450-2490648017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A270965-C9B6-B446-B3FC-31B770CB4452}"/>
              </a:ext>
            </a:extLst>
          </p:cNvPr>
          <p:cNvSpPr>
            <a:spLocks noGrp="1"/>
          </p:cNvSpPr>
          <p:nvPr>
            <p:ph type="sldNum" sz="quarter" idx="12"/>
          </p:nvPr>
        </p:nvSpPr>
        <p:spPr/>
        <p:txBody>
          <a:body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163136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smartworking.regione.veneto.it/"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ttangolo 22">
            <a:extLst>
              <a:ext uri="{FF2B5EF4-FFF2-40B4-BE49-F238E27FC236}">
                <a16:creationId xmlns:a16="http://schemas.microsoft.com/office/drawing/2014/main" xmlns="" id="{77BBF17E-5B83-43C2-9DC5-09F22542B640}"/>
              </a:ext>
            </a:extLst>
          </p:cNvPr>
          <p:cNvSpPr/>
          <p:nvPr userDrawn="1"/>
        </p:nvSpPr>
        <p:spPr>
          <a:xfrm>
            <a:off x="0" y="6387761"/>
            <a:ext cx="9144000" cy="5164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Placeholder 1"/>
          <p:cNvSpPr>
            <a:spLocks noGrp="1"/>
          </p:cNvSpPr>
          <p:nvPr>
            <p:ph type="title"/>
          </p:nvPr>
        </p:nvSpPr>
        <p:spPr>
          <a:xfrm>
            <a:off x="628650" y="982170"/>
            <a:ext cx="7886700" cy="708519"/>
          </a:xfrm>
          <a:prstGeom prst="rect">
            <a:avLst/>
          </a:prstGeom>
        </p:spPr>
        <p:txBody>
          <a:bodyPr vert="horz" lIns="91440" tIns="45720" rIns="91440" bIns="45720" rtlCol="0" anchor="ctr">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Titillium Web" panose="00000500000000000000" pitchFamily="2" charset="0"/>
              </a:defRPr>
            </a:lvl1pPr>
          </a:lstStyle>
          <a:p>
            <a:fld id="{FD08E1B0-BE19-4176-9EA4-295B30070ECB}" type="datetimeFigureOut">
              <a:rPr lang="it-IT" smtClean="0"/>
              <a:pPr/>
              <a:t>04/05/2020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tillium Web" panose="00000500000000000000" pitchFamily="2" charset="0"/>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Titillium Web" panose="00000500000000000000" pitchFamily="2" charset="0"/>
              </a:defRPr>
            </a:lvl1pPr>
          </a:lstStyle>
          <a:p>
            <a:fld id="{33B02560-352C-42E0-BDF6-7B5493B542D2}" type="slidenum">
              <a:rPr lang="it-IT" smtClean="0"/>
              <a:pPr/>
              <a:t>‹N›</a:t>
            </a:fld>
            <a:endParaRPr lang="it-IT"/>
          </a:p>
        </p:txBody>
      </p:sp>
      <p:cxnSp>
        <p:nvCxnSpPr>
          <p:cNvPr id="9" name="Straight Connector 2"/>
          <p:cNvCxnSpPr/>
          <p:nvPr userDrawn="1"/>
        </p:nvCxnSpPr>
        <p:spPr>
          <a:xfrm>
            <a:off x="1389441" y="6053433"/>
            <a:ext cx="6755642" cy="0"/>
          </a:xfrm>
          <a:prstGeom prst="line">
            <a:avLst/>
          </a:prstGeom>
          <a:ln w="28575">
            <a:solidFill>
              <a:srgbClr val="FFCF3B"/>
            </a:solidFill>
          </a:ln>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userDrawn="1"/>
        </p:nvCxnSpPr>
        <p:spPr>
          <a:xfrm>
            <a:off x="2463262" y="711338"/>
            <a:ext cx="4608000" cy="0"/>
          </a:xfrm>
          <a:prstGeom prst="line">
            <a:avLst/>
          </a:prstGeom>
          <a:ln w="28575">
            <a:solidFill>
              <a:srgbClr val="FFCF3B"/>
            </a:solidFill>
          </a:ln>
        </p:spPr>
        <p:style>
          <a:lnRef idx="1">
            <a:schemeClr val="accent1"/>
          </a:lnRef>
          <a:fillRef idx="0">
            <a:schemeClr val="accent1"/>
          </a:fillRef>
          <a:effectRef idx="0">
            <a:schemeClr val="accent1"/>
          </a:effectRef>
          <a:fontRef idx="minor">
            <a:schemeClr val="tx1"/>
          </a:fontRef>
        </p:style>
      </p:cxnSp>
      <p:sp>
        <p:nvSpPr>
          <p:cNvPr id="13" name="Rettangolo 22">
            <a:extLst>
              <a:ext uri="{FF2B5EF4-FFF2-40B4-BE49-F238E27FC236}">
                <a16:creationId xmlns:a16="http://schemas.microsoft.com/office/drawing/2014/main" xmlns="" id="{5684CE38-2122-4361-B614-C298D2F64D1A}"/>
              </a:ext>
            </a:extLst>
          </p:cNvPr>
          <p:cNvSpPr/>
          <p:nvPr userDrawn="1"/>
        </p:nvSpPr>
        <p:spPr>
          <a:xfrm>
            <a:off x="0" y="6369289"/>
            <a:ext cx="9144000" cy="5164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25">
            <a:extLst>
              <a:ext uri="{FF2B5EF4-FFF2-40B4-BE49-F238E27FC236}">
                <a16:creationId xmlns:a16="http://schemas.microsoft.com/office/drawing/2014/main" xmlns="" id="{871C6917-00E8-4E2D-8062-3ADE0D6932E3}"/>
              </a:ext>
            </a:extLst>
          </p:cNvPr>
          <p:cNvSpPr txBox="1"/>
          <p:nvPr userDrawn="1"/>
        </p:nvSpPr>
        <p:spPr>
          <a:xfrm>
            <a:off x="6033247" y="6461290"/>
            <a:ext cx="2232211" cy="276999"/>
          </a:xfrm>
          <a:prstGeom prst="rect">
            <a:avLst/>
          </a:prstGeom>
          <a:noFill/>
        </p:spPr>
        <p:txBody>
          <a:bodyPr wrap="square" rtlCol="0">
            <a:spAutoFit/>
          </a:bodyPr>
          <a:lstStyle/>
          <a:p>
            <a:pPr algn="r"/>
            <a:r>
              <a:rPr lang="it-IT" sz="1200" b="1" dirty="0">
                <a:solidFill>
                  <a:schemeClr val="bg1"/>
                </a:solidFill>
                <a:latin typeface="Titillium Web" panose="00000500000000000000" pitchFamily="2" charset="0"/>
              </a:rPr>
              <a:t>7 Maggio 2020</a:t>
            </a:r>
          </a:p>
        </p:txBody>
      </p:sp>
      <p:sp>
        <p:nvSpPr>
          <p:cNvPr id="19" name="CasellaDiTesto 45">
            <a:extLst>
              <a:ext uri="{FF2B5EF4-FFF2-40B4-BE49-F238E27FC236}">
                <a16:creationId xmlns:a16="http://schemas.microsoft.com/office/drawing/2014/main" xmlns="" id="{B905D1C2-EBD4-43F5-86C1-042ECA13DB03}"/>
              </a:ext>
            </a:extLst>
          </p:cNvPr>
          <p:cNvSpPr txBox="1"/>
          <p:nvPr userDrawn="1"/>
        </p:nvSpPr>
        <p:spPr>
          <a:xfrm>
            <a:off x="628650" y="6483248"/>
            <a:ext cx="6103844" cy="276999"/>
          </a:xfrm>
          <a:prstGeom prst="rect">
            <a:avLst/>
          </a:prstGeom>
          <a:noFill/>
        </p:spPr>
        <p:txBody>
          <a:bodyPr wrap="square" rtlCol="0">
            <a:spAutoFit/>
          </a:bodyPr>
          <a:lstStyle/>
          <a:p>
            <a:r>
              <a:rPr lang="it-IT" sz="1200" b="1" u="none" dirty="0" err="1">
                <a:solidFill>
                  <a:schemeClr val="bg1"/>
                </a:solidFill>
                <a:latin typeface="Titillium Web" panose="00000500000000000000" pitchFamily="2" charset="0"/>
                <a:hlinkClick r:id="rId9">
                  <a:extLst>
                    <a:ext uri="{A12FA001-AC4F-418D-AE19-62706E023703}">
                      <ahyp:hlinkClr xmlns:ahyp="http://schemas.microsoft.com/office/drawing/2018/hyperlinkcolor" xmlns="" val="tx"/>
                    </a:ext>
                  </a:extLst>
                </a:hlinkClick>
              </a:rPr>
              <a:t>smartworking.regione.veneto.it</a:t>
            </a:r>
            <a:endParaRPr lang="it-IT" sz="1200" b="1" u="none" dirty="0">
              <a:solidFill>
                <a:schemeClr val="bg1"/>
              </a:solidFill>
              <a:latin typeface="Titillium Web" panose="00000500000000000000" pitchFamily="2" charset="0"/>
            </a:endParaRPr>
          </a:p>
        </p:txBody>
      </p:sp>
    </p:spTree>
    <p:extLst>
      <p:ext uri="{BB962C8B-B14F-4D97-AF65-F5344CB8AC3E}">
        <p14:creationId xmlns:p14="http://schemas.microsoft.com/office/powerpoint/2010/main" xmlns="" val="3160483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70" r:id="rId7"/>
  </p:sldLayoutIdLst>
  <p:txStyles>
    <p:title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tillium Web"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tillium Web"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tillium Web"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tillium Web"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CDAB130A-1009-4341-BD92-709000DA407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6326753-72DA-A54A-BEBB-24750348E9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25F98E8-B4B5-DC45-ABA1-DA2682D670A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4B9B7-EEC8-C64E-B624-DDA9801F457F}" type="datetimeFigureOut">
              <a:rPr lang="it-IT" smtClean="0"/>
              <a:pPr/>
              <a:t>04/05/2020</a:t>
            </a:fld>
            <a:endParaRPr lang="it-IT"/>
          </a:p>
        </p:txBody>
      </p:sp>
      <p:sp>
        <p:nvSpPr>
          <p:cNvPr id="5" name="Segnaposto piè di pagina 4">
            <a:extLst>
              <a:ext uri="{FF2B5EF4-FFF2-40B4-BE49-F238E27FC236}">
                <a16:creationId xmlns:a16="http://schemas.microsoft.com/office/drawing/2014/main" xmlns="" id="{F908986B-4571-EF49-A616-035E2DE5B98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4FBCAA09-51B7-A443-8C0D-58E3DB92853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6F6CF-7ADA-4648-AC04-1C7A00B20853}" type="slidenum">
              <a:rPr lang="it-IT" smtClean="0"/>
              <a:pPr/>
              <a:t>‹N›</a:t>
            </a:fld>
            <a:endParaRPr lang="it-IT"/>
          </a:p>
        </p:txBody>
      </p:sp>
    </p:spTree>
    <p:extLst>
      <p:ext uri="{BB962C8B-B14F-4D97-AF65-F5344CB8AC3E}">
        <p14:creationId xmlns:p14="http://schemas.microsoft.com/office/powerpoint/2010/main" xmlns="" val="32464021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freepik.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E67BD5F-1EB2-4630-B7C9-3D32CE07215C}"/>
              </a:ext>
            </a:extLst>
          </p:cNvPr>
          <p:cNvSpPr/>
          <p:nvPr/>
        </p:nvSpPr>
        <p:spPr>
          <a:xfrm>
            <a:off x="0" y="883375"/>
            <a:ext cx="9144000" cy="961534"/>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0" y="908314"/>
            <a:ext cx="9144000" cy="926228"/>
          </a:xfrm>
          <a:noFill/>
        </p:spPr>
        <p:txBody>
          <a:bodyPr anchor="ctr"/>
          <a:lstStyle/>
          <a:p>
            <a:pPr>
              <a:lnSpc>
                <a:spcPct val="110000"/>
              </a:lnSpc>
            </a:pPr>
            <a:r>
              <a:rPr lang="it-IT" sz="2400" dirty="0">
                <a:solidFill>
                  <a:schemeClr val="bg1"/>
                </a:solidFill>
              </a:rPr>
              <a:t>WEBINAR</a:t>
            </a:r>
            <a:r>
              <a:rPr lang="it-IT" sz="3200" dirty="0">
                <a:solidFill>
                  <a:schemeClr val="bg1"/>
                </a:solidFill>
              </a:rPr>
              <a:t/>
            </a:r>
            <a:br>
              <a:rPr lang="it-IT" sz="3200" dirty="0">
                <a:solidFill>
                  <a:schemeClr val="bg1"/>
                </a:solidFill>
              </a:rPr>
            </a:br>
            <a:r>
              <a:rPr lang="it-IT" sz="2400" dirty="0">
                <a:solidFill>
                  <a:schemeClr val="bg1"/>
                </a:solidFill>
              </a:rPr>
              <a:t>#</a:t>
            </a:r>
            <a:r>
              <a:rPr lang="it-IT" sz="2400" dirty="0" err="1">
                <a:solidFill>
                  <a:schemeClr val="bg1"/>
                </a:solidFill>
              </a:rPr>
              <a:t>smartworking</a:t>
            </a:r>
            <a:endParaRPr lang="it-IT" sz="1800" b="1" dirty="0">
              <a:solidFill>
                <a:schemeClr val="bg1"/>
              </a:solidFill>
            </a:endParaRPr>
          </a:p>
        </p:txBody>
      </p:sp>
      <p:sp>
        <p:nvSpPr>
          <p:cNvPr id="3" name="Sottotitolo 2"/>
          <p:cNvSpPr>
            <a:spLocks noGrp="1"/>
          </p:cNvSpPr>
          <p:nvPr>
            <p:ph type="subTitle" idx="1"/>
          </p:nvPr>
        </p:nvSpPr>
        <p:spPr>
          <a:xfrm>
            <a:off x="1142993" y="4826402"/>
            <a:ext cx="6858000" cy="1123284"/>
          </a:xfrm>
          <a:noFill/>
        </p:spPr>
        <p:txBody>
          <a:bodyPr anchor="ctr">
            <a:normAutofit/>
          </a:bodyPr>
          <a:lstStyle/>
          <a:p>
            <a:pPr>
              <a:spcBef>
                <a:spcPts val="600"/>
              </a:spcBef>
            </a:pPr>
            <a:r>
              <a:rPr lang="it-IT" dirty="0">
                <a:solidFill>
                  <a:srgbClr val="0070C0"/>
                </a:solidFill>
              </a:rPr>
              <a:t>Dal </a:t>
            </a:r>
            <a:r>
              <a:rPr lang="it-IT" dirty="0" err="1">
                <a:solidFill>
                  <a:srgbClr val="0070C0"/>
                </a:solidFill>
              </a:rPr>
              <a:t>Leading</a:t>
            </a:r>
            <a:r>
              <a:rPr lang="it-IT" dirty="0">
                <a:solidFill>
                  <a:srgbClr val="0070C0"/>
                </a:solidFill>
              </a:rPr>
              <a:t> Group alla task force, il modello</a:t>
            </a:r>
            <a:r>
              <a:rPr lang="it-IT" sz="3600" dirty="0">
                <a:solidFill>
                  <a:srgbClr val="0070C0"/>
                </a:solidFill>
              </a:rPr>
              <a:t/>
            </a:r>
            <a:br>
              <a:rPr lang="it-IT" sz="3600" dirty="0">
                <a:solidFill>
                  <a:srgbClr val="0070C0"/>
                </a:solidFill>
              </a:rPr>
            </a:br>
            <a:r>
              <a:rPr lang="it-IT" dirty="0">
                <a:solidFill>
                  <a:srgbClr val="0070C0"/>
                </a:solidFill>
              </a:rPr>
              <a:t>di Regione Veneto per gestire il Lavoro Agile.</a:t>
            </a:r>
            <a:endParaRPr lang="it-IT" sz="3600" dirty="0">
              <a:solidFill>
                <a:srgbClr val="0070C0"/>
              </a:solidFill>
            </a:endParaRPr>
          </a:p>
        </p:txBody>
      </p:sp>
      <p:pic>
        <p:nvPicPr>
          <p:cNvPr id="5" name="Picture 4">
            <a:extLst>
              <a:ext uri="{FF2B5EF4-FFF2-40B4-BE49-F238E27FC236}">
                <a16:creationId xmlns:a16="http://schemas.microsoft.com/office/drawing/2014/main" xmlns="" id="{CA69D56D-8A17-4214-BEA9-73E696512C3A}"/>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28000"/>
                    </a14:imgEffect>
                  </a14:imgLayer>
                </a14:imgProps>
              </a:ext>
            </a:extLst>
          </a:blip>
          <a:srcRect l="7472" t="33650" r="8262" b="11858"/>
          <a:stretch/>
        </p:blipFill>
        <p:spPr>
          <a:xfrm>
            <a:off x="2366204" y="2002595"/>
            <a:ext cx="4411591" cy="2852809"/>
          </a:xfrm>
          <a:prstGeom prst="rect">
            <a:avLst/>
          </a:prstGeom>
        </p:spPr>
      </p:pic>
    </p:spTree>
    <p:extLst>
      <p:ext uri="{BB962C8B-B14F-4D97-AF65-F5344CB8AC3E}">
        <p14:creationId xmlns:p14="http://schemas.microsoft.com/office/powerpoint/2010/main" xmlns="" val="184009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103" name="Google Shape;103;p14" descr="Risultato immagini per toolbox  vector"/>
          <p:cNvPicPr preferRelativeResize="0"/>
          <p:nvPr/>
        </p:nvPicPr>
        <p:blipFill rotWithShape="1">
          <a:blip r:embed="rId3" cstate="print">
            <a:alphaModFix/>
          </a:blip>
          <a:srcRect l="8830" t="20291" r="7695" b="26561"/>
          <a:stretch/>
        </p:blipFill>
        <p:spPr>
          <a:xfrm>
            <a:off x="3679694" y="3109919"/>
            <a:ext cx="2198608" cy="1632822"/>
          </a:xfrm>
          <a:prstGeom prst="rect">
            <a:avLst/>
          </a:prstGeom>
          <a:noFill/>
          <a:ln>
            <a:noFill/>
          </a:ln>
        </p:spPr>
      </p:pic>
      <p:sp>
        <p:nvSpPr>
          <p:cNvPr id="92" name="Google Shape;92;p14" descr="Risultato immagini per TRAINING IC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 name="Google Shape;93;p14" descr="Risultato immagini per TRAINING ICON"/>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 name="Google Shape;94;p14" descr="Risultato immagini per TRAINING ICON"/>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 name="Google Shape;95;p14" descr="Risultato immagini per TRAINING ICON"/>
          <p:cNvSpPr/>
          <p:nvPr/>
        </p:nvSpPr>
        <p:spPr>
          <a:xfrm>
            <a:off x="612775" y="3127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 name="Google Shape;96;p14" descr="Risultato immagini per TRAINING ICON"/>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 name="Google Shape;97;p14" descr="Risultato immagini per TRAINING ICON"/>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 name="Google Shape;98;p14" descr="Risultato immagini per SOFTWARE ICON"/>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 name="Google Shape;99;p14" descr="Risultato immagini per SOFTWARE ICON"/>
          <p:cNvSpPr/>
          <p:nvPr/>
        </p:nvSpPr>
        <p:spPr>
          <a:xfrm>
            <a:off x="1222375" y="922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 name="Google Shape;100;p14" descr="Risultato immagini per SOFTWARE ICON"/>
          <p:cNvSpPr/>
          <p:nvPr/>
        </p:nvSpPr>
        <p:spPr>
          <a:xfrm>
            <a:off x="1374775" y="10747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 name="Google Shape;101;p14" descr="Risultato immagini per SOFTWARE ICON"/>
          <p:cNvSpPr/>
          <p:nvPr/>
        </p:nvSpPr>
        <p:spPr>
          <a:xfrm>
            <a:off x="1527175" y="12271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 name="Google Shape;102;p14" descr="Risultato immagini per SOFTWARE ICON"/>
          <p:cNvSpPr/>
          <p:nvPr/>
        </p:nvSpPr>
        <p:spPr>
          <a:xfrm>
            <a:off x="1679575" y="13795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xmlns="" id="{E24DEB64-0AF6-4F08-AB89-C1ADA448CAF5}"/>
              </a:ext>
            </a:extLst>
          </p:cNvPr>
          <p:cNvGrpSpPr/>
          <p:nvPr/>
        </p:nvGrpSpPr>
        <p:grpSpPr>
          <a:xfrm>
            <a:off x="6025171" y="3159614"/>
            <a:ext cx="2800777" cy="2723822"/>
            <a:chOff x="6112934" y="3444535"/>
            <a:chExt cx="2800777" cy="2723822"/>
          </a:xfrm>
        </p:grpSpPr>
        <p:sp>
          <p:nvSpPr>
            <p:cNvPr id="105" name="Google Shape;105;p14"/>
            <p:cNvSpPr/>
            <p:nvPr/>
          </p:nvSpPr>
          <p:spPr>
            <a:xfrm>
              <a:off x="6184725" y="3865662"/>
              <a:ext cx="2679290" cy="2302695"/>
            </a:xfrm>
            <a:prstGeom prst="rect">
              <a:avLst/>
            </a:prstGeom>
            <a:solidFill>
              <a:srgbClr val="00A4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900" dirty="0">
                  <a:solidFill>
                    <a:schemeClr val="lt1"/>
                  </a:solidFill>
                  <a:latin typeface="Titillium Web"/>
                  <a:ea typeface="Titillium Web"/>
                  <a:cs typeface="Titillium Web"/>
                  <a:sym typeface="Titillium Web"/>
                </a:rPr>
                <a:t>Strumenti e contenuti di accompagnamento </a:t>
              </a:r>
              <a:r>
                <a:rPr lang="it-IT" sz="1900" b="1" dirty="0">
                  <a:solidFill>
                    <a:schemeClr val="lt1"/>
                  </a:solidFill>
                  <a:latin typeface="Titillium Web"/>
                  <a:ea typeface="Titillium Web"/>
                  <a:cs typeface="Titillium Web"/>
                  <a:sym typeface="Titillium Web"/>
                </a:rPr>
                <a:t>formativo,</a:t>
              </a:r>
              <a:r>
                <a:rPr lang="it-IT" sz="1900" dirty="0">
                  <a:solidFill>
                    <a:schemeClr val="lt1"/>
                  </a:solidFill>
                  <a:latin typeface="Titillium Web"/>
                  <a:ea typeface="Titillium Web"/>
                  <a:cs typeface="Titillium Web"/>
                  <a:sym typeface="Titillium Web"/>
                </a:rPr>
                <a:t> </a:t>
              </a:r>
              <a:r>
                <a:rPr lang="it-IT" sz="1900" b="1" dirty="0">
                  <a:solidFill>
                    <a:schemeClr val="lt1"/>
                  </a:solidFill>
                  <a:latin typeface="Titillium Web"/>
                  <a:ea typeface="Titillium Web"/>
                  <a:cs typeface="Titillium Web"/>
                  <a:sym typeface="Titillium Web"/>
                </a:rPr>
                <a:t>tecnologico, infrastrutturale</a:t>
              </a:r>
              <a:r>
                <a:rPr lang="it-IT" sz="1900" dirty="0">
                  <a:solidFill>
                    <a:schemeClr val="lt1"/>
                  </a:solidFill>
                  <a:latin typeface="Titillium Web"/>
                  <a:ea typeface="Titillium Web"/>
                  <a:cs typeface="Titillium Web"/>
                  <a:sym typeface="Titillium Web"/>
                </a:rPr>
                <a:t> e </a:t>
              </a:r>
              <a:r>
                <a:rPr lang="it-IT" sz="1900" b="1" dirty="0">
                  <a:solidFill>
                    <a:schemeClr val="lt1"/>
                  </a:solidFill>
                  <a:latin typeface="Titillium Web"/>
                  <a:ea typeface="Titillium Web"/>
                  <a:cs typeface="Titillium Web"/>
                  <a:sym typeface="Titillium Web"/>
                </a:rPr>
                <a:t>organizzativo</a:t>
              </a:r>
              <a:r>
                <a:rPr lang="it-IT" sz="1900" dirty="0">
                  <a:solidFill>
                    <a:schemeClr val="lt1"/>
                  </a:solidFill>
                  <a:latin typeface="Titillium Web"/>
                  <a:ea typeface="Titillium Web"/>
                  <a:cs typeface="Titillium Web"/>
                  <a:sym typeface="Titillium Web"/>
                </a:rPr>
                <a:t> per l'implementazione del lavoro agile nella PA.</a:t>
              </a:r>
              <a:endParaRPr sz="1900" dirty="0"/>
            </a:p>
          </p:txBody>
        </p:sp>
        <p:sp>
          <p:nvSpPr>
            <p:cNvPr id="106" name="Google Shape;106;p14"/>
            <p:cNvSpPr/>
            <p:nvPr/>
          </p:nvSpPr>
          <p:spPr>
            <a:xfrm>
              <a:off x="6112934" y="3444535"/>
              <a:ext cx="2800777" cy="421127"/>
            </a:xfrm>
            <a:prstGeom prst="rect">
              <a:avLst/>
            </a:prstGeom>
            <a:solidFill>
              <a:srgbClr val="F68D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400" b="1" dirty="0">
                  <a:solidFill>
                    <a:schemeClr val="lt1"/>
                  </a:solidFill>
                  <a:latin typeface="Titillium Web"/>
                  <a:ea typeface="Titillium Web"/>
                  <a:cs typeface="Titillium Web"/>
                  <a:sym typeface="Titillium Web"/>
                </a:rPr>
                <a:t>Il Kit di riuso</a:t>
              </a:r>
              <a:endParaRPr sz="1600" dirty="0"/>
            </a:p>
          </p:txBody>
        </p:sp>
      </p:grpSp>
      <p:sp>
        <p:nvSpPr>
          <p:cNvPr id="4" name="TextBox 3">
            <a:extLst>
              <a:ext uri="{FF2B5EF4-FFF2-40B4-BE49-F238E27FC236}">
                <a16:creationId xmlns:a16="http://schemas.microsoft.com/office/drawing/2014/main" xmlns="" id="{349B9D38-1CC8-476B-AB02-22E343C58072}"/>
              </a:ext>
            </a:extLst>
          </p:cNvPr>
          <p:cNvSpPr txBox="1"/>
          <p:nvPr/>
        </p:nvSpPr>
        <p:spPr>
          <a:xfrm>
            <a:off x="628650" y="4683107"/>
            <a:ext cx="5155924" cy="1200329"/>
          </a:xfrm>
          <a:prstGeom prst="rect">
            <a:avLst/>
          </a:prstGeom>
          <a:solidFill>
            <a:srgbClr val="0083C4"/>
          </a:solidFill>
        </p:spPr>
        <p:txBody>
          <a:bodyPr wrap="square" rtlCol="0" anchor="ctr">
            <a:spAutoFit/>
          </a:bodyPr>
          <a:lstStyle/>
          <a:p>
            <a:r>
              <a:rPr lang="it-IT" sz="2400" dirty="0">
                <a:solidFill>
                  <a:schemeClr val="bg1"/>
                </a:solidFill>
                <a:latin typeface="Titillium Web"/>
                <a:sym typeface="Titillium Web"/>
              </a:rPr>
              <a:t>Per rendere agevole ed efficace la </a:t>
            </a:r>
            <a:r>
              <a:rPr lang="it-IT" sz="2400" b="1" dirty="0">
                <a:solidFill>
                  <a:schemeClr val="bg1"/>
                </a:solidFill>
                <a:latin typeface="Titillium Web"/>
                <a:sym typeface="Titillium Web"/>
              </a:rPr>
              <a:t>preparazione</a:t>
            </a:r>
            <a:r>
              <a:rPr lang="it-IT" sz="2400" dirty="0">
                <a:solidFill>
                  <a:schemeClr val="bg1"/>
                </a:solidFill>
                <a:latin typeface="Titillium Web"/>
                <a:sym typeface="Titillium Web"/>
              </a:rPr>
              <a:t>, </a:t>
            </a:r>
            <a:r>
              <a:rPr lang="it-IT" sz="2400" b="1" dirty="0">
                <a:solidFill>
                  <a:schemeClr val="bg1"/>
                </a:solidFill>
                <a:latin typeface="Titillium Web"/>
                <a:sym typeface="Titillium Web"/>
              </a:rPr>
              <a:t>introduzione</a:t>
            </a:r>
            <a:r>
              <a:rPr lang="it-IT" sz="2400" dirty="0">
                <a:solidFill>
                  <a:schemeClr val="bg1"/>
                </a:solidFill>
                <a:latin typeface="Titillium Web"/>
                <a:sym typeface="Titillium Web"/>
              </a:rPr>
              <a:t> e </a:t>
            </a:r>
            <a:r>
              <a:rPr lang="it-IT" sz="2400" b="1" dirty="0">
                <a:solidFill>
                  <a:schemeClr val="bg1"/>
                </a:solidFill>
                <a:latin typeface="Titillium Web"/>
                <a:sym typeface="Titillium Web"/>
              </a:rPr>
              <a:t>gestione</a:t>
            </a:r>
            <a:r>
              <a:rPr lang="it-IT" sz="2400" dirty="0">
                <a:solidFill>
                  <a:schemeClr val="bg1"/>
                </a:solidFill>
                <a:latin typeface="Titillium Web"/>
                <a:sym typeface="Titillium Web"/>
              </a:rPr>
              <a:t> del progetto di lavoro agile nella PA.</a:t>
            </a:r>
          </a:p>
        </p:txBody>
      </p:sp>
      <p:sp>
        <p:nvSpPr>
          <p:cNvPr id="22" name="Text Placeholder 1">
            <a:extLst>
              <a:ext uri="{FF2B5EF4-FFF2-40B4-BE49-F238E27FC236}">
                <a16:creationId xmlns:a16="http://schemas.microsoft.com/office/drawing/2014/main" xmlns="" id="{0BC1E34E-1549-408C-BE71-73797B4686A6}"/>
              </a:ext>
            </a:extLst>
          </p:cNvPr>
          <p:cNvSpPr>
            <a:spLocks noGrp="1"/>
          </p:cNvSpPr>
          <p:nvPr>
            <p:ph type="body" idx="1"/>
          </p:nvPr>
        </p:nvSpPr>
        <p:spPr>
          <a:xfrm>
            <a:off x="628650" y="1825625"/>
            <a:ext cx="7978638" cy="4351338"/>
          </a:xfrm>
        </p:spPr>
        <p:txBody>
          <a:bodyPr/>
          <a:lstStyle/>
          <a:p>
            <a:pPr marL="0" lvl="0" indent="0" algn="just">
              <a:spcBef>
                <a:spcPts val="0"/>
              </a:spcBef>
              <a:spcAft>
                <a:spcPts val="200"/>
              </a:spcAft>
              <a:buSzPts val="1600"/>
              <a:buNone/>
            </a:pPr>
            <a:r>
              <a:rPr lang="it-IT" dirty="0"/>
              <a:t>Il </a:t>
            </a:r>
            <a:r>
              <a:rPr lang="it-IT" b="1" dirty="0"/>
              <a:t>Kit di riuso </a:t>
            </a:r>
            <a:r>
              <a:rPr lang="it-IT" dirty="0"/>
              <a:t>è una vera e propria </a:t>
            </a:r>
            <a:r>
              <a:rPr lang="it-IT" b="1" dirty="0"/>
              <a:t>‘cassetta degli attrezzi’ </a:t>
            </a:r>
            <a:r>
              <a:rPr lang="it-IT" dirty="0"/>
              <a:t>immediatamente utilizzabile da parte degli enti pubblici locali interessati ad implementare lo smart </a:t>
            </a:r>
            <a:r>
              <a:rPr lang="it-IT" dirty="0" err="1"/>
              <a:t>working</a:t>
            </a:r>
            <a:r>
              <a:rPr lang="it-IT" dirty="0"/>
              <a:t>. </a:t>
            </a:r>
          </a:p>
          <a:p>
            <a:pPr marL="0" lvl="0" indent="0" algn="just">
              <a:spcBef>
                <a:spcPts val="600"/>
              </a:spcBef>
              <a:spcAft>
                <a:spcPts val="400"/>
              </a:spcAft>
              <a:buSzPts val="1600"/>
              <a:buNone/>
            </a:pPr>
            <a:r>
              <a:rPr lang="it-IT" dirty="0"/>
              <a:t>Mette a disposizione:</a:t>
            </a:r>
            <a:endParaRPr lang="it-IT" sz="2800" dirty="0">
              <a:latin typeface="Calibri"/>
              <a:ea typeface="Calibri"/>
              <a:cs typeface="Calibri"/>
              <a:sym typeface="Calibri"/>
            </a:endParaRPr>
          </a:p>
          <a:p>
            <a:pPr marL="285750" lvl="0" indent="-285750" algn="just">
              <a:spcBef>
                <a:spcPts val="0"/>
              </a:spcBef>
              <a:spcAft>
                <a:spcPts val="600"/>
              </a:spcAft>
              <a:buClr>
                <a:srgbClr val="0070C0"/>
              </a:buClr>
              <a:buSzPts val="2080"/>
            </a:pPr>
            <a:r>
              <a:rPr lang="it-IT" b="1" dirty="0"/>
              <a:t>Contenuti teorici</a:t>
            </a:r>
            <a:endParaRPr lang="it-IT" sz="2800" dirty="0">
              <a:latin typeface="Calibri"/>
              <a:ea typeface="Calibri"/>
              <a:cs typeface="Calibri"/>
              <a:sym typeface="Calibri"/>
            </a:endParaRPr>
          </a:p>
          <a:p>
            <a:pPr marL="285750" lvl="0" indent="-285750" algn="just">
              <a:spcBef>
                <a:spcPts val="0"/>
              </a:spcBef>
              <a:spcAft>
                <a:spcPts val="600"/>
              </a:spcAft>
              <a:buClr>
                <a:srgbClr val="0070C0"/>
              </a:buClr>
              <a:buSzPts val="2080"/>
            </a:pPr>
            <a:r>
              <a:rPr lang="it-IT" b="1" dirty="0"/>
              <a:t>Metodologie</a:t>
            </a:r>
            <a:endParaRPr lang="it-IT" sz="2800" dirty="0">
              <a:latin typeface="Calibri"/>
              <a:ea typeface="Calibri"/>
              <a:cs typeface="Calibri"/>
              <a:sym typeface="Calibri"/>
            </a:endParaRPr>
          </a:p>
          <a:p>
            <a:pPr marL="285750" lvl="0" indent="-285750" algn="just">
              <a:spcBef>
                <a:spcPts val="0"/>
              </a:spcBef>
              <a:spcAft>
                <a:spcPts val="600"/>
              </a:spcAft>
              <a:buClr>
                <a:srgbClr val="0070C0"/>
              </a:buClr>
              <a:buSzPts val="2080"/>
            </a:pPr>
            <a:r>
              <a:rPr lang="it-IT" b="1" dirty="0"/>
              <a:t>Strumenti</a:t>
            </a:r>
            <a:endParaRPr lang="it-IT" sz="2800" dirty="0">
              <a:latin typeface="Calibri"/>
              <a:ea typeface="Calibri"/>
              <a:cs typeface="Calibri"/>
              <a:sym typeface="Calibri"/>
            </a:endParaRPr>
          </a:p>
        </p:txBody>
      </p:sp>
      <p:sp>
        <p:nvSpPr>
          <p:cNvPr id="20" name="Title 1">
            <a:extLst>
              <a:ext uri="{FF2B5EF4-FFF2-40B4-BE49-F238E27FC236}">
                <a16:creationId xmlns:a16="http://schemas.microsoft.com/office/drawing/2014/main" xmlns="" id="{2A4B8531-2689-3244-8109-916C16E4C1AC}"/>
              </a:ext>
            </a:extLst>
          </p:cNvPr>
          <p:cNvSpPr txBox="1">
            <a:spLocks/>
          </p:cNvSpPr>
          <p:nvPr/>
        </p:nvSpPr>
        <p:spPr>
          <a:xfrm>
            <a:off x="1971839" y="829219"/>
            <a:ext cx="5200321"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Come abbiamo lavorato in RV</a:t>
            </a:r>
          </a:p>
        </p:txBody>
      </p:sp>
    </p:spTree>
    <p:extLst>
      <p:ext uri="{BB962C8B-B14F-4D97-AF65-F5344CB8AC3E}">
        <p14:creationId xmlns:p14="http://schemas.microsoft.com/office/powerpoint/2010/main" xmlns="" val="94042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descr="Risultato immagini per TRAINING IC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3" name="Google Shape;113;p15" descr="Risultato immagini per TRAINING ICON"/>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4" name="Google Shape;114;p15" descr="Risultato immagini per TRAINING ICON"/>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5" name="Google Shape;115;p15" descr="Risultato immagini per TRAINING ICON"/>
          <p:cNvSpPr/>
          <p:nvPr/>
        </p:nvSpPr>
        <p:spPr>
          <a:xfrm>
            <a:off x="612775" y="3127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6" name="Google Shape;116;p15" descr="Risultato immagini per TRAINING ICON"/>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7" name="Google Shape;117;p15" descr="Risultato immagini per TRAINING ICON"/>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15" descr="Risultato immagini per SOFTWARE ICON"/>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15" descr="Risultato immagini per SOFTWARE ICON"/>
          <p:cNvSpPr/>
          <p:nvPr/>
        </p:nvSpPr>
        <p:spPr>
          <a:xfrm>
            <a:off x="-1269278" y="47812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15"/>
          <p:cNvSpPr/>
          <p:nvPr/>
        </p:nvSpPr>
        <p:spPr>
          <a:xfrm>
            <a:off x="1390822" y="1599078"/>
            <a:ext cx="75363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52A4"/>
              </a:buClr>
              <a:buSzPts val="1500"/>
              <a:buFont typeface="Titillium Web"/>
              <a:buNone/>
            </a:pPr>
            <a:r>
              <a:rPr lang="it-IT" sz="1500" b="1">
                <a:solidFill>
                  <a:srgbClr val="0052A4"/>
                </a:solidFill>
                <a:latin typeface="Titillium Web"/>
                <a:ea typeface="Titillium Web"/>
                <a:cs typeface="Titillium Web"/>
                <a:sym typeface="Titillium Web"/>
              </a:rPr>
              <a:t>COMUNICAZIONE</a:t>
            </a:r>
            <a:br>
              <a:rPr lang="it-IT" sz="1500" b="1">
                <a:solidFill>
                  <a:srgbClr val="0052A4"/>
                </a:solidFill>
                <a:latin typeface="Titillium Web"/>
                <a:ea typeface="Titillium Web"/>
                <a:cs typeface="Titillium Web"/>
                <a:sym typeface="Titillium Web"/>
              </a:rPr>
            </a:br>
            <a:r>
              <a:rPr lang="it-IT" sz="1500">
                <a:solidFill>
                  <a:schemeClr val="dk1"/>
                </a:solidFill>
                <a:latin typeface="Titillium Web"/>
                <a:ea typeface="Titillium Web"/>
                <a:cs typeface="Titillium Web"/>
                <a:sym typeface="Titillium Web"/>
              </a:rPr>
              <a:t>Individuare i destinatari del progetto e definire il linguaggio più efficace per comunicarlo.</a:t>
            </a:r>
            <a:endParaRPr sz="1800">
              <a:solidFill>
                <a:schemeClr val="dk1"/>
              </a:solidFill>
              <a:latin typeface="Calibri"/>
              <a:ea typeface="Calibri"/>
              <a:cs typeface="Calibri"/>
              <a:sym typeface="Calibri"/>
            </a:endParaRPr>
          </a:p>
        </p:txBody>
      </p:sp>
      <p:sp>
        <p:nvSpPr>
          <p:cNvPr id="121" name="Google Shape;121;p15"/>
          <p:cNvSpPr/>
          <p:nvPr/>
        </p:nvSpPr>
        <p:spPr>
          <a:xfrm>
            <a:off x="1418097" y="2233228"/>
            <a:ext cx="7317138"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52A4"/>
              </a:buClr>
              <a:buSzPts val="1500"/>
              <a:buFont typeface="Titillium Web"/>
              <a:buNone/>
            </a:pPr>
            <a:r>
              <a:rPr lang="it-IT" sz="1500" b="1">
                <a:solidFill>
                  <a:srgbClr val="0052A4"/>
                </a:solidFill>
                <a:latin typeface="Titillium Web"/>
                <a:ea typeface="Titillium Web"/>
                <a:cs typeface="Titillium Web"/>
                <a:sym typeface="Titillium Web"/>
              </a:rPr>
              <a:t>FORMAZIONE</a:t>
            </a:r>
            <a:br>
              <a:rPr lang="it-IT" sz="1500" b="1">
                <a:solidFill>
                  <a:srgbClr val="0052A4"/>
                </a:solidFill>
                <a:latin typeface="Titillium Web"/>
                <a:ea typeface="Titillium Web"/>
                <a:cs typeface="Titillium Web"/>
                <a:sym typeface="Titillium Web"/>
              </a:rPr>
            </a:br>
            <a:r>
              <a:rPr lang="it-IT" sz="1500">
                <a:solidFill>
                  <a:schemeClr val="dk1"/>
                </a:solidFill>
                <a:latin typeface="Titillium Web"/>
                <a:ea typeface="Titillium Web"/>
                <a:cs typeface="Titillium Web"/>
                <a:sym typeface="Titillium Web"/>
              </a:rPr>
              <a:t>Trasferire i riferimenti normativi, le modalità  applicative e le linee guida per il lavoro agile. </a:t>
            </a:r>
            <a:endParaRPr sz="1800">
              <a:solidFill>
                <a:schemeClr val="dk1"/>
              </a:solidFill>
              <a:latin typeface="Calibri"/>
              <a:ea typeface="Calibri"/>
              <a:cs typeface="Calibri"/>
              <a:sym typeface="Calibri"/>
            </a:endParaRPr>
          </a:p>
        </p:txBody>
      </p:sp>
      <p:sp>
        <p:nvSpPr>
          <p:cNvPr id="122" name="Google Shape;122;p15"/>
          <p:cNvSpPr/>
          <p:nvPr/>
        </p:nvSpPr>
        <p:spPr>
          <a:xfrm>
            <a:off x="1410072" y="2929501"/>
            <a:ext cx="7388919"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52A4"/>
              </a:buClr>
              <a:buSzPts val="1500"/>
              <a:buFont typeface="Titillium Web"/>
              <a:buNone/>
            </a:pPr>
            <a:r>
              <a:rPr lang="it-IT" sz="1500" b="1">
                <a:solidFill>
                  <a:srgbClr val="0052A4"/>
                </a:solidFill>
                <a:latin typeface="Titillium Web"/>
                <a:ea typeface="Titillium Web"/>
                <a:cs typeface="Titillium Web"/>
                <a:sym typeface="Titillium Web"/>
              </a:rPr>
              <a:t>CONTROLLO</a:t>
            </a:r>
            <a:br>
              <a:rPr lang="it-IT" sz="1500" b="1">
                <a:solidFill>
                  <a:srgbClr val="0052A4"/>
                </a:solidFill>
                <a:latin typeface="Titillium Web"/>
                <a:ea typeface="Titillium Web"/>
                <a:cs typeface="Titillium Web"/>
                <a:sym typeface="Titillium Web"/>
              </a:rPr>
            </a:br>
            <a:r>
              <a:rPr lang="it-IT" sz="1500">
                <a:solidFill>
                  <a:schemeClr val="dk1"/>
                </a:solidFill>
                <a:latin typeface="Titillium Web"/>
                <a:ea typeface="Titillium Web"/>
                <a:cs typeface="Titillium Web"/>
                <a:sym typeface="Titillium Web"/>
              </a:rPr>
              <a:t>Monitorare e valutare in tempo reale l’andamento e i risultati dell’applicazione dell’istituto. </a:t>
            </a:r>
            <a:endParaRPr sz="1800">
              <a:solidFill>
                <a:schemeClr val="dk1"/>
              </a:solidFill>
              <a:latin typeface="Calibri"/>
              <a:ea typeface="Calibri"/>
              <a:cs typeface="Calibri"/>
              <a:sym typeface="Calibri"/>
            </a:endParaRPr>
          </a:p>
        </p:txBody>
      </p:sp>
      <p:sp>
        <p:nvSpPr>
          <p:cNvPr id="123" name="Google Shape;123;p15"/>
          <p:cNvSpPr/>
          <p:nvPr/>
        </p:nvSpPr>
        <p:spPr>
          <a:xfrm>
            <a:off x="1440550" y="3556235"/>
            <a:ext cx="7244645"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52A4"/>
              </a:buClr>
              <a:buSzPts val="1500"/>
              <a:buFont typeface="Titillium Web"/>
              <a:buNone/>
            </a:pPr>
            <a:r>
              <a:rPr lang="it-IT" sz="1500" b="1">
                <a:solidFill>
                  <a:srgbClr val="0052A4"/>
                </a:solidFill>
                <a:latin typeface="Titillium Web"/>
                <a:ea typeface="Titillium Web"/>
                <a:cs typeface="Titillium Web"/>
                <a:sym typeface="Titillium Web"/>
              </a:rPr>
              <a:t>LUOGHI E SPAZI</a:t>
            </a:r>
            <a:br>
              <a:rPr lang="it-IT" sz="1500" b="1">
                <a:solidFill>
                  <a:srgbClr val="0052A4"/>
                </a:solidFill>
                <a:latin typeface="Titillium Web"/>
                <a:ea typeface="Titillium Web"/>
                <a:cs typeface="Titillium Web"/>
                <a:sym typeface="Titillium Web"/>
              </a:rPr>
            </a:br>
            <a:r>
              <a:rPr lang="it-IT" sz="1500">
                <a:solidFill>
                  <a:schemeClr val="dk1"/>
                </a:solidFill>
                <a:latin typeface="Titillium Web"/>
                <a:ea typeface="Titillium Web"/>
                <a:cs typeface="Titillium Web"/>
                <a:sym typeface="Titillium Web"/>
              </a:rPr>
              <a:t>Verifica e riassetto dei luoghi di lavoro in funzione del nuovo modello organizzativo.</a:t>
            </a:r>
            <a:endParaRPr sz="1800">
              <a:solidFill>
                <a:schemeClr val="dk1"/>
              </a:solidFill>
              <a:latin typeface="Calibri"/>
              <a:ea typeface="Calibri"/>
              <a:cs typeface="Calibri"/>
              <a:sym typeface="Calibri"/>
            </a:endParaRPr>
          </a:p>
        </p:txBody>
      </p:sp>
      <p:sp>
        <p:nvSpPr>
          <p:cNvPr id="124" name="Google Shape;124;p15"/>
          <p:cNvSpPr/>
          <p:nvPr/>
        </p:nvSpPr>
        <p:spPr>
          <a:xfrm>
            <a:off x="1440550" y="4176464"/>
            <a:ext cx="7244645"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52A4"/>
              </a:buClr>
              <a:buSzPts val="1500"/>
              <a:buFont typeface="Titillium Web"/>
              <a:buNone/>
            </a:pPr>
            <a:r>
              <a:rPr lang="it-IT" sz="1500" b="1">
                <a:solidFill>
                  <a:srgbClr val="0052A4"/>
                </a:solidFill>
                <a:latin typeface="Titillium Web"/>
                <a:ea typeface="Titillium Web"/>
                <a:cs typeface="Titillium Web"/>
                <a:sym typeface="Titillium Web"/>
              </a:rPr>
              <a:t>TECNOLOGIA</a:t>
            </a:r>
            <a:br>
              <a:rPr lang="it-IT" sz="1500" b="1">
                <a:solidFill>
                  <a:srgbClr val="0052A4"/>
                </a:solidFill>
                <a:latin typeface="Titillium Web"/>
                <a:ea typeface="Titillium Web"/>
                <a:cs typeface="Titillium Web"/>
                <a:sym typeface="Titillium Web"/>
              </a:rPr>
            </a:br>
            <a:r>
              <a:rPr lang="it-IT" sz="1500">
                <a:solidFill>
                  <a:schemeClr val="dk1"/>
                </a:solidFill>
                <a:latin typeface="Titillium Web"/>
                <a:ea typeface="Titillium Web"/>
                <a:cs typeface="Titillium Web"/>
                <a:sym typeface="Titillium Web"/>
              </a:rPr>
              <a:t>Individuare il livello ideale di evoluzione degli strumenti hardware e software necessari.</a:t>
            </a:r>
            <a:endParaRPr sz="1800">
              <a:solidFill>
                <a:schemeClr val="dk1"/>
              </a:solidFill>
              <a:latin typeface="Calibri"/>
              <a:ea typeface="Calibri"/>
              <a:cs typeface="Calibri"/>
              <a:sym typeface="Calibri"/>
            </a:endParaRPr>
          </a:p>
        </p:txBody>
      </p:sp>
      <p:sp>
        <p:nvSpPr>
          <p:cNvPr id="125" name="Google Shape;125;p15"/>
          <p:cNvSpPr/>
          <p:nvPr/>
        </p:nvSpPr>
        <p:spPr>
          <a:xfrm>
            <a:off x="1440550" y="4814804"/>
            <a:ext cx="7244645"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52A4"/>
              </a:buClr>
              <a:buSzPts val="1500"/>
              <a:buFont typeface="Titillium Web"/>
              <a:buNone/>
            </a:pPr>
            <a:r>
              <a:rPr lang="it-IT" sz="1500" b="1" dirty="0">
                <a:solidFill>
                  <a:srgbClr val="0052A4"/>
                </a:solidFill>
                <a:latin typeface="Titillium Web"/>
                <a:ea typeface="Titillium Web"/>
                <a:cs typeface="Titillium Web"/>
                <a:sym typeface="Titillium Web"/>
              </a:rPr>
              <a:t>PIANIFICAZIONE  E ORGANIZZAZIONE</a:t>
            </a:r>
            <a:br>
              <a:rPr lang="it-IT" sz="1500" b="1" dirty="0">
                <a:solidFill>
                  <a:srgbClr val="0052A4"/>
                </a:solidFill>
                <a:latin typeface="Titillium Web"/>
                <a:ea typeface="Titillium Web"/>
                <a:cs typeface="Titillium Web"/>
                <a:sym typeface="Titillium Web"/>
              </a:rPr>
            </a:br>
            <a:r>
              <a:rPr lang="it-IT" sz="1500" dirty="0">
                <a:solidFill>
                  <a:schemeClr val="dk1"/>
                </a:solidFill>
                <a:latin typeface="Titillium Web"/>
                <a:ea typeface="Titillium Web"/>
                <a:cs typeface="Titillium Web"/>
                <a:sym typeface="Titillium Web"/>
              </a:rPr>
              <a:t>Messa in opera di modelli sperimentati di avvio e gestione dello smart </a:t>
            </a:r>
            <a:r>
              <a:rPr lang="it-IT" sz="1500" dirty="0" err="1">
                <a:solidFill>
                  <a:schemeClr val="dk1"/>
                </a:solidFill>
                <a:latin typeface="Titillium Web"/>
                <a:ea typeface="Titillium Web"/>
                <a:cs typeface="Titillium Web"/>
                <a:sym typeface="Titillium Web"/>
              </a:rPr>
              <a:t>working</a:t>
            </a:r>
            <a:r>
              <a:rPr lang="it-IT" sz="1500" dirty="0">
                <a:solidFill>
                  <a:schemeClr val="dk1"/>
                </a:solidFill>
                <a:latin typeface="Titillium Web"/>
                <a:ea typeface="Titillium Web"/>
                <a:cs typeface="Titillium Web"/>
                <a:sym typeface="Titillium Web"/>
              </a:rPr>
              <a:t>.</a:t>
            </a:r>
            <a:endParaRPr sz="1800" dirty="0">
              <a:solidFill>
                <a:schemeClr val="dk1"/>
              </a:solidFill>
              <a:latin typeface="Calibri"/>
              <a:ea typeface="Calibri"/>
              <a:cs typeface="Calibri"/>
              <a:sym typeface="Calibri"/>
            </a:endParaRPr>
          </a:p>
        </p:txBody>
      </p:sp>
      <p:sp>
        <p:nvSpPr>
          <p:cNvPr id="126" name="Google Shape;126;p15"/>
          <p:cNvSpPr/>
          <p:nvPr/>
        </p:nvSpPr>
        <p:spPr>
          <a:xfrm>
            <a:off x="1440081" y="5454727"/>
            <a:ext cx="7244645"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52A4"/>
              </a:buClr>
              <a:buSzPts val="1500"/>
              <a:buFont typeface="Titillium Web"/>
              <a:buNone/>
            </a:pPr>
            <a:r>
              <a:rPr lang="it-IT" sz="1500" b="1">
                <a:solidFill>
                  <a:srgbClr val="0052A4"/>
                </a:solidFill>
                <a:latin typeface="Titillium Web"/>
                <a:ea typeface="Titillium Web"/>
                <a:cs typeface="Titillium Web"/>
                <a:sym typeface="Titillium Web"/>
              </a:rPr>
              <a:t>DISCIPLINA E SICUREZZA</a:t>
            </a:r>
            <a:br>
              <a:rPr lang="it-IT" sz="1500" b="1">
                <a:solidFill>
                  <a:srgbClr val="0052A4"/>
                </a:solidFill>
                <a:latin typeface="Titillium Web"/>
                <a:ea typeface="Titillium Web"/>
                <a:cs typeface="Titillium Web"/>
                <a:sym typeface="Titillium Web"/>
              </a:rPr>
            </a:br>
            <a:r>
              <a:rPr lang="it-IT" sz="1500">
                <a:solidFill>
                  <a:schemeClr val="dk1"/>
                </a:solidFill>
                <a:latin typeface="Titillium Web"/>
                <a:ea typeface="Titillium Web"/>
                <a:cs typeface="Titillium Web"/>
                <a:sym typeface="Titillium Web"/>
              </a:rPr>
              <a:t>Messa in opera di modelli di accordo individuale e schemi per la gestione disciplinare.</a:t>
            </a:r>
            <a:endParaRPr sz="1800">
              <a:solidFill>
                <a:schemeClr val="dk1"/>
              </a:solidFill>
              <a:latin typeface="Calibri"/>
              <a:ea typeface="Calibri"/>
              <a:cs typeface="Calibri"/>
              <a:sym typeface="Calibri"/>
            </a:endParaRPr>
          </a:p>
        </p:txBody>
      </p:sp>
      <p:sp>
        <p:nvSpPr>
          <p:cNvPr id="127" name="Google Shape;127;p15" descr="Risultato immagini per power meter vector"/>
          <p:cNvSpPr/>
          <p:nvPr/>
        </p:nvSpPr>
        <p:spPr>
          <a:xfrm>
            <a:off x="1831975" y="14896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15" descr="Risultato immagini per power meter vector"/>
          <p:cNvSpPr/>
          <p:nvPr/>
        </p:nvSpPr>
        <p:spPr>
          <a:xfrm>
            <a:off x="1984375" y="16420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15" descr="Risultato immagini per cutter icon"/>
          <p:cNvSpPr/>
          <p:nvPr/>
        </p:nvSpPr>
        <p:spPr>
          <a:xfrm>
            <a:off x="2136775" y="17944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15" descr="Risultato immagini per cutter icon"/>
          <p:cNvSpPr/>
          <p:nvPr/>
        </p:nvSpPr>
        <p:spPr>
          <a:xfrm>
            <a:off x="2289175" y="19468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15" descr="data:image/png;base64,iVBORw0KGgoAAAANSUhEUgAAAOEAAADhCAMAAAAJbSJIAAAA6lBMVEX///8AAAD/xhJERETyogPMzMyoqKgtLS3/yxKxsbH/yBLT09P8qQP29vbzpgXPz8/frQ8YGBgiIiI7OzvZqA+Xl5fDw8NtbW0qKipmTwcfHx8zMzOCVwFAQECioqLr6+s0KANLS0uNjY0PDw9nZ2dcXFxgSgbptRB3d3d9VAH/0BNZWVm5ubmSkpJdPgH8vw+RcAqCgoI/KgAMCQD6tw2LXQHUjgOwiAzg4OA5LAQ5IgBuVQjMng5UQQYkHALsngOpgwwdEwCceQvDgwK1eQKnbwKZZgJjQgFIOAW8kg1sVAeAYwnOoA5ELQBzHtPMAAAJPklEQVR4nO3d/V/TOBwH8HYPbGvByTbGWNkQhopjigiCHpyAT+fT/f//zrVrkiZZ0iYFm+R7fn/whXvJXd+vT5q0aZp5njO18W44XKx1FsPm3obpY3nw2hie9mc+Vb3jaWj6oB6u9qYTX1hHQ9OH9iDV6Yt5aW2/M318961pHm9Zx13Tx3ifWiv0JbXvbI5hbvuk68D0oZarA44xG49aUb/fj6JWb5M3Ohjjxj4jGEeTOlP9FjN6+FPTB6xbIcPr10U1YZBPTR+yXjWpQ+9NhL40Saq57ps+aJ1aUPnJecuKshwjd67lOlnvIm6fTI3Ivx65QuwoB4iaqmvEbJiPlIBxkbMxMn3wKtXRB9brY4e6mwyocApm1cO/dWgaUFQZcFMHSBG3TBPyKwOWJ1p9Z0wDtYn4XNw0rcgpFqhNxGP/kWmHtHigLjHCv2brjUYGHLwvRezjq5uJaYq4MuDjdu1JGeKkhU/FhWmMqBhgUI7YwrdTNl7aMMBaSWLUwu20adqzUhywJDEiIVp38bYCLEfst0iIe6ZJbAmApYixEIdo17SNEFiGOImFPQv7GgmwBDERttBvWDTqS4H6xMkoFqK74Y5pF6kcoDZxmSFqptumYbhygbrEpRA3U9MyVAVATWIqnNk0XhQC9Yj9pRCdiFbcCCsAY2KgTEyFY3u6GiWgTopRi+pqLJivUQRqEJdAfOF2atqnDlQnMkLjcxkaQFXihBGanjjVAioS+4zw2CmgGjGyKMN8YBCUIi6vSi05D/OvRduDQVtgLCSiRoqFJtdn5ALbg/jzM3G0+UQEtGA8LAbKWm9uijhCfE1jbkZRCViCiIH4utTYLbAi0PcHesT+CAvRvYWpB97KQN0USYTo/tDUEygNoF6K5CzEHY2hy1ItoFaKpI3iRmqmo9EEaqQY8Y3UzC2+KnDrpW6KFBCNFXWrgWGYEYUp8kN/1o+SCE3c4asDm80iIpviJPPhfsbEWKEDjIlb6kQaiPsZAzcWekAmxccFl+EtQYTVT7TpAukUn8xXhTRxRgnRR9U/PtQH0kTR7aKYiFfwVf6CQhlgs0telCmcDZ9xbbTyBdGlgE2yavS1ZJ5jhUiW0lY92pdLkACfSSdygpO/GCL+y0vXgMLTcAlsNN5QRLzoq+rHv78VSBPJivaK2+hvBlJEXBXfVMgWIbTjCh4CuEKseIpNDIxpH692Xl8/CJAjVjxLKgHW/uYa1r2ADLHikVAMbD8/e1hgo0H+SxVfrcmAnK8EsMb41l/hX6n4YUz1QEsTPLpvE7Ud6PvT8D5AexNskWXnWTOFBaRW1uMUQZ2Do+UUIJsiqARHaJaTJsJLkCVOQ4AJskTyEywgTSwGnrsIXCFKgUHtkZvAer2lAgy4AF0C9skUoBwYBCePrAYGecBRNsvpfxAuowlq55zPOuDJWS6QIj4PliS6VnkN6mK74qeEkjmZ+bMCYEb83k46lEfn5+cnSZ2LdI3GDZkItiLBWvC4EEge3N62a0IT00Iv7uxKsNb+WAzEk7mXQSGw8Zb8f+xIMBb+VAb6gyLg+icyj29LgrHwKv2c3wKCAuJfvVvP5zU+UbNqVszJsK00KkrQ/8x4lkX97WL3LvNV/dJP3tR9QOZ9o/wE/V06wvUvH/w3L75cXNzc3FxcfPr6DzsFWfHSStVnE1Fugi8Y4K6fVxU/pldf6RTlJKgBrHrJms5SrugBEtyvep2F3lq16L7A/crfQ9ddjBfdBzg7qH7hryrwiPy0un5JEVjfMvG+nfoT3mx7q15BJ/MCfzx6F3a2TrcPD48OpgtDq7Y1HmGH2UakPbUENy3YmUzrGT2foiRBAuy5BuSJRQmO3QM26YY6BglkUoQJjIn8BDA0YJPfFxhOJ8M/AM0HOjdMSIG74oEeQIIfln/efQab4M78+ffbywEzJwPqHNxpB0HQZqcNAfSiDHDlUdkf4B+gM0AYnUwOEMIwIQJCGuj/nwkCOAcnakDwvai7QOgJhn8STMvZTiZUBEIdJgAM9OAThH4Ogh8m/iToOlB1mLChiS7KAAsStGqY2PidCdowTGQRirb+eywGupSg53XlwFr7mxhYdyjBuNDhnAjWl8/xsb50N8G4ttPj+S7IcI6XCo6HXe0EbehF00In4g9RK70kDY4QXRoHUeHOVLRjavs1T1RN0CKg5+2nx3QtepNlTohpQ3VpoM8KrZ34KdwhZs6kWJCgfZ1MWnvpUd2JX7eiUwwdGyZIoRv1QRFxtO9kgnGh7bZkOzVlREcT9Lx3qJmKdkwTEV1LMPtqbNG2dwKiS71oWuS7vz9K99uiiQ6Ng6iyLzd/L98aPiO6DETvPuYTHW6iSV3m7O+fEt3tZNL6W9abJtW+vvpx6dowwQF9vyZvpunmZDVXE2yhyxrRTSLvdDLBzeZp+sNVodDNBDeHIZ6PEn6thkqCVveiyW1RiN6z/pUvdHMcXN69h+iVJfFNIgBgs4um9s/yv1bL1Sa6nH9Bb39IbhJFQFc6GTSHFh6mH8ivvh0dJrJJQvQyj/Tq2/EEk0KfSa6+XU8waab76Ye3c9GYKE1wZDNwRgObXbzF/c/rWpvfJMftXhTX0Ce1c3kyp5FOjYP4dOMSZKazk/p2+5wk6RTQw69b8wnGwlOfrSevB3GSgWNA71AGZJopqZ+/avybL1YPEx4RLlaBZEjk6upzY12UoI2dTFJIOFwFxsRwergpQr76coM2kbE+wXxhYuxuHY5FyH+/XsRIuwf6tPKF8T3G2lpna3tlK8ekPry9IEAbB3pUBcIYmFRnejQRIW0/B5PKFXYRcIlcO+jJgNaeg0nlCilgTNx2Epgn7IIA5gllwD1vQWst7mSWJRVKE0y/7gTPqFo8TKCSCvOBSYUv40Hk2HagTFiQIK49I9+oqFcSoRrQiRILAQGFQsUm6kiJhKCAAiGsBEVCYEDvKSeEluCqEByQE8JLkBcCBLJCiEBaCLGJeowQJjATAk0wE4IFEiFYIBaugQVi4RQsUCAEBlwVQgOuCMEBeSE8ICcECGSFEIGMECTQO86EMIGUECgwE2bAGSggEUJNkAjXwAKRcHYIFogzhAvkhfCAnBAgkBECGyZQHQNPkBbCTJAWAgUSIdQEyd0T2ATxZjRwE/TSEMeQgZ7X3FqYPoTfUf8BkBpmP9b1xQQAAAAASUVORK5CYII="/>
          <p:cNvSpPr/>
          <p:nvPr/>
        </p:nvSpPr>
        <p:spPr>
          <a:xfrm>
            <a:off x="2441575" y="20992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15" descr="data:image/png;base64,iVBORw0KGgoAAAANSUhEUgAAAOEAAADhCAMAAAAJbSJIAAAA6lBMVEX///8AAAD/xhJERETyogPMzMyoqKgtLS3/yxKxsbH/yBLT09P8qQP29vbzpgXPz8/frQ8YGBgiIiI7OzvZqA+Xl5fDw8NtbW0qKipmTwcfHx8zMzOCVwFAQECioqLr6+s0KANLS0uNjY0PDw9nZ2dcXFxgSgbptRB3d3d9VAH/0BNZWVm5ubmSkpJdPgH8vw+RcAqCgoI/KgAMCQD6tw2LXQHUjgOwiAzg4OA5LAQ5IgBuVQjMng5UQQYkHALsngOpgwwdEwCceQvDgwK1eQKnbwKZZgJjQgFIOAW8kg1sVAeAYwnOoA5ELQBzHtPMAAAJPklEQVR4nO3d/V/TOBwH8HYPbGvByTbGWNkQhopjigiCHpyAT+fT/f//zrVrkiZZ0iYFm+R7fn/whXvJXd+vT5q0aZp5njO18W44XKx1FsPm3obpY3nw2hie9mc+Vb3jaWj6oB6u9qYTX1hHQ9OH9iDV6Yt5aW2/M318961pHm9Zx13Tx3ifWiv0JbXvbI5hbvuk68D0oZarA44xG49aUb/fj6JWb5M3Ohjjxj4jGEeTOlP9FjN6+FPTB6xbIcPr10U1YZBPTR+yXjWpQ+9NhL40Saq57ps+aJ1aUPnJecuKshwjd67lOlnvIm6fTI3Ivx65QuwoB4iaqmvEbJiPlIBxkbMxMn3wKtXRB9brY4e6mwyocApm1cO/dWgaUFQZcFMHSBG3TBPyKwOWJ1p9Z0wDtYn4XNw0rcgpFqhNxGP/kWmHtHigLjHCv2brjUYGHLwvRezjq5uJaYq4MuDjdu1JGeKkhU/FhWmMqBhgUI7YwrdTNl7aMMBaSWLUwu20adqzUhywJDEiIVp38bYCLEfst0iIe6ZJbAmApYixEIdo17SNEFiGOImFPQv7GgmwBDERttBvWDTqS4H6xMkoFqK74Y5pF6kcoDZxmSFqptumYbhygbrEpRA3U9MyVAVATWIqnNk0XhQC9Yj9pRCdiFbcCCsAY2KgTEyFY3u6GiWgTopRi+pqLJivUQRqEJdAfOF2atqnDlQnMkLjcxkaQFXihBGanjjVAioS+4zw2CmgGjGyKMN8YBCUIi6vSi05D/OvRduDQVtgLCSiRoqFJtdn5ALbg/jzM3G0+UQEtGA8LAbKWm9uijhCfE1jbkZRCViCiIH4utTYLbAi0PcHesT+CAvRvYWpB97KQN0USYTo/tDUEygNoF6K5CzEHY2hy1ItoFaKpI3iRmqmo9EEaqQY8Y3UzC2+KnDrpW6KFBCNFXWrgWGYEYUp8kN/1o+SCE3c4asDm80iIpviJPPhfsbEWKEDjIlb6kQaiPsZAzcWekAmxccFl+EtQYTVT7TpAukUn8xXhTRxRgnRR9U/PtQH0kTR7aKYiFfwVf6CQhlgs0telCmcDZ9xbbTyBdGlgE2yavS1ZJ5jhUiW0lY92pdLkACfSSdygpO/GCL+y0vXgMLTcAlsNN5QRLzoq+rHv78VSBPJivaK2+hvBlJEXBXfVMgWIbTjCh4CuEKseIpNDIxpH692Xl8/CJAjVjxLKgHW/uYa1r2ADLHikVAMbD8/e1hgo0H+SxVfrcmAnK8EsMb41l/hX6n4YUz1QEsTPLpvE7Ud6PvT8D5AexNskWXnWTOFBaRW1uMUQZ2Do+UUIJsiqARHaJaTJsJLkCVOQ4AJskTyEywgTSwGnrsIXCFKgUHtkZvAer2lAgy4AF0C9skUoBwYBCePrAYGecBRNsvpfxAuowlq55zPOuDJWS6QIj4PliS6VnkN6mK74qeEkjmZ+bMCYEb83k46lEfn5+cnSZ2LdI3GDZkItiLBWvC4EEge3N62a0IT00Iv7uxKsNb+WAzEk7mXQSGw8Zb8f+xIMBb+VAb6gyLg+icyj29LgrHwKv2c3wKCAuJfvVvP5zU+UbNqVszJsK00KkrQ/8x4lkX97WL3LvNV/dJP3tR9QOZ9o/wE/V06wvUvH/w3L75cXNzc3FxcfPr6DzsFWfHSStVnE1Fugi8Y4K6fVxU/pldf6RTlJKgBrHrJms5SrugBEtyvep2F3lq16L7A/crfQ9ddjBfdBzg7qH7hryrwiPy0un5JEVjfMvG+nfoT3mx7q15BJ/MCfzx6F3a2TrcPD48OpgtDq7Y1HmGH2UakPbUENy3YmUzrGT2foiRBAuy5BuSJRQmO3QM26YY6BglkUoQJjIn8BDA0YJPfFxhOJ8M/AM0HOjdMSIG74oEeQIIfln/efQab4M78+ffbywEzJwPqHNxpB0HQZqcNAfSiDHDlUdkf4B+gM0AYnUwOEMIwIQJCGuj/nwkCOAcnakDwvai7QOgJhn8STMvZTiZUBEIdJgAM9OAThH4Ogh8m/iToOlB1mLChiS7KAAsStGqY2PidCdowTGQRirb+eywGupSg53XlwFr7mxhYdyjBuNDhnAjWl8/xsb50N8G4ttPj+S7IcI6XCo6HXe0EbehF00In4g9RK70kDY4QXRoHUeHOVLRjavs1T1RN0CKg5+2nx3QtepNlTohpQ3VpoM8KrZ34KdwhZs6kWJCgfZ1MWnvpUd2JX7eiUwwdGyZIoRv1QRFxtO9kgnGh7bZkOzVlREcT9Lx3qJmKdkwTEV1LMPtqbNG2dwKiS71oWuS7vz9K99uiiQ6Ng6iyLzd/L98aPiO6DETvPuYTHW6iSV3m7O+fEt3tZNL6W9abJtW+vvpx6dowwQF9vyZvpunmZDVXE2yhyxrRTSLvdDLBzeZp+sNVodDNBDeHIZ6PEn6thkqCVveiyW1RiN6z/pUvdHMcXN69h+iVJfFNIgBgs4um9s/yv1bL1Sa6nH9Bb39IbhJFQFc6GTSHFh6mH8ivvh0dJrJJQvQyj/Tq2/EEk0KfSa6+XU8waab76Ye3c9GYKE1wZDNwRgObXbzF/c/rWpvfJMftXhTX0Ce1c3kyp5FOjYP4dOMSZKazk/p2+5wk6RTQw69b8wnGwlOfrSevB3GSgWNA71AGZJopqZ+/avybL1YPEx4RLlaBZEjk6upzY12UoI2dTFJIOFwFxsRwergpQr76coM2kbE+wXxhYuxuHY5FyH+/XsRIuwf6tPKF8T3G2lpna3tlK8ekPry9IEAbB3pUBcIYmFRnejQRIW0/B5PKFXYRcIlcO+jJgNaeg0nlCilgTNx2Epgn7IIA5gllwD1vQWst7mSWJRVKE0y/7gTPqFo8TKCSCvOBSYUv40Hk2HagTFiQIK49I9+oqFcSoRrQiRILAQGFQsUm6kiJhKCAAiGsBEVCYEDvKSeEluCqEByQE8JLkBcCBLJCiEBaCLGJeowQJjATAk0wE4IFEiFYIBaugQVi4RQsUCAEBlwVQgOuCMEBeSE8ICcECGSFEIGMECTQO86EMIGUECgwE2bAGSggEUJNkAjXwAKRcHYIFogzhAvkhfCAnBAgkBECGyZQHQNPkBbCTJAWAgUSIdQEyd0T2ATxZjRwE/TSEMeQgZ7X3FqYPoTfUf8BkBpmP9b1xQQAAAAASUVORK5CYII="/>
          <p:cNvSpPr/>
          <p:nvPr/>
        </p:nvSpPr>
        <p:spPr>
          <a:xfrm>
            <a:off x="2593975" y="22516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15" descr="data:image/png;base64,iVBORw0KGgoAAAANSUhEUgAAAOEAAADhCAMAAAAJbSJIAAAA6lBMVEX///8AAAD/xhJERETyogPMzMyoqKgtLS3/yxKxsbH/yBLT09P8qQP29vbzpgXPz8/frQ8YGBgiIiI7OzvZqA+Xl5fDw8NtbW0qKipmTwcfHx8zMzOCVwFAQECioqLr6+s0KANLS0uNjY0PDw9nZ2dcXFxgSgbptRB3d3d9VAH/0BNZWVm5ubmSkpJdPgH8vw+RcAqCgoI/KgAMCQD6tw2LXQHUjgOwiAzg4OA5LAQ5IgBuVQjMng5UQQYkHALsngOpgwwdEwCceQvDgwK1eQKnbwKZZgJjQgFIOAW8kg1sVAeAYwnOoA5ELQBzHtPMAAAJPklEQVR4nO3d/V/TOBwH8HYPbGvByTbGWNkQhopjigiCHpyAT+fT/f//zrVrkiZZ0iYFm+R7fn/whXvJXd+vT5q0aZp5njO18W44XKx1FsPm3obpY3nw2hie9mc+Vb3jaWj6oB6u9qYTX1hHQ9OH9iDV6Yt5aW2/M318961pHm9Zx13Tx3ifWiv0JbXvbI5hbvuk68D0oZarA44xG49aUb/fj6JWb5M3Ohjjxj4jGEeTOlP9FjN6+FPTB6xbIcPr10U1YZBPTR+yXjWpQ+9NhL40Saq57ps+aJ1aUPnJecuKshwjd67lOlnvIm6fTI3Ivx65QuwoB4iaqmvEbJiPlIBxkbMxMn3wKtXRB9brY4e6mwyocApm1cO/dWgaUFQZcFMHSBG3TBPyKwOWJ1p9Z0wDtYn4XNw0rcgpFqhNxGP/kWmHtHigLjHCv2brjUYGHLwvRezjq5uJaYq4MuDjdu1JGeKkhU/FhWmMqBhgUI7YwrdTNl7aMMBaSWLUwu20adqzUhywJDEiIVp38bYCLEfst0iIe6ZJbAmApYixEIdo17SNEFiGOImFPQv7GgmwBDERttBvWDTqS4H6xMkoFqK74Y5pF6kcoDZxmSFqptumYbhygbrEpRA3U9MyVAVATWIqnNk0XhQC9Yj9pRCdiFbcCCsAY2KgTEyFY3u6GiWgTopRi+pqLJivUQRqEJdAfOF2atqnDlQnMkLjcxkaQFXihBGanjjVAioS+4zw2CmgGjGyKMN8YBCUIi6vSi05D/OvRduDQVtgLCSiRoqFJtdn5ALbg/jzM3G0+UQEtGA8LAbKWm9uijhCfE1jbkZRCViCiIH4utTYLbAi0PcHesT+CAvRvYWpB97KQN0USYTo/tDUEygNoF6K5CzEHY2hy1ItoFaKpI3iRmqmo9EEaqQY8Y3UzC2+KnDrpW6KFBCNFXWrgWGYEYUp8kN/1o+SCE3c4asDm80iIpviJPPhfsbEWKEDjIlb6kQaiPsZAzcWekAmxccFl+EtQYTVT7TpAukUn8xXhTRxRgnRR9U/PtQH0kTR7aKYiFfwVf6CQhlgs0telCmcDZ9xbbTyBdGlgE2yavS1ZJ5jhUiW0lY92pdLkACfSSdygpO/GCL+y0vXgMLTcAlsNN5QRLzoq+rHv78VSBPJivaK2+hvBlJEXBXfVMgWIbTjCh4CuEKseIpNDIxpH692Xl8/CJAjVjxLKgHW/uYa1r2ADLHikVAMbD8/e1hgo0H+SxVfrcmAnK8EsMb41l/hX6n4YUz1QEsTPLpvE7Ud6PvT8D5AexNskWXnWTOFBaRW1uMUQZ2Do+UUIJsiqARHaJaTJsJLkCVOQ4AJskTyEywgTSwGnrsIXCFKgUHtkZvAer2lAgy4AF0C9skUoBwYBCePrAYGecBRNsvpfxAuowlq55zPOuDJWS6QIj4PliS6VnkN6mK74qeEkjmZ+bMCYEb83k46lEfn5+cnSZ2LdI3GDZkItiLBWvC4EEge3N62a0IT00Iv7uxKsNb+WAzEk7mXQSGw8Zb8f+xIMBb+VAb6gyLg+icyj29LgrHwKv2c3wKCAuJfvVvP5zU+UbNqVszJsK00KkrQ/8x4lkX97WL3LvNV/dJP3tR9QOZ9o/wE/V06wvUvH/w3L75cXNzc3FxcfPr6DzsFWfHSStVnE1Fugi8Y4K6fVxU/pldf6RTlJKgBrHrJms5SrugBEtyvep2F3lq16L7A/crfQ9ddjBfdBzg7qH7hryrwiPy0un5JEVjfMvG+nfoT3mx7q15BJ/MCfzx6F3a2TrcPD48OpgtDq7Y1HmGH2UakPbUENy3YmUzrGT2foiRBAuy5BuSJRQmO3QM26YY6BglkUoQJjIn8BDA0YJPfFxhOJ8M/AM0HOjdMSIG74oEeQIIfln/efQab4M78+ffbywEzJwPqHNxpB0HQZqcNAfSiDHDlUdkf4B+gM0AYnUwOEMIwIQJCGuj/nwkCOAcnakDwvai7QOgJhn8STMvZTiZUBEIdJgAM9OAThH4Ogh8m/iToOlB1mLChiS7KAAsStGqY2PidCdowTGQRirb+eywGupSg53XlwFr7mxhYdyjBuNDhnAjWl8/xsb50N8G4ttPj+S7IcI6XCo6HXe0EbehF00In4g9RK70kDY4QXRoHUeHOVLRjavs1T1RN0CKg5+2nx3QtepNlTohpQ3VpoM8KrZ34KdwhZs6kWJCgfZ1MWnvpUd2JX7eiUwwdGyZIoRv1QRFxtO9kgnGh7bZkOzVlREcT9Lx3qJmKdkwTEV1LMPtqbNG2dwKiS71oWuS7vz9K99uiiQ6Ng6iyLzd/L98aPiO6DETvPuYTHW6iSV3m7O+fEt3tZNL6W9abJtW+vvpx6dowwQF9vyZvpunmZDVXE2yhyxrRTSLvdDLBzeZp+sNVodDNBDeHIZ6PEn6thkqCVveiyW1RiN6z/pUvdHMcXN69h+iVJfFNIgBgs4um9s/yv1bL1Sa6nH9Bb39IbhJFQFc6GTSHFh6mH8ivvh0dJrJJQvQyj/Tq2/EEk0KfSa6+XU8waab76Ye3c9GYKE1wZDNwRgObXbzF/c/rWpvfJMftXhTX0Ce1c3kyp5FOjYP4dOMSZKazk/p2+5wk6RTQw69b8wnGwlOfrSevB3GSgWNA71AGZJopqZ+/avybL1YPEx4RLlaBZEjk6upzY12UoI2dTFJIOFwFxsRwergpQr76coM2kbE+wXxhYuxuHY5FyH+/XsRIuwf6tPKF8T3G2lpna3tlK8ekPry9IEAbB3pUBcIYmFRnejQRIW0/B5PKFXYRcIlcO+jJgNaeg0nlCilgTNx2Epgn7IIA5gllwD1vQWst7mSWJRVKE0y/7gTPqFo8TKCSCvOBSYUv40Hk2HagTFiQIK49I9+oqFcSoRrQiRILAQGFQsUm6kiJhKCAAiGsBEVCYEDvKSeEluCqEByQE8JLkBcCBLJCiEBaCLGJeowQJjATAk0wE4IFEiFYIBaugQVi4RQsUCAEBlwVQgOuCMEBeSE8ICcECGSFEIGMECTQO86EMIGUECgwE2bAGSggEUJNkAjXwAKRcHYIFogzhAvkhfCAnBAgkBECGyZQHQNPkBbCTJAWAgUSIdQEyd0T2ATxZjRwE/TSEMeQgZ7X3FqYPoTfUf8BkBpmP9b1xQQAAAAASUVORK5CYII="/>
          <p:cNvSpPr/>
          <p:nvPr/>
        </p:nvSpPr>
        <p:spPr>
          <a:xfrm>
            <a:off x="2746375" y="24040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15" descr="data:image/png;base64,iVBORw0KGgoAAAANSUhEUgAAAOEAAADhCAMAAAAJbSJIAAAA6lBMVEX///8AAAD/xhJERETyogPMzMyoqKgtLS3/yxKxsbH/yBLT09P8qQP29vbzpgXPz8/frQ8YGBgiIiI7OzvZqA+Xl5fDw8NtbW0qKipmTwcfHx8zMzOCVwFAQECioqLr6+s0KANLS0uNjY0PDw9nZ2dcXFxgSgbptRB3d3d9VAH/0BNZWVm5ubmSkpJdPgH8vw+RcAqCgoI/KgAMCQD6tw2LXQHUjgOwiAzg4OA5LAQ5IgBuVQjMng5UQQYkHALsngOpgwwdEwCceQvDgwK1eQKnbwKZZgJjQgFIOAW8kg1sVAeAYwnOoA5ELQBzHtPMAAAJPklEQVR4nO3d/V/TOBwH8HYPbGvByTbGWNkQhopjigiCHpyAT+fT/f//zrVrkiZZ0iYFm+R7fn/whXvJXd+vT5q0aZp5njO18W44XKx1FsPm3obpY3nw2hie9mc+Vb3jaWj6oB6u9qYTX1hHQ9OH9iDV6Yt5aW2/M318961pHm9Zx13Tx3ifWiv0JbXvbI5hbvuk68D0oZarA44xG49aUb/fj6JWb5M3Ohjjxj4jGEeTOlP9FjN6+FPTB6xbIcPr10U1YZBPTR+yXjWpQ+9NhL40Saq57ps+aJ1aUPnJecuKshwjd67lOlnvIm6fTI3Ivx65QuwoB4iaqmvEbJiPlIBxkbMxMn3wKtXRB9brY4e6mwyocApm1cO/dWgaUFQZcFMHSBG3TBPyKwOWJ1p9Z0wDtYn4XNw0rcgpFqhNxGP/kWmHtHigLjHCv2brjUYGHLwvRezjq5uJaYq4MuDjdu1JGeKkhU/FhWmMqBhgUI7YwrdTNl7aMMBaSWLUwu20adqzUhywJDEiIVp38bYCLEfst0iIe6ZJbAmApYixEIdo17SNEFiGOImFPQv7GgmwBDERttBvWDTqS4H6xMkoFqK74Y5pF6kcoDZxmSFqptumYbhygbrEpRA3U9MyVAVATWIqnNk0XhQC9Yj9pRCdiFbcCCsAY2KgTEyFY3u6GiWgTopRi+pqLJivUQRqEJdAfOF2atqnDlQnMkLjcxkaQFXihBGanjjVAioS+4zw2CmgGjGyKMN8YBCUIi6vSi05D/OvRduDQVtgLCSiRoqFJtdn5ALbg/jzM3G0+UQEtGA8LAbKWm9uijhCfE1jbkZRCViCiIH4utTYLbAi0PcHesT+CAvRvYWpB97KQN0USYTo/tDUEygNoF6K5CzEHY2hy1ItoFaKpI3iRmqmo9EEaqQY8Y3UzC2+KnDrpW6KFBCNFXWrgWGYEYUp8kN/1o+SCE3c4asDm80iIpviJPPhfsbEWKEDjIlb6kQaiPsZAzcWekAmxccFl+EtQYTVT7TpAukUn8xXhTRxRgnRR9U/PtQH0kTR7aKYiFfwVf6CQhlgs0telCmcDZ9xbbTyBdGlgE2yavS1ZJ5jhUiW0lY92pdLkACfSSdygpO/GCL+y0vXgMLTcAlsNN5QRLzoq+rHv78VSBPJivaK2+hvBlJEXBXfVMgWIbTjCh4CuEKseIpNDIxpH692Xl8/CJAjVjxLKgHW/uYa1r2ADLHikVAMbD8/e1hgo0H+SxVfrcmAnK8EsMb41l/hX6n4YUz1QEsTPLpvE7Ud6PvT8D5AexNskWXnWTOFBaRW1uMUQZ2Do+UUIJsiqARHaJaTJsJLkCVOQ4AJskTyEywgTSwGnrsIXCFKgUHtkZvAer2lAgy4AF0C9skUoBwYBCePrAYGecBRNsvpfxAuowlq55zPOuDJWS6QIj4PliS6VnkN6mK74qeEkjmZ+bMCYEb83k46lEfn5+cnSZ2LdI3GDZkItiLBWvC4EEge3N62a0IT00Iv7uxKsNb+WAzEk7mXQSGw8Zb8f+xIMBb+VAb6gyLg+icyj29LgrHwKv2c3wKCAuJfvVvP5zU+UbNqVszJsK00KkrQ/8x4lkX97WL3LvNV/dJP3tR9QOZ9o/wE/V06wvUvH/w3L75cXNzc3FxcfPr6DzsFWfHSStVnE1Fugi8Y4K6fVxU/pldf6RTlJKgBrHrJms5SrugBEtyvep2F3lq16L7A/crfQ9ddjBfdBzg7qH7hryrwiPy0un5JEVjfMvG+nfoT3mx7q15BJ/MCfzx6F3a2TrcPD48OpgtDq7Y1HmGH2UakPbUENy3YmUzrGT2foiRBAuy5BuSJRQmO3QM26YY6BglkUoQJjIn8BDA0YJPfFxhOJ8M/AM0HOjdMSIG74oEeQIIfln/efQab4M78+ffbywEzJwPqHNxpB0HQZqcNAfSiDHDlUdkf4B+gM0AYnUwOEMIwIQJCGuj/nwkCOAcnakDwvai7QOgJhn8STMvZTiZUBEIdJgAM9OAThH4Ogh8m/iToOlB1mLChiS7KAAsStGqY2PidCdowTGQRirb+eywGupSg53XlwFr7mxhYdyjBuNDhnAjWl8/xsb50N8G4ttPj+S7IcI6XCo6HXe0EbehF00In4g9RK70kDY4QXRoHUeHOVLRjavs1T1RN0CKg5+2nx3QtepNlTohpQ3VpoM8KrZ34KdwhZs6kWJCgfZ1MWnvpUd2JX7eiUwwdGyZIoRv1QRFxtO9kgnGh7bZkOzVlREcT9Lx3qJmKdkwTEV1LMPtqbNG2dwKiS71oWuS7vz9K99uiiQ6Ng6iyLzd/L98aPiO6DETvPuYTHW6iSV3m7O+fEt3tZNL6W9abJtW+vvpx6dowwQF9vyZvpunmZDVXE2yhyxrRTSLvdDLBzeZp+sNVodDNBDeHIZ6PEn6thkqCVveiyW1RiN6z/pUvdHMcXN69h+iVJfFNIgBgs4um9s/yv1bL1Sa6nH9Bb39IbhJFQFc6GTSHFh6mH8ivvh0dJrJJQvQyj/Tq2/EEk0KfSa6+XU8waab76Ye3c9GYKE1wZDNwRgObXbzF/c/rWpvfJMftXhTX0Ce1c3kyp5FOjYP4dOMSZKazk/p2+5wk6RTQw69b8wnGwlOfrSevB3GSgWNA71AGZJopqZ+/avybL1YPEx4RLlaBZEjk6upzY12UoI2dTFJIOFwFxsRwergpQr76coM2kbE+wXxhYuxuHY5FyH+/XsRIuwf6tPKF8T3G2lpna3tlK8ekPry9IEAbB3pUBcIYmFRnejQRIW0/B5PKFXYRcIlcO+jJgNaeg0nlCilgTNx2Epgn7IIA5gllwD1vQWst7mSWJRVKE0y/7gTPqFo8TKCSCvOBSYUv40Hk2HagTFiQIK49I9+oqFcSoRrQiRILAQGFQsUm6kiJhKCAAiGsBEVCYEDvKSeEluCqEByQE8JLkBcCBLJCiEBaCLGJeowQJjATAk0wE4IFEiFYIBaugQVi4RQsUCAEBlwVQgOuCMEBeSE8ICcECGSFEIGMECTQO86EMIGUECgwE2bAGSggEUJNkAjXwAKRcHYIFogzhAvkhfCAnBAgkBECGyZQHQNPkBbCTJAWAgUSIdQEyd0T2ATxZjRwE/TSEMeQgZ7X3FqYPoTfUf8BkBpmP9b1xQQAAAAASUVORK5CYII="/>
          <p:cNvSpPr/>
          <p:nvPr/>
        </p:nvSpPr>
        <p:spPr>
          <a:xfrm>
            <a:off x="2898775" y="2556402"/>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136" name="Google Shape;136;p15"/>
          <p:cNvGrpSpPr/>
          <p:nvPr/>
        </p:nvGrpSpPr>
        <p:grpSpPr>
          <a:xfrm>
            <a:off x="862541" y="1642002"/>
            <a:ext cx="469359" cy="456906"/>
            <a:chOff x="6015038" y="1436688"/>
            <a:chExt cx="1112838" cy="1112838"/>
          </a:xfrm>
        </p:grpSpPr>
        <p:sp>
          <p:nvSpPr>
            <p:cNvPr id="137" name="Google Shape;137;p15"/>
            <p:cNvSpPr/>
            <p:nvPr/>
          </p:nvSpPr>
          <p:spPr>
            <a:xfrm>
              <a:off x="6015038" y="1436688"/>
              <a:ext cx="1112838" cy="1112838"/>
            </a:xfrm>
            <a:custGeom>
              <a:avLst/>
              <a:gdLst/>
              <a:ahLst/>
              <a:cxnLst/>
              <a:rect l="l" t="t" r="r" b="b"/>
              <a:pathLst>
                <a:path w="701" h="701" extrusionOk="0">
                  <a:moveTo>
                    <a:pt x="351" y="701"/>
                  </a:moveTo>
                  <a:lnTo>
                    <a:pt x="351" y="701"/>
                  </a:lnTo>
                  <a:lnTo>
                    <a:pt x="333" y="701"/>
                  </a:lnTo>
                  <a:lnTo>
                    <a:pt x="315" y="699"/>
                  </a:lnTo>
                  <a:lnTo>
                    <a:pt x="298" y="697"/>
                  </a:lnTo>
                  <a:lnTo>
                    <a:pt x="280" y="694"/>
                  </a:lnTo>
                  <a:lnTo>
                    <a:pt x="263" y="690"/>
                  </a:lnTo>
                  <a:lnTo>
                    <a:pt x="247" y="685"/>
                  </a:lnTo>
                  <a:lnTo>
                    <a:pt x="231" y="680"/>
                  </a:lnTo>
                  <a:lnTo>
                    <a:pt x="215" y="674"/>
                  </a:lnTo>
                  <a:lnTo>
                    <a:pt x="199" y="667"/>
                  </a:lnTo>
                  <a:lnTo>
                    <a:pt x="184" y="659"/>
                  </a:lnTo>
                  <a:lnTo>
                    <a:pt x="169" y="651"/>
                  </a:lnTo>
                  <a:lnTo>
                    <a:pt x="155" y="641"/>
                  </a:lnTo>
                  <a:lnTo>
                    <a:pt x="141" y="631"/>
                  </a:lnTo>
                  <a:lnTo>
                    <a:pt x="129" y="621"/>
                  </a:lnTo>
                  <a:lnTo>
                    <a:pt x="115" y="610"/>
                  </a:lnTo>
                  <a:lnTo>
                    <a:pt x="103" y="599"/>
                  </a:lnTo>
                  <a:lnTo>
                    <a:pt x="92" y="586"/>
                  </a:lnTo>
                  <a:lnTo>
                    <a:pt x="81" y="574"/>
                  </a:lnTo>
                  <a:lnTo>
                    <a:pt x="71" y="560"/>
                  </a:lnTo>
                  <a:lnTo>
                    <a:pt x="61" y="547"/>
                  </a:lnTo>
                  <a:lnTo>
                    <a:pt x="51" y="532"/>
                  </a:lnTo>
                  <a:lnTo>
                    <a:pt x="42" y="517"/>
                  </a:lnTo>
                  <a:lnTo>
                    <a:pt x="35" y="503"/>
                  </a:lnTo>
                  <a:lnTo>
                    <a:pt x="28" y="486"/>
                  </a:lnTo>
                  <a:lnTo>
                    <a:pt x="21" y="470"/>
                  </a:lnTo>
                  <a:lnTo>
                    <a:pt x="16" y="454"/>
                  </a:lnTo>
                  <a:lnTo>
                    <a:pt x="12" y="438"/>
                  </a:lnTo>
                  <a:lnTo>
                    <a:pt x="8" y="421"/>
                  </a:lnTo>
                  <a:lnTo>
                    <a:pt x="4" y="404"/>
                  </a:lnTo>
                  <a:lnTo>
                    <a:pt x="3" y="387"/>
                  </a:lnTo>
                  <a:lnTo>
                    <a:pt x="0" y="368"/>
                  </a:lnTo>
                  <a:lnTo>
                    <a:pt x="0" y="351"/>
                  </a:lnTo>
                  <a:lnTo>
                    <a:pt x="0" y="351"/>
                  </a:lnTo>
                  <a:lnTo>
                    <a:pt x="0" y="332"/>
                  </a:lnTo>
                  <a:lnTo>
                    <a:pt x="3" y="315"/>
                  </a:lnTo>
                  <a:lnTo>
                    <a:pt x="4" y="298"/>
                  </a:lnTo>
                  <a:lnTo>
                    <a:pt x="8" y="280"/>
                  </a:lnTo>
                  <a:lnTo>
                    <a:pt x="12" y="263"/>
                  </a:lnTo>
                  <a:lnTo>
                    <a:pt x="16" y="246"/>
                  </a:lnTo>
                  <a:lnTo>
                    <a:pt x="21" y="230"/>
                  </a:lnTo>
                  <a:lnTo>
                    <a:pt x="28" y="214"/>
                  </a:lnTo>
                  <a:lnTo>
                    <a:pt x="35" y="199"/>
                  </a:lnTo>
                  <a:lnTo>
                    <a:pt x="42" y="183"/>
                  </a:lnTo>
                  <a:lnTo>
                    <a:pt x="51" y="168"/>
                  </a:lnTo>
                  <a:lnTo>
                    <a:pt x="61" y="155"/>
                  </a:lnTo>
                  <a:lnTo>
                    <a:pt x="71" y="141"/>
                  </a:lnTo>
                  <a:lnTo>
                    <a:pt x="81" y="128"/>
                  </a:lnTo>
                  <a:lnTo>
                    <a:pt x="92" y="115"/>
                  </a:lnTo>
                  <a:lnTo>
                    <a:pt x="103" y="103"/>
                  </a:lnTo>
                  <a:lnTo>
                    <a:pt x="115" y="90"/>
                  </a:lnTo>
                  <a:lnTo>
                    <a:pt x="129" y="81"/>
                  </a:lnTo>
                  <a:lnTo>
                    <a:pt x="141" y="70"/>
                  </a:lnTo>
                  <a:lnTo>
                    <a:pt x="155" y="60"/>
                  </a:lnTo>
                  <a:lnTo>
                    <a:pt x="169" y="51"/>
                  </a:lnTo>
                  <a:lnTo>
                    <a:pt x="184" y="42"/>
                  </a:lnTo>
                  <a:lnTo>
                    <a:pt x="199" y="35"/>
                  </a:lnTo>
                  <a:lnTo>
                    <a:pt x="215" y="28"/>
                  </a:lnTo>
                  <a:lnTo>
                    <a:pt x="231" y="21"/>
                  </a:lnTo>
                  <a:lnTo>
                    <a:pt x="247" y="15"/>
                  </a:lnTo>
                  <a:lnTo>
                    <a:pt x="263" y="12"/>
                  </a:lnTo>
                  <a:lnTo>
                    <a:pt x="280" y="7"/>
                  </a:lnTo>
                  <a:lnTo>
                    <a:pt x="298" y="4"/>
                  </a:lnTo>
                  <a:lnTo>
                    <a:pt x="315" y="2"/>
                  </a:lnTo>
                  <a:lnTo>
                    <a:pt x="333" y="0"/>
                  </a:lnTo>
                  <a:lnTo>
                    <a:pt x="351" y="0"/>
                  </a:lnTo>
                  <a:lnTo>
                    <a:pt x="351" y="0"/>
                  </a:lnTo>
                  <a:lnTo>
                    <a:pt x="369" y="0"/>
                  </a:lnTo>
                  <a:lnTo>
                    <a:pt x="386" y="2"/>
                  </a:lnTo>
                  <a:lnTo>
                    <a:pt x="404" y="4"/>
                  </a:lnTo>
                  <a:lnTo>
                    <a:pt x="421" y="7"/>
                  </a:lnTo>
                  <a:lnTo>
                    <a:pt x="438" y="12"/>
                  </a:lnTo>
                  <a:lnTo>
                    <a:pt x="456" y="15"/>
                  </a:lnTo>
                  <a:lnTo>
                    <a:pt x="472" y="21"/>
                  </a:lnTo>
                  <a:lnTo>
                    <a:pt x="488" y="28"/>
                  </a:lnTo>
                  <a:lnTo>
                    <a:pt x="502" y="35"/>
                  </a:lnTo>
                  <a:lnTo>
                    <a:pt x="518" y="42"/>
                  </a:lnTo>
                  <a:lnTo>
                    <a:pt x="533" y="51"/>
                  </a:lnTo>
                  <a:lnTo>
                    <a:pt x="547" y="60"/>
                  </a:lnTo>
                  <a:lnTo>
                    <a:pt x="560" y="70"/>
                  </a:lnTo>
                  <a:lnTo>
                    <a:pt x="574" y="81"/>
                  </a:lnTo>
                  <a:lnTo>
                    <a:pt x="586" y="90"/>
                  </a:lnTo>
                  <a:lnTo>
                    <a:pt x="599" y="103"/>
                  </a:lnTo>
                  <a:lnTo>
                    <a:pt x="611" y="115"/>
                  </a:lnTo>
                  <a:lnTo>
                    <a:pt x="621" y="128"/>
                  </a:lnTo>
                  <a:lnTo>
                    <a:pt x="632" y="141"/>
                  </a:lnTo>
                  <a:lnTo>
                    <a:pt x="642" y="155"/>
                  </a:lnTo>
                  <a:lnTo>
                    <a:pt x="650" y="168"/>
                  </a:lnTo>
                  <a:lnTo>
                    <a:pt x="659" y="183"/>
                  </a:lnTo>
                  <a:lnTo>
                    <a:pt x="666" y="199"/>
                  </a:lnTo>
                  <a:lnTo>
                    <a:pt x="674" y="214"/>
                  </a:lnTo>
                  <a:lnTo>
                    <a:pt x="680" y="230"/>
                  </a:lnTo>
                  <a:lnTo>
                    <a:pt x="686" y="246"/>
                  </a:lnTo>
                  <a:lnTo>
                    <a:pt x="690" y="263"/>
                  </a:lnTo>
                  <a:lnTo>
                    <a:pt x="695" y="280"/>
                  </a:lnTo>
                  <a:lnTo>
                    <a:pt x="697" y="298"/>
                  </a:lnTo>
                  <a:lnTo>
                    <a:pt x="700" y="315"/>
                  </a:lnTo>
                  <a:lnTo>
                    <a:pt x="701" y="332"/>
                  </a:lnTo>
                  <a:lnTo>
                    <a:pt x="701" y="351"/>
                  </a:lnTo>
                  <a:lnTo>
                    <a:pt x="701" y="351"/>
                  </a:lnTo>
                  <a:lnTo>
                    <a:pt x="701" y="368"/>
                  </a:lnTo>
                  <a:lnTo>
                    <a:pt x="700" y="387"/>
                  </a:lnTo>
                  <a:lnTo>
                    <a:pt x="697" y="404"/>
                  </a:lnTo>
                  <a:lnTo>
                    <a:pt x="695" y="421"/>
                  </a:lnTo>
                  <a:lnTo>
                    <a:pt x="690" y="438"/>
                  </a:lnTo>
                  <a:lnTo>
                    <a:pt x="686" y="454"/>
                  </a:lnTo>
                  <a:lnTo>
                    <a:pt x="680" y="470"/>
                  </a:lnTo>
                  <a:lnTo>
                    <a:pt x="674" y="486"/>
                  </a:lnTo>
                  <a:lnTo>
                    <a:pt x="666" y="503"/>
                  </a:lnTo>
                  <a:lnTo>
                    <a:pt x="659" y="517"/>
                  </a:lnTo>
                  <a:lnTo>
                    <a:pt x="650" y="532"/>
                  </a:lnTo>
                  <a:lnTo>
                    <a:pt x="642" y="547"/>
                  </a:lnTo>
                  <a:lnTo>
                    <a:pt x="632" y="560"/>
                  </a:lnTo>
                  <a:lnTo>
                    <a:pt x="621" y="574"/>
                  </a:lnTo>
                  <a:lnTo>
                    <a:pt x="611" y="586"/>
                  </a:lnTo>
                  <a:lnTo>
                    <a:pt x="599" y="599"/>
                  </a:lnTo>
                  <a:lnTo>
                    <a:pt x="586" y="610"/>
                  </a:lnTo>
                  <a:lnTo>
                    <a:pt x="574" y="621"/>
                  </a:lnTo>
                  <a:lnTo>
                    <a:pt x="560" y="631"/>
                  </a:lnTo>
                  <a:lnTo>
                    <a:pt x="547" y="641"/>
                  </a:lnTo>
                  <a:lnTo>
                    <a:pt x="533" y="651"/>
                  </a:lnTo>
                  <a:lnTo>
                    <a:pt x="518" y="659"/>
                  </a:lnTo>
                  <a:lnTo>
                    <a:pt x="502" y="667"/>
                  </a:lnTo>
                  <a:lnTo>
                    <a:pt x="488" y="674"/>
                  </a:lnTo>
                  <a:lnTo>
                    <a:pt x="472" y="680"/>
                  </a:lnTo>
                  <a:lnTo>
                    <a:pt x="456" y="685"/>
                  </a:lnTo>
                  <a:lnTo>
                    <a:pt x="438" y="690"/>
                  </a:lnTo>
                  <a:lnTo>
                    <a:pt x="421" y="694"/>
                  </a:lnTo>
                  <a:lnTo>
                    <a:pt x="404" y="697"/>
                  </a:lnTo>
                  <a:lnTo>
                    <a:pt x="386" y="699"/>
                  </a:lnTo>
                  <a:lnTo>
                    <a:pt x="369" y="701"/>
                  </a:lnTo>
                  <a:lnTo>
                    <a:pt x="351" y="701"/>
                  </a:lnTo>
                  <a:lnTo>
                    <a:pt x="351" y="701"/>
                  </a:lnTo>
                  <a:close/>
                </a:path>
              </a:pathLst>
            </a:custGeom>
            <a:solidFill>
              <a:srgbClr val="2C587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15"/>
            <p:cNvSpPr/>
            <p:nvPr/>
          </p:nvSpPr>
          <p:spPr>
            <a:xfrm>
              <a:off x="6221413" y="1698625"/>
              <a:ext cx="898525" cy="844550"/>
            </a:xfrm>
            <a:custGeom>
              <a:avLst/>
              <a:gdLst/>
              <a:ahLst/>
              <a:cxnLst/>
              <a:rect l="l" t="t" r="r" b="b"/>
              <a:pathLst>
                <a:path w="566" h="532" extrusionOk="0">
                  <a:moveTo>
                    <a:pt x="566" y="222"/>
                  </a:moveTo>
                  <a:lnTo>
                    <a:pt x="402" y="57"/>
                  </a:lnTo>
                  <a:lnTo>
                    <a:pt x="402" y="57"/>
                  </a:lnTo>
                  <a:lnTo>
                    <a:pt x="390" y="45"/>
                  </a:lnTo>
                  <a:lnTo>
                    <a:pt x="376" y="34"/>
                  </a:lnTo>
                  <a:lnTo>
                    <a:pt x="361" y="24"/>
                  </a:lnTo>
                  <a:lnTo>
                    <a:pt x="344" y="16"/>
                  </a:lnTo>
                  <a:lnTo>
                    <a:pt x="326" y="9"/>
                  </a:lnTo>
                  <a:lnTo>
                    <a:pt x="307" y="4"/>
                  </a:lnTo>
                  <a:lnTo>
                    <a:pt x="286" y="1"/>
                  </a:lnTo>
                  <a:lnTo>
                    <a:pt x="265" y="0"/>
                  </a:lnTo>
                  <a:lnTo>
                    <a:pt x="265" y="0"/>
                  </a:lnTo>
                  <a:lnTo>
                    <a:pt x="252" y="1"/>
                  </a:lnTo>
                  <a:lnTo>
                    <a:pt x="238" y="2"/>
                  </a:lnTo>
                  <a:lnTo>
                    <a:pt x="224" y="4"/>
                  </a:lnTo>
                  <a:lnTo>
                    <a:pt x="211" y="7"/>
                  </a:lnTo>
                  <a:lnTo>
                    <a:pt x="199" y="12"/>
                  </a:lnTo>
                  <a:lnTo>
                    <a:pt x="186" y="16"/>
                  </a:lnTo>
                  <a:lnTo>
                    <a:pt x="175" y="22"/>
                  </a:lnTo>
                  <a:lnTo>
                    <a:pt x="164" y="28"/>
                  </a:lnTo>
                  <a:lnTo>
                    <a:pt x="154" y="34"/>
                  </a:lnTo>
                  <a:lnTo>
                    <a:pt x="145" y="41"/>
                  </a:lnTo>
                  <a:lnTo>
                    <a:pt x="137" y="50"/>
                  </a:lnTo>
                  <a:lnTo>
                    <a:pt x="128" y="57"/>
                  </a:lnTo>
                  <a:lnTo>
                    <a:pt x="122" y="67"/>
                  </a:lnTo>
                  <a:lnTo>
                    <a:pt x="116" y="76"/>
                  </a:lnTo>
                  <a:lnTo>
                    <a:pt x="111" y="86"/>
                  </a:lnTo>
                  <a:lnTo>
                    <a:pt x="106" y="97"/>
                  </a:lnTo>
                  <a:lnTo>
                    <a:pt x="106" y="97"/>
                  </a:lnTo>
                  <a:lnTo>
                    <a:pt x="95" y="99"/>
                  </a:lnTo>
                  <a:lnTo>
                    <a:pt x="84" y="103"/>
                  </a:lnTo>
                  <a:lnTo>
                    <a:pt x="74" y="107"/>
                  </a:lnTo>
                  <a:lnTo>
                    <a:pt x="64" y="112"/>
                  </a:lnTo>
                  <a:lnTo>
                    <a:pt x="54" y="117"/>
                  </a:lnTo>
                  <a:lnTo>
                    <a:pt x="46" y="123"/>
                  </a:lnTo>
                  <a:lnTo>
                    <a:pt x="38" y="129"/>
                  </a:lnTo>
                  <a:lnTo>
                    <a:pt x="31" y="136"/>
                  </a:lnTo>
                  <a:lnTo>
                    <a:pt x="23" y="144"/>
                  </a:lnTo>
                  <a:lnTo>
                    <a:pt x="17" y="151"/>
                  </a:lnTo>
                  <a:lnTo>
                    <a:pt x="12" y="160"/>
                  </a:lnTo>
                  <a:lnTo>
                    <a:pt x="7" y="169"/>
                  </a:lnTo>
                  <a:lnTo>
                    <a:pt x="5" y="177"/>
                  </a:lnTo>
                  <a:lnTo>
                    <a:pt x="2" y="187"/>
                  </a:lnTo>
                  <a:lnTo>
                    <a:pt x="0" y="196"/>
                  </a:lnTo>
                  <a:lnTo>
                    <a:pt x="0" y="206"/>
                  </a:lnTo>
                  <a:lnTo>
                    <a:pt x="0" y="206"/>
                  </a:lnTo>
                  <a:lnTo>
                    <a:pt x="0" y="215"/>
                  </a:lnTo>
                  <a:lnTo>
                    <a:pt x="2" y="225"/>
                  </a:lnTo>
                  <a:lnTo>
                    <a:pt x="5" y="234"/>
                  </a:lnTo>
                  <a:lnTo>
                    <a:pt x="7" y="243"/>
                  </a:lnTo>
                  <a:lnTo>
                    <a:pt x="12" y="251"/>
                  </a:lnTo>
                  <a:lnTo>
                    <a:pt x="17" y="260"/>
                  </a:lnTo>
                  <a:lnTo>
                    <a:pt x="23" y="267"/>
                  </a:lnTo>
                  <a:lnTo>
                    <a:pt x="30" y="275"/>
                  </a:lnTo>
                  <a:lnTo>
                    <a:pt x="28" y="276"/>
                  </a:lnTo>
                  <a:lnTo>
                    <a:pt x="74" y="321"/>
                  </a:lnTo>
                  <a:lnTo>
                    <a:pt x="74" y="321"/>
                  </a:lnTo>
                  <a:lnTo>
                    <a:pt x="67" y="330"/>
                  </a:lnTo>
                  <a:lnTo>
                    <a:pt x="58" y="338"/>
                  </a:lnTo>
                  <a:lnTo>
                    <a:pt x="49" y="344"/>
                  </a:lnTo>
                  <a:lnTo>
                    <a:pt x="39" y="350"/>
                  </a:lnTo>
                  <a:lnTo>
                    <a:pt x="39" y="350"/>
                  </a:lnTo>
                  <a:lnTo>
                    <a:pt x="39" y="350"/>
                  </a:lnTo>
                  <a:lnTo>
                    <a:pt x="39" y="350"/>
                  </a:lnTo>
                  <a:lnTo>
                    <a:pt x="222" y="532"/>
                  </a:lnTo>
                  <a:lnTo>
                    <a:pt x="222" y="532"/>
                  </a:lnTo>
                  <a:lnTo>
                    <a:pt x="248" y="531"/>
                  </a:lnTo>
                  <a:lnTo>
                    <a:pt x="273" y="529"/>
                  </a:lnTo>
                  <a:lnTo>
                    <a:pt x="273" y="529"/>
                  </a:lnTo>
                  <a:lnTo>
                    <a:pt x="300" y="523"/>
                  </a:lnTo>
                  <a:lnTo>
                    <a:pt x="327" y="514"/>
                  </a:lnTo>
                  <a:lnTo>
                    <a:pt x="354" y="504"/>
                  </a:lnTo>
                  <a:lnTo>
                    <a:pt x="379" y="492"/>
                  </a:lnTo>
                  <a:lnTo>
                    <a:pt x="402" y="478"/>
                  </a:lnTo>
                  <a:lnTo>
                    <a:pt x="425" y="462"/>
                  </a:lnTo>
                  <a:lnTo>
                    <a:pt x="446" y="445"/>
                  </a:lnTo>
                  <a:lnTo>
                    <a:pt x="467" y="426"/>
                  </a:lnTo>
                  <a:lnTo>
                    <a:pt x="486" y="405"/>
                  </a:lnTo>
                  <a:lnTo>
                    <a:pt x="502" y="383"/>
                  </a:lnTo>
                  <a:lnTo>
                    <a:pt x="518" y="360"/>
                  </a:lnTo>
                  <a:lnTo>
                    <a:pt x="532" y="336"/>
                  </a:lnTo>
                  <a:lnTo>
                    <a:pt x="543" y="310"/>
                  </a:lnTo>
                  <a:lnTo>
                    <a:pt x="552" y="284"/>
                  </a:lnTo>
                  <a:lnTo>
                    <a:pt x="560" y="256"/>
                  </a:lnTo>
                  <a:lnTo>
                    <a:pt x="566" y="229"/>
                  </a:lnTo>
                  <a:lnTo>
                    <a:pt x="566" y="229"/>
                  </a:lnTo>
                  <a:lnTo>
                    <a:pt x="566" y="222"/>
                  </a:lnTo>
                  <a:lnTo>
                    <a:pt x="566" y="222"/>
                  </a:lnTo>
                  <a:close/>
                </a:path>
              </a:pathLst>
            </a:custGeom>
            <a:solidFill>
              <a:srgbClr val="0E303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15"/>
            <p:cNvSpPr/>
            <p:nvPr/>
          </p:nvSpPr>
          <p:spPr>
            <a:xfrm>
              <a:off x="6221413" y="1846263"/>
              <a:ext cx="454025" cy="407988"/>
            </a:xfrm>
            <a:custGeom>
              <a:avLst/>
              <a:gdLst/>
              <a:ahLst/>
              <a:cxnLst/>
              <a:rect l="l" t="t" r="r" b="b"/>
              <a:pathLst>
                <a:path w="286" h="257" extrusionOk="0">
                  <a:moveTo>
                    <a:pt x="143" y="0"/>
                  </a:moveTo>
                  <a:lnTo>
                    <a:pt x="143" y="0"/>
                  </a:lnTo>
                  <a:lnTo>
                    <a:pt x="128" y="0"/>
                  </a:lnTo>
                  <a:lnTo>
                    <a:pt x="115" y="3"/>
                  </a:lnTo>
                  <a:lnTo>
                    <a:pt x="101" y="5"/>
                  </a:lnTo>
                  <a:lnTo>
                    <a:pt x="88" y="9"/>
                  </a:lnTo>
                  <a:lnTo>
                    <a:pt x="75" y="14"/>
                  </a:lnTo>
                  <a:lnTo>
                    <a:pt x="63" y="19"/>
                  </a:lnTo>
                  <a:lnTo>
                    <a:pt x="52" y="26"/>
                  </a:lnTo>
                  <a:lnTo>
                    <a:pt x="42" y="32"/>
                  </a:lnTo>
                  <a:lnTo>
                    <a:pt x="32" y="41"/>
                  </a:lnTo>
                  <a:lnTo>
                    <a:pt x="25" y="50"/>
                  </a:lnTo>
                  <a:lnTo>
                    <a:pt x="17" y="59"/>
                  </a:lnTo>
                  <a:lnTo>
                    <a:pt x="11" y="69"/>
                  </a:lnTo>
                  <a:lnTo>
                    <a:pt x="6" y="79"/>
                  </a:lnTo>
                  <a:lnTo>
                    <a:pt x="2" y="90"/>
                  </a:lnTo>
                  <a:lnTo>
                    <a:pt x="1" y="101"/>
                  </a:lnTo>
                  <a:lnTo>
                    <a:pt x="0" y="113"/>
                  </a:lnTo>
                  <a:lnTo>
                    <a:pt x="0" y="113"/>
                  </a:lnTo>
                  <a:lnTo>
                    <a:pt x="0" y="121"/>
                  </a:lnTo>
                  <a:lnTo>
                    <a:pt x="1" y="130"/>
                  </a:lnTo>
                  <a:lnTo>
                    <a:pt x="4" y="137"/>
                  </a:lnTo>
                  <a:lnTo>
                    <a:pt x="6" y="145"/>
                  </a:lnTo>
                  <a:lnTo>
                    <a:pt x="14" y="161"/>
                  </a:lnTo>
                  <a:lnTo>
                    <a:pt x="22" y="174"/>
                  </a:lnTo>
                  <a:lnTo>
                    <a:pt x="34" y="187"/>
                  </a:lnTo>
                  <a:lnTo>
                    <a:pt x="49" y="198"/>
                  </a:lnTo>
                  <a:lnTo>
                    <a:pt x="64" y="208"/>
                  </a:lnTo>
                  <a:lnTo>
                    <a:pt x="81" y="215"/>
                  </a:lnTo>
                  <a:lnTo>
                    <a:pt x="81" y="215"/>
                  </a:lnTo>
                  <a:lnTo>
                    <a:pt x="79" y="221"/>
                  </a:lnTo>
                  <a:lnTo>
                    <a:pt x="79" y="221"/>
                  </a:lnTo>
                  <a:lnTo>
                    <a:pt x="71" y="232"/>
                  </a:lnTo>
                  <a:lnTo>
                    <a:pt x="62" y="242"/>
                  </a:lnTo>
                  <a:lnTo>
                    <a:pt x="51" y="249"/>
                  </a:lnTo>
                  <a:lnTo>
                    <a:pt x="39" y="257"/>
                  </a:lnTo>
                  <a:lnTo>
                    <a:pt x="39" y="257"/>
                  </a:lnTo>
                  <a:lnTo>
                    <a:pt x="53" y="257"/>
                  </a:lnTo>
                  <a:lnTo>
                    <a:pt x="67" y="256"/>
                  </a:lnTo>
                  <a:lnTo>
                    <a:pt x="79" y="254"/>
                  </a:lnTo>
                  <a:lnTo>
                    <a:pt x="91" y="251"/>
                  </a:lnTo>
                  <a:lnTo>
                    <a:pt x="102" y="246"/>
                  </a:lnTo>
                  <a:lnTo>
                    <a:pt x="113" y="241"/>
                  </a:lnTo>
                  <a:lnTo>
                    <a:pt x="123" y="233"/>
                  </a:lnTo>
                  <a:lnTo>
                    <a:pt x="132" y="225"/>
                  </a:lnTo>
                  <a:lnTo>
                    <a:pt x="132" y="225"/>
                  </a:lnTo>
                  <a:lnTo>
                    <a:pt x="143" y="226"/>
                  </a:lnTo>
                  <a:lnTo>
                    <a:pt x="143" y="226"/>
                  </a:lnTo>
                  <a:lnTo>
                    <a:pt x="158" y="225"/>
                  </a:lnTo>
                  <a:lnTo>
                    <a:pt x="173" y="224"/>
                  </a:lnTo>
                  <a:lnTo>
                    <a:pt x="186" y="221"/>
                  </a:lnTo>
                  <a:lnTo>
                    <a:pt x="199" y="217"/>
                  </a:lnTo>
                  <a:lnTo>
                    <a:pt x="211" y="212"/>
                  </a:lnTo>
                  <a:lnTo>
                    <a:pt x="223" y="206"/>
                  </a:lnTo>
                  <a:lnTo>
                    <a:pt x="234" y="200"/>
                  </a:lnTo>
                  <a:lnTo>
                    <a:pt x="244" y="193"/>
                  </a:lnTo>
                  <a:lnTo>
                    <a:pt x="254" y="184"/>
                  </a:lnTo>
                  <a:lnTo>
                    <a:pt x="261" y="175"/>
                  </a:lnTo>
                  <a:lnTo>
                    <a:pt x="269" y="167"/>
                  </a:lnTo>
                  <a:lnTo>
                    <a:pt x="275" y="157"/>
                  </a:lnTo>
                  <a:lnTo>
                    <a:pt x="280" y="146"/>
                  </a:lnTo>
                  <a:lnTo>
                    <a:pt x="284" y="136"/>
                  </a:lnTo>
                  <a:lnTo>
                    <a:pt x="286" y="125"/>
                  </a:lnTo>
                  <a:lnTo>
                    <a:pt x="286" y="113"/>
                  </a:lnTo>
                  <a:lnTo>
                    <a:pt x="286" y="113"/>
                  </a:lnTo>
                  <a:lnTo>
                    <a:pt x="286" y="101"/>
                  </a:lnTo>
                  <a:lnTo>
                    <a:pt x="284" y="90"/>
                  </a:lnTo>
                  <a:lnTo>
                    <a:pt x="280" y="79"/>
                  </a:lnTo>
                  <a:lnTo>
                    <a:pt x="275" y="69"/>
                  </a:lnTo>
                  <a:lnTo>
                    <a:pt x="269" y="59"/>
                  </a:lnTo>
                  <a:lnTo>
                    <a:pt x="261" y="50"/>
                  </a:lnTo>
                  <a:lnTo>
                    <a:pt x="254" y="41"/>
                  </a:lnTo>
                  <a:lnTo>
                    <a:pt x="244" y="32"/>
                  </a:lnTo>
                  <a:lnTo>
                    <a:pt x="234" y="26"/>
                  </a:lnTo>
                  <a:lnTo>
                    <a:pt x="223" y="19"/>
                  </a:lnTo>
                  <a:lnTo>
                    <a:pt x="211" y="14"/>
                  </a:lnTo>
                  <a:lnTo>
                    <a:pt x="199" y="9"/>
                  </a:lnTo>
                  <a:lnTo>
                    <a:pt x="186" y="5"/>
                  </a:lnTo>
                  <a:lnTo>
                    <a:pt x="173" y="3"/>
                  </a:lnTo>
                  <a:lnTo>
                    <a:pt x="158" y="0"/>
                  </a:lnTo>
                  <a:lnTo>
                    <a:pt x="143" y="0"/>
                  </a:lnTo>
                  <a:lnTo>
                    <a:pt x="143" y="0"/>
                  </a:lnTo>
                  <a:close/>
                </a:path>
              </a:pathLst>
            </a:custGeom>
            <a:solidFill>
              <a:srgbClr val="FEC00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15"/>
            <p:cNvSpPr/>
            <p:nvPr/>
          </p:nvSpPr>
          <p:spPr>
            <a:xfrm>
              <a:off x="6353175" y="1846263"/>
              <a:ext cx="322263" cy="309563"/>
            </a:xfrm>
            <a:custGeom>
              <a:avLst/>
              <a:gdLst/>
              <a:ahLst/>
              <a:cxnLst/>
              <a:rect l="l" t="t" r="r" b="b"/>
              <a:pathLst>
                <a:path w="203" h="195" extrusionOk="0">
                  <a:moveTo>
                    <a:pt x="159" y="195"/>
                  </a:moveTo>
                  <a:lnTo>
                    <a:pt x="159" y="195"/>
                  </a:lnTo>
                  <a:lnTo>
                    <a:pt x="143" y="194"/>
                  </a:lnTo>
                  <a:lnTo>
                    <a:pt x="127" y="191"/>
                  </a:lnTo>
                  <a:lnTo>
                    <a:pt x="111" y="188"/>
                  </a:lnTo>
                  <a:lnTo>
                    <a:pt x="97" y="184"/>
                  </a:lnTo>
                  <a:lnTo>
                    <a:pt x="82" y="178"/>
                  </a:lnTo>
                  <a:lnTo>
                    <a:pt x="70" y="172"/>
                  </a:lnTo>
                  <a:lnTo>
                    <a:pt x="58" y="164"/>
                  </a:lnTo>
                  <a:lnTo>
                    <a:pt x="45" y="156"/>
                  </a:lnTo>
                  <a:lnTo>
                    <a:pt x="35" y="146"/>
                  </a:lnTo>
                  <a:lnTo>
                    <a:pt x="27" y="136"/>
                  </a:lnTo>
                  <a:lnTo>
                    <a:pt x="18" y="126"/>
                  </a:lnTo>
                  <a:lnTo>
                    <a:pt x="12" y="115"/>
                  </a:lnTo>
                  <a:lnTo>
                    <a:pt x="6" y="103"/>
                  </a:lnTo>
                  <a:lnTo>
                    <a:pt x="2" y="90"/>
                  </a:lnTo>
                  <a:lnTo>
                    <a:pt x="0" y="78"/>
                  </a:lnTo>
                  <a:lnTo>
                    <a:pt x="0" y="66"/>
                  </a:lnTo>
                  <a:lnTo>
                    <a:pt x="0" y="66"/>
                  </a:lnTo>
                  <a:lnTo>
                    <a:pt x="1" y="50"/>
                  </a:lnTo>
                  <a:lnTo>
                    <a:pt x="5" y="34"/>
                  </a:lnTo>
                  <a:lnTo>
                    <a:pt x="9" y="19"/>
                  </a:lnTo>
                  <a:lnTo>
                    <a:pt x="18" y="5"/>
                  </a:lnTo>
                  <a:lnTo>
                    <a:pt x="18" y="5"/>
                  </a:lnTo>
                  <a:lnTo>
                    <a:pt x="39" y="2"/>
                  </a:lnTo>
                  <a:lnTo>
                    <a:pt x="60" y="0"/>
                  </a:lnTo>
                  <a:lnTo>
                    <a:pt x="60" y="0"/>
                  </a:lnTo>
                  <a:lnTo>
                    <a:pt x="75" y="0"/>
                  </a:lnTo>
                  <a:lnTo>
                    <a:pt x="90" y="3"/>
                  </a:lnTo>
                  <a:lnTo>
                    <a:pt x="103" y="5"/>
                  </a:lnTo>
                  <a:lnTo>
                    <a:pt x="116" y="9"/>
                  </a:lnTo>
                  <a:lnTo>
                    <a:pt x="128" y="14"/>
                  </a:lnTo>
                  <a:lnTo>
                    <a:pt x="140" y="19"/>
                  </a:lnTo>
                  <a:lnTo>
                    <a:pt x="151" y="26"/>
                  </a:lnTo>
                  <a:lnTo>
                    <a:pt x="161" y="32"/>
                  </a:lnTo>
                  <a:lnTo>
                    <a:pt x="171" y="41"/>
                  </a:lnTo>
                  <a:lnTo>
                    <a:pt x="178" y="50"/>
                  </a:lnTo>
                  <a:lnTo>
                    <a:pt x="186" y="59"/>
                  </a:lnTo>
                  <a:lnTo>
                    <a:pt x="192" y="69"/>
                  </a:lnTo>
                  <a:lnTo>
                    <a:pt x="197" y="79"/>
                  </a:lnTo>
                  <a:lnTo>
                    <a:pt x="201" y="90"/>
                  </a:lnTo>
                  <a:lnTo>
                    <a:pt x="203" y="101"/>
                  </a:lnTo>
                  <a:lnTo>
                    <a:pt x="203" y="113"/>
                  </a:lnTo>
                  <a:lnTo>
                    <a:pt x="203" y="113"/>
                  </a:lnTo>
                  <a:lnTo>
                    <a:pt x="203" y="125"/>
                  </a:lnTo>
                  <a:lnTo>
                    <a:pt x="201" y="136"/>
                  </a:lnTo>
                  <a:lnTo>
                    <a:pt x="197" y="147"/>
                  </a:lnTo>
                  <a:lnTo>
                    <a:pt x="192" y="158"/>
                  </a:lnTo>
                  <a:lnTo>
                    <a:pt x="185" y="168"/>
                  </a:lnTo>
                  <a:lnTo>
                    <a:pt x="177" y="178"/>
                  </a:lnTo>
                  <a:lnTo>
                    <a:pt x="169" y="187"/>
                  </a:lnTo>
                  <a:lnTo>
                    <a:pt x="159" y="195"/>
                  </a:lnTo>
                  <a:lnTo>
                    <a:pt x="159" y="195"/>
                  </a:lnTo>
                  <a:close/>
                </a:path>
              </a:pathLst>
            </a:custGeom>
            <a:solidFill>
              <a:srgbClr val="F99B1C"/>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15"/>
            <p:cNvSpPr/>
            <p:nvPr/>
          </p:nvSpPr>
          <p:spPr>
            <a:xfrm>
              <a:off x="6381750" y="1698625"/>
              <a:ext cx="522288" cy="469900"/>
            </a:xfrm>
            <a:custGeom>
              <a:avLst/>
              <a:gdLst/>
              <a:ahLst/>
              <a:cxnLst/>
              <a:rect l="l" t="t" r="r" b="b"/>
              <a:pathLst>
                <a:path w="329" h="296" extrusionOk="0">
                  <a:moveTo>
                    <a:pt x="164" y="0"/>
                  </a:moveTo>
                  <a:lnTo>
                    <a:pt x="164" y="0"/>
                  </a:lnTo>
                  <a:lnTo>
                    <a:pt x="181" y="1"/>
                  </a:lnTo>
                  <a:lnTo>
                    <a:pt x="197" y="3"/>
                  </a:lnTo>
                  <a:lnTo>
                    <a:pt x="213" y="6"/>
                  </a:lnTo>
                  <a:lnTo>
                    <a:pt x="228" y="11"/>
                  </a:lnTo>
                  <a:lnTo>
                    <a:pt x="243" y="16"/>
                  </a:lnTo>
                  <a:lnTo>
                    <a:pt x="257" y="22"/>
                  </a:lnTo>
                  <a:lnTo>
                    <a:pt x="269" y="29"/>
                  </a:lnTo>
                  <a:lnTo>
                    <a:pt x="281" y="38"/>
                  </a:lnTo>
                  <a:lnTo>
                    <a:pt x="291" y="48"/>
                  </a:lnTo>
                  <a:lnTo>
                    <a:pt x="301" y="57"/>
                  </a:lnTo>
                  <a:lnTo>
                    <a:pt x="308" y="67"/>
                  </a:lnTo>
                  <a:lnTo>
                    <a:pt x="316" y="80"/>
                  </a:lnTo>
                  <a:lnTo>
                    <a:pt x="322" y="91"/>
                  </a:lnTo>
                  <a:lnTo>
                    <a:pt x="326" y="103"/>
                  </a:lnTo>
                  <a:lnTo>
                    <a:pt x="328" y="117"/>
                  </a:lnTo>
                  <a:lnTo>
                    <a:pt x="329" y="130"/>
                  </a:lnTo>
                  <a:lnTo>
                    <a:pt x="329" y="130"/>
                  </a:lnTo>
                  <a:lnTo>
                    <a:pt x="328" y="139"/>
                  </a:lnTo>
                  <a:lnTo>
                    <a:pt x="327" y="149"/>
                  </a:lnTo>
                  <a:lnTo>
                    <a:pt x="324" y="157"/>
                  </a:lnTo>
                  <a:lnTo>
                    <a:pt x="322" y="167"/>
                  </a:lnTo>
                  <a:lnTo>
                    <a:pt x="318" y="176"/>
                  </a:lnTo>
                  <a:lnTo>
                    <a:pt x="313" y="185"/>
                  </a:lnTo>
                  <a:lnTo>
                    <a:pt x="308" y="192"/>
                  </a:lnTo>
                  <a:lnTo>
                    <a:pt x="302" y="199"/>
                  </a:lnTo>
                  <a:lnTo>
                    <a:pt x="289" y="214"/>
                  </a:lnTo>
                  <a:lnTo>
                    <a:pt x="273" y="226"/>
                  </a:lnTo>
                  <a:lnTo>
                    <a:pt x="254" y="238"/>
                  </a:lnTo>
                  <a:lnTo>
                    <a:pt x="234" y="246"/>
                  </a:lnTo>
                  <a:lnTo>
                    <a:pt x="234" y="246"/>
                  </a:lnTo>
                  <a:lnTo>
                    <a:pt x="238" y="254"/>
                  </a:lnTo>
                  <a:lnTo>
                    <a:pt x="238" y="254"/>
                  </a:lnTo>
                  <a:lnTo>
                    <a:pt x="247" y="266"/>
                  </a:lnTo>
                  <a:lnTo>
                    <a:pt x="258" y="277"/>
                  </a:lnTo>
                  <a:lnTo>
                    <a:pt x="270" y="287"/>
                  </a:lnTo>
                  <a:lnTo>
                    <a:pt x="284" y="294"/>
                  </a:lnTo>
                  <a:lnTo>
                    <a:pt x="284" y="294"/>
                  </a:lnTo>
                  <a:lnTo>
                    <a:pt x="268" y="296"/>
                  </a:lnTo>
                  <a:lnTo>
                    <a:pt x="253" y="294"/>
                  </a:lnTo>
                  <a:lnTo>
                    <a:pt x="238" y="292"/>
                  </a:lnTo>
                  <a:lnTo>
                    <a:pt x="225" y="288"/>
                  </a:lnTo>
                  <a:lnTo>
                    <a:pt x="211" y="282"/>
                  </a:lnTo>
                  <a:lnTo>
                    <a:pt x="199" y="276"/>
                  </a:lnTo>
                  <a:lnTo>
                    <a:pt x="188" y="268"/>
                  </a:lnTo>
                  <a:lnTo>
                    <a:pt x="178" y="259"/>
                  </a:lnTo>
                  <a:lnTo>
                    <a:pt x="178" y="259"/>
                  </a:lnTo>
                  <a:lnTo>
                    <a:pt x="164" y="260"/>
                  </a:lnTo>
                  <a:lnTo>
                    <a:pt x="164" y="260"/>
                  </a:lnTo>
                  <a:lnTo>
                    <a:pt x="148" y="259"/>
                  </a:lnTo>
                  <a:lnTo>
                    <a:pt x="131" y="256"/>
                  </a:lnTo>
                  <a:lnTo>
                    <a:pt x="116" y="254"/>
                  </a:lnTo>
                  <a:lnTo>
                    <a:pt x="100" y="249"/>
                  </a:lnTo>
                  <a:lnTo>
                    <a:pt x="86" y="244"/>
                  </a:lnTo>
                  <a:lnTo>
                    <a:pt x="73" y="238"/>
                  </a:lnTo>
                  <a:lnTo>
                    <a:pt x="61" y="230"/>
                  </a:lnTo>
                  <a:lnTo>
                    <a:pt x="48" y="222"/>
                  </a:lnTo>
                  <a:lnTo>
                    <a:pt x="37" y="212"/>
                  </a:lnTo>
                  <a:lnTo>
                    <a:pt x="28" y="202"/>
                  </a:lnTo>
                  <a:lnTo>
                    <a:pt x="20" y="192"/>
                  </a:lnTo>
                  <a:lnTo>
                    <a:pt x="14" y="180"/>
                  </a:lnTo>
                  <a:lnTo>
                    <a:pt x="7" y="169"/>
                  </a:lnTo>
                  <a:lnTo>
                    <a:pt x="4" y="156"/>
                  </a:lnTo>
                  <a:lnTo>
                    <a:pt x="1" y="143"/>
                  </a:lnTo>
                  <a:lnTo>
                    <a:pt x="0" y="130"/>
                  </a:lnTo>
                  <a:lnTo>
                    <a:pt x="0" y="130"/>
                  </a:lnTo>
                  <a:lnTo>
                    <a:pt x="1" y="117"/>
                  </a:lnTo>
                  <a:lnTo>
                    <a:pt x="4" y="103"/>
                  </a:lnTo>
                  <a:lnTo>
                    <a:pt x="7" y="91"/>
                  </a:lnTo>
                  <a:lnTo>
                    <a:pt x="14" y="80"/>
                  </a:lnTo>
                  <a:lnTo>
                    <a:pt x="20" y="67"/>
                  </a:lnTo>
                  <a:lnTo>
                    <a:pt x="28" y="57"/>
                  </a:lnTo>
                  <a:lnTo>
                    <a:pt x="37" y="48"/>
                  </a:lnTo>
                  <a:lnTo>
                    <a:pt x="48" y="38"/>
                  </a:lnTo>
                  <a:lnTo>
                    <a:pt x="61" y="29"/>
                  </a:lnTo>
                  <a:lnTo>
                    <a:pt x="73" y="22"/>
                  </a:lnTo>
                  <a:lnTo>
                    <a:pt x="86" y="16"/>
                  </a:lnTo>
                  <a:lnTo>
                    <a:pt x="100" y="11"/>
                  </a:lnTo>
                  <a:lnTo>
                    <a:pt x="116" y="6"/>
                  </a:lnTo>
                  <a:lnTo>
                    <a:pt x="131" y="3"/>
                  </a:lnTo>
                  <a:lnTo>
                    <a:pt x="148" y="1"/>
                  </a:lnTo>
                  <a:lnTo>
                    <a:pt x="164" y="0"/>
                  </a:lnTo>
                  <a:lnTo>
                    <a:pt x="16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15"/>
            <p:cNvSpPr/>
            <p:nvPr/>
          </p:nvSpPr>
          <p:spPr>
            <a:xfrm>
              <a:off x="6381750" y="1905000"/>
              <a:ext cx="522288" cy="263525"/>
            </a:xfrm>
            <a:custGeom>
              <a:avLst/>
              <a:gdLst/>
              <a:ahLst/>
              <a:cxnLst/>
              <a:rect l="l" t="t" r="r" b="b"/>
              <a:pathLst>
                <a:path w="329" h="166" extrusionOk="0">
                  <a:moveTo>
                    <a:pt x="329" y="0"/>
                  </a:moveTo>
                  <a:lnTo>
                    <a:pt x="329" y="0"/>
                  </a:lnTo>
                  <a:lnTo>
                    <a:pt x="328" y="10"/>
                  </a:lnTo>
                  <a:lnTo>
                    <a:pt x="327" y="19"/>
                  </a:lnTo>
                  <a:lnTo>
                    <a:pt x="324" y="29"/>
                  </a:lnTo>
                  <a:lnTo>
                    <a:pt x="322" y="37"/>
                  </a:lnTo>
                  <a:lnTo>
                    <a:pt x="318" y="46"/>
                  </a:lnTo>
                  <a:lnTo>
                    <a:pt x="313" y="55"/>
                  </a:lnTo>
                  <a:lnTo>
                    <a:pt x="308" y="62"/>
                  </a:lnTo>
                  <a:lnTo>
                    <a:pt x="302" y="69"/>
                  </a:lnTo>
                  <a:lnTo>
                    <a:pt x="289" y="84"/>
                  </a:lnTo>
                  <a:lnTo>
                    <a:pt x="273" y="96"/>
                  </a:lnTo>
                  <a:lnTo>
                    <a:pt x="254" y="108"/>
                  </a:lnTo>
                  <a:lnTo>
                    <a:pt x="234" y="116"/>
                  </a:lnTo>
                  <a:lnTo>
                    <a:pt x="234" y="116"/>
                  </a:lnTo>
                  <a:lnTo>
                    <a:pt x="238" y="124"/>
                  </a:lnTo>
                  <a:lnTo>
                    <a:pt x="238" y="124"/>
                  </a:lnTo>
                  <a:lnTo>
                    <a:pt x="247" y="136"/>
                  </a:lnTo>
                  <a:lnTo>
                    <a:pt x="258" y="147"/>
                  </a:lnTo>
                  <a:lnTo>
                    <a:pt x="270" y="157"/>
                  </a:lnTo>
                  <a:lnTo>
                    <a:pt x="284" y="164"/>
                  </a:lnTo>
                  <a:lnTo>
                    <a:pt x="284" y="164"/>
                  </a:lnTo>
                  <a:lnTo>
                    <a:pt x="268" y="166"/>
                  </a:lnTo>
                  <a:lnTo>
                    <a:pt x="253" y="164"/>
                  </a:lnTo>
                  <a:lnTo>
                    <a:pt x="238" y="162"/>
                  </a:lnTo>
                  <a:lnTo>
                    <a:pt x="225" y="158"/>
                  </a:lnTo>
                  <a:lnTo>
                    <a:pt x="211" y="152"/>
                  </a:lnTo>
                  <a:lnTo>
                    <a:pt x="199" y="146"/>
                  </a:lnTo>
                  <a:lnTo>
                    <a:pt x="188" y="138"/>
                  </a:lnTo>
                  <a:lnTo>
                    <a:pt x="178" y="129"/>
                  </a:lnTo>
                  <a:lnTo>
                    <a:pt x="178" y="129"/>
                  </a:lnTo>
                  <a:lnTo>
                    <a:pt x="164" y="130"/>
                  </a:lnTo>
                  <a:lnTo>
                    <a:pt x="164" y="130"/>
                  </a:lnTo>
                  <a:lnTo>
                    <a:pt x="148" y="129"/>
                  </a:lnTo>
                  <a:lnTo>
                    <a:pt x="131" y="126"/>
                  </a:lnTo>
                  <a:lnTo>
                    <a:pt x="116" y="124"/>
                  </a:lnTo>
                  <a:lnTo>
                    <a:pt x="101" y="119"/>
                  </a:lnTo>
                  <a:lnTo>
                    <a:pt x="86" y="114"/>
                  </a:lnTo>
                  <a:lnTo>
                    <a:pt x="73" y="108"/>
                  </a:lnTo>
                  <a:lnTo>
                    <a:pt x="61" y="100"/>
                  </a:lnTo>
                  <a:lnTo>
                    <a:pt x="48" y="92"/>
                  </a:lnTo>
                  <a:lnTo>
                    <a:pt x="38" y="82"/>
                  </a:lnTo>
                  <a:lnTo>
                    <a:pt x="28" y="72"/>
                  </a:lnTo>
                  <a:lnTo>
                    <a:pt x="20" y="62"/>
                  </a:lnTo>
                  <a:lnTo>
                    <a:pt x="14" y="51"/>
                  </a:lnTo>
                  <a:lnTo>
                    <a:pt x="7" y="39"/>
                  </a:lnTo>
                  <a:lnTo>
                    <a:pt x="4" y="26"/>
                  </a:lnTo>
                  <a:lnTo>
                    <a:pt x="1" y="14"/>
                  </a:lnTo>
                  <a:lnTo>
                    <a:pt x="0" y="0"/>
                  </a:lnTo>
                  <a:lnTo>
                    <a:pt x="329" y="0"/>
                  </a:lnTo>
                  <a:close/>
                </a:path>
              </a:pathLst>
            </a:custGeom>
            <a:solidFill>
              <a:srgbClr val="D1ECF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15"/>
            <p:cNvSpPr/>
            <p:nvPr/>
          </p:nvSpPr>
          <p:spPr>
            <a:xfrm>
              <a:off x="6718300" y="1871663"/>
              <a:ext cx="73025" cy="73025"/>
            </a:xfrm>
            <a:custGeom>
              <a:avLst/>
              <a:gdLst/>
              <a:ahLst/>
              <a:cxnLst/>
              <a:rect l="l" t="t" r="r" b="b"/>
              <a:pathLst>
                <a:path w="46" h="46" extrusionOk="0">
                  <a:moveTo>
                    <a:pt x="0" y="23"/>
                  </a:moveTo>
                  <a:lnTo>
                    <a:pt x="0" y="23"/>
                  </a:lnTo>
                  <a:lnTo>
                    <a:pt x="0" y="27"/>
                  </a:lnTo>
                  <a:lnTo>
                    <a:pt x="1" y="32"/>
                  </a:lnTo>
                  <a:lnTo>
                    <a:pt x="4" y="36"/>
                  </a:lnTo>
                  <a:lnTo>
                    <a:pt x="6" y="40"/>
                  </a:lnTo>
                  <a:lnTo>
                    <a:pt x="10" y="42"/>
                  </a:lnTo>
                  <a:lnTo>
                    <a:pt x="14" y="45"/>
                  </a:lnTo>
                  <a:lnTo>
                    <a:pt x="17" y="46"/>
                  </a:lnTo>
                  <a:lnTo>
                    <a:pt x="22" y="46"/>
                  </a:lnTo>
                  <a:lnTo>
                    <a:pt x="22" y="46"/>
                  </a:lnTo>
                  <a:lnTo>
                    <a:pt x="27" y="46"/>
                  </a:lnTo>
                  <a:lnTo>
                    <a:pt x="32" y="45"/>
                  </a:lnTo>
                  <a:lnTo>
                    <a:pt x="36" y="42"/>
                  </a:lnTo>
                  <a:lnTo>
                    <a:pt x="38" y="40"/>
                  </a:lnTo>
                  <a:lnTo>
                    <a:pt x="42" y="36"/>
                  </a:lnTo>
                  <a:lnTo>
                    <a:pt x="43" y="32"/>
                  </a:lnTo>
                  <a:lnTo>
                    <a:pt x="46" y="27"/>
                  </a:lnTo>
                  <a:lnTo>
                    <a:pt x="46" y="23"/>
                  </a:lnTo>
                  <a:lnTo>
                    <a:pt x="46" y="23"/>
                  </a:lnTo>
                  <a:lnTo>
                    <a:pt x="46" y="19"/>
                  </a:lnTo>
                  <a:lnTo>
                    <a:pt x="43" y="14"/>
                  </a:lnTo>
                  <a:lnTo>
                    <a:pt x="42" y="10"/>
                  </a:lnTo>
                  <a:lnTo>
                    <a:pt x="38" y="6"/>
                  </a:lnTo>
                  <a:lnTo>
                    <a:pt x="36" y="4"/>
                  </a:lnTo>
                  <a:lnTo>
                    <a:pt x="32" y="2"/>
                  </a:lnTo>
                  <a:lnTo>
                    <a:pt x="27" y="0"/>
                  </a:lnTo>
                  <a:lnTo>
                    <a:pt x="22" y="0"/>
                  </a:lnTo>
                  <a:lnTo>
                    <a:pt x="22" y="0"/>
                  </a:lnTo>
                  <a:lnTo>
                    <a:pt x="17" y="0"/>
                  </a:lnTo>
                  <a:lnTo>
                    <a:pt x="14" y="2"/>
                  </a:lnTo>
                  <a:lnTo>
                    <a:pt x="10" y="4"/>
                  </a:lnTo>
                  <a:lnTo>
                    <a:pt x="6" y="6"/>
                  </a:lnTo>
                  <a:lnTo>
                    <a:pt x="4" y="10"/>
                  </a:lnTo>
                  <a:lnTo>
                    <a:pt x="1" y="14"/>
                  </a:lnTo>
                  <a:lnTo>
                    <a:pt x="0" y="19"/>
                  </a:lnTo>
                  <a:lnTo>
                    <a:pt x="0" y="23"/>
                  </a:lnTo>
                  <a:lnTo>
                    <a:pt x="0" y="23"/>
                  </a:lnTo>
                  <a:close/>
                </a:path>
              </a:pathLst>
            </a:custGeom>
            <a:solidFill>
              <a:srgbClr val="1695A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15"/>
            <p:cNvSpPr/>
            <p:nvPr/>
          </p:nvSpPr>
          <p:spPr>
            <a:xfrm>
              <a:off x="6605588" y="1871663"/>
              <a:ext cx="74613" cy="73025"/>
            </a:xfrm>
            <a:custGeom>
              <a:avLst/>
              <a:gdLst/>
              <a:ahLst/>
              <a:cxnLst/>
              <a:rect l="l" t="t" r="r" b="b"/>
              <a:pathLst>
                <a:path w="47" h="46" extrusionOk="0">
                  <a:moveTo>
                    <a:pt x="0" y="23"/>
                  </a:moveTo>
                  <a:lnTo>
                    <a:pt x="0" y="23"/>
                  </a:lnTo>
                  <a:lnTo>
                    <a:pt x="1" y="27"/>
                  </a:lnTo>
                  <a:lnTo>
                    <a:pt x="2" y="32"/>
                  </a:lnTo>
                  <a:lnTo>
                    <a:pt x="3" y="36"/>
                  </a:lnTo>
                  <a:lnTo>
                    <a:pt x="7" y="40"/>
                  </a:lnTo>
                  <a:lnTo>
                    <a:pt x="10" y="42"/>
                  </a:lnTo>
                  <a:lnTo>
                    <a:pt x="14" y="45"/>
                  </a:lnTo>
                  <a:lnTo>
                    <a:pt x="18" y="46"/>
                  </a:lnTo>
                  <a:lnTo>
                    <a:pt x="23" y="46"/>
                  </a:lnTo>
                  <a:lnTo>
                    <a:pt x="23" y="46"/>
                  </a:lnTo>
                  <a:lnTo>
                    <a:pt x="28" y="46"/>
                  </a:lnTo>
                  <a:lnTo>
                    <a:pt x="32" y="45"/>
                  </a:lnTo>
                  <a:lnTo>
                    <a:pt x="35" y="42"/>
                  </a:lnTo>
                  <a:lnTo>
                    <a:pt x="39" y="40"/>
                  </a:lnTo>
                  <a:lnTo>
                    <a:pt x="42" y="36"/>
                  </a:lnTo>
                  <a:lnTo>
                    <a:pt x="44" y="32"/>
                  </a:lnTo>
                  <a:lnTo>
                    <a:pt x="45" y="27"/>
                  </a:lnTo>
                  <a:lnTo>
                    <a:pt x="47" y="23"/>
                  </a:lnTo>
                  <a:lnTo>
                    <a:pt x="47" y="23"/>
                  </a:lnTo>
                  <a:lnTo>
                    <a:pt x="45" y="19"/>
                  </a:lnTo>
                  <a:lnTo>
                    <a:pt x="44" y="14"/>
                  </a:lnTo>
                  <a:lnTo>
                    <a:pt x="42" y="10"/>
                  </a:lnTo>
                  <a:lnTo>
                    <a:pt x="39" y="6"/>
                  </a:lnTo>
                  <a:lnTo>
                    <a:pt x="35" y="4"/>
                  </a:lnTo>
                  <a:lnTo>
                    <a:pt x="32" y="2"/>
                  </a:lnTo>
                  <a:lnTo>
                    <a:pt x="28" y="0"/>
                  </a:lnTo>
                  <a:lnTo>
                    <a:pt x="23" y="0"/>
                  </a:lnTo>
                  <a:lnTo>
                    <a:pt x="23" y="0"/>
                  </a:lnTo>
                  <a:lnTo>
                    <a:pt x="18" y="0"/>
                  </a:lnTo>
                  <a:lnTo>
                    <a:pt x="14" y="2"/>
                  </a:lnTo>
                  <a:lnTo>
                    <a:pt x="10" y="4"/>
                  </a:lnTo>
                  <a:lnTo>
                    <a:pt x="7" y="6"/>
                  </a:lnTo>
                  <a:lnTo>
                    <a:pt x="3" y="10"/>
                  </a:lnTo>
                  <a:lnTo>
                    <a:pt x="2" y="14"/>
                  </a:lnTo>
                  <a:lnTo>
                    <a:pt x="1" y="19"/>
                  </a:lnTo>
                  <a:lnTo>
                    <a:pt x="0" y="23"/>
                  </a:lnTo>
                  <a:lnTo>
                    <a:pt x="0" y="23"/>
                  </a:lnTo>
                  <a:close/>
                </a:path>
              </a:pathLst>
            </a:custGeom>
            <a:solidFill>
              <a:srgbClr val="1695A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15"/>
            <p:cNvSpPr/>
            <p:nvPr/>
          </p:nvSpPr>
          <p:spPr>
            <a:xfrm>
              <a:off x="6492875" y="1871663"/>
              <a:ext cx="73025" cy="73025"/>
            </a:xfrm>
            <a:custGeom>
              <a:avLst/>
              <a:gdLst/>
              <a:ahLst/>
              <a:cxnLst/>
              <a:rect l="l" t="t" r="r" b="b"/>
              <a:pathLst>
                <a:path w="46" h="46" extrusionOk="0">
                  <a:moveTo>
                    <a:pt x="0" y="23"/>
                  </a:moveTo>
                  <a:lnTo>
                    <a:pt x="0" y="23"/>
                  </a:lnTo>
                  <a:lnTo>
                    <a:pt x="0" y="27"/>
                  </a:lnTo>
                  <a:lnTo>
                    <a:pt x="2" y="32"/>
                  </a:lnTo>
                  <a:lnTo>
                    <a:pt x="4" y="36"/>
                  </a:lnTo>
                  <a:lnTo>
                    <a:pt x="7" y="40"/>
                  </a:lnTo>
                  <a:lnTo>
                    <a:pt x="10" y="42"/>
                  </a:lnTo>
                  <a:lnTo>
                    <a:pt x="14" y="45"/>
                  </a:lnTo>
                  <a:lnTo>
                    <a:pt x="19" y="46"/>
                  </a:lnTo>
                  <a:lnTo>
                    <a:pt x="24" y="46"/>
                  </a:lnTo>
                  <a:lnTo>
                    <a:pt x="24" y="46"/>
                  </a:lnTo>
                  <a:lnTo>
                    <a:pt x="28" y="46"/>
                  </a:lnTo>
                  <a:lnTo>
                    <a:pt x="32" y="45"/>
                  </a:lnTo>
                  <a:lnTo>
                    <a:pt x="36" y="42"/>
                  </a:lnTo>
                  <a:lnTo>
                    <a:pt x="40" y="40"/>
                  </a:lnTo>
                  <a:lnTo>
                    <a:pt x="42" y="36"/>
                  </a:lnTo>
                  <a:lnTo>
                    <a:pt x="45" y="32"/>
                  </a:lnTo>
                  <a:lnTo>
                    <a:pt x="46" y="27"/>
                  </a:lnTo>
                  <a:lnTo>
                    <a:pt x="46" y="23"/>
                  </a:lnTo>
                  <a:lnTo>
                    <a:pt x="46" y="23"/>
                  </a:lnTo>
                  <a:lnTo>
                    <a:pt x="46" y="19"/>
                  </a:lnTo>
                  <a:lnTo>
                    <a:pt x="45" y="14"/>
                  </a:lnTo>
                  <a:lnTo>
                    <a:pt x="42" y="10"/>
                  </a:lnTo>
                  <a:lnTo>
                    <a:pt x="40" y="6"/>
                  </a:lnTo>
                  <a:lnTo>
                    <a:pt x="36" y="4"/>
                  </a:lnTo>
                  <a:lnTo>
                    <a:pt x="32" y="2"/>
                  </a:lnTo>
                  <a:lnTo>
                    <a:pt x="28" y="0"/>
                  </a:lnTo>
                  <a:lnTo>
                    <a:pt x="24" y="0"/>
                  </a:lnTo>
                  <a:lnTo>
                    <a:pt x="24" y="0"/>
                  </a:lnTo>
                  <a:lnTo>
                    <a:pt x="19" y="0"/>
                  </a:lnTo>
                  <a:lnTo>
                    <a:pt x="14" y="2"/>
                  </a:lnTo>
                  <a:lnTo>
                    <a:pt x="10" y="4"/>
                  </a:lnTo>
                  <a:lnTo>
                    <a:pt x="7" y="6"/>
                  </a:lnTo>
                  <a:lnTo>
                    <a:pt x="4" y="10"/>
                  </a:lnTo>
                  <a:lnTo>
                    <a:pt x="2" y="14"/>
                  </a:lnTo>
                  <a:lnTo>
                    <a:pt x="0" y="19"/>
                  </a:lnTo>
                  <a:lnTo>
                    <a:pt x="0" y="23"/>
                  </a:lnTo>
                  <a:lnTo>
                    <a:pt x="0" y="23"/>
                  </a:lnTo>
                  <a:close/>
                </a:path>
              </a:pathLst>
            </a:custGeom>
            <a:solidFill>
              <a:srgbClr val="1695A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15"/>
            <p:cNvSpPr/>
            <p:nvPr/>
          </p:nvSpPr>
          <p:spPr>
            <a:xfrm>
              <a:off x="6718300" y="1871663"/>
              <a:ext cx="73025" cy="33338"/>
            </a:xfrm>
            <a:custGeom>
              <a:avLst/>
              <a:gdLst/>
              <a:ahLst/>
              <a:cxnLst/>
              <a:rect l="l" t="t" r="r" b="b"/>
              <a:pathLst>
                <a:path w="46" h="21" extrusionOk="0">
                  <a:moveTo>
                    <a:pt x="46" y="21"/>
                  </a:moveTo>
                  <a:lnTo>
                    <a:pt x="0" y="21"/>
                  </a:lnTo>
                  <a:lnTo>
                    <a:pt x="0" y="21"/>
                  </a:lnTo>
                  <a:lnTo>
                    <a:pt x="0" y="16"/>
                  </a:lnTo>
                  <a:lnTo>
                    <a:pt x="3" y="13"/>
                  </a:lnTo>
                  <a:lnTo>
                    <a:pt x="4" y="9"/>
                  </a:lnTo>
                  <a:lnTo>
                    <a:pt x="8" y="6"/>
                  </a:lnTo>
                  <a:lnTo>
                    <a:pt x="10" y="4"/>
                  </a:lnTo>
                  <a:lnTo>
                    <a:pt x="14" y="2"/>
                  </a:lnTo>
                  <a:lnTo>
                    <a:pt x="19" y="0"/>
                  </a:lnTo>
                  <a:lnTo>
                    <a:pt x="22" y="0"/>
                  </a:lnTo>
                  <a:lnTo>
                    <a:pt x="22" y="0"/>
                  </a:lnTo>
                  <a:lnTo>
                    <a:pt x="27" y="0"/>
                  </a:lnTo>
                  <a:lnTo>
                    <a:pt x="31" y="2"/>
                  </a:lnTo>
                  <a:lnTo>
                    <a:pt x="35" y="4"/>
                  </a:lnTo>
                  <a:lnTo>
                    <a:pt x="38" y="6"/>
                  </a:lnTo>
                  <a:lnTo>
                    <a:pt x="41" y="9"/>
                  </a:lnTo>
                  <a:lnTo>
                    <a:pt x="43" y="13"/>
                  </a:lnTo>
                  <a:lnTo>
                    <a:pt x="45" y="16"/>
                  </a:lnTo>
                  <a:lnTo>
                    <a:pt x="46" y="21"/>
                  </a:lnTo>
                  <a:lnTo>
                    <a:pt x="46" y="21"/>
                  </a:lnTo>
                  <a:close/>
                </a:path>
              </a:pathLst>
            </a:custGeom>
            <a:solidFill>
              <a:srgbClr val="15B0B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15"/>
            <p:cNvSpPr/>
            <p:nvPr/>
          </p:nvSpPr>
          <p:spPr>
            <a:xfrm>
              <a:off x="6605588" y="1871663"/>
              <a:ext cx="71438" cy="33338"/>
            </a:xfrm>
            <a:custGeom>
              <a:avLst/>
              <a:gdLst/>
              <a:ahLst/>
              <a:cxnLst/>
              <a:rect l="l" t="t" r="r" b="b"/>
              <a:pathLst>
                <a:path w="45" h="21" extrusionOk="0">
                  <a:moveTo>
                    <a:pt x="45" y="21"/>
                  </a:moveTo>
                  <a:lnTo>
                    <a:pt x="0" y="21"/>
                  </a:lnTo>
                  <a:lnTo>
                    <a:pt x="0" y="21"/>
                  </a:lnTo>
                  <a:lnTo>
                    <a:pt x="1" y="16"/>
                  </a:lnTo>
                  <a:lnTo>
                    <a:pt x="2" y="13"/>
                  </a:lnTo>
                  <a:lnTo>
                    <a:pt x="5" y="9"/>
                  </a:lnTo>
                  <a:lnTo>
                    <a:pt x="7" y="6"/>
                  </a:lnTo>
                  <a:lnTo>
                    <a:pt x="11" y="4"/>
                  </a:lnTo>
                  <a:lnTo>
                    <a:pt x="14" y="2"/>
                  </a:lnTo>
                  <a:lnTo>
                    <a:pt x="18" y="0"/>
                  </a:lnTo>
                  <a:lnTo>
                    <a:pt x="23" y="0"/>
                  </a:lnTo>
                  <a:lnTo>
                    <a:pt x="23" y="0"/>
                  </a:lnTo>
                  <a:lnTo>
                    <a:pt x="27" y="0"/>
                  </a:lnTo>
                  <a:lnTo>
                    <a:pt x="32" y="2"/>
                  </a:lnTo>
                  <a:lnTo>
                    <a:pt x="35" y="4"/>
                  </a:lnTo>
                  <a:lnTo>
                    <a:pt x="39" y="6"/>
                  </a:lnTo>
                  <a:lnTo>
                    <a:pt x="42" y="9"/>
                  </a:lnTo>
                  <a:lnTo>
                    <a:pt x="44" y="13"/>
                  </a:lnTo>
                  <a:lnTo>
                    <a:pt x="45" y="16"/>
                  </a:lnTo>
                  <a:lnTo>
                    <a:pt x="45" y="21"/>
                  </a:lnTo>
                  <a:lnTo>
                    <a:pt x="45" y="21"/>
                  </a:lnTo>
                  <a:close/>
                </a:path>
              </a:pathLst>
            </a:custGeom>
            <a:solidFill>
              <a:srgbClr val="15B0B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15"/>
            <p:cNvSpPr/>
            <p:nvPr/>
          </p:nvSpPr>
          <p:spPr>
            <a:xfrm>
              <a:off x="6492875" y="1871663"/>
              <a:ext cx="73025" cy="33338"/>
            </a:xfrm>
            <a:custGeom>
              <a:avLst/>
              <a:gdLst/>
              <a:ahLst/>
              <a:cxnLst/>
              <a:rect l="l" t="t" r="r" b="b"/>
              <a:pathLst>
                <a:path w="46" h="21" extrusionOk="0">
                  <a:moveTo>
                    <a:pt x="46" y="21"/>
                  </a:moveTo>
                  <a:lnTo>
                    <a:pt x="0" y="21"/>
                  </a:lnTo>
                  <a:lnTo>
                    <a:pt x="0" y="21"/>
                  </a:lnTo>
                  <a:lnTo>
                    <a:pt x="2" y="16"/>
                  </a:lnTo>
                  <a:lnTo>
                    <a:pt x="3" y="13"/>
                  </a:lnTo>
                  <a:lnTo>
                    <a:pt x="5" y="9"/>
                  </a:lnTo>
                  <a:lnTo>
                    <a:pt x="8" y="6"/>
                  </a:lnTo>
                  <a:lnTo>
                    <a:pt x="11" y="4"/>
                  </a:lnTo>
                  <a:lnTo>
                    <a:pt x="15" y="2"/>
                  </a:lnTo>
                  <a:lnTo>
                    <a:pt x="19" y="0"/>
                  </a:lnTo>
                  <a:lnTo>
                    <a:pt x="24" y="0"/>
                  </a:lnTo>
                  <a:lnTo>
                    <a:pt x="24" y="0"/>
                  </a:lnTo>
                  <a:lnTo>
                    <a:pt x="28" y="0"/>
                  </a:lnTo>
                  <a:lnTo>
                    <a:pt x="31" y="2"/>
                  </a:lnTo>
                  <a:lnTo>
                    <a:pt x="35" y="4"/>
                  </a:lnTo>
                  <a:lnTo>
                    <a:pt x="39" y="6"/>
                  </a:lnTo>
                  <a:lnTo>
                    <a:pt x="41" y="9"/>
                  </a:lnTo>
                  <a:lnTo>
                    <a:pt x="44" y="13"/>
                  </a:lnTo>
                  <a:lnTo>
                    <a:pt x="45" y="16"/>
                  </a:lnTo>
                  <a:lnTo>
                    <a:pt x="46" y="21"/>
                  </a:lnTo>
                  <a:lnTo>
                    <a:pt x="46" y="21"/>
                  </a:lnTo>
                  <a:close/>
                </a:path>
              </a:pathLst>
            </a:custGeom>
            <a:solidFill>
              <a:srgbClr val="15B0B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9" name="Google Shape;149;p15"/>
          <p:cNvGrpSpPr/>
          <p:nvPr/>
        </p:nvGrpSpPr>
        <p:grpSpPr>
          <a:xfrm>
            <a:off x="860198" y="2963665"/>
            <a:ext cx="469358" cy="452094"/>
            <a:chOff x="273050" y="188913"/>
            <a:chExt cx="1063625" cy="1063625"/>
          </a:xfrm>
        </p:grpSpPr>
        <p:sp>
          <p:nvSpPr>
            <p:cNvPr id="150" name="Google Shape;150;p15"/>
            <p:cNvSpPr/>
            <p:nvPr/>
          </p:nvSpPr>
          <p:spPr>
            <a:xfrm>
              <a:off x="273050" y="188913"/>
              <a:ext cx="1063625" cy="1063625"/>
            </a:xfrm>
            <a:custGeom>
              <a:avLst/>
              <a:gdLst/>
              <a:ahLst/>
              <a:cxnLst/>
              <a:rect l="l" t="t" r="r" b="b"/>
              <a:pathLst>
                <a:path w="670" h="670" extrusionOk="0">
                  <a:moveTo>
                    <a:pt x="670" y="335"/>
                  </a:moveTo>
                  <a:lnTo>
                    <a:pt x="670" y="335"/>
                  </a:lnTo>
                  <a:lnTo>
                    <a:pt x="670" y="352"/>
                  </a:lnTo>
                  <a:lnTo>
                    <a:pt x="667" y="369"/>
                  </a:lnTo>
                  <a:lnTo>
                    <a:pt x="665" y="386"/>
                  </a:lnTo>
                  <a:lnTo>
                    <a:pt x="663" y="402"/>
                  </a:lnTo>
                  <a:lnTo>
                    <a:pt x="659" y="418"/>
                  </a:lnTo>
                  <a:lnTo>
                    <a:pt x="654" y="434"/>
                  </a:lnTo>
                  <a:lnTo>
                    <a:pt x="649" y="450"/>
                  </a:lnTo>
                  <a:lnTo>
                    <a:pt x="644" y="465"/>
                  </a:lnTo>
                  <a:lnTo>
                    <a:pt x="636" y="479"/>
                  </a:lnTo>
                  <a:lnTo>
                    <a:pt x="630" y="495"/>
                  </a:lnTo>
                  <a:lnTo>
                    <a:pt x="621" y="509"/>
                  </a:lnTo>
                  <a:lnTo>
                    <a:pt x="612" y="522"/>
                  </a:lnTo>
                  <a:lnTo>
                    <a:pt x="603" y="535"/>
                  </a:lnTo>
                  <a:lnTo>
                    <a:pt x="593" y="548"/>
                  </a:lnTo>
                  <a:lnTo>
                    <a:pt x="582" y="559"/>
                  </a:lnTo>
                  <a:lnTo>
                    <a:pt x="571" y="571"/>
                  </a:lnTo>
                  <a:lnTo>
                    <a:pt x="559" y="582"/>
                  </a:lnTo>
                  <a:lnTo>
                    <a:pt x="548" y="593"/>
                  </a:lnTo>
                  <a:lnTo>
                    <a:pt x="535" y="603"/>
                  </a:lnTo>
                  <a:lnTo>
                    <a:pt x="522" y="612"/>
                  </a:lnTo>
                  <a:lnTo>
                    <a:pt x="509" y="621"/>
                  </a:lnTo>
                  <a:lnTo>
                    <a:pt x="495" y="630"/>
                  </a:lnTo>
                  <a:lnTo>
                    <a:pt x="479" y="636"/>
                  </a:lnTo>
                  <a:lnTo>
                    <a:pt x="465" y="644"/>
                  </a:lnTo>
                  <a:lnTo>
                    <a:pt x="450" y="649"/>
                  </a:lnTo>
                  <a:lnTo>
                    <a:pt x="434" y="654"/>
                  </a:lnTo>
                  <a:lnTo>
                    <a:pt x="418" y="659"/>
                  </a:lnTo>
                  <a:lnTo>
                    <a:pt x="402" y="663"/>
                  </a:lnTo>
                  <a:lnTo>
                    <a:pt x="386" y="665"/>
                  </a:lnTo>
                  <a:lnTo>
                    <a:pt x="369" y="667"/>
                  </a:lnTo>
                  <a:lnTo>
                    <a:pt x="352" y="670"/>
                  </a:lnTo>
                  <a:lnTo>
                    <a:pt x="335" y="670"/>
                  </a:lnTo>
                  <a:lnTo>
                    <a:pt x="335" y="670"/>
                  </a:lnTo>
                  <a:lnTo>
                    <a:pt x="317" y="670"/>
                  </a:lnTo>
                  <a:lnTo>
                    <a:pt x="300" y="667"/>
                  </a:lnTo>
                  <a:lnTo>
                    <a:pt x="284" y="665"/>
                  </a:lnTo>
                  <a:lnTo>
                    <a:pt x="268" y="663"/>
                  </a:lnTo>
                  <a:lnTo>
                    <a:pt x="252" y="659"/>
                  </a:lnTo>
                  <a:lnTo>
                    <a:pt x="235" y="654"/>
                  </a:lnTo>
                  <a:lnTo>
                    <a:pt x="219" y="649"/>
                  </a:lnTo>
                  <a:lnTo>
                    <a:pt x="204" y="644"/>
                  </a:lnTo>
                  <a:lnTo>
                    <a:pt x="190" y="636"/>
                  </a:lnTo>
                  <a:lnTo>
                    <a:pt x="175" y="630"/>
                  </a:lnTo>
                  <a:lnTo>
                    <a:pt x="161" y="621"/>
                  </a:lnTo>
                  <a:lnTo>
                    <a:pt x="148" y="612"/>
                  </a:lnTo>
                  <a:lnTo>
                    <a:pt x="135" y="603"/>
                  </a:lnTo>
                  <a:lnTo>
                    <a:pt x="122" y="593"/>
                  </a:lnTo>
                  <a:lnTo>
                    <a:pt x="110" y="582"/>
                  </a:lnTo>
                  <a:lnTo>
                    <a:pt x="98" y="571"/>
                  </a:lnTo>
                  <a:lnTo>
                    <a:pt x="87" y="559"/>
                  </a:lnTo>
                  <a:lnTo>
                    <a:pt x="77" y="548"/>
                  </a:lnTo>
                  <a:lnTo>
                    <a:pt x="67" y="535"/>
                  </a:lnTo>
                  <a:lnTo>
                    <a:pt x="57" y="522"/>
                  </a:lnTo>
                  <a:lnTo>
                    <a:pt x="49" y="509"/>
                  </a:lnTo>
                  <a:lnTo>
                    <a:pt x="40" y="495"/>
                  </a:lnTo>
                  <a:lnTo>
                    <a:pt x="33" y="479"/>
                  </a:lnTo>
                  <a:lnTo>
                    <a:pt x="26" y="465"/>
                  </a:lnTo>
                  <a:lnTo>
                    <a:pt x="21" y="450"/>
                  </a:lnTo>
                  <a:lnTo>
                    <a:pt x="15" y="434"/>
                  </a:lnTo>
                  <a:lnTo>
                    <a:pt x="11" y="418"/>
                  </a:lnTo>
                  <a:lnTo>
                    <a:pt x="6" y="402"/>
                  </a:lnTo>
                  <a:lnTo>
                    <a:pt x="4" y="386"/>
                  </a:lnTo>
                  <a:lnTo>
                    <a:pt x="2" y="369"/>
                  </a:lnTo>
                  <a:lnTo>
                    <a:pt x="0" y="352"/>
                  </a:lnTo>
                  <a:lnTo>
                    <a:pt x="0" y="335"/>
                  </a:lnTo>
                  <a:lnTo>
                    <a:pt x="0" y="335"/>
                  </a:lnTo>
                  <a:lnTo>
                    <a:pt x="0" y="317"/>
                  </a:lnTo>
                  <a:lnTo>
                    <a:pt x="2" y="300"/>
                  </a:lnTo>
                  <a:lnTo>
                    <a:pt x="4" y="284"/>
                  </a:lnTo>
                  <a:lnTo>
                    <a:pt x="6" y="268"/>
                  </a:lnTo>
                  <a:lnTo>
                    <a:pt x="11" y="252"/>
                  </a:lnTo>
                  <a:lnTo>
                    <a:pt x="15" y="235"/>
                  </a:lnTo>
                  <a:lnTo>
                    <a:pt x="21" y="219"/>
                  </a:lnTo>
                  <a:lnTo>
                    <a:pt x="26" y="204"/>
                  </a:lnTo>
                  <a:lnTo>
                    <a:pt x="33" y="190"/>
                  </a:lnTo>
                  <a:lnTo>
                    <a:pt x="40" y="175"/>
                  </a:lnTo>
                  <a:lnTo>
                    <a:pt x="49" y="161"/>
                  </a:lnTo>
                  <a:lnTo>
                    <a:pt x="57" y="148"/>
                  </a:lnTo>
                  <a:lnTo>
                    <a:pt x="67" y="135"/>
                  </a:lnTo>
                  <a:lnTo>
                    <a:pt x="77" y="122"/>
                  </a:lnTo>
                  <a:lnTo>
                    <a:pt x="87" y="110"/>
                  </a:lnTo>
                  <a:lnTo>
                    <a:pt x="98" y="98"/>
                  </a:lnTo>
                  <a:lnTo>
                    <a:pt x="110" y="87"/>
                  </a:lnTo>
                  <a:lnTo>
                    <a:pt x="122" y="77"/>
                  </a:lnTo>
                  <a:lnTo>
                    <a:pt x="135" y="67"/>
                  </a:lnTo>
                  <a:lnTo>
                    <a:pt x="148" y="57"/>
                  </a:lnTo>
                  <a:lnTo>
                    <a:pt x="161" y="49"/>
                  </a:lnTo>
                  <a:lnTo>
                    <a:pt x="175" y="40"/>
                  </a:lnTo>
                  <a:lnTo>
                    <a:pt x="190" y="33"/>
                  </a:lnTo>
                  <a:lnTo>
                    <a:pt x="204" y="26"/>
                  </a:lnTo>
                  <a:lnTo>
                    <a:pt x="219" y="21"/>
                  </a:lnTo>
                  <a:lnTo>
                    <a:pt x="235" y="15"/>
                  </a:lnTo>
                  <a:lnTo>
                    <a:pt x="252" y="11"/>
                  </a:lnTo>
                  <a:lnTo>
                    <a:pt x="268" y="6"/>
                  </a:lnTo>
                  <a:lnTo>
                    <a:pt x="284" y="4"/>
                  </a:lnTo>
                  <a:lnTo>
                    <a:pt x="300" y="2"/>
                  </a:lnTo>
                  <a:lnTo>
                    <a:pt x="317" y="0"/>
                  </a:lnTo>
                  <a:lnTo>
                    <a:pt x="335" y="0"/>
                  </a:lnTo>
                  <a:lnTo>
                    <a:pt x="335" y="0"/>
                  </a:lnTo>
                  <a:lnTo>
                    <a:pt x="352" y="0"/>
                  </a:lnTo>
                  <a:lnTo>
                    <a:pt x="369" y="2"/>
                  </a:lnTo>
                  <a:lnTo>
                    <a:pt x="386" y="4"/>
                  </a:lnTo>
                  <a:lnTo>
                    <a:pt x="402" y="6"/>
                  </a:lnTo>
                  <a:lnTo>
                    <a:pt x="418" y="11"/>
                  </a:lnTo>
                  <a:lnTo>
                    <a:pt x="434" y="15"/>
                  </a:lnTo>
                  <a:lnTo>
                    <a:pt x="450" y="21"/>
                  </a:lnTo>
                  <a:lnTo>
                    <a:pt x="465" y="26"/>
                  </a:lnTo>
                  <a:lnTo>
                    <a:pt x="479" y="33"/>
                  </a:lnTo>
                  <a:lnTo>
                    <a:pt x="495" y="40"/>
                  </a:lnTo>
                  <a:lnTo>
                    <a:pt x="509" y="49"/>
                  </a:lnTo>
                  <a:lnTo>
                    <a:pt x="522" y="57"/>
                  </a:lnTo>
                  <a:lnTo>
                    <a:pt x="535" y="67"/>
                  </a:lnTo>
                  <a:lnTo>
                    <a:pt x="548" y="77"/>
                  </a:lnTo>
                  <a:lnTo>
                    <a:pt x="559" y="87"/>
                  </a:lnTo>
                  <a:lnTo>
                    <a:pt x="571" y="98"/>
                  </a:lnTo>
                  <a:lnTo>
                    <a:pt x="582" y="110"/>
                  </a:lnTo>
                  <a:lnTo>
                    <a:pt x="593" y="122"/>
                  </a:lnTo>
                  <a:lnTo>
                    <a:pt x="603" y="135"/>
                  </a:lnTo>
                  <a:lnTo>
                    <a:pt x="612" y="148"/>
                  </a:lnTo>
                  <a:lnTo>
                    <a:pt x="621" y="161"/>
                  </a:lnTo>
                  <a:lnTo>
                    <a:pt x="630" y="175"/>
                  </a:lnTo>
                  <a:lnTo>
                    <a:pt x="636" y="190"/>
                  </a:lnTo>
                  <a:lnTo>
                    <a:pt x="644" y="204"/>
                  </a:lnTo>
                  <a:lnTo>
                    <a:pt x="649" y="219"/>
                  </a:lnTo>
                  <a:lnTo>
                    <a:pt x="654" y="235"/>
                  </a:lnTo>
                  <a:lnTo>
                    <a:pt x="659" y="252"/>
                  </a:lnTo>
                  <a:lnTo>
                    <a:pt x="663" y="268"/>
                  </a:lnTo>
                  <a:lnTo>
                    <a:pt x="665" y="284"/>
                  </a:lnTo>
                  <a:lnTo>
                    <a:pt x="667" y="300"/>
                  </a:lnTo>
                  <a:lnTo>
                    <a:pt x="670" y="317"/>
                  </a:lnTo>
                  <a:lnTo>
                    <a:pt x="670" y="335"/>
                  </a:lnTo>
                  <a:lnTo>
                    <a:pt x="670" y="335"/>
                  </a:lnTo>
                  <a:close/>
                </a:path>
              </a:pathLst>
            </a:custGeom>
            <a:solidFill>
              <a:srgbClr val="470A6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15"/>
            <p:cNvSpPr/>
            <p:nvPr/>
          </p:nvSpPr>
          <p:spPr>
            <a:xfrm>
              <a:off x="576263" y="601663"/>
              <a:ext cx="455613" cy="236538"/>
            </a:xfrm>
            <a:custGeom>
              <a:avLst/>
              <a:gdLst/>
              <a:ahLst/>
              <a:cxnLst/>
              <a:rect l="l" t="t" r="r" b="b"/>
              <a:pathLst>
                <a:path w="287" h="149" extrusionOk="0">
                  <a:moveTo>
                    <a:pt x="144" y="0"/>
                  </a:moveTo>
                  <a:lnTo>
                    <a:pt x="144" y="0"/>
                  </a:lnTo>
                  <a:lnTo>
                    <a:pt x="133" y="0"/>
                  </a:lnTo>
                  <a:lnTo>
                    <a:pt x="122" y="1"/>
                  </a:lnTo>
                  <a:lnTo>
                    <a:pt x="111" y="3"/>
                  </a:lnTo>
                  <a:lnTo>
                    <a:pt x="101" y="6"/>
                  </a:lnTo>
                  <a:lnTo>
                    <a:pt x="80" y="12"/>
                  </a:lnTo>
                  <a:lnTo>
                    <a:pt x="62" y="21"/>
                  </a:lnTo>
                  <a:lnTo>
                    <a:pt x="43" y="32"/>
                  </a:lnTo>
                  <a:lnTo>
                    <a:pt x="27" y="45"/>
                  </a:lnTo>
                  <a:lnTo>
                    <a:pt x="13" y="59"/>
                  </a:lnTo>
                  <a:lnTo>
                    <a:pt x="0" y="75"/>
                  </a:lnTo>
                  <a:lnTo>
                    <a:pt x="0" y="75"/>
                  </a:lnTo>
                  <a:lnTo>
                    <a:pt x="13" y="91"/>
                  </a:lnTo>
                  <a:lnTo>
                    <a:pt x="27" y="105"/>
                  </a:lnTo>
                  <a:lnTo>
                    <a:pt x="43" y="118"/>
                  </a:lnTo>
                  <a:lnTo>
                    <a:pt x="62" y="129"/>
                  </a:lnTo>
                  <a:lnTo>
                    <a:pt x="80" y="137"/>
                  </a:lnTo>
                  <a:lnTo>
                    <a:pt x="101" y="144"/>
                  </a:lnTo>
                  <a:lnTo>
                    <a:pt x="111" y="146"/>
                  </a:lnTo>
                  <a:lnTo>
                    <a:pt x="122" y="148"/>
                  </a:lnTo>
                  <a:lnTo>
                    <a:pt x="133" y="149"/>
                  </a:lnTo>
                  <a:lnTo>
                    <a:pt x="144" y="149"/>
                  </a:lnTo>
                  <a:lnTo>
                    <a:pt x="144" y="149"/>
                  </a:lnTo>
                  <a:lnTo>
                    <a:pt x="155" y="149"/>
                  </a:lnTo>
                  <a:lnTo>
                    <a:pt x="165" y="148"/>
                  </a:lnTo>
                  <a:lnTo>
                    <a:pt x="176" y="146"/>
                  </a:lnTo>
                  <a:lnTo>
                    <a:pt x="187" y="144"/>
                  </a:lnTo>
                  <a:lnTo>
                    <a:pt x="207" y="137"/>
                  </a:lnTo>
                  <a:lnTo>
                    <a:pt x="226" y="129"/>
                  </a:lnTo>
                  <a:lnTo>
                    <a:pt x="244" y="118"/>
                  </a:lnTo>
                  <a:lnTo>
                    <a:pt x="260" y="105"/>
                  </a:lnTo>
                  <a:lnTo>
                    <a:pt x="274" y="91"/>
                  </a:lnTo>
                  <a:lnTo>
                    <a:pt x="287" y="75"/>
                  </a:lnTo>
                  <a:lnTo>
                    <a:pt x="287" y="75"/>
                  </a:lnTo>
                  <a:lnTo>
                    <a:pt x="274" y="59"/>
                  </a:lnTo>
                  <a:lnTo>
                    <a:pt x="260" y="45"/>
                  </a:lnTo>
                  <a:lnTo>
                    <a:pt x="244" y="32"/>
                  </a:lnTo>
                  <a:lnTo>
                    <a:pt x="226" y="21"/>
                  </a:lnTo>
                  <a:lnTo>
                    <a:pt x="207" y="12"/>
                  </a:lnTo>
                  <a:lnTo>
                    <a:pt x="187" y="6"/>
                  </a:lnTo>
                  <a:lnTo>
                    <a:pt x="176" y="3"/>
                  </a:lnTo>
                  <a:lnTo>
                    <a:pt x="165" y="1"/>
                  </a:lnTo>
                  <a:lnTo>
                    <a:pt x="155" y="0"/>
                  </a:lnTo>
                  <a:lnTo>
                    <a:pt x="144" y="0"/>
                  </a:lnTo>
                  <a:lnTo>
                    <a:pt x="14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15"/>
            <p:cNvSpPr/>
            <p:nvPr/>
          </p:nvSpPr>
          <p:spPr>
            <a:xfrm>
              <a:off x="685800" y="601663"/>
              <a:ext cx="236538" cy="236538"/>
            </a:xfrm>
            <a:custGeom>
              <a:avLst/>
              <a:gdLst/>
              <a:ahLst/>
              <a:cxnLst/>
              <a:rect l="l" t="t" r="r" b="b"/>
              <a:pathLst>
                <a:path w="149" h="149" extrusionOk="0">
                  <a:moveTo>
                    <a:pt x="149" y="75"/>
                  </a:moveTo>
                  <a:lnTo>
                    <a:pt x="149" y="75"/>
                  </a:lnTo>
                  <a:lnTo>
                    <a:pt x="149" y="82"/>
                  </a:lnTo>
                  <a:lnTo>
                    <a:pt x="148" y="90"/>
                  </a:lnTo>
                  <a:lnTo>
                    <a:pt x="146" y="97"/>
                  </a:lnTo>
                  <a:lnTo>
                    <a:pt x="144" y="104"/>
                  </a:lnTo>
                  <a:lnTo>
                    <a:pt x="141" y="110"/>
                  </a:lnTo>
                  <a:lnTo>
                    <a:pt x="136" y="117"/>
                  </a:lnTo>
                  <a:lnTo>
                    <a:pt x="132" y="122"/>
                  </a:lnTo>
                  <a:lnTo>
                    <a:pt x="128" y="128"/>
                  </a:lnTo>
                  <a:lnTo>
                    <a:pt x="122" y="132"/>
                  </a:lnTo>
                  <a:lnTo>
                    <a:pt x="117" y="136"/>
                  </a:lnTo>
                  <a:lnTo>
                    <a:pt x="110" y="141"/>
                  </a:lnTo>
                  <a:lnTo>
                    <a:pt x="104" y="144"/>
                  </a:lnTo>
                  <a:lnTo>
                    <a:pt x="97" y="146"/>
                  </a:lnTo>
                  <a:lnTo>
                    <a:pt x="90" y="148"/>
                  </a:lnTo>
                  <a:lnTo>
                    <a:pt x="82" y="149"/>
                  </a:lnTo>
                  <a:lnTo>
                    <a:pt x="75" y="149"/>
                  </a:lnTo>
                  <a:lnTo>
                    <a:pt x="75" y="149"/>
                  </a:lnTo>
                  <a:lnTo>
                    <a:pt x="67" y="149"/>
                  </a:lnTo>
                  <a:lnTo>
                    <a:pt x="60" y="148"/>
                  </a:lnTo>
                  <a:lnTo>
                    <a:pt x="52" y="146"/>
                  </a:lnTo>
                  <a:lnTo>
                    <a:pt x="46" y="144"/>
                  </a:lnTo>
                  <a:lnTo>
                    <a:pt x="39" y="141"/>
                  </a:lnTo>
                  <a:lnTo>
                    <a:pt x="33" y="136"/>
                  </a:lnTo>
                  <a:lnTo>
                    <a:pt x="27" y="132"/>
                  </a:lnTo>
                  <a:lnTo>
                    <a:pt x="22" y="128"/>
                  </a:lnTo>
                  <a:lnTo>
                    <a:pt x="18" y="122"/>
                  </a:lnTo>
                  <a:lnTo>
                    <a:pt x="13" y="117"/>
                  </a:lnTo>
                  <a:lnTo>
                    <a:pt x="9" y="110"/>
                  </a:lnTo>
                  <a:lnTo>
                    <a:pt x="6" y="104"/>
                  </a:lnTo>
                  <a:lnTo>
                    <a:pt x="3" y="97"/>
                  </a:lnTo>
                  <a:lnTo>
                    <a:pt x="1" y="90"/>
                  </a:lnTo>
                  <a:lnTo>
                    <a:pt x="0" y="82"/>
                  </a:lnTo>
                  <a:lnTo>
                    <a:pt x="0" y="75"/>
                  </a:lnTo>
                  <a:lnTo>
                    <a:pt x="0" y="75"/>
                  </a:lnTo>
                  <a:lnTo>
                    <a:pt x="0" y="67"/>
                  </a:lnTo>
                  <a:lnTo>
                    <a:pt x="1" y="60"/>
                  </a:lnTo>
                  <a:lnTo>
                    <a:pt x="3" y="52"/>
                  </a:lnTo>
                  <a:lnTo>
                    <a:pt x="6" y="46"/>
                  </a:lnTo>
                  <a:lnTo>
                    <a:pt x="9" y="39"/>
                  </a:lnTo>
                  <a:lnTo>
                    <a:pt x="13" y="33"/>
                  </a:lnTo>
                  <a:lnTo>
                    <a:pt x="18" y="27"/>
                  </a:lnTo>
                  <a:lnTo>
                    <a:pt x="22" y="22"/>
                  </a:lnTo>
                  <a:lnTo>
                    <a:pt x="27" y="18"/>
                  </a:lnTo>
                  <a:lnTo>
                    <a:pt x="33" y="13"/>
                  </a:lnTo>
                  <a:lnTo>
                    <a:pt x="39" y="9"/>
                  </a:lnTo>
                  <a:lnTo>
                    <a:pt x="46" y="6"/>
                  </a:lnTo>
                  <a:lnTo>
                    <a:pt x="52" y="3"/>
                  </a:lnTo>
                  <a:lnTo>
                    <a:pt x="60" y="1"/>
                  </a:lnTo>
                  <a:lnTo>
                    <a:pt x="67" y="0"/>
                  </a:lnTo>
                  <a:lnTo>
                    <a:pt x="75" y="0"/>
                  </a:lnTo>
                  <a:lnTo>
                    <a:pt x="75" y="0"/>
                  </a:lnTo>
                  <a:lnTo>
                    <a:pt x="82" y="0"/>
                  </a:lnTo>
                  <a:lnTo>
                    <a:pt x="90" y="1"/>
                  </a:lnTo>
                  <a:lnTo>
                    <a:pt x="97" y="3"/>
                  </a:lnTo>
                  <a:lnTo>
                    <a:pt x="104" y="6"/>
                  </a:lnTo>
                  <a:lnTo>
                    <a:pt x="110" y="9"/>
                  </a:lnTo>
                  <a:lnTo>
                    <a:pt x="117" y="13"/>
                  </a:lnTo>
                  <a:lnTo>
                    <a:pt x="122" y="18"/>
                  </a:lnTo>
                  <a:lnTo>
                    <a:pt x="128" y="22"/>
                  </a:lnTo>
                  <a:lnTo>
                    <a:pt x="132" y="27"/>
                  </a:lnTo>
                  <a:lnTo>
                    <a:pt x="136" y="33"/>
                  </a:lnTo>
                  <a:lnTo>
                    <a:pt x="141" y="39"/>
                  </a:lnTo>
                  <a:lnTo>
                    <a:pt x="144" y="46"/>
                  </a:lnTo>
                  <a:lnTo>
                    <a:pt x="146" y="52"/>
                  </a:lnTo>
                  <a:lnTo>
                    <a:pt x="148" y="60"/>
                  </a:lnTo>
                  <a:lnTo>
                    <a:pt x="149" y="67"/>
                  </a:lnTo>
                  <a:lnTo>
                    <a:pt x="149" y="75"/>
                  </a:lnTo>
                  <a:lnTo>
                    <a:pt x="149" y="75"/>
                  </a:lnTo>
                  <a:close/>
                </a:path>
              </a:pathLst>
            </a:custGeom>
            <a:solidFill>
              <a:srgbClr val="16C6CC"/>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15"/>
            <p:cNvSpPr/>
            <p:nvPr/>
          </p:nvSpPr>
          <p:spPr>
            <a:xfrm>
              <a:off x="747713" y="663576"/>
              <a:ext cx="112713" cy="112713"/>
            </a:xfrm>
            <a:custGeom>
              <a:avLst/>
              <a:gdLst/>
              <a:ahLst/>
              <a:cxnLst/>
              <a:rect l="l" t="t" r="r" b="b"/>
              <a:pathLst>
                <a:path w="71" h="71" extrusionOk="0">
                  <a:moveTo>
                    <a:pt x="71" y="36"/>
                  </a:moveTo>
                  <a:lnTo>
                    <a:pt x="71" y="36"/>
                  </a:lnTo>
                  <a:lnTo>
                    <a:pt x="70" y="43"/>
                  </a:lnTo>
                  <a:lnTo>
                    <a:pt x="68" y="50"/>
                  </a:lnTo>
                  <a:lnTo>
                    <a:pt x="65" y="55"/>
                  </a:lnTo>
                  <a:lnTo>
                    <a:pt x="61" y="61"/>
                  </a:lnTo>
                  <a:lnTo>
                    <a:pt x="55" y="65"/>
                  </a:lnTo>
                  <a:lnTo>
                    <a:pt x="50" y="68"/>
                  </a:lnTo>
                  <a:lnTo>
                    <a:pt x="43" y="70"/>
                  </a:lnTo>
                  <a:lnTo>
                    <a:pt x="36" y="71"/>
                  </a:lnTo>
                  <a:lnTo>
                    <a:pt x="36" y="71"/>
                  </a:lnTo>
                  <a:lnTo>
                    <a:pt x="28" y="70"/>
                  </a:lnTo>
                  <a:lnTo>
                    <a:pt x="22" y="68"/>
                  </a:lnTo>
                  <a:lnTo>
                    <a:pt x="16" y="65"/>
                  </a:lnTo>
                  <a:lnTo>
                    <a:pt x="11" y="61"/>
                  </a:lnTo>
                  <a:lnTo>
                    <a:pt x="7" y="55"/>
                  </a:lnTo>
                  <a:lnTo>
                    <a:pt x="3" y="50"/>
                  </a:lnTo>
                  <a:lnTo>
                    <a:pt x="1" y="43"/>
                  </a:lnTo>
                  <a:lnTo>
                    <a:pt x="0" y="36"/>
                  </a:lnTo>
                  <a:lnTo>
                    <a:pt x="0" y="36"/>
                  </a:lnTo>
                  <a:lnTo>
                    <a:pt x="1" y="28"/>
                  </a:lnTo>
                  <a:lnTo>
                    <a:pt x="3" y="22"/>
                  </a:lnTo>
                  <a:lnTo>
                    <a:pt x="7" y="16"/>
                  </a:lnTo>
                  <a:lnTo>
                    <a:pt x="11" y="11"/>
                  </a:lnTo>
                  <a:lnTo>
                    <a:pt x="16" y="7"/>
                  </a:lnTo>
                  <a:lnTo>
                    <a:pt x="22" y="3"/>
                  </a:lnTo>
                  <a:lnTo>
                    <a:pt x="28" y="1"/>
                  </a:lnTo>
                  <a:lnTo>
                    <a:pt x="36" y="0"/>
                  </a:lnTo>
                  <a:lnTo>
                    <a:pt x="36" y="0"/>
                  </a:lnTo>
                  <a:lnTo>
                    <a:pt x="43" y="1"/>
                  </a:lnTo>
                  <a:lnTo>
                    <a:pt x="50" y="3"/>
                  </a:lnTo>
                  <a:lnTo>
                    <a:pt x="55" y="7"/>
                  </a:lnTo>
                  <a:lnTo>
                    <a:pt x="61" y="11"/>
                  </a:lnTo>
                  <a:lnTo>
                    <a:pt x="65" y="16"/>
                  </a:lnTo>
                  <a:lnTo>
                    <a:pt x="68" y="22"/>
                  </a:lnTo>
                  <a:lnTo>
                    <a:pt x="70" y="28"/>
                  </a:lnTo>
                  <a:lnTo>
                    <a:pt x="71" y="36"/>
                  </a:lnTo>
                  <a:lnTo>
                    <a:pt x="71" y="36"/>
                  </a:lnTo>
                  <a:close/>
                </a:path>
              </a:pathLst>
            </a:custGeom>
            <a:solidFill>
              <a:srgbClr val="242D3C"/>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15"/>
            <p:cNvSpPr/>
            <p:nvPr/>
          </p:nvSpPr>
          <p:spPr>
            <a:xfrm>
              <a:off x="738188" y="654051"/>
              <a:ext cx="53975" cy="53975"/>
            </a:xfrm>
            <a:custGeom>
              <a:avLst/>
              <a:gdLst/>
              <a:ahLst/>
              <a:cxnLst/>
              <a:rect l="l" t="t" r="r" b="b"/>
              <a:pathLst>
                <a:path w="34" h="34" extrusionOk="0">
                  <a:moveTo>
                    <a:pt x="34" y="17"/>
                  </a:moveTo>
                  <a:lnTo>
                    <a:pt x="34" y="17"/>
                  </a:lnTo>
                  <a:lnTo>
                    <a:pt x="34" y="20"/>
                  </a:lnTo>
                  <a:lnTo>
                    <a:pt x="33" y="23"/>
                  </a:lnTo>
                  <a:lnTo>
                    <a:pt x="31" y="27"/>
                  </a:lnTo>
                  <a:lnTo>
                    <a:pt x="29" y="29"/>
                  </a:lnTo>
                  <a:lnTo>
                    <a:pt x="27" y="31"/>
                  </a:lnTo>
                  <a:lnTo>
                    <a:pt x="23" y="33"/>
                  </a:lnTo>
                  <a:lnTo>
                    <a:pt x="20" y="34"/>
                  </a:lnTo>
                  <a:lnTo>
                    <a:pt x="17" y="34"/>
                  </a:lnTo>
                  <a:lnTo>
                    <a:pt x="17" y="34"/>
                  </a:lnTo>
                  <a:lnTo>
                    <a:pt x="14" y="34"/>
                  </a:lnTo>
                  <a:lnTo>
                    <a:pt x="10" y="33"/>
                  </a:lnTo>
                  <a:lnTo>
                    <a:pt x="7" y="31"/>
                  </a:lnTo>
                  <a:lnTo>
                    <a:pt x="4" y="29"/>
                  </a:lnTo>
                  <a:lnTo>
                    <a:pt x="2" y="27"/>
                  </a:lnTo>
                  <a:lnTo>
                    <a:pt x="1" y="23"/>
                  </a:lnTo>
                  <a:lnTo>
                    <a:pt x="0" y="20"/>
                  </a:lnTo>
                  <a:lnTo>
                    <a:pt x="0" y="17"/>
                  </a:lnTo>
                  <a:lnTo>
                    <a:pt x="0" y="17"/>
                  </a:lnTo>
                  <a:lnTo>
                    <a:pt x="0" y="14"/>
                  </a:lnTo>
                  <a:lnTo>
                    <a:pt x="1" y="10"/>
                  </a:lnTo>
                  <a:lnTo>
                    <a:pt x="2" y="7"/>
                  </a:lnTo>
                  <a:lnTo>
                    <a:pt x="4" y="4"/>
                  </a:lnTo>
                  <a:lnTo>
                    <a:pt x="7" y="2"/>
                  </a:lnTo>
                  <a:lnTo>
                    <a:pt x="10" y="1"/>
                  </a:lnTo>
                  <a:lnTo>
                    <a:pt x="14" y="0"/>
                  </a:lnTo>
                  <a:lnTo>
                    <a:pt x="17" y="0"/>
                  </a:lnTo>
                  <a:lnTo>
                    <a:pt x="17" y="0"/>
                  </a:lnTo>
                  <a:lnTo>
                    <a:pt x="20" y="0"/>
                  </a:lnTo>
                  <a:lnTo>
                    <a:pt x="23" y="1"/>
                  </a:lnTo>
                  <a:lnTo>
                    <a:pt x="27" y="2"/>
                  </a:lnTo>
                  <a:lnTo>
                    <a:pt x="29" y="4"/>
                  </a:lnTo>
                  <a:lnTo>
                    <a:pt x="31" y="7"/>
                  </a:lnTo>
                  <a:lnTo>
                    <a:pt x="33" y="10"/>
                  </a:lnTo>
                  <a:lnTo>
                    <a:pt x="34" y="14"/>
                  </a:lnTo>
                  <a:lnTo>
                    <a:pt x="34" y="17"/>
                  </a:lnTo>
                  <a:lnTo>
                    <a:pt x="34" y="1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15"/>
            <p:cNvSpPr/>
            <p:nvPr/>
          </p:nvSpPr>
          <p:spPr>
            <a:xfrm>
              <a:off x="461963" y="403226"/>
              <a:ext cx="584200" cy="660400"/>
            </a:xfrm>
            <a:custGeom>
              <a:avLst/>
              <a:gdLst/>
              <a:ahLst/>
              <a:cxnLst/>
              <a:rect l="l" t="t" r="r" b="b"/>
              <a:pathLst>
                <a:path w="368" h="416" extrusionOk="0">
                  <a:moveTo>
                    <a:pt x="216" y="365"/>
                  </a:moveTo>
                  <a:lnTo>
                    <a:pt x="216" y="365"/>
                  </a:lnTo>
                  <a:lnTo>
                    <a:pt x="198" y="365"/>
                  </a:lnTo>
                  <a:lnTo>
                    <a:pt x="182" y="362"/>
                  </a:lnTo>
                  <a:lnTo>
                    <a:pt x="166" y="357"/>
                  </a:lnTo>
                  <a:lnTo>
                    <a:pt x="151" y="352"/>
                  </a:lnTo>
                  <a:lnTo>
                    <a:pt x="137" y="346"/>
                  </a:lnTo>
                  <a:lnTo>
                    <a:pt x="123" y="337"/>
                  </a:lnTo>
                  <a:lnTo>
                    <a:pt x="110" y="327"/>
                  </a:lnTo>
                  <a:lnTo>
                    <a:pt x="99" y="316"/>
                  </a:lnTo>
                  <a:lnTo>
                    <a:pt x="88" y="306"/>
                  </a:lnTo>
                  <a:lnTo>
                    <a:pt x="79" y="293"/>
                  </a:lnTo>
                  <a:lnTo>
                    <a:pt x="70" y="279"/>
                  </a:lnTo>
                  <a:lnTo>
                    <a:pt x="64" y="265"/>
                  </a:lnTo>
                  <a:lnTo>
                    <a:pt x="58" y="249"/>
                  </a:lnTo>
                  <a:lnTo>
                    <a:pt x="54" y="233"/>
                  </a:lnTo>
                  <a:lnTo>
                    <a:pt x="51" y="217"/>
                  </a:lnTo>
                  <a:lnTo>
                    <a:pt x="51" y="200"/>
                  </a:lnTo>
                  <a:lnTo>
                    <a:pt x="51" y="200"/>
                  </a:lnTo>
                  <a:lnTo>
                    <a:pt x="51" y="187"/>
                  </a:lnTo>
                  <a:lnTo>
                    <a:pt x="52" y="175"/>
                  </a:lnTo>
                  <a:lnTo>
                    <a:pt x="55" y="162"/>
                  </a:lnTo>
                  <a:lnTo>
                    <a:pt x="58" y="150"/>
                  </a:lnTo>
                  <a:lnTo>
                    <a:pt x="61" y="138"/>
                  </a:lnTo>
                  <a:lnTo>
                    <a:pt x="67" y="127"/>
                  </a:lnTo>
                  <a:lnTo>
                    <a:pt x="72" y="117"/>
                  </a:lnTo>
                  <a:lnTo>
                    <a:pt x="79" y="107"/>
                  </a:lnTo>
                  <a:lnTo>
                    <a:pt x="86" y="97"/>
                  </a:lnTo>
                  <a:lnTo>
                    <a:pt x="94" y="87"/>
                  </a:lnTo>
                  <a:lnTo>
                    <a:pt x="102" y="80"/>
                  </a:lnTo>
                  <a:lnTo>
                    <a:pt x="111" y="71"/>
                  </a:lnTo>
                  <a:lnTo>
                    <a:pt x="121" y="64"/>
                  </a:lnTo>
                  <a:lnTo>
                    <a:pt x="130" y="57"/>
                  </a:lnTo>
                  <a:lnTo>
                    <a:pt x="141" y="52"/>
                  </a:lnTo>
                  <a:lnTo>
                    <a:pt x="152" y="46"/>
                  </a:lnTo>
                  <a:lnTo>
                    <a:pt x="133" y="0"/>
                  </a:lnTo>
                  <a:lnTo>
                    <a:pt x="133" y="0"/>
                  </a:lnTo>
                  <a:lnTo>
                    <a:pt x="119" y="6"/>
                  </a:lnTo>
                  <a:lnTo>
                    <a:pt x="105" y="14"/>
                  </a:lnTo>
                  <a:lnTo>
                    <a:pt x="92" y="23"/>
                  </a:lnTo>
                  <a:lnTo>
                    <a:pt x="80" y="32"/>
                  </a:lnTo>
                  <a:lnTo>
                    <a:pt x="68" y="43"/>
                  </a:lnTo>
                  <a:lnTo>
                    <a:pt x="57" y="54"/>
                  </a:lnTo>
                  <a:lnTo>
                    <a:pt x="46" y="66"/>
                  </a:lnTo>
                  <a:lnTo>
                    <a:pt x="38" y="79"/>
                  </a:lnTo>
                  <a:lnTo>
                    <a:pt x="29" y="92"/>
                  </a:lnTo>
                  <a:lnTo>
                    <a:pt x="21" y="106"/>
                  </a:lnTo>
                  <a:lnTo>
                    <a:pt x="15" y="120"/>
                  </a:lnTo>
                  <a:lnTo>
                    <a:pt x="10" y="135"/>
                  </a:lnTo>
                  <a:lnTo>
                    <a:pt x="5" y="151"/>
                  </a:lnTo>
                  <a:lnTo>
                    <a:pt x="2" y="166"/>
                  </a:lnTo>
                  <a:lnTo>
                    <a:pt x="1" y="184"/>
                  </a:lnTo>
                  <a:lnTo>
                    <a:pt x="0" y="200"/>
                  </a:lnTo>
                  <a:lnTo>
                    <a:pt x="0" y="200"/>
                  </a:lnTo>
                  <a:lnTo>
                    <a:pt x="1" y="221"/>
                  </a:lnTo>
                  <a:lnTo>
                    <a:pt x="4" y="243"/>
                  </a:lnTo>
                  <a:lnTo>
                    <a:pt x="10" y="263"/>
                  </a:lnTo>
                  <a:lnTo>
                    <a:pt x="17" y="284"/>
                  </a:lnTo>
                  <a:lnTo>
                    <a:pt x="26" y="302"/>
                  </a:lnTo>
                  <a:lnTo>
                    <a:pt x="37" y="321"/>
                  </a:lnTo>
                  <a:lnTo>
                    <a:pt x="49" y="337"/>
                  </a:lnTo>
                  <a:lnTo>
                    <a:pt x="64" y="352"/>
                  </a:lnTo>
                  <a:lnTo>
                    <a:pt x="79" y="366"/>
                  </a:lnTo>
                  <a:lnTo>
                    <a:pt x="95" y="379"/>
                  </a:lnTo>
                  <a:lnTo>
                    <a:pt x="113" y="390"/>
                  </a:lnTo>
                  <a:lnTo>
                    <a:pt x="132" y="398"/>
                  </a:lnTo>
                  <a:lnTo>
                    <a:pt x="152" y="406"/>
                  </a:lnTo>
                  <a:lnTo>
                    <a:pt x="173" y="411"/>
                  </a:lnTo>
                  <a:lnTo>
                    <a:pt x="194" y="415"/>
                  </a:lnTo>
                  <a:lnTo>
                    <a:pt x="216" y="416"/>
                  </a:lnTo>
                  <a:lnTo>
                    <a:pt x="216" y="416"/>
                  </a:lnTo>
                  <a:lnTo>
                    <a:pt x="237" y="415"/>
                  </a:lnTo>
                  <a:lnTo>
                    <a:pt x="259" y="411"/>
                  </a:lnTo>
                  <a:lnTo>
                    <a:pt x="279" y="406"/>
                  </a:lnTo>
                  <a:lnTo>
                    <a:pt x="300" y="398"/>
                  </a:lnTo>
                  <a:lnTo>
                    <a:pt x="318" y="390"/>
                  </a:lnTo>
                  <a:lnTo>
                    <a:pt x="337" y="379"/>
                  </a:lnTo>
                  <a:lnTo>
                    <a:pt x="353" y="366"/>
                  </a:lnTo>
                  <a:lnTo>
                    <a:pt x="368" y="352"/>
                  </a:lnTo>
                  <a:lnTo>
                    <a:pt x="332" y="316"/>
                  </a:lnTo>
                  <a:lnTo>
                    <a:pt x="332" y="316"/>
                  </a:lnTo>
                  <a:lnTo>
                    <a:pt x="322" y="327"/>
                  </a:lnTo>
                  <a:lnTo>
                    <a:pt x="309" y="337"/>
                  </a:lnTo>
                  <a:lnTo>
                    <a:pt x="295" y="346"/>
                  </a:lnTo>
                  <a:lnTo>
                    <a:pt x="281" y="352"/>
                  </a:lnTo>
                  <a:lnTo>
                    <a:pt x="265" y="357"/>
                  </a:lnTo>
                  <a:lnTo>
                    <a:pt x="249" y="362"/>
                  </a:lnTo>
                  <a:lnTo>
                    <a:pt x="233" y="365"/>
                  </a:lnTo>
                  <a:lnTo>
                    <a:pt x="216" y="365"/>
                  </a:lnTo>
                  <a:lnTo>
                    <a:pt x="216" y="365"/>
                  </a:lnTo>
                  <a:close/>
                </a:path>
              </a:pathLst>
            </a:custGeom>
            <a:solidFill>
              <a:srgbClr val="F1542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15"/>
            <p:cNvSpPr/>
            <p:nvPr/>
          </p:nvSpPr>
          <p:spPr>
            <a:xfrm>
              <a:off x="989013" y="720726"/>
              <a:ext cx="158750" cy="241300"/>
            </a:xfrm>
            <a:custGeom>
              <a:avLst/>
              <a:gdLst/>
              <a:ahLst/>
              <a:cxnLst/>
              <a:rect l="l" t="t" r="r" b="b"/>
              <a:pathLst>
                <a:path w="100" h="152" extrusionOk="0">
                  <a:moveTo>
                    <a:pt x="49" y="0"/>
                  </a:moveTo>
                  <a:lnTo>
                    <a:pt x="49" y="0"/>
                  </a:lnTo>
                  <a:lnTo>
                    <a:pt x="49" y="17"/>
                  </a:lnTo>
                  <a:lnTo>
                    <a:pt x="46" y="33"/>
                  </a:lnTo>
                  <a:lnTo>
                    <a:pt x="41" y="49"/>
                  </a:lnTo>
                  <a:lnTo>
                    <a:pt x="36" y="65"/>
                  </a:lnTo>
                  <a:lnTo>
                    <a:pt x="30" y="79"/>
                  </a:lnTo>
                  <a:lnTo>
                    <a:pt x="21" y="93"/>
                  </a:lnTo>
                  <a:lnTo>
                    <a:pt x="11" y="106"/>
                  </a:lnTo>
                  <a:lnTo>
                    <a:pt x="0" y="116"/>
                  </a:lnTo>
                  <a:lnTo>
                    <a:pt x="36" y="152"/>
                  </a:lnTo>
                  <a:lnTo>
                    <a:pt x="36" y="152"/>
                  </a:lnTo>
                  <a:lnTo>
                    <a:pt x="50" y="137"/>
                  </a:lnTo>
                  <a:lnTo>
                    <a:pt x="63" y="121"/>
                  </a:lnTo>
                  <a:lnTo>
                    <a:pt x="74" y="102"/>
                  </a:lnTo>
                  <a:lnTo>
                    <a:pt x="82" y="84"/>
                  </a:lnTo>
                  <a:lnTo>
                    <a:pt x="90" y="63"/>
                  </a:lnTo>
                  <a:lnTo>
                    <a:pt x="95" y="43"/>
                  </a:lnTo>
                  <a:lnTo>
                    <a:pt x="99" y="21"/>
                  </a:lnTo>
                  <a:lnTo>
                    <a:pt x="100" y="0"/>
                  </a:lnTo>
                  <a:lnTo>
                    <a:pt x="4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15"/>
            <p:cNvSpPr/>
            <p:nvPr/>
          </p:nvSpPr>
          <p:spPr>
            <a:xfrm>
              <a:off x="804863" y="377826"/>
              <a:ext cx="342900" cy="342900"/>
            </a:xfrm>
            <a:custGeom>
              <a:avLst/>
              <a:gdLst/>
              <a:ahLst/>
              <a:cxnLst/>
              <a:rect l="l" t="t" r="r" b="b"/>
              <a:pathLst>
                <a:path w="216" h="216" extrusionOk="0">
                  <a:moveTo>
                    <a:pt x="0" y="51"/>
                  </a:moveTo>
                  <a:lnTo>
                    <a:pt x="0" y="51"/>
                  </a:lnTo>
                  <a:lnTo>
                    <a:pt x="17" y="51"/>
                  </a:lnTo>
                  <a:lnTo>
                    <a:pt x="33" y="54"/>
                  </a:lnTo>
                  <a:lnTo>
                    <a:pt x="49" y="58"/>
                  </a:lnTo>
                  <a:lnTo>
                    <a:pt x="65" y="64"/>
                  </a:lnTo>
                  <a:lnTo>
                    <a:pt x="79" y="70"/>
                  </a:lnTo>
                  <a:lnTo>
                    <a:pt x="93" y="79"/>
                  </a:lnTo>
                  <a:lnTo>
                    <a:pt x="106" y="88"/>
                  </a:lnTo>
                  <a:lnTo>
                    <a:pt x="116" y="99"/>
                  </a:lnTo>
                  <a:lnTo>
                    <a:pt x="127" y="110"/>
                  </a:lnTo>
                  <a:lnTo>
                    <a:pt x="137" y="123"/>
                  </a:lnTo>
                  <a:lnTo>
                    <a:pt x="146" y="137"/>
                  </a:lnTo>
                  <a:lnTo>
                    <a:pt x="152" y="151"/>
                  </a:lnTo>
                  <a:lnTo>
                    <a:pt x="157" y="166"/>
                  </a:lnTo>
                  <a:lnTo>
                    <a:pt x="162" y="182"/>
                  </a:lnTo>
                  <a:lnTo>
                    <a:pt x="165" y="198"/>
                  </a:lnTo>
                  <a:lnTo>
                    <a:pt x="165" y="216"/>
                  </a:lnTo>
                  <a:lnTo>
                    <a:pt x="165" y="216"/>
                  </a:lnTo>
                  <a:lnTo>
                    <a:pt x="216" y="216"/>
                  </a:lnTo>
                  <a:lnTo>
                    <a:pt x="216" y="216"/>
                  </a:lnTo>
                  <a:lnTo>
                    <a:pt x="215" y="194"/>
                  </a:lnTo>
                  <a:lnTo>
                    <a:pt x="211" y="173"/>
                  </a:lnTo>
                  <a:lnTo>
                    <a:pt x="206" y="152"/>
                  </a:lnTo>
                  <a:lnTo>
                    <a:pt x="198" y="132"/>
                  </a:lnTo>
                  <a:lnTo>
                    <a:pt x="190" y="113"/>
                  </a:lnTo>
                  <a:lnTo>
                    <a:pt x="179" y="95"/>
                  </a:lnTo>
                  <a:lnTo>
                    <a:pt x="166" y="79"/>
                  </a:lnTo>
                  <a:lnTo>
                    <a:pt x="152" y="64"/>
                  </a:lnTo>
                  <a:lnTo>
                    <a:pt x="137" y="49"/>
                  </a:lnTo>
                  <a:lnTo>
                    <a:pt x="121" y="37"/>
                  </a:lnTo>
                  <a:lnTo>
                    <a:pt x="102" y="26"/>
                  </a:lnTo>
                  <a:lnTo>
                    <a:pt x="84" y="17"/>
                  </a:lnTo>
                  <a:lnTo>
                    <a:pt x="63" y="10"/>
                  </a:lnTo>
                  <a:lnTo>
                    <a:pt x="43" y="4"/>
                  </a:lnTo>
                  <a:lnTo>
                    <a:pt x="21" y="1"/>
                  </a:lnTo>
                  <a:lnTo>
                    <a:pt x="0" y="0"/>
                  </a:lnTo>
                  <a:lnTo>
                    <a:pt x="0" y="51"/>
                  </a:lnTo>
                  <a:lnTo>
                    <a:pt x="0" y="51"/>
                  </a:lnTo>
                  <a:close/>
                </a:path>
              </a:pathLst>
            </a:custGeom>
            <a:solidFill>
              <a:srgbClr val="16C6CC"/>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15"/>
            <p:cNvSpPr/>
            <p:nvPr/>
          </p:nvSpPr>
          <p:spPr>
            <a:xfrm>
              <a:off x="673100" y="377826"/>
              <a:ext cx="131763" cy="98425"/>
            </a:xfrm>
            <a:custGeom>
              <a:avLst/>
              <a:gdLst/>
              <a:ahLst/>
              <a:cxnLst/>
              <a:rect l="l" t="t" r="r" b="b"/>
              <a:pathLst>
                <a:path w="83" h="62" extrusionOk="0">
                  <a:moveTo>
                    <a:pt x="83" y="51"/>
                  </a:moveTo>
                  <a:lnTo>
                    <a:pt x="83" y="0"/>
                  </a:lnTo>
                  <a:lnTo>
                    <a:pt x="83" y="0"/>
                  </a:lnTo>
                  <a:lnTo>
                    <a:pt x="61" y="1"/>
                  </a:lnTo>
                  <a:lnTo>
                    <a:pt x="40" y="4"/>
                  </a:lnTo>
                  <a:lnTo>
                    <a:pt x="20" y="10"/>
                  </a:lnTo>
                  <a:lnTo>
                    <a:pt x="0" y="16"/>
                  </a:lnTo>
                  <a:lnTo>
                    <a:pt x="19" y="62"/>
                  </a:lnTo>
                  <a:lnTo>
                    <a:pt x="19" y="62"/>
                  </a:lnTo>
                  <a:lnTo>
                    <a:pt x="34" y="57"/>
                  </a:lnTo>
                  <a:lnTo>
                    <a:pt x="50" y="54"/>
                  </a:lnTo>
                  <a:lnTo>
                    <a:pt x="67" y="51"/>
                  </a:lnTo>
                  <a:lnTo>
                    <a:pt x="83" y="51"/>
                  </a:lnTo>
                  <a:lnTo>
                    <a:pt x="83" y="51"/>
                  </a:lnTo>
                  <a:close/>
                </a:path>
              </a:pathLst>
            </a:custGeom>
            <a:solidFill>
              <a:srgbClr val="242D3C"/>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59" name="Google Shape;159;p15"/>
          <p:cNvGrpSpPr/>
          <p:nvPr/>
        </p:nvGrpSpPr>
        <p:grpSpPr>
          <a:xfrm>
            <a:off x="860198" y="3598660"/>
            <a:ext cx="469358" cy="456906"/>
            <a:chOff x="7213029" y="5314951"/>
            <a:chExt cx="993775" cy="995363"/>
          </a:xfrm>
        </p:grpSpPr>
        <p:sp>
          <p:nvSpPr>
            <p:cNvPr id="160" name="Google Shape;160;p15"/>
            <p:cNvSpPr/>
            <p:nvPr/>
          </p:nvSpPr>
          <p:spPr>
            <a:xfrm>
              <a:off x="7213029" y="5314951"/>
              <a:ext cx="993775" cy="995363"/>
            </a:xfrm>
            <a:custGeom>
              <a:avLst/>
              <a:gdLst/>
              <a:ahLst/>
              <a:cxnLst/>
              <a:rect l="l" t="t" r="r" b="b"/>
              <a:pathLst>
                <a:path w="626" h="627" extrusionOk="0">
                  <a:moveTo>
                    <a:pt x="0" y="313"/>
                  </a:moveTo>
                  <a:lnTo>
                    <a:pt x="0" y="313"/>
                  </a:lnTo>
                  <a:lnTo>
                    <a:pt x="1" y="298"/>
                  </a:lnTo>
                  <a:lnTo>
                    <a:pt x="2" y="281"/>
                  </a:lnTo>
                  <a:lnTo>
                    <a:pt x="4" y="266"/>
                  </a:lnTo>
                  <a:lnTo>
                    <a:pt x="7" y="250"/>
                  </a:lnTo>
                  <a:lnTo>
                    <a:pt x="10" y="235"/>
                  </a:lnTo>
                  <a:lnTo>
                    <a:pt x="14" y="221"/>
                  </a:lnTo>
                  <a:lnTo>
                    <a:pt x="19" y="206"/>
                  </a:lnTo>
                  <a:lnTo>
                    <a:pt x="25" y="192"/>
                  </a:lnTo>
                  <a:lnTo>
                    <a:pt x="31" y="178"/>
                  </a:lnTo>
                  <a:lnTo>
                    <a:pt x="39" y="165"/>
                  </a:lnTo>
                  <a:lnTo>
                    <a:pt x="45" y="151"/>
                  </a:lnTo>
                  <a:lnTo>
                    <a:pt x="54" y="139"/>
                  </a:lnTo>
                  <a:lnTo>
                    <a:pt x="63" y="126"/>
                  </a:lnTo>
                  <a:lnTo>
                    <a:pt x="72" y="115"/>
                  </a:lnTo>
                  <a:lnTo>
                    <a:pt x="81" y="103"/>
                  </a:lnTo>
                  <a:lnTo>
                    <a:pt x="91" y="93"/>
                  </a:lnTo>
                  <a:lnTo>
                    <a:pt x="102" y="82"/>
                  </a:lnTo>
                  <a:lnTo>
                    <a:pt x="115" y="72"/>
                  </a:lnTo>
                  <a:lnTo>
                    <a:pt x="126" y="63"/>
                  </a:lnTo>
                  <a:lnTo>
                    <a:pt x="139" y="54"/>
                  </a:lnTo>
                  <a:lnTo>
                    <a:pt x="151" y="46"/>
                  </a:lnTo>
                  <a:lnTo>
                    <a:pt x="164" y="39"/>
                  </a:lnTo>
                  <a:lnTo>
                    <a:pt x="177" y="31"/>
                  </a:lnTo>
                  <a:lnTo>
                    <a:pt x="192" y="26"/>
                  </a:lnTo>
                  <a:lnTo>
                    <a:pt x="206" y="20"/>
                  </a:lnTo>
                  <a:lnTo>
                    <a:pt x="220" y="15"/>
                  </a:lnTo>
                  <a:lnTo>
                    <a:pt x="235" y="10"/>
                  </a:lnTo>
                  <a:lnTo>
                    <a:pt x="250" y="7"/>
                  </a:lnTo>
                  <a:lnTo>
                    <a:pt x="265" y="5"/>
                  </a:lnTo>
                  <a:lnTo>
                    <a:pt x="281" y="3"/>
                  </a:lnTo>
                  <a:lnTo>
                    <a:pt x="297" y="2"/>
                  </a:lnTo>
                  <a:lnTo>
                    <a:pt x="313" y="0"/>
                  </a:lnTo>
                  <a:lnTo>
                    <a:pt x="313" y="0"/>
                  </a:lnTo>
                  <a:lnTo>
                    <a:pt x="329" y="2"/>
                  </a:lnTo>
                  <a:lnTo>
                    <a:pt x="345" y="3"/>
                  </a:lnTo>
                  <a:lnTo>
                    <a:pt x="361" y="5"/>
                  </a:lnTo>
                  <a:lnTo>
                    <a:pt x="377" y="7"/>
                  </a:lnTo>
                  <a:lnTo>
                    <a:pt x="391" y="10"/>
                  </a:lnTo>
                  <a:lnTo>
                    <a:pt x="406" y="15"/>
                  </a:lnTo>
                  <a:lnTo>
                    <a:pt x="421" y="20"/>
                  </a:lnTo>
                  <a:lnTo>
                    <a:pt x="435" y="26"/>
                  </a:lnTo>
                  <a:lnTo>
                    <a:pt x="449" y="31"/>
                  </a:lnTo>
                  <a:lnTo>
                    <a:pt x="463" y="39"/>
                  </a:lnTo>
                  <a:lnTo>
                    <a:pt x="476" y="46"/>
                  </a:lnTo>
                  <a:lnTo>
                    <a:pt x="488" y="54"/>
                  </a:lnTo>
                  <a:lnTo>
                    <a:pt x="500" y="63"/>
                  </a:lnTo>
                  <a:lnTo>
                    <a:pt x="512" y="72"/>
                  </a:lnTo>
                  <a:lnTo>
                    <a:pt x="523" y="82"/>
                  </a:lnTo>
                  <a:lnTo>
                    <a:pt x="534" y="93"/>
                  </a:lnTo>
                  <a:lnTo>
                    <a:pt x="545" y="103"/>
                  </a:lnTo>
                  <a:lnTo>
                    <a:pt x="555" y="115"/>
                  </a:lnTo>
                  <a:lnTo>
                    <a:pt x="564" y="126"/>
                  </a:lnTo>
                  <a:lnTo>
                    <a:pt x="573" y="139"/>
                  </a:lnTo>
                  <a:lnTo>
                    <a:pt x="580" y="151"/>
                  </a:lnTo>
                  <a:lnTo>
                    <a:pt x="588" y="165"/>
                  </a:lnTo>
                  <a:lnTo>
                    <a:pt x="595" y="178"/>
                  </a:lnTo>
                  <a:lnTo>
                    <a:pt x="601" y="192"/>
                  </a:lnTo>
                  <a:lnTo>
                    <a:pt x="607" y="206"/>
                  </a:lnTo>
                  <a:lnTo>
                    <a:pt x="612" y="221"/>
                  </a:lnTo>
                  <a:lnTo>
                    <a:pt x="617" y="235"/>
                  </a:lnTo>
                  <a:lnTo>
                    <a:pt x="620" y="250"/>
                  </a:lnTo>
                  <a:lnTo>
                    <a:pt x="622" y="266"/>
                  </a:lnTo>
                  <a:lnTo>
                    <a:pt x="624" y="281"/>
                  </a:lnTo>
                  <a:lnTo>
                    <a:pt x="626" y="298"/>
                  </a:lnTo>
                  <a:lnTo>
                    <a:pt x="626" y="313"/>
                  </a:lnTo>
                  <a:lnTo>
                    <a:pt x="626" y="313"/>
                  </a:lnTo>
                  <a:lnTo>
                    <a:pt x="626" y="330"/>
                  </a:lnTo>
                  <a:lnTo>
                    <a:pt x="624" y="345"/>
                  </a:lnTo>
                  <a:lnTo>
                    <a:pt x="622" y="362"/>
                  </a:lnTo>
                  <a:lnTo>
                    <a:pt x="620" y="377"/>
                  </a:lnTo>
                  <a:lnTo>
                    <a:pt x="617" y="391"/>
                  </a:lnTo>
                  <a:lnTo>
                    <a:pt x="612" y="407"/>
                  </a:lnTo>
                  <a:lnTo>
                    <a:pt x="607" y="421"/>
                  </a:lnTo>
                  <a:lnTo>
                    <a:pt x="601" y="435"/>
                  </a:lnTo>
                  <a:lnTo>
                    <a:pt x="595" y="450"/>
                  </a:lnTo>
                  <a:lnTo>
                    <a:pt x="588" y="463"/>
                  </a:lnTo>
                  <a:lnTo>
                    <a:pt x="580" y="476"/>
                  </a:lnTo>
                  <a:lnTo>
                    <a:pt x="573" y="488"/>
                  </a:lnTo>
                  <a:lnTo>
                    <a:pt x="564" y="500"/>
                  </a:lnTo>
                  <a:lnTo>
                    <a:pt x="555" y="512"/>
                  </a:lnTo>
                  <a:lnTo>
                    <a:pt x="545" y="523"/>
                  </a:lnTo>
                  <a:lnTo>
                    <a:pt x="534" y="535"/>
                  </a:lnTo>
                  <a:lnTo>
                    <a:pt x="523" y="546"/>
                  </a:lnTo>
                  <a:lnTo>
                    <a:pt x="512" y="555"/>
                  </a:lnTo>
                  <a:lnTo>
                    <a:pt x="500" y="564"/>
                  </a:lnTo>
                  <a:lnTo>
                    <a:pt x="488" y="573"/>
                  </a:lnTo>
                  <a:lnTo>
                    <a:pt x="476" y="581"/>
                  </a:lnTo>
                  <a:lnTo>
                    <a:pt x="463" y="588"/>
                  </a:lnTo>
                  <a:lnTo>
                    <a:pt x="449" y="596"/>
                  </a:lnTo>
                  <a:lnTo>
                    <a:pt x="435" y="602"/>
                  </a:lnTo>
                  <a:lnTo>
                    <a:pt x="421" y="607"/>
                  </a:lnTo>
                  <a:lnTo>
                    <a:pt x="406" y="613"/>
                  </a:lnTo>
                  <a:lnTo>
                    <a:pt x="391" y="617"/>
                  </a:lnTo>
                  <a:lnTo>
                    <a:pt x="377" y="620"/>
                  </a:lnTo>
                  <a:lnTo>
                    <a:pt x="361" y="623"/>
                  </a:lnTo>
                  <a:lnTo>
                    <a:pt x="345" y="625"/>
                  </a:lnTo>
                  <a:lnTo>
                    <a:pt x="329" y="626"/>
                  </a:lnTo>
                  <a:lnTo>
                    <a:pt x="313" y="627"/>
                  </a:lnTo>
                  <a:lnTo>
                    <a:pt x="313" y="627"/>
                  </a:lnTo>
                  <a:lnTo>
                    <a:pt x="297" y="626"/>
                  </a:lnTo>
                  <a:lnTo>
                    <a:pt x="281" y="625"/>
                  </a:lnTo>
                  <a:lnTo>
                    <a:pt x="265" y="623"/>
                  </a:lnTo>
                  <a:lnTo>
                    <a:pt x="250" y="620"/>
                  </a:lnTo>
                  <a:lnTo>
                    <a:pt x="235" y="617"/>
                  </a:lnTo>
                  <a:lnTo>
                    <a:pt x="220" y="613"/>
                  </a:lnTo>
                  <a:lnTo>
                    <a:pt x="206" y="607"/>
                  </a:lnTo>
                  <a:lnTo>
                    <a:pt x="192" y="602"/>
                  </a:lnTo>
                  <a:lnTo>
                    <a:pt x="177" y="596"/>
                  </a:lnTo>
                  <a:lnTo>
                    <a:pt x="164" y="588"/>
                  </a:lnTo>
                  <a:lnTo>
                    <a:pt x="151" y="581"/>
                  </a:lnTo>
                  <a:lnTo>
                    <a:pt x="139" y="573"/>
                  </a:lnTo>
                  <a:lnTo>
                    <a:pt x="126" y="564"/>
                  </a:lnTo>
                  <a:lnTo>
                    <a:pt x="115" y="555"/>
                  </a:lnTo>
                  <a:lnTo>
                    <a:pt x="102" y="546"/>
                  </a:lnTo>
                  <a:lnTo>
                    <a:pt x="91" y="535"/>
                  </a:lnTo>
                  <a:lnTo>
                    <a:pt x="81" y="523"/>
                  </a:lnTo>
                  <a:lnTo>
                    <a:pt x="72" y="512"/>
                  </a:lnTo>
                  <a:lnTo>
                    <a:pt x="63" y="500"/>
                  </a:lnTo>
                  <a:lnTo>
                    <a:pt x="54" y="488"/>
                  </a:lnTo>
                  <a:lnTo>
                    <a:pt x="45" y="476"/>
                  </a:lnTo>
                  <a:lnTo>
                    <a:pt x="39" y="463"/>
                  </a:lnTo>
                  <a:lnTo>
                    <a:pt x="31" y="450"/>
                  </a:lnTo>
                  <a:lnTo>
                    <a:pt x="25" y="435"/>
                  </a:lnTo>
                  <a:lnTo>
                    <a:pt x="19" y="421"/>
                  </a:lnTo>
                  <a:lnTo>
                    <a:pt x="14" y="407"/>
                  </a:lnTo>
                  <a:lnTo>
                    <a:pt x="10" y="391"/>
                  </a:lnTo>
                  <a:lnTo>
                    <a:pt x="7" y="377"/>
                  </a:lnTo>
                  <a:lnTo>
                    <a:pt x="4" y="362"/>
                  </a:lnTo>
                  <a:lnTo>
                    <a:pt x="2" y="345"/>
                  </a:lnTo>
                  <a:lnTo>
                    <a:pt x="1" y="330"/>
                  </a:lnTo>
                  <a:lnTo>
                    <a:pt x="0" y="313"/>
                  </a:lnTo>
                  <a:lnTo>
                    <a:pt x="0" y="313"/>
                  </a:lnTo>
                  <a:close/>
                </a:path>
              </a:pathLst>
            </a:custGeom>
            <a:solidFill>
              <a:srgbClr val="005EB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15"/>
            <p:cNvSpPr/>
            <p:nvPr/>
          </p:nvSpPr>
          <p:spPr>
            <a:xfrm>
              <a:off x="7213029" y="5521326"/>
              <a:ext cx="504825" cy="749300"/>
            </a:xfrm>
            <a:custGeom>
              <a:avLst/>
              <a:gdLst/>
              <a:ahLst/>
              <a:cxnLst/>
              <a:rect l="l" t="t" r="r" b="b"/>
              <a:pathLst>
                <a:path w="318" h="472" extrusionOk="0">
                  <a:moveTo>
                    <a:pt x="318" y="0"/>
                  </a:moveTo>
                  <a:lnTo>
                    <a:pt x="192" y="472"/>
                  </a:lnTo>
                  <a:lnTo>
                    <a:pt x="192" y="472"/>
                  </a:lnTo>
                  <a:lnTo>
                    <a:pt x="171" y="463"/>
                  </a:lnTo>
                  <a:lnTo>
                    <a:pt x="151" y="452"/>
                  </a:lnTo>
                  <a:lnTo>
                    <a:pt x="132" y="439"/>
                  </a:lnTo>
                  <a:lnTo>
                    <a:pt x="115" y="425"/>
                  </a:lnTo>
                  <a:lnTo>
                    <a:pt x="98" y="410"/>
                  </a:lnTo>
                  <a:lnTo>
                    <a:pt x="81" y="395"/>
                  </a:lnTo>
                  <a:lnTo>
                    <a:pt x="67" y="377"/>
                  </a:lnTo>
                  <a:lnTo>
                    <a:pt x="54" y="358"/>
                  </a:lnTo>
                  <a:lnTo>
                    <a:pt x="42" y="340"/>
                  </a:lnTo>
                  <a:lnTo>
                    <a:pt x="31" y="320"/>
                  </a:lnTo>
                  <a:lnTo>
                    <a:pt x="22" y="299"/>
                  </a:lnTo>
                  <a:lnTo>
                    <a:pt x="14" y="277"/>
                  </a:lnTo>
                  <a:lnTo>
                    <a:pt x="9" y="255"/>
                  </a:lnTo>
                  <a:lnTo>
                    <a:pt x="4" y="232"/>
                  </a:lnTo>
                  <a:lnTo>
                    <a:pt x="1" y="207"/>
                  </a:lnTo>
                  <a:lnTo>
                    <a:pt x="0" y="183"/>
                  </a:lnTo>
                  <a:lnTo>
                    <a:pt x="0" y="183"/>
                  </a:lnTo>
                  <a:lnTo>
                    <a:pt x="1" y="157"/>
                  </a:lnTo>
                  <a:lnTo>
                    <a:pt x="4" y="131"/>
                  </a:lnTo>
                  <a:lnTo>
                    <a:pt x="10" y="106"/>
                  </a:lnTo>
                  <a:lnTo>
                    <a:pt x="18" y="82"/>
                  </a:lnTo>
                  <a:lnTo>
                    <a:pt x="318" y="0"/>
                  </a:lnTo>
                  <a:close/>
                </a:path>
              </a:pathLst>
            </a:custGeom>
            <a:solidFill>
              <a:srgbClr val="0091DA"/>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15"/>
            <p:cNvSpPr/>
            <p:nvPr/>
          </p:nvSpPr>
          <p:spPr>
            <a:xfrm>
              <a:off x="7595617" y="6218238"/>
              <a:ext cx="412750" cy="92075"/>
            </a:xfrm>
            <a:custGeom>
              <a:avLst/>
              <a:gdLst/>
              <a:ahLst/>
              <a:cxnLst/>
              <a:rect l="l" t="t" r="r" b="b"/>
              <a:pathLst>
                <a:path w="260" h="58" extrusionOk="0">
                  <a:moveTo>
                    <a:pt x="260" y="58"/>
                  </a:moveTo>
                  <a:lnTo>
                    <a:pt x="0" y="58"/>
                  </a:lnTo>
                  <a:lnTo>
                    <a:pt x="0" y="58"/>
                  </a:lnTo>
                  <a:lnTo>
                    <a:pt x="11" y="45"/>
                  </a:lnTo>
                  <a:lnTo>
                    <a:pt x="23" y="34"/>
                  </a:lnTo>
                  <a:lnTo>
                    <a:pt x="38" y="24"/>
                  </a:lnTo>
                  <a:lnTo>
                    <a:pt x="54" y="16"/>
                  </a:lnTo>
                  <a:lnTo>
                    <a:pt x="71" y="8"/>
                  </a:lnTo>
                  <a:lnTo>
                    <a:pt x="89" y="4"/>
                  </a:lnTo>
                  <a:lnTo>
                    <a:pt x="109" y="1"/>
                  </a:lnTo>
                  <a:lnTo>
                    <a:pt x="130" y="0"/>
                  </a:lnTo>
                  <a:lnTo>
                    <a:pt x="130" y="0"/>
                  </a:lnTo>
                  <a:lnTo>
                    <a:pt x="151" y="1"/>
                  </a:lnTo>
                  <a:lnTo>
                    <a:pt x="170" y="4"/>
                  </a:lnTo>
                  <a:lnTo>
                    <a:pt x="189" y="8"/>
                  </a:lnTo>
                  <a:lnTo>
                    <a:pt x="206" y="16"/>
                  </a:lnTo>
                  <a:lnTo>
                    <a:pt x="223" y="24"/>
                  </a:lnTo>
                  <a:lnTo>
                    <a:pt x="237" y="34"/>
                  </a:lnTo>
                  <a:lnTo>
                    <a:pt x="249" y="45"/>
                  </a:lnTo>
                  <a:lnTo>
                    <a:pt x="260" y="58"/>
                  </a:lnTo>
                  <a:lnTo>
                    <a:pt x="260" y="58"/>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15"/>
            <p:cNvSpPr/>
            <p:nvPr/>
          </p:nvSpPr>
          <p:spPr>
            <a:xfrm>
              <a:off x="7849617" y="5946776"/>
              <a:ext cx="207963" cy="336550"/>
            </a:xfrm>
            <a:custGeom>
              <a:avLst/>
              <a:gdLst/>
              <a:ahLst/>
              <a:cxnLst/>
              <a:rect l="l" t="t" r="r" b="b"/>
              <a:pathLst>
                <a:path w="131" h="212" extrusionOk="0">
                  <a:moveTo>
                    <a:pt x="11" y="212"/>
                  </a:moveTo>
                  <a:lnTo>
                    <a:pt x="0" y="206"/>
                  </a:lnTo>
                  <a:lnTo>
                    <a:pt x="119" y="0"/>
                  </a:lnTo>
                  <a:lnTo>
                    <a:pt x="131" y="7"/>
                  </a:lnTo>
                  <a:lnTo>
                    <a:pt x="11" y="212"/>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15"/>
            <p:cNvSpPr/>
            <p:nvPr/>
          </p:nvSpPr>
          <p:spPr>
            <a:xfrm>
              <a:off x="7817867" y="5929313"/>
              <a:ext cx="204788" cy="333375"/>
            </a:xfrm>
            <a:custGeom>
              <a:avLst/>
              <a:gdLst/>
              <a:ahLst/>
              <a:cxnLst/>
              <a:rect l="l" t="t" r="r" b="b"/>
              <a:pathLst>
                <a:path w="129" h="210" extrusionOk="0">
                  <a:moveTo>
                    <a:pt x="11" y="210"/>
                  </a:moveTo>
                  <a:lnTo>
                    <a:pt x="0" y="204"/>
                  </a:lnTo>
                  <a:lnTo>
                    <a:pt x="118" y="0"/>
                  </a:lnTo>
                  <a:lnTo>
                    <a:pt x="129" y="7"/>
                  </a:lnTo>
                  <a:lnTo>
                    <a:pt x="11" y="210"/>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15"/>
            <p:cNvSpPr/>
            <p:nvPr/>
          </p:nvSpPr>
          <p:spPr>
            <a:xfrm>
              <a:off x="7795642" y="5578476"/>
              <a:ext cx="249238" cy="295275"/>
            </a:xfrm>
            <a:custGeom>
              <a:avLst/>
              <a:gdLst/>
              <a:ahLst/>
              <a:cxnLst/>
              <a:rect l="l" t="t" r="r" b="b"/>
              <a:pathLst>
                <a:path w="157" h="186" extrusionOk="0">
                  <a:moveTo>
                    <a:pt x="147" y="186"/>
                  </a:moveTo>
                  <a:lnTo>
                    <a:pt x="0" y="7"/>
                  </a:lnTo>
                  <a:lnTo>
                    <a:pt x="11" y="0"/>
                  </a:lnTo>
                  <a:lnTo>
                    <a:pt x="157" y="177"/>
                  </a:lnTo>
                  <a:lnTo>
                    <a:pt x="147" y="186"/>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15"/>
            <p:cNvSpPr/>
            <p:nvPr/>
          </p:nvSpPr>
          <p:spPr>
            <a:xfrm>
              <a:off x="7767067" y="5600701"/>
              <a:ext cx="250825" cy="295275"/>
            </a:xfrm>
            <a:custGeom>
              <a:avLst/>
              <a:gdLst/>
              <a:ahLst/>
              <a:cxnLst/>
              <a:rect l="l" t="t" r="r" b="b"/>
              <a:pathLst>
                <a:path w="158" h="186" extrusionOk="0">
                  <a:moveTo>
                    <a:pt x="148" y="186"/>
                  </a:moveTo>
                  <a:lnTo>
                    <a:pt x="0" y="9"/>
                  </a:lnTo>
                  <a:lnTo>
                    <a:pt x="10" y="0"/>
                  </a:lnTo>
                  <a:lnTo>
                    <a:pt x="158" y="178"/>
                  </a:lnTo>
                  <a:lnTo>
                    <a:pt x="148" y="186"/>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7" name="Google Shape;167;p15"/>
            <p:cNvSpPr/>
            <p:nvPr/>
          </p:nvSpPr>
          <p:spPr>
            <a:xfrm>
              <a:off x="7992492" y="5856288"/>
              <a:ext cx="103188" cy="103188"/>
            </a:xfrm>
            <a:custGeom>
              <a:avLst/>
              <a:gdLst/>
              <a:ahLst/>
              <a:cxnLst/>
              <a:rect l="l" t="t" r="r" b="b"/>
              <a:pathLst>
                <a:path w="65" h="65" extrusionOk="0">
                  <a:moveTo>
                    <a:pt x="33" y="65"/>
                  </a:moveTo>
                  <a:lnTo>
                    <a:pt x="33" y="65"/>
                  </a:lnTo>
                  <a:lnTo>
                    <a:pt x="33" y="65"/>
                  </a:lnTo>
                  <a:lnTo>
                    <a:pt x="26" y="64"/>
                  </a:lnTo>
                  <a:lnTo>
                    <a:pt x="19" y="61"/>
                  </a:lnTo>
                  <a:lnTo>
                    <a:pt x="13" y="58"/>
                  </a:lnTo>
                  <a:lnTo>
                    <a:pt x="8" y="53"/>
                  </a:lnTo>
                  <a:lnTo>
                    <a:pt x="8" y="53"/>
                  </a:lnTo>
                  <a:lnTo>
                    <a:pt x="5" y="47"/>
                  </a:lnTo>
                  <a:lnTo>
                    <a:pt x="2" y="42"/>
                  </a:lnTo>
                  <a:lnTo>
                    <a:pt x="0" y="35"/>
                  </a:lnTo>
                  <a:lnTo>
                    <a:pt x="0" y="29"/>
                  </a:lnTo>
                  <a:lnTo>
                    <a:pt x="0" y="29"/>
                  </a:lnTo>
                  <a:lnTo>
                    <a:pt x="2" y="23"/>
                  </a:lnTo>
                  <a:lnTo>
                    <a:pt x="5" y="16"/>
                  </a:lnTo>
                  <a:lnTo>
                    <a:pt x="8" y="12"/>
                  </a:lnTo>
                  <a:lnTo>
                    <a:pt x="12" y="7"/>
                  </a:lnTo>
                  <a:lnTo>
                    <a:pt x="12" y="7"/>
                  </a:lnTo>
                  <a:lnTo>
                    <a:pt x="17" y="4"/>
                  </a:lnTo>
                  <a:lnTo>
                    <a:pt x="22" y="1"/>
                  </a:lnTo>
                  <a:lnTo>
                    <a:pt x="28" y="0"/>
                  </a:lnTo>
                  <a:lnTo>
                    <a:pt x="33" y="0"/>
                  </a:lnTo>
                  <a:lnTo>
                    <a:pt x="33" y="0"/>
                  </a:lnTo>
                  <a:lnTo>
                    <a:pt x="40" y="0"/>
                  </a:lnTo>
                  <a:lnTo>
                    <a:pt x="46" y="3"/>
                  </a:lnTo>
                  <a:lnTo>
                    <a:pt x="53" y="6"/>
                  </a:lnTo>
                  <a:lnTo>
                    <a:pt x="59" y="11"/>
                  </a:lnTo>
                  <a:lnTo>
                    <a:pt x="59" y="11"/>
                  </a:lnTo>
                  <a:lnTo>
                    <a:pt x="62" y="16"/>
                  </a:lnTo>
                  <a:lnTo>
                    <a:pt x="64" y="23"/>
                  </a:lnTo>
                  <a:lnTo>
                    <a:pt x="65" y="28"/>
                  </a:lnTo>
                  <a:lnTo>
                    <a:pt x="65" y="35"/>
                  </a:lnTo>
                  <a:lnTo>
                    <a:pt x="65" y="35"/>
                  </a:lnTo>
                  <a:lnTo>
                    <a:pt x="64" y="42"/>
                  </a:lnTo>
                  <a:lnTo>
                    <a:pt x="62" y="47"/>
                  </a:lnTo>
                  <a:lnTo>
                    <a:pt x="59" y="53"/>
                  </a:lnTo>
                  <a:lnTo>
                    <a:pt x="54" y="57"/>
                  </a:lnTo>
                  <a:lnTo>
                    <a:pt x="54" y="57"/>
                  </a:lnTo>
                  <a:lnTo>
                    <a:pt x="49" y="60"/>
                  </a:lnTo>
                  <a:lnTo>
                    <a:pt x="44" y="62"/>
                  </a:lnTo>
                  <a:lnTo>
                    <a:pt x="39" y="64"/>
                  </a:lnTo>
                  <a:lnTo>
                    <a:pt x="33" y="65"/>
                  </a:lnTo>
                  <a:lnTo>
                    <a:pt x="33" y="65"/>
                  </a:lnTo>
                  <a:close/>
                  <a:moveTo>
                    <a:pt x="33" y="13"/>
                  </a:moveTo>
                  <a:lnTo>
                    <a:pt x="33" y="13"/>
                  </a:lnTo>
                  <a:lnTo>
                    <a:pt x="27" y="14"/>
                  </a:lnTo>
                  <a:lnTo>
                    <a:pt x="21" y="17"/>
                  </a:lnTo>
                  <a:lnTo>
                    <a:pt x="21" y="17"/>
                  </a:lnTo>
                  <a:lnTo>
                    <a:pt x="18" y="20"/>
                  </a:lnTo>
                  <a:lnTo>
                    <a:pt x="16" y="23"/>
                  </a:lnTo>
                  <a:lnTo>
                    <a:pt x="15" y="26"/>
                  </a:lnTo>
                  <a:lnTo>
                    <a:pt x="13" y="31"/>
                  </a:lnTo>
                  <a:lnTo>
                    <a:pt x="13" y="31"/>
                  </a:lnTo>
                  <a:lnTo>
                    <a:pt x="13" y="34"/>
                  </a:lnTo>
                  <a:lnTo>
                    <a:pt x="15" y="38"/>
                  </a:lnTo>
                  <a:lnTo>
                    <a:pt x="16" y="42"/>
                  </a:lnTo>
                  <a:lnTo>
                    <a:pt x="18" y="45"/>
                  </a:lnTo>
                  <a:lnTo>
                    <a:pt x="18" y="45"/>
                  </a:lnTo>
                  <a:lnTo>
                    <a:pt x="21" y="47"/>
                  </a:lnTo>
                  <a:lnTo>
                    <a:pt x="24" y="49"/>
                  </a:lnTo>
                  <a:lnTo>
                    <a:pt x="29" y="51"/>
                  </a:lnTo>
                  <a:lnTo>
                    <a:pt x="33" y="51"/>
                  </a:lnTo>
                  <a:lnTo>
                    <a:pt x="33" y="51"/>
                  </a:lnTo>
                  <a:lnTo>
                    <a:pt x="40" y="50"/>
                  </a:lnTo>
                  <a:lnTo>
                    <a:pt x="45" y="47"/>
                  </a:lnTo>
                  <a:lnTo>
                    <a:pt x="45" y="47"/>
                  </a:lnTo>
                  <a:lnTo>
                    <a:pt x="49" y="44"/>
                  </a:lnTo>
                  <a:lnTo>
                    <a:pt x="51" y="42"/>
                  </a:lnTo>
                  <a:lnTo>
                    <a:pt x="52" y="37"/>
                  </a:lnTo>
                  <a:lnTo>
                    <a:pt x="53" y="34"/>
                  </a:lnTo>
                  <a:lnTo>
                    <a:pt x="53" y="34"/>
                  </a:lnTo>
                  <a:lnTo>
                    <a:pt x="53" y="29"/>
                  </a:lnTo>
                  <a:lnTo>
                    <a:pt x="52" y="26"/>
                  </a:lnTo>
                  <a:lnTo>
                    <a:pt x="50" y="23"/>
                  </a:lnTo>
                  <a:lnTo>
                    <a:pt x="49" y="20"/>
                  </a:lnTo>
                  <a:lnTo>
                    <a:pt x="49" y="20"/>
                  </a:lnTo>
                  <a:lnTo>
                    <a:pt x="45" y="16"/>
                  </a:lnTo>
                  <a:lnTo>
                    <a:pt x="41" y="14"/>
                  </a:lnTo>
                  <a:lnTo>
                    <a:pt x="38" y="13"/>
                  </a:lnTo>
                  <a:lnTo>
                    <a:pt x="33" y="13"/>
                  </a:lnTo>
                  <a:lnTo>
                    <a:pt x="33" y="13"/>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8" name="Google Shape;168;p15"/>
            <p:cNvSpPr/>
            <p:nvPr/>
          </p:nvSpPr>
          <p:spPr>
            <a:xfrm>
              <a:off x="7716267" y="5516563"/>
              <a:ext cx="103188" cy="104775"/>
            </a:xfrm>
            <a:custGeom>
              <a:avLst/>
              <a:gdLst/>
              <a:ahLst/>
              <a:cxnLst/>
              <a:rect l="l" t="t" r="r" b="b"/>
              <a:pathLst>
                <a:path w="65" h="66" extrusionOk="0">
                  <a:moveTo>
                    <a:pt x="32" y="66"/>
                  </a:moveTo>
                  <a:lnTo>
                    <a:pt x="32" y="66"/>
                  </a:lnTo>
                  <a:lnTo>
                    <a:pt x="32" y="66"/>
                  </a:lnTo>
                  <a:lnTo>
                    <a:pt x="24" y="65"/>
                  </a:lnTo>
                  <a:lnTo>
                    <a:pt x="18" y="63"/>
                  </a:lnTo>
                  <a:lnTo>
                    <a:pt x="12" y="60"/>
                  </a:lnTo>
                  <a:lnTo>
                    <a:pt x="7" y="54"/>
                  </a:lnTo>
                  <a:lnTo>
                    <a:pt x="7" y="54"/>
                  </a:lnTo>
                  <a:lnTo>
                    <a:pt x="3" y="49"/>
                  </a:lnTo>
                  <a:lnTo>
                    <a:pt x="1" y="43"/>
                  </a:lnTo>
                  <a:lnTo>
                    <a:pt x="0" y="36"/>
                  </a:lnTo>
                  <a:lnTo>
                    <a:pt x="0" y="30"/>
                  </a:lnTo>
                  <a:lnTo>
                    <a:pt x="1" y="24"/>
                  </a:lnTo>
                  <a:lnTo>
                    <a:pt x="3" y="18"/>
                  </a:lnTo>
                  <a:lnTo>
                    <a:pt x="7" y="13"/>
                  </a:lnTo>
                  <a:lnTo>
                    <a:pt x="11" y="8"/>
                  </a:lnTo>
                  <a:lnTo>
                    <a:pt x="11" y="8"/>
                  </a:lnTo>
                  <a:lnTo>
                    <a:pt x="17" y="5"/>
                  </a:lnTo>
                  <a:lnTo>
                    <a:pt x="21" y="2"/>
                  </a:lnTo>
                  <a:lnTo>
                    <a:pt x="27" y="1"/>
                  </a:lnTo>
                  <a:lnTo>
                    <a:pt x="32" y="0"/>
                  </a:lnTo>
                  <a:lnTo>
                    <a:pt x="32" y="0"/>
                  </a:lnTo>
                  <a:lnTo>
                    <a:pt x="40" y="1"/>
                  </a:lnTo>
                  <a:lnTo>
                    <a:pt x="46" y="3"/>
                  </a:lnTo>
                  <a:lnTo>
                    <a:pt x="52" y="8"/>
                  </a:lnTo>
                  <a:lnTo>
                    <a:pt x="57" y="12"/>
                  </a:lnTo>
                  <a:lnTo>
                    <a:pt x="57" y="12"/>
                  </a:lnTo>
                  <a:lnTo>
                    <a:pt x="61" y="18"/>
                  </a:lnTo>
                  <a:lnTo>
                    <a:pt x="64" y="23"/>
                  </a:lnTo>
                  <a:lnTo>
                    <a:pt x="65" y="30"/>
                  </a:lnTo>
                  <a:lnTo>
                    <a:pt x="65" y="36"/>
                  </a:lnTo>
                  <a:lnTo>
                    <a:pt x="65" y="36"/>
                  </a:lnTo>
                  <a:lnTo>
                    <a:pt x="64" y="43"/>
                  </a:lnTo>
                  <a:lnTo>
                    <a:pt x="61" y="49"/>
                  </a:lnTo>
                  <a:lnTo>
                    <a:pt x="57" y="54"/>
                  </a:lnTo>
                  <a:lnTo>
                    <a:pt x="53" y="58"/>
                  </a:lnTo>
                  <a:lnTo>
                    <a:pt x="53" y="58"/>
                  </a:lnTo>
                  <a:lnTo>
                    <a:pt x="49" y="62"/>
                  </a:lnTo>
                  <a:lnTo>
                    <a:pt x="43" y="64"/>
                  </a:lnTo>
                  <a:lnTo>
                    <a:pt x="38" y="65"/>
                  </a:lnTo>
                  <a:lnTo>
                    <a:pt x="32" y="66"/>
                  </a:lnTo>
                  <a:lnTo>
                    <a:pt x="32" y="66"/>
                  </a:lnTo>
                  <a:close/>
                  <a:moveTo>
                    <a:pt x="32" y="13"/>
                  </a:moveTo>
                  <a:lnTo>
                    <a:pt x="32" y="13"/>
                  </a:lnTo>
                  <a:lnTo>
                    <a:pt x="26" y="14"/>
                  </a:lnTo>
                  <a:lnTo>
                    <a:pt x="20" y="18"/>
                  </a:lnTo>
                  <a:lnTo>
                    <a:pt x="20" y="18"/>
                  </a:lnTo>
                  <a:lnTo>
                    <a:pt x="17" y="21"/>
                  </a:lnTo>
                  <a:lnTo>
                    <a:pt x="14" y="24"/>
                  </a:lnTo>
                  <a:lnTo>
                    <a:pt x="13" y="28"/>
                  </a:lnTo>
                  <a:lnTo>
                    <a:pt x="12" y="32"/>
                  </a:lnTo>
                  <a:lnTo>
                    <a:pt x="12" y="35"/>
                  </a:lnTo>
                  <a:lnTo>
                    <a:pt x="13" y="39"/>
                  </a:lnTo>
                  <a:lnTo>
                    <a:pt x="14" y="43"/>
                  </a:lnTo>
                  <a:lnTo>
                    <a:pt x="17" y="46"/>
                  </a:lnTo>
                  <a:lnTo>
                    <a:pt x="17" y="46"/>
                  </a:lnTo>
                  <a:lnTo>
                    <a:pt x="20" y="49"/>
                  </a:lnTo>
                  <a:lnTo>
                    <a:pt x="23" y="51"/>
                  </a:lnTo>
                  <a:lnTo>
                    <a:pt x="28" y="52"/>
                  </a:lnTo>
                  <a:lnTo>
                    <a:pt x="32" y="53"/>
                  </a:lnTo>
                  <a:lnTo>
                    <a:pt x="32" y="53"/>
                  </a:lnTo>
                  <a:lnTo>
                    <a:pt x="39" y="52"/>
                  </a:lnTo>
                  <a:lnTo>
                    <a:pt x="44" y="49"/>
                  </a:lnTo>
                  <a:lnTo>
                    <a:pt x="44" y="49"/>
                  </a:lnTo>
                  <a:lnTo>
                    <a:pt x="48" y="45"/>
                  </a:lnTo>
                  <a:lnTo>
                    <a:pt x="50" y="42"/>
                  </a:lnTo>
                  <a:lnTo>
                    <a:pt x="51" y="39"/>
                  </a:lnTo>
                  <a:lnTo>
                    <a:pt x="52" y="35"/>
                  </a:lnTo>
                  <a:lnTo>
                    <a:pt x="52" y="35"/>
                  </a:lnTo>
                  <a:lnTo>
                    <a:pt x="52" y="31"/>
                  </a:lnTo>
                  <a:lnTo>
                    <a:pt x="51" y="28"/>
                  </a:lnTo>
                  <a:lnTo>
                    <a:pt x="50" y="24"/>
                  </a:lnTo>
                  <a:lnTo>
                    <a:pt x="48" y="21"/>
                  </a:lnTo>
                  <a:lnTo>
                    <a:pt x="48" y="21"/>
                  </a:lnTo>
                  <a:lnTo>
                    <a:pt x="44" y="18"/>
                  </a:lnTo>
                  <a:lnTo>
                    <a:pt x="41" y="16"/>
                  </a:lnTo>
                  <a:lnTo>
                    <a:pt x="37" y="14"/>
                  </a:lnTo>
                  <a:lnTo>
                    <a:pt x="32" y="13"/>
                  </a:lnTo>
                  <a:lnTo>
                    <a:pt x="32" y="13"/>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9" name="Google Shape;169;p15"/>
            <p:cNvSpPr/>
            <p:nvPr/>
          </p:nvSpPr>
          <p:spPr>
            <a:xfrm>
              <a:off x="7484492" y="5580063"/>
              <a:ext cx="195263" cy="180975"/>
            </a:xfrm>
            <a:custGeom>
              <a:avLst/>
              <a:gdLst/>
              <a:ahLst/>
              <a:cxnLst/>
              <a:rect l="l" t="t" r="r" b="b"/>
              <a:pathLst>
                <a:path w="123" h="114" extrusionOk="0">
                  <a:moveTo>
                    <a:pt x="12" y="54"/>
                  </a:moveTo>
                  <a:lnTo>
                    <a:pt x="12" y="54"/>
                  </a:lnTo>
                  <a:lnTo>
                    <a:pt x="7" y="58"/>
                  </a:lnTo>
                  <a:lnTo>
                    <a:pt x="3" y="65"/>
                  </a:lnTo>
                  <a:lnTo>
                    <a:pt x="1" y="70"/>
                  </a:lnTo>
                  <a:lnTo>
                    <a:pt x="0" y="77"/>
                  </a:lnTo>
                  <a:lnTo>
                    <a:pt x="0" y="83"/>
                  </a:lnTo>
                  <a:lnTo>
                    <a:pt x="1" y="90"/>
                  </a:lnTo>
                  <a:lnTo>
                    <a:pt x="3" y="97"/>
                  </a:lnTo>
                  <a:lnTo>
                    <a:pt x="7" y="102"/>
                  </a:lnTo>
                  <a:lnTo>
                    <a:pt x="7" y="102"/>
                  </a:lnTo>
                  <a:lnTo>
                    <a:pt x="13" y="108"/>
                  </a:lnTo>
                  <a:lnTo>
                    <a:pt x="18" y="111"/>
                  </a:lnTo>
                  <a:lnTo>
                    <a:pt x="24" y="113"/>
                  </a:lnTo>
                  <a:lnTo>
                    <a:pt x="31" y="114"/>
                  </a:lnTo>
                  <a:lnTo>
                    <a:pt x="37" y="114"/>
                  </a:lnTo>
                  <a:lnTo>
                    <a:pt x="44" y="113"/>
                  </a:lnTo>
                  <a:lnTo>
                    <a:pt x="50" y="111"/>
                  </a:lnTo>
                  <a:lnTo>
                    <a:pt x="56" y="107"/>
                  </a:lnTo>
                  <a:lnTo>
                    <a:pt x="111" y="61"/>
                  </a:lnTo>
                  <a:lnTo>
                    <a:pt x="111" y="61"/>
                  </a:lnTo>
                  <a:lnTo>
                    <a:pt x="116" y="57"/>
                  </a:lnTo>
                  <a:lnTo>
                    <a:pt x="120" y="50"/>
                  </a:lnTo>
                  <a:lnTo>
                    <a:pt x="122" y="45"/>
                  </a:lnTo>
                  <a:lnTo>
                    <a:pt x="123" y="38"/>
                  </a:lnTo>
                  <a:lnTo>
                    <a:pt x="123" y="32"/>
                  </a:lnTo>
                  <a:lnTo>
                    <a:pt x="122" y="25"/>
                  </a:lnTo>
                  <a:lnTo>
                    <a:pt x="120" y="18"/>
                  </a:lnTo>
                  <a:lnTo>
                    <a:pt x="115" y="13"/>
                  </a:lnTo>
                  <a:lnTo>
                    <a:pt x="115" y="13"/>
                  </a:lnTo>
                  <a:lnTo>
                    <a:pt x="111" y="7"/>
                  </a:lnTo>
                  <a:lnTo>
                    <a:pt x="105" y="4"/>
                  </a:lnTo>
                  <a:lnTo>
                    <a:pt x="99" y="2"/>
                  </a:lnTo>
                  <a:lnTo>
                    <a:pt x="92" y="0"/>
                  </a:lnTo>
                  <a:lnTo>
                    <a:pt x="86" y="0"/>
                  </a:lnTo>
                  <a:lnTo>
                    <a:pt x="79" y="2"/>
                  </a:lnTo>
                  <a:lnTo>
                    <a:pt x="72" y="4"/>
                  </a:lnTo>
                  <a:lnTo>
                    <a:pt x="67" y="9"/>
                  </a:lnTo>
                  <a:lnTo>
                    <a:pt x="12" y="5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0" name="Google Shape;170;p15"/>
            <p:cNvSpPr/>
            <p:nvPr/>
          </p:nvSpPr>
          <p:spPr>
            <a:xfrm>
              <a:off x="7440042" y="5464176"/>
              <a:ext cx="379413" cy="361950"/>
            </a:xfrm>
            <a:custGeom>
              <a:avLst/>
              <a:gdLst/>
              <a:ahLst/>
              <a:cxnLst/>
              <a:rect l="l" t="t" r="r" b="b"/>
              <a:pathLst>
                <a:path w="239" h="228" extrusionOk="0">
                  <a:moveTo>
                    <a:pt x="53" y="47"/>
                  </a:moveTo>
                  <a:lnTo>
                    <a:pt x="53" y="47"/>
                  </a:lnTo>
                  <a:lnTo>
                    <a:pt x="63" y="42"/>
                  </a:lnTo>
                  <a:lnTo>
                    <a:pt x="74" y="39"/>
                  </a:lnTo>
                  <a:lnTo>
                    <a:pt x="85" y="35"/>
                  </a:lnTo>
                  <a:lnTo>
                    <a:pt x="97" y="34"/>
                  </a:lnTo>
                  <a:lnTo>
                    <a:pt x="108" y="34"/>
                  </a:lnTo>
                  <a:lnTo>
                    <a:pt x="119" y="34"/>
                  </a:lnTo>
                  <a:lnTo>
                    <a:pt x="130" y="36"/>
                  </a:lnTo>
                  <a:lnTo>
                    <a:pt x="141" y="39"/>
                  </a:lnTo>
                  <a:lnTo>
                    <a:pt x="177" y="9"/>
                  </a:lnTo>
                  <a:lnTo>
                    <a:pt x="177" y="9"/>
                  </a:lnTo>
                  <a:lnTo>
                    <a:pt x="184" y="4"/>
                  </a:lnTo>
                  <a:lnTo>
                    <a:pt x="191" y="1"/>
                  </a:lnTo>
                  <a:lnTo>
                    <a:pt x="198" y="0"/>
                  </a:lnTo>
                  <a:lnTo>
                    <a:pt x="205" y="0"/>
                  </a:lnTo>
                  <a:lnTo>
                    <a:pt x="213" y="1"/>
                  </a:lnTo>
                  <a:lnTo>
                    <a:pt x="219" y="4"/>
                  </a:lnTo>
                  <a:lnTo>
                    <a:pt x="225" y="8"/>
                  </a:lnTo>
                  <a:lnTo>
                    <a:pt x="230" y="13"/>
                  </a:lnTo>
                  <a:lnTo>
                    <a:pt x="230" y="13"/>
                  </a:lnTo>
                  <a:lnTo>
                    <a:pt x="235" y="20"/>
                  </a:lnTo>
                  <a:lnTo>
                    <a:pt x="238" y="27"/>
                  </a:lnTo>
                  <a:lnTo>
                    <a:pt x="239" y="34"/>
                  </a:lnTo>
                  <a:lnTo>
                    <a:pt x="239" y="41"/>
                  </a:lnTo>
                  <a:lnTo>
                    <a:pt x="238" y="49"/>
                  </a:lnTo>
                  <a:lnTo>
                    <a:pt x="235" y="55"/>
                  </a:lnTo>
                  <a:lnTo>
                    <a:pt x="231" y="62"/>
                  </a:lnTo>
                  <a:lnTo>
                    <a:pt x="226" y="66"/>
                  </a:lnTo>
                  <a:lnTo>
                    <a:pt x="190" y="97"/>
                  </a:lnTo>
                  <a:lnTo>
                    <a:pt x="190" y="97"/>
                  </a:lnTo>
                  <a:lnTo>
                    <a:pt x="190" y="108"/>
                  </a:lnTo>
                  <a:lnTo>
                    <a:pt x="190" y="119"/>
                  </a:lnTo>
                  <a:lnTo>
                    <a:pt x="188" y="130"/>
                  </a:lnTo>
                  <a:lnTo>
                    <a:pt x="185" y="141"/>
                  </a:lnTo>
                  <a:lnTo>
                    <a:pt x="182" y="152"/>
                  </a:lnTo>
                  <a:lnTo>
                    <a:pt x="177" y="163"/>
                  </a:lnTo>
                  <a:lnTo>
                    <a:pt x="171" y="173"/>
                  </a:lnTo>
                  <a:lnTo>
                    <a:pt x="164" y="182"/>
                  </a:lnTo>
                  <a:lnTo>
                    <a:pt x="164" y="182"/>
                  </a:lnTo>
                  <a:lnTo>
                    <a:pt x="124" y="228"/>
                  </a:lnTo>
                  <a:lnTo>
                    <a:pt x="124" y="228"/>
                  </a:lnTo>
                  <a:lnTo>
                    <a:pt x="104" y="214"/>
                  </a:lnTo>
                  <a:lnTo>
                    <a:pt x="85" y="198"/>
                  </a:lnTo>
                  <a:lnTo>
                    <a:pt x="67" y="181"/>
                  </a:lnTo>
                  <a:lnTo>
                    <a:pt x="51" y="163"/>
                  </a:lnTo>
                  <a:lnTo>
                    <a:pt x="35" y="143"/>
                  </a:lnTo>
                  <a:lnTo>
                    <a:pt x="22" y="123"/>
                  </a:lnTo>
                  <a:lnTo>
                    <a:pt x="10" y="101"/>
                  </a:lnTo>
                  <a:lnTo>
                    <a:pt x="0" y="79"/>
                  </a:lnTo>
                  <a:lnTo>
                    <a:pt x="0" y="79"/>
                  </a:lnTo>
                  <a:lnTo>
                    <a:pt x="53" y="47"/>
                  </a:lnTo>
                  <a:lnTo>
                    <a:pt x="53" y="47"/>
                  </a:lnTo>
                  <a:close/>
                </a:path>
              </a:pathLst>
            </a:custGeom>
            <a:solidFill>
              <a:srgbClr val="A6DAE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1" name="Google Shape;171;p15"/>
            <p:cNvSpPr/>
            <p:nvPr/>
          </p:nvSpPr>
          <p:spPr>
            <a:xfrm>
              <a:off x="7524179" y="5483226"/>
              <a:ext cx="295275" cy="342900"/>
            </a:xfrm>
            <a:custGeom>
              <a:avLst/>
              <a:gdLst/>
              <a:ahLst/>
              <a:cxnLst/>
              <a:rect l="l" t="t" r="r" b="b"/>
              <a:pathLst>
                <a:path w="186" h="216" extrusionOk="0">
                  <a:moveTo>
                    <a:pt x="176" y="0"/>
                  </a:moveTo>
                  <a:lnTo>
                    <a:pt x="176" y="0"/>
                  </a:lnTo>
                  <a:lnTo>
                    <a:pt x="177" y="1"/>
                  </a:lnTo>
                  <a:lnTo>
                    <a:pt x="177" y="1"/>
                  </a:lnTo>
                  <a:lnTo>
                    <a:pt x="182" y="8"/>
                  </a:lnTo>
                  <a:lnTo>
                    <a:pt x="185" y="15"/>
                  </a:lnTo>
                  <a:lnTo>
                    <a:pt x="186" y="22"/>
                  </a:lnTo>
                  <a:lnTo>
                    <a:pt x="186" y="29"/>
                  </a:lnTo>
                  <a:lnTo>
                    <a:pt x="185" y="37"/>
                  </a:lnTo>
                  <a:lnTo>
                    <a:pt x="182" y="43"/>
                  </a:lnTo>
                  <a:lnTo>
                    <a:pt x="178" y="50"/>
                  </a:lnTo>
                  <a:lnTo>
                    <a:pt x="173" y="54"/>
                  </a:lnTo>
                  <a:lnTo>
                    <a:pt x="137" y="85"/>
                  </a:lnTo>
                  <a:lnTo>
                    <a:pt x="137" y="85"/>
                  </a:lnTo>
                  <a:lnTo>
                    <a:pt x="137" y="96"/>
                  </a:lnTo>
                  <a:lnTo>
                    <a:pt x="137" y="107"/>
                  </a:lnTo>
                  <a:lnTo>
                    <a:pt x="135" y="118"/>
                  </a:lnTo>
                  <a:lnTo>
                    <a:pt x="132" y="129"/>
                  </a:lnTo>
                  <a:lnTo>
                    <a:pt x="129" y="140"/>
                  </a:lnTo>
                  <a:lnTo>
                    <a:pt x="124" y="151"/>
                  </a:lnTo>
                  <a:lnTo>
                    <a:pt x="118" y="161"/>
                  </a:lnTo>
                  <a:lnTo>
                    <a:pt x="111" y="170"/>
                  </a:lnTo>
                  <a:lnTo>
                    <a:pt x="111" y="170"/>
                  </a:lnTo>
                  <a:lnTo>
                    <a:pt x="71" y="216"/>
                  </a:lnTo>
                  <a:lnTo>
                    <a:pt x="71" y="216"/>
                  </a:lnTo>
                  <a:lnTo>
                    <a:pt x="51" y="202"/>
                  </a:lnTo>
                  <a:lnTo>
                    <a:pt x="33" y="187"/>
                  </a:lnTo>
                  <a:lnTo>
                    <a:pt x="15" y="171"/>
                  </a:lnTo>
                  <a:lnTo>
                    <a:pt x="0" y="153"/>
                  </a:lnTo>
                  <a:lnTo>
                    <a:pt x="176" y="0"/>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2" name="Google Shape;172;p15"/>
            <p:cNvSpPr/>
            <p:nvPr/>
          </p:nvSpPr>
          <p:spPr>
            <a:xfrm>
              <a:off x="7654354" y="6189663"/>
              <a:ext cx="74613" cy="50800"/>
            </a:xfrm>
            <a:custGeom>
              <a:avLst/>
              <a:gdLst/>
              <a:ahLst/>
              <a:cxnLst/>
              <a:rect l="l" t="t" r="r" b="b"/>
              <a:pathLst>
                <a:path w="47" h="32" extrusionOk="0">
                  <a:moveTo>
                    <a:pt x="4" y="30"/>
                  </a:moveTo>
                  <a:lnTo>
                    <a:pt x="4" y="30"/>
                  </a:lnTo>
                  <a:lnTo>
                    <a:pt x="5" y="32"/>
                  </a:lnTo>
                  <a:lnTo>
                    <a:pt x="8" y="32"/>
                  </a:lnTo>
                  <a:lnTo>
                    <a:pt x="46" y="14"/>
                  </a:lnTo>
                  <a:lnTo>
                    <a:pt x="46" y="14"/>
                  </a:lnTo>
                  <a:lnTo>
                    <a:pt x="47" y="13"/>
                  </a:lnTo>
                  <a:lnTo>
                    <a:pt x="47" y="10"/>
                  </a:lnTo>
                  <a:lnTo>
                    <a:pt x="44" y="2"/>
                  </a:lnTo>
                  <a:lnTo>
                    <a:pt x="44" y="2"/>
                  </a:lnTo>
                  <a:lnTo>
                    <a:pt x="41" y="0"/>
                  </a:lnTo>
                  <a:lnTo>
                    <a:pt x="39" y="0"/>
                  </a:lnTo>
                  <a:lnTo>
                    <a:pt x="2" y="17"/>
                  </a:lnTo>
                  <a:lnTo>
                    <a:pt x="2" y="17"/>
                  </a:lnTo>
                  <a:lnTo>
                    <a:pt x="0" y="19"/>
                  </a:lnTo>
                  <a:lnTo>
                    <a:pt x="0" y="21"/>
                  </a:lnTo>
                  <a:lnTo>
                    <a:pt x="4" y="30"/>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73" name="Google Shape;173;p15"/>
          <p:cNvGrpSpPr/>
          <p:nvPr/>
        </p:nvGrpSpPr>
        <p:grpSpPr>
          <a:xfrm>
            <a:off x="860537" y="4225679"/>
            <a:ext cx="469358" cy="456907"/>
            <a:chOff x="7213029" y="188913"/>
            <a:chExt cx="993775" cy="995363"/>
          </a:xfrm>
        </p:grpSpPr>
        <p:sp>
          <p:nvSpPr>
            <p:cNvPr id="174" name="Google Shape;174;p15"/>
            <p:cNvSpPr/>
            <p:nvPr/>
          </p:nvSpPr>
          <p:spPr>
            <a:xfrm>
              <a:off x="7213029" y="188913"/>
              <a:ext cx="993775" cy="995363"/>
            </a:xfrm>
            <a:custGeom>
              <a:avLst/>
              <a:gdLst/>
              <a:ahLst/>
              <a:cxnLst/>
              <a:rect l="l" t="t" r="r" b="b"/>
              <a:pathLst>
                <a:path w="626" h="627" extrusionOk="0">
                  <a:moveTo>
                    <a:pt x="0" y="314"/>
                  </a:moveTo>
                  <a:lnTo>
                    <a:pt x="0" y="314"/>
                  </a:lnTo>
                  <a:lnTo>
                    <a:pt x="1" y="297"/>
                  </a:lnTo>
                  <a:lnTo>
                    <a:pt x="2" y="282"/>
                  </a:lnTo>
                  <a:lnTo>
                    <a:pt x="4" y="265"/>
                  </a:lnTo>
                  <a:lnTo>
                    <a:pt x="7" y="250"/>
                  </a:lnTo>
                  <a:lnTo>
                    <a:pt x="10" y="236"/>
                  </a:lnTo>
                  <a:lnTo>
                    <a:pt x="14" y="220"/>
                  </a:lnTo>
                  <a:lnTo>
                    <a:pt x="19" y="206"/>
                  </a:lnTo>
                  <a:lnTo>
                    <a:pt x="25" y="192"/>
                  </a:lnTo>
                  <a:lnTo>
                    <a:pt x="31" y="177"/>
                  </a:lnTo>
                  <a:lnTo>
                    <a:pt x="39" y="164"/>
                  </a:lnTo>
                  <a:lnTo>
                    <a:pt x="45" y="151"/>
                  </a:lnTo>
                  <a:lnTo>
                    <a:pt x="54" y="139"/>
                  </a:lnTo>
                  <a:lnTo>
                    <a:pt x="63" y="127"/>
                  </a:lnTo>
                  <a:lnTo>
                    <a:pt x="72" y="115"/>
                  </a:lnTo>
                  <a:lnTo>
                    <a:pt x="81" y="104"/>
                  </a:lnTo>
                  <a:lnTo>
                    <a:pt x="91" y="92"/>
                  </a:lnTo>
                  <a:lnTo>
                    <a:pt x="102" y="81"/>
                  </a:lnTo>
                  <a:lnTo>
                    <a:pt x="115" y="72"/>
                  </a:lnTo>
                  <a:lnTo>
                    <a:pt x="126" y="63"/>
                  </a:lnTo>
                  <a:lnTo>
                    <a:pt x="139" y="54"/>
                  </a:lnTo>
                  <a:lnTo>
                    <a:pt x="151" y="46"/>
                  </a:lnTo>
                  <a:lnTo>
                    <a:pt x="164" y="39"/>
                  </a:lnTo>
                  <a:lnTo>
                    <a:pt x="177" y="31"/>
                  </a:lnTo>
                  <a:lnTo>
                    <a:pt x="192" y="25"/>
                  </a:lnTo>
                  <a:lnTo>
                    <a:pt x="206" y="20"/>
                  </a:lnTo>
                  <a:lnTo>
                    <a:pt x="220" y="14"/>
                  </a:lnTo>
                  <a:lnTo>
                    <a:pt x="235" y="10"/>
                  </a:lnTo>
                  <a:lnTo>
                    <a:pt x="250" y="7"/>
                  </a:lnTo>
                  <a:lnTo>
                    <a:pt x="265" y="4"/>
                  </a:lnTo>
                  <a:lnTo>
                    <a:pt x="281" y="2"/>
                  </a:lnTo>
                  <a:lnTo>
                    <a:pt x="297" y="1"/>
                  </a:lnTo>
                  <a:lnTo>
                    <a:pt x="313" y="0"/>
                  </a:lnTo>
                  <a:lnTo>
                    <a:pt x="313" y="0"/>
                  </a:lnTo>
                  <a:lnTo>
                    <a:pt x="329" y="1"/>
                  </a:lnTo>
                  <a:lnTo>
                    <a:pt x="345" y="2"/>
                  </a:lnTo>
                  <a:lnTo>
                    <a:pt x="361" y="4"/>
                  </a:lnTo>
                  <a:lnTo>
                    <a:pt x="377" y="7"/>
                  </a:lnTo>
                  <a:lnTo>
                    <a:pt x="391" y="10"/>
                  </a:lnTo>
                  <a:lnTo>
                    <a:pt x="406" y="14"/>
                  </a:lnTo>
                  <a:lnTo>
                    <a:pt x="421" y="20"/>
                  </a:lnTo>
                  <a:lnTo>
                    <a:pt x="435" y="25"/>
                  </a:lnTo>
                  <a:lnTo>
                    <a:pt x="449" y="31"/>
                  </a:lnTo>
                  <a:lnTo>
                    <a:pt x="463" y="39"/>
                  </a:lnTo>
                  <a:lnTo>
                    <a:pt x="476" y="46"/>
                  </a:lnTo>
                  <a:lnTo>
                    <a:pt x="488" y="54"/>
                  </a:lnTo>
                  <a:lnTo>
                    <a:pt x="500" y="63"/>
                  </a:lnTo>
                  <a:lnTo>
                    <a:pt x="512" y="72"/>
                  </a:lnTo>
                  <a:lnTo>
                    <a:pt x="523" y="81"/>
                  </a:lnTo>
                  <a:lnTo>
                    <a:pt x="534" y="92"/>
                  </a:lnTo>
                  <a:lnTo>
                    <a:pt x="545" y="104"/>
                  </a:lnTo>
                  <a:lnTo>
                    <a:pt x="555" y="115"/>
                  </a:lnTo>
                  <a:lnTo>
                    <a:pt x="564" y="127"/>
                  </a:lnTo>
                  <a:lnTo>
                    <a:pt x="573" y="139"/>
                  </a:lnTo>
                  <a:lnTo>
                    <a:pt x="580" y="151"/>
                  </a:lnTo>
                  <a:lnTo>
                    <a:pt x="588" y="164"/>
                  </a:lnTo>
                  <a:lnTo>
                    <a:pt x="595" y="177"/>
                  </a:lnTo>
                  <a:lnTo>
                    <a:pt x="601" y="192"/>
                  </a:lnTo>
                  <a:lnTo>
                    <a:pt x="607" y="206"/>
                  </a:lnTo>
                  <a:lnTo>
                    <a:pt x="612" y="220"/>
                  </a:lnTo>
                  <a:lnTo>
                    <a:pt x="617" y="236"/>
                  </a:lnTo>
                  <a:lnTo>
                    <a:pt x="620" y="250"/>
                  </a:lnTo>
                  <a:lnTo>
                    <a:pt x="622" y="265"/>
                  </a:lnTo>
                  <a:lnTo>
                    <a:pt x="624" y="282"/>
                  </a:lnTo>
                  <a:lnTo>
                    <a:pt x="626" y="297"/>
                  </a:lnTo>
                  <a:lnTo>
                    <a:pt x="626" y="314"/>
                  </a:lnTo>
                  <a:lnTo>
                    <a:pt x="626" y="314"/>
                  </a:lnTo>
                  <a:lnTo>
                    <a:pt x="626" y="329"/>
                  </a:lnTo>
                  <a:lnTo>
                    <a:pt x="624" y="346"/>
                  </a:lnTo>
                  <a:lnTo>
                    <a:pt x="622" y="361"/>
                  </a:lnTo>
                  <a:lnTo>
                    <a:pt x="620" y="377"/>
                  </a:lnTo>
                  <a:lnTo>
                    <a:pt x="617" y="392"/>
                  </a:lnTo>
                  <a:lnTo>
                    <a:pt x="612" y="406"/>
                  </a:lnTo>
                  <a:lnTo>
                    <a:pt x="607" y="421"/>
                  </a:lnTo>
                  <a:lnTo>
                    <a:pt x="601" y="435"/>
                  </a:lnTo>
                  <a:lnTo>
                    <a:pt x="595" y="449"/>
                  </a:lnTo>
                  <a:lnTo>
                    <a:pt x="588" y="462"/>
                  </a:lnTo>
                  <a:lnTo>
                    <a:pt x="580" y="476"/>
                  </a:lnTo>
                  <a:lnTo>
                    <a:pt x="573" y="488"/>
                  </a:lnTo>
                  <a:lnTo>
                    <a:pt x="564" y="501"/>
                  </a:lnTo>
                  <a:lnTo>
                    <a:pt x="555" y="512"/>
                  </a:lnTo>
                  <a:lnTo>
                    <a:pt x="545" y="524"/>
                  </a:lnTo>
                  <a:lnTo>
                    <a:pt x="534" y="534"/>
                  </a:lnTo>
                  <a:lnTo>
                    <a:pt x="523" y="545"/>
                  </a:lnTo>
                  <a:lnTo>
                    <a:pt x="512" y="555"/>
                  </a:lnTo>
                  <a:lnTo>
                    <a:pt x="500" y="564"/>
                  </a:lnTo>
                  <a:lnTo>
                    <a:pt x="488" y="573"/>
                  </a:lnTo>
                  <a:lnTo>
                    <a:pt x="476" y="581"/>
                  </a:lnTo>
                  <a:lnTo>
                    <a:pt x="463" y="588"/>
                  </a:lnTo>
                  <a:lnTo>
                    <a:pt x="449" y="596"/>
                  </a:lnTo>
                  <a:lnTo>
                    <a:pt x="435" y="601"/>
                  </a:lnTo>
                  <a:lnTo>
                    <a:pt x="421" y="607"/>
                  </a:lnTo>
                  <a:lnTo>
                    <a:pt x="406" y="612"/>
                  </a:lnTo>
                  <a:lnTo>
                    <a:pt x="391" y="617"/>
                  </a:lnTo>
                  <a:lnTo>
                    <a:pt x="377" y="620"/>
                  </a:lnTo>
                  <a:lnTo>
                    <a:pt x="361" y="622"/>
                  </a:lnTo>
                  <a:lnTo>
                    <a:pt x="345" y="624"/>
                  </a:lnTo>
                  <a:lnTo>
                    <a:pt x="329" y="625"/>
                  </a:lnTo>
                  <a:lnTo>
                    <a:pt x="313" y="627"/>
                  </a:lnTo>
                  <a:lnTo>
                    <a:pt x="313" y="627"/>
                  </a:lnTo>
                  <a:lnTo>
                    <a:pt x="297" y="625"/>
                  </a:lnTo>
                  <a:lnTo>
                    <a:pt x="281" y="624"/>
                  </a:lnTo>
                  <a:lnTo>
                    <a:pt x="265" y="622"/>
                  </a:lnTo>
                  <a:lnTo>
                    <a:pt x="250" y="620"/>
                  </a:lnTo>
                  <a:lnTo>
                    <a:pt x="235" y="617"/>
                  </a:lnTo>
                  <a:lnTo>
                    <a:pt x="220" y="612"/>
                  </a:lnTo>
                  <a:lnTo>
                    <a:pt x="206" y="607"/>
                  </a:lnTo>
                  <a:lnTo>
                    <a:pt x="192" y="601"/>
                  </a:lnTo>
                  <a:lnTo>
                    <a:pt x="177" y="596"/>
                  </a:lnTo>
                  <a:lnTo>
                    <a:pt x="164" y="588"/>
                  </a:lnTo>
                  <a:lnTo>
                    <a:pt x="151" y="581"/>
                  </a:lnTo>
                  <a:lnTo>
                    <a:pt x="139" y="573"/>
                  </a:lnTo>
                  <a:lnTo>
                    <a:pt x="126" y="564"/>
                  </a:lnTo>
                  <a:lnTo>
                    <a:pt x="115" y="555"/>
                  </a:lnTo>
                  <a:lnTo>
                    <a:pt x="102" y="545"/>
                  </a:lnTo>
                  <a:lnTo>
                    <a:pt x="91" y="534"/>
                  </a:lnTo>
                  <a:lnTo>
                    <a:pt x="81" y="524"/>
                  </a:lnTo>
                  <a:lnTo>
                    <a:pt x="72" y="512"/>
                  </a:lnTo>
                  <a:lnTo>
                    <a:pt x="63" y="501"/>
                  </a:lnTo>
                  <a:lnTo>
                    <a:pt x="54" y="488"/>
                  </a:lnTo>
                  <a:lnTo>
                    <a:pt x="45" y="476"/>
                  </a:lnTo>
                  <a:lnTo>
                    <a:pt x="39" y="462"/>
                  </a:lnTo>
                  <a:lnTo>
                    <a:pt x="31" y="449"/>
                  </a:lnTo>
                  <a:lnTo>
                    <a:pt x="25" y="435"/>
                  </a:lnTo>
                  <a:lnTo>
                    <a:pt x="19" y="421"/>
                  </a:lnTo>
                  <a:lnTo>
                    <a:pt x="14" y="406"/>
                  </a:lnTo>
                  <a:lnTo>
                    <a:pt x="10" y="392"/>
                  </a:lnTo>
                  <a:lnTo>
                    <a:pt x="7" y="377"/>
                  </a:lnTo>
                  <a:lnTo>
                    <a:pt x="4" y="361"/>
                  </a:lnTo>
                  <a:lnTo>
                    <a:pt x="2" y="346"/>
                  </a:lnTo>
                  <a:lnTo>
                    <a:pt x="1" y="329"/>
                  </a:lnTo>
                  <a:lnTo>
                    <a:pt x="0" y="314"/>
                  </a:lnTo>
                  <a:lnTo>
                    <a:pt x="0" y="314"/>
                  </a:lnTo>
                  <a:close/>
                </a:path>
              </a:pathLst>
            </a:custGeom>
            <a:solidFill>
              <a:srgbClr val="6D207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5" name="Google Shape;175;p15"/>
            <p:cNvSpPr/>
            <p:nvPr/>
          </p:nvSpPr>
          <p:spPr>
            <a:xfrm>
              <a:off x="7400354" y="481013"/>
              <a:ext cx="801688" cy="703263"/>
            </a:xfrm>
            <a:custGeom>
              <a:avLst/>
              <a:gdLst/>
              <a:ahLst/>
              <a:cxnLst/>
              <a:rect l="l" t="t" r="r" b="b"/>
              <a:pathLst>
                <a:path w="505" h="443" extrusionOk="0">
                  <a:moveTo>
                    <a:pt x="334" y="0"/>
                  </a:moveTo>
                  <a:lnTo>
                    <a:pt x="9" y="0"/>
                  </a:lnTo>
                  <a:lnTo>
                    <a:pt x="9" y="0"/>
                  </a:lnTo>
                  <a:lnTo>
                    <a:pt x="5" y="1"/>
                  </a:lnTo>
                  <a:lnTo>
                    <a:pt x="2" y="2"/>
                  </a:lnTo>
                  <a:lnTo>
                    <a:pt x="1" y="5"/>
                  </a:lnTo>
                  <a:lnTo>
                    <a:pt x="0" y="9"/>
                  </a:lnTo>
                  <a:lnTo>
                    <a:pt x="0" y="216"/>
                  </a:lnTo>
                  <a:lnTo>
                    <a:pt x="0" y="240"/>
                  </a:lnTo>
                  <a:lnTo>
                    <a:pt x="0" y="240"/>
                  </a:lnTo>
                  <a:lnTo>
                    <a:pt x="1" y="244"/>
                  </a:lnTo>
                  <a:lnTo>
                    <a:pt x="3" y="247"/>
                  </a:lnTo>
                  <a:lnTo>
                    <a:pt x="3" y="247"/>
                  </a:lnTo>
                  <a:lnTo>
                    <a:pt x="199" y="443"/>
                  </a:lnTo>
                  <a:lnTo>
                    <a:pt x="199" y="443"/>
                  </a:lnTo>
                  <a:lnTo>
                    <a:pt x="213" y="441"/>
                  </a:lnTo>
                  <a:lnTo>
                    <a:pt x="228" y="440"/>
                  </a:lnTo>
                  <a:lnTo>
                    <a:pt x="242" y="438"/>
                  </a:lnTo>
                  <a:lnTo>
                    <a:pt x="256" y="436"/>
                  </a:lnTo>
                  <a:lnTo>
                    <a:pt x="284" y="429"/>
                  </a:lnTo>
                  <a:lnTo>
                    <a:pt x="310" y="420"/>
                  </a:lnTo>
                  <a:lnTo>
                    <a:pt x="336" y="408"/>
                  </a:lnTo>
                  <a:lnTo>
                    <a:pt x="360" y="395"/>
                  </a:lnTo>
                  <a:lnTo>
                    <a:pt x="383" y="380"/>
                  </a:lnTo>
                  <a:lnTo>
                    <a:pt x="404" y="362"/>
                  </a:lnTo>
                  <a:lnTo>
                    <a:pt x="424" y="342"/>
                  </a:lnTo>
                  <a:lnTo>
                    <a:pt x="441" y="321"/>
                  </a:lnTo>
                  <a:lnTo>
                    <a:pt x="458" y="299"/>
                  </a:lnTo>
                  <a:lnTo>
                    <a:pt x="472" y="275"/>
                  </a:lnTo>
                  <a:lnTo>
                    <a:pt x="483" y="250"/>
                  </a:lnTo>
                  <a:lnTo>
                    <a:pt x="493" y="225"/>
                  </a:lnTo>
                  <a:lnTo>
                    <a:pt x="501" y="197"/>
                  </a:lnTo>
                  <a:lnTo>
                    <a:pt x="503" y="183"/>
                  </a:lnTo>
                  <a:lnTo>
                    <a:pt x="505" y="168"/>
                  </a:lnTo>
                  <a:lnTo>
                    <a:pt x="340" y="3"/>
                  </a:lnTo>
                  <a:lnTo>
                    <a:pt x="340" y="3"/>
                  </a:lnTo>
                  <a:lnTo>
                    <a:pt x="338" y="1"/>
                  </a:lnTo>
                  <a:lnTo>
                    <a:pt x="334" y="0"/>
                  </a:lnTo>
                  <a:lnTo>
                    <a:pt x="334" y="0"/>
                  </a:lnTo>
                  <a:close/>
                </a:path>
              </a:pathLst>
            </a:custGeom>
            <a:solidFill>
              <a:srgbClr val="470A6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6" name="Google Shape;176;p15"/>
            <p:cNvSpPr/>
            <p:nvPr/>
          </p:nvSpPr>
          <p:spPr>
            <a:xfrm>
              <a:off x="7592442" y="850901"/>
              <a:ext cx="160338" cy="69850"/>
            </a:xfrm>
            <a:custGeom>
              <a:avLst/>
              <a:gdLst/>
              <a:ahLst/>
              <a:cxnLst/>
              <a:rect l="l" t="t" r="r" b="b"/>
              <a:pathLst>
                <a:path w="101" h="44" extrusionOk="0">
                  <a:moveTo>
                    <a:pt x="10" y="0"/>
                  </a:moveTo>
                  <a:lnTo>
                    <a:pt x="10" y="0"/>
                  </a:lnTo>
                  <a:lnTo>
                    <a:pt x="0" y="44"/>
                  </a:lnTo>
                  <a:lnTo>
                    <a:pt x="0" y="44"/>
                  </a:lnTo>
                  <a:lnTo>
                    <a:pt x="101" y="44"/>
                  </a:lnTo>
                  <a:lnTo>
                    <a:pt x="101" y="44"/>
                  </a:lnTo>
                  <a:lnTo>
                    <a:pt x="90" y="0"/>
                  </a:lnTo>
                  <a:lnTo>
                    <a:pt x="90" y="0"/>
                  </a:lnTo>
                  <a:lnTo>
                    <a:pt x="10" y="0"/>
                  </a:lnTo>
                  <a:lnTo>
                    <a:pt x="10" y="0"/>
                  </a:lnTo>
                  <a:close/>
                </a:path>
              </a:pathLst>
            </a:custGeom>
            <a:solidFill>
              <a:srgbClr val="A6DAE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7" name="Google Shape;177;p15"/>
            <p:cNvSpPr/>
            <p:nvPr/>
          </p:nvSpPr>
          <p:spPr>
            <a:xfrm>
              <a:off x="7573392" y="919163"/>
              <a:ext cx="196850" cy="14288"/>
            </a:xfrm>
            <a:custGeom>
              <a:avLst/>
              <a:gdLst/>
              <a:ahLst/>
              <a:cxnLst/>
              <a:rect l="l" t="t" r="r" b="b"/>
              <a:pathLst>
                <a:path w="124" h="9" extrusionOk="0">
                  <a:moveTo>
                    <a:pt x="119" y="0"/>
                  </a:moveTo>
                  <a:lnTo>
                    <a:pt x="5" y="0"/>
                  </a:lnTo>
                  <a:lnTo>
                    <a:pt x="5" y="0"/>
                  </a:lnTo>
                  <a:lnTo>
                    <a:pt x="3" y="1"/>
                  </a:lnTo>
                  <a:lnTo>
                    <a:pt x="2" y="2"/>
                  </a:lnTo>
                  <a:lnTo>
                    <a:pt x="1" y="5"/>
                  </a:lnTo>
                  <a:lnTo>
                    <a:pt x="0" y="7"/>
                  </a:lnTo>
                  <a:lnTo>
                    <a:pt x="0" y="9"/>
                  </a:lnTo>
                  <a:lnTo>
                    <a:pt x="124" y="9"/>
                  </a:lnTo>
                  <a:lnTo>
                    <a:pt x="124" y="7"/>
                  </a:lnTo>
                  <a:lnTo>
                    <a:pt x="124" y="7"/>
                  </a:lnTo>
                  <a:lnTo>
                    <a:pt x="124" y="5"/>
                  </a:lnTo>
                  <a:lnTo>
                    <a:pt x="123" y="2"/>
                  </a:lnTo>
                  <a:lnTo>
                    <a:pt x="121" y="1"/>
                  </a:lnTo>
                  <a:lnTo>
                    <a:pt x="119" y="0"/>
                  </a:lnTo>
                  <a:lnTo>
                    <a:pt x="11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8" name="Google Shape;178;p15"/>
            <p:cNvSpPr/>
            <p:nvPr/>
          </p:nvSpPr>
          <p:spPr>
            <a:xfrm>
              <a:off x="7400354" y="823913"/>
              <a:ext cx="542925" cy="52388"/>
            </a:xfrm>
            <a:custGeom>
              <a:avLst/>
              <a:gdLst/>
              <a:ahLst/>
              <a:cxnLst/>
              <a:rect l="l" t="t" r="r" b="b"/>
              <a:pathLst>
                <a:path w="342" h="33" extrusionOk="0">
                  <a:moveTo>
                    <a:pt x="0" y="0"/>
                  </a:moveTo>
                  <a:lnTo>
                    <a:pt x="0" y="24"/>
                  </a:lnTo>
                  <a:lnTo>
                    <a:pt x="0" y="24"/>
                  </a:lnTo>
                  <a:lnTo>
                    <a:pt x="1" y="27"/>
                  </a:lnTo>
                  <a:lnTo>
                    <a:pt x="2" y="31"/>
                  </a:lnTo>
                  <a:lnTo>
                    <a:pt x="5" y="32"/>
                  </a:lnTo>
                  <a:lnTo>
                    <a:pt x="9" y="33"/>
                  </a:lnTo>
                  <a:lnTo>
                    <a:pt x="334" y="33"/>
                  </a:lnTo>
                  <a:lnTo>
                    <a:pt x="334" y="33"/>
                  </a:lnTo>
                  <a:lnTo>
                    <a:pt x="337" y="32"/>
                  </a:lnTo>
                  <a:lnTo>
                    <a:pt x="340" y="31"/>
                  </a:lnTo>
                  <a:lnTo>
                    <a:pt x="341" y="27"/>
                  </a:lnTo>
                  <a:lnTo>
                    <a:pt x="342" y="24"/>
                  </a:lnTo>
                  <a:lnTo>
                    <a:pt x="342"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9" name="Google Shape;179;p15"/>
            <p:cNvSpPr/>
            <p:nvPr/>
          </p:nvSpPr>
          <p:spPr>
            <a:xfrm>
              <a:off x="7400354" y="481013"/>
              <a:ext cx="542925" cy="342900"/>
            </a:xfrm>
            <a:custGeom>
              <a:avLst/>
              <a:gdLst/>
              <a:ahLst/>
              <a:cxnLst/>
              <a:rect l="l" t="t" r="r" b="b"/>
              <a:pathLst>
                <a:path w="342" h="216" extrusionOk="0">
                  <a:moveTo>
                    <a:pt x="342" y="216"/>
                  </a:moveTo>
                  <a:lnTo>
                    <a:pt x="342" y="9"/>
                  </a:lnTo>
                  <a:lnTo>
                    <a:pt x="342" y="9"/>
                  </a:lnTo>
                  <a:lnTo>
                    <a:pt x="341" y="5"/>
                  </a:lnTo>
                  <a:lnTo>
                    <a:pt x="340" y="2"/>
                  </a:lnTo>
                  <a:lnTo>
                    <a:pt x="337" y="1"/>
                  </a:lnTo>
                  <a:lnTo>
                    <a:pt x="334" y="0"/>
                  </a:lnTo>
                  <a:lnTo>
                    <a:pt x="9" y="0"/>
                  </a:lnTo>
                  <a:lnTo>
                    <a:pt x="9" y="0"/>
                  </a:lnTo>
                  <a:lnTo>
                    <a:pt x="5" y="1"/>
                  </a:lnTo>
                  <a:lnTo>
                    <a:pt x="2" y="2"/>
                  </a:lnTo>
                  <a:lnTo>
                    <a:pt x="1" y="5"/>
                  </a:lnTo>
                  <a:lnTo>
                    <a:pt x="0" y="9"/>
                  </a:lnTo>
                  <a:lnTo>
                    <a:pt x="0" y="216"/>
                  </a:lnTo>
                  <a:lnTo>
                    <a:pt x="342" y="216"/>
                  </a:lnTo>
                  <a:close/>
                </a:path>
              </a:pathLst>
            </a:custGeom>
            <a:solidFill>
              <a:srgbClr val="0E303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0" name="Google Shape;180;p15"/>
            <p:cNvSpPr/>
            <p:nvPr/>
          </p:nvSpPr>
          <p:spPr>
            <a:xfrm>
              <a:off x="7422579" y="501651"/>
              <a:ext cx="498475" cy="298450"/>
            </a:xfrm>
            <a:prstGeom prst="rect">
              <a:avLst/>
            </a:prstGeom>
            <a:solidFill>
              <a:srgbClr val="15B0B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1" name="Google Shape;181;p15"/>
            <p:cNvSpPr/>
            <p:nvPr/>
          </p:nvSpPr>
          <p:spPr>
            <a:xfrm>
              <a:off x="7422579" y="501651"/>
              <a:ext cx="498475" cy="298450"/>
            </a:xfrm>
            <a:custGeom>
              <a:avLst/>
              <a:gdLst/>
              <a:ahLst/>
              <a:cxnLst/>
              <a:rect l="l" t="t" r="r" b="b"/>
              <a:pathLst>
                <a:path w="314" h="188" extrusionOk="0">
                  <a:moveTo>
                    <a:pt x="0" y="188"/>
                  </a:moveTo>
                  <a:lnTo>
                    <a:pt x="314" y="0"/>
                  </a:lnTo>
                  <a:lnTo>
                    <a:pt x="314" y="188"/>
                  </a:lnTo>
                  <a:lnTo>
                    <a:pt x="0" y="188"/>
                  </a:lnTo>
                  <a:close/>
                </a:path>
              </a:pathLst>
            </a:custGeom>
            <a:solidFill>
              <a:srgbClr val="1695A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2" name="Google Shape;182;p15"/>
            <p:cNvSpPr/>
            <p:nvPr/>
          </p:nvSpPr>
          <p:spPr>
            <a:xfrm>
              <a:off x="7840092" y="639763"/>
              <a:ext cx="165100" cy="323850"/>
            </a:xfrm>
            <a:custGeom>
              <a:avLst/>
              <a:gdLst/>
              <a:ahLst/>
              <a:cxnLst/>
              <a:rect l="l" t="t" r="r" b="b"/>
              <a:pathLst>
                <a:path w="104" h="204" extrusionOk="0">
                  <a:moveTo>
                    <a:pt x="88" y="0"/>
                  </a:moveTo>
                  <a:lnTo>
                    <a:pt x="17" y="0"/>
                  </a:lnTo>
                  <a:lnTo>
                    <a:pt x="17" y="0"/>
                  </a:lnTo>
                  <a:lnTo>
                    <a:pt x="10" y="1"/>
                  </a:lnTo>
                  <a:lnTo>
                    <a:pt x="5" y="4"/>
                  </a:lnTo>
                  <a:lnTo>
                    <a:pt x="1" y="10"/>
                  </a:lnTo>
                  <a:lnTo>
                    <a:pt x="0" y="15"/>
                  </a:lnTo>
                  <a:lnTo>
                    <a:pt x="0" y="188"/>
                  </a:lnTo>
                  <a:lnTo>
                    <a:pt x="0" y="188"/>
                  </a:lnTo>
                  <a:lnTo>
                    <a:pt x="1" y="195"/>
                  </a:lnTo>
                  <a:lnTo>
                    <a:pt x="5" y="199"/>
                  </a:lnTo>
                  <a:lnTo>
                    <a:pt x="10" y="203"/>
                  </a:lnTo>
                  <a:lnTo>
                    <a:pt x="17" y="204"/>
                  </a:lnTo>
                  <a:lnTo>
                    <a:pt x="88" y="204"/>
                  </a:lnTo>
                  <a:lnTo>
                    <a:pt x="88" y="204"/>
                  </a:lnTo>
                  <a:lnTo>
                    <a:pt x="95" y="203"/>
                  </a:lnTo>
                  <a:lnTo>
                    <a:pt x="100" y="199"/>
                  </a:lnTo>
                  <a:lnTo>
                    <a:pt x="103" y="195"/>
                  </a:lnTo>
                  <a:lnTo>
                    <a:pt x="104" y="188"/>
                  </a:lnTo>
                  <a:lnTo>
                    <a:pt x="104" y="15"/>
                  </a:lnTo>
                  <a:lnTo>
                    <a:pt x="104" y="15"/>
                  </a:lnTo>
                  <a:lnTo>
                    <a:pt x="103" y="10"/>
                  </a:lnTo>
                  <a:lnTo>
                    <a:pt x="100" y="4"/>
                  </a:lnTo>
                  <a:lnTo>
                    <a:pt x="95" y="1"/>
                  </a:lnTo>
                  <a:lnTo>
                    <a:pt x="88" y="0"/>
                  </a:lnTo>
                  <a:lnTo>
                    <a:pt x="88" y="0"/>
                  </a:lnTo>
                  <a:close/>
                </a:path>
              </a:pathLst>
            </a:custGeom>
            <a:solidFill>
              <a:srgbClr val="0E303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3" name="Google Shape;183;p15"/>
            <p:cNvSpPr/>
            <p:nvPr/>
          </p:nvSpPr>
          <p:spPr>
            <a:xfrm>
              <a:off x="7900417" y="658813"/>
              <a:ext cx="47625" cy="3175"/>
            </a:xfrm>
            <a:custGeom>
              <a:avLst/>
              <a:gdLst/>
              <a:ahLst/>
              <a:cxnLst/>
              <a:rect l="l" t="t" r="r" b="b"/>
              <a:pathLst>
                <a:path w="30" h="2" extrusionOk="0">
                  <a:moveTo>
                    <a:pt x="1" y="0"/>
                  </a:moveTo>
                  <a:lnTo>
                    <a:pt x="28" y="0"/>
                  </a:lnTo>
                  <a:lnTo>
                    <a:pt x="28" y="0"/>
                  </a:lnTo>
                  <a:lnTo>
                    <a:pt x="30" y="0"/>
                  </a:lnTo>
                  <a:lnTo>
                    <a:pt x="30" y="1"/>
                  </a:lnTo>
                  <a:lnTo>
                    <a:pt x="30" y="1"/>
                  </a:lnTo>
                  <a:lnTo>
                    <a:pt x="30" y="2"/>
                  </a:lnTo>
                  <a:lnTo>
                    <a:pt x="28" y="2"/>
                  </a:lnTo>
                  <a:lnTo>
                    <a:pt x="1" y="2"/>
                  </a:lnTo>
                  <a:lnTo>
                    <a:pt x="1" y="2"/>
                  </a:lnTo>
                  <a:lnTo>
                    <a:pt x="0" y="2"/>
                  </a:lnTo>
                  <a:lnTo>
                    <a:pt x="0" y="1"/>
                  </a:lnTo>
                  <a:lnTo>
                    <a:pt x="0" y="1"/>
                  </a:lnTo>
                  <a:lnTo>
                    <a:pt x="0" y="0"/>
                  </a:lnTo>
                  <a:lnTo>
                    <a:pt x="1" y="0"/>
                  </a:lnTo>
                  <a:lnTo>
                    <a:pt x="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4" name="Google Shape;184;p15"/>
            <p:cNvSpPr/>
            <p:nvPr/>
          </p:nvSpPr>
          <p:spPr>
            <a:xfrm>
              <a:off x="7851204" y="688976"/>
              <a:ext cx="142875" cy="211138"/>
            </a:xfrm>
            <a:prstGeom prst="rect">
              <a:avLst/>
            </a:prstGeom>
            <a:solidFill>
              <a:srgbClr val="A6DAE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5" name="Google Shape;185;p15"/>
            <p:cNvSpPr/>
            <p:nvPr/>
          </p:nvSpPr>
          <p:spPr>
            <a:xfrm>
              <a:off x="7851204" y="688976"/>
              <a:ext cx="142875" cy="211138"/>
            </a:xfrm>
            <a:custGeom>
              <a:avLst/>
              <a:gdLst/>
              <a:ahLst/>
              <a:cxnLst/>
              <a:rect l="l" t="t" r="r" b="b"/>
              <a:pathLst>
                <a:path w="90" h="133" extrusionOk="0">
                  <a:moveTo>
                    <a:pt x="0" y="133"/>
                  </a:moveTo>
                  <a:lnTo>
                    <a:pt x="90" y="133"/>
                  </a:lnTo>
                  <a:lnTo>
                    <a:pt x="90" y="0"/>
                  </a:lnTo>
                  <a:lnTo>
                    <a:pt x="0" y="133"/>
                  </a:lnTo>
                  <a:close/>
                </a:path>
              </a:pathLst>
            </a:custGeom>
            <a:solidFill>
              <a:srgbClr val="8FC4D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6" name="Google Shape;186;p15"/>
            <p:cNvSpPr/>
            <p:nvPr/>
          </p:nvSpPr>
          <p:spPr>
            <a:xfrm>
              <a:off x="7422579" y="846138"/>
              <a:ext cx="25400" cy="4763"/>
            </a:xfrm>
            <a:custGeom>
              <a:avLst/>
              <a:gdLst/>
              <a:ahLst/>
              <a:cxnLst/>
              <a:rect l="l" t="t" r="r" b="b"/>
              <a:pathLst>
                <a:path w="16" h="3" extrusionOk="0">
                  <a:moveTo>
                    <a:pt x="16" y="1"/>
                  </a:moveTo>
                  <a:lnTo>
                    <a:pt x="16" y="1"/>
                  </a:lnTo>
                  <a:lnTo>
                    <a:pt x="16" y="3"/>
                  </a:lnTo>
                  <a:lnTo>
                    <a:pt x="14" y="3"/>
                  </a:lnTo>
                  <a:lnTo>
                    <a:pt x="2" y="3"/>
                  </a:lnTo>
                  <a:lnTo>
                    <a:pt x="2" y="3"/>
                  </a:lnTo>
                  <a:lnTo>
                    <a:pt x="1" y="3"/>
                  </a:lnTo>
                  <a:lnTo>
                    <a:pt x="0" y="1"/>
                  </a:lnTo>
                  <a:lnTo>
                    <a:pt x="0" y="1"/>
                  </a:lnTo>
                  <a:lnTo>
                    <a:pt x="1" y="0"/>
                  </a:lnTo>
                  <a:lnTo>
                    <a:pt x="2" y="0"/>
                  </a:lnTo>
                  <a:lnTo>
                    <a:pt x="14" y="0"/>
                  </a:lnTo>
                  <a:lnTo>
                    <a:pt x="14" y="0"/>
                  </a:lnTo>
                  <a:lnTo>
                    <a:pt x="16" y="0"/>
                  </a:lnTo>
                  <a:lnTo>
                    <a:pt x="16" y="1"/>
                  </a:lnTo>
                  <a:lnTo>
                    <a:pt x="16" y="1"/>
                  </a:lnTo>
                  <a:close/>
                </a:path>
              </a:pathLst>
            </a:custGeom>
            <a:solidFill>
              <a:srgbClr val="15B0B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87" name="Google Shape;187;p15"/>
          <p:cNvGrpSpPr/>
          <p:nvPr/>
        </p:nvGrpSpPr>
        <p:grpSpPr>
          <a:xfrm>
            <a:off x="859194" y="4870629"/>
            <a:ext cx="468452" cy="448902"/>
            <a:chOff x="560388" y="1430338"/>
            <a:chExt cx="1090613" cy="1092200"/>
          </a:xfrm>
        </p:grpSpPr>
        <p:sp>
          <p:nvSpPr>
            <p:cNvPr id="188" name="Google Shape;188;p15"/>
            <p:cNvSpPr/>
            <p:nvPr/>
          </p:nvSpPr>
          <p:spPr>
            <a:xfrm>
              <a:off x="560388" y="1430338"/>
              <a:ext cx="1090613" cy="1090613"/>
            </a:xfrm>
            <a:custGeom>
              <a:avLst/>
              <a:gdLst/>
              <a:ahLst/>
              <a:cxnLst/>
              <a:rect l="l" t="t" r="r" b="b"/>
              <a:pathLst>
                <a:path w="687" h="687" extrusionOk="0">
                  <a:moveTo>
                    <a:pt x="687" y="344"/>
                  </a:moveTo>
                  <a:lnTo>
                    <a:pt x="687" y="344"/>
                  </a:lnTo>
                  <a:lnTo>
                    <a:pt x="687" y="361"/>
                  </a:lnTo>
                  <a:lnTo>
                    <a:pt x="686" y="379"/>
                  </a:lnTo>
                  <a:lnTo>
                    <a:pt x="684" y="397"/>
                  </a:lnTo>
                  <a:lnTo>
                    <a:pt x="680" y="413"/>
                  </a:lnTo>
                  <a:lnTo>
                    <a:pt x="676" y="430"/>
                  </a:lnTo>
                  <a:lnTo>
                    <a:pt x="671" y="446"/>
                  </a:lnTo>
                  <a:lnTo>
                    <a:pt x="666" y="462"/>
                  </a:lnTo>
                  <a:lnTo>
                    <a:pt x="660" y="478"/>
                  </a:lnTo>
                  <a:lnTo>
                    <a:pt x="653" y="492"/>
                  </a:lnTo>
                  <a:lnTo>
                    <a:pt x="646" y="507"/>
                  </a:lnTo>
                  <a:lnTo>
                    <a:pt x="637" y="522"/>
                  </a:lnTo>
                  <a:lnTo>
                    <a:pt x="628" y="537"/>
                  </a:lnTo>
                  <a:lnTo>
                    <a:pt x="619" y="550"/>
                  </a:lnTo>
                  <a:lnTo>
                    <a:pt x="609" y="562"/>
                  </a:lnTo>
                  <a:lnTo>
                    <a:pt x="598" y="575"/>
                  </a:lnTo>
                  <a:lnTo>
                    <a:pt x="587" y="587"/>
                  </a:lnTo>
                  <a:lnTo>
                    <a:pt x="574" y="598"/>
                  </a:lnTo>
                  <a:lnTo>
                    <a:pt x="562" y="609"/>
                  </a:lnTo>
                  <a:lnTo>
                    <a:pt x="550" y="619"/>
                  </a:lnTo>
                  <a:lnTo>
                    <a:pt x="536" y="629"/>
                  </a:lnTo>
                  <a:lnTo>
                    <a:pt x="522" y="637"/>
                  </a:lnTo>
                  <a:lnTo>
                    <a:pt x="507" y="646"/>
                  </a:lnTo>
                  <a:lnTo>
                    <a:pt x="492" y="653"/>
                  </a:lnTo>
                  <a:lnTo>
                    <a:pt x="477" y="660"/>
                  </a:lnTo>
                  <a:lnTo>
                    <a:pt x="461" y="667"/>
                  </a:lnTo>
                  <a:lnTo>
                    <a:pt x="446" y="672"/>
                  </a:lnTo>
                  <a:lnTo>
                    <a:pt x="430" y="676"/>
                  </a:lnTo>
                  <a:lnTo>
                    <a:pt x="412" y="680"/>
                  </a:lnTo>
                  <a:lnTo>
                    <a:pt x="396" y="684"/>
                  </a:lnTo>
                  <a:lnTo>
                    <a:pt x="379" y="686"/>
                  </a:lnTo>
                  <a:lnTo>
                    <a:pt x="361" y="687"/>
                  </a:lnTo>
                  <a:lnTo>
                    <a:pt x="344" y="687"/>
                  </a:lnTo>
                  <a:lnTo>
                    <a:pt x="344" y="687"/>
                  </a:lnTo>
                  <a:lnTo>
                    <a:pt x="326" y="687"/>
                  </a:lnTo>
                  <a:lnTo>
                    <a:pt x="308" y="686"/>
                  </a:lnTo>
                  <a:lnTo>
                    <a:pt x="291" y="684"/>
                  </a:lnTo>
                  <a:lnTo>
                    <a:pt x="275" y="680"/>
                  </a:lnTo>
                  <a:lnTo>
                    <a:pt x="258" y="676"/>
                  </a:lnTo>
                  <a:lnTo>
                    <a:pt x="242" y="672"/>
                  </a:lnTo>
                  <a:lnTo>
                    <a:pt x="226" y="667"/>
                  </a:lnTo>
                  <a:lnTo>
                    <a:pt x="210" y="660"/>
                  </a:lnTo>
                  <a:lnTo>
                    <a:pt x="195" y="653"/>
                  </a:lnTo>
                  <a:lnTo>
                    <a:pt x="180" y="646"/>
                  </a:lnTo>
                  <a:lnTo>
                    <a:pt x="166" y="637"/>
                  </a:lnTo>
                  <a:lnTo>
                    <a:pt x="151" y="629"/>
                  </a:lnTo>
                  <a:lnTo>
                    <a:pt x="137" y="619"/>
                  </a:lnTo>
                  <a:lnTo>
                    <a:pt x="125" y="609"/>
                  </a:lnTo>
                  <a:lnTo>
                    <a:pt x="113" y="598"/>
                  </a:lnTo>
                  <a:lnTo>
                    <a:pt x="101" y="587"/>
                  </a:lnTo>
                  <a:lnTo>
                    <a:pt x="90" y="575"/>
                  </a:lnTo>
                  <a:lnTo>
                    <a:pt x="79" y="562"/>
                  </a:lnTo>
                  <a:lnTo>
                    <a:pt x="69" y="550"/>
                  </a:lnTo>
                  <a:lnTo>
                    <a:pt x="59" y="537"/>
                  </a:lnTo>
                  <a:lnTo>
                    <a:pt x="50" y="522"/>
                  </a:lnTo>
                  <a:lnTo>
                    <a:pt x="42" y="507"/>
                  </a:lnTo>
                  <a:lnTo>
                    <a:pt x="34" y="492"/>
                  </a:lnTo>
                  <a:lnTo>
                    <a:pt x="27" y="478"/>
                  </a:lnTo>
                  <a:lnTo>
                    <a:pt x="21" y="462"/>
                  </a:lnTo>
                  <a:lnTo>
                    <a:pt x="16" y="446"/>
                  </a:lnTo>
                  <a:lnTo>
                    <a:pt x="11" y="430"/>
                  </a:lnTo>
                  <a:lnTo>
                    <a:pt x="7" y="413"/>
                  </a:lnTo>
                  <a:lnTo>
                    <a:pt x="4" y="397"/>
                  </a:lnTo>
                  <a:lnTo>
                    <a:pt x="1" y="379"/>
                  </a:lnTo>
                  <a:lnTo>
                    <a:pt x="0" y="361"/>
                  </a:lnTo>
                  <a:lnTo>
                    <a:pt x="0" y="344"/>
                  </a:lnTo>
                  <a:lnTo>
                    <a:pt x="0" y="344"/>
                  </a:lnTo>
                  <a:lnTo>
                    <a:pt x="0" y="327"/>
                  </a:lnTo>
                  <a:lnTo>
                    <a:pt x="1" y="308"/>
                  </a:lnTo>
                  <a:lnTo>
                    <a:pt x="4" y="291"/>
                  </a:lnTo>
                  <a:lnTo>
                    <a:pt x="7" y="275"/>
                  </a:lnTo>
                  <a:lnTo>
                    <a:pt x="11" y="258"/>
                  </a:lnTo>
                  <a:lnTo>
                    <a:pt x="16" y="242"/>
                  </a:lnTo>
                  <a:lnTo>
                    <a:pt x="21" y="226"/>
                  </a:lnTo>
                  <a:lnTo>
                    <a:pt x="27" y="210"/>
                  </a:lnTo>
                  <a:lnTo>
                    <a:pt x="34" y="195"/>
                  </a:lnTo>
                  <a:lnTo>
                    <a:pt x="42" y="181"/>
                  </a:lnTo>
                  <a:lnTo>
                    <a:pt x="50" y="166"/>
                  </a:lnTo>
                  <a:lnTo>
                    <a:pt x="59" y="151"/>
                  </a:lnTo>
                  <a:lnTo>
                    <a:pt x="69" y="138"/>
                  </a:lnTo>
                  <a:lnTo>
                    <a:pt x="79" y="125"/>
                  </a:lnTo>
                  <a:lnTo>
                    <a:pt x="90" y="113"/>
                  </a:lnTo>
                  <a:lnTo>
                    <a:pt x="101" y="101"/>
                  </a:lnTo>
                  <a:lnTo>
                    <a:pt x="113" y="90"/>
                  </a:lnTo>
                  <a:lnTo>
                    <a:pt x="125" y="79"/>
                  </a:lnTo>
                  <a:lnTo>
                    <a:pt x="137" y="69"/>
                  </a:lnTo>
                  <a:lnTo>
                    <a:pt x="151" y="59"/>
                  </a:lnTo>
                  <a:lnTo>
                    <a:pt x="166" y="51"/>
                  </a:lnTo>
                  <a:lnTo>
                    <a:pt x="180" y="42"/>
                  </a:lnTo>
                  <a:lnTo>
                    <a:pt x="195" y="35"/>
                  </a:lnTo>
                  <a:lnTo>
                    <a:pt x="210" y="27"/>
                  </a:lnTo>
                  <a:lnTo>
                    <a:pt x="226" y="21"/>
                  </a:lnTo>
                  <a:lnTo>
                    <a:pt x="242" y="16"/>
                  </a:lnTo>
                  <a:lnTo>
                    <a:pt x="258" y="11"/>
                  </a:lnTo>
                  <a:lnTo>
                    <a:pt x="275" y="8"/>
                  </a:lnTo>
                  <a:lnTo>
                    <a:pt x="291" y="4"/>
                  </a:lnTo>
                  <a:lnTo>
                    <a:pt x="308" y="1"/>
                  </a:lnTo>
                  <a:lnTo>
                    <a:pt x="326" y="0"/>
                  </a:lnTo>
                  <a:lnTo>
                    <a:pt x="344" y="0"/>
                  </a:lnTo>
                  <a:lnTo>
                    <a:pt x="344" y="0"/>
                  </a:lnTo>
                  <a:lnTo>
                    <a:pt x="361" y="0"/>
                  </a:lnTo>
                  <a:lnTo>
                    <a:pt x="379" y="1"/>
                  </a:lnTo>
                  <a:lnTo>
                    <a:pt x="396" y="4"/>
                  </a:lnTo>
                  <a:lnTo>
                    <a:pt x="412" y="8"/>
                  </a:lnTo>
                  <a:lnTo>
                    <a:pt x="430" y="11"/>
                  </a:lnTo>
                  <a:lnTo>
                    <a:pt x="446" y="16"/>
                  </a:lnTo>
                  <a:lnTo>
                    <a:pt x="461" y="21"/>
                  </a:lnTo>
                  <a:lnTo>
                    <a:pt x="477" y="27"/>
                  </a:lnTo>
                  <a:lnTo>
                    <a:pt x="492" y="35"/>
                  </a:lnTo>
                  <a:lnTo>
                    <a:pt x="507" y="42"/>
                  </a:lnTo>
                  <a:lnTo>
                    <a:pt x="522" y="51"/>
                  </a:lnTo>
                  <a:lnTo>
                    <a:pt x="536" y="59"/>
                  </a:lnTo>
                  <a:lnTo>
                    <a:pt x="550" y="69"/>
                  </a:lnTo>
                  <a:lnTo>
                    <a:pt x="562" y="79"/>
                  </a:lnTo>
                  <a:lnTo>
                    <a:pt x="574" y="90"/>
                  </a:lnTo>
                  <a:lnTo>
                    <a:pt x="587" y="101"/>
                  </a:lnTo>
                  <a:lnTo>
                    <a:pt x="598" y="113"/>
                  </a:lnTo>
                  <a:lnTo>
                    <a:pt x="609" y="125"/>
                  </a:lnTo>
                  <a:lnTo>
                    <a:pt x="619" y="138"/>
                  </a:lnTo>
                  <a:lnTo>
                    <a:pt x="628" y="151"/>
                  </a:lnTo>
                  <a:lnTo>
                    <a:pt x="637" y="166"/>
                  </a:lnTo>
                  <a:lnTo>
                    <a:pt x="646" y="181"/>
                  </a:lnTo>
                  <a:lnTo>
                    <a:pt x="653" y="195"/>
                  </a:lnTo>
                  <a:lnTo>
                    <a:pt x="660" y="210"/>
                  </a:lnTo>
                  <a:lnTo>
                    <a:pt x="666" y="226"/>
                  </a:lnTo>
                  <a:lnTo>
                    <a:pt x="671" y="242"/>
                  </a:lnTo>
                  <a:lnTo>
                    <a:pt x="676" y="258"/>
                  </a:lnTo>
                  <a:lnTo>
                    <a:pt x="680" y="275"/>
                  </a:lnTo>
                  <a:lnTo>
                    <a:pt x="684" y="291"/>
                  </a:lnTo>
                  <a:lnTo>
                    <a:pt x="686" y="308"/>
                  </a:lnTo>
                  <a:lnTo>
                    <a:pt x="687" y="327"/>
                  </a:lnTo>
                  <a:lnTo>
                    <a:pt x="687" y="344"/>
                  </a:lnTo>
                  <a:close/>
                </a:path>
              </a:pathLst>
            </a:custGeom>
            <a:solidFill>
              <a:srgbClr val="FF8E3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9" name="Google Shape;189;p15"/>
            <p:cNvSpPr/>
            <p:nvPr/>
          </p:nvSpPr>
          <p:spPr>
            <a:xfrm>
              <a:off x="560388" y="1430338"/>
              <a:ext cx="1090613" cy="1090613"/>
            </a:xfrm>
            <a:custGeom>
              <a:avLst/>
              <a:gdLst/>
              <a:ahLst/>
              <a:cxnLst/>
              <a:rect l="l" t="t" r="r" b="b"/>
              <a:pathLst>
                <a:path w="687" h="687" extrusionOk="0">
                  <a:moveTo>
                    <a:pt x="687" y="344"/>
                  </a:moveTo>
                  <a:lnTo>
                    <a:pt x="687" y="344"/>
                  </a:lnTo>
                  <a:lnTo>
                    <a:pt x="687" y="361"/>
                  </a:lnTo>
                  <a:lnTo>
                    <a:pt x="686" y="379"/>
                  </a:lnTo>
                  <a:lnTo>
                    <a:pt x="684" y="397"/>
                  </a:lnTo>
                  <a:lnTo>
                    <a:pt x="680" y="413"/>
                  </a:lnTo>
                  <a:lnTo>
                    <a:pt x="676" y="430"/>
                  </a:lnTo>
                  <a:lnTo>
                    <a:pt x="671" y="446"/>
                  </a:lnTo>
                  <a:lnTo>
                    <a:pt x="666" y="462"/>
                  </a:lnTo>
                  <a:lnTo>
                    <a:pt x="660" y="478"/>
                  </a:lnTo>
                  <a:lnTo>
                    <a:pt x="653" y="492"/>
                  </a:lnTo>
                  <a:lnTo>
                    <a:pt x="646" y="507"/>
                  </a:lnTo>
                  <a:lnTo>
                    <a:pt x="637" y="522"/>
                  </a:lnTo>
                  <a:lnTo>
                    <a:pt x="628" y="537"/>
                  </a:lnTo>
                  <a:lnTo>
                    <a:pt x="619" y="550"/>
                  </a:lnTo>
                  <a:lnTo>
                    <a:pt x="609" y="562"/>
                  </a:lnTo>
                  <a:lnTo>
                    <a:pt x="598" y="575"/>
                  </a:lnTo>
                  <a:lnTo>
                    <a:pt x="587" y="587"/>
                  </a:lnTo>
                  <a:lnTo>
                    <a:pt x="574" y="598"/>
                  </a:lnTo>
                  <a:lnTo>
                    <a:pt x="562" y="609"/>
                  </a:lnTo>
                  <a:lnTo>
                    <a:pt x="550" y="619"/>
                  </a:lnTo>
                  <a:lnTo>
                    <a:pt x="536" y="629"/>
                  </a:lnTo>
                  <a:lnTo>
                    <a:pt x="522" y="637"/>
                  </a:lnTo>
                  <a:lnTo>
                    <a:pt x="507" y="646"/>
                  </a:lnTo>
                  <a:lnTo>
                    <a:pt x="492" y="653"/>
                  </a:lnTo>
                  <a:lnTo>
                    <a:pt x="477" y="660"/>
                  </a:lnTo>
                  <a:lnTo>
                    <a:pt x="461" y="667"/>
                  </a:lnTo>
                  <a:lnTo>
                    <a:pt x="446" y="672"/>
                  </a:lnTo>
                  <a:lnTo>
                    <a:pt x="430" y="676"/>
                  </a:lnTo>
                  <a:lnTo>
                    <a:pt x="412" y="680"/>
                  </a:lnTo>
                  <a:lnTo>
                    <a:pt x="396" y="684"/>
                  </a:lnTo>
                  <a:lnTo>
                    <a:pt x="379" y="686"/>
                  </a:lnTo>
                  <a:lnTo>
                    <a:pt x="361" y="687"/>
                  </a:lnTo>
                  <a:lnTo>
                    <a:pt x="344" y="687"/>
                  </a:lnTo>
                  <a:lnTo>
                    <a:pt x="344" y="687"/>
                  </a:lnTo>
                  <a:lnTo>
                    <a:pt x="326" y="687"/>
                  </a:lnTo>
                  <a:lnTo>
                    <a:pt x="308" y="686"/>
                  </a:lnTo>
                  <a:lnTo>
                    <a:pt x="291" y="684"/>
                  </a:lnTo>
                  <a:lnTo>
                    <a:pt x="275" y="680"/>
                  </a:lnTo>
                  <a:lnTo>
                    <a:pt x="258" y="676"/>
                  </a:lnTo>
                  <a:lnTo>
                    <a:pt x="242" y="672"/>
                  </a:lnTo>
                  <a:lnTo>
                    <a:pt x="226" y="667"/>
                  </a:lnTo>
                  <a:lnTo>
                    <a:pt x="210" y="660"/>
                  </a:lnTo>
                  <a:lnTo>
                    <a:pt x="195" y="653"/>
                  </a:lnTo>
                  <a:lnTo>
                    <a:pt x="180" y="646"/>
                  </a:lnTo>
                  <a:lnTo>
                    <a:pt x="166" y="637"/>
                  </a:lnTo>
                  <a:lnTo>
                    <a:pt x="151" y="629"/>
                  </a:lnTo>
                  <a:lnTo>
                    <a:pt x="137" y="619"/>
                  </a:lnTo>
                  <a:lnTo>
                    <a:pt x="125" y="609"/>
                  </a:lnTo>
                  <a:lnTo>
                    <a:pt x="113" y="598"/>
                  </a:lnTo>
                  <a:lnTo>
                    <a:pt x="101" y="587"/>
                  </a:lnTo>
                  <a:lnTo>
                    <a:pt x="90" y="575"/>
                  </a:lnTo>
                  <a:lnTo>
                    <a:pt x="79" y="562"/>
                  </a:lnTo>
                  <a:lnTo>
                    <a:pt x="69" y="550"/>
                  </a:lnTo>
                  <a:lnTo>
                    <a:pt x="59" y="537"/>
                  </a:lnTo>
                  <a:lnTo>
                    <a:pt x="50" y="522"/>
                  </a:lnTo>
                  <a:lnTo>
                    <a:pt x="42" y="507"/>
                  </a:lnTo>
                  <a:lnTo>
                    <a:pt x="34" y="492"/>
                  </a:lnTo>
                  <a:lnTo>
                    <a:pt x="27" y="478"/>
                  </a:lnTo>
                  <a:lnTo>
                    <a:pt x="21" y="462"/>
                  </a:lnTo>
                  <a:lnTo>
                    <a:pt x="16" y="446"/>
                  </a:lnTo>
                  <a:lnTo>
                    <a:pt x="11" y="430"/>
                  </a:lnTo>
                  <a:lnTo>
                    <a:pt x="7" y="413"/>
                  </a:lnTo>
                  <a:lnTo>
                    <a:pt x="4" y="397"/>
                  </a:lnTo>
                  <a:lnTo>
                    <a:pt x="1" y="379"/>
                  </a:lnTo>
                  <a:lnTo>
                    <a:pt x="0" y="361"/>
                  </a:lnTo>
                  <a:lnTo>
                    <a:pt x="0" y="344"/>
                  </a:lnTo>
                  <a:lnTo>
                    <a:pt x="0" y="344"/>
                  </a:lnTo>
                  <a:lnTo>
                    <a:pt x="0" y="327"/>
                  </a:lnTo>
                  <a:lnTo>
                    <a:pt x="1" y="308"/>
                  </a:lnTo>
                  <a:lnTo>
                    <a:pt x="4" y="291"/>
                  </a:lnTo>
                  <a:lnTo>
                    <a:pt x="7" y="275"/>
                  </a:lnTo>
                  <a:lnTo>
                    <a:pt x="11" y="258"/>
                  </a:lnTo>
                  <a:lnTo>
                    <a:pt x="16" y="242"/>
                  </a:lnTo>
                  <a:lnTo>
                    <a:pt x="21" y="226"/>
                  </a:lnTo>
                  <a:lnTo>
                    <a:pt x="27" y="210"/>
                  </a:lnTo>
                  <a:lnTo>
                    <a:pt x="34" y="195"/>
                  </a:lnTo>
                  <a:lnTo>
                    <a:pt x="42" y="181"/>
                  </a:lnTo>
                  <a:lnTo>
                    <a:pt x="50" y="166"/>
                  </a:lnTo>
                  <a:lnTo>
                    <a:pt x="59" y="151"/>
                  </a:lnTo>
                  <a:lnTo>
                    <a:pt x="69" y="138"/>
                  </a:lnTo>
                  <a:lnTo>
                    <a:pt x="79" y="125"/>
                  </a:lnTo>
                  <a:lnTo>
                    <a:pt x="90" y="113"/>
                  </a:lnTo>
                  <a:lnTo>
                    <a:pt x="101" y="101"/>
                  </a:lnTo>
                  <a:lnTo>
                    <a:pt x="113" y="90"/>
                  </a:lnTo>
                  <a:lnTo>
                    <a:pt x="125" y="79"/>
                  </a:lnTo>
                  <a:lnTo>
                    <a:pt x="137" y="69"/>
                  </a:lnTo>
                  <a:lnTo>
                    <a:pt x="151" y="59"/>
                  </a:lnTo>
                  <a:lnTo>
                    <a:pt x="166" y="51"/>
                  </a:lnTo>
                  <a:lnTo>
                    <a:pt x="180" y="42"/>
                  </a:lnTo>
                  <a:lnTo>
                    <a:pt x="195" y="35"/>
                  </a:lnTo>
                  <a:lnTo>
                    <a:pt x="210" y="27"/>
                  </a:lnTo>
                  <a:lnTo>
                    <a:pt x="226" y="21"/>
                  </a:lnTo>
                  <a:lnTo>
                    <a:pt x="242" y="16"/>
                  </a:lnTo>
                  <a:lnTo>
                    <a:pt x="258" y="11"/>
                  </a:lnTo>
                  <a:lnTo>
                    <a:pt x="275" y="8"/>
                  </a:lnTo>
                  <a:lnTo>
                    <a:pt x="291" y="4"/>
                  </a:lnTo>
                  <a:lnTo>
                    <a:pt x="308" y="1"/>
                  </a:lnTo>
                  <a:lnTo>
                    <a:pt x="326" y="0"/>
                  </a:lnTo>
                  <a:lnTo>
                    <a:pt x="344" y="0"/>
                  </a:lnTo>
                  <a:lnTo>
                    <a:pt x="344" y="0"/>
                  </a:lnTo>
                  <a:lnTo>
                    <a:pt x="361" y="0"/>
                  </a:lnTo>
                  <a:lnTo>
                    <a:pt x="379" y="1"/>
                  </a:lnTo>
                  <a:lnTo>
                    <a:pt x="396" y="4"/>
                  </a:lnTo>
                  <a:lnTo>
                    <a:pt x="412" y="8"/>
                  </a:lnTo>
                  <a:lnTo>
                    <a:pt x="430" y="11"/>
                  </a:lnTo>
                  <a:lnTo>
                    <a:pt x="446" y="16"/>
                  </a:lnTo>
                  <a:lnTo>
                    <a:pt x="461" y="21"/>
                  </a:lnTo>
                  <a:lnTo>
                    <a:pt x="477" y="27"/>
                  </a:lnTo>
                  <a:lnTo>
                    <a:pt x="492" y="35"/>
                  </a:lnTo>
                  <a:lnTo>
                    <a:pt x="507" y="42"/>
                  </a:lnTo>
                  <a:lnTo>
                    <a:pt x="522" y="51"/>
                  </a:lnTo>
                  <a:lnTo>
                    <a:pt x="536" y="59"/>
                  </a:lnTo>
                  <a:lnTo>
                    <a:pt x="550" y="69"/>
                  </a:lnTo>
                  <a:lnTo>
                    <a:pt x="562" y="79"/>
                  </a:lnTo>
                  <a:lnTo>
                    <a:pt x="574" y="90"/>
                  </a:lnTo>
                  <a:lnTo>
                    <a:pt x="587" y="101"/>
                  </a:lnTo>
                  <a:lnTo>
                    <a:pt x="598" y="113"/>
                  </a:lnTo>
                  <a:lnTo>
                    <a:pt x="609" y="125"/>
                  </a:lnTo>
                  <a:lnTo>
                    <a:pt x="619" y="138"/>
                  </a:lnTo>
                  <a:lnTo>
                    <a:pt x="628" y="151"/>
                  </a:lnTo>
                  <a:lnTo>
                    <a:pt x="637" y="166"/>
                  </a:lnTo>
                  <a:lnTo>
                    <a:pt x="646" y="181"/>
                  </a:lnTo>
                  <a:lnTo>
                    <a:pt x="653" y="195"/>
                  </a:lnTo>
                  <a:lnTo>
                    <a:pt x="660" y="210"/>
                  </a:lnTo>
                  <a:lnTo>
                    <a:pt x="666" y="226"/>
                  </a:lnTo>
                  <a:lnTo>
                    <a:pt x="671" y="242"/>
                  </a:lnTo>
                  <a:lnTo>
                    <a:pt x="676" y="258"/>
                  </a:lnTo>
                  <a:lnTo>
                    <a:pt x="680" y="275"/>
                  </a:lnTo>
                  <a:lnTo>
                    <a:pt x="684" y="291"/>
                  </a:lnTo>
                  <a:lnTo>
                    <a:pt x="686" y="308"/>
                  </a:lnTo>
                  <a:lnTo>
                    <a:pt x="687" y="327"/>
                  </a:lnTo>
                  <a:lnTo>
                    <a:pt x="687" y="34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0" name="Google Shape;190;p15"/>
            <p:cNvSpPr/>
            <p:nvPr/>
          </p:nvSpPr>
          <p:spPr>
            <a:xfrm>
              <a:off x="560388" y="1941513"/>
              <a:ext cx="1588" cy="34925"/>
            </a:xfrm>
            <a:custGeom>
              <a:avLst/>
              <a:gdLst/>
              <a:ahLst/>
              <a:cxnLst/>
              <a:rect l="l" t="t" r="r" b="b"/>
              <a:pathLst>
                <a:path w="1" h="22" extrusionOk="0">
                  <a:moveTo>
                    <a:pt x="0" y="22"/>
                  </a:moveTo>
                  <a:lnTo>
                    <a:pt x="0" y="22"/>
                  </a:lnTo>
                  <a:lnTo>
                    <a:pt x="0" y="22"/>
                  </a:lnTo>
                  <a:lnTo>
                    <a:pt x="0" y="22"/>
                  </a:lnTo>
                  <a:lnTo>
                    <a:pt x="0" y="22"/>
                  </a:lnTo>
                  <a:lnTo>
                    <a:pt x="0" y="22"/>
                  </a:lnTo>
                  <a:close/>
                  <a:moveTo>
                    <a:pt x="0" y="21"/>
                  </a:moveTo>
                  <a:lnTo>
                    <a:pt x="0" y="21"/>
                  </a:lnTo>
                  <a:lnTo>
                    <a:pt x="0" y="21"/>
                  </a:lnTo>
                  <a:lnTo>
                    <a:pt x="0" y="21"/>
                  </a:lnTo>
                  <a:lnTo>
                    <a:pt x="0" y="21"/>
                  </a:lnTo>
                  <a:close/>
                  <a:moveTo>
                    <a:pt x="0" y="21"/>
                  </a:moveTo>
                  <a:lnTo>
                    <a:pt x="0" y="21"/>
                  </a:lnTo>
                  <a:lnTo>
                    <a:pt x="0" y="21"/>
                  </a:lnTo>
                  <a:lnTo>
                    <a:pt x="0" y="21"/>
                  </a:lnTo>
                  <a:lnTo>
                    <a:pt x="0" y="21"/>
                  </a:lnTo>
                  <a:close/>
                  <a:moveTo>
                    <a:pt x="0" y="19"/>
                  </a:moveTo>
                  <a:lnTo>
                    <a:pt x="0" y="19"/>
                  </a:lnTo>
                  <a:lnTo>
                    <a:pt x="0" y="21"/>
                  </a:lnTo>
                  <a:lnTo>
                    <a:pt x="0" y="21"/>
                  </a:lnTo>
                  <a:lnTo>
                    <a:pt x="0" y="19"/>
                  </a:lnTo>
                  <a:close/>
                  <a:moveTo>
                    <a:pt x="0" y="19"/>
                  </a:moveTo>
                  <a:lnTo>
                    <a:pt x="0" y="19"/>
                  </a:lnTo>
                  <a:lnTo>
                    <a:pt x="0" y="19"/>
                  </a:lnTo>
                  <a:lnTo>
                    <a:pt x="0" y="19"/>
                  </a:lnTo>
                  <a:lnTo>
                    <a:pt x="0" y="19"/>
                  </a:lnTo>
                  <a:close/>
                  <a:moveTo>
                    <a:pt x="0" y="18"/>
                  </a:moveTo>
                  <a:lnTo>
                    <a:pt x="0" y="18"/>
                  </a:lnTo>
                  <a:lnTo>
                    <a:pt x="0" y="19"/>
                  </a:lnTo>
                  <a:lnTo>
                    <a:pt x="0" y="19"/>
                  </a:lnTo>
                  <a:lnTo>
                    <a:pt x="0" y="18"/>
                  </a:lnTo>
                  <a:close/>
                  <a:moveTo>
                    <a:pt x="0" y="18"/>
                  </a:moveTo>
                  <a:lnTo>
                    <a:pt x="0" y="18"/>
                  </a:lnTo>
                  <a:lnTo>
                    <a:pt x="0" y="18"/>
                  </a:lnTo>
                  <a:lnTo>
                    <a:pt x="0" y="18"/>
                  </a:lnTo>
                  <a:lnTo>
                    <a:pt x="0" y="18"/>
                  </a:lnTo>
                  <a:close/>
                  <a:moveTo>
                    <a:pt x="0" y="17"/>
                  </a:moveTo>
                  <a:lnTo>
                    <a:pt x="0" y="17"/>
                  </a:lnTo>
                  <a:lnTo>
                    <a:pt x="0" y="18"/>
                  </a:lnTo>
                  <a:lnTo>
                    <a:pt x="0" y="18"/>
                  </a:lnTo>
                  <a:lnTo>
                    <a:pt x="0" y="17"/>
                  </a:lnTo>
                  <a:close/>
                  <a:moveTo>
                    <a:pt x="0" y="17"/>
                  </a:moveTo>
                  <a:lnTo>
                    <a:pt x="0" y="17"/>
                  </a:lnTo>
                  <a:lnTo>
                    <a:pt x="0" y="17"/>
                  </a:lnTo>
                  <a:lnTo>
                    <a:pt x="0" y="17"/>
                  </a:lnTo>
                  <a:lnTo>
                    <a:pt x="0" y="17"/>
                  </a:lnTo>
                  <a:close/>
                  <a:moveTo>
                    <a:pt x="0" y="17"/>
                  </a:moveTo>
                  <a:lnTo>
                    <a:pt x="0" y="17"/>
                  </a:lnTo>
                  <a:lnTo>
                    <a:pt x="0" y="17"/>
                  </a:lnTo>
                  <a:lnTo>
                    <a:pt x="0" y="17"/>
                  </a:lnTo>
                  <a:lnTo>
                    <a:pt x="0" y="17"/>
                  </a:lnTo>
                  <a:close/>
                  <a:moveTo>
                    <a:pt x="0" y="16"/>
                  </a:moveTo>
                  <a:lnTo>
                    <a:pt x="0" y="16"/>
                  </a:lnTo>
                  <a:lnTo>
                    <a:pt x="0" y="16"/>
                  </a:lnTo>
                  <a:lnTo>
                    <a:pt x="0" y="16"/>
                  </a:lnTo>
                  <a:lnTo>
                    <a:pt x="0" y="16"/>
                  </a:lnTo>
                  <a:close/>
                  <a:moveTo>
                    <a:pt x="0" y="16"/>
                  </a:moveTo>
                  <a:lnTo>
                    <a:pt x="0" y="16"/>
                  </a:lnTo>
                  <a:lnTo>
                    <a:pt x="0" y="16"/>
                  </a:lnTo>
                  <a:lnTo>
                    <a:pt x="0" y="16"/>
                  </a:lnTo>
                  <a:lnTo>
                    <a:pt x="0" y="16"/>
                  </a:lnTo>
                  <a:close/>
                  <a:moveTo>
                    <a:pt x="0" y="14"/>
                  </a:moveTo>
                  <a:lnTo>
                    <a:pt x="0" y="14"/>
                  </a:lnTo>
                  <a:lnTo>
                    <a:pt x="0" y="14"/>
                  </a:lnTo>
                  <a:lnTo>
                    <a:pt x="0" y="14"/>
                  </a:lnTo>
                  <a:lnTo>
                    <a:pt x="0" y="14"/>
                  </a:lnTo>
                  <a:close/>
                  <a:moveTo>
                    <a:pt x="0" y="14"/>
                  </a:moveTo>
                  <a:lnTo>
                    <a:pt x="0" y="14"/>
                  </a:lnTo>
                  <a:lnTo>
                    <a:pt x="0" y="14"/>
                  </a:lnTo>
                  <a:lnTo>
                    <a:pt x="0" y="14"/>
                  </a:lnTo>
                  <a:lnTo>
                    <a:pt x="0" y="14"/>
                  </a:lnTo>
                  <a:close/>
                  <a:moveTo>
                    <a:pt x="0" y="13"/>
                  </a:moveTo>
                  <a:lnTo>
                    <a:pt x="0" y="13"/>
                  </a:lnTo>
                  <a:lnTo>
                    <a:pt x="0" y="14"/>
                  </a:lnTo>
                  <a:lnTo>
                    <a:pt x="0" y="14"/>
                  </a:lnTo>
                  <a:lnTo>
                    <a:pt x="0" y="13"/>
                  </a:lnTo>
                  <a:close/>
                  <a:moveTo>
                    <a:pt x="0" y="13"/>
                  </a:moveTo>
                  <a:lnTo>
                    <a:pt x="0" y="13"/>
                  </a:lnTo>
                  <a:lnTo>
                    <a:pt x="0" y="13"/>
                  </a:lnTo>
                  <a:lnTo>
                    <a:pt x="0" y="13"/>
                  </a:lnTo>
                  <a:lnTo>
                    <a:pt x="0" y="13"/>
                  </a:lnTo>
                  <a:close/>
                  <a:moveTo>
                    <a:pt x="0" y="12"/>
                  </a:moveTo>
                  <a:lnTo>
                    <a:pt x="0" y="12"/>
                  </a:lnTo>
                  <a:lnTo>
                    <a:pt x="0" y="13"/>
                  </a:lnTo>
                  <a:lnTo>
                    <a:pt x="0" y="13"/>
                  </a:lnTo>
                  <a:lnTo>
                    <a:pt x="0" y="12"/>
                  </a:lnTo>
                  <a:close/>
                  <a:moveTo>
                    <a:pt x="0" y="12"/>
                  </a:moveTo>
                  <a:lnTo>
                    <a:pt x="0" y="12"/>
                  </a:lnTo>
                  <a:lnTo>
                    <a:pt x="0" y="12"/>
                  </a:lnTo>
                  <a:lnTo>
                    <a:pt x="0" y="12"/>
                  </a:lnTo>
                  <a:lnTo>
                    <a:pt x="0" y="12"/>
                  </a:lnTo>
                  <a:close/>
                  <a:moveTo>
                    <a:pt x="0" y="12"/>
                  </a:moveTo>
                  <a:lnTo>
                    <a:pt x="0" y="12"/>
                  </a:lnTo>
                  <a:lnTo>
                    <a:pt x="0" y="12"/>
                  </a:lnTo>
                  <a:lnTo>
                    <a:pt x="0" y="12"/>
                  </a:lnTo>
                  <a:lnTo>
                    <a:pt x="0" y="12"/>
                  </a:lnTo>
                  <a:close/>
                  <a:moveTo>
                    <a:pt x="0" y="11"/>
                  </a:moveTo>
                  <a:lnTo>
                    <a:pt x="0" y="11"/>
                  </a:lnTo>
                  <a:lnTo>
                    <a:pt x="0" y="11"/>
                  </a:lnTo>
                  <a:lnTo>
                    <a:pt x="0" y="11"/>
                  </a:lnTo>
                  <a:lnTo>
                    <a:pt x="0" y="11"/>
                  </a:lnTo>
                  <a:close/>
                  <a:moveTo>
                    <a:pt x="0" y="11"/>
                  </a:moveTo>
                  <a:lnTo>
                    <a:pt x="0" y="11"/>
                  </a:lnTo>
                  <a:lnTo>
                    <a:pt x="0" y="11"/>
                  </a:lnTo>
                  <a:lnTo>
                    <a:pt x="0" y="11"/>
                  </a:lnTo>
                  <a:lnTo>
                    <a:pt x="0" y="11"/>
                  </a:lnTo>
                  <a:close/>
                  <a:moveTo>
                    <a:pt x="0" y="10"/>
                  </a:moveTo>
                  <a:lnTo>
                    <a:pt x="0" y="10"/>
                  </a:lnTo>
                  <a:lnTo>
                    <a:pt x="0" y="10"/>
                  </a:lnTo>
                  <a:lnTo>
                    <a:pt x="0" y="10"/>
                  </a:lnTo>
                  <a:lnTo>
                    <a:pt x="0" y="10"/>
                  </a:lnTo>
                  <a:close/>
                  <a:moveTo>
                    <a:pt x="0" y="10"/>
                  </a:moveTo>
                  <a:lnTo>
                    <a:pt x="0" y="10"/>
                  </a:lnTo>
                  <a:lnTo>
                    <a:pt x="0" y="10"/>
                  </a:lnTo>
                  <a:lnTo>
                    <a:pt x="0" y="10"/>
                  </a:lnTo>
                  <a:lnTo>
                    <a:pt x="0" y="10"/>
                  </a:lnTo>
                  <a:close/>
                  <a:moveTo>
                    <a:pt x="0" y="8"/>
                  </a:moveTo>
                  <a:lnTo>
                    <a:pt x="0" y="8"/>
                  </a:lnTo>
                  <a:lnTo>
                    <a:pt x="0" y="8"/>
                  </a:lnTo>
                  <a:lnTo>
                    <a:pt x="0" y="8"/>
                  </a:lnTo>
                  <a:lnTo>
                    <a:pt x="0" y="8"/>
                  </a:lnTo>
                  <a:close/>
                  <a:moveTo>
                    <a:pt x="0" y="8"/>
                  </a:moveTo>
                  <a:lnTo>
                    <a:pt x="0" y="8"/>
                  </a:lnTo>
                  <a:lnTo>
                    <a:pt x="0" y="8"/>
                  </a:lnTo>
                  <a:lnTo>
                    <a:pt x="0" y="8"/>
                  </a:lnTo>
                  <a:lnTo>
                    <a:pt x="0" y="8"/>
                  </a:lnTo>
                  <a:close/>
                  <a:moveTo>
                    <a:pt x="0" y="8"/>
                  </a:moveTo>
                  <a:lnTo>
                    <a:pt x="0" y="8"/>
                  </a:lnTo>
                  <a:lnTo>
                    <a:pt x="0" y="8"/>
                  </a:lnTo>
                  <a:lnTo>
                    <a:pt x="0" y="8"/>
                  </a:lnTo>
                  <a:lnTo>
                    <a:pt x="0" y="8"/>
                  </a:lnTo>
                  <a:close/>
                  <a:moveTo>
                    <a:pt x="0" y="6"/>
                  </a:moveTo>
                  <a:lnTo>
                    <a:pt x="0" y="6"/>
                  </a:lnTo>
                  <a:lnTo>
                    <a:pt x="0" y="7"/>
                  </a:lnTo>
                  <a:lnTo>
                    <a:pt x="0" y="7"/>
                  </a:lnTo>
                  <a:lnTo>
                    <a:pt x="0" y="6"/>
                  </a:lnTo>
                  <a:close/>
                  <a:moveTo>
                    <a:pt x="0" y="6"/>
                  </a:moveTo>
                  <a:lnTo>
                    <a:pt x="0" y="6"/>
                  </a:lnTo>
                  <a:lnTo>
                    <a:pt x="0" y="6"/>
                  </a:lnTo>
                  <a:lnTo>
                    <a:pt x="0" y="6"/>
                  </a:lnTo>
                  <a:lnTo>
                    <a:pt x="0" y="6"/>
                  </a:lnTo>
                  <a:close/>
                  <a:moveTo>
                    <a:pt x="0" y="6"/>
                  </a:moveTo>
                  <a:lnTo>
                    <a:pt x="0" y="6"/>
                  </a:lnTo>
                  <a:lnTo>
                    <a:pt x="0" y="6"/>
                  </a:lnTo>
                  <a:lnTo>
                    <a:pt x="0" y="6"/>
                  </a:lnTo>
                  <a:lnTo>
                    <a:pt x="0" y="6"/>
                  </a:lnTo>
                  <a:close/>
                  <a:moveTo>
                    <a:pt x="0" y="5"/>
                  </a:moveTo>
                  <a:lnTo>
                    <a:pt x="0" y="5"/>
                  </a:lnTo>
                  <a:lnTo>
                    <a:pt x="0" y="5"/>
                  </a:lnTo>
                  <a:lnTo>
                    <a:pt x="0" y="5"/>
                  </a:lnTo>
                  <a:lnTo>
                    <a:pt x="0" y="5"/>
                  </a:lnTo>
                  <a:close/>
                  <a:moveTo>
                    <a:pt x="0" y="3"/>
                  </a:moveTo>
                  <a:lnTo>
                    <a:pt x="0" y="3"/>
                  </a:lnTo>
                  <a:lnTo>
                    <a:pt x="0" y="3"/>
                  </a:lnTo>
                  <a:lnTo>
                    <a:pt x="0" y="3"/>
                  </a:lnTo>
                  <a:lnTo>
                    <a:pt x="0" y="3"/>
                  </a:lnTo>
                  <a:close/>
                  <a:moveTo>
                    <a:pt x="0" y="3"/>
                  </a:moveTo>
                  <a:lnTo>
                    <a:pt x="0" y="3"/>
                  </a:lnTo>
                  <a:lnTo>
                    <a:pt x="0" y="3"/>
                  </a:lnTo>
                  <a:lnTo>
                    <a:pt x="0" y="3"/>
                  </a:lnTo>
                  <a:lnTo>
                    <a:pt x="0" y="3"/>
                  </a:lnTo>
                  <a:close/>
                  <a:moveTo>
                    <a:pt x="0" y="2"/>
                  </a:moveTo>
                  <a:lnTo>
                    <a:pt x="0" y="2"/>
                  </a:lnTo>
                  <a:lnTo>
                    <a:pt x="0" y="3"/>
                  </a:lnTo>
                  <a:lnTo>
                    <a:pt x="0" y="3"/>
                  </a:lnTo>
                  <a:lnTo>
                    <a:pt x="0" y="2"/>
                  </a:lnTo>
                  <a:close/>
                  <a:moveTo>
                    <a:pt x="0" y="2"/>
                  </a:moveTo>
                  <a:lnTo>
                    <a:pt x="0" y="2"/>
                  </a:lnTo>
                  <a:lnTo>
                    <a:pt x="0" y="2"/>
                  </a:lnTo>
                  <a:lnTo>
                    <a:pt x="0" y="2"/>
                  </a:lnTo>
                  <a:lnTo>
                    <a:pt x="0" y="2"/>
                  </a:lnTo>
                  <a:close/>
                  <a:moveTo>
                    <a:pt x="1" y="1"/>
                  </a:moveTo>
                  <a:lnTo>
                    <a:pt x="1" y="1"/>
                  </a:lnTo>
                  <a:lnTo>
                    <a:pt x="1" y="1"/>
                  </a:lnTo>
                  <a:close/>
                  <a:moveTo>
                    <a:pt x="1" y="0"/>
                  </a:moveTo>
                  <a:lnTo>
                    <a:pt x="1" y="0"/>
                  </a:lnTo>
                  <a:lnTo>
                    <a:pt x="1" y="0"/>
                  </a:lnTo>
                  <a:lnTo>
                    <a:pt x="1" y="0"/>
                  </a:lnTo>
                  <a:lnTo>
                    <a:pt x="1" y="0"/>
                  </a:lnTo>
                  <a:close/>
                </a:path>
              </a:pathLst>
            </a:custGeom>
            <a:solidFill>
              <a:srgbClr val="403026"/>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1" name="Google Shape;191;p15"/>
            <p:cNvSpPr/>
            <p:nvPr/>
          </p:nvSpPr>
          <p:spPr>
            <a:xfrm>
              <a:off x="560388" y="1976438"/>
              <a:ext cx="0" cy="0"/>
            </a:xfrm>
            <a:custGeom>
              <a:avLst/>
              <a:gdLst/>
              <a:ahLst/>
              <a:cxnLst/>
              <a:rect l="l" t="t" r="r" b="b"/>
              <a:pathLst>
                <a:path w="120000" h="120000" extrusionOk="0">
                  <a:moveTo>
                    <a:pt x="0" y="0"/>
                  </a:moveTo>
                  <a:lnTo>
                    <a:pt x="0" y="0"/>
                  </a:lnTo>
                  <a:lnTo>
                    <a:pt x="0" y="0"/>
                  </a:lnTo>
                  <a:lnTo>
                    <a:pt x="0" y="0"/>
                  </a:ln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192;p15"/>
            <p:cNvSpPr/>
            <p:nvPr/>
          </p:nvSpPr>
          <p:spPr>
            <a:xfrm>
              <a:off x="560388" y="19748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3" name="Google Shape;193;p15"/>
            <p:cNvSpPr/>
            <p:nvPr/>
          </p:nvSpPr>
          <p:spPr>
            <a:xfrm>
              <a:off x="560388" y="19748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4" name="Google Shape;194;p15"/>
            <p:cNvSpPr/>
            <p:nvPr/>
          </p:nvSpPr>
          <p:spPr>
            <a:xfrm>
              <a:off x="560388" y="1971675"/>
              <a:ext cx="1588" cy="31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195;p15"/>
            <p:cNvSpPr/>
            <p:nvPr/>
          </p:nvSpPr>
          <p:spPr>
            <a:xfrm>
              <a:off x="560388" y="1971675"/>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6" name="Google Shape;196;p15"/>
            <p:cNvSpPr/>
            <p:nvPr/>
          </p:nvSpPr>
          <p:spPr>
            <a:xfrm>
              <a:off x="560388" y="197008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 name="Google Shape;197;p15"/>
            <p:cNvSpPr/>
            <p:nvPr/>
          </p:nvSpPr>
          <p:spPr>
            <a:xfrm>
              <a:off x="560388" y="197008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8" name="Google Shape;198;p15"/>
            <p:cNvSpPr/>
            <p:nvPr/>
          </p:nvSpPr>
          <p:spPr>
            <a:xfrm>
              <a:off x="560388" y="196850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9" name="Google Shape;199;p15"/>
            <p:cNvSpPr/>
            <p:nvPr/>
          </p:nvSpPr>
          <p:spPr>
            <a:xfrm>
              <a:off x="560388" y="196850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0" name="Google Shape;200;p15"/>
            <p:cNvSpPr/>
            <p:nvPr/>
          </p:nvSpPr>
          <p:spPr>
            <a:xfrm>
              <a:off x="560388" y="196850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1" name="Google Shape;201;p15"/>
            <p:cNvSpPr/>
            <p:nvPr/>
          </p:nvSpPr>
          <p:spPr>
            <a:xfrm>
              <a:off x="560388" y="196691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2" name="Google Shape;202;p15"/>
            <p:cNvSpPr/>
            <p:nvPr/>
          </p:nvSpPr>
          <p:spPr>
            <a:xfrm>
              <a:off x="560388" y="196691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3" name="Google Shape;203;p15"/>
            <p:cNvSpPr/>
            <p:nvPr/>
          </p:nvSpPr>
          <p:spPr>
            <a:xfrm>
              <a:off x="560388" y="196373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15"/>
            <p:cNvSpPr/>
            <p:nvPr/>
          </p:nvSpPr>
          <p:spPr>
            <a:xfrm>
              <a:off x="560388" y="196373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15"/>
            <p:cNvSpPr/>
            <p:nvPr/>
          </p:nvSpPr>
          <p:spPr>
            <a:xfrm>
              <a:off x="560388" y="19621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15"/>
            <p:cNvSpPr/>
            <p:nvPr/>
          </p:nvSpPr>
          <p:spPr>
            <a:xfrm>
              <a:off x="560388" y="19621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15"/>
            <p:cNvSpPr/>
            <p:nvPr/>
          </p:nvSpPr>
          <p:spPr>
            <a:xfrm>
              <a:off x="560388" y="196056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15"/>
            <p:cNvSpPr/>
            <p:nvPr/>
          </p:nvSpPr>
          <p:spPr>
            <a:xfrm>
              <a:off x="560388" y="196056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15"/>
            <p:cNvSpPr/>
            <p:nvPr/>
          </p:nvSpPr>
          <p:spPr>
            <a:xfrm>
              <a:off x="560388" y="196056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15"/>
            <p:cNvSpPr/>
            <p:nvPr/>
          </p:nvSpPr>
          <p:spPr>
            <a:xfrm>
              <a:off x="560388" y="1958975"/>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15"/>
            <p:cNvSpPr/>
            <p:nvPr/>
          </p:nvSpPr>
          <p:spPr>
            <a:xfrm>
              <a:off x="560388" y="1958975"/>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15"/>
            <p:cNvSpPr/>
            <p:nvPr/>
          </p:nvSpPr>
          <p:spPr>
            <a:xfrm>
              <a:off x="560388" y="195738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15"/>
            <p:cNvSpPr/>
            <p:nvPr/>
          </p:nvSpPr>
          <p:spPr>
            <a:xfrm>
              <a:off x="560388" y="195738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15"/>
            <p:cNvSpPr/>
            <p:nvPr/>
          </p:nvSpPr>
          <p:spPr>
            <a:xfrm>
              <a:off x="560388" y="195421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15"/>
            <p:cNvSpPr/>
            <p:nvPr/>
          </p:nvSpPr>
          <p:spPr>
            <a:xfrm>
              <a:off x="560388" y="195421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15"/>
            <p:cNvSpPr/>
            <p:nvPr/>
          </p:nvSpPr>
          <p:spPr>
            <a:xfrm>
              <a:off x="560388" y="195421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15"/>
            <p:cNvSpPr/>
            <p:nvPr/>
          </p:nvSpPr>
          <p:spPr>
            <a:xfrm>
              <a:off x="560388" y="195103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15"/>
            <p:cNvSpPr/>
            <p:nvPr/>
          </p:nvSpPr>
          <p:spPr>
            <a:xfrm>
              <a:off x="560388" y="195103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15"/>
            <p:cNvSpPr/>
            <p:nvPr/>
          </p:nvSpPr>
          <p:spPr>
            <a:xfrm>
              <a:off x="560388" y="195103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15"/>
            <p:cNvSpPr/>
            <p:nvPr/>
          </p:nvSpPr>
          <p:spPr>
            <a:xfrm>
              <a:off x="560388" y="19494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15"/>
            <p:cNvSpPr/>
            <p:nvPr/>
          </p:nvSpPr>
          <p:spPr>
            <a:xfrm>
              <a:off x="560388" y="1946275"/>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15"/>
            <p:cNvSpPr/>
            <p:nvPr/>
          </p:nvSpPr>
          <p:spPr>
            <a:xfrm>
              <a:off x="560388" y="1946275"/>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15"/>
            <p:cNvSpPr/>
            <p:nvPr/>
          </p:nvSpPr>
          <p:spPr>
            <a:xfrm>
              <a:off x="560388" y="194468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15"/>
            <p:cNvSpPr/>
            <p:nvPr/>
          </p:nvSpPr>
          <p:spPr>
            <a:xfrm>
              <a:off x="560388" y="1944688"/>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15"/>
            <p:cNvSpPr/>
            <p:nvPr/>
          </p:nvSpPr>
          <p:spPr>
            <a:xfrm>
              <a:off x="561976" y="1943100"/>
              <a:ext cx="0" cy="0"/>
            </a:xfrm>
            <a:custGeom>
              <a:avLst/>
              <a:gdLst/>
              <a:ahLst/>
              <a:cxnLst/>
              <a:rect l="l" t="t" r="r" b="b"/>
              <a:pathLst>
                <a:path w="120000" h="120000" extrusionOk="0">
                  <a:moveTo>
                    <a:pt x="0" y="0"/>
                  </a:moveTo>
                  <a:lnTo>
                    <a:pt x="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15"/>
            <p:cNvSpPr/>
            <p:nvPr/>
          </p:nvSpPr>
          <p:spPr>
            <a:xfrm>
              <a:off x="561976" y="194151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15"/>
            <p:cNvSpPr/>
            <p:nvPr/>
          </p:nvSpPr>
          <p:spPr>
            <a:xfrm>
              <a:off x="560388" y="1447800"/>
              <a:ext cx="642938" cy="820738"/>
            </a:xfrm>
            <a:custGeom>
              <a:avLst/>
              <a:gdLst/>
              <a:ahLst/>
              <a:cxnLst/>
              <a:rect l="l" t="t" r="r" b="b"/>
              <a:pathLst>
                <a:path w="405" h="517" extrusionOk="0">
                  <a:moveTo>
                    <a:pt x="257" y="0"/>
                  </a:moveTo>
                  <a:lnTo>
                    <a:pt x="257" y="0"/>
                  </a:lnTo>
                  <a:lnTo>
                    <a:pt x="231" y="9"/>
                  </a:lnTo>
                  <a:lnTo>
                    <a:pt x="205" y="19"/>
                  </a:lnTo>
                  <a:lnTo>
                    <a:pt x="182" y="30"/>
                  </a:lnTo>
                  <a:lnTo>
                    <a:pt x="158" y="43"/>
                  </a:lnTo>
                  <a:lnTo>
                    <a:pt x="136" y="59"/>
                  </a:lnTo>
                  <a:lnTo>
                    <a:pt x="117" y="75"/>
                  </a:lnTo>
                  <a:lnTo>
                    <a:pt x="97" y="94"/>
                  </a:lnTo>
                  <a:lnTo>
                    <a:pt x="80" y="113"/>
                  </a:lnTo>
                  <a:lnTo>
                    <a:pt x="63" y="134"/>
                  </a:lnTo>
                  <a:lnTo>
                    <a:pt x="49" y="156"/>
                  </a:lnTo>
                  <a:lnTo>
                    <a:pt x="36" y="179"/>
                  </a:lnTo>
                  <a:lnTo>
                    <a:pt x="25" y="204"/>
                  </a:lnTo>
                  <a:lnTo>
                    <a:pt x="16" y="230"/>
                  </a:lnTo>
                  <a:lnTo>
                    <a:pt x="9" y="257"/>
                  </a:lnTo>
                  <a:lnTo>
                    <a:pt x="4" y="284"/>
                  </a:lnTo>
                  <a:lnTo>
                    <a:pt x="1" y="311"/>
                  </a:lnTo>
                  <a:lnTo>
                    <a:pt x="1" y="311"/>
                  </a:lnTo>
                  <a:lnTo>
                    <a:pt x="1" y="311"/>
                  </a:lnTo>
                  <a:lnTo>
                    <a:pt x="1" y="311"/>
                  </a:lnTo>
                  <a:lnTo>
                    <a:pt x="1" y="312"/>
                  </a:lnTo>
                  <a:lnTo>
                    <a:pt x="1" y="312"/>
                  </a:lnTo>
                  <a:lnTo>
                    <a:pt x="1" y="312"/>
                  </a:lnTo>
                  <a:lnTo>
                    <a:pt x="0" y="313"/>
                  </a:lnTo>
                  <a:lnTo>
                    <a:pt x="0" y="313"/>
                  </a:lnTo>
                  <a:lnTo>
                    <a:pt x="0" y="313"/>
                  </a:lnTo>
                  <a:lnTo>
                    <a:pt x="0" y="313"/>
                  </a:lnTo>
                  <a:lnTo>
                    <a:pt x="0" y="313"/>
                  </a:lnTo>
                  <a:lnTo>
                    <a:pt x="0" y="313"/>
                  </a:lnTo>
                  <a:lnTo>
                    <a:pt x="0" y="314"/>
                  </a:lnTo>
                  <a:lnTo>
                    <a:pt x="0" y="314"/>
                  </a:lnTo>
                  <a:lnTo>
                    <a:pt x="0" y="314"/>
                  </a:lnTo>
                  <a:lnTo>
                    <a:pt x="0" y="314"/>
                  </a:lnTo>
                  <a:lnTo>
                    <a:pt x="0" y="314"/>
                  </a:lnTo>
                  <a:lnTo>
                    <a:pt x="0" y="314"/>
                  </a:lnTo>
                  <a:lnTo>
                    <a:pt x="0" y="314"/>
                  </a:lnTo>
                  <a:lnTo>
                    <a:pt x="0" y="314"/>
                  </a:lnTo>
                  <a:lnTo>
                    <a:pt x="0" y="314"/>
                  </a:lnTo>
                  <a:lnTo>
                    <a:pt x="0" y="314"/>
                  </a:lnTo>
                  <a:lnTo>
                    <a:pt x="0" y="316"/>
                  </a:lnTo>
                  <a:lnTo>
                    <a:pt x="0" y="316"/>
                  </a:lnTo>
                  <a:lnTo>
                    <a:pt x="0" y="316"/>
                  </a:lnTo>
                  <a:lnTo>
                    <a:pt x="0" y="316"/>
                  </a:lnTo>
                  <a:lnTo>
                    <a:pt x="0" y="317"/>
                  </a:lnTo>
                  <a:lnTo>
                    <a:pt x="0" y="317"/>
                  </a:lnTo>
                  <a:lnTo>
                    <a:pt x="0" y="317"/>
                  </a:lnTo>
                  <a:lnTo>
                    <a:pt x="0" y="317"/>
                  </a:lnTo>
                  <a:lnTo>
                    <a:pt x="0" y="317"/>
                  </a:lnTo>
                  <a:lnTo>
                    <a:pt x="0" y="317"/>
                  </a:lnTo>
                  <a:lnTo>
                    <a:pt x="0" y="317"/>
                  </a:lnTo>
                  <a:lnTo>
                    <a:pt x="0" y="317"/>
                  </a:lnTo>
                  <a:lnTo>
                    <a:pt x="0" y="317"/>
                  </a:lnTo>
                  <a:lnTo>
                    <a:pt x="0" y="317"/>
                  </a:lnTo>
                  <a:lnTo>
                    <a:pt x="0" y="318"/>
                  </a:lnTo>
                  <a:lnTo>
                    <a:pt x="0" y="318"/>
                  </a:lnTo>
                  <a:lnTo>
                    <a:pt x="0" y="319"/>
                  </a:lnTo>
                  <a:lnTo>
                    <a:pt x="0" y="319"/>
                  </a:lnTo>
                  <a:lnTo>
                    <a:pt x="0" y="319"/>
                  </a:lnTo>
                  <a:lnTo>
                    <a:pt x="0" y="319"/>
                  </a:lnTo>
                  <a:lnTo>
                    <a:pt x="0" y="319"/>
                  </a:lnTo>
                  <a:lnTo>
                    <a:pt x="0" y="319"/>
                  </a:lnTo>
                  <a:lnTo>
                    <a:pt x="0" y="319"/>
                  </a:lnTo>
                  <a:lnTo>
                    <a:pt x="0" y="319"/>
                  </a:lnTo>
                  <a:lnTo>
                    <a:pt x="0" y="319"/>
                  </a:lnTo>
                  <a:lnTo>
                    <a:pt x="0" y="319"/>
                  </a:lnTo>
                  <a:lnTo>
                    <a:pt x="0" y="319"/>
                  </a:lnTo>
                  <a:lnTo>
                    <a:pt x="0" y="319"/>
                  </a:lnTo>
                  <a:lnTo>
                    <a:pt x="0" y="321"/>
                  </a:lnTo>
                  <a:lnTo>
                    <a:pt x="0" y="321"/>
                  </a:lnTo>
                  <a:lnTo>
                    <a:pt x="0" y="321"/>
                  </a:lnTo>
                  <a:lnTo>
                    <a:pt x="0" y="321"/>
                  </a:lnTo>
                  <a:lnTo>
                    <a:pt x="0" y="321"/>
                  </a:lnTo>
                  <a:lnTo>
                    <a:pt x="0" y="321"/>
                  </a:lnTo>
                  <a:lnTo>
                    <a:pt x="0" y="321"/>
                  </a:lnTo>
                  <a:lnTo>
                    <a:pt x="0" y="321"/>
                  </a:lnTo>
                  <a:lnTo>
                    <a:pt x="0" y="322"/>
                  </a:lnTo>
                  <a:lnTo>
                    <a:pt x="0" y="322"/>
                  </a:lnTo>
                  <a:lnTo>
                    <a:pt x="0" y="322"/>
                  </a:lnTo>
                  <a:lnTo>
                    <a:pt x="0" y="322"/>
                  </a:lnTo>
                  <a:lnTo>
                    <a:pt x="0" y="322"/>
                  </a:lnTo>
                  <a:lnTo>
                    <a:pt x="0" y="322"/>
                  </a:lnTo>
                  <a:lnTo>
                    <a:pt x="0" y="322"/>
                  </a:lnTo>
                  <a:lnTo>
                    <a:pt x="0" y="322"/>
                  </a:lnTo>
                  <a:lnTo>
                    <a:pt x="0" y="323"/>
                  </a:lnTo>
                  <a:lnTo>
                    <a:pt x="0" y="323"/>
                  </a:lnTo>
                  <a:lnTo>
                    <a:pt x="0" y="323"/>
                  </a:lnTo>
                  <a:lnTo>
                    <a:pt x="0" y="323"/>
                  </a:lnTo>
                  <a:lnTo>
                    <a:pt x="0" y="323"/>
                  </a:lnTo>
                  <a:lnTo>
                    <a:pt x="0" y="323"/>
                  </a:lnTo>
                  <a:lnTo>
                    <a:pt x="0" y="323"/>
                  </a:lnTo>
                  <a:lnTo>
                    <a:pt x="0" y="323"/>
                  </a:lnTo>
                  <a:lnTo>
                    <a:pt x="0" y="323"/>
                  </a:lnTo>
                  <a:lnTo>
                    <a:pt x="0" y="323"/>
                  </a:lnTo>
                  <a:lnTo>
                    <a:pt x="0" y="324"/>
                  </a:lnTo>
                  <a:lnTo>
                    <a:pt x="0" y="324"/>
                  </a:lnTo>
                  <a:lnTo>
                    <a:pt x="0" y="324"/>
                  </a:lnTo>
                  <a:lnTo>
                    <a:pt x="0" y="324"/>
                  </a:lnTo>
                  <a:lnTo>
                    <a:pt x="0" y="324"/>
                  </a:lnTo>
                  <a:lnTo>
                    <a:pt x="0" y="324"/>
                  </a:lnTo>
                  <a:lnTo>
                    <a:pt x="0" y="324"/>
                  </a:lnTo>
                  <a:lnTo>
                    <a:pt x="0" y="324"/>
                  </a:lnTo>
                  <a:lnTo>
                    <a:pt x="0" y="325"/>
                  </a:lnTo>
                  <a:lnTo>
                    <a:pt x="0" y="325"/>
                  </a:lnTo>
                  <a:lnTo>
                    <a:pt x="0" y="325"/>
                  </a:lnTo>
                  <a:lnTo>
                    <a:pt x="0" y="325"/>
                  </a:lnTo>
                  <a:lnTo>
                    <a:pt x="0" y="325"/>
                  </a:lnTo>
                  <a:lnTo>
                    <a:pt x="0" y="325"/>
                  </a:lnTo>
                  <a:lnTo>
                    <a:pt x="0" y="325"/>
                  </a:lnTo>
                  <a:lnTo>
                    <a:pt x="0" y="325"/>
                  </a:lnTo>
                  <a:lnTo>
                    <a:pt x="0" y="325"/>
                  </a:lnTo>
                  <a:lnTo>
                    <a:pt x="0" y="325"/>
                  </a:lnTo>
                  <a:lnTo>
                    <a:pt x="0" y="327"/>
                  </a:lnTo>
                  <a:lnTo>
                    <a:pt x="0" y="327"/>
                  </a:lnTo>
                  <a:lnTo>
                    <a:pt x="0" y="327"/>
                  </a:lnTo>
                  <a:lnTo>
                    <a:pt x="0" y="327"/>
                  </a:lnTo>
                  <a:lnTo>
                    <a:pt x="0" y="327"/>
                  </a:lnTo>
                  <a:lnTo>
                    <a:pt x="0" y="327"/>
                  </a:lnTo>
                  <a:lnTo>
                    <a:pt x="0" y="327"/>
                  </a:lnTo>
                  <a:lnTo>
                    <a:pt x="0" y="327"/>
                  </a:lnTo>
                  <a:lnTo>
                    <a:pt x="0" y="328"/>
                  </a:lnTo>
                  <a:lnTo>
                    <a:pt x="0" y="328"/>
                  </a:lnTo>
                  <a:lnTo>
                    <a:pt x="0" y="328"/>
                  </a:lnTo>
                  <a:lnTo>
                    <a:pt x="0" y="328"/>
                  </a:lnTo>
                  <a:lnTo>
                    <a:pt x="0" y="328"/>
                  </a:lnTo>
                  <a:lnTo>
                    <a:pt x="0" y="328"/>
                  </a:lnTo>
                  <a:lnTo>
                    <a:pt x="0" y="328"/>
                  </a:lnTo>
                  <a:lnTo>
                    <a:pt x="0" y="328"/>
                  </a:lnTo>
                  <a:lnTo>
                    <a:pt x="0" y="328"/>
                  </a:lnTo>
                  <a:lnTo>
                    <a:pt x="0" y="328"/>
                  </a:lnTo>
                  <a:lnTo>
                    <a:pt x="0" y="329"/>
                  </a:lnTo>
                  <a:lnTo>
                    <a:pt x="0" y="329"/>
                  </a:lnTo>
                  <a:lnTo>
                    <a:pt x="0" y="329"/>
                  </a:lnTo>
                  <a:lnTo>
                    <a:pt x="0" y="329"/>
                  </a:lnTo>
                  <a:lnTo>
                    <a:pt x="0" y="329"/>
                  </a:lnTo>
                  <a:lnTo>
                    <a:pt x="0" y="329"/>
                  </a:lnTo>
                  <a:lnTo>
                    <a:pt x="0" y="329"/>
                  </a:lnTo>
                  <a:lnTo>
                    <a:pt x="0" y="329"/>
                  </a:lnTo>
                  <a:lnTo>
                    <a:pt x="0" y="330"/>
                  </a:lnTo>
                  <a:lnTo>
                    <a:pt x="0" y="330"/>
                  </a:lnTo>
                  <a:lnTo>
                    <a:pt x="0" y="330"/>
                  </a:lnTo>
                  <a:lnTo>
                    <a:pt x="0" y="330"/>
                  </a:lnTo>
                  <a:lnTo>
                    <a:pt x="0" y="330"/>
                  </a:lnTo>
                  <a:lnTo>
                    <a:pt x="0" y="330"/>
                  </a:lnTo>
                  <a:lnTo>
                    <a:pt x="0" y="330"/>
                  </a:lnTo>
                  <a:lnTo>
                    <a:pt x="0" y="330"/>
                  </a:lnTo>
                  <a:lnTo>
                    <a:pt x="0" y="332"/>
                  </a:lnTo>
                  <a:lnTo>
                    <a:pt x="0" y="332"/>
                  </a:lnTo>
                  <a:lnTo>
                    <a:pt x="0" y="332"/>
                  </a:lnTo>
                  <a:lnTo>
                    <a:pt x="0" y="332"/>
                  </a:lnTo>
                  <a:lnTo>
                    <a:pt x="0" y="332"/>
                  </a:lnTo>
                  <a:lnTo>
                    <a:pt x="0" y="332"/>
                  </a:lnTo>
                  <a:lnTo>
                    <a:pt x="0" y="332"/>
                  </a:lnTo>
                  <a:lnTo>
                    <a:pt x="0" y="332"/>
                  </a:lnTo>
                  <a:lnTo>
                    <a:pt x="0" y="332"/>
                  </a:lnTo>
                  <a:lnTo>
                    <a:pt x="0" y="332"/>
                  </a:lnTo>
                  <a:lnTo>
                    <a:pt x="0" y="333"/>
                  </a:lnTo>
                  <a:lnTo>
                    <a:pt x="0" y="333"/>
                  </a:lnTo>
                  <a:lnTo>
                    <a:pt x="0" y="333"/>
                  </a:lnTo>
                  <a:lnTo>
                    <a:pt x="0" y="333"/>
                  </a:lnTo>
                  <a:lnTo>
                    <a:pt x="0" y="350"/>
                  </a:lnTo>
                  <a:lnTo>
                    <a:pt x="1" y="366"/>
                  </a:lnTo>
                  <a:lnTo>
                    <a:pt x="152" y="517"/>
                  </a:lnTo>
                  <a:lnTo>
                    <a:pt x="223" y="465"/>
                  </a:lnTo>
                  <a:lnTo>
                    <a:pt x="201" y="445"/>
                  </a:lnTo>
                  <a:lnTo>
                    <a:pt x="203" y="391"/>
                  </a:lnTo>
                  <a:lnTo>
                    <a:pt x="191" y="379"/>
                  </a:lnTo>
                  <a:lnTo>
                    <a:pt x="211" y="360"/>
                  </a:lnTo>
                  <a:lnTo>
                    <a:pt x="221" y="370"/>
                  </a:lnTo>
                  <a:lnTo>
                    <a:pt x="319" y="370"/>
                  </a:lnTo>
                  <a:lnTo>
                    <a:pt x="314" y="365"/>
                  </a:lnTo>
                  <a:lnTo>
                    <a:pt x="245" y="296"/>
                  </a:lnTo>
                  <a:lnTo>
                    <a:pt x="245" y="296"/>
                  </a:lnTo>
                  <a:lnTo>
                    <a:pt x="245" y="296"/>
                  </a:lnTo>
                  <a:lnTo>
                    <a:pt x="245" y="149"/>
                  </a:lnTo>
                  <a:lnTo>
                    <a:pt x="405" y="149"/>
                  </a:lnTo>
                  <a:lnTo>
                    <a:pt x="257" y="0"/>
                  </a:lnTo>
                  <a:close/>
                </a:path>
              </a:pathLst>
            </a:custGeom>
            <a:solidFill>
              <a:srgbClr val="FFA35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15"/>
            <p:cNvSpPr/>
            <p:nvPr/>
          </p:nvSpPr>
          <p:spPr>
            <a:xfrm>
              <a:off x="560388" y="1447800"/>
              <a:ext cx="642938" cy="820738"/>
            </a:xfrm>
            <a:custGeom>
              <a:avLst/>
              <a:gdLst/>
              <a:ahLst/>
              <a:cxnLst/>
              <a:rect l="l" t="t" r="r" b="b"/>
              <a:pathLst>
                <a:path w="405" h="517" extrusionOk="0">
                  <a:moveTo>
                    <a:pt x="257" y="0"/>
                  </a:moveTo>
                  <a:lnTo>
                    <a:pt x="257" y="0"/>
                  </a:lnTo>
                  <a:lnTo>
                    <a:pt x="231" y="9"/>
                  </a:lnTo>
                  <a:lnTo>
                    <a:pt x="205" y="19"/>
                  </a:lnTo>
                  <a:lnTo>
                    <a:pt x="182" y="30"/>
                  </a:lnTo>
                  <a:lnTo>
                    <a:pt x="158" y="43"/>
                  </a:lnTo>
                  <a:lnTo>
                    <a:pt x="136" y="59"/>
                  </a:lnTo>
                  <a:lnTo>
                    <a:pt x="117" y="75"/>
                  </a:lnTo>
                  <a:lnTo>
                    <a:pt x="97" y="94"/>
                  </a:lnTo>
                  <a:lnTo>
                    <a:pt x="80" y="113"/>
                  </a:lnTo>
                  <a:lnTo>
                    <a:pt x="63" y="134"/>
                  </a:lnTo>
                  <a:lnTo>
                    <a:pt x="49" y="156"/>
                  </a:lnTo>
                  <a:lnTo>
                    <a:pt x="36" y="179"/>
                  </a:lnTo>
                  <a:lnTo>
                    <a:pt x="25" y="204"/>
                  </a:lnTo>
                  <a:lnTo>
                    <a:pt x="16" y="230"/>
                  </a:lnTo>
                  <a:lnTo>
                    <a:pt x="9" y="257"/>
                  </a:lnTo>
                  <a:lnTo>
                    <a:pt x="4" y="284"/>
                  </a:lnTo>
                  <a:lnTo>
                    <a:pt x="1" y="311"/>
                  </a:lnTo>
                  <a:lnTo>
                    <a:pt x="1" y="311"/>
                  </a:lnTo>
                  <a:lnTo>
                    <a:pt x="1" y="311"/>
                  </a:lnTo>
                  <a:lnTo>
                    <a:pt x="1" y="311"/>
                  </a:lnTo>
                  <a:lnTo>
                    <a:pt x="1" y="312"/>
                  </a:lnTo>
                  <a:lnTo>
                    <a:pt x="1" y="312"/>
                  </a:lnTo>
                  <a:lnTo>
                    <a:pt x="1" y="312"/>
                  </a:lnTo>
                  <a:lnTo>
                    <a:pt x="0" y="313"/>
                  </a:lnTo>
                  <a:lnTo>
                    <a:pt x="0" y="313"/>
                  </a:lnTo>
                  <a:lnTo>
                    <a:pt x="0" y="313"/>
                  </a:lnTo>
                  <a:lnTo>
                    <a:pt x="0" y="313"/>
                  </a:lnTo>
                  <a:lnTo>
                    <a:pt x="0" y="313"/>
                  </a:lnTo>
                  <a:lnTo>
                    <a:pt x="0" y="313"/>
                  </a:lnTo>
                  <a:lnTo>
                    <a:pt x="0" y="314"/>
                  </a:lnTo>
                  <a:lnTo>
                    <a:pt x="0" y="314"/>
                  </a:lnTo>
                  <a:lnTo>
                    <a:pt x="0" y="314"/>
                  </a:lnTo>
                  <a:lnTo>
                    <a:pt x="0" y="314"/>
                  </a:lnTo>
                  <a:lnTo>
                    <a:pt x="0" y="314"/>
                  </a:lnTo>
                  <a:lnTo>
                    <a:pt x="0" y="314"/>
                  </a:lnTo>
                  <a:lnTo>
                    <a:pt x="0" y="314"/>
                  </a:lnTo>
                  <a:lnTo>
                    <a:pt x="0" y="314"/>
                  </a:lnTo>
                  <a:lnTo>
                    <a:pt x="0" y="314"/>
                  </a:lnTo>
                  <a:lnTo>
                    <a:pt x="0" y="314"/>
                  </a:lnTo>
                  <a:lnTo>
                    <a:pt x="0" y="316"/>
                  </a:lnTo>
                  <a:lnTo>
                    <a:pt x="0" y="316"/>
                  </a:lnTo>
                  <a:lnTo>
                    <a:pt x="0" y="316"/>
                  </a:lnTo>
                  <a:lnTo>
                    <a:pt x="0" y="316"/>
                  </a:lnTo>
                  <a:lnTo>
                    <a:pt x="0" y="317"/>
                  </a:lnTo>
                  <a:lnTo>
                    <a:pt x="0" y="317"/>
                  </a:lnTo>
                  <a:lnTo>
                    <a:pt x="0" y="317"/>
                  </a:lnTo>
                  <a:lnTo>
                    <a:pt x="0" y="317"/>
                  </a:lnTo>
                  <a:lnTo>
                    <a:pt x="0" y="317"/>
                  </a:lnTo>
                  <a:lnTo>
                    <a:pt x="0" y="317"/>
                  </a:lnTo>
                  <a:lnTo>
                    <a:pt x="0" y="317"/>
                  </a:lnTo>
                  <a:lnTo>
                    <a:pt x="0" y="317"/>
                  </a:lnTo>
                  <a:lnTo>
                    <a:pt x="0" y="317"/>
                  </a:lnTo>
                  <a:lnTo>
                    <a:pt x="0" y="317"/>
                  </a:lnTo>
                  <a:lnTo>
                    <a:pt x="0" y="318"/>
                  </a:lnTo>
                  <a:lnTo>
                    <a:pt x="0" y="318"/>
                  </a:lnTo>
                  <a:lnTo>
                    <a:pt x="0" y="319"/>
                  </a:lnTo>
                  <a:lnTo>
                    <a:pt x="0" y="319"/>
                  </a:lnTo>
                  <a:lnTo>
                    <a:pt x="0" y="319"/>
                  </a:lnTo>
                  <a:lnTo>
                    <a:pt x="0" y="319"/>
                  </a:lnTo>
                  <a:lnTo>
                    <a:pt x="0" y="319"/>
                  </a:lnTo>
                  <a:lnTo>
                    <a:pt x="0" y="319"/>
                  </a:lnTo>
                  <a:lnTo>
                    <a:pt x="0" y="319"/>
                  </a:lnTo>
                  <a:lnTo>
                    <a:pt x="0" y="319"/>
                  </a:lnTo>
                  <a:lnTo>
                    <a:pt x="0" y="319"/>
                  </a:lnTo>
                  <a:lnTo>
                    <a:pt x="0" y="319"/>
                  </a:lnTo>
                  <a:lnTo>
                    <a:pt x="0" y="319"/>
                  </a:lnTo>
                  <a:lnTo>
                    <a:pt x="0" y="319"/>
                  </a:lnTo>
                  <a:lnTo>
                    <a:pt x="0" y="321"/>
                  </a:lnTo>
                  <a:lnTo>
                    <a:pt x="0" y="321"/>
                  </a:lnTo>
                  <a:lnTo>
                    <a:pt x="0" y="321"/>
                  </a:lnTo>
                  <a:lnTo>
                    <a:pt x="0" y="321"/>
                  </a:lnTo>
                  <a:lnTo>
                    <a:pt x="0" y="321"/>
                  </a:lnTo>
                  <a:lnTo>
                    <a:pt x="0" y="321"/>
                  </a:lnTo>
                  <a:lnTo>
                    <a:pt x="0" y="321"/>
                  </a:lnTo>
                  <a:lnTo>
                    <a:pt x="0" y="321"/>
                  </a:lnTo>
                  <a:lnTo>
                    <a:pt x="0" y="322"/>
                  </a:lnTo>
                  <a:lnTo>
                    <a:pt x="0" y="322"/>
                  </a:lnTo>
                  <a:lnTo>
                    <a:pt x="0" y="322"/>
                  </a:lnTo>
                  <a:lnTo>
                    <a:pt x="0" y="322"/>
                  </a:lnTo>
                  <a:lnTo>
                    <a:pt x="0" y="322"/>
                  </a:lnTo>
                  <a:lnTo>
                    <a:pt x="0" y="322"/>
                  </a:lnTo>
                  <a:lnTo>
                    <a:pt x="0" y="322"/>
                  </a:lnTo>
                  <a:lnTo>
                    <a:pt x="0" y="322"/>
                  </a:lnTo>
                  <a:lnTo>
                    <a:pt x="0" y="323"/>
                  </a:lnTo>
                  <a:lnTo>
                    <a:pt x="0" y="323"/>
                  </a:lnTo>
                  <a:lnTo>
                    <a:pt x="0" y="323"/>
                  </a:lnTo>
                  <a:lnTo>
                    <a:pt x="0" y="323"/>
                  </a:lnTo>
                  <a:lnTo>
                    <a:pt x="0" y="323"/>
                  </a:lnTo>
                  <a:lnTo>
                    <a:pt x="0" y="323"/>
                  </a:lnTo>
                  <a:lnTo>
                    <a:pt x="0" y="323"/>
                  </a:lnTo>
                  <a:lnTo>
                    <a:pt x="0" y="323"/>
                  </a:lnTo>
                  <a:lnTo>
                    <a:pt x="0" y="323"/>
                  </a:lnTo>
                  <a:lnTo>
                    <a:pt x="0" y="323"/>
                  </a:lnTo>
                  <a:lnTo>
                    <a:pt x="0" y="324"/>
                  </a:lnTo>
                  <a:lnTo>
                    <a:pt x="0" y="324"/>
                  </a:lnTo>
                  <a:lnTo>
                    <a:pt x="0" y="324"/>
                  </a:lnTo>
                  <a:lnTo>
                    <a:pt x="0" y="324"/>
                  </a:lnTo>
                  <a:lnTo>
                    <a:pt x="0" y="324"/>
                  </a:lnTo>
                  <a:lnTo>
                    <a:pt x="0" y="324"/>
                  </a:lnTo>
                  <a:lnTo>
                    <a:pt x="0" y="324"/>
                  </a:lnTo>
                  <a:lnTo>
                    <a:pt x="0" y="324"/>
                  </a:lnTo>
                  <a:lnTo>
                    <a:pt x="0" y="325"/>
                  </a:lnTo>
                  <a:lnTo>
                    <a:pt x="0" y="325"/>
                  </a:lnTo>
                  <a:lnTo>
                    <a:pt x="0" y="325"/>
                  </a:lnTo>
                  <a:lnTo>
                    <a:pt x="0" y="325"/>
                  </a:lnTo>
                  <a:lnTo>
                    <a:pt x="0" y="325"/>
                  </a:lnTo>
                  <a:lnTo>
                    <a:pt x="0" y="325"/>
                  </a:lnTo>
                  <a:lnTo>
                    <a:pt x="0" y="325"/>
                  </a:lnTo>
                  <a:lnTo>
                    <a:pt x="0" y="325"/>
                  </a:lnTo>
                  <a:lnTo>
                    <a:pt x="0" y="325"/>
                  </a:lnTo>
                  <a:lnTo>
                    <a:pt x="0" y="325"/>
                  </a:lnTo>
                  <a:lnTo>
                    <a:pt x="0" y="327"/>
                  </a:lnTo>
                  <a:lnTo>
                    <a:pt x="0" y="327"/>
                  </a:lnTo>
                  <a:lnTo>
                    <a:pt x="0" y="327"/>
                  </a:lnTo>
                  <a:lnTo>
                    <a:pt x="0" y="327"/>
                  </a:lnTo>
                  <a:lnTo>
                    <a:pt x="0" y="327"/>
                  </a:lnTo>
                  <a:lnTo>
                    <a:pt x="0" y="327"/>
                  </a:lnTo>
                  <a:lnTo>
                    <a:pt x="0" y="327"/>
                  </a:lnTo>
                  <a:lnTo>
                    <a:pt x="0" y="327"/>
                  </a:lnTo>
                  <a:lnTo>
                    <a:pt x="0" y="328"/>
                  </a:lnTo>
                  <a:lnTo>
                    <a:pt x="0" y="328"/>
                  </a:lnTo>
                  <a:lnTo>
                    <a:pt x="0" y="328"/>
                  </a:lnTo>
                  <a:lnTo>
                    <a:pt x="0" y="328"/>
                  </a:lnTo>
                  <a:lnTo>
                    <a:pt x="0" y="328"/>
                  </a:lnTo>
                  <a:lnTo>
                    <a:pt x="0" y="328"/>
                  </a:lnTo>
                  <a:lnTo>
                    <a:pt x="0" y="328"/>
                  </a:lnTo>
                  <a:lnTo>
                    <a:pt x="0" y="328"/>
                  </a:lnTo>
                  <a:lnTo>
                    <a:pt x="0" y="328"/>
                  </a:lnTo>
                  <a:lnTo>
                    <a:pt x="0" y="328"/>
                  </a:lnTo>
                  <a:lnTo>
                    <a:pt x="0" y="329"/>
                  </a:lnTo>
                  <a:lnTo>
                    <a:pt x="0" y="329"/>
                  </a:lnTo>
                  <a:lnTo>
                    <a:pt x="0" y="329"/>
                  </a:lnTo>
                  <a:lnTo>
                    <a:pt x="0" y="329"/>
                  </a:lnTo>
                  <a:lnTo>
                    <a:pt x="0" y="329"/>
                  </a:lnTo>
                  <a:lnTo>
                    <a:pt x="0" y="329"/>
                  </a:lnTo>
                  <a:lnTo>
                    <a:pt x="0" y="329"/>
                  </a:lnTo>
                  <a:lnTo>
                    <a:pt x="0" y="329"/>
                  </a:lnTo>
                  <a:lnTo>
                    <a:pt x="0" y="330"/>
                  </a:lnTo>
                  <a:lnTo>
                    <a:pt x="0" y="330"/>
                  </a:lnTo>
                  <a:lnTo>
                    <a:pt x="0" y="330"/>
                  </a:lnTo>
                  <a:lnTo>
                    <a:pt x="0" y="330"/>
                  </a:lnTo>
                  <a:lnTo>
                    <a:pt x="0" y="330"/>
                  </a:lnTo>
                  <a:lnTo>
                    <a:pt x="0" y="330"/>
                  </a:lnTo>
                  <a:lnTo>
                    <a:pt x="0" y="330"/>
                  </a:lnTo>
                  <a:lnTo>
                    <a:pt x="0" y="330"/>
                  </a:lnTo>
                  <a:lnTo>
                    <a:pt x="0" y="332"/>
                  </a:lnTo>
                  <a:lnTo>
                    <a:pt x="0" y="332"/>
                  </a:lnTo>
                  <a:lnTo>
                    <a:pt x="0" y="332"/>
                  </a:lnTo>
                  <a:lnTo>
                    <a:pt x="0" y="332"/>
                  </a:lnTo>
                  <a:lnTo>
                    <a:pt x="0" y="332"/>
                  </a:lnTo>
                  <a:lnTo>
                    <a:pt x="0" y="332"/>
                  </a:lnTo>
                  <a:lnTo>
                    <a:pt x="0" y="332"/>
                  </a:lnTo>
                  <a:lnTo>
                    <a:pt x="0" y="332"/>
                  </a:lnTo>
                  <a:lnTo>
                    <a:pt x="0" y="332"/>
                  </a:lnTo>
                  <a:lnTo>
                    <a:pt x="0" y="332"/>
                  </a:lnTo>
                  <a:lnTo>
                    <a:pt x="0" y="333"/>
                  </a:lnTo>
                  <a:lnTo>
                    <a:pt x="0" y="333"/>
                  </a:lnTo>
                  <a:lnTo>
                    <a:pt x="0" y="333"/>
                  </a:lnTo>
                  <a:lnTo>
                    <a:pt x="0" y="333"/>
                  </a:lnTo>
                  <a:lnTo>
                    <a:pt x="0" y="350"/>
                  </a:lnTo>
                  <a:lnTo>
                    <a:pt x="1" y="366"/>
                  </a:lnTo>
                  <a:lnTo>
                    <a:pt x="152" y="517"/>
                  </a:lnTo>
                  <a:lnTo>
                    <a:pt x="223" y="465"/>
                  </a:lnTo>
                  <a:lnTo>
                    <a:pt x="201" y="445"/>
                  </a:lnTo>
                  <a:lnTo>
                    <a:pt x="203" y="391"/>
                  </a:lnTo>
                  <a:lnTo>
                    <a:pt x="191" y="379"/>
                  </a:lnTo>
                  <a:lnTo>
                    <a:pt x="211" y="360"/>
                  </a:lnTo>
                  <a:lnTo>
                    <a:pt x="221" y="370"/>
                  </a:lnTo>
                  <a:lnTo>
                    <a:pt x="319" y="370"/>
                  </a:lnTo>
                  <a:lnTo>
                    <a:pt x="314" y="365"/>
                  </a:lnTo>
                  <a:lnTo>
                    <a:pt x="245" y="296"/>
                  </a:lnTo>
                  <a:lnTo>
                    <a:pt x="245" y="296"/>
                  </a:lnTo>
                  <a:lnTo>
                    <a:pt x="245" y="296"/>
                  </a:lnTo>
                  <a:lnTo>
                    <a:pt x="245" y="149"/>
                  </a:lnTo>
                  <a:lnTo>
                    <a:pt x="405" y="149"/>
                  </a:lnTo>
                  <a:lnTo>
                    <a:pt x="25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15"/>
            <p:cNvSpPr/>
            <p:nvPr/>
          </p:nvSpPr>
          <p:spPr>
            <a:xfrm>
              <a:off x="1203326" y="1684338"/>
              <a:ext cx="42863" cy="42863"/>
            </a:xfrm>
            <a:custGeom>
              <a:avLst/>
              <a:gdLst/>
              <a:ahLst/>
              <a:cxnLst/>
              <a:rect l="l" t="t" r="r" b="b"/>
              <a:pathLst>
                <a:path w="27" h="27" extrusionOk="0">
                  <a:moveTo>
                    <a:pt x="0" y="0"/>
                  </a:moveTo>
                  <a:lnTo>
                    <a:pt x="0" y="0"/>
                  </a:lnTo>
                  <a:lnTo>
                    <a:pt x="18" y="18"/>
                  </a:lnTo>
                  <a:lnTo>
                    <a:pt x="18" y="18"/>
                  </a:lnTo>
                  <a:lnTo>
                    <a:pt x="27" y="27"/>
                  </a:lnTo>
                  <a:lnTo>
                    <a:pt x="18" y="18"/>
                  </a:lnTo>
                  <a:lnTo>
                    <a:pt x="0" y="0"/>
                  </a:lnTo>
                  <a:close/>
                </a:path>
              </a:pathLst>
            </a:custGeom>
            <a:solidFill>
              <a:srgbClr val="ED7425"/>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15"/>
            <p:cNvSpPr/>
            <p:nvPr/>
          </p:nvSpPr>
          <p:spPr>
            <a:xfrm>
              <a:off x="1203326" y="1684338"/>
              <a:ext cx="42863" cy="42863"/>
            </a:xfrm>
            <a:custGeom>
              <a:avLst/>
              <a:gdLst/>
              <a:ahLst/>
              <a:cxnLst/>
              <a:rect l="l" t="t" r="r" b="b"/>
              <a:pathLst>
                <a:path w="27" h="27" extrusionOk="0">
                  <a:moveTo>
                    <a:pt x="0" y="0"/>
                  </a:moveTo>
                  <a:lnTo>
                    <a:pt x="0" y="0"/>
                  </a:lnTo>
                  <a:lnTo>
                    <a:pt x="18" y="18"/>
                  </a:lnTo>
                  <a:lnTo>
                    <a:pt x="18" y="18"/>
                  </a:lnTo>
                  <a:lnTo>
                    <a:pt x="27" y="27"/>
                  </a:lnTo>
                  <a:lnTo>
                    <a:pt x="18" y="18"/>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15"/>
            <p:cNvSpPr/>
            <p:nvPr/>
          </p:nvSpPr>
          <p:spPr>
            <a:xfrm>
              <a:off x="1106488" y="2519363"/>
              <a:ext cx="34925" cy="1588"/>
            </a:xfrm>
            <a:custGeom>
              <a:avLst/>
              <a:gdLst/>
              <a:ahLst/>
              <a:cxnLst/>
              <a:rect l="l" t="t" r="r" b="b"/>
              <a:pathLst>
                <a:path w="22" h="1" extrusionOk="0">
                  <a:moveTo>
                    <a:pt x="0" y="1"/>
                  </a:moveTo>
                  <a:lnTo>
                    <a:pt x="0" y="1"/>
                  </a:lnTo>
                  <a:lnTo>
                    <a:pt x="0" y="1"/>
                  </a:lnTo>
                  <a:lnTo>
                    <a:pt x="0" y="1"/>
                  </a:lnTo>
                  <a:lnTo>
                    <a:pt x="0" y="1"/>
                  </a:lnTo>
                  <a:close/>
                  <a:moveTo>
                    <a:pt x="1" y="1"/>
                  </a:moveTo>
                  <a:lnTo>
                    <a:pt x="1" y="1"/>
                  </a:lnTo>
                  <a:lnTo>
                    <a:pt x="1" y="1"/>
                  </a:lnTo>
                  <a:lnTo>
                    <a:pt x="1" y="1"/>
                  </a:lnTo>
                  <a:lnTo>
                    <a:pt x="1" y="1"/>
                  </a:lnTo>
                  <a:close/>
                  <a:moveTo>
                    <a:pt x="1" y="1"/>
                  </a:moveTo>
                  <a:lnTo>
                    <a:pt x="1" y="1"/>
                  </a:lnTo>
                  <a:lnTo>
                    <a:pt x="1" y="1"/>
                  </a:lnTo>
                  <a:lnTo>
                    <a:pt x="1" y="1"/>
                  </a:lnTo>
                  <a:lnTo>
                    <a:pt x="1" y="1"/>
                  </a:lnTo>
                  <a:close/>
                  <a:moveTo>
                    <a:pt x="2" y="1"/>
                  </a:moveTo>
                  <a:lnTo>
                    <a:pt x="2" y="1"/>
                  </a:lnTo>
                  <a:lnTo>
                    <a:pt x="1" y="1"/>
                  </a:lnTo>
                  <a:lnTo>
                    <a:pt x="1" y="1"/>
                  </a:lnTo>
                  <a:lnTo>
                    <a:pt x="2" y="1"/>
                  </a:lnTo>
                  <a:close/>
                  <a:moveTo>
                    <a:pt x="2" y="1"/>
                  </a:moveTo>
                  <a:lnTo>
                    <a:pt x="2" y="1"/>
                  </a:lnTo>
                  <a:lnTo>
                    <a:pt x="2" y="1"/>
                  </a:lnTo>
                  <a:lnTo>
                    <a:pt x="2" y="1"/>
                  </a:lnTo>
                  <a:lnTo>
                    <a:pt x="2" y="1"/>
                  </a:lnTo>
                  <a:close/>
                  <a:moveTo>
                    <a:pt x="3" y="1"/>
                  </a:moveTo>
                  <a:lnTo>
                    <a:pt x="3" y="1"/>
                  </a:lnTo>
                  <a:lnTo>
                    <a:pt x="2" y="1"/>
                  </a:lnTo>
                  <a:lnTo>
                    <a:pt x="2" y="1"/>
                  </a:lnTo>
                  <a:lnTo>
                    <a:pt x="3" y="1"/>
                  </a:lnTo>
                  <a:close/>
                  <a:moveTo>
                    <a:pt x="3" y="1"/>
                  </a:moveTo>
                  <a:lnTo>
                    <a:pt x="3" y="1"/>
                  </a:lnTo>
                  <a:lnTo>
                    <a:pt x="3" y="1"/>
                  </a:lnTo>
                  <a:lnTo>
                    <a:pt x="3" y="1"/>
                  </a:lnTo>
                  <a:lnTo>
                    <a:pt x="3" y="1"/>
                  </a:lnTo>
                  <a:close/>
                  <a:moveTo>
                    <a:pt x="5" y="1"/>
                  </a:moveTo>
                  <a:lnTo>
                    <a:pt x="5" y="1"/>
                  </a:lnTo>
                  <a:lnTo>
                    <a:pt x="3" y="1"/>
                  </a:lnTo>
                  <a:lnTo>
                    <a:pt x="3" y="1"/>
                  </a:lnTo>
                  <a:lnTo>
                    <a:pt x="5" y="1"/>
                  </a:lnTo>
                  <a:close/>
                  <a:moveTo>
                    <a:pt x="5" y="1"/>
                  </a:moveTo>
                  <a:lnTo>
                    <a:pt x="5" y="1"/>
                  </a:lnTo>
                  <a:lnTo>
                    <a:pt x="5" y="1"/>
                  </a:lnTo>
                  <a:lnTo>
                    <a:pt x="5" y="1"/>
                  </a:lnTo>
                  <a:lnTo>
                    <a:pt x="5" y="1"/>
                  </a:lnTo>
                  <a:close/>
                  <a:moveTo>
                    <a:pt x="5" y="1"/>
                  </a:moveTo>
                  <a:lnTo>
                    <a:pt x="5" y="1"/>
                  </a:lnTo>
                  <a:lnTo>
                    <a:pt x="5" y="1"/>
                  </a:lnTo>
                  <a:lnTo>
                    <a:pt x="5" y="1"/>
                  </a:lnTo>
                  <a:lnTo>
                    <a:pt x="5" y="1"/>
                  </a:lnTo>
                  <a:close/>
                  <a:moveTo>
                    <a:pt x="6" y="1"/>
                  </a:moveTo>
                  <a:lnTo>
                    <a:pt x="6" y="1"/>
                  </a:lnTo>
                  <a:lnTo>
                    <a:pt x="6" y="1"/>
                  </a:lnTo>
                  <a:lnTo>
                    <a:pt x="6" y="1"/>
                  </a:lnTo>
                  <a:lnTo>
                    <a:pt x="6" y="1"/>
                  </a:lnTo>
                  <a:close/>
                  <a:moveTo>
                    <a:pt x="6" y="1"/>
                  </a:moveTo>
                  <a:lnTo>
                    <a:pt x="6" y="1"/>
                  </a:lnTo>
                  <a:lnTo>
                    <a:pt x="6" y="1"/>
                  </a:lnTo>
                  <a:lnTo>
                    <a:pt x="6" y="1"/>
                  </a:lnTo>
                  <a:lnTo>
                    <a:pt x="6" y="1"/>
                  </a:lnTo>
                  <a:close/>
                  <a:moveTo>
                    <a:pt x="7" y="1"/>
                  </a:moveTo>
                  <a:lnTo>
                    <a:pt x="7" y="1"/>
                  </a:lnTo>
                  <a:lnTo>
                    <a:pt x="7" y="1"/>
                  </a:lnTo>
                  <a:lnTo>
                    <a:pt x="7" y="1"/>
                  </a:lnTo>
                  <a:lnTo>
                    <a:pt x="7" y="1"/>
                  </a:lnTo>
                  <a:close/>
                  <a:moveTo>
                    <a:pt x="7" y="1"/>
                  </a:moveTo>
                  <a:lnTo>
                    <a:pt x="7" y="1"/>
                  </a:lnTo>
                  <a:lnTo>
                    <a:pt x="7" y="1"/>
                  </a:lnTo>
                  <a:lnTo>
                    <a:pt x="7" y="1"/>
                  </a:lnTo>
                  <a:lnTo>
                    <a:pt x="7" y="1"/>
                  </a:lnTo>
                  <a:close/>
                  <a:moveTo>
                    <a:pt x="8" y="1"/>
                  </a:moveTo>
                  <a:lnTo>
                    <a:pt x="8" y="1"/>
                  </a:lnTo>
                  <a:lnTo>
                    <a:pt x="7" y="1"/>
                  </a:lnTo>
                  <a:lnTo>
                    <a:pt x="7" y="1"/>
                  </a:lnTo>
                  <a:lnTo>
                    <a:pt x="8" y="1"/>
                  </a:lnTo>
                  <a:close/>
                  <a:moveTo>
                    <a:pt x="8" y="1"/>
                  </a:moveTo>
                  <a:lnTo>
                    <a:pt x="8" y="1"/>
                  </a:lnTo>
                  <a:lnTo>
                    <a:pt x="8" y="1"/>
                  </a:lnTo>
                  <a:lnTo>
                    <a:pt x="8" y="1"/>
                  </a:lnTo>
                  <a:lnTo>
                    <a:pt x="8" y="1"/>
                  </a:lnTo>
                  <a:close/>
                  <a:moveTo>
                    <a:pt x="9" y="1"/>
                  </a:moveTo>
                  <a:lnTo>
                    <a:pt x="9" y="1"/>
                  </a:lnTo>
                  <a:lnTo>
                    <a:pt x="8" y="1"/>
                  </a:lnTo>
                  <a:lnTo>
                    <a:pt x="8" y="1"/>
                  </a:lnTo>
                  <a:lnTo>
                    <a:pt x="9" y="1"/>
                  </a:lnTo>
                  <a:close/>
                  <a:moveTo>
                    <a:pt x="9" y="1"/>
                  </a:moveTo>
                  <a:lnTo>
                    <a:pt x="9" y="1"/>
                  </a:lnTo>
                  <a:lnTo>
                    <a:pt x="9" y="1"/>
                  </a:lnTo>
                  <a:lnTo>
                    <a:pt x="9" y="1"/>
                  </a:lnTo>
                  <a:lnTo>
                    <a:pt x="9" y="1"/>
                  </a:lnTo>
                  <a:close/>
                  <a:moveTo>
                    <a:pt x="9" y="1"/>
                  </a:moveTo>
                  <a:lnTo>
                    <a:pt x="9" y="1"/>
                  </a:lnTo>
                  <a:lnTo>
                    <a:pt x="9" y="1"/>
                  </a:lnTo>
                  <a:lnTo>
                    <a:pt x="9" y="1"/>
                  </a:lnTo>
                  <a:lnTo>
                    <a:pt x="9" y="1"/>
                  </a:lnTo>
                  <a:close/>
                  <a:moveTo>
                    <a:pt x="11" y="1"/>
                  </a:moveTo>
                  <a:lnTo>
                    <a:pt x="11" y="1"/>
                  </a:lnTo>
                  <a:lnTo>
                    <a:pt x="11" y="1"/>
                  </a:lnTo>
                  <a:lnTo>
                    <a:pt x="11" y="1"/>
                  </a:lnTo>
                  <a:lnTo>
                    <a:pt x="11" y="1"/>
                  </a:lnTo>
                  <a:close/>
                  <a:moveTo>
                    <a:pt x="11" y="1"/>
                  </a:moveTo>
                  <a:lnTo>
                    <a:pt x="11" y="1"/>
                  </a:lnTo>
                  <a:lnTo>
                    <a:pt x="11" y="1"/>
                  </a:lnTo>
                  <a:lnTo>
                    <a:pt x="11" y="1"/>
                  </a:lnTo>
                  <a:lnTo>
                    <a:pt x="11" y="1"/>
                  </a:lnTo>
                  <a:close/>
                  <a:moveTo>
                    <a:pt x="12" y="1"/>
                  </a:moveTo>
                  <a:lnTo>
                    <a:pt x="12" y="1"/>
                  </a:lnTo>
                  <a:lnTo>
                    <a:pt x="12" y="1"/>
                  </a:lnTo>
                  <a:lnTo>
                    <a:pt x="12" y="1"/>
                  </a:lnTo>
                  <a:lnTo>
                    <a:pt x="12" y="1"/>
                  </a:lnTo>
                  <a:close/>
                  <a:moveTo>
                    <a:pt x="12" y="1"/>
                  </a:moveTo>
                  <a:lnTo>
                    <a:pt x="12" y="1"/>
                  </a:lnTo>
                  <a:lnTo>
                    <a:pt x="12" y="1"/>
                  </a:lnTo>
                  <a:lnTo>
                    <a:pt x="12" y="1"/>
                  </a:lnTo>
                  <a:lnTo>
                    <a:pt x="12" y="1"/>
                  </a:lnTo>
                  <a:close/>
                  <a:moveTo>
                    <a:pt x="13" y="1"/>
                  </a:moveTo>
                  <a:lnTo>
                    <a:pt x="13" y="1"/>
                  </a:lnTo>
                  <a:lnTo>
                    <a:pt x="12" y="1"/>
                  </a:lnTo>
                  <a:lnTo>
                    <a:pt x="12" y="1"/>
                  </a:lnTo>
                  <a:lnTo>
                    <a:pt x="13" y="1"/>
                  </a:lnTo>
                  <a:close/>
                  <a:moveTo>
                    <a:pt x="13" y="1"/>
                  </a:moveTo>
                  <a:lnTo>
                    <a:pt x="13" y="1"/>
                  </a:lnTo>
                  <a:lnTo>
                    <a:pt x="13" y="1"/>
                  </a:lnTo>
                  <a:lnTo>
                    <a:pt x="13" y="1"/>
                  </a:lnTo>
                  <a:lnTo>
                    <a:pt x="13" y="1"/>
                  </a:lnTo>
                  <a:close/>
                  <a:moveTo>
                    <a:pt x="14" y="1"/>
                  </a:moveTo>
                  <a:lnTo>
                    <a:pt x="14" y="1"/>
                  </a:lnTo>
                  <a:lnTo>
                    <a:pt x="13" y="1"/>
                  </a:lnTo>
                  <a:lnTo>
                    <a:pt x="13" y="1"/>
                  </a:lnTo>
                  <a:lnTo>
                    <a:pt x="14" y="1"/>
                  </a:lnTo>
                  <a:close/>
                  <a:moveTo>
                    <a:pt x="14" y="1"/>
                  </a:moveTo>
                  <a:lnTo>
                    <a:pt x="14" y="1"/>
                  </a:lnTo>
                  <a:lnTo>
                    <a:pt x="14" y="1"/>
                  </a:lnTo>
                  <a:lnTo>
                    <a:pt x="14" y="1"/>
                  </a:lnTo>
                  <a:lnTo>
                    <a:pt x="14" y="1"/>
                  </a:lnTo>
                  <a:close/>
                  <a:moveTo>
                    <a:pt x="16" y="1"/>
                  </a:moveTo>
                  <a:lnTo>
                    <a:pt x="16" y="1"/>
                  </a:lnTo>
                  <a:lnTo>
                    <a:pt x="14" y="1"/>
                  </a:lnTo>
                  <a:lnTo>
                    <a:pt x="14" y="1"/>
                  </a:lnTo>
                  <a:lnTo>
                    <a:pt x="16" y="1"/>
                  </a:lnTo>
                  <a:close/>
                  <a:moveTo>
                    <a:pt x="16" y="1"/>
                  </a:moveTo>
                  <a:lnTo>
                    <a:pt x="16" y="1"/>
                  </a:lnTo>
                  <a:lnTo>
                    <a:pt x="16" y="1"/>
                  </a:lnTo>
                  <a:lnTo>
                    <a:pt x="16" y="1"/>
                  </a:lnTo>
                  <a:lnTo>
                    <a:pt x="16" y="1"/>
                  </a:lnTo>
                  <a:close/>
                  <a:moveTo>
                    <a:pt x="16" y="1"/>
                  </a:moveTo>
                  <a:lnTo>
                    <a:pt x="16" y="1"/>
                  </a:lnTo>
                  <a:lnTo>
                    <a:pt x="16" y="1"/>
                  </a:lnTo>
                  <a:lnTo>
                    <a:pt x="16" y="1"/>
                  </a:lnTo>
                  <a:lnTo>
                    <a:pt x="16" y="1"/>
                  </a:lnTo>
                  <a:close/>
                  <a:moveTo>
                    <a:pt x="17" y="1"/>
                  </a:moveTo>
                  <a:lnTo>
                    <a:pt x="17" y="1"/>
                  </a:lnTo>
                  <a:lnTo>
                    <a:pt x="17" y="1"/>
                  </a:lnTo>
                  <a:lnTo>
                    <a:pt x="17" y="1"/>
                  </a:lnTo>
                  <a:lnTo>
                    <a:pt x="17" y="1"/>
                  </a:lnTo>
                  <a:close/>
                  <a:moveTo>
                    <a:pt x="18" y="1"/>
                  </a:moveTo>
                  <a:lnTo>
                    <a:pt x="18" y="1"/>
                  </a:lnTo>
                  <a:lnTo>
                    <a:pt x="18" y="1"/>
                  </a:lnTo>
                  <a:lnTo>
                    <a:pt x="18" y="1"/>
                  </a:lnTo>
                  <a:lnTo>
                    <a:pt x="18" y="1"/>
                  </a:lnTo>
                  <a:close/>
                  <a:moveTo>
                    <a:pt x="18" y="1"/>
                  </a:moveTo>
                  <a:lnTo>
                    <a:pt x="18" y="1"/>
                  </a:lnTo>
                  <a:lnTo>
                    <a:pt x="18" y="1"/>
                  </a:lnTo>
                  <a:lnTo>
                    <a:pt x="18" y="1"/>
                  </a:lnTo>
                  <a:lnTo>
                    <a:pt x="18" y="1"/>
                  </a:lnTo>
                  <a:close/>
                  <a:moveTo>
                    <a:pt x="19" y="1"/>
                  </a:moveTo>
                  <a:lnTo>
                    <a:pt x="19" y="1"/>
                  </a:lnTo>
                  <a:lnTo>
                    <a:pt x="18" y="1"/>
                  </a:lnTo>
                  <a:lnTo>
                    <a:pt x="18" y="1"/>
                  </a:lnTo>
                  <a:lnTo>
                    <a:pt x="19" y="1"/>
                  </a:lnTo>
                  <a:close/>
                  <a:moveTo>
                    <a:pt x="19" y="1"/>
                  </a:moveTo>
                  <a:lnTo>
                    <a:pt x="19" y="1"/>
                  </a:lnTo>
                  <a:lnTo>
                    <a:pt x="19" y="1"/>
                  </a:lnTo>
                  <a:lnTo>
                    <a:pt x="19" y="1"/>
                  </a:lnTo>
                  <a:lnTo>
                    <a:pt x="19" y="1"/>
                  </a:lnTo>
                  <a:close/>
                  <a:moveTo>
                    <a:pt x="21" y="0"/>
                  </a:moveTo>
                  <a:lnTo>
                    <a:pt x="21" y="0"/>
                  </a:lnTo>
                  <a:lnTo>
                    <a:pt x="21" y="0"/>
                  </a:lnTo>
                  <a:lnTo>
                    <a:pt x="21" y="0"/>
                  </a:lnTo>
                  <a:lnTo>
                    <a:pt x="21" y="0"/>
                  </a:lnTo>
                  <a:close/>
                  <a:moveTo>
                    <a:pt x="22" y="0"/>
                  </a:moveTo>
                  <a:lnTo>
                    <a:pt x="22" y="0"/>
                  </a:lnTo>
                  <a:lnTo>
                    <a:pt x="22" y="0"/>
                  </a:lnTo>
                  <a:lnTo>
                    <a:pt x="22" y="0"/>
                  </a:lnTo>
                  <a:lnTo>
                    <a:pt x="22" y="0"/>
                  </a:lnTo>
                  <a:close/>
                  <a:moveTo>
                    <a:pt x="22" y="0"/>
                  </a:moveTo>
                  <a:lnTo>
                    <a:pt x="22" y="0"/>
                  </a:lnTo>
                  <a:lnTo>
                    <a:pt x="22" y="0"/>
                  </a:lnTo>
                  <a:lnTo>
                    <a:pt x="22" y="0"/>
                  </a:lnTo>
                  <a:lnTo>
                    <a:pt x="22" y="0"/>
                  </a:lnTo>
                  <a:close/>
                </a:path>
              </a:pathLst>
            </a:custGeom>
            <a:solidFill>
              <a:srgbClr val="EDD1BE"/>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15"/>
            <p:cNvSpPr/>
            <p:nvPr/>
          </p:nvSpPr>
          <p:spPr>
            <a:xfrm>
              <a:off x="110648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15"/>
            <p:cNvSpPr/>
            <p:nvPr/>
          </p:nvSpPr>
          <p:spPr>
            <a:xfrm>
              <a:off x="110807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15"/>
            <p:cNvSpPr/>
            <p:nvPr/>
          </p:nvSpPr>
          <p:spPr>
            <a:xfrm>
              <a:off x="110807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15"/>
            <p:cNvSpPr/>
            <p:nvPr/>
          </p:nvSpPr>
          <p:spPr>
            <a:xfrm>
              <a:off x="110807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15"/>
            <p:cNvSpPr/>
            <p:nvPr/>
          </p:nvSpPr>
          <p:spPr>
            <a:xfrm>
              <a:off x="110966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15"/>
            <p:cNvSpPr/>
            <p:nvPr/>
          </p:nvSpPr>
          <p:spPr>
            <a:xfrm>
              <a:off x="110966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15"/>
            <p:cNvSpPr/>
            <p:nvPr/>
          </p:nvSpPr>
          <p:spPr>
            <a:xfrm>
              <a:off x="1111251"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15"/>
            <p:cNvSpPr/>
            <p:nvPr/>
          </p:nvSpPr>
          <p:spPr>
            <a:xfrm>
              <a:off x="1111251" y="2520950"/>
              <a:ext cx="3175"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15"/>
            <p:cNvSpPr/>
            <p:nvPr/>
          </p:nvSpPr>
          <p:spPr>
            <a:xfrm>
              <a:off x="111442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15"/>
            <p:cNvSpPr/>
            <p:nvPr/>
          </p:nvSpPr>
          <p:spPr>
            <a:xfrm>
              <a:off x="111442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15"/>
            <p:cNvSpPr/>
            <p:nvPr/>
          </p:nvSpPr>
          <p:spPr>
            <a:xfrm>
              <a:off x="111601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15"/>
            <p:cNvSpPr/>
            <p:nvPr/>
          </p:nvSpPr>
          <p:spPr>
            <a:xfrm>
              <a:off x="111601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15"/>
            <p:cNvSpPr/>
            <p:nvPr/>
          </p:nvSpPr>
          <p:spPr>
            <a:xfrm>
              <a:off x="1117601"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15"/>
            <p:cNvSpPr/>
            <p:nvPr/>
          </p:nvSpPr>
          <p:spPr>
            <a:xfrm>
              <a:off x="1117601"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6" name="Google Shape;246;p15"/>
            <p:cNvSpPr/>
            <p:nvPr/>
          </p:nvSpPr>
          <p:spPr>
            <a:xfrm>
              <a:off x="1117601"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7" name="Google Shape;247;p15"/>
            <p:cNvSpPr/>
            <p:nvPr/>
          </p:nvSpPr>
          <p:spPr>
            <a:xfrm>
              <a:off x="111918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15"/>
            <p:cNvSpPr/>
            <p:nvPr/>
          </p:nvSpPr>
          <p:spPr>
            <a:xfrm>
              <a:off x="111918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249;p15"/>
            <p:cNvSpPr/>
            <p:nvPr/>
          </p:nvSpPr>
          <p:spPr>
            <a:xfrm>
              <a:off x="112077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0" name="Google Shape;250;p15"/>
            <p:cNvSpPr/>
            <p:nvPr/>
          </p:nvSpPr>
          <p:spPr>
            <a:xfrm>
              <a:off x="112077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251;p15"/>
            <p:cNvSpPr/>
            <p:nvPr/>
          </p:nvSpPr>
          <p:spPr>
            <a:xfrm>
              <a:off x="1123951"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2" name="Google Shape;252;p15"/>
            <p:cNvSpPr/>
            <p:nvPr/>
          </p:nvSpPr>
          <p:spPr>
            <a:xfrm>
              <a:off x="1123951"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3" name="Google Shape;253;p15"/>
            <p:cNvSpPr/>
            <p:nvPr/>
          </p:nvSpPr>
          <p:spPr>
            <a:xfrm>
              <a:off x="112553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4" name="Google Shape;254;p15"/>
            <p:cNvSpPr/>
            <p:nvPr/>
          </p:nvSpPr>
          <p:spPr>
            <a:xfrm>
              <a:off x="112553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5" name="Google Shape;255;p15"/>
            <p:cNvSpPr/>
            <p:nvPr/>
          </p:nvSpPr>
          <p:spPr>
            <a:xfrm>
              <a:off x="112553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6" name="Google Shape;256;p15"/>
            <p:cNvSpPr/>
            <p:nvPr/>
          </p:nvSpPr>
          <p:spPr>
            <a:xfrm>
              <a:off x="112712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257;p15"/>
            <p:cNvSpPr/>
            <p:nvPr/>
          </p:nvSpPr>
          <p:spPr>
            <a:xfrm>
              <a:off x="112712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8" name="Google Shape;258;p15"/>
            <p:cNvSpPr/>
            <p:nvPr/>
          </p:nvSpPr>
          <p:spPr>
            <a:xfrm>
              <a:off x="112871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259;p15"/>
            <p:cNvSpPr/>
            <p:nvPr/>
          </p:nvSpPr>
          <p:spPr>
            <a:xfrm>
              <a:off x="1128713" y="2520950"/>
              <a:ext cx="3175"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0" name="Google Shape;260;p15"/>
            <p:cNvSpPr/>
            <p:nvPr/>
          </p:nvSpPr>
          <p:spPr>
            <a:xfrm>
              <a:off x="113188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15"/>
            <p:cNvSpPr/>
            <p:nvPr/>
          </p:nvSpPr>
          <p:spPr>
            <a:xfrm>
              <a:off x="1131888"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2" name="Google Shape;262;p15"/>
            <p:cNvSpPr/>
            <p:nvPr/>
          </p:nvSpPr>
          <p:spPr>
            <a:xfrm>
              <a:off x="1133476"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3" name="Google Shape;263;p15"/>
            <p:cNvSpPr/>
            <p:nvPr/>
          </p:nvSpPr>
          <p:spPr>
            <a:xfrm>
              <a:off x="113506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4" name="Google Shape;264;p15"/>
            <p:cNvSpPr/>
            <p:nvPr/>
          </p:nvSpPr>
          <p:spPr>
            <a:xfrm>
              <a:off x="113506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5" name="Google Shape;265;p15"/>
            <p:cNvSpPr/>
            <p:nvPr/>
          </p:nvSpPr>
          <p:spPr>
            <a:xfrm>
              <a:off x="1135063"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6" name="Google Shape;266;p15"/>
            <p:cNvSpPr/>
            <p:nvPr/>
          </p:nvSpPr>
          <p:spPr>
            <a:xfrm>
              <a:off x="1136651" y="2520950"/>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7" name="Google Shape;267;p15"/>
            <p:cNvSpPr/>
            <p:nvPr/>
          </p:nvSpPr>
          <p:spPr>
            <a:xfrm>
              <a:off x="1139826" y="251936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8" name="Google Shape;268;p15"/>
            <p:cNvSpPr/>
            <p:nvPr/>
          </p:nvSpPr>
          <p:spPr>
            <a:xfrm>
              <a:off x="1141413" y="251936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9" name="Google Shape;269;p15"/>
            <p:cNvSpPr/>
            <p:nvPr/>
          </p:nvSpPr>
          <p:spPr>
            <a:xfrm>
              <a:off x="1141413" y="2519363"/>
              <a:ext cx="1588" cy="1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0" name="Google Shape;270;p15"/>
            <p:cNvSpPr/>
            <p:nvPr/>
          </p:nvSpPr>
          <p:spPr>
            <a:xfrm>
              <a:off x="801688" y="1743075"/>
              <a:ext cx="831850" cy="777875"/>
            </a:xfrm>
            <a:custGeom>
              <a:avLst/>
              <a:gdLst/>
              <a:ahLst/>
              <a:cxnLst/>
              <a:rect l="l" t="t" r="r" b="b"/>
              <a:pathLst>
                <a:path w="524" h="490" extrusionOk="0">
                  <a:moveTo>
                    <a:pt x="290" y="0"/>
                  </a:moveTo>
                  <a:lnTo>
                    <a:pt x="290" y="36"/>
                  </a:lnTo>
                  <a:lnTo>
                    <a:pt x="290" y="110"/>
                  </a:lnTo>
                  <a:lnTo>
                    <a:pt x="93" y="110"/>
                  </a:lnTo>
                  <a:lnTo>
                    <a:pt x="162" y="179"/>
                  </a:lnTo>
                  <a:lnTo>
                    <a:pt x="167" y="184"/>
                  </a:lnTo>
                  <a:lnTo>
                    <a:pt x="69" y="184"/>
                  </a:lnTo>
                  <a:lnTo>
                    <a:pt x="59" y="174"/>
                  </a:lnTo>
                  <a:lnTo>
                    <a:pt x="39" y="193"/>
                  </a:lnTo>
                  <a:lnTo>
                    <a:pt x="51" y="205"/>
                  </a:lnTo>
                  <a:lnTo>
                    <a:pt x="49" y="259"/>
                  </a:lnTo>
                  <a:lnTo>
                    <a:pt x="71" y="279"/>
                  </a:lnTo>
                  <a:lnTo>
                    <a:pt x="0" y="331"/>
                  </a:lnTo>
                  <a:lnTo>
                    <a:pt x="159" y="489"/>
                  </a:lnTo>
                  <a:lnTo>
                    <a:pt x="159" y="489"/>
                  </a:lnTo>
                  <a:lnTo>
                    <a:pt x="174" y="490"/>
                  </a:lnTo>
                  <a:lnTo>
                    <a:pt x="192" y="490"/>
                  </a:lnTo>
                  <a:lnTo>
                    <a:pt x="192" y="490"/>
                  </a:lnTo>
                  <a:lnTo>
                    <a:pt x="192" y="490"/>
                  </a:lnTo>
                  <a:lnTo>
                    <a:pt x="192" y="490"/>
                  </a:lnTo>
                  <a:lnTo>
                    <a:pt x="192" y="490"/>
                  </a:lnTo>
                  <a:lnTo>
                    <a:pt x="193" y="490"/>
                  </a:lnTo>
                  <a:lnTo>
                    <a:pt x="193" y="490"/>
                  </a:lnTo>
                  <a:lnTo>
                    <a:pt x="193" y="490"/>
                  </a:lnTo>
                  <a:lnTo>
                    <a:pt x="193" y="490"/>
                  </a:lnTo>
                  <a:lnTo>
                    <a:pt x="193" y="490"/>
                  </a:lnTo>
                  <a:lnTo>
                    <a:pt x="193" y="490"/>
                  </a:lnTo>
                  <a:lnTo>
                    <a:pt x="193" y="490"/>
                  </a:lnTo>
                  <a:lnTo>
                    <a:pt x="193" y="490"/>
                  </a:lnTo>
                  <a:lnTo>
                    <a:pt x="193" y="490"/>
                  </a:lnTo>
                  <a:lnTo>
                    <a:pt x="193" y="490"/>
                  </a:lnTo>
                  <a:lnTo>
                    <a:pt x="194" y="490"/>
                  </a:lnTo>
                  <a:lnTo>
                    <a:pt x="194" y="490"/>
                  </a:lnTo>
                  <a:lnTo>
                    <a:pt x="194" y="490"/>
                  </a:lnTo>
                  <a:lnTo>
                    <a:pt x="194" y="490"/>
                  </a:lnTo>
                  <a:lnTo>
                    <a:pt x="194" y="490"/>
                  </a:lnTo>
                  <a:lnTo>
                    <a:pt x="194" y="490"/>
                  </a:lnTo>
                  <a:lnTo>
                    <a:pt x="194" y="490"/>
                  </a:lnTo>
                  <a:lnTo>
                    <a:pt x="194" y="490"/>
                  </a:lnTo>
                  <a:lnTo>
                    <a:pt x="195" y="490"/>
                  </a:lnTo>
                  <a:lnTo>
                    <a:pt x="195" y="490"/>
                  </a:lnTo>
                  <a:lnTo>
                    <a:pt x="195" y="490"/>
                  </a:lnTo>
                  <a:lnTo>
                    <a:pt x="195" y="490"/>
                  </a:lnTo>
                  <a:lnTo>
                    <a:pt x="195" y="490"/>
                  </a:lnTo>
                  <a:lnTo>
                    <a:pt x="195" y="490"/>
                  </a:lnTo>
                  <a:lnTo>
                    <a:pt x="195" y="490"/>
                  </a:lnTo>
                  <a:lnTo>
                    <a:pt x="195" y="490"/>
                  </a:lnTo>
                  <a:lnTo>
                    <a:pt x="197" y="490"/>
                  </a:lnTo>
                  <a:lnTo>
                    <a:pt x="197" y="490"/>
                  </a:lnTo>
                  <a:lnTo>
                    <a:pt x="197" y="490"/>
                  </a:lnTo>
                  <a:lnTo>
                    <a:pt x="197" y="490"/>
                  </a:lnTo>
                  <a:lnTo>
                    <a:pt x="197" y="490"/>
                  </a:lnTo>
                  <a:lnTo>
                    <a:pt x="197" y="490"/>
                  </a:lnTo>
                  <a:lnTo>
                    <a:pt x="197" y="490"/>
                  </a:lnTo>
                  <a:lnTo>
                    <a:pt x="197" y="490"/>
                  </a:lnTo>
                  <a:lnTo>
                    <a:pt x="197" y="490"/>
                  </a:lnTo>
                  <a:lnTo>
                    <a:pt x="197" y="490"/>
                  </a:lnTo>
                  <a:lnTo>
                    <a:pt x="198" y="490"/>
                  </a:lnTo>
                  <a:lnTo>
                    <a:pt x="198" y="490"/>
                  </a:lnTo>
                  <a:lnTo>
                    <a:pt x="198" y="490"/>
                  </a:lnTo>
                  <a:lnTo>
                    <a:pt x="198" y="490"/>
                  </a:lnTo>
                  <a:lnTo>
                    <a:pt x="198" y="490"/>
                  </a:lnTo>
                  <a:lnTo>
                    <a:pt x="198" y="490"/>
                  </a:lnTo>
                  <a:lnTo>
                    <a:pt x="198" y="490"/>
                  </a:lnTo>
                  <a:lnTo>
                    <a:pt x="198" y="490"/>
                  </a:lnTo>
                  <a:lnTo>
                    <a:pt x="199" y="490"/>
                  </a:lnTo>
                  <a:lnTo>
                    <a:pt x="199" y="490"/>
                  </a:lnTo>
                  <a:lnTo>
                    <a:pt x="199" y="490"/>
                  </a:lnTo>
                  <a:lnTo>
                    <a:pt x="199" y="490"/>
                  </a:lnTo>
                  <a:lnTo>
                    <a:pt x="199" y="490"/>
                  </a:lnTo>
                  <a:lnTo>
                    <a:pt x="199" y="490"/>
                  </a:lnTo>
                  <a:lnTo>
                    <a:pt x="199" y="490"/>
                  </a:lnTo>
                  <a:lnTo>
                    <a:pt x="199" y="490"/>
                  </a:lnTo>
                  <a:lnTo>
                    <a:pt x="199" y="490"/>
                  </a:lnTo>
                  <a:lnTo>
                    <a:pt x="199" y="490"/>
                  </a:lnTo>
                  <a:lnTo>
                    <a:pt x="200" y="490"/>
                  </a:lnTo>
                  <a:lnTo>
                    <a:pt x="200" y="490"/>
                  </a:lnTo>
                  <a:lnTo>
                    <a:pt x="200" y="490"/>
                  </a:lnTo>
                  <a:lnTo>
                    <a:pt x="200" y="490"/>
                  </a:lnTo>
                  <a:lnTo>
                    <a:pt x="200" y="490"/>
                  </a:lnTo>
                  <a:lnTo>
                    <a:pt x="200" y="490"/>
                  </a:lnTo>
                  <a:lnTo>
                    <a:pt x="200" y="490"/>
                  </a:lnTo>
                  <a:lnTo>
                    <a:pt x="200" y="490"/>
                  </a:lnTo>
                  <a:lnTo>
                    <a:pt x="201" y="490"/>
                  </a:lnTo>
                  <a:lnTo>
                    <a:pt x="201" y="490"/>
                  </a:lnTo>
                  <a:lnTo>
                    <a:pt x="201" y="490"/>
                  </a:lnTo>
                  <a:lnTo>
                    <a:pt x="201" y="490"/>
                  </a:lnTo>
                  <a:lnTo>
                    <a:pt x="201" y="490"/>
                  </a:lnTo>
                  <a:lnTo>
                    <a:pt x="201" y="490"/>
                  </a:lnTo>
                  <a:lnTo>
                    <a:pt x="201" y="490"/>
                  </a:lnTo>
                  <a:lnTo>
                    <a:pt x="201" y="490"/>
                  </a:lnTo>
                  <a:lnTo>
                    <a:pt x="201" y="490"/>
                  </a:lnTo>
                  <a:lnTo>
                    <a:pt x="201" y="490"/>
                  </a:lnTo>
                  <a:lnTo>
                    <a:pt x="203" y="490"/>
                  </a:lnTo>
                  <a:lnTo>
                    <a:pt x="203" y="490"/>
                  </a:lnTo>
                  <a:lnTo>
                    <a:pt x="203" y="490"/>
                  </a:lnTo>
                  <a:lnTo>
                    <a:pt x="203" y="490"/>
                  </a:lnTo>
                  <a:lnTo>
                    <a:pt x="203" y="490"/>
                  </a:lnTo>
                  <a:lnTo>
                    <a:pt x="203" y="490"/>
                  </a:lnTo>
                  <a:lnTo>
                    <a:pt x="203" y="490"/>
                  </a:lnTo>
                  <a:lnTo>
                    <a:pt x="203" y="490"/>
                  </a:lnTo>
                  <a:lnTo>
                    <a:pt x="204" y="490"/>
                  </a:lnTo>
                  <a:lnTo>
                    <a:pt x="204" y="490"/>
                  </a:lnTo>
                  <a:lnTo>
                    <a:pt x="204" y="490"/>
                  </a:lnTo>
                  <a:lnTo>
                    <a:pt x="204" y="490"/>
                  </a:lnTo>
                  <a:lnTo>
                    <a:pt x="204" y="490"/>
                  </a:lnTo>
                  <a:lnTo>
                    <a:pt x="204" y="490"/>
                  </a:lnTo>
                  <a:lnTo>
                    <a:pt x="204" y="490"/>
                  </a:lnTo>
                  <a:lnTo>
                    <a:pt x="204" y="490"/>
                  </a:lnTo>
                  <a:lnTo>
                    <a:pt x="204" y="490"/>
                  </a:lnTo>
                  <a:lnTo>
                    <a:pt x="204" y="490"/>
                  </a:lnTo>
                  <a:lnTo>
                    <a:pt x="205" y="490"/>
                  </a:lnTo>
                  <a:lnTo>
                    <a:pt x="205" y="490"/>
                  </a:lnTo>
                  <a:lnTo>
                    <a:pt x="205" y="490"/>
                  </a:lnTo>
                  <a:lnTo>
                    <a:pt x="205" y="490"/>
                  </a:lnTo>
                  <a:lnTo>
                    <a:pt x="205" y="490"/>
                  </a:lnTo>
                  <a:lnTo>
                    <a:pt x="205" y="490"/>
                  </a:lnTo>
                  <a:lnTo>
                    <a:pt x="205" y="490"/>
                  </a:lnTo>
                  <a:lnTo>
                    <a:pt x="205" y="490"/>
                  </a:lnTo>
                  <a:lnTo>
                    <a:pt x="206" y="490"/>
                  </a:lnTo>
                  <a:lnTo>
                    <a:pt x="206" y="490"/>
                  </a:lnTo>
                  <a:lnTo>
                    <a:pt x="206" y="490"/>
                  </a:lnTo>
                  <a:lnTo>
                    <a:pt x="206" y="490"/>
                  </a:lnTo>
                  <a:lnTo>
                    <a:pt x="206" y="490"/>
                  </a:lnTo>
                  <a:lnTo>
                    <a:pt x="206" y="490"/>
                  </a:lnTo>
                  <a:lnTo>
                    <a:pt x="206" y="490"/>
                  </a:lnTo>
                  <a:lnTo>
                    <a:pt x="206" y="490"/>
                  </a:lnTo>
                  <a:lnTo>
                    <a:pt x="208" y="490"/>
                  </a:lnTo>
                  <a:lnTo>
                    <a:pt x="208" y="490"/>
                  </a:lnTo>
                  <a:lnTo>
                    <a:pt x="208" y="490"/>
                  </a:lnTo>
                  <a:lnTo>
                    <a:pt x="208" y="490"/>
                  </a:lnTo>
                  <a:lnTo>
                    <a:pt x="208" y="490"/>
                  </a:lnTo>
                  <a:lnTo>
                    <a:pt x="208" y="490"/>
                  </a:lnTo>
                  <a:lnTo>
                    <a:pt x="208" y="490"/>
                  </a:lnTo>
                  <a:lnTo>
                    <a:pt x="208" y="490"/>
                  </a:lnTo>
                  <a:lnTo>
                    <a:pt x="208" y="490"/>
                  </a:lnTo>
                  <a:lnTo>
                    <a:pt x="208" y="490"/>
                  </a:lnTo>
                  <a:lnTo>
                    <a:pt x="209" y="490"/>
                  </a:lnTo>
                  <a:lnTo>
                    <a:pt x="209" y="490"/>
                  </a:lnTo>
                  <a:lnTo>
                    <a:pt x="209" y="490"/>
                  </a:lnTo>
                  <a:lnTo>
                    <a:pt x="209" y="490"/>
                  </a:lnTo>
                  <a:lnTo>
                    <a:pt x="210" y="490"/>
                  </a:lnTo>
                  <a:lnTo>
                    <a:pt x="210" y="490"/>
                  </a:lnTo>
                  <a:lnTo>
                    <a:pt x="210" y="490"/>
                  </a:lnTo>
                  <a:lnTo>
                    <a:pt x="210" y="490"/>
                  </a:lnTo>
                  <a:lnTo>
                    <a:pt x="210" y="490"/>
                  </a:lnTo>
                  <a:lnTo>
                    <a:pt x="210" y="490"/>
                  </a:lnTo>
                  <a:lnTo>
                    <a:pt x="210" y="490"/>
                  </a:lnTo>
                  <a:lnTo>
                    <a:pt x="210" y="490"/>
                  </a:lnTo>
                  <a:lnTo>
                    <a:pt x="210" y="490"/>
                  </a:lnTo>
                  <a:lnTo>
                    <a:pt x="210" y="490"/>
                  </a:lnTo>
                  <a:lnTo>
                    <a:pt x="211" y="490"/>
                  </a:lnTo>
                  <a:lnTo>
                    <a:pt x="211" y="490"/>
                  </a:lnTo>
                  <a:lnTo>
                    <a:pt x="211" y="490"/>
                  </a:lnTo>
                  <a:lnTo>
                    <a:pt x="211" y="490"/>
                  </a:lnTo>
                  <a:lnTo>
                    <a:pt x="211" y="490"/>
                  </a:lnTo>
                  <a:lnTo>
                    <a:pt x="211" y="490"/>
                  </a:lnTo>
                  <a:lnTo>
                    <a:pt x="213" y="489"/>
                  </a:lnTo>
                  <a:lnTo>
                    <a:pt x="213" y="489"/>
                  </a:lnTo>
                  <a:lnTo>
                    <a:pt x="213" y="489"/>
                  </a:lnTo>
                  <a:lnTo>
                    <a:pt x="213" y="489"/>
                  </a:lnTo>
                  <a:lnTo>
                    <a:pt x="214" y="489"/>
                  </a:lnTo>
                  <a:lnTo>
                    <a:pt x="214" y="489"/>
                  </a:lnTo>
                  <a:lnTo>
                    <a:pt x="214" y="489"/>
                  </a:lnTo>
                  <a:lnTo>
                    <a:pt x="214" y="489"/>
                  </a:lnTo>
                  <a:lnTo>
                    <a:pt x="214" y="489"/>
                  </a:lnTo>
                  <a:lnTo>
                    <a:pt x="214" y="489"/>
                  </a:lnTo>
                  <a:lnTo>
                    <a:pt x="214" y="489"/>
                  </a:lnTo>
                  <a:lnTo>
                    <a:pt x="214" y="489"/>
                  </a:lnTo>
                  <a:lnTo>
                    <a:pt x="242" y="487"/>
                  </a:lnTo>
                  <a:lnTo>
                    <a:pt x="269" y="482"/>
                  </a:lnTo>
                  <a:lnTo>
                    <a:pt x="295" y="475"/>
                  </a:lnTo>
                  <a:lnTo>
                    <a:pt x="321" y="466"/>
                  </a:lnTo>
                  <a:lnTo>
                    <a:pt x="345" y="455"/>
                  </a:lnTo>
                  <a:lnTo>
                    <a:pt x="368" y="441"/>
                  </a:lnTo>
                  <a:lnTo>
                    <a:pt x="390" y="427"/>
                  </a:lnTo>
                  <a:lnTo>
                    <a:pt x="411" y="411"/>
                  </a:lnTo>
                  <a:lnTo>
                    <a:pt x="431" y="394"/>
                  </a:lnTo>
                  <a:lnTo>
                    <a:pt x="449" y="374"/>
                  </a:lnTo>
                  <a:lnTo>
                    <a:pt x="465" y="354"/>
                  </a:lnTo>
                  <a:lnTo>
                    <a:pt x="481" y="332"/>
                  </a:lnTo>
                  <a:lnTo>
                    <a:pt x="495" y="309"/>
                  </a:lnTo>
                  <a:lnTo>
                    <a:pt x="506" y="286"/>
                  </a:lnTo>
                  <a:lnTo>
                    <a:pt x="516" y="260"/>
                  </a:lnTo>
                  <a:lnTo>
                    <a:pt x="524" y="234"/>
                  </a:lnTo>
                  <a:lnTo>
                    <a:pt x="290" y="0"/>
                  </a:lnTo>
                  <a:close/>
                </a:path>
              </a:pathLst>
            </a:custGeom>
            <a:solidFill>
              <a:srgbClr val="ED7425"/>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1" name="Google Shape;271;p15"/>
            <p:cNvSpPr/>
            <p:nvPr/>
          </p:nvSpPr>
          <p:spPr>
            <a:xfrm>
              <a:off x="801688" y="1743075"/>
              <a:ext cx="831850" cy="777875"/>
            </a:xfrm>
            <a:custGeom>
              <a:avLst/>
              <a:gdLst/>
              <a:ahLst/>
              <a:cxnLst/>
              <a:rect l="l" t="t" r="r" b="b"/>
              <a:pathLst>
                <a:path w="524" h="490" extrusionOk="0">
                  <a:moveTo>
                    <a:pt x="290" y="0"/>
                  </a:moveTo>
                  <a:lnTo>
                    <a:pt x="290" y="36"/>
                  </a:lnTo>
                  <a:lnTo>
                    <a:pt x="290" y="110"/>
                  </a:lnTo>
                  <a:lnTo>
                    <a:pt x="93" y="110"/>
                  </a:lnTo>
                  <a:lnTo>
                    <a:pt x="162" y="179"/>
                  </a:lnTo>
                  <a:lnTo>
                    <a:pt x="167" y="184"/>
                  </a:lnTo>
                  <a:lnTo>
                    <a:pt x="69" y="184"/>
                  </a:lnTo>
                  <a:lnTo>
                    <a:pt x="59" y="174"/>
                  </a:lnTo>
                  <a:lnTo>
                    <a:pt x="39" y="193"/>
                  </a:lnTo>
                  <a:lnTo>
                    <a:pt x="51" y="205"/>
                  </a:lnTo>
                  <a:lnTo>
                    <a:pt x="49" y="259"/>
                  </a:lnTo>
                  <a:lnTo>
                    <a:pt x="71" y="279"/>
                  </a:lnTo>
                  <a:lnTo>
                    <a:pt x="0" y="331"/>
                  </a:lnTo>
                  <a:lnTo>
                    <a:pt x="159" y="489"/>
                  </a:lnTo>
                  <a:lnTo>
                    <a:pt x="159" y="489"/>
                  </a:lnTo>
                  <a:lnTo>
                    <a:pt x="174" y="490"/>
                  </a:lnTo>
                  <a:lnTo>
                    <a:pt x="192" y="490"/>
                  </a:lnTo>
                  <a:lnTo>
                    <a:pt x="192" y="490"/>
                  </a:lnTo>
                  <a:lnTo>
                    <a:pt x="192" y="490"/>
                  </a:lnTo>
                  <a:lnTo>
                    <a:pt x="192" y="490"/>
                  </a:lnTo>
                  <a:lnTo>
                    <a:pt x="192" y="490"/>
                  </a:lnTo>
                  <a:lnTo>
                    <a:pt x="193" y="490"/>
                  </a:lnTo>
                  <a:lnTo>
                    <a:pt x="193" y="490"/>
                  </a:lnTo>
                  <a:lnTo>
                    <a:pt x="193" y="490"/>
                  </a:lnTo>
                  <a:lnTo>
                    <a:pt x="193" y="490"/>
                  </a:lnTo>
                  <a:lnTo>
                    <a:pt x="193" y="490"/>
                  </a:lnTo>
                  <a:lnTo>
                    <a:pt x="193" y="490"/>
                  </a:lnTo>
                  <a:lnTo>
                    <a:pt x="193" y="490"/>
                  </a:lnTo>
                  <a:lnTo>
                    <a:pt x="193" y="490"/>
                  </a:lnTo>
                  <a:lnTo>
                    <a:pt x="193" y="490"/>
                  </a:lnTo>
                  <a:lnTo>
                    <a:pt x="193" y="490"/>
                  </a:lnTo>
                  <a:lnTo>
                    <a:pt x="194" y="490"/>
                  </a:lnTo>
                  <a:lnTo>
                    <a:pt x="194" y="490"/>
                  </a:lnTo>
                  <a:lnTo>
                    <a:pt x="194" y="490"/>
                  </a:lnTo>
                  <a:lnTo>
                    <a:pt x="194" y="490"/>
                  </a:lnTo>
                  <a:lnTo>
                    <a:pt x="194" y="490"/>
                  </a:lnTo>
                  <a:lnTo>
                    <a:pt x="194" y="490"/>
                  </a:lnTo>
                  <a:lnTo>
                    <a:pt x="194" y="490"/>
                  </a:lnTo>
                  <a:lnTo>
                    <a:pt x="194" y="490"/>
                  </a:lnTo>
                  <a:lnTo>
                    <a:pt x="195" y="490"/>
                  </a:lnTo>
                  <a:lnTo>
                    <a:pt x="195" y="490"/>
                  </a:lnTo>
                  <a:lnTo>
                    <a:pt x="195" y="490"/>
                  </a:lnTo>
                  <a:lnTo>
                    <a:pt x="195" y="490"/>
                  </a:lnTo>
                  <a:lnTo>
                    <a:pt x="195" y="490"/>
                  </a:lnTo>
                  <a:lnTo>
                    <a:pt x="195" y="490"/>
                  </a:lnTo>
                  <a:lnTo>
                    <a:pt x="195" y="490"/>
                  </a:lnTo>
                  <a:lnTo>
                    <a:pt x="195" y="490"/>
                  </a:lnTo>
                  <a:lnTo>
                    <a:pt x="197" y="490"/>
                  </a:lnTo>
                  <a:lnTo>
                    <a:pt x="197" y="490"/>
                  </a:lnTo>
                  <a:lnTo>
                    <a:pt x="197" y="490"/>
                  </a:lnTo>
                  <a:lnTo>
                    <a:pt x="197" y="490"/>
                  </a:lnTo>
                  <a:lnTo>
                    <a:pt x="197" y="490"/>
                  </a:lnTo>
                  <a:lnTo>
                    <a:pt x="197" y="490"/>
                  </a:lnTo>
                  <a:lnTo>
                    <a:pt x="197" y="490"/>
                  </a:lnTo>
                  <a:lnTo>
                    <a:pt x="197" y="490"/>
                  </a:lnTo>
                  <a:lnTo>
                    <a:pt x="197" y="490"/>
                  </a:lnTo>
                  <a:lnTo>
                    <a:pt x="197" y="490"/>
                  </a:lnTo>
                  <a:lnTo>
                    <a:pt x="198" y="490"/>
                  </a:lnTo>
                  <a:lnTo>
                    <a:pt x="198" y="490"/>
                  </a:lnTo>
                  <a:lnTo>
                    <a:pt x="198" y="490"/>
                  </a:lnTo>
                  <a:lnTo>
                    <a:pt x="198" y="490"/>
                  </a:lnTo>
                  <a:lnTo>
                    <a:pt x="198" y="490"/>
                  </a:lnTo>
                  <a:lnTo>
                    <a:pt x="198" y="490"/>
                  </a:lnTo>
                  <a:lnTo>
                    <a:pt x="198" y="490"/>
                  </a:lnTo>
                  <a:lnTo>
                    <a:pt x="198" y="490"/>
                  </a:lnTo>
                  <a:lnTo>
                    <a:pt x="199" y="490"/>
                  </a:lnTo>
                  <a:lnTo>
                    <a:pt x="199" y="490"/>
                  </a:lnTo>
                  <a:lnTo>
                    <a:pt x="199" y="490"/>
                  </a:lnTo>
                  <a:lnTo>
                    <a:pt x="199" y="490"/>
                  </a:lnTo>
                  <a:lnTo>
                    <a:pt x="199" y="490"/>
                  </a:lnTo>
                  <a:lnTo>
                    <a:pt x="199" y="490"/>
                  </a:lnTo>
                  <a:lnTo>
                    <a:pt x="199" y="490"/>
                  </a:lnTo>
                  <a:lnTo>
                    <a:pt x="199" y="490"/>
                  </a:lnTo>
                  <a:lnTo>
                    <a:pt x="199" y="490"/>
                  </a:lnTo>
                  <a:lnTo>
                    <a:pt x="199" y="490"/>
                  </a:lnTo>
                  <a:lnTo>
                    <a:pt x="200" y="490"/>
                  </a:lnTo>
                  <a:lnTo>
                    <a:pt x="200" y="490"/>
                  </a:lnTo>
                  <a:lnTo>
                    <a:pt x="200" y="490"/>
                  </a:lnTo>
                  <a:lnTo>
                    <a:pt x="200" y="490"/>
                  </a:lnTo>
                  <a:lnTo>
                    <a:pt x="200" y="490"/>
                  </a:lnTo>
                  <a:lnTo>
                    <a:pt x="200" y="490"/>
                  </a:lnTo>
                  <a:lnTo>
                    <a:pt x="200" y="490"/>
                  </a:lnTo>
                  <a:lnTo>
                    <a:pt x="200" y="490"/>
                  </a:lnTo>
                  <a:lnTo>
                    <a:pt x="201" y="490"/>
                  </a:lnTo>
                  <a:lnTo>
                    <a:pt x="201" y="490"/>
                  </a:lnTo>
                  <a:lnTo>
                    <a:pt x="201" y="490"/>
                  </a:lnTo>
                  <a:lnTo>
                    <a:pt x="201" y="490"/>
                  </a:lnTo>
                  <a:lnTo>
                    <a:pt x="201" y="490"/>
                  </a:lnTo>
                  <a:lnTo>
                    <a:pt x="201" y="490"/>
                  </a:lnTo>
                  <a:lnTo>
                    <a:pt x="201" y="490"/>
                  </a:lnTo>
                  <a:lnTo>
                    <a:pt x="201" y="490"/>
                  </a:lnTo>
                  <a:lnTo>
                    <a:pt x="201" y="490"/>
                  </a:lnTo>
                  <a:lnTo>
                    <a:pt x="201" y="490"/>
                  </a:lnTo>
                  <a:lnTo>
                    <a:pt x="203" y="490"/>
                  </a:lnTo>
                  <a:lnTo>
                    <a:pt x="203" y="490"/>
                  </a:lnTo>
                  <a:lnTo>
                    <a:pt x="203" y="490"/>
                  </a:lnTo>
                  <a:lnTo>
                    <a:pt x="203" y="490"/>
                  </a:lnTo>
                  <a:lnTo>
                    <a:pt x="203" y="490"/>
                  </a:lnTo>
                  <a:lnTo>
                    <a:pt x="203" y="490"/>
                  </a:lnTo>
                  <a:lnTo>
                    <a:pt x="203" y="490"/>
                  </a:lnTo>
                  <a:lnTo>
                    <a:pt x="203" y="490"/>
                  </a:lnTo>
                  <a:lnTo>
                    <a:pt x="204" y="490"/>
                  </a:lnTo>
                  <a:lnTo>
                    <a:pt x="204" y="490"/>
                  </a:lnTo>
                  <a:lnTo>
                    <a:pt x="204" y="490"/>
                  </a:lnTo>
                  <a:lnTo>
                    <a:pt x="204" y="490"/>
                  </a:lnTo>
                  <a:lnTo>
                    <a:pt x="204" y="490"/>
                  </a:lnTo>
                  <a:lnTo>
                    <a:pt x="204" y="490"/>
                  </a:lnTo>
                  <a:lnTo>
                    <a:pt x="204" y="490"/>
                  </a:lnTo>
                  <a:lnTo>
                    <a:pt x="204" y="490"/>
                  </a:lnTo>
                  <a:lnTo>
                    <a:pt x="204" y="490"/>
                  </a:lnTo>
                  <a:lnTo>
                    <a:pt x="204" y="490"/>
                  </a:lnTo>
                  <a:lnTo>
                    <a:pt x="205" y="490"/>
                  </a:lnTo>
                  <a:lnTo>
                    <a:pt x="205" y="490"/>
                  </a:lnTo>
                  <a:lnTo>
                    <a:pt x="205" y="490"/>
                  </a:lnTo>
                  <a:lnTo>
                    <a:pt x="205" y="490"/>
                  </a:lnTo>
                  <a:lnTo>
                    <a:pt x="205" y="490"/>
                  </a:lnTo>
                  <a:lnTo>
                    <a:pt x="205" y="490"/>
                  </a:lnTo>
                  <a:lnTo>
                    <a:pt x="205" y="490"/>
                  </a:lnTo>
                  <a:lnTo>
                    <a:pt x="205" y="490"/>
                  </a:lnTo>
                  <a:lnTo>
                    <a:pt x="206" y="490"/>
                  </a:lnTo>
                  <a:lnTo>
                    <a:pt x="206" y="490"/>
                  </a:lnTo>
                  <a:lnTo>
                    <a:pt x="206" y="490"/>
                  </a:lnTo>
                  <a:lnTo>
                    <a:pt x="206" y="490"/>
                  </a:lnTo>
                  <a:lnTo>
                    <a:pt x="206" y="490"/>
                  </a:lnTo>
                  <a:lnTo>
                    <a:pt x="206" y="490"/>
                  </a:lnTo>
                  <a:lnTo>
                    <a:pt x="206" y="490"/>
                  </a:lnTo>
                  <a:lnTo>
                    <a:pt x="206" y="490"/>
                  </a:lnTo>
                  <a:lnTo>
                    <a:pt x="208" y="490"/>
                  </a:lnTo>
                  <a:lnTo>
                    <a:pt x="208" y="490"/>
                  </a:lnTo>
                  <a:lnTo>
                    <a:pt x="208" y="490"/>
                  </a:lnTo>
                  <a:lnTo>
                    <a:pt x="208" y="490"/>
                  </a:lnTo>
                  <a:lnTo>
                    <a:pt x="208" y="490"/>
                  </a:lnTo>
                  <a:lnTo>
                    <a:pt x="208" y="490"/>
                  </a:lnTo>
                  <a:lnTo>
                    <a:pt x="208" y="490"/>
                  </a:lnTo>
                  <a:lnTo>
                    <a:pt x="208" y="490"/>
                  </a:lnTo>
                  <a:lnTo>
                    <a:pt x="208" y="490"/>
                  </a:lnTo>
                  <a:lnTo>
                    <a:pt x="208" y="490"/>
                  </a:lnTo>
                  <a:lnTo>
                    <a:pt x="209" y="490"/>
                  </a:lnTo>
                  <a:lnTo>
                    <a:pt x="209" y="490"/>
                  </a:lnTo>
                  <a:lnTo>
                    <a:pt x="209" y="490"/>
                  </a:lnTo>
                  <a:lnTo>
                    <a:pt x="209" y="490"/>
                  </a:lnTo>
                  <a:lnTo>
                    <a:pt x="210" y="490"/>
                  </a:lnTo>
                  <a:lnTo>
                    <a:pt x="210" y="490"/>
                  </a:lnTo>
                  <a:lnTo>
                    <a:pt x="210" y="490"/>
                  </a:lnTo>
                  <a:lnTo>
                    <a:pt x="210" y="490"/>
                  </a:lnTo>
                  <a:lnTo>
                    <a:pt x="210" y="490"/>
                  </a:lnTo>
                  <a:lnTo>
                    <a:pt x="210" y="490"/>
                  </a:lnTo>
                  <a:lnTo>
                    <a:pt x="210" y="490"/>
                  </a:lnTo>
                  <a:lnTo>
                    <a:pt x="210" y="490"/>
                  </a:lnTo>
                  <a:lnTo>
                    <a:pt x="210" y="490"/>
                  </a:lnTo>
                  <a:lnTo>
                    <a:pt x="210" y="490"/>
                  </a:lnTo>
                  <a:lnTo>
                    <a:pt x="211" y="490"/>
                  </a:lnTo>
                  <a:lnTo>
                    <a:pt x="211" y="490"/>
                  </a:lnTo>
                  <a:lnTo>
                    <a:pt x="211" y="490"/>
                  </a:lnTo>
                  <a:lnTo>
                    <a:pt x="211" y="490"/>
                  </a:lnTo>
                  <a:lnTo>
                    <a:pt x="211" y="490"/>
                  </a:lnTo>
                  <a:lnTo>
                    <a:pt x="211" y="490"/>
                  </a:lnTo>
                  <a:lnTo>
                    <a:pt x="213" y="489"/>
                  </a:lnTo>
                  <a:lnTo>
                    <a:pt x="213" y="489"/>
                  </a:lnTo>
                  <a:lnTo>
                    <a:pt x="213" y="489"/>
                  </a:lnTo>
                  <a:lnTo>
                    <a:pt x="213" y="489"/>
                  </a:lnTo>
                  <a:lnTo>
                    <a:pt x="214" y="489"/>
                  </a:lnTo>
                  <a:lnTo>
                    <a:pt x="214" y="489"/>
                  </a:lnTo>
                  <a:lnTo>
                    <a:pt x="214" y="489"/>
                  </a:lnTo>
                  <a:lnTo>
                    <a:pt x="214" y="489"/>
                  </a:lnTo>
                  <a:lnTo>
                    <a:pt x="214" y="489"/>
                  </a:lnTo>
                  <a:lnTo>
                    <a:pt x="214" y="489"/>
                  </a:lnTo>
                  <a:lnTo>
                    <a:pt x="214" y="489"/>
                  </a:lnTo>
                  <a:lnTo>
                    <a:pt x="214" y="489"/>
                  </a:lnTo>
                  <a:lnTo>
                    <a:pt x="242" y="487"/>
                  </a:lnTo>
                  <a:lnTo>
                    <a:pt x="269" y="482"/>
                  </a:lnTo>
                  <a:lnTo>
                    <a:pt x="295" y="475"/>
                  </a:lnTo>
                  <a:lnTo>
                    <a:pt x="321" y="466"/>
                  </a:lnTo>
                  <a:lnTo>
                    <a:pt x="345" y="455"/>
                  </a:lnTo>
                  <a:lnTo>
                    <a:pt x="368" y="441"/>
                  </a:lnTo>
                  <a:lnTo>
                    <a:pt x="390" y="427"/>
                  </a:lnTo>
                  <a:lnTo>
                    <a:pt x="411" y="411"/>
                  </a:lnTo>
                  <a:lnTo>
                    <a:pt x="431" y="394"/>
                  </a:lnTo>
                  <a:lnTo>
                    <a:pt x="449" y="374"/>
                  </a:lnTo>
                  <a:lnTo>
                    <a:pt x="465" y="354"/>
                  </a:lnTo>
                  <a:lnTo>
                    <a:pt x="481" y="332"/>
                  </a:lnTo>
                  <a:lnTo>
                    <a:pt x="495" y="309"/>
                  </a:lnTo>
                  <a:lnTo>
                    <a:pt x="506" y="286"/>
                  </a:lnTo>
                  <a:lnTo>
                    <a:pt x="516" y="260"/>
                  </a:lnTo>
                  <a:lnTo>
                    <a:pt x="524" y="234"/>
                  </a:lnTo>
                  <a:lnTo>
                    <a:pt x="29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2" name="Google Shape;272;p15"/>
            <p:cNvSpPr/>
            <p:nvPr/>
          </p:nvSpPr>
          <p:spPr>
            <a:xfrm>
              <a:off x="949326" y="1684338"/>
              <a:ext cx="312738" cy="233363"/>
            </a:xfrm>
            <a:custGeom>
              <a:avLst/>
              <a:gdLst/>
              <a:ahLst/>
              <a:cxnLst/>
              <a:rect l="l" t="t" r="r" b="b"/>
              <a:pathLst>
                <a:path w="197" h="147" extrusionOk="0">
                  <a:moveTo>
                    <a:pt x="0" y="0"/>
                  </a:moveTo>
                  <a:lnTo>
                    <a:pt x="0" y="147"/>
                  </a:lnTo>
                  <a:lnTo>
                    <a:pt x="197" y="147"/>
                  </a:lnTo>
                  <a:lnTo>
                    <a:pt x="197" y="37"/>
                  </a:lnTo>
                  <a:lnTo>
                    <a:pt x="160" y="0"/>
                  </a:lnTo>
                  <a:lnTo>
                    <a:pt x="0" y="0"/>
                  </a:lnTo>
                  <a:close/>
                </a:path>
              </a:pathLst>
            </a:custGeom>
            <a:solidFill>
              <a:srgbClr val="0575A5"/>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3" name="Google Shape;273;p15"/>
            <p:cNvSpPr/>
            <p:nvPr/>
          </p:nvSpPr>
          <p:spPr>
            <a:xfrm>
              <a:off x="949326" y="1684338"/>
              <a:ext cx="312738" cy="233363"/>
            </a:xfrm>
            <a:custGeom>
              <a:avLst/>
              <a:gdLst/>
              <a:ahLst/>
              <a:cxnLst/>
              <a:rect l="l" t="t" r="r" b="b"/>
              <a:pathLst>
                <a:path w="197" h="147" extrusionOk="0">
                  <a:moveTo>
                    <a:pt x="0" y="0"/>
                  </a:moveTo>
                  <a:lnTo>
                    <a:pt x="0" y="147"/>
                  </a:lnTo>
                  <a:lnTo>
                    <a:pt x="197" y="147"/>
                  </a:lnTo>
                  <a:lnTo>
                    <a:pt x="197" y="37"/>
                  </a:lnTo>
                  <a:lnTo>
                    <a:pt x="160" y="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4" name="Google Shape;274;p15"/>
            <p:cNvSpPr/>
            <p:nvPr/>
          </p:nvSpPr>
          <p:spPr>
            <a:xfrm>
              <a:off x="1246188" y="1727200"/>
              <a:ext cx="15875" cy="15875"/>
            </a:xfrm>
            <a:custGeom>
              <a:avLst/>
              <a:gdLst/>
              <a:ahLst/>
              <a:cxnLst/>
              <a:rect l="l" t="t" r="r" b="b"/>
              <a:pathLst>
                <a:path w="10" h="10" extrusionOk="0">
                  <a:moveTo>
                    <a:pt x="0" y="0"/>
                  </a:moveTo>
                  <a:lnTo>
                    <a:pt x="0" y="1"/>
                  </a:lnTo>
                  <a:lnTo>
                    <a:pt x="10" y="10"/>
                  </a:lnTo>
                  <a:lnTo>
                    <a:pt x="10" y="10"/>
                  </a:lnTo>
                  <a:lnTo>
                    <a:pt x="10" y="10"/>
                  </a:lnTo>
                  <a:lnTo>
                    <a:pt x="0" y="0"/>
                  </a:lnTo>
                  <a:close/>
                </a:path>
              </a:pathLst>
            </a:custGeom>
            <a:solidFill>
              <a:srgbClr val="59722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5" name="Google Shape;275;p15"/>
            <p:cNvSpPr/>
            <p:nvPr/>
          </p:nvSpPr>
          <p:spPr>
            <a:xfrm>
              <a:off x="1246188" y="1727200"/>
              <a:ext cx="15875" cy="15875"/>
            </a:xfrm>
            <a:custGeom>
              <a:avLst/>
              <a:gdLst/>
              <a:ahLst/>
              <a:cxnLst/>
              <a:rect l="l" t="t" r="r" b="b"/>
              <a:pathLst>
                <a:path w="10" h="10" extrusionOk="0">
                  <a:moveTo>
                    <a:pt x="0" y="0"/>
                  </a:moveTo>
                  <a:lnTo>
                    <a:pt x="0" y="1"/>
                  </a:lnTo>
                  <a:lnTo>
                    <a:pt x="10" y="10"/>
                  </a:lnTo>
                  <a:lnTo>
                    <a:pt x="10" y="10"/>
                  </a:lnTo>
                  <a:lnTo>
                    <a:pt x="10" y="10"/>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6" name="Google Shape;276;p15"/>
            <p:cNvSpPr/>
            <p:nvPr/>
          </p:nvSpPr>
          <p:spPr>
            <a:xfrm>
              <a:off x="1231901" y="1712913"/>
              <a:ext cx="14288" cy="15875"/>
            </a:xfrm>
            <a:custGeom>
              <a:avLst/>
              <a:gdLst/>
              <a:ahLst/>
              <a:cxnLst/>
              <a:rect l="l" t="t" r="r" b="b"/>
              <a:pathLst>
                <a:path w="9" h="10" extrusionOk="0">
                  <a:moveTo>
                    <a:pt x="0" y="0"/>
                  </a:moveTo>
                  <a:lnTo>
                    <a:pt x="0" y="0"/>
                  </a:lnTo>
                  <a:lnTo>
                    <a:pt x="9" y="10"/>
                  </a:lnTo>
                  <a:lnTo>
                    <a:pt x="9" y="9"/>
                  </a:lnTo>
                  <a:lnTo>
                    <a:pt x="0" y="0"/>
                  </a:lnTo>
                  <a:close/>
                </a:path>
              </a:pathLst>
            </a:custGeom>
            <a:solidFill>
              <a:srgbClr val="535D2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7" name="Google Shape;277;p15"/>
            <p:cNvSpPr/>
            <p:nvPr/>
          </p:nvSpPr>
          <p:spPr>
            <a:xfrm>
              <a:off x="1231901" y="1712913"/>
              <a:ext cx="14288" cy="15875"/>
            </a:xfrm>
            <a:custGeom>
              <a:avLst/>
              <a:gdLst/>
              <a:ahLst/>
              <a:cxnLst/>
              <a:rect l="l" t="t" r="r" b="b"/>
              <a:pathLst>
                <a:path w="9" h="10" extrusionOk="0">
                  <a:moveTo>
                    <a:pt x="0" y="0"/>
                  </a:moveTo>
                  <a:lnTo>
                    <a:pt x="0" y="0"/>
                  </a:lnTo>
                  <a:lnTo>
                    <a:pt x="9" y="10"/>
                  </a:lnTo>
                  <a:lnTo>
                    <a:pt x="9" y="9"/>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8" name="Google Shape;278;p15"/>
            <p:cNvSpPr/>
            <p:nvPr/>
          </p:nvSpPr>
          <p:spPr>
            <a:xfrm>
              <a:off x="1203326" y="1712913"/>
              <a:ext cx="58738" cy="87313"/>
            </a:xfrm>
            <a:custGeom>
              <a:avLst/>
              <a:gdLst/>
              <a:ahLst/>
              <a:cxnLst/>
              <a:rect l="l" t="t" r="r" b="b"/>
              <a:pathLst>
                <a:path w="37" h="55" extrusionOk="0">
                  <a:moveTo>
                    <a:pt x="18" y="0"/>
                  </a:moveTo>
                  <a:lnTo>
                    <a:pt x="0" y="19"/>
                  </a:lnTo>
                  <a:lnTo>
                    <a:pt x="37" y="55"/>
                  </a:lnTo>
                  <a:lnTo>
                    <a:pt x="37" y="19"/>
                  </a:lnTo>
                  <a:lnTo>
                    <a:pt x="37" y="19"/>
                  </a:lnTo>
                  <a:lnTo>
                    <a:pt x="27" y="10"/>
                  </a:lnTo>
                  <a:lnTo>
                    <a:pt x="18" y="0"/>
                  </a:lnTo>
                  <a:close/>
                </a:path>
              </a:pathLst>
            </a:custGeom>
            <a:solidFill>
              <a:srgbClr val="025E9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9" name="Google Shape;279;p15"/>
            <p:cNvSpPr/>
            <p:nvPr/>
          </p:nvSpPr>
          <p:spPr>
            <a:xfrm>
              <a:off x="1203326" y="1712913"/>
              <a:ext cx="58738" cy="87313"/>
            </a:xfrm>
            <a:custGeom>
              <a:avLst/>
              <a:gdLst/>
              <a:ahLst/>
              <a:cxnLst/>
              <a:rect l="l" t="t" r="r" b="b"/>
              <a:pathLst>
                <a:path w="37" h="55" extrusionOk="0">
                  <a:moveTo>
                    <a:pt x="18" y="0"/>
                  </a:moveTo>
                  <a:lnTo>
                    <a:pt x="0" y="19"/>
                  </a:lnTo>
                  <a:lnTo>
                    <a:pt x="37" y="55"/>
                  </a:lnTo>
                  <a:lnTo>
                    <a:pt x="37" y="19"/>
                  </a:lnTo>
                  <a:lnTo>
                    <a:pt x="37" y="19"/>
                  </a:lnTo>
                  <a:lnTo>
                    <a:pt x="27" y="10"/>
                  </a:lnTo>
                  <a:lnTo>
                    <a:pt x="18"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0" name="Google Shape;280;p15"/>
            <p:cNvSpPr/>
            <p:nvPr/>
          </p:nvSpPr>
          <p:spPr>
            <a:xfrm>
              <a:off x="1203326" y="1684338"/>
              <a:ext cx="58738" cy="58738"/>
            </a:xfrm>
            <a:custGeom>
              <a:avLst/>
              <a:gdLst/>
              <a:ahLst/>
              <a:cxnLst/>
              <a:rect l="l" t="t" r="r" b="b"/>
              <a:pathLst>
                <a:path w="37" h="37" extrusionOk="0">
                  <a:moveTo>
                    <a:pt x="37" y="37"/>
                  </a:moveTo>
                  <a:lnTo>
                    <a:pt x="0" y="37"/>
                  </a:lnTo>
                  <a:lnTo>
                    <a:pt x="0" y="0"/>
                  </a:lnTo>
                  <a:lnTo>
                    <a:pt x="37"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1" name="Google Shape;281;p15"/>
            <p:cNvSpPr/>
            <p:nvPr/>
          </p:nvSpPr>
          <p:spPr>
            <a:xfrm>
              <a:off x="995363" y="1744663"/>
              <a:ext cx="111125" cy="95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2" name="Google Shape;282;p15"/>
            <p:cNvSpPr/>
            <p:nvPr/>
          </p:nvSpPr>
          <p:spPr>
            <a:xfrm>
              <a:off x="995363" y="1779588"/>
              <a:ext cx="222250" cy="95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3" name="Google Shape;283;p15"/>
            <p:cNvSpPr/>
            <p:nvPr/>
          </p:nvSpPr>
          <p:spPr>
            <a:xfrm>
              <a:off x="995363" y="1814513"/>
              <a:ext cx="222250" cy="793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4" name="Google Shape;284;p15"/>
            <p:cNvSpPr/>
            <p:nvPr/>
          </p:nvSpPr>
          <p:spPr>
            <a:xfrm>
              <a:off x="995363" y="1847850"/>
              <a:ext cx="222250" cy="95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5" name="Google Shape;285;p15"/>
            <p:cNvSpPr/>
            <p:nvPr/>
          </p:nvSpPr>
          <p:spPr>
            <a:xfrm>
              <a:off x="1028701" y="2151063"/>
              <a:ext cx="155575" cy="1174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6" name="Google Shape;286;p15"/>
            <p:cNvSpPr/>
            <p:nvPr/>
          </p:nvSpPr>
          <p:spPr>
            <a:xfrm>
              <a:off x="801688" y="2151063"/>
              <a:ext cx="155575" cy="1174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7" name="Google Shape;287;p15"/>
            <p:cNvSpPr/>
            <p:nvPr/>
          </p:nvSpPr>
          <p:spPr>
            <a:xfrm>
              <a:off x="1254126" y="2151063"/>
              <a:ext cx="155575" cy="1174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8" name="Google Shape;288;p15"/>
            <p:cNvSpPr/>
            <p:nvPr/>
          </p:nvSpPr>
          <p:spPr>
            <a:xfrm>
              <a:off x="1098551" y="1917700"/>
              <a:ext cx="15875" cy="233363"/>
            </a:xfrm>
            <a:prstGeom prst="rect">
              <a:avLst/>
            </a:prstGeom>
            <a:solidFill>
              <a:srgbClr val="34495E"/>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9" name="Google Shape;289;p15"/>
            <p:cNvSpPr/>
            <p:nvPr/>
          </p:nvSpPr>
          <p:spPr>
            <a:xfrm>
              <a:off x="871538" y="2027238"/>
              <a:ext cx="15875" cy="123825"/>
            </a:xfrm>
            <a:prstGeom prst="rect">
              <a:avLst/>
            </a:prstGeom>
            <a:solidFill>
              <a:srgbClr val="34495E"/>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0" name="Google Shape;290;p15"/>
            <p:cNvSpPr/>
            <p:nvPr/>
          </p:nvSpPr>
          <p:spPr>
            <a:xfrm>
              <a:off x="1323976" y="2027238"/>
              <a:ext cx="15875" cy="123825"/>
            </a:xfrm>
            <a:prstGeom prst="rect">
              <a:avLst/>
            </a:prstGeom>
            <a:solidFill>
              <a:srgbClr val="34495E"/>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1" name="Google Shape;291;p15"/>
            <p:cNvSpPr/>
            <p:nvPr/>
          </p:nvSpPr>
          <p:spPr>
            <a:xfrm>
              <a:off x="871538" y="2027238"/>
              <a:ext cx="468313" cy="15875"/>
            </a:xfrm>
            <a:prstGeom prst="rect">
              <a:avLst/>
            </a:prstGeom>
            <a:solidFill>
              <a:srgbClr val="34495E"/>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2" name="Google Shape;292;p15"/>
            <p:cNvSpPr/>
            <p:nvPr/>
          </p:nvSpPr>
          <p:spPr>
            <a:xfrm>
              <a:off x="1090613" y="2019300"/>
              <a:ext cx="30163" cy="30163"/>
            </a:xfrm>
            <a:prstGeom prst="rect">
              <a:avLst/>
            </a:prstGeom>
            <a:solidFill>
              <a:srgbClr val="283A4D"/>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3" name="Google Shape;293;p15"/>
            <p:cNvSpPr/>
            <p:nvPr/>
          </p:nvSpPr>
          <p:spPr>
            <a:xfrm>
              <a:off x="863601" y="2019300"/>
              <a:ext cx="31750" cy="30163"/>
            </a:xfrm>
            <a:prstGeom prst="rect">
              <a:avLst/>
            </a:prstGeom>
            <a:solidFill>
              <a:srgbClr val="283A4D"/>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4" name="Google Shape;294;p15"/>
            <p:cNvSpPr/>
            <p:nvPr/>
          </p:nvSpPr>
          <p:spPr>
            <a:xfrm>
              <a:off x="1316038" y="2019300"/>
              <a:ext cx="31750" cy="30163"/>
            </a:xfrm>
            <a:prstGeom prst="rect">
              <a:avLst/>
            </a:prstGeom>
            <a:solidFill>
              <a:srgbClr val="283A4D"/>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295" name="Google Shape;295;p15"/>
          <p:cNvPicPr preferRelativeResize="0"/>
          <p:nvPr/>
        </p:nvPicPr>
        <p:blipFill rotWithShape="1">
          <a:blip r:embed="rId3" cstate="print">
            <a:alphaModFix/>
          </a:blip>
          <a:srcRect/>
          <a:stretch/>
        </p:blipFill>
        <p:spPr>
          <a:xfrm>
            <a:off x="859194" y="2271294"/>
            <a:ext cx="466128" cy="466128"/>
          </a:xfrm>
          <a:prstGeom prst="rect">
            <a:avLst/>
          </a:prstGeom>
          <a:noFill/>
          <a:ln>
            <a:noFill/>
          </a:ln>
        </p:spPr>
      </p:pic>
      <p:grpSp>
        <p:nvGrpSpPr>
          <p:cNvPr id="296" name="Google Shape;296;p15"/>
          <p:cNvGrpSpPr/>
          <p:nvPr/>
        </p:nvGrpSpPr>
        <p:grpSpPr>
          <a:xfrm>
            <a:off x="862603" y="5496169"/>
            <a:ext cx="461633" cy="466128"/>
            <a:chOff x="560388" y="-11113"/>
            <a:chExt cx="1090613" cy="1090613"/>
          </a:xfrm>
        </p:grpSpPr>
        <p:sp>
          <p:nvSpPr>
            <p:cNvPr id="297" name="Google Shape;297;p15"/>
            <p:cNvSpPr/>
            <p:nvPr/>
          </p:nvSpPr>
          <p:spPr>
            <a:xfrm>
              <a:off x="560388" y="-11113"/>
              <a:ext cx="1090613" cy="1090613"/>
            </a:xfrm>
            <a:custGeom>
              <a:avLst/>
              <a:gdLst/>
              <a:ahLst/>
              <a:cxnLst/>
              <a:rect l="l" t="t" r="r" b="b"/>
              <a:pathLst>
                <a:path w="687" h="687" extrusionOk="0">
                  <a:moveTo>
                    <a:pt x="687" y="344"/>
                  </a:moveTo>
                  <a:lnTo>
                    <a:pt x="687" y="344"/>
                  </a:lnTo>
                  <a:lnTo>
                    <a:pt x="687" y="361"/>
                  </a:lnTo>
                  <a:lnTo>
                    <a:pt x="686" y="379"/>
                  </a:lnTo>
                  <a:lnTo>
                    <a:pt x="684" y="396"/>
                  </a:lnTo>
                  <a:lnTo>
                    <a:pt x="680" y="412"/>
                  </a:lnTo>
                  <a:lnTo>
                    <a:pt x="676" y="430"/>
                  </a:lnTo>
                  <a:lnTo>
                    <a:pt x="671" y="446"/>
                  </a:lnTo>
                  <a:lnTo>
                    <a:pt x="666" y="461"/>
                  </a:lnTo>
                  <a:lnTo>
                    <a:pt x="660" y="477"/>
                  </a:lnTo>
                  <a:lnTo>
                    <a:pt x="653" y="492"/>
                  </a:lnTo>
                  <a:lnTo>
                    <a:pt x="646" y="507"/>
                  </a:lnTo>
                  <a:lnTo>
                    <a:pt x="637" y="522"/>
                  </a:lnTo>
                  <a:lnTo>
                    <a:pt x="628" y="536"/>
                  </a:lnTo>
                  <a:lnTo>
                    <a:pt x="619" y="550"/>
                  </a:lnTo>
                  <a:lnTo>
                    <a:pt x="609" y="562"/>
                  </a:lnTo>
                  <a:lnTo>
                    <a:pt x="598" y="574"/>
                  </a:lnTo>
                  <a:lnTo>
                    <a:pt x="587" y="587"/>
                  </a:lnTo>
                  <a:lnTo>
                    <a:pt x="574" y="598"/>
                  </a:lnTo>
                  <a:lnTo>
                    <a:pt x="562" y="609"/>
                  </a:lnTo>
                  <a:lnTo>
                    <a:pt x="550" y="619"/>
                  </a:lnTo>
                  <a:lnTo>
                    <a:pt x="536" y="628"/>
                  </a:lnTo>
                  <a:lnTo>
                    <a:pt x="522" y="637"/>
                  </a:lnTo>
                  <a:lnTo>
                    <a:pt x="507" y="646"/>
                  </a:lnTo>
                  <a:lnTo>
                    <a:pt x="492" y="653"/>
                  </a:lnTo>
                  <a:lnTo>
                    <a:pt x="477" y="660"/>
                  </a:lnTo>
                  <a:lnTo>
                    <a:pt x="461" y="666"/>
                  </a:lnTo>
                  <a:lnTo>
                    <a:pt x="446" y="671"/>
                  </a:lnTo>
                  <a:lnTo>
                    <a:pt x="430" y="676"/>
                  </a:lnTo>
                  <a:lnTo>
                    <a:pt x="412" y="680"/>
                  </a:lnTo>
                  <a:lnTo>
                    <a:pt x="396" y="684"/>
                  </a:lnTo>
                  <a:lnTo>
                    <a:pt x="379" y="686"/>
                  </a:lnTo>
                  <a:lnTo>
                    <a:pt x="361" y="687"/>
                  </a:lnTo>
                  <a:lnTo>
                    <a:pt x="344" y="687"/>
                  </a:lnTo>
                  <a:lnTo>
                    <a:pt x="344" y="687"/>
                  </a:lnTo>
                  <a:lnTo>
                    <a:pt x="326" y="687"/>
                  </a:lnTo>
                  <a:lnTo>
                    <a:pt x="308" y="686"/>
                  </a:lnTo>
                  <a:lnTo>
                    <a:pt x="291" y="684"/>
                  </a:lnTo>
                  <a:lnTo>
                    <a:pt x="275" y="680"/>
                  </a:lnTo>
                  <a:lnTo>
                    <a:pt x="258" y="676"/>
                  </a:lnTo>
                  <a:lnTo>
                    <a:pt x="242" y="671"/>
                  </a:lnTo>
                  <a:lnTo>
                    <a:pt x="226" y="666"/>
                  </a:lnTo>
                  <a:lnTo>
                    <a:pt x="210" y="660"/>
                  </a:lnTo>
                  <a:lnTo>
                    <a:pt x="195" y="653"/>
                  </a:lnTo>
                  <a:lnTo>
                    <a:pt x="180" y="646"/>
                  </a:lnTo>
                  <a:lnTo>
                    <a:pt x="166" y="637"/>
                  </a:lnTo>
                  <a:lnTo>
                    <a:pt x="151" y="628"/>
                  </a:lnTo>
                  <a:lnTo>
                    <a:pt x="137" y="619"/>
                  </a:lnTo>
                  <a:lnTo>
                    <a:pt x="125" y="609"/>
                  </a:lnTo>
                  <a:lnTo>
                    <a:pt x="113" y="598"/>
                  </a:lnTo>
                  <a:lnTo>
                    <a:pt x="101" y="587"/>
                  </a:lnTo>
                  <a:lnTo>
                    <a:pt x="90" y="574"/>
                  </a:lnTo>
                  <a:lnTo>
                    <a:pt x="79" y="562"/>
                  </a:lnTo>
                  <a:lnTo>
                    <a:pt x="69" y="550"/>
                  </a:lnTo>
                  <a:lnTo>
                    <a:pt x="59" y="536"/>
                  </a:lnTo>
                  <a:lnTo>
                    <a:pt x="50" y="522"/>
                  </a:lnTo>
                  <a:lnTo>
                    <a:pt x="42" y="507"/>
                  </a:lnTo>
                  <a:lnTo>
                    <a:pt x="34" y="492"/>
                  </a:lnTo>
                  <a:lnTo>
                    <a:pt x="27" y="477"/>
                  </a:lnTo>
                  <a:lnTo>
                    <a:pt x="21" y="461"/>
                  </a:lnTo>
                  <a:lnTo>
                    <a:pt x="16" y="446"/>
                  </a:lnTo>
                  <a:lnTo>
                    <a:pt x="11" y="430"/>
                  </a:lnTo>
                  <a:lnTo>
                    <a:pt x="7" y="412"/>
                  </a:lnTo>
                  <a:lnTo>
                    <a:pt x="4" y="396"/>
                  </a:lnTo>
                  <a:lnTo>
                    <a:pt x="1" y="379"/>
                  </a:lnTo>
                  <a:lnTo>
                    <a:pt x="0" y="361"/>
                  </a:lnTo>
                  <a:lnTo>
                    <a:pt x="0" y="344"/>
                  </a:lnTo>
                  <a:lnTo>
                    <a:pt x="0" y="344"/>
                  </a:lnTo>
                  <a:lnTo>
                    <a:pt x="0" y="326"/>
                  </a:lnTo>
                  <a:lnTo>
                    <a:pt x="1" y="308"/>
                  </a:lnTo>
                  <a:lnTo>
                    <a:pt x="4" y="291"/>
                  </a:lnTo>
                  <a:lnTo>
                    <a:pt x="7" y="275"/>
                  </a:lnTo>
                  <a:lnTo>
                    <a:pt x="11" y="258"/>
                  </a:lnTo>
                  <a:lnTo>
                    <a:pt x="16" y="242"/>
                  </a:lnTo>
                  <a:lnTo>
                    <a:pt x="21" y="226"/>
                  </a:lnTo>
                  <a:lnTo>
                    <a:pt x="27" y="210"/>
                  </a:lnTo>
                  <a:lnTo>
                    <a:pt x="34" y="195"/>
                  </a:lnTo>
                  <a:lnTo>
                    <a:pt x="42" y="180"/>
                  </a:lnTo>
                  <a:lnTo>
                    <a:pt x="50" y="166"/>
                  </a:lnTo>
                  <a:lnTo>
                    <a:pt x="59" y="151"/>
                  </a:lnTo>
                  <a:lnTo>
                    <a:pt x="69" y="137"/>
                  </a:lnTo>
                  <a:lnTo>
                    <a:pt x="79" y="125"/>
                  </a:lnTo>
                  <a:lnTo>
                    <a:pt x="90" y="113"/>
                  </a:lnTo>
                  <a:lnTo>
                    <a:pt x="101" y="101"/>
                  </a:lnTo>
                  <a:lnTo>
                    <a:pt x="113" y="90"/>
                  </a:lnTo>
                  <a:lnTo>
                    <a:pt x="125" y="79"/>
                  </a:lnTo>
                  <a:lnTo>
                    <a:pt x="137" y="69"/>
                  </a:lnTo>
                  <a:lnTo>
                    <a:pt x="151" y="59"/>
                  </a:lnTo>
                  <a:lnTo>
                    <a:pt x="166" y="50"/>
                  </a:lnTo>
                  <a:lnTo>
                    <a:pt x="180" y="42"/>
                  </a:lnTo>
                  <a:lnTo>
                    <a:pt x="195" y="34"/>
                  </a:lnTo>
                  <a:lnTo>
                    <a:pt x="210" y="27"/>
                  </a:lnTo>
                  <a:lnTo>
                    <a:pt x="226" y="21"/>
                  </a:lnTo>
                  <a:lnTo>
                    <a:pt x="242" y="16"/>
                  </a:lnTo>
                  <a:lnTo>
                    <a:pt x="258" y="11"/>
                  </a:lnTo>
                  <a:lnTo>
                    <a:pt x="275" y="7"/>
                  </a:lnTo>
                  <a:lnTo>
                    <a:pt x="291" y="4"/>
                  </a:lnTo>
                  <a:lnTo>
                    <a:pt x="308" y="1"/>
                  </a:lnTo>
                  <a:lnTo>
                    <a:pt x="326" y="0"/>
                  </a:lnTo>
                  <a:lnTo>
                    <a:pt x="344" y="0"/>
                  </a:lnTo>
                  <a:lnTo>
                    <a:pt x="344" y="0"/>
                  </a:lnTo>
                  <a:lnTo>
                    <a:pt x="361" y="0"/>
                  </a:lnTo>
                  <a:lnTo>
                    <a:pt x="379" y="1"/>
                  </a:lnTo>
                  <a:lnTo>
                    <a:pt x="396" y="4"/>
                  </a:lnTo>
                  <a:lnTo>
                    <a:pt x="412" y="7"/>
                  </a:lnTo>
                  <a:lnTo>
                    <a:pt x="430" y="11"/>
                  </a:lnTo>
                  <a:lnTo>
                    <a:pt x="446" y="16"/>
                  </a:lnTo>
                  <a:lnTo>
                    <a:pt x="461" y="21"/>
                  </a:lnTo>
                  <a:lnTo>
                    <a:pt x="477" y="27"/>
                  </a:lnTo>
                  <a:lnTo>
                    <a:pt x="492" y="34"/>
                  </a:lnTo>
                  <a:lnTo>
                    <a:pt x="507" y="42"/>
                  </a:lnTo>
                  <a:lnTo>
                    <a:pt x="522" y="50"/>
                  </a:lnTo>
                  <a:lnTo>
                    <a:pt x="536" y="59"/>
                  </a:lnTo>
                  <a:lnTo>
                    <a:pt x="550" y="69"/>
                  </a:lnTo>
                  <a:lnTo>
                    <a:pt x="562" y="79"/>
                  </a:lnTo>
                  <a:lnTo>
                    <a:pt x="574" y="90"/>
                  </a:lnTo>
                  <a:lnTo>
                    <a:pt x="587" y="101"/>
                  </a:lnTo>
                  <a:lnTo>
                    <a:pt x="598" y="113"/>
                  </a:lnTo>
                  <a:lnTo>
                    <a:pt x="609" y="125"/>
                  </a:lnTo>
                  <a:lnTo>
                    <a:pt x="619" y="137"/>
                  </a:lnTo>
                  <a:lnTo>
                    <a:pt x="628" y="151"/>
                  </a:lnTo>
                  <a:lnTo>
                    <a:pt x="637" y="166"/>
                  </a:lnTo>
                  <a:lnTo>
                    <a:pt x="646" y="180"/>
                  </a:lnTo>
                  <a:lnTo>
                    <a:pt x="653" y="195"/>
                  </a:lnTo>
                  <a:lnTo>
                    <a:pt x="660" y="210"/>
                  </a:lnTo>
                  <a:lnTo>
                    <a:pt x="666" y="226"/>
                  </a:lnTo>
                  <a:lnTo>
                    <a:pt x="671" y="242"/>
                  </a:lnTo>
                  <a:lnTo>
                    <a:pt x="676" y="258"/>
                  </a:lnTo>
                  <a:lnTo>
                    <a:pt x="680" y="275"/>
                  </a:lnTo>
                  <a:lnTo>
                    <a:pt x="684" y="291"/>
                  </a:lnTo>
                  <a:lnTo>
                    <a:pt x="686" y="308"/>
                  </a:lnTo>
                  <a:lnTo>
                    <a:pt x="687" y="326"/>
                  </a:lnTo>
                  <a:lnTo>
                    <a:pt x="687" y="344"/>
                  </a:lnTo>
                  <a:close/>
                </a:path>
              </a:pathLst>
            </a:custGeom>
            <a:solidFill>
              <a:srgbClr val="E1EFFA"/>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8" name="Google Shape;298;p15"/>
            <p:cNvSpPr/>
            <p:nvPr/>
          </p:nvSpPr>
          <p:spPr>
            <a:xfrm>
              <a:off x="560388" y="-11113"/>
              <a:ext cx="1090613" cy="1090613"/>
            </a:xfrm>
            <a:custGeom>
              <a:avLst/>
              <a:gdLst/>
              <a:ahLst/>
              <a:cxnLst/>
              <a:rect l="l" t="t" r="r" b="b"/>
              <a:pathLst>
                <a:path w="687" h="687" extrusionOk="0">
                  <a:moveTo>
                    <a:pt x="687" y="344"/>
                  </a:moveTo>
                  <a:lnTo>
                    <a:pt x="687" y="344"/>
                  </a:lnTo>
                  <a:lnTo>
                    <a:pt x="687" y="361"/>
                  </a:lnTo>
                  <a:lnTo>
                    <a:pt x="686" y="379"/>
                  </a:lnTo>
                  <a:lnTo>
                    <a:pt x="684" y="396"/>
                  </a:lnTo>
                  <a:lnTo>
                    <a:pt x="680" y="412"/>
                  </a:lnTo>
                  <a:lnTo>
                    <a:pt x="676" y="430"/>
                  </a:lnTo>
                  <a:lnTo>
                    <a:pt x="671" y="446"/>
                  </a:lnTo>
                  <a:lnTo>
                    <a:pt x="666" y="461"/>
                  </a:lnTo>
                  <a:lnTo>
                    <a:pt x="660" y="477"/>
                  </a:lnTo>
                  <a:lnTo>
                    <a:pt x="653" y="492"/>
                  </a:lnTo>
                  <a:lnTo>
                    <a:pt x="646" y="507"/>
                  </a:lnTo>
                  <a:lnTo>
                    <a:pt x="637" y="522"/>
                  </a:lnTo>
                  <a:lnTo>
                    <a:pt x="628" y="536"/>
                  </a:lnTo>
                  <a:lnTo>
                    <a:pt x="619" y="550"/>
                  </a:lnTo>
                  <a:lnTo>
                    <a:pt x="609" y="562"/>
                  </a:lnTo>
                  <a:lnTo>
                    <a:pt x="598" y="574"/>
                  </a:lnTo>
                  <a:lnTo>
                    <a:pt x="587" y="587"/>
                  </a:lnTo>
                  <a:lnTo>
                    <a:pt x="574" y="598"/>
                  </a:lnTo>
                  <a:lnTo>
                    <a:pt x="562" y="609"/>
                  </a:lnTo>
                  <a:lnTo>
                    <a:pt x="550" y="619"/>
                  </a:lnTo>
                  <a:lnTo>
                    <a:pt x="536" y="628"/>
                  </a:lnTo>
                  <a:lnTo>
                    <a:pt x="522" y="637"/>
                  </a:lnTo>
                  <a:lnTo>
                    <a:pt x="507" y="646"/>
                  </a:lnTo>
                  <a:lnTo>
                    <a:pt x="492" y="653"/>
                  </a:lnTo>
                  <a:lnTo>
                    <a:pt x="477" y="660"/>
                  </a:lnTo>
                  <a:lnTo>
                    <a:pt x="461" y="666"/>
                  </a:lnTo>
                  <a:lnTo>
                    <a:pt x="446" y="671"/>
                  </a:lnTo>
                  <a:lnTo>
                    <a:pt x="430" y="676"/>
                  </a:lnTo>
                  <a:lnTo>
                    <a:pt x="412" y="680"/>
                  </a:lnTo>
                  <a:lnTo>
                    <a:pt x="396" y="684"/>
                  </a:lnTo>
                  <a:lnTo>
                    <a:pt x="379" y="686"/>
                  </a:lnTo>
                  <a:lnTo>
                    <a:pt x="361" y="687"/>
                  </a:lnTo>
                  <a:lnTo>
                    <a:pt x="344" y="687"/>
                  </a:lnTo>
                  <a:lnTo>
                    <a:pt x="344" y="687"/>
                  </a:lnTo>
                  <a:lnTo>
                    <a:pt x="326" y="687"/>
                  </a:lnTo>
                  <a:lnTo>
                    <a:pt x="308" y="686"/>
                  </a:lnTo>
                  <a:lnTo>
                    <a:pt x="291" y="684"/>
                  </a:lnTo>
                  <a:lnTo>
                    <a:pt x="275" y="680"/>
                  </a:lnTo>
                  <a:lnTo>
                    <a:pt x="258" y="676"/>
                  </a:lnTo>
                  <a:lnTo>
                    <a:pt x="242" y="671"/>
                  </a:lnTo>
                  <a:lnTo>
                    <a:pt x="226" y="666"/>
                  </a:lnTo>
                  <a:lnTo>
                    <a:pt x="210" y="660"/>
                  </a:lnTo>
                  <a:lnTo>
                    <a:pt x="195" y="653"/>
                  </a:lnTo>
                  <a:lnTo>
                    <a:pt x="180" y="646"/>
                  </a:lnTo>
                  <a:lnTo>
                    <a:pt x="166" y="637"/>
                  </a:lnTo>
                  <a:lnTo>
                    <a:pt x="151" y="628"/>
                  </a:lnTo>
                  <a:lnTo>
                    <a:pt x="137" y="619"/>
                  </a:lnTo>
                  <a:lnTo>
                    <a:pt x="125" y="609"/>
                  </a:lnTo>
                  <a:lnTo>
                    <a:pt x="113" y="598"/>
                  </a:lnTo>
                  <a:lnTo>
                    <a:pt x="101" y="587"/>
                  </a:lnTo>
                  <a:lnTo>
                    <a:pt x="90" y="574"/>
                  </a:lnTo>
                  <a:lnTo>
                    <a:pt x="79" y="562"/>
                  </a:lnTo>
                  <a:lnTo>
                    <a:pt x="69" y="550"/>
                  </a:lnTo>
                  <a:lnTo>
                    <a:pt x="59" y="536"/>
                  </a:lnTo>
                  <a:lnTo>
                    <a:pt x="50" y="522"/>
                  </a:lnTo>
                  <a:lnTo>
                    <a:pt x="42" y="507"/>
                  </a:lnTo>
                  <a:lnTo>
                    <a:pt x="34" y="492"/>
                  </a:lnTo>
                  <a:lnTo>
                    <a:pt x="27" y="477"/>
                  </a:lnTo>
                  <a:lnTo>
                    <a:pt x="21" y="461"/>
                  </a:lnTo>
                  <a:lnTo>
                    <a:pt x="16" y="446"/>
                  </a:lnTo>
                  <a:lnTo>
                    <a:pt x="11" y="430"/>
                  </a:lnTo>
                  <a:lnTo>
                    <a:pt x="7" y="412"/>
                  </a:lnTo>
                  <a:lnTo>
                    <a:pt x="4" y="396"/>
                  </a:lnTo>
                  <a:lnTo>
                    <a:pt x="1" y="379"/>
                  </a:lnTo>
                  <a:lnTo>
                    <a:pt x="0" y="361"/>
                  </a:lnTo>
                  <a:lnTo>
                    <a:pt x="0" y="344"/>
                  </a:lnTo>
                  <a:lnTo>
                    <a:pt x="0" y="344"/>
                  </a:lnTo>
                  <a:lnTo>
                    <a:pt x="0" y="326"/>
                  </a:lnTo>
                  <a:lnTo>
                    <a:pt x="1" y="308"/>
                  </a:lnTo>
                  <a:lnTo>
                    <a:pt x="4" y="291"/>
                  </a:lnTo>
                  <a:lnTo>
                    <a:pt x="7" y="275"/>
                  </a:lnTo>
                  <a:lnTo>
                    <a:pt x="11" y="258"/>
                  </a:lnTo>
                  <a:lnTo>
                    <a:pt x="16" y="242"/>
                  </a:lnTo>
                  <a:lnTo>
                    <a:pt x="21" y="226"/>
                  </a:lnTo>
                  <a:lnTo>
                    <a:pt x="27" y="210"/>
                  </a:lnTo>
                  <a:lnTo>
                    <a:pt x="34" y="195"/>
                  </a:lnTo>
                  <a:lnTo>
                    <a:pt x="42" y="180"/>
                  </a:lnTo>
                  <a:lnTo>
                    <a:pt x="50" y="166"/>
                  </a:lnTo>
                  <a:lnTo>
                    <a:pt x="59" y="151"/>
                  </a:lnTo>
                  <a:lnTo>
                    <a:pt x="69" y="137"/>
                  </a:lnTo>
                  <a:lnTo>
                    <a:pt x="79" y="125"/>
                  </a:lnTo>
                  <a:lnTo>
                    <a:pt x="90" y="113"/>
                  </a:lnTo>
                  <a:lnTo>
                    <a:pt x="101" y="101"/>
                  </a:lnTo>
                  <a:lnTo>
                    <a:pt x="113" y="90"/>
                  </a:lnTo>
                  <a:lnTo>
                    <a:pt x="125" y="79"/>
                  </a:lnTo>
                  <a:lnTo>
                    <a:pt x="137" y="69"/>
                  </a:lnTo>
                  <a:lnTo>
                    <a:pt x="151" y="59"/>
                  </a:lnTo>
                  <a:lnTo>
                    <a:pt x="166" y="50"/>
                  </a:lnTo>
                  <a:lnTo>
                    <a:pt x="180" y="42"/>
                  </a:lnTo>
                  <a:lnTo>
                    <a:pt x="195" y="34"/>
                  </a:lnTo>
                  <a:lnTo>
                    <a:pt x="210" y="27"/>
                  </a:lnTo>
                  <a:lnTo>
                    <a:pt x="226" y="21"/>
                  </a:lnTo>
                  <a:lnTo>
                    <a:pt x="242" y="16"/>
                  </a:lnTo>
                  <a:lnTo>
                    <a:pt x="258" y="11"/>
                  </a:lnTo>
                  <a:lnTo>
                    <a:pt x="275" y="7"/>
                  </a:lnTo>
                  <a:lnTo>
                    <a:pt x="291" y="4"/>
                  </a:lnTo>
                  <a:lnTo>
                    <a:pt x="308" y="1"/>
                  </a:lnTo>
                  <a:lnTo>
                    <a:pt x="326" y="0"/>
                  </a:lnTo>
                  <a:lnTo>
                    <a:pt x="344" y="0"/>
                  </a:lnTo>
                  <a:lnTo>
                    <a:pt x="344" y="0"/>
                  </a:lnTo>
                  <a:lnTo>
                    <a:pt x="361" y="0"/>
                  </a:lnTo>
                  <a:lnTo>
                    <a:pt x="379" y="1"/>
                  </a:lnTo>
                  <a:lnTo>
                    <a:pt x="396" y="4"/>
                  </a:lnTo>
                  <a:lnTo>
                    <a:pt x="412" y="7"/>
                  </a:lnTo>
                  <a:lnTo>
                    <a:pt x="430" y="11"/>
                  </a:lnTo>
                  <a:lnTo>
                    <a:pt x="446" y="16"/>
                  </a:lnTo>
                  <a:lnTo>
                    <a:pt x="461" y="21"/>
                  </a:lnTo>
                  <a:lnTo>
                    <a:pt x="477" y="27"/>
                  </a:lnTo>
                  <a:lnTo>
                    <a:pt x="492" y="34"/>
                  </a:lnTo>
                  <a:lnTo>
                    <a:pt x="507" y="42"/>
                  </a:lnTo>
                  <a:lnTo>
                    <a:pt x="522" y="50"/>
                  </a:lnTo>
                  <a:lnTo>
                    <a:pt x="536" y="59"/>
                  </a:lnTo>
                  <a:lnTo>
                    <a:pt x="550" y="69"/>
                  </a:lnTo>
                  <a:lnTo>
                    <a:pt x="562" y="79"/>
                  </a:lnTo>
                  <a:lnTo>
                    <a:pt x="574" y="90"/>
                  </a:lnTo>
                  <a:lnTo>
                    <a:pt x="587" y="101"/>
                  </a:lnTo>
                  <a:lnTo>
                    <a:pt x="598" y="113"/>
                  </a:lnTo>
                  <a:lnTo>
                    <a:pt x="609" y="125"/>
                  </a:lnTo>
                  <a:lnTo>
                    <a:pt x="619" y="137"/>
                  </a:lnTo>
                  <a:lnTo>
                    <a:pt x="628" y="151"/>
                  </a:lnTo>
                  <a:lnTo>
                    <a:pt x="637" y="166"/>
                  </a:lnTo>
                  <a:lnTo>
                    <a:pt x="646" y="180"/>
                  </a:lnTo>
                  <a:lnTo>
                    <a:pt x="653" y="195"/>
                  </a:lnTo>
                  <a:lnTo>
                    <a:pt x="660" y="210"/>
                  </a:lnTo>
                  <a:lnTo>
                    <a:pt x="666" y="226"/>
                  </a:lnTo>
                  <a:lnTo>
                    <a:pt x="671" y="242"/>
                  </a:lnTo>
                  <a:lnTo>
                    <a:pt x="676" y="258"/>
                  </a:lnTo>
                  <a:lnTo>
                    <a:pt x="680" y="275"/>
                  </a:lnTo>
                  <a:lnTo>
                    <a:pt x="684" y="291"/>
                  </a:lnTo>
                  <a:lnTo>
                    <a:pt x="686" y="308"/>
                  </a:lnTo>
                  <a:lnTo>
                    <a:pt x="687" y="326"/>
                  </a:lnTo>
                  <a:lnTo>
                    <a:pt x="687" y="34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9" name="Google Shape;299;p15"/>
            <p:cNvSpPr/>
            <p:nvPr/>
          </p:nvSpPr>
          <p:spPr>
            <a:xfrm>
              <a:off x="561976" y="28575"/>
              <a:ext cx="555625" cy="700088"/>
            </a:xfrm>
            <a:custGeom>
              <a:avLst/>
              <a:gdLst/>
              <a:ahLst/>
              <a:cxnLst/>
              <a:rect l="l" t="t" r="r" b="b"/>
              <a:pathLst>
                <a:path w="350" h="441" extrusionOk="0">
                  <a:moveTo>
                    <a:pt x="214" y="0"/>
                  </a:moveTo>
                  <a:lnTo>
                    <a:pt x="214" y="0"/>
                  </a:lnTo>
                  <a:lnTo>
                    <a:pt x="193" y="9"/>
                  </a:lnTo>
                  <a:lnTo>
                    <a:pt x="172" y="20"/>
                  </a:lnTo>
                  <a:lnTo>
                    <a:pt x="152" y="33"/>
                  </a:lnTo>
                  <a:lnTo>
                    <a:pt x="134" y="46"/>
                  </a:lnTo>
                  <a:lnTo>
                    <a:pt x="116" y="61"/>
                  </a:lnTo>
                  <a:lnTo>
                    <a:pt x="100" y="77"/>
                  </a:lnTo>
                  <a:lnTo>
                    <a:pt x="84" y="93"/>
                  </a:lnTo>
                  <a:lnTo>
                    <a:pt x="69" y="111"/>
                  </a:lnTo>
                  <a:lnTo>
                    <a:pt x="55" y="130"/>
                  </a:lnTo>
                  <a:lnTo>
                    <a:pt x="43" y="149"/>
                  </a:lnTo>
                  <a:lnTo>
                    <a:pt x="32" y="170"/>
                  </a:lnTo>
                  <a:lnTo>
                    <a:pt x="24" y="191"/>
                  </a:lnTo>
                  <a:lnTo>
                    <a:pt x="15" y="213"/>
                  </a:lnTo>
                  <a:lnTo>
                    <a:pt x="9" y="236"/>
                  </a:lnTo>
                  <a:lnTo>
                    <a:pt x="4" y="260"/>
                  </a:lnTo>
                  <a:lnTo>
                    <a:pt x="0" y="283"/>
                  </a:lnTo>
                  <a:lnTo>
                    <a:pt x="159" y="441"/>
                  </a:lnTo>
                  <a:lnTo>
                    <a:pt x="159" y="430"/>
                  </a:lnTo>
                  <a:lnTo>
                    <a:pt x="241" y="403"/>
                  </a:lnTo>
                  <a:lnTo>
                    <a:pt x="242" y="403"/>
                  </a:lnTo>
                  <a:lnTo>
                    <a:pt x="257" y="362"/>
                  </a:lnTo>
                  <a:lnTo>
                    <a:pt x="257" y="362"/>
                  </a:lnTo>
                  <a:lnTo>
                    <a:pt x="274" y="311"/>
                  </a:lnTo>
                  <a:lnTo>
                    <a:pt x="290" y="265"/>
                  </a:lnTo>
                  <a:lnTo>
                    <a:pt x="290" y="265"/>
                  </a:lnTo>
                  <a:lnTo>
                    <a:pt x="311" y="206"/>
                  </a:lnTo>
                  <a:lnTo>
                    <a:pt x="334" y="137"/>
                  </a:lnTo>
                  <a:lnTo>
                    <a:pt x="334" y="137"/>
                  </a:lnTo>
                  <a:lnTo>
                    <a:pt x="337" y="137"/>
                  </a:lnTo>
                  <a:lnTo>
                    <a:pt x="343" y="136"/>
                  </a:lnTo>
                  <a:lnTo>
                    <a:pt x="343" y="136"/>
                  </a:lnTo>
                  <a:lnTo>
                    <a:pt x="350" y="137"/>
                  </a:lnTo>
                  <a:lnTo>
                    <a:pt x="350" y="137"/>
                  </a:lnTo>
                  <a:lnTo>
                    <a:pt x="350" y="137"/>
                  </a:lnTo>
                  <a:lnTo>
                    <a:pt x="214" y="0"/>
                  </a:lnTo>
                  <a:close/>
                </a:path>
              </a:pathLst>
            </a:custGeom>
            <a:solidFill>
              <a:srgbClr val="F2F9FD"/>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0" name="Google Shape;300;p15"/>
            <p:cNvSpPr/>
            <p:nvPr/>
          </p:nvSpPr>
          <p:spPr>
            <a:xfrm>
              <a:off x="561976" y="28575"/>
              <a:ext cx="555625" cy="700088"/>
            </a:xfrm>
            <a:custGeom>
              <a:avLst/>
              <a:gdLst/>
              <a:ahLst/>
              <a:cxnLst/>
              <a:rect l="l" t="t" r="r" b="b"/>
              <a:pathLst>
                <a:path w="350" h="441" extrusionOk="0">
                  <a:moveTo>
                    <a:pt x="214" y="0"/>
                  </a:moveTo>
                  <a:lnTo>
                    <a:pt x="214" y="0"/>
                  </a:lnTo>
                  <a:lnTo>
                    <a:pt x="193" y="9"/>
                  </a:lnTo>
                  <a:lnTo>
                    <a:pt x="172" y="20"/>
                  </a:lnTo>
                  <a:lnTo>
                    <a:pt x="152" y="33"/>
                  </a:lnTo>
                  <a:lnTo>
                    <a:pt x="134" y="46"/>
                  </a:lnTo>
                  <a:lnTo>
                    <a:pt x="116" y="61"/>
                  </a:lnTo>
                  <a:lnTo>
                    <a:pt x="100" y="77"/>
                  </a:lnTo>
                  <a:lnTo>
                    <a:pt x="84" y="93"/>
                  </a:lnTo>
                  <a:lnTo>
                    <a:pt x="69" y="111"/>
                  </a:lnTo>
                  <a:lnTo>
                    <a:pt x="55" y="130"/>
                  </a:lnTo>
                  <a:lnTo>
                    <a:pt x="43" y="149"/>
                  </a:lnTo>
                  <a:lnTo>
                    <a:pt x="32" y="170"/>
                  </a:lnTo>
                  <a:lnTo>
                    <a:pt x="24" y="191"/>
                  </a:lnTo>
                  <a:lnTo>
                    <a:pt x="15" y="213"/>
                  </a:lnTo>
                  <a:lnTo>
                    <a:pt x="9" y="236"/>
                  </a:lnTo>
                  <a:lnTo>
                    <a:pt x="4" y="260"/>
                  </a:lnTo>
                  <a:lnTo>
                    <a:pt x="0" y="283"/>
                  </a:lnTo>
                  <a:lnTo>
                    <a:pt x="159" y="441"/>
                  </a:lnTo>
                  <a:lnTo>
                    <a:pt x="159" y="430"/>
                  </a:lnTo>
                  <a:lnTo>
                    <a:pt x="241" y="403"/>
                  </a:lnTo>
                  <a:lnTo>
                    <a:pt x="242" y="403"/>
                  </a:lnTo>
                  <a:lnTo>
                    <a:pt x="257" y="362"/>
                  </a:lnTo>
                  <a:lnTo>
                    <a:pt x="257" y="362"/>
                  </a:lnTo>
                  <a:lnTo>
                    <a:pt x="274" y="311"/>
                  </a:lnTo>
                  <a:lnTo>
                    <a:pt x="290" y="265"/>
                  </a:lnTo>
                  <a:lnTo>
                    <a:pt x="290" y="265"/>
                  </a:lnTo>
                  <a:lnTo>
                    <a:pt x="311" y="206"/>
                  </a:lnTo>
                  <a:lnTo>
                    <a:pt x="334" y="137"/>
                  </a:lnTo>
                  <a:lnTo>
                    <a:pt x="334" y="137"/>
                  </a:lnTo>
                  <a:lnTo>
                    <a:pt x="337" y="137"/>
                  </a:lnTo>
                  <a:lnTo>
                    <a:pt x="343" y="136"/>
                  </a:lnTo>
                  <a:lnTo>
                    <a:pt x="343" y="136"/>
                  </a:lnTo>
                  <a:lnTo>
                    <a:pt x="350" y="137"/>
                  </a:lnTo>
                  <a:lnTo>
                    <a:pt x="350" y="137"/>
                  </a:lnTo>
                  <a:lnTo>
                    <a:pt x="350" y="137"/>
                  </a:lnTo>
                  <a:lnTo>
                    <a:pt x="21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1" name="Google Shape;301;p15"/>
            <p:cNvSpPr/>
            <p:nvPr/>
          </p:nvSpPr>
          <p:spPr>
            <a:xfrm>
              <a:off x="1022351" y="244475"/>
              <a:ext cx="95250" cy="204788"/>
            </a:xfrm>
            <a:custGeom>
              <a:avLst/>
              <a:gdLst/>
              <a:ahLst/>
              <a:cxnLst/>
              <a:rect l="l" t="t" r="r" b="b"/>
              <a:pathLst>
                <a:path w="60" h="129" extrusionOk="0">
                  <a:moveTo>
                    <a:pt x="53" y="0"/>
                  </a:moveTo>
                  <a:lnTo>
                    <a:pt x="53" y="0"/>
                  </a:lnTo>
                  <a:lnTo>
                    <a:pt x="47" y="1"/>
                  </a:lnTo>
                  <a:lnTo>
                    <a:pt x="44" y="1"/>
                  </a:lnTo>
                  <a:lnTo>
                    <a:pt x="21" y="70"/>
                  </a:lnTo>
                  <a:lnTo>
                    <a:pt x="0" y="129"/>
                  </a:lnTo>
                  <a:lnTo>
                    <a:pt x="0" y="129"/>
                  </a:lnTo>
                  <a:lnTo>
                    <a:pt x="44" y="1"/>
                  </a:lnTo>
                  <a:lnTo>
                    <a:pt x="44" y="1"/>
                  </a:lnTo>
                  <a:lnTo>
                    <a:pt x="44" y="1"/>
                  </a:lnTo>
                  <a:lnTo>
                    <a:pt x="44" y="1"/>
                  </a:lnTo>
                  <a:lnTo>
                    <a:pt x="47" y="1"/>
                  </a:lnTo>
                  <a:lnTo>
                    <a:pt x="53" y="0"/>
                  </a:lnTo>
                  <a:lnTo>
                    <a:pt x="53" y="0"/>
                  </a:lnTo>
                  <a:lnTo>
                    <a:pt x="60" y="1"/>
                  </a:lnTo>
                  <a:lnTo>
                    <a:pt x="60" y="1"/>
                  </a:lnTo>
                  <a:lnTo>
                    <a:pt x="60" y="1"/>
                  </a:lnTo>
                  <a:lnTo>
                    <a:pt x="53" y="0"/>
                  </a:lnTo>
                  <a:close/>
                </a:path>
              </a:pathLst>
            </a:custGeom>
            <a:solidFill>
              <a:srgbClr val="BC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2" name="Google Shape;302;p15"/>
            <p:cNvSpPr/>
            <p:nvPr/>
          </p:nvSpPr>
          <p:spPr>
            <a:xfrm>
              <a:off x="1022351" y="244475"/>
              <a:ext cx="95250" cy="204788"/>
            </a:xfrm>
            <a:custGeom>
              <a:avLst/>
              <a:gdLst/>
              <a:ahLst/>
              <a:cxnLst/>
              <a:rect l="l" t="t" r="r" b="b"/>
              <a:pathLst>
                <a:path w="60" h="129" extrusionOk="0">
                  <a:moveTo>
                    <a:pt x="53" y="0"/>
                  </a:moveTo>
                  <a:lnTo>
                    <a:pt x="53" y="0"/>
                  </a:lnTo>
                  <a:lnTo>
                    <a:pt x="47" y="1"/>
                  </a:lnTo>
                  <a:lnTo>
                    <a:pt x="44" y="1"/>
                  </a:lnTo>
                  <a:lnTo>
                    <a:pt x="21" y="70"/>
                  </a:lnTo>
                  <a:lnTo>
                    <a:pt x="0" y="129"/>
                  </a:lnTo>
                  <a:lnTo>
                    <a:pt x="0" y="129"/>
                  </a:lnTo>
                  <a:lnTo>
                    <a:pt x="44" y="1"/>
                  </a:lnTo>
                  <a:lnTo>
                    <a:pt x="44" y="1"/>
                  </a:lnTo>
                  <a:lnTo>
                    <a:pt x="44" y="1"/>
                  </a:lnTo>
                  <a:lnTo>
                    <a:pt x="44" y="1"/>
                  </a:lnTo>
                  <a:lnTo>
                    <a:pt x="47" y="1"/>
                  </a:lnTo>
                  <a:lnTo>
                    <a:pt x="53" y="0"/>
                  </a:lnTo>
                  <a:lnTo>
                    <a:pt x="53" y="0"/>
                  </a:lnTo>
                  <a:lnTo>
                    <a:pt x="60" y="1"/>
                  </a:lnTo>
                  <a:lnTo>
                    <a:pt x="60" y="1"/>
                  </a:lnTo>
                  <a:lnTo>
                    <a:pt x="60" y="1"/>
                  </a:lnTo>
                  <a:lnTo>
                    <a:pt x="53"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3" name="Google Shape;303;p15"/>
            <p:cNvSpPr/>
            <p:nvPr/>
          </p:nvSpPr>
          <p:spPr>
            <a:xfrm>
              <a:off x="814388" y="246062"/>
              <a:ext cx="798513" cy="831850"/>
            </a:xfrm>
            <a:custGeom>
              <a:avLst/>
              <a:gdLst/>
              <a:ahLst/>
              <a:cxnLst/>
              <a:rect l="l" t="t" r="r" b="b"/>
              <a:pathLst>
                <a:path w="503" h="524" extrusionOk="0">
                  <a:moveTo>
                    <a:pt x="192" y="0"/>
                  </a:moveTo>
                  <a:lnTo>
                    <a:pt x="284" y="266"/>
                  </a:lnTo>
                  <a:lnTo>
                    <a:pt x="368" y="293"/>
                  </a:lnTo>
                  <a:lnTo>
                    <a:pt x="184" y="353"/>
                  </a:lnTo>
                  <a:lnTo>
                    <a:pt x="0" y="293"/>
                  </a:lnTo>
                  <a:lnTo>
                    <a:pt x="82" y="266"/>
                  </a:lnTo>
                  <a:lnTo>
                    <a:pt x="0" y="293"/>
                  </a:lnTo>
                  <a:lnTo>
                    <a:pt x="0" y="304"/>
                  </a:lnTo>
                  <a:lnTo>
                    <a:pt x="0" y="304"/>
                  </a:lnTo>
                  <a:lnTo>
                    <a:pt x="219" y="524"/>
                  </a:lnTo>
                  <a:lnTo>
                    <a:pt x="219" y="524"/>
                  </a:lnTo>
                  <a:lnTo>
                    <a:pt x="243" y="520"/>
                  </a:lnTo>
                  <a:lnTo>
                    <a:pt x="266" y="515"/>
                  </a:lnTo>
                  <a:lnTo>
                    <a:pt x="289" y="509"/>
                  </a:lnTo>
                  <a:lnTo>
                    <a:pt x="311" y="501"/>
                  </a:lnTo>
                  <a:lnTo>
                    <a:pt x="332" y="491"/>
                  </a:lnTo>
                  <a:lnTo>
                    <a:pt x="353" y="481"/>
                  </a:lnTo>
                  <a:lnTo>
                    <a:pt x="373" y="469"/>
                  </a:lnTo>
                  <a:lnTo>
                    <a:pt x="391" y="455"/>
                  </a:lnTo>
                  <a:lnTo>
                    <a:pt x="409" y="441"/>
                  </a:lnTo>
                  <a:lnTo>
                    <a:pt x="425" y="425"/>
                  </a:lnTo>
                  <a:lnTo>
                    <a:pt x="441" y="409"/>
                  </a:lnTo>
                  <a:lnTo>
                    <a:pt x="456" y="390"/>
                  </a:lnTo>
                  <a:lnTo>
                    <a:pt x="470" y="372"/>
                  </a:lnTo>
                  <a:lnTo>
                    <a:pt x="482" y="352"/>
                  </a:lnTo>
                  <a:lnTo>
                    <a:pt x="493" y="331"/>
                  </a:lnTo>
                  <a:lnTo>
                    <a:pt x="503" y="311"/>
                  </a:lnTo>
                  <a:lnTo>
                    <a:pt x="192" y="0"/>
                  </a:lnTo>
                  <a:close/>
                </a:path>
              </a:pathLst>
            </a:custGeom>
            <a:solidFill>
              <a:srgbClr val="BC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4" name="Google Shape;304;p15"/>
            <p:cNvSpPr/>
            <p:nvPr/>
          </p:nvSpPr>
          <p:spPr>
            <a:xfrm>
              <a:off x="814388" y="246062"/>
              <a:ext cx="798513" cy="831850"/>
            </a:xfrm>
            <a:custGeom>
              <a:avLst/>
              <a:gdLst/>
              <a:ahLst/>
              <a:cxnLst/>
              <a:rect l="l" t="t" r="r" b="b"/>
              <a:pathLst>
                <a:path w="503" h="524" extrusionOk="0">
                  <a:moveTo>
                    <a:pt x="192" y="0"/>
                  </a:moveTo>
                  <a:lnTo>
                    <a:pt x="284" y="266"/>
                  </a:lnTo>
                  <a:lnTo>
                    <a:pt x="368" y="293"/>
                  </a:lnTo>
                  <a:lnTo>
                    <a:pt x="184" y="353"/>
                  </a:lnTo>
                  <a:lnTo>
                    <a:pt x="0" y="293"/>
                  </a:lnTo>
                  <a:lnTo>
                    <a:pt x="82" y="266"/>
                  </a:lnTo>
                  <a:lnTo>
                    <a:pt x="0" y="293"/>
                  </a:lnTo>
                  <a:lnTo>
                    <a:pt x="0" y="304"/>
                  </a:lnTo>
                  <a:lnTo>
                    <a:pt x="0" y="304"/>
                  </a:lnTo>
                  <a:lnTo>
                    <a:pt x="219" y="524"/>
                  </a:lnTo>
                  <a:lnTo>
                    <a:pt x="219" y="524"/>
                  </a:lnTo>
                  <a:lnTo>
                    <a:pt x="243" y="520"/>
                  </a:lnTo>
                  <a:lnTo>
                    <a:pt x="266" y="515"/>
                  </a:lnTo>
                  <a:lnTo>
                    <a:pt x="289" y="509"/>
                  </a:lnTo>
                  <a:lnTo>
                    <a:pt x="311" y="501"/>
                  </a:lnTo>
                  <a:lnTo>
                    <a:pt x="332" y="491"/>
                  </a:lnTo>
                  <a:lnTo>
                    <a:pt x="353" y="481"/>
                  </a:lnTo>
                  <a:lnTo>
                    <a:pt x="373" y="469"/>
                  </a:lnTo>
                  <a:lnTo>
                    <a:pt x="391" y="455"/>
                  </a:lnTo>
                  <a:lnTo>
                    <a:pt x="409" y="441"/>
                  </a:lnTo>
                  <a:lnTo>
                    <a:pt x="425" y="425"/>
                  </a:lnTo>
                  <a:lnTo>
                    <a:pt x="441" y="409"/>
                  </a:lnTo>
                  <a:lnTo>
                    <a:pt x="456" y="390"/>
                  </a:lnTo>
                  <a:lnTo>
                    <a:pt x="470" y="372"/>
                  </a:lnTo>
                  <a:lnTo>
                    <a:pt x="482" y="352"/>
                  </a:lnTo>
                  <a:lnTo>
                    <a:pt x="493" y="331"/>
                  </a:lnTo>
                  <a:lnTo>
                    <a:pt x="503" y="311"/>
                  </a:lnTo>
                  <a:lnTo>
                    <a:pt x="19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5" name="Google Shape;305;p15"/>
            <p:cNvSpPr/>
            <p:nvPr/>
          </p:nvSpPr>
          <p:spPr>
            <a:xfrm>
              <a:off x="946151" y="522287"/>
              <a:ext cx="50800" cy="146050"/>
            </a:xfrm>
            <a:custGeom>
              <a:avLst/>
              <a:gdLst/>
              <a:ahLst/>
              <a:cxnLst/>
              <a:rect l="l" t="t" r="r" b="b"/>
              <a:pathLst>
                <a:path w="32" h="92" extrusionOk="0">
                  <a:moveTo>
                    <a:pt x="32" y="0"/>
                  </a:moveTo>
                  <a:lnTo>
                    <a:pt x="15" y="51"/>
                  </a:lnTo>
                  <a:lnTo>
                    <a:pt x="15" y="51"/>
                  </a:lnTo>
                  <a:lnTo>
                    <a:pt x="0" y="92"/>
                  </a:lnTo>
                  <a:lnTo>
                    <a:pt x="0" y="92"/>
                  </a:lnTo>
                  <a:lnTo>
                    <a:pt x="32" y="0"/>
                  </a:lnTo>
                  <a:close/>
                </a:path>
              </a:pathLst>
            </a:custGeom>
            <a:solidFill>
              <a:srgbClr val="BC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6" name="Google Shape;306;p15"/>
            <p:cNvSpPr/>
            <p:nvPr/>
          </p:nvSpPr>
          <p:spPr>
            <a:xfrm>
              <a:off x="946151" y="522287"/>
              <a:ext cx="50800" cy="146050"/>
            </a:xfrm>
            <a:custGeom>
              <a:avLst/>
              <a:gdLst/>
              <a:ahLst/>
              <a:cxnLst/>
              <a:rect l="l" t="t" r="r" b="b"/>
              <a:pathLst>
                <a:path w="32" h="92" extrusionOk="0">
                  <a:moveTo>
                    <a:pt x="32" y="0"/>
                  </a:moveTo>
                  <a:lnTo>
                    <a:pt x="15" y="51"/>
                  </a:lnTo>
                  <a:lnTo>
                    <a:pt x="15" y="51"/>
                  </a:lnTo>
                  <a:lnTo>
                    <a:pt x="0" y="92"/>
                  </a:lnTo>
                  <a:lnTo>
                    <a:pt x="0" y="92"/>
                  </a:lnTo>
                  <a:lnTo>
                    <a:pt x="3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7" name="Google Shape;307;p15"/>
            <p:cNvSpPr/>
            <p:nvPr/>
          </p:nvSpPr>
          <p:spPr>
            <a:xfrm>
              <a:off x="946151" y="522287"/>
              <a:ext cx="50800" cy="146050"/>
            </a:xfrm>
            <a:custGeom>
              <a:avLst/>
              <a:gdLst/>
              <a:ahLst/>
              <a:cxnLst/>
              <a:rect l="l" t="t" r="r" b="b"/>
              <a:pathLst>
                <a:path w="32" h="92" extrusionOk="0">
                  <a:moveTo>
                    <a:pt x="32" y="0"/>
                  </a:moveTo>
                  <a:lnTo>
                    <a:pt x="15" y="51"/>
                  </a:lnTo>
                  <a:lnTo>
                    <a:pt x="15" y="51"/>
                  </a:lnTo>
                  <a:lnTo>
                    <a:pt x="0" y="92"/>
                  </a:lnTo>
                  <a:lnTo>
                    <a:pt x="0" y="92"/>
                  </a:lnTo>
                  <a:lnTo>
                    <a:pt x="15" y="51"/>
                  </a:lnTo>
                  <a:lnTo>
                    <a:pt x="15" y="51"/>
                  </a:lnTo>
                  <a:lnTo>
                    <a:pt x="32" y="0"/>
                  </a:lnTo>
                  <a:close/>
                </a:path>
              </a:pathLst>
            </a:custGeom>
            <a:solidFill>
              <a:srgbClr val="CADDE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8" name="Google Shape;308;p15"/>
            <p:cNvSpPr/>
            <p:nvPr/>
          </p:nvSpPr>
          <p:spPr>
            <a:xfrm>
              <a:off x="946151" y="522287"/>
              <a:ext cx="50800" cy="146050"/>
            </a:xfrm>
            <a:custGeom>
              <a:avLst/>
              <a:gdLst/>
              <a:ahLst/>
              <a:cxnLst/>
              <a:rect l="l" t="t" r="r" b="b"/>
              <a:pathLst>
                <a:path w="32" h="92" extrusionOk="0">
                  <a:moveTo>
                    <a:pt x="32" y="0"/>
                  </a:moveTo>
                  <a:lnTo>
                    <a:pt x="15" y="51"/>
                  </a:lnTo>
                  <a:lnTo>
                    <a:pt x="15" y="51"/>
                  </a:lnTo>
                  <a:lnTo>
                    <a:pt x="0" y="92"/>
                  </a:lnTo>
                  <a:lnTo>
                    <a:pt x="0" y="92"/>
                  </a:lnTo>
                  <a:lnTo>
                    <a:pt x="15" y="51"/>
                  </a:lnTo>
                  <a:lnTo>
                    <a:pt x="15" y="51"/>
                  </a:lnTo>
                  <a:lnTo>
                    <a:pt x="3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9" name="Google Shape;309;p15"/>
            <p:cNvSpPr/>
            <p:nvPr/>
          </p:nvSpPr>
          <p:spPr>
            <a:xfrm>
              <a:off x="814388" y="615950"/>
              <a:ext cx="584200" cy="190500"/>
            </a:xfrm>
            <a:custGeom>
              <a:avLst/>
              <a:gdLst/>
              <a:ahLst/>
              <a:cxnLst/>
              <a:rect l="l" t="t" r="r" b="b"/>
              <a:pathLst>
                <a:path w="368" h="120" extrusionOk="0">
                  <a:moveTo>
                    <a:pt x="184" y="0"/>
                  </a:moveTo>
                  <a:lnTo>
                    <a:pt x="0" y="60"/>
                  </a:lnTo>
                  <a:lnTo>
                    <a:pt x="184" y="120"/>
                  </a:lnTo>
                  <a:lnTo>
                    <a:pt x="368" y="60"/>
                  </a:lnTo>
                  <a:lnTo>
                    <a:pt x="184" y="0"/>
                  </a:lnTo>
                  <a:close/>
                </a:path>
              </a:pathLst>
            </a:custGeom>
            <a:solidFill>
              <a:srgbClr val="FF8E3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0" name="Google Shape;310;p15"/>
            <p:cNvSpPr/>
            <p:nvPr/>
          </p:nvSpPr>
          <p:spPr>
            <a:xfrm>
              <a:off x="814388" y="615950"/>
              <a:ext cx="584200" cy="190500"/>
            </a:xfrm>
            <a:custGeom>
              <a:avLst/>
              <a:gdLst/>
              <a:ahLst/>
              <a:cxnLst/>
              <a:rect l="l" t="t" r="r" b="b"/>
              <a:pathLst>
                <a:path w="368" h="120" extrusionOk="0">
                  <a:moveTo>
                    <a:pt x="184" y="0"/>
                  </a:moveTo>
                  <a:lnTo>
                    <a:pt x="0" y="60"/>
                  </a:lnTo>
                  <a:lnTo>
                    <a:pt x="184" y="120"/>
                  </a:lnTo>
                  <a:lnTo>
                    <a:pt x="368" y="60"/>
                  </a:lnTo>
                  <a:lnTo>
                    <a:pt x="184"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1" name="Google Shape;311;p15"/>
            <p:cNvSpPr/>
            <p:nvPr/>
          </p:nvSpPr>
          <p:spPr>
            <a:xfrm>
              <a:off x="930276" y="246062"/>
              <a:ext cx="350838" cy="490538"/>
            </a:xfrm>
            <a:custGeom>
              <a:avLst/>
              <a:gdLst/>
              <a:ahLst/>
              <a:cxnLst/>
              <a:rect l="l" t="t" r="r" b="b"/>
              <a:pathLst>
                <a:path w="221" h="309" extrusionOk="0">
                  <a:moveTo>
                    <a:pt x="119" y="0"/>
                  </a:moveTo>
                  <a:lnTo>
                    <a:pt x="102" y="0"/>
                  </a:lnTo>
                  <a:lnTo>
                    <a:pt x="0" y="293"/>
                  </a:lnTo>
                  <a:lnTo>
                    <a:pt x="0" y="293"/>
                  </a:lnTo>
                  <a:lnTo>
                    <a:pt x="1" y="296"/>
                  </a:lnTo>
                  <a:lnTo>
                    <a:pt x="3" y="297"/>
                  </a:lnTo>
                  <a:lnTo>
                    <a:pt x="9" y="299"/>
                  </a:lnTo>
                  <a:lnTo>
                    <a:pt x="20" y="302"/>
                  </a:lnTo>
                  <a:lnTo>
                    <a:pt x="33" y="304"/>
                  </a:lnTo>
                  <a:lnTo>
                    <a:pt x="68" y="308"/>
                  </a:lnTo>
                  <a:lnTo>
                    <a:pt x="111" y="309"/>
                  </a:lnTo>
                  <a:lnTo>
                    <a:pt x="111" y="309"/>
                  </a:lnTo>
                  <a:lnTo>
                    <a:pt x="154" y="308"/>
                  </a:lnTo>
                  <a:lnTo>
                    <a:pt x="188" y="304"/>
                  </a:lnTo>
                  <a:lnTo>
                    <a:pt x="201" y="302"/>
                  </a:lnTo>
                  <a:lnTo>
                    <a:pt x="213" y="299"/>
                  </a:lnTo>
                  <a:lnTo>
                    <a:pt x="219" y="297"/>
                  </a:lnTo>
                  <a:lnTo>
                    <a:pt x="220" y="296"/>
                  </a:lnTo>
                  <a:lnTo>
                    <a:pt x="221" y="293"/>
                  </a:lnTo>
                  <a:lnTo>
                    <a:pt x="119" y="0"/>
                  </a:lnTo>
                  <a:close/>
                </a:path>
              </a:pathLst>
            </a:custGeom>
            <a:solidFill>
              <a:srgbClr val="FF9D4D"/>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2" name="Google Shape;312;p15"/>
            <p:cNvSpPr/>
            <p:nvPr/>
          </p:nvSpPr>
          <p:spPr>
            <a:xfrm>
              <a:off x="930276" y="246062"/>
              <a:ext cx="350838" cy="490538"/>
            </a:xfrm>
            <a:custGeom>
              <a:avLst/>
              <a:gdLst/>
              <a:ahLst/>
              <a:cxnLst/>
              <a:rect l="l" t="t" r="r" b="b"/>
              <a:pathLst>
                <a:path w="221" h="309" extrusionOk="0">
                  <a:moveTo>
                    <a:pt x="119" y="0"/>
                  </a:moveTo>
                  <a:lnTo>
                    <a:pt x="102" y="0"/>
                  </a:lnTo>
                  <a:lnTo>
                    <a:pt x="0" y="293"/>
                  </a:lnTo>
                  <a:lnTo>
                    <a:pt x="0" y="293"/>
                  </a:lnTo>
                  <a:lnTo>
                    <a:pt x="1" y="296"/>
                  </a:lnTo>
                  <a:lnTo>
                    <a:pt x="3" y="297"/>
                  </a:lnTo>
                  <a:lnTo>
                    <a:pt x="9" y="299"/>
                  </a:lnTo>
                  <a:lnTo>
                    <a:pt x="20" y="302"/>
                  </a:lnTo>
                  <a:lnTo>
                    <a:pt x="33" y="304"/>
                  </a:lnTo>
                  <a:lnTo>
                    <a:pt x="68" y="308"/>
                  </a:lnTo>
                  <a:lnTo>
                    <a:pt x="111" y="309"/>
                  </a:lnTo>
                  <a:lnTo>
                    <a:pt x="111" y="309"/>
                  </a:lnTo>
                  <a:lnTo>
                    <a:pt x="154" y="308"/>
                  </a:lnTo>
                  <a:lnTo>
                    <a:pt x="188" y="304"/>
                  </a:lnTo>
                  <a:lnTo>
                    <a:pt x="201" y="302"/>
                  </a:lnTo>
                  <a:lnTo>
                    <a:pt x="213" y="299"/>
                  </a:lnTo>
                  <a:lnTo>
                    <a:pt x="219" y="297"/>
                  </a:lnTo>
                  <a:lnTo>
                    <a:pt x="220" y="296"/>
                  </a:lnTo>
                  <a:lnTo>
                    <a:pt x="221" y="293"/>
                  </a:lnTo>
                  <a:lnTo>
                    <a:pt x="11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3" name="Google Shape;313;p15"/>
            <p:cNvSpPr/>
            <p:nvPr/>
          </p:nvSpPr>
          <p:spPr>
            <a:xfrm>
              <a:off x="969963" y="511175"/>
              <a:ext cx="273050" cy="111125"/>
            </a:xfrm>
            <a:custGeom>
              <a:avLst/>
              <a:gdLst/>
              <a:ahLst/>
              <a:cxnLst/>
              <a:rect l="l" t="t" r="r" b="b"/>
              <a:pathLst>
                <a:path w="172" h="70" extrusionOk="0">
                  <a:moveTo>
                    <a:pt x="172" y="58"/>
                  </a:moveTo>
                  <a:lnTo>
                    <a:pt x="172" y="58"/>
                  </a:lnTo>
                  <a:lnTo>
                    <a:pt x="152" y="0"/>
                  </a:lnTo>
                  <a:lnTo>
                    <a:pt x="152" y="0"/>
                  </a:lnTo>
                  <a:lnTo>
                    <a:pt x="151" y="1"/>
                  </a:lnTo>
                  <a:lnTo>
                    <a:pt x="146" y="2"/>
                  </a:lnTo>
                  <a:lnTo>
                    <a:pt x="132" y="6"/>
                  </a:lnTo>
                  <a:lnTo>
                    <a:pt x="111" y="7"/>
                  </a:lnTo>
                  <a:lnTo>
                    <a:pt x="86" y="9"/>
                  </a:lnTo>
                  <a:lnTo>
                    <a:pt x="86" y="9"/>
                  </a:lnTo>
                  <a:lnTo>
                    <a:pt x="60" y="7"/>
                  </a:lnTo>
                  <a:lnTo>
                    <a:pt x="39" y="6"/>
                  </a:lnTo>
                  <a:lnTo>
                    <a:pt x="26" y="2"/>
                  </a:lnTo>
                  <a:lnTo>
                    <a:pt x="21" y="1"/>
                  </a:lnTo>
                  <a:lnTo>
                    <a:pt x="19" y="0"/>
                  </a:lnTo>
                  <a:lnTo>
                    <a:pt x="0" y="58"/>
                  </a:lnTo>
                  <a:lnTo>
                    <a:pt x="0" y="58"/>
                  </a:lnTo>
                  <a:lnTo>
                    <a:pt x="0" y="58"/>
                  </a:lnTo>
                  <a:lnTo>
                    <a:pt x="0" y="58"/>
                  </a:lnTo>
                  <a:lnTo>
                    <a:pt x="1" y="60"/>
                  </a:lnTo>
                  <a:lnTo>
                    <a:pt x="6" y="63"/>
                  </a:lnTo>
                  <a:lnTo>
                    <a:pt x="14" y="65"/>
                  </a:lnTo>
                  <a:lnTo>
                    <a:pt x="24" y="66"/>
                  </a:lnTo>
                  <a:lnTo>
                    <a:pt x="53" y="69"/>
                  </a:lnTo>
                  <a:lnTo>
                    <a:pt x="86" y="70"/>
                  </a:lnTo>
                  <a:lnTo>
                    <a:pt x="86" y="70"/>
                  </a:lnTo>
                  <a:lnTo>
                    <a:pt x="119" y="69"/>
                  </a:lnTo>
                  <a:lnTo>
                    <a:pt x="147" y="66"/>
                  </a:lnTo>
                  <a:lnTo>
                    <a:pt x="157" y="65"/>
                  </a:lnTo>
                  <a:lnTo>
                    <a:pt x="165" y="63"/>
                  </a:lnTo>
                  <a:lnTo>
                    <a:pt x="170" y="60"/>
                  </a:lnTo>
                  <a:lnTo>
                    <a:pt x="172" y="58"/>
                  </a:lnTo>
                  <a:lnTo>
                    <a:pt x="172" y="5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4" name="Google Shape;314;p15"/>
            <p:cNvSpPr/>
            <p:nvPr/>
          </p:nvSpPr>
          <p:spPr>
            <a:xfrm>
              <a:off x="969963" y="511175"/>
              <a:ext cx="273050" cy="111125"/>
            </a:xfrm>
            <a:custGeom>
              <a:avLst/>
              <a:gdLst/>
              <a:ahLst/>
              <a:cxnLst/>
              <a:rect l="l" t="t" r="r" b="b"/>
              <a:pathLst>
                <a:path w="172" h="70" extrusionOk="0">
                  <a:moveTo>
                    <a:pt x="172" y="58"/>
                  </a:moveTo>
                  <a:lnTo>
                    <a:pt x="172" y="58"/>
                  </a:lnTo>
                  <a:lnTo>
                    <a:pt x="152" y="0"/>
                  </a:lnTo>
                  <a:lnTo>
                    <a:pt x="152" y="0"/>
                  </a:lnTo>
                  <a:lnTo>
                    <a:pt x="151" y="1"/>
                  </a:lnTo>
                  <a:lnTo>
                    <a:pt x="146" y="2"/>
                  </a:lnTo>
                  <a:lnTo>
                    <a:pt x="132" y="6"/>
                  </a:lnTo>
                  <a:lnTo>
                    <a:pt x="111" y="7"/>
                  </a:lnTo>
                  <a:lnTo>
                    <a:pt x="86" y="9"/>
                  </a:lnTo>
                  <a:lnTo>
                    <a:pt x="86" y="9"/>
                  </a:lnTo>
                  <a:lnTo>
                    <a:pt x="60" y="7"/>
                  </a:lnTo>
                  <a:lnTo>
                    <a:pt x="39" y="6"/>
                  </a:lnTo>
                  <a:lnTo>
                    <a:pt x="26" y="2"/>
                  </a:lnTo>
                  <a:lnTo>
                    <a:pt x="21" y="1"/>
                  </a:lnTo>
                  <a:lnTo>
                    <a:pt x="19" y="0"/>
                  </a:lnTo>
                  <a:lnTo>
                    <a:pt x="0" y="58"/>
                  </a:lnTo>
                  <a:lnTo>
                    <a:pt x="0" y="58"/>
                  </a:lnTo>
                  <a:lnTo>
                    <a:pt x="0" y="58"/>
                  </a:lnTo>
                  <a:lnTo>
                    <a:pt x="0" y="58"/>
                  </a:lnTo>
                  <a:lnTo>
                    <a:pt x="1" y="60"/>
                  </a:lnTo>
                  <a:lnTo>
                    <a:pt x="6" y="63"/>
                  </a:lnTo>
                  <a:lnTo>
                    <a:pt x="14" y="65"/>
                  </a:lnTo>
                  <a:lnTo>
                    <a:pt x="24" y="66"/>
                  </a:lnTo>
                  <a:lnTo>
                    <a:pt x="53" y="69"/>
                  </a:lnTo>
                  <a:lnTo>
                    <a:pt x="86" y="70"/>
                  </a:lnTo>
                  <a:lnTo>
                    <a:pt x="86" y="70"/>
                  </a:lnTo>
                  <a:lnTo>
                    <a:pt x="119" y="69"/>
                  </a:lnTo>
                  <a:lnTo>
                    <a:pt x="147" y="66"/>
                  </a:lnTo>
                  <a:lnTo>
                    <a:pt x="157" y="65"/>
                  </a:lnTo>
                  <a:lnTo>
                    <a:pt x="165" y="63"/>
                  </a:lnTo>
                  <a:lnTo>
                    <a:pt x="170" y="60"/>
                  </a:lnTo>
                  <a:lnTo>
                    <a:pt x="172" y="58"/>
                  </a:lnTo>
                  <a:lnTo>
                    <a:pt x="172" y="5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5" name="Google Shape;315;p15"/>
            <p:cNvSpPr/>
            <p:nvPr/>
          </p:nvSpPr>
          <p:spPr>
            <a:xfrm>
              <a:off x="1022351" y="355600"/>
              <a:ext cx="166688" cy="104775"/>
            </a:xfrm>
            <a:custGeom>
              <a:avLst/>
              <a:gdLst/>
              <a:ahLst/>
              <a:cxnLst/>
              <a:rect l="l" t="t" r="r" b="b"/>
              <a:pathLst>
                <a:path w="105" h="66" extrusionOk="0">
                  <a:moveTo>
                    <a:pt x="105" y="59"/>
                  </a:moveTo>
                  <a:lnTo>
                    <a:pt x="85" y="0"/>
                  </a:lnTo>
                  <a:lnTo>
                    <a:pt x="85" y="0"/>
                  </a:lnTo>
                  <a:lnTo>
                    <a:pt x="82" y="1"/>
                  </a:lnTo>
                  <a:lnTo>
                    <a:pt x="75" y="2"/>
                  </a:lnTo>
                  <a:lnTo>
                    <a:pt x="65" y="3"/>
                  </a:lnTo>
                  <a:lnTo>
                    <a:pt x="53" y="3"/>
                  </a:lnTo>
                  <a:lnTo>
                    <a:pt x="53" y="3"/>
                  </a:lnTo>
                  <a:lnTo>
                    <a:pt x="40" y="3"/>
                  </a:lnTo>
                  <a:lnTo>
                    <a:pt x="31" y="2"/>
                  </a:lnTo>
                  <a:lnTo>
                    <a:pt x="23" y="1"/>
                  </a:lnTo>
                  <a:lnTo>
                    <a:pt x="21" y="0"/>
                  </a:lnTo>
                  <a:lnTo>
                    <a:pt x="0" y="59"/>
                  </a:lnTo>
                  <a:lnTo>
                    <a:pt x="0" y="59"/>
                  </a:lnTo>
                  <a:lnTo>
                    <a:pt x="0" y="59"/>
                  </a:lnTo>
                  <a:lnTo>
                    <a:pt x="0" y="59"/>
                  </a:lnTo>
                  <a:lnTo>
                    <a:pt x="1" y="60"/>
                  </a:lnTo>
                  <a:lnTo>
                    <a:pt x="5" y="61"/>
                  </a:lnTo>
                  <a:lnTo>
                    <a:pt x="16" y="64"/>
                  </a:lnTo>
                  <a:lnTo>
                    <a:pt x="32" y="65"/>
                  </a:lnTo>
                  <a:lnTo>
                    <a:pt x="53" y="66"/>
                  </a:lnTo>
                  <a:lnTo>
                    <a:pt x="53" y="66"/>
                  </a:lnTo>
                  <a:lnTo>
                    <a:pt x="74" y="65"/>
                  </a:lnTo>
                  <a:lnTo>
                    <a:pt x="89" y="64"/>
                  </a:lnTo>
                  <a:lnTo>
                    <a:pt x="101" y="61"/>
                  </a:lnTo>
                  <a:lnTo>
                    <a:pt x="104" y="60"/>
                  </a:lnTo>
                  <a:lnTo>
                    <a:pt x="105" y="59"/>
                  </a:lnTo>
                  <a:lnTo>
                    <a:pt x="105" y="59"/>
                  </a:lnTo>
                  <a:lnTo>
                    <a:pt x="105"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6" name="Google Shape;316;p15"/>
            <p:cNvSpPr/>
            <p:nvPr/>
          </p:nvSpPr>
          <p:spPr>
            <a:xfrm>
              <a:off x="1022351" y="355600"/>
              <a:ext cx="166688" cy="104775"/>
            </a:xfrm>
            <a:custGeom>
              <a:avLst/>
              <a:gdLst/>
              <a:ahLst/>
              <a:cxnLst/>
              <a:rect l="l" t="t" r="r" b="b"/>
              <a:pathLst>
                <a:path w="105" h="66" extrusionOk="0">
                  <a:moveTo>
                    <a:pt x="105" y="59"/>
                  </a:moveTo>
                  <a:lnTo>
                    <a:pt x="85" y="0"/>
                  </a:lnTo>
                  <a:lnTo>
                    <a:pt x="85" y="0"/>
                  </a:lnTo>
                  <a:lnTo>
                    <a:pt x="82" y="1"/>
                  </a:lnTo>
                  <a:lnTo>
                    <a:pt x="75" y="2"/>
                  </a:lnTo>
                  <a:lnTo>
                    <a:pt x="65" y="3"/>
                  </a:lnTo>
                  <a:lnTo>
                    <a:pt x="53" y="3"/>
                  </a:lnTo>
                  <a:lnTo>
                    <a:pt x="53" y="3"/>
                  </a:lnTo>
                  <a:lnTo>
                    <a:pt x="40" y="3"/>
                  </a:lnTo>
                  <a:lnTo>
                    <a:pt x="31" y="2"/>
                  </a:lnTo>
                  <a:lnTo>
                    <a:pt x="23" y="1"/>
                  </a:lnTo>
                  <a:lnTo>
                    <a:pt x="21" y="0"/>
                  </a:lnTo>
                  <a:lnTo>
                    <a:pt x="0" y="59"/>
                  </a:lnTo>
                  <a:lnTo>
                    <a:pt x="0" y="59"/>
                  </a:lnTo>
                  <a:lnTo>
                    <a:pt x="0" y="59"/>
                  </a:lnTo>
                  <a:lnTo>
                    <a:pt x="0" y="59"/>
                  </a:lnTo>
                  <a:lnTo>
                    <a:pt x="1" y="60"/>
                  </a:lnTo>
                  <a:lnTo>
                    <a:pt x="5" y="61"/>
                  </a:lnTo>
                  <a:lnTo>
                    <a:pt x="16" y="64"/>
                  </a:lnTo>
                  <a:lnTo>
                    <a:pt x="32" y="65"/>
                  </a:lnTo>
                  <a:lnTo>
                    <a:pt x="53" y="66"/>
                  </a:lnTo>
                  <a:lnTo>
                    <a:pt x="53" y="66"/>
                  </a:lnTo>
                  <a:lnTo>
                    <a:pt x="74" y="65"/>
                  </a:lnTo>
                  <a:lnTo>
                    <a:pt x="89" y="64"/>
                  </a:lnTo>
                  <a:lnTo>
                    <a:pt x="101" y="61"/>
                  </a:lnTo>
                  <a:lnTo>
                    <a:pt x="104" y="60"/>
                  </a:lnTo>
                  <a:lnTo>
                    <a:pt x="105" y="59"/>
                  </a:lnTo>
                  <a:lnTo>
                    <a:pt x="105" y="59"/>
                  </a:lnTo>
                  <a:lnTo>
                    <a:pt x="105" y="5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7" name="Google Shape;317;p15"/>
            <p:cNvSpPr/>
            <p:nvPr/>
          </p:nvSpPr>
          <p:spPr>
            <a:xfrm>
              <a:off x="1092201" y="244475"/>
              <a:ext cx="26988" cy="3175"/>
            </a:xfrm>
            <a:custGeom>
              <a:avLst/>
              <a:gdLst/>
              <a:ahLst/>
              <a:cxnLst/>
              <a:rect l="l" t="t" r="r" b="b"/>
              <a:pathLst>
                <a:path w="17" h="2" extrusionOk="0">
                  <a:moveTo>
                    <a:pt x="17" y="1"/>
                  </a:moveTo>
                  <a:lnTo>
                    <a:pt x="17" y="1"/>
                  </a:lnTo>
                  <a:lnTo>
                    <a:pt x="15" y="2"/>
                  </a:lnTo>
                  <a:lnTo>
                    <a:pt x="9" y="2"/>
                  </a:lnTo>
                  <a:lnTo>
                    <a:pt x="9" y="2"/>
                  </a:lnTo>
                  <a:lnTo>
                    <a:pt x="3" y="2"/>
                  </a:lnTo>
                  <a:lnTo>
                    <a:pt x="0" y="1"/>
                  </a:lnTo>
                  <a:lnTo>
                    <a:pt x="0" y="1"/>
                  </a:lnTo>
                  <a:lnTo>
                    <a:pt x="3" y="1"/>
                  </a:lnTo>
                  <a:lnTo>
                    <a:pt x="9" y="0"/>
                  </a:lnTo>
                  <a:lnTo>
                    <a:pt x="9" y="0"/>
                  </a:lnTo>
                  <a:lnTo>
                    <a:pt x="15" y="1"/>
                  </a:lnTo>
                  <a:lnTo>
                    <a:pt x="17" y="1"/>
                  </a:lnTo>
                  <a:close/>
                </a:path>
              </a:pathLst>
            </a:custGeom>
            <a:solidFill>
              <a:srgbClr val="F2812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8" name="Google Shape;318;p15"/>
            <p:cNvSpPr/>
            <p:nvPr/>
          </p:nvSpPr>
          <p:spPr>
            <a:xfrm>
              <a:off x="1092201" y="244475"/>
              <a:ext cx="26988" cy="3175"/>
            </a:xfrm>
            <a:custGeom>
              <a:avLst/>
              <a:gdLst/>
              <a:ahLst/>
              <a:cxnLst/>
              <a:rect l="l" t="t" r="r" b="b"/>
              <a:pathLst>
                <a:path w="17" h="2" extrusionOk="0">
                  <a:moveTo>
                    <a:pt x="17" y="1"/>
                  </a:moveTo>
                  <a:lnTo>
                    <a:pt x="17" y="1"/>
                  </a:lnTo>
                  <a:lnTo>
                    <a:pt x="15" y="2"/>
                  </a:lnTo>
                  <a:lnTo>
                    <a:pt x="9" y="2"/>
                  </a:lnTo>
                  <a:lnTo>
                    <a:pt x="9" y="2"/>
                  </a:lnTo>
                  <a:lnTo>
                    <a:pt x="3" y="2"/>
                  </a:lnTo>
                  <a:lnTo>
                    <a:pt x="0" y="1"/>
                  </a:lnTo>
                  <a:lnTo>
                    <a:pt x="0" y="1"/>
                  </a:lnTo>
                  <a:lnTo>
                    <a:pt x="3" y="1"/>
                  </a:lnTo>
                  <a:lnTo>
                    <a:pt x="9" y="0"/>
                  </a:lnTo>
                  <a:lnTo>
                    <a:pt x="9" y="0"/>
                  </a:lnTo>
                  <a:lnTo>
                    <a:pt x="15" y="1"/>
                  </a:lnTo>
                  <a:lnTo>
                    <a:pt x="17" y="1"/>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9" name="Google Shape;319;p15"/>
            <p:cNvSpPr/>
            <p:nvPr/>
          </p:nvSpPr>
          <p:spPr>
            <a:xfrm>
              <a:off x="1106488" y="711200"/>
              <a:ext cx="292100" cy="114300"/>
            </a:xfrm>
            <a:custGeom>
              <a:avLst/>
              <a:gdLst/>
              <a:ahLst/>
              <a:cxnLst/>
              <a:rect l="l" t="t" r="r" b="b"/>
              <a:pathLst>
                <a:path w="184" h="72" extrusionOk="0">
                  <a:moveTo>
                    <a:pt x="0" y="72"/>
                  </a:moveTo>
                  <a:lnTo>
                    <a:pt x="184" y="11"/>
                  </a:lnTo>
                  <a:lnTo>
                    <a:pt x="184" y="0"/>
                  </a:lnTo>
                  <a:lnTo>
                    <a:pt x="0" y="60"/>
                  </a:lnTo>
                  <a:lnTo>
                    <a:pt x="0" y="72"/>
                  </a:lnTo>
                  <a:close/>
                </a:path>
              </a:pathLst>
            </a:custGeom>
            <a:solidFill>
              <a:srgbClr val="F2812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0" name="Google Shape;320;p15"/>
            <p:cNvSpPr/>
            <p:nvPr/>
          </p:nvSpPr>
          <p:spPr>
            <a:xfrm>
              <a:off x="814388" y="711200"/>
              <a:ext cx="292100" cy="114300"/>
            </a:xfrm>
            <a:custGeom>
              <a:avLst/>
              <a:gdLst/>
              <a:ahLst/>
              <a:cxnLst/>
              <a:rect l="l" t="t" r="r" b="b"/>
              <a:pathLst>
                <a:path w="184" h="72" extrusionOk="0">
                  <a:moveTo>
                    <a:pt x="184" y="72"/>
                  </a:moveTo>
                  <a:lnTo>
                    <a:pt x="0" y="11"/>
                  </a:lnTo>
                  <a:lnTo>
                    <a:pt x="0" y="0"/>
                  </a:lnTo>
                  <a:lnTo>
                    <a:pt x="184" y="60"/>
                  </a:lnTo>
                  <a:lnTo>
                    <a:pt x="184" y="72"/>
                  </a:lnTo>
                  <a:close/>
                </a:path>
              </a:pathLst>
            </a:custGeom>
            <a:solidFill>
              <a:srgbClr val="F28124"/>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1" name="Google Shape;321;p15"/>
            <p:cNvSpPr/>
            <p:nvPr/>
          </p:nvSpPr>
          <p:spPr>
            <a:xfrm>
              <a:off x="1014413" y="247650"/>
              <a:ext cx="85725" cy="274638"/>
            </a:xfrm>
            <a:custGeom>
              <a:avLst/>
              <a:gdLst/>
              <a:ahLst/>
              <a:cxnLst/>
              <a:rect l="l" t="t" r="r" b="b"/>
              <a:pathLst>
                <a:path w="54" h="173" extrusionOk="0">
                  <a:moveTo>
                    <a:pt x="12" y="129"/>
                  </a:moveTo>
                  <a:lnTo>
                    <a:pt x="0" y="170"/>
                  </a:lnTo>
                  <a:lnTo>
                    <a:pt x="0" y="170"/>
                  </a:lnTo>
                  <a:lnTo>
                    <a:pt x="12" y="172"/>
                  </a:lnTo>
                  <a:lnTo>
                    <a:pt x="28" y="173"/>
                  </a:lnTo>
                  <a:lnTo>
                    <a:pt x="34" y="133"/>
                  </a:lnTo>
                  <a:lnTo>
                    <a:pt x="34" y="133"/>
                  </a:lnTo>
                  <a:lnTo>
                    <a:pt x="21" y="132"/>
                  </a:lnTo>
                  <a:lnTo>
                    <a:pt x="12" y="129"/>
                  </a:lnTo>
                  <a:close/>
                  <a:moveTo>
                    <a:pt x="50" y="0"/>
                  </a:moveTo>
                  <a:lnTo>
                    <a:pt x="29" y="69"/>
                  </a:lnTo>
                  <a:lnTo>
                    <a:pt x="29" y="69"/>
                  </a:lnTo>
                  <a:lnTo>
                    <a:pt x="43" y="71"/>
                  </a:lnTo>
                  <a:lnTo>
                    <a:pt x="54" y="0"/>
                  </a:lnTo>
                  <a:lnTo>
                    <a:pt x="54" y="0"/>
                  </a:lnTo>
                  <a:lnTo>
                    <a:pt x="50" y="0"/>
                  </a:lnTo>
                  <a:close/>
                </a:path>
              </a:pathLst>
            </a:custGeom>
            <a:solidFill>
              <a:srgbClr val="FFBF6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2" name="Google Shape;322;p15"/>
            <p:cNvSpPr/>
            <p:nvPr/>
          </p:nvSpPr>
          <p:spPr>
            <a:xfrm>
              <a:off x="1014413" y="452437"/>
              <a:ext cx="53975" cy="69850"/>
            </a:xfrm>
            <a:custGeom>
              <a:avLst/>
              <a:gdLst/>
              <a:ahLst/>
              <a:cxnLst/>
              <a:rect l="l" t="t" r="r" b="b"/>
              <a:pathLst>
                <a:path w="34" h="44" extrusionOk="0">
                  <a:moveTo>
                    <a:pt x="12" y="0"/>
                  </a:moveTo>
                  <a:lnTo>
                    <a:pt x="0" y="41"/>
                  </a:lnTo>
                  <a:lnTo>
                    <a:pt x="0" y="41"/>
                  </a:lnTo>
                  <a:lnTo>
                    <a:pt x="12" y="43"/>
                  </a:lnTo>
                  <a:lnTo>
                    <a:pt x="28" y="44"/>
                  </a:lnTo>
                  <a:lnTo>
                    <a:pt x="34" y="4"/>
                  </a:lnTo>
                  <a:lnTo>
                    <a:pt x="34" y="4"/>
                  </a:lnTo>
                  <a:lnTo>
                    <a:pt x="21" y="3"/>
                  </a:lnTo>
                  <a:lnTo>
                    <a:pt x="1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3" name="Google Shape;323;p15"/>
            <p:cNvSpPr/>
            <p:nvPr/>
          </p:nvSpPr>
          <p:spPr>
            <a:xfrm>
              <a:off x="1060451" y="247650"/>
              <a:ext cx="39688" cy="112713"/>
            </a:xfrm>
            <a:custGeom>
              <a:avLst/>
              <a:gdLst/>
              <a:ahLst/>
              <a:cxnLst/>
              <a:rect l="l" t="t" r="r" b="b"/>
              <a:pathLst>
                <a:path w="25" h="71" extrusionOk="0">
                  <a:moveTo>
                    <a:pt x="21" y="0"/>
                  </a:moveTo>
                  <a:lnTo>
                    <a:pt x="0" y="69"/>
                  </a:lnTo>
                  <a:lnTo>
                    <a:pt x="0" y="69"/>
                  </a:lnTo>
                  <a:lnTo>
                    <a:pt x="14" y="71"/>
                  </a:lnTo>
                  <a:lnTo>
                    <a:pt x="25" y="0"/>
                  </a:lnTo>
                  <a:lnTo>
                    <a:pt x="25" y="0"/>
                  </a:lnTo>
                  <a:lnTo>
                    <a:pt x="21"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4" name="Google Shape;324;p15"/>
            <p:cNvSpPr/>
            <p:nvPr/>
          </p:nvSpPr>
          <p:spPr>
            <a:xfrm>
              <a:off x="952501" y="723900"/>
              <a:ext cx="68263" cy="9525"/>
            </a:xfrm>
            <a:custGeom>
              <a:avLst/>
              <a:gdLst/>
              <a:ahLst/>
              <a:cxnLst/>
              <a:rect l="l" t="t" r="r" b="b"/>
              <a:pathLst>
                <a:path w="43" h="6" extrusionOk="0">
                  <a:moveTo>
                    <a:pt x="0" y="0"/>
                  </a:moveTo>
                  <a:lnTo>
                    <a:pt x="0" y="0"/>
                  </a:lnTo>
                  <a:lnTo>
                    <a:pt x="0" y="0"/>
                  </a:lnTo>
                  <a:lnTo>
                    <a:pt x="18" y="3"/>
                  </a:lnTo>
                  <a:lnTo>
                    <a:pt x="43" y="6"/>
                  </a:lnTo>
                  <a:lnTo>
                    <a:pt x="43" y="6"/>
                  </a:lnTo>
                  <a:lnTo>
                    <a:pt x="18" y="3"/>
                  </a:lnTo>
                  <a:lnTo>
                    <a:pt x="0" y="0"/>
                  </a:lnTo>
                  <a:close/>
                </a:path>
              </a:pathLst>
            </a:custGeom>
            <a:solidFill>
              <a:srgbClr val="FFB55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5" name="Google Shape;325;p15"/>
            <p:cNvSpPr/>
            <p:nvPr/>
          </p:nvSpPr>
          <p:spPr>
            <a:xfrm>
              <a:off x="952501" y="723900"/>
              <a:ext cx="68263" cy="9525"/>
            </a:xfrm>
            <a:custGeom>
              <a:avLst/>
              <a:gdLst/>
              <a:ahLst/>
              <a:cxnLst/>
              <a:rect l="l" t="t" r="r" b="b"/>
              <a:pathLst>
                <a:path w="43" h="6" extrusionOk="0">
                  <a:moveTo>
                    <a:pt x="0" y="0"/>
                  </a:moveTo>
                  <a:lnTo>
                    <a:pt x="0" y="0"/>
                  </a:lnTo>
                  <a:lnTo>
                    <a:pt x="0" y="0"/>
                  </a:lnTo>
                  <a:lnTo>
                    <a:pt x="18" y="3"/>
                  </a:lnTo>
                  <a:lnTo>
                    <a:pt x="43" y="6"/>
                  </a:lnTo>
                  <a:lnTo>
                    <a:pt x="43" y="6"/>
                  </a:lnTo>
                  <a:lnTo>
                    <a:pt x="18" y="3"/>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6" name="Google Shape;326;p15"/>
            <p:cNvSpPr/>
            <p:nvPr/>
          </p:nvSpPr>
          <p:spPr>
            <a:xfrm>
              <a:off x="952501" y="612775"/>
              <a:ext cx="93663" cy="122238"/>
            </a:xfrm>
            <a:custGeom>
              <a:avLst/>
              <a:gdLst/>
              <a:ahLst/>
              <a:cxnLst/>
              <a:rect l="l" t="t" r="r" b="b"/>
              <a:pathLst>
                <a:path w="59" h="77" extrusionOk="0">
                  <a:moveTo>
                    <a:pt x="21" y="0"/>
                  </a:moveTo>
                  <a:lnTo>
                    <a:pt x="0" y="70"/>
                  </a:lnTo>
                  <a:lnTo>
                    <a:pt x="0" y="70"/>
                  </a:lnTo>
                  <a:lnTo>
                    <a:pt x="18" y="73"/>
                  </a:lnTo>
                  <a:lnTo>
                    <a:pt x="43" y="76"/>
                  </a:lnTo>
                  <a:lnTo>
                    <a:pt x="43" y="76"/>
                  </a:lnTo>
                  <a:lnTo>
                    <a:pt x="48" y="77"/>
                  </a:lnTo>
                  <a:lnTo>
                    <a:pt x="59" y="5"/>
                  </a:lnTo>
                  <a:lnTo>
                    <a:pt x="59" y="5"/>
                  </a:lnTo>
                  <a:lnTo>
                    <a:pt x="37" y="3"/>
                  </a:lnTo>
                  <a:lnTo>
                    <a:pt x="21" y="0"/>
                  </a:lnTo>
                  <a:close/>
                </a:path>
              </a:pathLst>
            </a:custGeom>
            <a:solidFill>
              <a:srgbClr val="FFBF6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7" name="Google Shape;327;p15"/>
            <p:cNvSpPr/>
            <p:nvPr/>
          </p:nvSpPr>
          <p:spPr>
            <a:xfrm>
              <a:off x="952501" y="612775"/>
              <a:ext cx="93663" cy="122238"/>
            </a:xfrm>
            <a:custGeom>
              <a:avLst/>
              <a:gdLst/>
              <a:ahLst/>
              <a:cxnLst/>
              <a:rect l="l" t="t" r="r" b="b"/>
              <a:pathLst>
                <a:path w="59" h="77" extrusionOk="0">
                  <a:moveTo>
                    <a:pt x="21" y="0"/>
                  </a:moveTo>
                  <a:lnTo>
                    <a:pt x="0" y="70"/>
                  </a:lnTo>
                  <a:lnTo>
                    <a:pt x="0" y="70"/>
                  </a:lnTo>
                  <a:lnTo>
                    <a:pt x="18" y="73"/>
                  </a:lnTo>
                  <a:lnTo>
                    <a:pt x="43" y="76"/>
                  </a:lnTo>
                  <a:lnTo>
                    <a:pt x="43" y="76"/>
                  </a:lnTo>
                  <a:lnTo>
                    <a:pt x="48" y="77"/>
                  </a:lnTo>
                  <a:lnTo>
                    <a:pt x="59" y="5"/>
                  </a:lnTo>
                  <a:lnTo>
                    <a:pt x="59" y="5"/>
                  </a:lnTo>
                  <a:lnTo>
                    <a:pt x="37" y="3"/>
                  </a:lnTo>
                  <a:lnTo>
                    <a:pt x="21"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8" name="Google Shape;328;p15"/>
            <p:cNvSpPr/>
            <p:nvPr/>
          </p:nvSpPr>
          <p:spPr>
            <a:xfrm>
              <a:off x="985838" y="517525"/>
              <a:ext cx="73025" cy="103188"/>
            </a:xfrm>
            <a:custGeom>
              <a:avLst/>
              <a:gdLst/>
              <a:ahLst/>
              <a:cxnLst/>
              <a:rect l="l" t="t" r="r" b="b"/>
              <a:pathLst>
                <a:path w="46" h="65" extrusionOk="0">
                  <a:moveTo>
                    <a:pt x="18" y="0"/>
                  </a:moveTo>
                  <a:lnTo>
                    <a:pt x="0" y="60"/>
                  </a:lnTo>
                  <a:lnTo>
                    <a:pt x="0" y="60"/>
                  </a:lnTo>
                  <a:lnTo>
                    <a:pt x="16" y="63"/>
                  </a:lnTo>
                  <a:lnTo>
                    <a:pt x="38" y="65"/>
                  </a:lnTo>
                  <a:lnTo>
                    <a:pt x="46" y="3"/>
                  </a:lnTo>
                  <a:lnTo>
                    <a:pt x="46" y="3"/>
                  </a:lnTo>
                  <a:lnTo>
                    <a:pt x="30" y="2"/>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9" name="Google Shape;329;p15"/>
            <p:cNvSpPr/>
            <p:nvPr/>
          </p:nvSpPr>
          <p:spPr>
            <a:xfrm>
              <a:off x="985838" y="517525"/>
              <a:ext cx="73025" cy="103188"/>
            </a:xfrm>
            <a:custGeom>
              <a:avLst/>
              <a:gdLst/>
              <a:ahLst/>
              <a:cxnLst/>
              <a:rect l="l" t="t" r="r" b="b"/>
              <a:pathLst>
                <a:path w="46" h="65" extrusionOk="0">
                  <a:moveTo>
                    <a:pt x="18" y="0"/>
                  </a:moveTo>
                  <a:lnTo>
                    <a:pt x="0" y="60"/>
                  </a:lnTo>
                  <a:lnTo>
                    <a:pt x="0" y="60"/>
                  </a:lnTo>
                  <a:lnTo>
                    <a:pt x="16" y="63"/>
                  </a:lnTo>
                  <a:lnTo>
                    <a:pt x="38" y="65"/>
                  </a:lnTo>
                  <a:lnTo>
                    <a:pt x="46" y="3"/>
                  </a:lnTo>
                  <a:lnTo>
                    <a:pt x="46" y="3"/>
                  </a:lnTo>
                  <a:lnTo>
                    <a:pt x="30" y="2"/>
                  </a:lnTo>
                  <a:lnTo>
                    <a:pt x="18"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0" name="Google Shape;330;p15"/>
            <p:cNvSpPr/>
            <p:nvPr/>
          </p:nvSpPr>
          <p:spPr>
            <a:xfrm>
              <a:off x="1033463" y="357187"/>
              <a:ext cx="49213" cy="101600"/>
            </a:xfrm>
            <a:custGeom>
              <a:avLst/>
              <a:gdLst/>
              <a:ahLst/>
              <a:cxnLst/>
              <a:rect l="l" t="t" r="r" b="b"/>
              <a:pathLst>
                <a:path w="31" h="64" extrusionOk="0">
                  <a:moveTo>
                    <a:pt x="17" y="0"/>
                  </a:moveTo>
                  <a:lnTo>
                    <a:pt x="0" y="60"/>
                  </a:lnTo>
                  <a:lnTo>
                    <a:pt x="0" y="60"/>
                  </a:lnTo>
                  <a:lnTo>
                    <a:pt x="9" y="63"/>
                  </a:lnTo>
                  <a:lnTo>
                    <a:pt x="22" y="64"/>
                  </a:lnTo>
                  <a:lnTo>
                    <a:pt x="31" y="2"/>
                  </a:lnTo>
                  <a:lnTo>
                    <a:pt x="31" y="2"/>
                  </a:lnTo>
                  <a:lnTo>
                    <a:pt x="1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1" name="Google Shape;331;p15"/>
            <p:cNvSpPr/>
            <p:nvPr/>
          </p:nvSpPr>
          <p:spPr>
            <a:xfrm>
              <a:off x="1033463" y="357187"/>
              <a:ext cx="49213" cy="101600"/>
            </a:xfrm>
            <a:custGeom>
              <a:avLst/>
              <a:gdLst/>
              <a:ahLst/>
              <a:cxnLst/>
              <a:rect l="l" t="t" r="r" b="b"/>
              <a:pathLst>
                <a:path w="31" h="64" extrusionOk="0">
                  <a:moveTo>
                    <a:pt x="17" y="0"/>
                  </a:moveTo>
                  <a:lnTo>
                    <a:pt x="0" y="60"/>
                  </a:lnTo>
                  <a:lnTo>
                    <a:pt x="0" y="60"/>
                  </a:lnTo>
                  <a:lnTo>
                    <a:pt x="9" y="63"/>
                  </a:lnTo>
                  <a:lnTo>
                    <a:pt x="22" y="64"/>
                  </a:lnTo>
                  <a:lnTo>
                    <a:pt x="31" y="2"/>
                  </a:lnTo>
                  <a:lnTo>
                    <a:pt x="31" y="2"/>
                  </a:lnTo>
                  <a:lnTo>
                    <a:pt x="1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32" name="Title 1">
            <a:extLst>
              <a:ext uri="{FF2B5EF4-FFF2-40B4-BE49-F238E27FC236}">
                <a16:creationId xmlns:a16="http://schemas.microsoft.com/office/drawing/2014/main" xmlns="" id="{F1D9047B-6277-DC42-BDF2-150866A768F3}"/>
              </a:ext>
            </a:extLst>
          </p:cNvPr>
          <p:cNvSpPr txBox="1">
            <a:spLocks/>
          </p:cNvSpPr>
          <p:nvPr/>
        </p:nvSpPr>
        <p:spPr>
          <a:xfrm>
            <a:off x="1374775" y="804371"/>
            <a:ext cx="669925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Come abbiamo lavorato – il kit di riuso</a:t>
            </a:r>
          </a:p>
        </p:txBody>
      </p:sp>
    </p:spTree>
    <p:extLst>
      <p:ext uri="{BB962C8B-B14F-4D97-AF65-F5344CB8AC3E}">
        <p14:creationId xmlns:p14="http://schemas.microsoft.com/office/powerpoint/2010/main" xmlns="" val="146232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8D0B07C-E0A6-4A1F-AC22-605C80575903}"/>
              </a:ext>
            </a:extLst>
          </p:cNvPr>
          <p:cNvPicPr>
            <a:picLocks noChangeAspect="1"/>
          </p:cNvPicPr>
          <p:nvPr/>
        </p:nvPicPr>
        <p:blipFill>
          <a:blip r:embed="rId3" cstate="print"/>
          <a:stretch>
            <a:fillRect/>
          </a:stretch>
        </p:blipFill>
        <p:spPr>
          <a:xfrm>
            <a:off x="4158115" y="2819801"/>
            <a:ext cx="4486264" cy="3145049"/>
          </a:xfrm>
          <a:prstGeom prst="rect">
            <a:avLst/>
          </a:prstGeom>
        </p:spPr>
      </p:pic>
      <p:sp>
        <p:nvSpPr>
          <p:cNvPr id="9" name="CasellaDiTesto 13">
            <a:extLst>
              <a:ext uri="{FF2B5EF4-FFF2-40B4-BE49-F238E27FC236}">
                <a16:creationId xmlns:a16="http://schemas.microsoft.com/office/drawing/2014/main" xmlns="" id="{5097600B-47B8-42A8-A6A7-B508E8AF5BF5}"/>
              </a:ext>
            </a:extLst>
          </p:cNvPr>
          <p:cNvSpPr txBox="1"/>
          <p:nvPr/>
        </p:nvSpPr>
        <p:spPr>
          <a:xfrm>
            <a:off x="628651" y="1690689"/>
            <a:ext cx="8101464" cy="4619213"/>
          </a:xfrm>
          <a:prstGeom prst="rect">
            <a:avLst/>
          </a:prstGeom>
          <a:noFill/>
        </p:spPr>
        <p:txBody>
          <a:bodyPr wrap="square" rtlCol="0">
            <a:spAutoFit/>
          </a:bodyPr>
          <a:lstStyle/>
          <a:p>
            <a:pPr algn="just">
              <a:spcAft>
                <a:spcPts val="600"/>
              </a:spcAft>
              <a:buClr>
                <a:srgbClr val="0070C0"/>
              </a:buClr>
            </a:pPr>
            <a:r>
              <a:rPr lang="it-IT" sz="2400" dirty="0">
                <a:latin typeface="Titillium Web" panose="00000500000000000000" pitchFamily="2" charset="0"/>
                <a:ea typeface="+mj-ea"/>
                <a:cs typeface="+mj-cs"/>
              </a:rPr>
              <a:t>Essere lavoratori «smart» comporta sapersi destreggiare tra vari strumenti a disposizione, al fine di garantire la </a:t>
            </a:r>
            <a:r>
              <a:rPr lang="it-IT" sz="2400" b="1" dirty="0">
                <a:latin typeface="Titillium Web" panose="00000500000000000000" pitchFamily="2" charset="0"/>
                <a:ea typeface="+mj-ea"/>
                <a:cs typeface="+mj-cs"/>
              </a:rPr>
              <a:t>continuità operativa </a:t>
            </a:r>
            <a:r>
              <a:rPr lang="it-IT" sz="2400" dirty="0">
                <a:latin typeface="Titillium Web" panose="00000500000000000000" pitchFamily="2" charset="0"/>
                <a:ea typeface="+mj-ea"/>
                <a:cs typeface="+mj-cs"/>
              </a:rPr>
              <a:t>a dispetto di momentanei impedimenti. </a:t>
            </a:r>
          </a:p>
          <a:p>
            <a:pPr algn="just">
              <a:spcAft>
                <a:spcPts val="500"/>
              </a:spcAft>
              <a:buClr>
                <a:srgbClr val="0070C0"/>
              </a:buClr>
            </a:pPr>
            <a:r>
              <a:rPr lang="it-IT" sz="2400" dirty="0">
                <a:latin typeface="Titillium Web" panose="00000500000000000000" pitchFamily="2" charset="0"/>
                <a:ea typeface="+mj-ea"/>
                <a:cs typeface="+mj-cs"/>
              </a:rPr>
              <a:t>Gli ingredienti essenziali sono: </a:t>
            </a:r>
          </a:p>
          <a:p>
            <a:pPr marL="285750" indent="-285750">
              <a:spcAft>
                <a:spcPts val="500"/>
              </a:spcAft>
              <a:buClr>
                <a:srgbClr val="0070C0"/>
              </a:buClr>
              <a:buFont typeface="Arial" panose="020B0604020202020204" pitchFamily="34" charset="0"/>
              <a:buChar char="•"/>
            </a:pPr>
            <a:r>
              <a:rPr lang="it-IT" sz="2400" b="1" dirty="0">
                <a:latin typeface="Titillium Web" panose="00000500000000000000" pitchFamily="2" charset="0"/>
                <a:ea typeface="+mj-ea"/>
                <a:cs typeface="+mj-cs"/>
              </a:rPr>
              <a:t>Comunicazione</a:t>
            </a:r>
          </a:p>
          <a:p>
            <a:pPr marL="285750" indent="-285750">
              <a:spcAft>
                <a:spcPts val="500"/>
              </a:spcAft>
              <a:buClr>
                <a:srgbClr val="0070C0"/>
              </a:buClr>
              <a:buFont typeface="Arial" panose="020B0604020202020204" pitchFamily="34" charset="0"/>
              <a:buChar char="•"/>
            </a:pPr>
            <a:r>
              <a:rPr lang="it-IT" sz="2400" b="1" dirty="0">
                <a:latin typeface="Titillium Web" panose="00000500000000000000" pitchFamily="2" charset="0"/>
                <a:ea typeface="+mj-ea"/>
                <a:cs typeface="+mj-cs"/>
              </a:rPr>
              <a:t>Empatia</a:t>
            </a:r>
          </a:p>
          <a:p>
            <a:pPr marL="285750" indent="-285750">
              <a:spcAft>
                <a:spcPts val="500"/>
              </a:spcAft>
              <a:buClr>
                <a:srgbClr val="0070C0"/>
              </a:buClr>
              <a:buFont typeface="Arial" panose="020B0604020202020204" pitchFamily="34" charset="0"/>
              <a:buChar char="•"/>
            </a:pPr>
            <a:r>
              <a:rPr lang="it-IT" sz="2400" b="1" dirty="0">
                <a:latin typeface="Titillium Web" panose="00000500000000000000" pitchFamily="2" charset="0"/>
                <a:ea typeface="+mj-ea"/>
                <a:cs typeface="+mj-cs"/>
              </a:rPr>
              <a:t>Buon senso</a:t>
            </a:r>
          </a:p>
          <a:p>
            <a:pPr marL="285750" indent="-285750">
              <a:spcAft>
                <a:spcPts val="500"/>
              </a:spcAft>
              <a:buClr>
                <a:srgbClr val="0070C0"/>
              </a:buClr>
              <a:buFont typeface="Arial" panose="020B0604020202020204" pitchFamily="34" charset="0"/>
              <a:buChar char="•"/>
            </a:pPr>
            <a:r>
              <a:rPr lang="it-IT" sz="2400" b="1" dirty="0">
                <a:latin typeface="Titillium Web" panose="00000500000000000000" pitchFamily="2" charset="0"/>
                <a:ea typeface="+mj-ea"/>
                <a:cs typeface="+mj-cs"/>
              </a:rPr>
              <a:t>Proattività</a:t>
            </a:r>
          </a:p>
          <a:p>
            <a:pPr marL="285750" indent="-285750">
              <a:spcAft>
                <a:spcPts val="500"/>
              </a:spcAft>
              <a:buClr>
                <a:srgbClr val="0070C0"/>
              </a:buClr>
              <a:buFont typeface="Arial" panose="020B0604020202020204" pitchFamily="34" charset="0"/>
              <a:buChar char="•"/>
            </a:pPr>
            <a:r>
              <a:rPr lang="it-IT" sz="2400" b="1" dirty="0">
                <a:latin typeface="Titillium Web" panose="00000500000000000000" pitchFamily="2" charset="0"/>
                <a:ea typeface="+mj-ea"/>
                <a:cs typeface="+mj-cs"/>
              </a:rPr>
              <a:t>Flessibilità</a:t>
            </a:r>
          </a:p>
          <a:p>
            <a:pPr marL="285750" indent="-285750">
              <a:spcAft>
                <a:spcPts val="500"/>
              </a:spcAft>
              <a:buClr>
                <a:srgbClr val="0070C0"/>
              </a:buClr>
              <a:buFont typeface="Arial" panose="020B0604020202020204" pitchFamily="34" charset="0"/>
              <a:buChar char="•"/>
            </a:pPr>
            <a:r>
              <a:rPr lang="it-IT" sz="2400" b="1" dirty="0">
                <a:latin typeface="Titillium Web" panose="00000500000000000000" pitchFamily="2" charset="0"/>
                <a:ea typeface="+mj-ea"/>
                <a:cs typeface="+mj-cs"/>
              </a:rPr>
              <a:t>Curiosità</a:t>
            </a:r>
          </a:p>
          <a:p>
            <a:pPr marL="285750" indent="-285750">
              <a:spcAft>
                <a:spcPts val="600"/>
              </a:spcAft>
              <a:buClr>
                <a:srgbClr val="0070C0"/>
              </a:buClr>
              <a:buFont typeface="Arial" panose="020B0604020202020204" pitchFamily="34" charset="0"/>
              <a:buChar char="•"/>
            </a:pPr>
            <a:endParaRPr lang="it-IT" sz="2000" dirty="0">
              <a:latin typeface="Titillium Web" panose="00000500000000000000" pitchFamily="2" charset="0"/>
              <a:ea typeface="+mj-ea"/>
              <a:cs typeface="+mj-cs"/>
            </a:endParaRPr>
          </a:p>
        </p:txBody>
      </p:sp>
      <p:sp>
        <p:nvSpPr>
          <p:cNvPr id="8" name="Title 1">
            <a:extLst>
              <a:ext uri="{FF2B5EF4-FFF2-40B4-BE49-F238E27FC236}">
                <a16:creationId xmlns:a16="http://schemas.microsoft.com/office/drawing/2014/main" xmlns="" id="{C44056B2-24DF-FA4D-B76F-9EA5762A994E}"/>
              </a:ext>
            </a:extLst>
          </p:cNvPr>
          <p:cNvSpPr txBox="1">
            <a:spLocks/>
          </p:cNvSpPr>
          <p:nvPr/>
        </p:nvSpPr>
        <p:spPr>
          <a:xfrm>
            <a:off x="1210234" y="771874"/>
            <a:ext cx="7100047"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Come abbiamo lavorato (</a:t>
            </a:r>
            <a:r>
              <a:rPr lang="it-IT" dirty="0" err="1"/>
              <a:t>smart</a:t>
            </a:r>
            <a:r>
              <a:rPr lang="it-IT" dirty="0"/>
              <a:t> </a:t>
            </a:r>
            <a:r>
              <a:rPr lang="it-IT" dirty="0" err="1"/>
              <a:t>mindset</a:t>
            </a:r>
            <a:r>
              <a:rPr lang="it-IT" dirty="0"/>
              <a:t>)</a:t>
            </a:r>
          </a:p>
        </p:txBody>
      </p:sp>
    </p:spTree>
    <p:extLst>
      <p:ext uri="{BB962C8B-B14F-4D97-AF65-F5344CB8AC3E}">
        <p14:creationId xmlns:p14="http://schemas.microsoft.com/office/powerpoint/2010/main" xmlns="" val="326178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16"/>
          <p:cNvSpPr txBox="1"/>
          <p:nvPr/>
        </p:nvSpPr>
        <p:spPr>
          <a:xfrm>
            <a:off x="628650" y="6464776"/>
            <a:ext cx="61038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DC5C64FD-4EC6-48C4-8237-04B7A544BA89}"/>
              </a:ext>
            </a:extLst>
          </p:cNvPr>
          <p:cNvPicPr>
            <a:picLocks noChangeAspect="1"/>
          </p:cNvPicPr>
          <p:nvPr/>
        </p:nvPicPr>
        <p:blipFill>
          <a:blip r:embed="rId3" cstate="print"/>
          <a:stretch>
            <a:fillRect/>
          </a:stretch>
        </p:blipFill>
        <p:spPr>
          <a:xfrm>
            <a:off x="2195450" y="1466070"/>
            <a:ext cx="4817994" cy="3209431"/>
          </a:xfrm>
          <a:prstGeom prst="rect">
            <a:avLst/>
          </a:prstGeom>
        </p:spPr>
      </p:pic>
      <p:sp>
        <p:nvSpPr>
          <p:cNvPr id="6" name="TextBox 5">
            <a:extLst>
              <a:ext uri="{FF2B5EF4-FFF2-40B4-BE49-F238E27FC236}">
                <a16:creationId xmlns:a16="http://schemas.microsoft.com/office/drawing/2014/main" xmlns="" id="{957564B7-8859-4F0F-A370-7FF734B99E85}"/>
              </a:ext>
            </a:extLst>
          </p:cNvPr>
          <p:cNvSpPr txBox="1"/>
          <p:nvPr/>
        </p:nvSpPr>
        <p:spPr>
          <a:xfrm>
            <a:off x="387626" y="4187800"/>
            <a:ext cx="8127724" cy="461665"/>
          </a:xfrm>
          <a:prstGeom prst="rect">
            <a:avLst/>
          </a:prstGeom>
          <a:noFill/>
        </p:spPr>
        <p:txBody>
          <a:bodyPr wrap="square" rtlCol="0">
            <a:spAutoFit/>
          </a:bodyPr>
          <a:lstStyle/>
          <a:p>
            <a:pPr lvl="0" algn="ctr"/>
            <a:endParaRPr lang="it-IT" sz="2400" dirty="0">
              <a:solidFill>
                <a:schemeClr val="dk1"/>
              </a:solidFill>
              <a:latin typeface="Titillium Web" panose="00000500000000000000" pitchFamily="2" charset="0"/>
              <a:ea typeface="Calibri"/>
              <a:cs typeface="Calibri"/>
              <a:sym typeface="Calibri"/>
            </a:endParaRPr>
          </a:p>
        </p:txBody>
      </p:sp>
      <p:sp>
        <p:nvSpPr>
          <p:cNvPr id="8" name="TextBox 7">
            <a:extLst>
              <a:ext uri="{FF2B5EF4-FFF2-40B4-BE49-F238E27FC236}">
                <a16:creationId xmlns:a16="http://schemas.microsoft.com/office/drawing/2014/main" xmlns="" id="{925FFA90-09EA-4233-BE7F-7D294949CECA}"/>
              </a:ext>
            </a:extLst>
          </p:cNvPr>
          <p:cNvSpPr txBox="1"/>
          <p:nvPr/>
        </p:nvSpPr>
        <p:spPr>
          <a:xfrm>
            <a:off x="387625" y="4675501"/>
            <a:ext cx="8433645" cy="1237262"/>
          </a:xfrm>
          <a:prstGeom prst="rect">
            <a:avLst/>
          </a:prstGeom>
          <a:noFill/>
        </p:spPr>
        <p:txBody>
          <a:bodyPr wrap="square" rtlCol="0">
            <a:spAutoFit/>
          </a:bodyPr>
          <a:lstStyle/>
          <a:p>
            <a:pPr lvl="0" algn="ctr"/>
            <a:endParaRPr lang="it-IT" sz="2400" b="1" dirty="0">
              <a:solidFill>
                <a:srgbClr val="008E40"/>
              </a:solidFill>
              <a:latin typeface="Titillium Web" panose="00000500000000000000" pitchFamily="2" charset="0"/>
              <a:ea typeface="Calibri"/>
              <a:cs typeface="Calibri"/>
              <a:sym typeface="Calibri"/>
            </a:endParaRPr>
          </a:p>
          <a:p>
            <a:pPr algn="ctr">
              <a:lnSpc>
                <a:spcPct val="90000"/>
              </a:lnSpc>
              <a:buClr>
                <a:srgbClr val="0070C0"/>
              </a:buClr>
              <a:buSzPts val="2800"/>
            </a:pPr>
            <a:r>
              <a:rPr lang="it-IT" sz="2800" b="1" dirty="0">
                <a:solidFill>
                  <a:srgbClr val="0070C0"/>
                </a:solidFill>
                <a:latin typeface="Titillium Web" panose="00000500000000000000" pitchFamily="2" charset="0"/>
                <a:ea typeface="+mj-ea"/>
                <a:cs typeface="+mj-cs"/>
                <a:sym typeface="Calibri"/>
              </a:rPr>
              <a:t>Progettazione, gestione ed evoluzione del modello con approccio multidisciplinare</a:t>
            </a:r>
          </a:p>
        </p:txBody>
      </p:sp>
      <p:sp>
        <p:nvSpPr>
          <p:cNvPr id="10" name="Title 1">
            <a:extLst>
              <a:ext uri="{FF2B5EF4-FFF2-40B4-BE49-F238E27FC236}">
                <a16:creationId xmlns:a16="http://schemas.microsoft.com/office/drawing/2014/main" xmlns="" id="{9C96C4D5-FB33-7843-9EAC-205F8923213F}"/>
              </a:ext>
            </a:extLst>
          </p:cNvPr>
          <p:cNvSpPr txBox="1">
            <a:spLocks/>
          </p:cNvSpPr>
          <p:nvPr/>
        </p:nvSpPr>
        <p:spPr>
          <a:xfrm>
            <a:off x="878541" y="738707"/>
            <a:ext cx="733313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Come abbiamo lavorato (Il </a:t>
            </a:r>
            <a:r>
              <a:rPr lang="it-IT" dirty="0" err="1"/>
              <a:t>leading</a:t>
            </a:r>
            <a:r>
              <a:rPr lang="it-IT" dirty="0"/>
              <a:t> </a:t>
            </a:r>
            <a:r>
              <a:rPr lang="it-IT" dirty="0" err="1"/>
              <a:t>group</a:t>
            </a:r>
            <a:r>
              <a:rPr lang="it-IT" dirty="0"/>
              <a:t>)</a:t>
            </a:r>
          </a:p>
        </p:txBody>
      </p:sp>
    </p:spTree>
    <p:extLst>
      <p:ext uri="{BB962C8B-B14F-4D97-AF65-F5344CB8AC3E}">
        <p14:creationId xmlns:p14="http://schemas.microsoft.com/office/powerpoint/2010/main" xmlns="" val="319414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1653960-A1BB-4224-B1C1-310F94EAF428}"/>
              </a:ext>
            </a:extLst>
          </p:cNvPr>
          <p:cNvSpPr/>
          <p:nvPr/>
        </p:nvSpPr>
        <p:spPr>
          <a:xfrm>
            <a:off x="2459647" y="4551468"/>
            <a:ext cx="3131173" cy="8309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ontent Placeholder 2">
            <a:extLst>
              <a:ext uri="{FF2B5EF4-FFF2-40B4-BE49-F238E27FC236}">
                <a16:creationId xmlns:a16="http://schemas.microsoft.com/office/drawing/2014/main" xmlns="" id="{A02ABC1F-F931-4F25-A3E7-301C34E12468}"/>
              </a:ext>
            </a:extLst>
          </p:cNvPr>
          <p:cNvSpPr>
            <a:spLocks noGrp="1"/>
          </p:cNvSpPr>
          <p:nvPr>
            <p:ph idx="1"/>
          </p:nvPr>
        </p:nvSpPr>
        <p:spPr>
          <a:xfrm>
            <a:off x="639742" y="2076171"/>
            <a:ext cx="8398252" cy="4344623"/>
          </a:xfrm>
        </p:spPr>
        <p:txBody>
          <a:bodyPr>
            <a:normAutofit/>
          </a:bodyPr>
          <a:lstStyle/>
          <a:p>
            <a:pPr marL="0" indent="0">
              <a:spcAft>
                <a:spcPts val="600"/>
              </a:spcAft>
              <a:buClr>
                <a:srgbClr val="0070C0"/>
              </a:buClr>
              <a:buNone/>
            </a:pPr>
            <a:r>
              <a:rPr lang="it-IT" b="1" dirty="0">
                <a:solidFill>
                  <a:srgbClr val="56B925"/>
                </a:solidFill>
                <a:ea typeface="Calibri"/>
                <a:cs typeface="Calibri"/>
                <a:sym typeface="Calibri"/>
              </a:rPr>
              <a:t>Partner operativo</a:t>
            </a:r>
            <a:r>
              <a:rPr lang="it-IT" dirty="0">
                <a:sym typeface="Calibri"/>
              </a:rPr>
              <a:t>:</a:t>
            </a:r>
            <a:r>
              <a:rPr lang="it-IT" b="1" dirty="0">
                <a:solidFill>
                  <a:srgbClr val="56B925"/>
                </a:solidFill>
                <a:cs typeface="Calibri"/>
                <a:sym typeface="Calibri"/>
              </a:rPr>
              <a:t> </a:t>
            </a:r>
            <a:r>
              <a:rPr lang="it-IT" dirty="0"/>
              <a:t>ANCI VENETO</a:t>
            </a:r>
          </a:p>
          <a:p>
            <a:pPr marL="0" indent="0">
              <a:spcAft>
                <a:spcPts val="600"/>
              </a:spcAft>
              <a:buClr>
                <a:srgbClr val="0070C0"/>
              </a:buClr>
              <a:buNone/>
            </a:pPr>
            <a:r>
              <a:rPr lang="it-IT" b="1" dirty="0">
                <a:solidFill>
                  <a:srgbClr val="56B925"/>
                </a:solidFill>
                <a:ea typeface="Calibri"/>
                <a:cs typeface="Calibri"/>
              </a:rPr>
              <a:t>L’intervento della Giunta</a:t>
            </a:r>
            <a:r>
              <a:rPr lang="it-IT" dirty="0"/>
              <a:t>: DGR 1711/2019 e DGR 98/2020</a:t>
            </a:r>
          </a:p>
          <a:p>
            <a:pPr marL="0" indent="0">
              <a:spcAft>
                <a:spcPts val="600"/>
              </a:spcAft>
              <a:buClr>
                <a:srgbClr val="0070C0"/>
              </a:buClr>
              <a:buNone/>
            </a:pPr>
            <a:r>
              <a:rPr lang="it-IT" b="1" dirty="0">
                <a:solidFill>
                  <a:srgbClr val="56B925"/>
                </a:solidFill>
                <a:ea typeface="Calibri"/>
                <a:cs typeface="Calibri"/>
              </a:rPr>
              <a:t>Tempi</a:t>
            </a:r>
            <a:r>
              <a:rPr lang="it-IT" dirty="0"/>
              <a:t>: Primavera/Estate 2020</a:t>
            </a:r>
          </a:p>
          <a:p>
            <a:pPr marL="0" indent="0">
              <a:spcAft>
                <a:spcPts val="600"/>
              </a:spcAft>
              <a:buClr>
                <a:srgbClr val="0070C0"/>
              </a:buClr>
              <a:buNone/>
            </a:pPr>
            <a:r>
              <a:rPr lang="it-IT" b="1" dirty="0">
                <a:solidFill>
                  <a:srgbClr val="56B925"/>
                </a:solidFill>
                <a:ea typeface="Calibri"/>
                <a:cs typeface="Calibri"/>
              </a:rPr>
              <a:t>Risultati</a:t>
            </a:r>
            <a:r>
              <a:rPr lang="it-IT" b="1" dirty="0">
                <a:solidFill>
                  <a:srgbClr val="0070C0"/>
                </a:solidFill>
                <a:cs typeface="Calibri"/>
              </a:rPr>
              <a:t> </a:t>
            </a:r>
            <a:r>
              <a:rPr lang="it-IT" b="1" dirty="0">
                <a:solidFill>
                  <a:srgbClr val="56B925"/>
                </a:solidFill>
                <a:ea typeface="Calibri"/>
                <a:cs typeface="Calibri"/>
              </a:rPr>
              <a:t>attesi</a:t>
            </a:r>
            <a:r>
              <a:rPr lang="it-IT" dirty="0"/>
              <a:t>: Un </a:t>
            </a:r>
            <a:r>
              <a:rPr lang="it-IT" b="1" dirty="0"/>
              <a:t>modello veneto per il lavoro agile </a:t>
            </a:r>
            <a:r>
              <a:rPr lang="it-IT" dirty="0"/>
              <a:t>nella PA</a:t>
            </a:r>
          </a:p>
          <a:p>
            <a:endParaRPr lang="it-IT" dirty="0"/>
          </a:p>
          <a:p>
            <a:endParaRPr lang="it-IT" dirty="0"/>
          </a:p>
        </p:txBody>
      </p:sp>
      <p:sp>
        <p:nvSpPr>
          <p:cNvPr id="6" name="TextBox 5">
            <a:extLst>
              <a:ext uri="{FF2B5EF4-FFF2-40B4-BE49-F238E27FC236}">
                <a16:creationId xmlns:a16="http://schemas.microsoft.com/office/drawing/2014/main" xmlns="" id="{2ACC6679-CE67-4DBB-9575-2E1C8D7C7763}"/>
              </a:ext>
            </a:extLst>
          </p:cNvPr>
          <p:cNvSpPr txBox="1"/>
          <p:nvPr/>
        </p:nvSpPr>
        <p:spPr>
          <a:xfrm>
            <a:off x="2280538" y="4551467"/>
            <a:ext cx="3432830" cy="830997"/>
          </a:xfrm>
          <a:prstGeom prst="rect">
            <a:avLst/>
          </a:prstGeom>
          <a:noFill/>
        </p:spPr>
        <p:txBody>
          <a:bodyPr wrap="square" rtlCol="0" anchor="ctr">
            <a:spAutoFit/>
          </a:bodyPr>
          <a:lstStyle/>
          <a:p>
            <a:pPr algn="ctr"/>
            <a:r>
              <a:rPr lang="it-IT" sz="2400" dirty="0">
                <a:solidFill>
                  <a:schemeClr val="bg1"/>
                </a:solidFill>
                <a:latin typeface="Titillium Web" panose="00000500000000000000" pitchFamily="2" charset="0"/>
              </a:rPr>
              <a:t>Diffondere il riuso di </a:t>
            </a:r>
            <a:r>
              <a:rPr lang="it-IT" sz="2400" dirty="0" err="1">
                <a:solidFill>
                  <a:schemeClr val="bg1"/>
                </a:solidFill>
                <a:latin typeface="Titillium Web" panose="00000500000000000000" pitchFamily="2" charset="0"/>
              </a:rPr>
              <a:t>Ve.LA</a:t>
            </a:r>
            <a:r>
              <a:rPr lang="it-IT" sz="2400" dirty="0">
                <a:solidFill>
                  <a:schemeClr val="bg1"/>
                </a:solidFill>
                <a:latin typeface="Titillium Web" panose="00000500000000000000" pitchFamily="2" charset="0"/>
              </a:rPr>
              <a:t> nel territorio</a:t>
            </a:r>
          </a:p>
        </p:txBody>
      </p:sp>
      <p:pic>
        <p:nvPicPr>
          <p:cNvPr id="7" name="Picture 36" descr="Risultati immagini per target icon">
            <a:extLst>
              <a:ext uri="{FF2B5EF4-FFF2-40B4-BE49-F238E27FC236}">
                <a16:creationId xmlns:a16="http://schemas.microsoft.com/office/drawing/2014/main" xmlns="" id="{C08DE0DE-47D6-46CE-97A9-B2FF1B09E0A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3887" y="4595359"/>
            <a:ext cx="743212" cy="74321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E8FF0675-A3DE-4B47-9019-14EDB58185C4}"/>
              </a:ext>
            </a:extLst>
          </p:cNvPr>
          <p:cNvSpPr txBox="1"/>
          <p:nvPr/>
        </p:nvSpPr>
        <p:spPr>
          <a:xfrm>
            <a:off x="5590820" y="4403570"/>
            <a:ext cx="3289955" cy="1200329"/>
          </a:xfrm>
          <a:prstGeom prst="rect">
            <a:avLst/>
          </a:prstGeom>
          <a:noFill/>
        </p:spPr>
        <p:txBody>
          <a:bodyPr wrap="square" rtlCol="0">
            <a:spAutoFit/>
          </a:bodyPr>
          <a:lstStyle/>
          <a:p>
            <a:pPr marL="342900" indent="-342900">
              <a:buClr>
                <a:srgbClr val="002060"/>
              </a:buClr>
              <a:buSzPct val="120000"/>
              <a:buFont typeface="Arial" panose="020B0604020202020204" pitchFamily="34" charset="0"/>
              <a:buChar char="•"/>
            </a:pPr>
            <a:r>
              <a:rPr lang="it-IT" sz="2400" dirty="0">
                <a:latin typeface="Titillium Web" panose="00000500000000000000" pitchFamily="2" charset="0"/>
              </a:rPr>
              <a:t>Monitoraggio</a:t>
            </a:r>
          </a:p>
          <a:p>
            <a:pPr marL="342900" indent="-342900">
              <a:buClr>
                <a:srgbClr val="002060"/>
              </a:buClr>
              <a:buSzPct val="120000"/>
              <a:buFont typeface="Arial" panose="020B0604020202020204" pitchFamily="34" charset="0"/>
              <a:buChar char="•"/>
            </a:pPr>
            <a:r>
              <a:rPr lang="it-IT" sz="2400" dirty="0">
                <a:latin typeface="Titillium Web" panose="00000500000000000000" pitchFamily="2" charset="0"/>
              </a:rPr>
              <a:t>Buone pratiche</a:t>
            </a:r>
          </a:p>
          <a:p>
            <a:pPr marL="342900" indent="-342900">
              <a:buClr>
                <a:srgbClr val="002060"/>
              </a:buClr>
              <a:buSzPct val="120000"/>
              <a:buFont typeface="Arial" panose="020B0604020202020204" pitchFamily="34" charset="0"/>
              <a:buChar char="•"/>
            </a:pPr>
            <a:r>
              <a:rPr lang="it-IT" sz="2400" dirty="0">
                <a:latin typeface="Titillium Web" panose="00000500000000000000" pitchFamily="2" charset="0"/>
              </a:rPr>
              <a:t>Network</a:t>
            </a:r>
          </a:p>
        </p:txBody>
      </p:sp>
      <p:sp>
        <p:nvSpPr>
          <p:cNvPr id="9" name="Title 1">
            <a:extLst>
              <a:ext uri="{FF2B5EF4-FFF2-40B4-BE49-F238E27FC236}">
                <a16:creationId xmlns:a16="http://schemas.microsoft.com/office/drawing/2014/main" xmlns="" id="{C813D71D-4244-E34E-A9CC-152754B31426}"/>
              </a:ext>
            </a:extLst>
          </p:cNvPr>
          <p:cNvSpPr txBox="1">
            <a:spLocks/>
          </p:cNvSpPr>
          <p:nvPr/>
        </p:nvSpPr>
        <p:spPr>
          <a:xfrm>
            <a:off x="896471" y="955309"/>
            <a:ext cx="744967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Come abbiamo lavorato (Accordo ANCI)</a:t>
            </a:r>
          </a:p>
        </p:txBody>
      </p:sp>
    </p:spTree>
    <p:extLst>
      <p:ext uri="{BB962C8B-B14F-4D97-AF65-F5344CB8AC3E}">
        <p14:creationId xmlns:p14="http://schemas.microsoft.com/office/powerpoint/2010/main" xmlns="" val="271628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xmlns="" id="{BC1222AC-B5B8-4D8D-884F-0B52DCF1A70A}"/>
              </a:ext>
            </a:extLst>
          </p:cNvPr>
          <p:cNvGraphicFramePr/>
          <p:nvPr/>
        </p:nvGraphicFramePr>
        <p:xfrm>
          <a:off x="543812" y="17764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xmlns="" id="{93A00371-7970-436D-A867-301A32D55A5C}"/>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sharpenSoften amount="36000"/>
                    </a14:imgEffect>
                  </a14:imgLayer>
                </a14:imgProps>
              </a:ext>
            </a:extLst>
          </a:blip>
          <a:srcRect l="9354" t="14461" r="7835"/>
          <a:stretch/>
        </p:blipFill>
        <p:spPr>
          <a:xfrm>
            <a:off x="5507121" y="1690689"/>
            <a:ext cx="3249088" cy="3356114"/>
          </a:xfrm>
          <a:prstGeom prst="rect">
            <a:avLst/>
          </a:prstGeom>
        </p:spPr>
      </p:pic>
      <p:sp>
        <p:nvSpPr>
          <p:cNvPr id="5" name="Title 1">
            <a:extLst>
              <a:ext uri="{FF2B5EF4-FFF2-40B4-BE49-F238E27FC236}">
                <a16:creationId xmlns:a16="http://schemas.microsoft.com/office/drawing/2014/main" xmlns="" id="{41CE1278-22E7-5041-8974-F7F77BDF79D2}"/>
              </a:ext>
            </a:extLst>
          </p:cNvPr>
          <p:cNvSpPr txBox="1">
            <a:spLocks/>
          </p:cNvSpPr>
          <p:nvPr/>
        </p:nvSpPr>
        <p:spPr>
          <a:xfrm>
            <a:off x="911339" y="897062"/>
            <a:ext cx="744967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Come abbiamo lavorato (Accordo ANCI)</a:t>
            </a:r>
          </a:p>
        </p:txBody>
      </p:sp>
    </p:spTree>
    <p:extLst>
      <p:ext uri="{BB962C8B-B14F-4D97-AF65-F5344CB8AC3E}">
        <p14:creationId xmlns:p14="http://schemas.microsoft.com/office/powerpoint/2010/main" xmlns="" val="3163663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CE2AC0-E2B9-4CDB-88C2-C8F84443FFC0}"/>
              </a:ext>
            </a:extLst>
          </p:cNvPr>
          <p:cNvSpPr>
            <a:spLocks noGrp="1"/>
          </p:cNvSpPr>
          <p:nvPr>
            <p:ph idx="1"/>
          </p:nvPr>
        </p:nvSpPr>
        <p:spPr/>
        <p:txBody>
          <a:bodyPr/>
          <a:lstStyle/>
          <a:p>
            <a:pPr marL="0" indent="0">
              <a:buNone/>
            </a:pPr>
            <a:r>
              <a:rPr lang="it-IT" dirty="0"/>
              <a:t>Il </a:t>
            </a:r>
            <a:r>
              <a:rPr lang="it-IT" b="1" dirty="0"/>
              <a:t>kit di riuso </a:t>
            </a:r>
            <a:r>
              <a:rPr lang="it-IT" dirty="0"/>
              <a:t>è una </a:t>
            </a:r>
            <a:r>
              <a:rPr lang="it-IT" b="1" dirty="0"/>
              <a:t>cassetta degli attrezzi </a:t>
            </a:r>
            <a:r>
              <a:rPr lang="it-IT" dirty="0"/>
              <a:t>immediatamente utilizzabile da parte delle Amministrazioni pubbliche della Regione del Veneto per l’attivazione del il lavoro agile.</a:t>
            </a:r>
          </a:p>
        </p:txBody>
      </p:sp>
      <p:sp>
        <p:nvSpPr>
          <p:cNvPr id="6" name="CasellaDiTesto 12">
            <a:extLst>
              <a:ext uri="{FF2B5EF4-FFF2-40B4-BE49-F238E27FC236}">
                <a16:creationId xmlns:a16="http://schemas.microsoft.com/office/drawing/2014/main" xmlns="" id="{5C5267CF-78DF-4216-A04F-52A781387835}"/>
              </a:ext>
            </a:extLst>
          </p:cNvPr>
          <p:cNvSpPr txBox="1"/>
          <p:nvPr/>
        </p:nvSpPr>
        <p:spPr>
          <a:xfrm>
            <a:off x="3187065" y="3124961"/>
            <a:ext cx="2769870" cy="400685"/>
          </a:xfrm>
          <a:prstGeom prst="rect">
            <a:avLst/>
          </a:prstGeom>
          <a:solidFill>
            <a:srgbClr val="002060"/>
          </a:solidFill>
          <a:ln>
            <a:noFill/>
          </a:ln>
        </p:spPr>
        <p:txBody>
          <a:bodyPr wrap="square" rtlCol="0">
            <a:noAutofit/>
          </a:bodyPr>
          <a:lstStyle/>
          <a:p>
            <a:pPr algn="ctr">
              <a:lnSpc>
                <a:spcPct val="107000"/>
              </a:lnSpc>
              <a:spcAft>
                <a:spcPts val="800"/>
              </a:spcAft>
            </a:pPr>
            <a:r>
              <a:rPr lang="it-IT" sz="1600" b="1" kern="1200">
                <a:solidFill>
                  <a:srgbClr val="FFFFFF"/>
                </a:solidFill>
                <a:effectLst/>
                <a:latin typeface="Titillium Web" panose="00000500000000000000" pitchFamily="2" charset="0"/>
                <a:ea typeface="Calibri" panose="020F0502020204030204" pitchFamily="34" charset="0"/>
                <a:cs typeface="Times New Roman" panose="02020603050405020304" pitchFamily="18" charset="0"/>
              </a:rPr>
              <a:t>Contenuti teorici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sellaDiTesto 13">
            <a:extLst>
              <a:ext uri="{FF2B5EF4-FFF2-40B4-BE49-F238E27FC236}">
                <a16:creationId xmlns:a16="http://schemas.microsoft.com/office/drawing/2014/main" xmlns="" id="{5067C17A-CE83-4CAC-9AA3-D04D67D0D131}"/>
              </a:ext>
            </a:extLst>
          </p:cNvPr>
          <p:cNvSpPr txBox="1"/>
          <p:nvPr/>
        </p:nvSpPr>
        <p:spPr>
          <a:xfrm>
            <a:off x="3187065" y="3798807"/>
            <a:ext cx="2769870" cy="372745"/>
          </a:xfrm>
          <a:prstGeom prst="rect">
            <a:avLst/>
          </a:prstGeom>
          <a:solidFill>
            <a:srgbClr val="0070C0"/>
          </a:solidFill>
        </p:spPr>
        <p:txBody>
          <a:bodyPr wrap="square" rtlCol="0">
            <a:noAutofit/>
          </a:bodyPr>
          <a:lstStyle/>
          <a:p>
            <a:pPr algn="ctr">
              <a:lnSpc>
                <a:spcPct val="107000"/>
              </a:lnSpc>
              <a:spcAft>
                <a:spcPts val="800"/>
              </a:spcAft>
            </a:pPr>
            <a:r>
              <a:rPr lang="it-IT" sz="1600" b="1" kern="1200">
                <a:solidFill>
                  <a:srgbClr val="FFFFFF"/>
                </a:solidFill>
                <a:effectLst/>
                <a:latin typeface="Titillium Web" panose="00000500000000000000" pitchFamily="2" charset="0"/>
                <a:ea typeface="Calibri" panose="020F0502020204030204" pitchFamily="34" charset="0"/>
                <a:cs typeface="Times New Roman" panose="02020603050405020304" pitchFamily="18" charset="0"/>
              </a:rPr>
              <a:t>Metodologie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14">
            <a:extLst>
              <a:ext uri="{FF2B5EF4-FFF2-40B4-BE49-F238E27FC236}">
                <a16:creationId xmlns:a16="http://schemas.microsoft.com/office/drawing/2014/main" xmlns="" id="{E1A9AAAE-C2A7-4B2A-929F-ACCE6FC3F508}"/>
              </a:ext>
            </a:extLst>
          </p:cNvPr>
          <p:cNvSpPr txBox="1"/>
          <p:nvPr/>
        </p:nvSpPr>
        <p:spPr>
          <a:xfrm>
            <a:off x="3187065" y="4444713"/>
            <a:ext cx="2769870" cy="400685"/>
          </a:xfrm>
          <a:prstGeom prst="rect">
            <a:avLst/>
          </a:prstGeom>
          <a:solidFill>
            <a:srgbClr val="FEC200"/>
          </a:solidFill>
        </p:spPr>
        <p:txBody>
          <a:bodyPr wrap="square" rtlCol="0">
            <a:noAutofit/>
          </a:bodyPr>
          <a:lstStyle/>
          <a:p>
            <a:pPr algn="ctr">
              <a:lnSpc>
                <a:spcPct val="107000"/>
              </a:lnSpc>
              <a:spcAft>
                <a:spcPts val="800"/>
              </a:spcAft>
            </a:pPr>
            <a:r>
              <a:rPr lang="it-IT" sz="1600" b="1" kern="1200">
                <a:solidFill>
                  <a:srgbClr val="FFFFFF"/>
                </a:solidFill>
                <a:effectLst/>
                <a:latin typeface="Titillium Web" panose="00000500000000000000" pitchFamily="2" charset="0"/>
                <a:ea typeface="Calibri" panose="020F0502020204030204" pitchFamily="34" charset="0"/>
                <a:cs typeface="Times New Roman" panose="02020603050405020304" pitchFamily="18" charset="0"/>
              </a:rPr>
              <a:t>Strumenti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5FCBADD0-FED6-4AF6-BAE9-69A8DC6B2C23}"/>
              </a:ext>
            </a:extLst>
          </p:cNvPr>
          <p:cNvGrpSpPr/>
          <p:nvPr/>
        </p:nvGrpSpPr>
        <p:grpSpPr>
          <a:xfrm>
            <a:off x="2385453" y="3124961"/>
            <a:ext cx="640080" cy="422275"/>
            <a:chOff x="0" y="0"/>
            <a:chExt cx="338138" cy="230188"/>
          </a:xfrm>
          <a:solidFill>
            <a:srgbClr val="002060"/>
          </a:solidFill>
        </p:grpSpPr>
        <p:sp>
          <p:nvSpPr>
            <p:cNvPr id="10" name="Freeform 305">
              <a:extLst>
                <a:ext uri="{FF2B5EF4-FFF2-40B4-BE49-F238E27FC236}">
                  <a16:creationId xmlns:a16="http://schemas.microsoft.com/office/drawing/2014/main" xmlns="" id="{8516D6D4-2EA9-4E3C-A674-6F9B8E51A067}"/>
                </a:ext>
              </a:extLst>
            </p:cNvPr>
            <p:cNvSpPr>
              <a:spLocks/>
            </p:cNvSpPr>
            <p:nvPr/>
          </p:nvSpPr>
          <p:spPr bwMode="auto">
            <a:xfrm>
              <a:off x="0" y="25400"/>
              <a:ext cx="338138" cy="204788"/>
            </a:xfrm>
            <a:custGeom>
              <a:avLst/>
              <a:gdLst/>
              <a:ahLst/>
              <a:cxnLst>
                <a:cxn ang="0">
                  <a:pos x="412" y="209"/>
                </a:cxn>
                <a:cxn ang="0">
                  <a:pos x="408" y="215"/>
                </a:cxn>
                <a:cxn ang="0">
                  <a:pos x="393" y="222"/>
                </a:cxn>
                <a:cxn ang="0">
                  <a:pos x="368" y="230"/>
                </a:cxn>
                <a:cxn ang="0">
                  <a:pos x="357" y="232"/>
                </a:cxn>
                <a:cxn ang="0">
                  <a:pos x="339" y="230"/>
                </a:cxn>
                <a:cxn ang="0">
                  <a:pos x="297" y="219"/>
                </a:cxn>
                <a:cxn ang="0">
                  <a:pos x="282" y="213"/>
                </a:cxn>
                <a:cxn ang="0">
                  <a:pos x="265" y="209"/>
                </a:cxn>
                <a:cxn ang="0">
                  <a:pos x="261" y="209"/>
                </a:cxn>
                <a:cxn ang="0">
                  <a:pos x="246" y="213"/>
                </a:cxn>
                <a:cxn ang="0">
                  <a:pos x="229" y="224"/>
                </a:cxn>
                <a:cxn ang="0">
                  <a:pos x="214" y="243"/>
                </a:cxn>
                <a:cxn ang="0">
                  <a:pos x="202" y="228"/>
                </a:cxn>
                <a:cxn ang="0">
                  <a:pos x="193" y="219"/>
                </a:cxn>
                <a:cxn ang="0">
                  <a:pos x="174" y="211"/>
                </a:cxn>
                <a:cxn ang="0">
                  <a:pos x="166" y="209"/>
                </a:cxn>
                <a:cxn ang="0">
                  <a:pos x="162" y="209"/>
                </a:cxn>
                <a:cxn ang="0">
                  <a:pos x="130" y="219"/>
                </a:cxn>
                <a:cxn ang="0">
                  <a:pos x="113" y="224"/>
                </a:cxn>
                <a:cxn ang="0">
                  <a:pos x="88" y="230"/>
                </a:cxn>
                <a:cxn ang="0">
                  <a:pos x="71" y="232"/>
                </a:cxn>
                <a:cxn ang="0">
                  <a:pos x="50" y="228"/>
                </a:cxn>
                <a:cxn ang="0">
                  <a:pos x="25" y="217"/>
                </a:cxn>
                <a:cxn ang="0">
                  <a:pos x="16" y="209"/>
                </a:cxn>
                <a:cxn ang="0">
                  <a:pos x="16" y="0"/>
                </a:cxn>
                <a:cxn ang="0">
                  <a:pos x="0" y="243"/>
                </a:cxn>
                <a:cxn ang="0">
                  <a:pos x="181" y="243"/>
                </a:cxn>
                <a:cxn ang="0">
                  <a:pos x="191" y="259"/>
                </a:cxn>
                <a:cxn ang="0">
                  <a:pos x="248" y="259"/>
                </a:cxn>
                <a:cxn ang="0">
                  <a:pos x="246" y="243"/>
                </a:cxn>
                <a:cxn ang="0">
                  <a:pos x="427" y="0"/>
                </a:cxn>
                <a:cxn ang="0">
                  <a:pos x="412" y="203"/>
                </a:cxn>
              </a:cxnLst>
              <a:rect l="0" t="0" r="r" b="b"/>
              <a:pathLst>
                <a:path w="427" h="259">
                  <a:moveTo>
                    <a:pt x="412" y="203"/>
                  </a:moveTo>
                  <a:lnTo>
                    <a:pt x="412" y="209"/>
                  </a:lnTo>
                  <a:lnTo>
                    <a:pt x="408" y="215"/>
                  </a:lnTo>
                  <a:lnTo>
                    <a:pt x="408" y="215"/>
                  </a:lnTo>
                  <a:lnTo>
                    <a:pt x="404" y="217"/>
                  </a:lnTo>
                  <a:lnTo>
                    <a:pt x="393" y="222"/>
                  </a:lnTo>
                  <a:lnTo>
                    <a:pt x="377" y="228"/>
                  </a:lnTo>
                  <a:lnTo>
                    <a:pt x="368" y="230"/>
                  </a:lnTo>
                  <a:lnTo>
                    <a:pt x="357" y="232"/>
                  </a:lnTo>
                  <a:lnTo>
                    <a:pt x="357" y="232"/>
                  </a:lnTo>
                  <a:lnTo>
                    <a:pt x="339" y="230"/>
                  </a:lnTo>
                  <a:lnTo>
                    <a:pt x="339" y="230"/>
                  </a:lnTo>
                  <a:lnTo>
                    <a:pt x="315" y="224"/>
                  </a:lnTo>
                  <a:lnTo>
                    <a:pt x="297" y="219"/>
                  </a:lnTo>
                  <a:lnTo>
                    <a:pt x="297" y="219"/>
                  </a:lnTo>
                  <a:lnTo>
                    <a:pt x="282" y="213"/>
                  </a:lnTo>
                  <a:lnTo>
                    <a:pt x="265" y="209"/>
                  </a:lnTo>
                  <a:lnTo>
                    <a:pt x="265" y="209"/>
                  </a:lnTo>
                  <a:lnTo>
                    <a:pt x="261" y="209"/>
                  </a:lnTo>
                  <a:lnTo>
                    <a:pt x="261" y="209"/>
                  </a:lnTo>
                  <a:lnTo>
                    <a:pt x="254" y="211"/>
                  </a:lnTo>
                  <a:lnTo>
                    <a:pt x="246" y="213"/>
                  </a:lnTo>
                  <a:lnTo>
                    <a:pt x="235" y="219"/>
                  </a:lnTo>
                  <a:lnTo>
                    <a:pt x="229" y="224"/>
                  </a:lnTo>
                  <a:lnTo>
                    <a:pt x="225" y="228"/>
                  </a:lnTo>
                  <a:lnTo>
                    <a:pt x="214" y="243"/>
                  </a:lnTo>
                  <a:lnTo>
                    <a:pt x="202" y="228"/>
                  </a:lnTo>
                  <a:lnTo>
                    <a:pt x="202" y="228"/>
                  </a:lnTo>
                  <a:lnTo>
                    <a:pt x="200" y="224"/>
                  </a:lnTo>
                  <a:lnTo>
                    <a:pt x="193" y="219"/>
                  </a:lnTo>
                  <a:lnTo>
                    <a:pt x="181" y="213"/>
                  </a:lnTo>
                  <a:lnTo>
                    <a:pt x="174" y="211"/>
                  </a:lnTo>
                  <a:lnTo>
                    <a:pt x="166" y="209"/>
                  </a:lnTo>
                  <a:lnTo>
                    <a:pt x="166" y="209"/>
                  </a:lnTo>
                  <a:lnTo>
                    <a:pt x="162" y="209"/>
                  </a:lnTo>
                  <a:lnTo>
                    <a:pt x="162" y="209"/>
                  </a:lnTo>
                  <a:lnTo>
                    <a:pt x="145" y="213"/>
                  </a:lnTo>
                  <a:lnTo>
                    <a:pt x="130" y="219"/>
                  </a:lnTo>
                  <a:lnTo>
                    <a:pt x="130" y="219"/>
                  </a:lnTo>
                  <a:lnTo>
                    <a:pt x="113" y="224"/>
                  </a:lnTo>
                  <a:lnTo>
                    <a:pt x="88" y="230"/>
                  </a:lnTo>
                  <a:lnTo>
                    <a:pt x="88" y="230"/>
                  </a:lnTo>
                  <a:lnTo>
                    <a:pt x="71" y="232"/>
                  </a:lnTo>
                  <a:lnTo>
                    <a:pt x="71" y="232"/>
                  </a:lnTo>
                  <a:lnTo>
                    <a:pt x="59" y="230"/>
                  </a:lnTo>
                  <a:lnTo>
                    <a:pt x="50" y="228"/>
                  </a:lnTo>
                  <a:lnTo>
                    <a:pt x="35" y="222"/>
                  </a:lnTo>
                  <a:lnTo>
                    <a:pt x="25" y="217"/>
                  </a:lnTo>
                  <a:lnTo>
                    <a:pt x="19" y="215"/>
                  </a:lnTo>
                  <a:lnTo>
                    <a:pt x="16" y="209"/>
                  </a:lnTo>
                  <a:lnTo>
                    <a:pt x="16" y="203"/>
                  </a:lnTo>
                  <a:lnTo>
                    <a:pt x="16" y="0"/>
                  </a:lnTo>
                  <a:lnTo>
                    <a:pt x="0" y="0"/>
                  </a:lnTo>
                  <a:lnTo>
                    <a:pt x="0" y="243"/>
                  </a:lnTo>
                  <a:lnTo>
                    <a:pt x="181" y="243"/>
                  </a:lnTo>
                  <a:lnTo>
                    <a:pt x="181" y="243"/>
                  </a:lnTo>
                  <a:lnTo>
                    <a:pt x="179" y="259"/>
                  </a:lnTo>
                  <a:lnTo>
                    <a:pt x="191" y="259"/>
                  </a:lnTo>
                  <a:lnTo>
                    <a:pt x="236" y="259"/>
                  </a:lnTo>
                  <a:lnTo>
                    <a:pt x="248" y="259"/>
                  </a:lnTo>
                  <a:lnTo>
                    <a:pt x="248" y="259"/>
                  </a:lnTo>
                  <a:lnTo>
                    <a:pt x="246" y="243"/>
                  </a:lnTo>
                  <a:lnTo>
                    <a:pt x="427" y="243"/>
                  </a:lnTo>
                  <a:lnTo>
                    <a:pt x="427" y="0"/>
                  </a:lnTo>
                  <a:lnTo>
                    <a:pt x="412" y="0"/>
                  </a:lnTo>
                  <a:lnTo>
                    <a:pt x="412"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1" name="Freeform 306">
              <a:extLst>
                <a:ext uri="{FF2B5EF4-FFF2-40B4-BE49-F238E27FC236}">
                  <a16:creationId xmlns:a16="http://schemas.microsoft.com/office/drawing/2014/main" xmlns="" id="{F7DB57CB-0F79-4893-B6C9-47ABEACD8820}"/>
                </a:ext>
              </a:extLst>
            </p:cNvPr>
            <p:cNvSpPr>
              <a:spLocks noEditPoints="1"/>
            </p:cNvSpPr>
            <p:nvPr/>
          </p:nvSpPr>
          <p:spPr bwMode="auto">
            <a:xfrm>
              <a:off x="174625" y="0"/>
              <a:ext cx="141288" cy="196850"/>
            </a:xfrm>
            <a:custGeom>
              <a:avLst/>
              <a:gdLst/>
              <a:ahLst/>
              <a:cxnLst>
                <a:cxn ang="0">
                  <a:pos x="40" y="0"/>
                </a:cxn>
                <a:cxn ang="0">
                  <a:pos x="15" y="6"/>
                </a:cxn>
                <a:cxn ang="0">
                  <a:pos x="0" y="15"/>
                </a:cxn>
                <a:cxn ang="0">
                  <a:pos x="0" y="244"/>
                </a:cxn>
                <a:cxn ang="0">
                  <a:pos x="15" y="233"/>
                </a:cxn>
                <a:cxn ang="0">
                  <a:pos x="40" y="229"/>
                </a:cxn>
                <a:cxn ang="0">
                  <a:pos x="46" y="229"/>
                </a:cxn>
                <a:cxn ang="0">
                  <a:pos x="67" y="233"/>
                </a:cxn>
                <a:cxn ang="0">
                  <a:pos x="99" y="244"/>
                </a:cxn>
                <a:cxn ang="0">
                  <a:pos x="122" y="248"/>
                </a:cxn>
                <a:cxn ang="0">
                  <a:pos x="136" y="250"/>
                </a:cxn>
                <a:cxn ang="0">
                  <a:pos x="153" y="248"/>
                </a:cxn>
                <a:cxn ang="0">
                  <a:pos x="174" y="238"/>
                </a:cxn>
                <a:cxn ang="0">
                  <a:pos x="177" y="8"/>
                </a:cxn>
                <a:cxn ang="0">
                  <a:pos x="174" y="10"/>
                </a:cxn>
                <a:cxn ang="0">
                  <a:pos x="153" y="19"/>
                </a:cxn>
                <a:cxn ang="0">
                  <a:pos x="136" y="21"/>
                </a:cxn>
                <a:cxn ang="0">
                  <a:pos x="122" y="21"/>
                </a:cxn>
                <a:cxn ang="0">
                  <a:pos x="99" y="15"/>
                </a:cxn>
                <a:cxn ang="0">
                  <a:pos x="67" y="4"/>
                </a:cxn>
                <a:cxn ang="0">
                  <a:pos x="46" y="0"/>
                </a:cxn>
                <a:cxn ang="0">
                  <a:pos x="40" y="0"/>
                </a:cxn>
                <a:cxn ang="0">
                  <a:pos x="31" y="191"/>
                </a:cxn>
                <a:cxn ang="0">
                  <a:pos x="151" y="177"/>
                </a:cxn>
                <a:cxn ang="0">
                  <a:pos x="151" y="153"/>
                </a:cxn>
                <a:cxn ang="0">
                  <a:pos x="31" y="137"/>
                </a:cxn>
                <a:cxn ang="0">
                  <a:pos x="151" y="153"/>
                </a:cxn>
                <a:cxn ang="0">
                  <a:pos x="31" y="114"/>
                </a:cxn>
                <a:cxn ang="0">
                  <a:pos x="151" y="99"/>
                </a:cxn>
                <a:cxn ang="0">
                  <a:pos x="151" y="61"/>
                </a:cxn>
                <a:cxn ang="0">
                  <a:pos x="31" y="74"/>
                </a:cxn>
                <a:cxn ang="0">
                  <a:pos x="151" y="61"/>
                </a:cxn>
              </a:cxnLst>
              <a:rect l="0" t="0" r="r" b="b"/>
              <a:pathLst>
                <a:path w="177" h="250">
                  <a:moveTo>
                    <a:pt x="40" y="0"/>
                  </a:moveTo>
                  <a:lnTo>
                    <a:pt x="40" y="0"/>
                  </a:lnTo>
                  <a:lnTo>
                    <a:pt x="27" y="2"/>
                  </a:lnTo>
                  <a:lnTo>
                    <a:pt x="15" y="6"/>
                  </a:lnTo>
                  <a:lnTo>
                    <a:pt x="8" y="12"/>
                  </a:lnTo>
                  <a:lnTo>
                    <a:pt x="0" y="15"/>
                  </a:lnTo>
                  <a:lnTo>
                    <a:pt x="0" y="244"/>
                  </a:lnTo>
                  <a:lnTo>
                    <a:pt x="0" y="244"/>
                  </a:lnTo>
                  <a:lnTo>
                    <a:pt x="8" y="238"/>
                  </a:lnTo>
                  <a:lnTo>
                    <a:pt x="15" y="233"/>
                  </a:lnTo>
                  <a:lnTo>
                    <a:pt x="27" y="229"/>
                  </a:lnTo>
                  <a:lnTo>
                    <a:pt x="40" y="229"/>
                  </a:lnTo>
                  <a:lnTo>
                    <a:pt x="40" y="229"/>
                  </a:lnTo>
                  <a:lnTo>
                    <a:pt x="46" y="229"/>
                  </a:lnTo>
                  <a:lnTo>
                    <a:pt x="46" y="229"/>
                  </a:lnTo>
                  <a:lnTo>
                    <a:pt x="67" y="233"/>
                  </a:lnTo>
                  <a:lnTo>
                    <a:pt x="82" y="238"/>
                  </a:lnTo>
                  <a:lnTo>
                    <a:pt x="99" y="244"/>
                  </a:lnTo>
                  <a:lnTo>
                    <a:pt x="122" y="248"/>
                  </a:lnTo>
                  <a:lnTo>
                    <a:pt x="122" y="248"/>
                  </a:lnTo>
                  <a:lnTo>
                    <a:pt x="136" y="250"/>
                  </a:lnTo>
                  <a:lnTo>
                    <a:pt x="136" y="250"/>
                  </a:lnTo>
                  <a:lnTo>
                    <a:pt x="145" y="250"/>
                  </a:lnTo>
                  <a:lnTo>
                    <a:pt x="153" y="248"/>
                  </a:lnTo>
                  <a:lnTo>
                    <a:pt x="166" y="242"/>
                  </a:lnTo>
                  <a:lnTo>
                    <a:pt x="174" y="238"/>
                  </a:lnTo>
                  <a:lnTo>
                    <a:pt x="177" y="236"/>
                  </a:lnTo>
                  <a:lnTo>
                    <a:pt x="177" y="8"/>
                  </a:lnTo>
                  <a:lnTo>
                    <a:pt x="177" y="8"/>
                  </a:lnTo>
                  <a:lnTo>
                    <a:pt x="174" y="10"/>
                  </a:lnTo>
                  <a:lnTo>
                    <a:pt x="166" y="15"/>
                  </a:lnTo>
                  <a:lnTo>
                    <a:pt x="153" y="19"/>
                  </a:lnTo>
                  <a:lnTo>
                    <a:pt x="145" y="21"/>
                  </a:lnTo>
                  <a:lnTo>
                    <a:pt x="136" y="21"/>
                  </a:lnTo>
                  <a:lnTo>
                    <a:pt x="136" y="21"/>
                  </a:lnTo>
                  <a:lnTo>
                    <a:pt x="122" y="21"/>
                  </a:lnTo>
                  <a:lnTo>
                    <a:pt x="122" y="21"/>
                  </a:lnTo>
                  <a:lnTo>
                    <a:pt x="99" y="15"/>
                  </a:lnTo>
                  <a:lnTo>
                    <a:pt x="82" y="10"/>
                  </a:lnTo>
                  <a:lnTo>
                    <a:pt x="67" y="4"/>
                  </a:lnTo>
                  <a:lnTo>
                    <a:pt x="46" y="0"/>
                  </a:lnTo>
                  <a:lnTo>
                    <a:pt x="46" y="0"/>
                  </a:lnTo>
                  <a:lnTo>
                    <a:pt x="40" y="0"/>
                  </a:lnTo>
                  <a:lnTo>
                    <a:pt x="40" y="0"/>
                  </a:lnTo>
                  <a:close/>
                  <a:moveTo>
                    <a:pt x="151" y="191"/>
                  </a:moveTo>
                  <a:lnTo>
                    <a:pt x="31" y="191"/>
                  </a:lnTo>
                  <a:lnTo>
                    <a:pt x="31" y="177"/>
                  </a:lnTo>
                  <a:lnTo>
                    <a:pt x="151" y="177"/>
                  </a:lnTo>
                  <a:lnTo>
                    <a:pt x="151" y="191"/>
                  </a:lnTo>
                  <a:close/>
                  <a:moveTo>
                    <a:pt x="151" y="153"/>
                  </a:moveTo>
                  <a:lnTo>
                    <a:pt x="31" y="153"/>
                  </a:lnTo>
                  <a:lnTo>
                    <a:pt x="31" y="137"/>
                  </a:lnTo>
                  <a:lnTo>
                    <a:pt x="151" y="137"/>
                  </a:lnTo>
                  <a:lnTo>
                    <a:pt x="151" y="153"/>
                  </a:lnTo>
                  <a:close/>
                  <a:moveTo>
                    <a:pt x="151" y="114"/>
                  </a:moveTo>
                  <a:lnTo>
                    <a:pt x="31" y="114"/>
                  </a:lnTo>
                  <a:lnTo>
                    <a:pt x="31" y="99"/>
                  </a:lnTo>
                  <a:lnTo>
                    <a:pt x="151" y="99"/>
                  </a:lnTo>
                  <a:lnTo>
                    <a:pt x="151" y="114"/>
                  </a:lnTo>
                  <a:close/>
                  <a:moveTo>
                    <a:pt x="151" y="61"/>
                  </a:moveTo>
                  <a:lnTo>
                    <a:pt x="151" y="74"/>
                  </a:lnTo>
                  <a:lnTo>
                    <a:pt x="31" y="74"/>
                  </a:lnTo>
                  <a:lnTo>
                    <a:pt x="31" y="61"/>
                  </a:lnTo>
                  <a:lnTo>
                    <a:pt x="151"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2" name="Freeform 307">
              <a:extLst>
                <a:ext uri="{FF2B5EF4-FFF2-40B4-BE49-F238E27FC236}">
                  <a16:creationId xmlns:a16="http://schemas.microsoft.com/office/drawing/2014/main" xmlns="" id="{D91620FE-8561-468F-9319-6AB5E1BC02D5}"/>
                </a:ext>
              </a:extLst>
            </p:cNvPr>
            <p:cNvSpPr>
              <a:spLocks noEditPoints="1"/>
            </p:cNvSpPr>
            <p:nvPr/>
          </p:nvSpPr>
          <p:spPr bwMode="auto">
            <a:xfrm>
              <a:off x="22225" y="0"/>
              <a:ext cx="141288" cy="196850"/>
            </a:xfrm>
            <a:custGeom>
              <a:avLst/>
              <a:gdLst/>
              <a:ahLst/>
              <a:cxnLst>
                <a:cxn ang="0">
                  <a:pos x="131" y="0"/>
                </a:cxn>
                <a:cxn ang="0">
                  <a:pos x="95" y="10"/>
                </a:cxn>
                <a:cxn ang="0">
                  <a:pos x="55" y="21"/>
                </a:cxn>
                <a:cxn ang="0">
                  <a:pos x="42" y="21"/>
                </a:cxn>
                <a:cxn ang="0">
                  <a:pos x="32" y="21"/>
                </a:cxn>
                <a:cxn ang="0">
                  <a:pos x="11" y="15"/>
                </a:cxn>
                <a:cxn ang="0">
                  <a:pos x="0" y="8"/>
                </a:cxn>
                <a:cxn ang="0">
                  <a:pos x="0" y="236"/>
                </a:cxn>
                <a:cxn ang="0">
                  <a:pos x="11" y="242"/>
                </a:cxn>
                <a:cxn ang="0">
                  <a:pos x="32" y="250"/>
                </a:cxn>
                <a:cxn ang="0">
                  <a:pos x="42" y="250"/>
                </a:cxn>
                <a:cxn ang="0">
                  <a:pos x="55" y="248"/>
                </a:cxn>
                <a:cxn ang="0">
                  <a:pos x="95" y="238"/>
                </a:cxn>
                <a:cxn ang="0">
                  <a:pos x="131" y="229"/>
                </a:cxn>
                <a:cxn ang="0">
                  <a:pos x="137" y="229"/>
                </a:cxn>
                <a:cxn ang="0">
                  <a:pos x="150" y="229"/>
                </a:cxn>
                <a:cxn ang="0">
                  <a:pos x="171" y="238"/>
                </a:cxn>
                <a:cxn ang="0">
                  <a:pos x="177" y="15"/>
                </a:cxn>
                <a:cxn ang="0">
                  <a:pos x="171" y="12"/>
                </a:cxn>
                <a:cxn ang="0">
                  <a:pos x="150" y="2"/>
                </a:cxn>
                <a:cxn ang="0">
                  <a:pos x="137" y="0"/>
                </a:cxn>
                <a:cxn ang="0">
                  <a:pos x="131" y="0"/>
                </a:cxn>
                <a:cxn ang="0">
                  <a:pos x="25" y="191"/>
                </a:cxn>
                <a:cxn ang="0">
                  <a:pos x="145" y="177"/>
                </a:cxn>
                <a:cxn ang="0">
                  <a:pos x="145" y="153"/>
                </a:cxn>
                <a:cxn ang="0">
                  <a:pos x="25" y="137"/>
                </a:cxn>
                <a:cxn ang="0">
                  <a:pos x="145" y="153"/>
                </a:cxn>
                <a:cxn ang="0">
                  <a:pos x="25" y="114"/>
                </a:cxn>
                <a:cxn ang="0">
                  <a:pos x="145" y="99"/>
                </a:cxn>
                <a:cxn ang="0">
                  <a:pos x="145" y="74"/>
                </a:cxn>
                <a:cxn ang="0">
                  <a:pos x="25" y="61"/>
                </a:cxn>
                <a:cxn ang="0">
                  <a:pos x="145" y="74"/>
                </a:cxn>
              </a:cxnLst>
              <a:rect l="0" t="0" r="r" b="b"/>
              <a:pathLst>
                <a:path w="177" h="250">
                  <a:moveTo>
                    <a:pt x="131" y="0"/>
                  </a:moveTo>
                  <a:lnTo>
                    <a:pt x="131" y="0"/>
                  </a:lnTo>
                  <a:lnTo>
                    <a:pt x="110" y="4"/>
                  </a:lnTo>
                  <a:lnTo>
                    <a:pt x="95" y="10"/>
                  </a:lnTo>
                  <a:lnTo>
                    <a:pt x="78" y="15"/>
                  </a:lnTo>
                  <a:lnTo>
                    <a:pt x="55" y="21"/>
                  </a:lnTo>
                  <a:lnTo>
                    <a:pt x="55" y="21"/>
                  </a:lnTo>
                  <a:lnTo>
                    <a:pt x="42" y="21"/>
                  </a:lnTo>
                  <a:lnTo>
                    <a:pt x="42" y="21"/>
                  </a:lnTo>
                  <a:lnTo>
                    <a:pt x="32" y="21"/>
                  </a:lnTo>
                  <a:lnTo>
                    <a:pt x="25" y="19"/>
                  </a:lnTo>
                  <a:lnTo>
                    <a:pt x="11" y="15"/>
                  </a:lnTo>
                  <a:lnTo>
                    <a:pt x="4" y="10"/>
                  </a:lnTo>
                  <a:lnTo>
                    <a:pt x="0" y="8"/>
                  </a:lnTo>
                  <a:lnTo>
                    <a:pt x="0" y="236"/>
                  </a:lnTo>
                  <a:lnTo>
                    <a:pt x="0" y="236"/>
                  </a:lnTo>
                  <a:lnTo>
                    <a:pt x="4" y="238"/>
                  </a:lnTo>
                  <a:lnTo>
                    <a:pt x="11" y="242"/>
                  </a:lnTo>
                  <a:lnTo>
                    <a:pt x="25" y="248"/>
                  </a:lnTo>
                  <a:lnTo>
                    <a:pt x="32" y="250"/>
                  </a:lnTo>
                  <a:lnTo>
                    <a:pt x="42" y="250"/>
                  </a:lnTo>
                  <a:lnTo>
                    <a:pt x="42" y="250"/>
                  </a:lnTo>
                  <a:lnTo>
                    <a:pt x="55" y="248"/>
                  </a:lnTo>
                  <a:lnTo>
                    <a:pt x="55" y="248"/>
                  </a:lnTo>
                  <a:lnTo>
                    <a:pt x="78" y="244"/>
                  </a:lnTo>
                  <a:lnTo>
                    <a:pt x="95" y="238"/>
                  </a:lnTo>
                  <a:lnTo>
                    <a:pt x="110" y="233"/>
                  </a:lnTo>
                  <a:lnTo>
                    <a:pt x="131" y="229"/>
                  </a:lnTo>
                  <a:lnTo>
                    <a:pt x="131" y="229"/>
                  </a:lnTo>
                  <a:lnTo>
                    <a:pt x="137" y="229"/>
                  </a:lnTo>
                  <a:lnTo>
                    <a:pt x="137" y="229"/>
                  </a:lnTo>
                  <a:lnTo>
                    <a:pt x="150" y="229"/>
                  </a:lnTo>
                  <a:lnTo>
                    <a:pt x="162" y="233"/>
                  </a:lnTo>
                  <a:lnTo>
                    <a:pt x="171" y="238"/>
                  </a:lnTo>
                  <a:lnTo>
                    <a:pt x="177" y="244"/>
                  </a:lnTo>
                  <a:lnTo>
                    <a:pt x="177" y="15"/>
                  </a:lnTo>
                  <a:lnTo>
                    <a:pt x="177" y="15"/>
                  </a:lnTo>
                  <a:lnTo>
                    <a:pt x="171" y="12"/>
                  </a:lnTo>
                  <a:lnTo>
                    <a:pt x="162" y="6"/>
                  </a:lnTo>
                  <a:lnTo>
                    <a:pt x="150" y="2"/>
                  </a:lnTo>
                  <a:lnTo>
                    <a:pt x="137" y="0"/>
                  </a:lnTo>
                  <a:lnTo>
                    <a:pt x="137" y="0"/>
                  </a:lnTo>
                  <a:lnTo>
                    <a:pt x="131" y="0"/>
                  </a:lnTo>
                  <a:lnTo>
                    <a:pt x="131" y="0"/>
                  </a:lnTo>
                  <a:close/>
                  <a:moveTo>
                    <a:pt x="145" y="191"/>
                  </a:moveTo>
                  <a:lnTo>
                    <a:pt x="25" y="191"/>
                  </a:lnTo>
                  <a:lnTo>
                    <a:pt x="25" y="177"/>
                  </a:lnTo>
                  <a:lnTo>
                    <a:pt x="145" y="177"/>
                  </a:lnTo>
                  <a:lnTo>
                    <a:pt x="145" y="191"/>
                  </a:lnTo>
                  <a:close/>
                  <a:moveTo>
                    <a:pt x="145" y="153"/>
                  </a:moveTo>
                  <a:lnTo>
                    <a:pt x="25" y="153"/>
                  </a:lnTo>
                  <a:lnTo>
                    <a:pt x="25" y="137"/>
                  </a:lnTo>
                  <a:lnTo>
                    <a:pt x="145" y="137"/>
                  </a:lnTo>
                  <a:lnTo>
                    <a:pt x="145" y="153"/>
                  </a:lnTo>
                  <a:close/>
                  <a:moveTo>
                    <a:pt x="145" y="114"/>
                  </a:moveTo>
                  <a:lnTo>
                    <a:pt x="25" y="114"/>
                  </a:lnTo>
                  <a:lnTo>
                    <a:pt x="25" y="99"/>
                  </a:lnTo>
                  <a:lnTo>
                    <a:pt x="145" y="99"/>
                  </a:lnTo>
                  <a:lnTo>
                    <a:pt x="145" y="114"/>
                  </a:lnTo>
                  <a:close/>
                  <a:moveTo>
                    <a:pt x="145" y="74"/>
                  </a:moveTo>
                  <a:lnTo>
                    <a:pt x="25" y="74"/>
                  </a:lnTo>
                  <a:lnTo>
                    <a:pt x="25" y="61"/>
                  </a:lnTo>
                  <a:lnTo>
                    <a:pt x="145" y="61"/>
                  </a:lnTo>
                  <a:lnTo>
                    <a:pt x="145"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grpSp>
      <p:grpSp>
        <p:nvGrpSpPr>
          <p:cNvPr id="13" name="Group 12">
            <a:extLst>
              <a:ext uri="{FF2B5EF4-FFF2-40B4-BE49-F238E27FC236}">
                <a16:creationId xmlns:a16="http://schemas.microsoft.com/office/drawing/2014/main" xmlns="" id="{1238C017-A062-4AC5-A589-F99C6E055854}"/>
              </a:ext>
            </a:extLst>
          </p:cNvPr>
          <p:cNvGrpSpPr/>
          <p:nvPr/>
        </p:nvGrpSpPr>
        <p:grpSpPr>
          <a:xfrm>
            <a:off x="2427524" y="3709273"/>
            <a:ext cx="506093" cy="551812"/>
            <a:chOff x="0" y="0"/>
            <a:chExt cx="911225" cy="1079500"/>
          </a:xfrm>
        </p:grpSpPr>
        <p:sp>
          <p:nvSpPr>
            <p:cNvPr id="14" name="Freeform 65">
              <a:extLst>
                <a:ext uri="{FF2B5EF4-FFF2-40B4-BE49-F238E27FC236}">
                  <a16:creationId xmlns:a16="http://schemas.microsoft.com/office/drawing/2014/main" xmlns="" id="{900AA067-87AC-401E-80C2-7769083D9BC6}"/>
                </a:ext>
              </a:extLst>
            </p:cNvPr>
            <p:cNvSpPr>
              <a:spLocks/>
            </p:cNvSpPr>
            <p:nvPr/>
          </p:nvSpPr>
          <p:spPr bwMode="auto">
            <a:xfrm>
              <a:off x="561975" y="476250"/>
              <a:ext cx="139700" cy="142875"/>
            </a:xfrm>
            <a:custGeom>
              <a:avLst/>
              <a:gdLst>
                <a:gd name="T0" fmla="*/ 48 w 88"/>
                <a:gd name="T1" fmla="*/ 0 h 90"/>
                <a:gd name="T2" fmla="*/ 48 w 88"/>
                <a:gd name="T3" fmla="*/ 0 h 90"/>
                <a:gd name="T4" fmla="*/ 40 w 88"/>
                <a:gd name="T5" fmla="*/ 2 h 90"/>
                <a:gd name="T6" fmla="*/ 30 w 88"/>
                <a:gd name="T7" fmla="*/ 2 h 90"/>
                <a:gd name="T8" fmla="*/ 22 w 88"/>
                <a:gd name="T9" fmla="*/ 6 h 90"/>
                <a:gd name="T10" fmla="*/ 16 w 88"/>
                <a:gd name="T11" fmla="*/ 12 h 90"/>
                <a:gd name="T12" fmla="*/ 16 w 88"/>
                <a:gd name="T13" fmla="*/ 12 h 90"/>
                <a:gd name="T14" fmla="*/ 10 w 88"/>
                <a:gd name="T15" fmla="*/ 18 h 90"/>
                <a:gd name="T16" fmla="*/ 6 w 88"/>
                <a:gd name="T17" fmla="*/ 24 h 90"/>
                <a:gd name="T18" fmla="*/ 2 w 88"/>
                <a:gd name="T19" fmla="*/ 32 h 90"/>
                <a:gd name="T20" fmla="*/ 0 w 88"/>
                <a:gd name="T21" fmla="*/ 42 h 90"/>
                <a:gd name="T22" fmla="*/ 0 w 88"/>
                <a:gd name="T23" fmla="*/ 42 h 90"/>
                <a:gd name="T24" fmla="*/ 0 w 88"/>
                <a:gd name="T25" fmla="*/ 50 h 90"/>
                <a:gd name="T26" fmla="*/ 2 w 88"/>
                <a:gd name="T27" fmla="*/ 58 h 90"/>
                <a:gd name="T28" fmla="*/ 6 w 88"/>
                <a:gd name="T29" fmla="*/ 66 h 90"/>
                <a:gd name="T30" fmla="*/ 10 w 88"/>
                <a:gd name="T31" fmla="*/ 74 h 90"/>
                <a:gd name="T32" fmla="*/ 10 w 88"/>
                <a:gd name="T33" fmla="*/ 74 h 90"/>
                <a:gd name="T34" fmla="*/ 16 w 88"/>
                <a:gd name="T35" fmla="*/ 80 h 90"/>
                <a:gd name="T36" fmla="*/ 24 w 88"/>
                <a:gd name="T37" fmla="*/ 84 h 90"/>
                <a:gd name="T38" fmla="*/ 32 w 88"/>
                <a:gd name="T39" fmla="*/ 88 h 90"/>
                <a:gd name="T40" fmla="*/ 40 w 88"/>
                <a:gd name="T41" fmla="*/ 90 h 90"/>
                <a:gd name="T42" fmla="*/ 40 w 88"/>
                <a:gd name="T43" fmla="*/ 90 h 90"/>
                <a:gd name="T44" fmla="*/ 50 w 88"/>
                <a:gd name="T45" fmla="*/ 90 h 90"/>
                <a:gd name="T46" fmla="*/ 58 w 88"/>
                <a:gd name="T47" fmla="*/ 88 h 90"/>
                <a:gd name="T48" fmla="*/ 66 w 88"/>
                <a:gd name="T49" fmla="*/ 84 h 90"/>
                <a:gd name="T50" fmla="*/ 74 w 88"/>
                <a:gd name="T51" fmla="*/ 80 h 90"/>
                <a:gd name="T52" fmla="*/ 74 w 88"/>
                <a:gd name="T53" fmla="*/ 80 h 90"/>
                <a:gd name="T54" fmla="*/ 80 w 88"/>
                <a:gd name="T55" fmla="*/ 74 h 90"/>
                <a:gd name="T56" fmla="*/ 84 w 88"/>
                <a:gd name="T57" fmla="*/ 66 h 90"/>
                <a:gd name="T58" fmla="*/ 88 w 88"/>
                <a:gd name="T59" fmla="*/ 58 h 90"/>
                <a:gd name="T60" fmla="*/ 88 w 88"/>
                <a:gd name="T61" fmla="*/ 50 h 90"/>
                <a:gd name="T62" fmla="*/ 88 w 88"/>
                <a:gd name="T63" fmla="*/ 50 h 90"/>
                <a:gd name="T64" fmla="*/ 88 w 88"/>
                <a:gd name="T65" fmla="*/ 40 h 90"/>
                <a:gd name="T66" fmla="*/ 86 w 88"/>
                <a:gd name="T67" fmla="*/ 32 h 90"/>
                <a:gd name="T68" fmla="*/ 84 w 88"/>
                <a:gd name="T69" fmla="*/ 24 h 90"/>
                <a:gd name="T70" fmla="*/ 78 w 88"/>
                <a:gd name="T71" fmla="*/ 16 h 90"/>
                <a:gd name="T72" fmla="*/ 78 w 88"/>
                <a:gd name="T73" fmla="*/ 16 h 90"/>
                <a:gd name="T74" fmla="*/ 72 w 88"/>
                <a:gd name="T75" fmla="*/ 10 h 90"/>
                <a:gd name="T76" fmla="*/ 66 w 88"/>
                <a:gd name="T77" fmla="*/ 6 h 90"/>
                <a:gd name="T78" fmla="*/ 58 w 88"/>
                <a:gd name="T79" fmla="*/ 2 h 90"/>
                <a:gd name="T80" fmla="*/ 48 w 88"/>
                <a:gd name="T81" fmla="*/ 0 h 90"/>
                <a:gd name="T82" fmla="*/ 48 w 88"/>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90">
                  <a:moveTo>
                    <a:pt x="48" y="0"/>
                  </a:moveTo>
                  <a:lnTo>
                    <a:pt x="48" y="0"/>
                  </a:lnTo>
                  <a:lnTo>
                    <a:pt x="40" y="2"/>
                  </a:lnTo>
                  <a:lnTo>
                    <a:pt x="30" y="2"/>
                  </a:lnTo>
                  <a:lnTo>
                    <a:pt x="22" y="6"/>
                  </a:lnTo>
                  <a:lnTo>
                    <a:pt x="16" y="12"/>
                  </a:lnTo>
                  <a:lnTo>
                    <a:pt x="16" y="12"/>
                  </a:lnTo>
                  <a:lnTo>
                    <a:pt x="10" y="18"/>
                  </a:lnTo>
                  <a:lnTo>
                    <a:pt x="6" y="24"/>
                  </a:lnTo>
                  <a:lnTo>
                    <a:pt x="2" y="32"/>
                  </a:lnTo>
                  <a:lnTo>
                    <a:pt x="0" y="42"/>
                  </a:lnTo>
                  <a:lnTo>
                    <a:pt x="0" y="42"/>
                  </a:lnTo>
                  <a:lnTo>
                    <a:pt x="0" y="50"/>
                  </a:lnTo>
                  <a:lnTo>
                    <a:pt x="2" y="58"/>
                  </a:lnTo>
                  <a:lnTo>
                    <a:pt x="6" y="66"/>
                  </a:lnTo>
                  <a:lnTo>
                    <a:pt x="10" y="74"/>
                  </a:lnTo>
                  <a:lnTo>
                    <a:pt x="10" y="74"/>
                  </a:lnTo>
                  <a:lnTo>
                    <a:pt x="16" y="80"/>
                  </a:lnTo>
                  <a:lnTo>
                    <a:pt x="24" y="84"/>
                  </a:lnTo>
                  <a:lnTo>
                    <a:pt x="32" y="88"/>
                  </a:lnTo>
                  <a:lnTo>
                    <a:pt x="40" y="90"/>
                  </a:lnTo>
                  <a:lnTo>
                    <a:pt x="40" y="90"/>
                  </a:lnTo>
                  <a:lnTo>
                    <a:pt x="50" y="90"/>
                  </a:lnTo>
                  <a:lnTo>
                    <a:pt x="58" y="88"/>
                  </a:lnTo>
                  <a:lnTo>
                    <a:pt x="66" y="84"/>
                  </a:lnTo>
                  <a:lnTo>
                    <a:pt x="74" y="80"/>
                  </a:lnTo>
                  <a:lnTo>
                    <a:pt x="74" y="80"/>
                  </a:lnTo>
                  <a:lnTo>
                    <a:pt x="80" y="74"/>
                  </a:lnTo>
                  <a:lnTo>
                    <a:pt x="84" y="66"/>
                  </a:lnTo>
                  <a:lnTo>
                    <a:pt x="88" y="58"/>
                  </a:lnTo>
                  <a:lnTo>
                    <a:pt x="88" y="50"/>
                  </a:lnTo>
                  <a:lnTo>
                    <a:pt x="88" y="50"/>
                  </a:lnTo>
                  <a:lnTo>
                    <a:pt x="88" y="40"/>
                  </a:lnTo>
                  <a:lnTo>
                    <a:pt x="86" y="32"/>
                  </a:lnTo>
                  <a:lnTo>
                    <a:pt x="84" y="24"/>
                  </a:lnTo>
                  <a:lnTo>
                    <a:pt x="78" y="16"/>
                  </a:lnTo>
                  <a:lnTo>
                    <a:pt x="78" y="16"/>
                  </a:lnTo>
                  <a:lnTo>
                    <a:pt x="72" y="10"/>
                  </a:lnTo>
                  <a:lnTo>
                    <a:pt x="66" y="6"/>
                  </a:lnTo>
                  <a:lnTo>
                    <a:pt x="58" y="2"/>
                  </a:lnTo>
                  <a:lnTo>
                    <a:pt x="48" y="0"/>
                  </a:lnTo>
                  <a:lnTo>
                    <a:pt x="48"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5" name="Freeform 66">
              <a:extLst>
                <a:ext uri="{FF2B5EF4-FFF2-40B4-BE49-F238E27FC236}">
                  <a16:creationId xmlns:a16="http://schemas.microsoft.com/office/drawing/2014/main" xmlns="" id="{0DED4CD3-82E6-4323-A74B-575345FF4387}"/>
                </a:ext>
              </a:extLst>
            </p:cNvPr>
            <p:cNvSpPr>
              <a:spLocks/>
            </p:cNvSpPr>
            <p:nvPr/>
          </p:nvSpPr>
          <p:spPr bwMode="auto">
            <a:xfrm>
              <a:off x="250825" y="215900"/>
              <a:ext cx="209550" cy="206375"/>
            </a:xfrm>
            <a:custGeom>
              <a:avLst/>
              <a:gdLst>
                <a:gd name="T0" fmla="*/ 72 w 132"/>
                <a:gd name="T1" fmla="*/ 0 h 130"/>
                <a:gd name="T2" fmla="*/ 72 w 132"/>
                <a:gd name="T3" fmla="*/ 0 h 130"/>
                <a:gd name="T4" fmla="*/ 58 w 132"/>
                <a:gd name="T5" fmla="*/ 0 h 130"/>
                <a:gd name="T6" fmla="*/ 46 w 132"/>
                <a:gd name="T7" fmla="*/ 2 h 130"/>
                <a:gd name="T8" fmla="*/ 34 w 132"/>
                <a:gd name="T9" fmla="*/ 8 h 130"/>
                <a:gd name="T10" fmla="*/ 24 w 132"/>
                <a:gd name="T11" fmla="*/ 14 h 130"/>
                <a:gd name="T12" fmla="*/ 24 w 132"/>
                <a:gd name="T13" fmla="*/ 14 h 130"/>
                <a:gd name="T14" fmla="*/ 14 w 132"/>
                <a:gd name="T15" fmla="*/ 24 h 130"/>
                <a:gd name="T16" fmla="*/ 8 w 132"/>
                <a:gd name="T17" fmla="*/ 34 h 130"/>
                <a:gd name="T18" fmla="*/ 2 w 132"/>
                <a:gd name="T19" fmla="*/ 46 h 130"/>
                <a:gd name="T20" fmla="*/ 0 w 132"/>
                <a:gd name="T21" fmla="*/ 60 h 130"/>
                <a:gd name="T22" fmla="*/ 0 w 132"/>
                <a:gd name="T23" fmla="*/ 60 h 130"/>
                <a:gd name="T24" fmla="*/ 0 w 132"/>
                <a:gd name="T25" fmla="*/ 72 h 130"/>
                <a:gd name="T26" fmla="*/ 4 w 132"/>
                <a:gd name="T27" fmla="*/ 86 h 130"/>
                <a:gd name="T28" fmla="*/ 8 w 132"/>
                <a:gd name="T29" fmla="*/ 98 h 130"/>
                <a:gd name="T30" fmla="*/ 16 w 132"/>
                <a:gd name="T31" fmla="*/ 108 h 130"/>
                <a:gd name="T32" fmla="*/ 16 w 132"/>
                <a:gd name="T33" fmla="*/ 108 h 130"/>
                <a:gd name="T34" fmla="*/ 24 w 132"/>
                <a:gd name="T35" fmla="*/ 116 h 130"/>
                <a:gd name="T36" fmla="*/ 36 w 132"/>
                <a:gd name="T37" fmla="*/ 124 h 130"/>
                <a:gd name="T38" fmla="*/ 48 w 132"/>
                <a:gd name="T39" fmla="*/ 128 h 130"/>
                <a:gd name="T40" fmla="*/ 60 w 132"/>
                <a:gd name="T41" fmla="*/ 130 h 130"/>
                <a:gd name="T42" fmla="*/ 60 w 132"/>
                <a:gd name="T43" fmla="*/ 130 h 130"/>
                <a:gd name="T44" fmla="*/ 74 w 132"/>
                <a:gd name="T45" fmla="*/ 130 h 130"/>
                <a:gd name="T46" fmla="*/ 86 w 132"/>
                <a:gd name="T47" fmla="*/ 128 h 130"/>
                <a:gd name="T48" fmla="*/ 98 w 132"/>
                <a:gd name="T49" fmla="*/ 122 h 130"/>
                <a:gd name="T50" fmla="*/ 108 w 132"/>
                <a:gd name="T51" fmla="*/ 116 h 130"/>
                <a:gd name="T52" fmla="*/ 108 w 132"/>
                <a:gd name="T53" fmla="*/ 116 h 130"/>
                <a:gd name="T54" fmla="*/ 118 w 132"/>
                <a:gd name="T55" fmla="*/ 106 h 130"/>
                <a:gd name="T56" fmla="*/ 124 w 132"/>
                <a:gd name="T57" fmla="*/ 96 h 130"/>
                <a:gd name="T58" fmla="*/ 130 w 132"/>
                <a:gd name="T59" fmla="*/ 84 h 130"/>
                <a:gd name="T60" fmla="*/ 132 w 132"/>
                <a:gd name="T61" fmla="*/ 70 h 130"/>
                <a:gd name="T62" fmla="*/ 132 w 132"/>
                <a:gd name="T63" fmla="*/ 70 h 130"/>
                <a:gd name="T64" fmla="*/ 132 w 132"/>
                <a:gd name="T65" fmla="*/ 58 h 130"/>
                <a:gd name="T66" fmla="*/ 128 w 132"/>
                <a:gd name="T67" fmla="*/ 44 h 130"/>
                <a:gd name="T68" fmla="*/ 124 w 132"/>
                <a:gd name="T69" fmla="*/ 34 h 130"/>
                <a:gd name="T70" fmla="*/ 116 w 132"/>
                <a:gd name="T71" fmla="*/ 22 h 130"/>
                <a:gd name="T72" fmla="*/ 116 w 132"/>
                <a:gd name="T73" fmla="*/ 22 h 130"/>
                <a:gd name="T74" fmla="*/ 108 w 132"/>
                <a:gd name="T75" fmla="*/ 14 h 130"/>
                <a:gd name="T76" fmla="*/ 96 w 132"/>
                <a:gd name="T77" fmla="*/ 6 h 130"/>
                <a:gd name="T78" fmla="*/ 84 w 132"/>
                <a:gd name="T79" fmla="*/ 2 h 130"/>
                <a:gd name="T80" fmla="*/ 72 w 132"/>
                <a:gd name="T81" fmla="*/ 0 h 130"/>
                <a:gd name="T82" fmla="*/ 72 w 132"/>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30">
                  <a:moveTo>
                    <a:pt x="72" y="0"/>
                  </a:moveTo>
                  <a:lnTo>
                    <a:pt x="72" y="0"/>
                  </a:lnTo>
                  <a:lnTo>
                    <a:pt x="58" y="0"/>
                  </a:lnTo>
                  <a:lnTo>
                    <a:pt x="46" y="2"/>
                  </a:lnTo>
                  <a:lnTo>
                    <a:pt x="34" y="8"/>
                  </a:lnTo>
                  <a:lnTo>
                    <a:pt x="24" y="14"/>
                  </a:lnTo>
                  <a:lnTo>
                    <a:pt x="24" y="14"/>
                  </a:lnTo>
                  <a:lnTo>
                    <a:pt x="14" y="24"/>
                  </a:lnTo>
                  <a:lnTo>
                    <a:pt x="8" y="34"/>
                  </a:lnTo>
                  <a:lnTo>
                    <a:pt x="2" y="46"/>
                  </a:lnTo>
                  <a:lnTo>
                    <a:pt x="0" y="60"/>
                  </a:lnTo>
                  <a:lnTo>
                    <a:pt x="0" y="60"/>
                  </a:lnTo>
                  <a:lnTo>
                    <a:pt x="0" y="72"/>
                  </a:lnTo>
                  <a:lnTo>
                    <a:pt x="4" y="86"/>
                  </a:lnTo>
                  <a:lnTo>
                    <a:pt x="8" y="98"/>
                  </a:lnTo>
                  <a:lnTo>
                    <a:pt x="16" y="108"/>
                  </a:lnTo>
                  <a:lnTo>
                    <a:pt x="16" y="108"/>
                  </a:lnTo>
                  <a:lnTo>
                    <a:pt x="24" y="116"/>
                  </a:lnTo>
                  <a:lnTo>
                    <a:pt x="36" y="124"/>
                  </a:lnTo>
                  <a:lnTo>
                    <a:pt x="48" y="128"/>
                  </a:lnTo>
                  <a:lnTo>
                    <a:pt x="60" y="130"/>
                  </a:lnTo>
                  <a:lnTo>
                    <a:pt x="60" y="130"/>
                  </a:lnTo>
                  <a:lnTo>
                    <a:pt x="74" y="130"/>
                  </a:lnTo>
                  <a:lnTo>
                    <a:pt x="86" y="128"/>
                  </a:lnTo>
                  <a:lnTo>
                    <a:pt x="98" y="122"/>
                  </a:lnTo>
                  <a:lnTo>
                    <a:pt x="108" y="116"/>
                  </a:lnTo>
                  <a:lnTo>
                    <a:pt x="108" y="116"/>
                  </a:lnTo>
                  <a:lnTo>
                    <a:pt x="118" y="106"/>
                  </a:lnTo>
                  <a:lnTo>
                    <a:pt x="124" y="96"/>
                  </a:lnTo>
                  <a:lnTo>
                    <a:pt x="130" y="84"/>
                  </a:lnTo>
                  <a:lnTo>
                    <a:pt x="132" y="70"/>
                  </a:lnTo>
                  <a:lnTo>
                    <a:pt x="132" y="70"/>
                  </a:lnTo>
                  <a:lnTo>
                    <a:pt x="132" y="58"/>
                  </a:lnTo>
                  <a:lnTo>
                    <a:pt x="128" y="44"/>
                  </a:lnTo>
                  <a:lnTo>
                    <a:pt x="124" y="34"/>
                  </a:lnTo>
                  <a:lnTo>
                    <a:pt x="116" y="22"/>
                  </a:lnTo>
                  <a:lnTo>
                    <a:pt x="116" y="22"/>
                  </a:lnTo>
                  <a:lnTo>
                    <a:pt x="108" y="14"/>
                  </a:lnTo>
                  <a:lnTo>
                    <a:pt x="96" y="6"/>
                  </a:lnTo>
                  <a:lnTo>
                    <a:pt x="84" y="2"/>
                  </a:lnTo>
                  <a:lnTo>
                    <a:pt x="72" y="0"/>
                  </a:lnTo>
                  <a:lnTo>
                    <a:pt x="72"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6" name="Freeform 67">
              <a:extLst>
                <a:ext uri="{FF2B5EF4-FFF2-40B4-BE49-F238E27FC236}">
                  <a16:creationId xmlns:a16="http://schemas.microsoft.com/office/drawing/2014/main" xmlns="" id="{7F08510F-B112-4EF5-A515-1A78732C4209}"/>
                </a:ext>
              </a:extLst>
            </p:cNvPr>
            <p:cNvSpPr>
              <a:spLocks/>
            </p:cNvSpPr>
            <p:nvPr/>
          </p:nvSpPr>
          <p:spPr bwMode="auto">
            <a:xfrm>
              <a:off x="631825" y="196850"/>
              <a:ext cx="139700" cy="139700"/>
            </a:xfrm>
            <a:custGeom>
              <a:avLst/>
              <a:gdLst>
                <a:gd name="T0" fmla="*/ 48 w 88"/>
                <a:gd name="T1" fmla="*/ 0 h 88"/>
                <a:gd name="T2" fmla="*/ 48 w 88"/>
                <a:gd name="T3" fmla="*/ 0 h 88"/>
                <a:gd name="T4" fmla="*/ 38 w 88"/>
                <a:gd name="T5" fmla="*/ 0 h 88"/>
                <a:gd name="T6" fmla="*/ 30 w 88"/>
                <a:gd name="T7" fmla="*/ 2 h 88"/>
                <a:gd name="T8" fmla="*/ 22 w 88"/>
                <a:gd name="T9" fmla="*/ 4 h 88"/>
                <a:gd name="T10" fmla="*/ 14 w 88"/>
                <a:gd name="T11" fmla="*/ 10 h 88"/>
                <a:gd name="T12" fmla="*/ 14 w 88"/>
                <a:gd name="T13" fmla="*/ 10 h 88"/>
                <a:gd name="T14" fmla="*/ 8 w 88"/>
                <a:gd name="T15" fmla="*/ 16 h 88"/>
                <a:gd name="T16" fmla="*/ 4 w 88"/>
                <a:gd name="T17" fmla="*/ 22 h 88"/>
                <a:gd name="T18" fmla="*/ 0 w 88"/>
                <a:gd name="T19" fmla="*/ 32 h 88"/>
                <a:gd name="T20" fmla="*/ 0 w 88"/>
                <a:gd name="T21" fmla="*/ 40 h 88"/>
                <a:gd name="T22" fmla="*/ 0 w 88"/>
                <a:gd name="T23" fmla="*/ 40 h 88"/>
                <a:gd name="T24" fmla="*/ 0 w 88"/>
                <a:gd name="T25" fmla="*/ 48 h 88"/>
                <a:gd name="T26" fmla="*/ 2 w 88"/>
                <a:gd name="T27" fmla="*/ 58 h 88"/>
                <a:gd name="T28" fmla="*/ 4 w 88"/>
                <a:gd name="T29" fmla="*/ 66 h 88"/>
                <a:gd name="T30" fmla="*/ 10 w 88"/>
                <a:gd name="T31" fmla="*/ 72 h 88"/>
                <a:gd name="T32" fmla="*/ 10 w 88"/>
                <a:gd name="T33" fmla="*/ 72 h 88"/>
                <a:gd name="T34" fmla="*/ 16 w 88"/>
                <a:gd name="T35" fmla="*/ 78 h 88"/>
                <a:gd name="T36" fmla="*/ 22 w 88"/>
                <a:gd name="T37" fmla="*/ 84 h 88"/>
                <a:gd name="T38" fmla="*/ 30 w 88"/>
                <a:gd name="T39" fmla="*/ 86 h 88"/>
                <a:gd name="T40" fmla="*/ 40 w 88"/>
                <a:gd name="T41" fmla="*/ 88 h 88"/>
                <a:gd name="T42" fmla="*/ 40 w 88"/>
                <a:gd name="T43" fmla="*/ 88 h 88"/>
                <a:gd name="T44" fmla="*/ 48 w 88"/>
                <a:gd name="T45" fmla="*/ 88 h 88"/>
                <a:gd name="T46" fmla="*/ 58 w 88"/>
                <a:gd name="T47" fmla="*/ 86 h 88"/>
                <a:gd name="T48" fmla="*/ 66 w 88"/>
                <a:gd name="T49" fmla="*/ 82 h 88"/>
                <a:gd name="T50" fmla="*/ 72 w 88"/>
                <a:gd name="T51" fmla="*/ 78 h 88"/>
                <a:gd name="T52" fmla="*/ 72 w 88"/>
                <a:gd name="T53" fmla="*/ 78 h 88"/>
                <a:gd name="T54" fmla="*/ 78 w 88"/>
                <a:gd name="T55" fmla="*/ 72 h 88"/>
                <a:gd name="T56" fmla="*/ 82 w 88"/>
                <a:gd name="T57" fmla="*/ 64 h 88"/>
                <a:gd name="T58" fmla="*/ 86 w 88"/>
                <a:gd name="T59" fmla="*/ 56 h 88"/>
                <a:gd name="T60" fmla="*/ 88 w 88"/>
                <a:gd name="T61" fmla="*/ 48 h 88"/>
                <a:gd name="T62" fmla="*/ 88 w 88"/>
                <a:gd name="T63" fmla="*/ 48 h 88"/>
                <a:gd name="T64" fmla="*/ 88 w 88"/>
                <a:gd name="T65" fmla="*/ 38 h 88"/>
                <a:gd name="T66" fmla="*/ 86 w 88"/>
                <a:gd name="T67" fmla="*/ 30 h 88"/>
                <a:gd name="T68" fmla="*/ 82 w 88"/>
                <a:gd name="T69" fmla="*/ 22 h 88"/>
                <a:gd name="T70" fmla="*/ 78 w 88"/>
                <a:gd name="T71" fmla="*/ 16 h 88"/>
                <a:gd name="T72" fmla="*/ 78 w 88"/>
                <a:gd name="T73" fmla="*/ 16 h 88"/>
                <a:gd name="T74" fmla="*/ 72 w 88"/>
                <a:gd name="T75" fmla="*/ 10 h 88"/>
                <a:gd name="T76" fmla="*/ 64 w 88"/>
                <a:gd name="T77" fmla="*/ 4 h 88"/>
                <a:gd name="T78" fmla="*/ 56 w 88"/>
                <a:gd name="T79" fmla="*/ 2 h 88"/>
                <a:gd name="T80" fmla="*/ 48 w 88"/>
                <a:gd name="T81" fmla="*/ 0 h 88"/>
                <a:gd name="T82" fmla="*/ 48 w 88"/>
                <a:gd name="T8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8">
                  <a:moveTo>
                    <a:pt x="48" y="0"/>
                  </a:moveTo>
                  <a:lnTo>
                    <a:pt x="48" y="0"/>
                  </a:lnTo>
                  <a:lnTo>
                    <a:pt x="38" y="0"/>
                  </a:lnTo>
                  <a:lnTo>
                    <a:pt x="30" y="2"/>
                  </a:lnTo>
                  <a:lnTo>
                    <a:pt x="22" y="4"/>
                  </a:lnTo>
                  <a:lnTo>
                    <a:pt x="14" y="10"/>
                  </a:lnTo>
                  <a:lnTo>
                    <a:pt x="14" y="10"/>
                  </a:lnTo>
                  <a:lnTo>
                    <a:pt x="8" y="16"/>
                  </a:lnTo>
                  <a:lnTo>
                    <a:pt x="4" y="22"/>
                  </a:lnTo>
                  <a:lnTo>
                    <a:pt x="0" y="32"/>
                  </a:lnTo>
                  <a:lnTo>
                    <a:pt x="0" y="40"/>
                  </a:lnTo>
                  <a:lnTo>
                    <a:pt x="0" y="40"/>
                  </a:lnTo>
                  <a:lnTo>
                    <a:pt x="0" y="48"/>
                  </a:lnTo>
                  <a:lnTo>
                    <a:pt x="2" y="58"/>
                  </a:lnTo>
                  <a:lnTo>
                    <a:pt x="4" y="66"/>
                  </a:lnTo>
                  <a:lnTo>
                    <a:pt x="10" y="72"/>
                  </a:lnTo>
                  <a:lnTo>
                    <a:pt x="10" y="72"/>
                  </a:lnTo>
                  <a:lnTo>
                    <a:pt x="16" y="78"/>
                  </a:lnTo>
                  <a:lnTo>
                    <a:pt x="22" y="84"/>
                  </a:lnTo>
                  <a:lnTo>
                    <a:pt x="30" y="86"/>
                  </a:lnTo>
                  <a:lnTo>
                    <a:pt x="40" y="88"/>
                  </a:lnTo>
                  <a:lnTo>
                    <a:pt x="40" y="88"/>
                  </a:lnTo>
                  <a:lnTo>
                    <a:pt x="48" y="88"/>
                  </a:lnTo>
                  <a:lnTo>
                    <a:pt x="58" y="86"/>
                  </a:lnTo>
                  <a:lnTo>
                    <a:pt x="66" y="82"/>
                  </a:lnTo>
                  <a:lnTo>
                    <a:pt x="72" y="78"/>
                  </a:lnTo>
                  <a:lnTo>
                    <a:pt x="72" y="78"/>
                  </a:lnTo>
                  <a:lnTo>
                    <a:pt x="78" y="72"/>
                  </a:lnTo>
                  <a:lnTo>
                    <a:pt x="82" y="64"/>
                  </a:lnTo>
                  <a:lnTo>
                    <a:pt x="86" y="56"/>
                  </a:lnTo>
                  <a:lnTo>
                    <a:pt x="88" y="48"/>
                  </a:lnTo>
                  <a:lnTo>
                    <a:pt x="88" y="48"/>
                  </a:lnTo>
                  <a:lnTo>
                    <a:pt x="88" y="38"/>
                  </a:lnTo>
                  <a:lnTo>
                    <a:pt x="86" y="30"/>
                  </a:lnTo>
                  <a:lnTo>
                    <a:pt x="82" y="22"/>
                  </a:lnTo>
                  <a:lnTo>
                    <a:pt x="78" y="16"/>
                  </a:lnTo>
                  <a:lnTo>
                    <a:pt x="78" y="16"/>
                  </a:lnTo>
                  <a:lnTo>
                    <a:pt x="72" y="10"/>
                  </a:lnTo>
                  <a:lnTo>
                    <a:pt x="64" y="4"/>
                  </a:lnTo>
                  <a:lnTo>
                    <a:pt x="56" y="2"/>
                  </a:lnTo>
                  <a:lnTo>
                    <a:pt x="48" y="0"/>
                  </a:lnTo>
                  <a:lnTo>
                    <a:pt x="48"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7" name="Freeform 68">
              <a:extLst>
                <a:ext uri="{FF2B5EF4-FFF2-40B4-BE49-F238E27FC236}">
                  <a16:creationId xmlns:a16="http://schemas.microsoft.com/office/drawing/2014/main" xmlns="" id="{296ECF13-6ADB-4AB0-88BE-20939E8F6900}"/>
                </a:ext>
              </a:extLst>
            </p:cNvPr>
            <p:cNvSpPr>
              <a:spLocks noEditPoints="1"/>
            </p:cNvSpPr>
            <p:nvPr/>
          </p:nvSpPr>
          <p:spPr bwMode="auto">
            <a:xfrm>
              <a:off x="0" y="0"/>
              <a:ext cx="911225" cy="1079500"/>
            </a:xfrm>
            <a:custGeom>
              <a:avLst/>
              <a:gdLst>
                <a:gd name="T0" fmla="*/ 210 w 574"/>
                <a:gd name="T1" fmla="*/ 10 h 680"/>
                <a:gd name="T2" fmla="*/ 110 w 574"/>
                <a:gd name="T3" fmla="*/ 74 h 680"/>
                <a:gd name="T4" fmla="*/ 52 w 574"/>
                <a:gd name="T5" fmla="*/ 178 h 680"/>
                <a:gd name="T6" fmla="*/ 44 w 574"/>
                <a:gd name="T7" fmla="*/ 262 h 680"/>
                <a:gd name="T8" fmla="*/ 46 w 574"/>
                <a:gd name="T9" fmla="*/ 294 h 680"/>
                <a:gd name="T10" fmla="*/ 0 w 574"/>
                <a:gd name="T11" fmla="*/ 412 h 680"/>
                <a:gd name="T12" fmla="*/ 20 w 574"/>
                <a:gd name="T13" fmla="*/ 438 h 680"/>
                <a:gd name="T14" fmla="*/ 40 w 574"/>
                <a:gd name="T15" fmla="*/ 446 h 680"/>
                <a:gd name="T16" fmla="*/ 34 w 574"/>
                <a:gd name="T17" fmla="*/ 460 h 680"/>
                <a:gd name="T18" fmla="*/ 38 w 574"/>
                <a:gd name="T19" fmla="*/ 484 h 680"/>
                <a:gd name="T20" fmla="*/ 60 w 574"/>
                <a:gd name="T21" fmla="*/ 500 h 680"/>
                <a:gd name="T22" fmla="*/ 58 w 574"/>
                <a:gd name="T23" fmla="*/ 530 h 680"/>
                <a:gd name="T24" fmla="*/ 84 w 574"/>
                <a:gd name="T25" fmla="*/ 554 h 680"/>
                <a:gd name="T26" fmla="*/ 78 w 574"/>
                <a:gd name="T27" fmla="*/ 592 h 680"/>
                <a:gd name="T28" fmla="*/ 102 w 574"/>
                <a:gd name="T29" fmla="*/ 628 h 680"/>
                <a:gd name="T30" fmla="*/ 150 w 574"/>
                <a:gd name="T31" fmla="*/ 628 h 680"/>
                <a:gd name="T32" fmla="*/ 454 w 574"/>
                <a:gd name="T33" fmla="*/ 606 h 680"/>
                <a:gd name="T34" fmla="*/ 472 w 574"/>
                <a:gd name="T35" fmla="*/ 490 h 680"/>
                <a:gd name="T36" fmla="*/ 566 w 574"/>
                <a:gd name="T37" fmla="*/ 328 h 680"/>
                <a:gd name="T38" fmla="*/ 574 w 574"/>
                <a:gd name="T39" fmla="*/ 228 h 680"/>
                <a:gd name="T40" fmla="*/ 522 w 574"/>
                <a:gd name="T41" fmla="*/ 94 h 680"/>
                <a:gd name="T42" fmla="*/ 408 w 574"/>
                <a:gd name="T43" fmla="*/ 18 h 680"/>
                <a:gd name="T44" fmla="*/ 288 w 574"/>
                <a:gd name="T45" fmla="*/ 0 h 680"/>
                <a:gd name="T46" fmla="*/ 234 w 574"/>
                <a:gd name="T47" fmla="*/ 326 h 680"/>
                <a:gd name="T48" fmla="*/ 160 w 574"/>
                <a:gd name="T49" fmla="*/ 280 h 680"/>
                <a:gd name="T50" fmla="*/ 126 w 574"/>
                <a:gd name="T51" fmla="*/ 232 h 680"/>
                <a:gd name="T52" fmla="*/ 126 w 574"/>
                <a:gd name="T53" fmla="*/ 172 h 680"/>
                <a:gd name="T54" fmla="*/ 176 w 574"/>
                <a:gd name="T55" fmla="*/ 112 h 680"/>
                <a:gd name="T56" fmla="*/ 254 w 574"/>
                <a:gd name="T57" fmla="*/ 80 h 680"/>
                <a:gd name="T58" fmla="*/ 306 w 574"/>
                <a:gd name="T59" fmla="*/ 106 h 680"/>
                <a:gd name="T60" fmla="*/ 326 w 574"/>
                <a:gd name="T61" fmla="*/ 190 h 680"/>
                <a:gd name="T62" fmla="*/ 314 w 574"/>
                <a:gd name="T63" fmla="*/ 248 h 680"/>
                <a:gd name="T64" fmla="*/ 480 w 574"/>
                <a:gd name="T65" fmla="*/ 366 h 680"/>
                <a:gd name="T66" fmla="*/ 462 w 574"/>
                <a:gd name="T67" fmla="*/ 400 h 680"/>
                <a:gd name="T68" fmla="*/ 406 w 574"/>
                <a:gd name="T69" fmla="*/ 414 h 680"/>
                <a:gd name="T70" fmla="*/ 366 w 574"/>
                <a:gd name="T71" fmla="*/ 406 h 680"/>
                <a:gd name="T72" fmla="*/ 338 w 574"/>
                <a:gd name="T73" fmla="*/ 378 h 680"/>
                <a:gd name="T74" fmla="*/ 332 w 574"/>
                <a:gd name="T75" fmla="*/ 326 h 680"/>
                <a:gd name="T76" fmla="*/ 356 w 574"/>
                <a:gd name="T77" fmla="*/ 272 h 680"/>
                <a:gd name="T78" fmla="*/ 392 w 574"/>
                <a:gd name="T79" fmla="*/ 260 h 680"/>
                <a:gd name="T80" fmla="*/ 442 w 574"/>
                <a:gd name="T81" fmla="*/ 292 h 680"/>
                <a:gd name="T82" fmla="*/ 464 w 574"/>
                <a:gd name="T83" fmla="*/ 324 h 680"/>
                <a:gd name="T84" fmla="*/ 508 w 574"/>
                <a:gd name="T85" fmla="*/ 186 h 680"/>
                <a:gd name="T86" fmla="*/ 484 w 574"/>
                <a:gd name="T87" fmla="*/ 240 h 680"/>
                <a:gd name="T88" fmla="*/ 448 w 574"/>
                <a:gd name="T89" fmla="*/ 252 h 680"/>
                <a:gd name="T90" fmla="*/ 398 w 574"/>
                <a:gd name="T91" fmla="*/ 222 h 680"/>
                <a:gd name="T92" fmla="*/ 376 w 574"/>
                <a:gd name="T93" fmla="*/ 188 h 680"/>
                <a:gd name="T94" fmla="*/ 376 w 574"/>
                <a:gd name="T95" fmla="*/ 148 h 680"/>
                <a:gd name="T96" fmla="*/ 408 w 574"/>
                <a:gd name="T97" fmla="*/ 108 h 680"/>
                <a:gd name="T98" fmla="*/ 462 w 574"/>
                <a:gd name="T99" fmla="*/ 86 h 680"/>
                <a:gd name="T100" fmla="*/ 496 w 574"/>
                <a:gd name="T101" fmla="*/ 104 h 680"/>
                <a:gd name="T102" fmla="*/ 510 w 574"/>
                <a:gd name="T103" fmla="*/ 16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4" h="680">
                  <a:moveTo>
                    <a:pt x="288" y="0"/>
                  </a:moveTo>
                  <a:lnTo>
                    <a:pt x="288" y="0"/>
                  </a:lnTo>
                  <a:lnTo>
                    <a:pt x="262" y="0"/>
                  </a:lnTo>
                  <a:lnTo>
                    <a:pt x="236" y="4"/>
                  </a:lnTo>
                  <a:lnTo>
                    <a:pt x="210" y="10"/>
                  </a:lnTo>
                  <a:lnTo>
                    <a:pt x="188" y="18"/>
                  </a:lnTo>
                  <a:lnTo>
                    <a:pt x="166" y="30"/>
                  </a:lnTo>
                  <a:lnTo>
                    <a:pt x="146" y="42"/>
                  </a:lnTo>
                  <a:lnTo>
                    <a:pt x="128" y="56"/>
                  </a:lnTo>
                  <a:lnTo>
                    <a:pt x="110" y="74"/>
                  </a:lnTo>
                  <a:lnTo>
                    <a:pt x="94" y="92"/>
                  </a:lnTo>
                  <a:lnTo>
                    <a:pt x="82" y="110"/>
                  </a:lnTo>
                  <a:lnTo>
                    <a:pt x="70" y="132"/>
                  </a:lnTo>
                  <a:lnTo>
                    <a:pt x="60" y="154"/>
                  </a:lnTo>
                  <a:lnTo>
                    <a:pt x="52" y="178"/>
                  </a:lnTo>
                  <a:lnTo>
                    <a:pt x="48" y="204"/>
                  </a:lnTo>
                  <a:lnTo>
                    <a:pt x="44" y="230"/>
                  </a:lnTo>
                  <a:lnTo>
                    <a:pt x="42" y="258"/>
                  </a:lnTo>
                  <a:lnTo>
                    <a:pt x="42" y="258"/>
                  </a:lnTo>
                  <a:lnTo>
                    <a:pt x="44" y="262"/>
                  </a:lnTo>
                  <a:lnTo>
                    <a:pt x="46" y="268"/>
                  </a:lnTo>
                  <a:lnTo>
                    <a:pt x="48" y="274"/>
                  </a:lnTo>
                  <a:lnTo>
                    <a:pt x="48" y="284"/>
                  </a:lnTo>
                  <a:lnTo>
                    <a:pt x="48" y="284"/>
                  </a:lnTo>
                  <a:lnTo>
                    <a:pt x="46" y="294"/>
                  </a:lnTo>
                  <a:lnTo>
                    <a:pt x="42" y="308"/>
                  </a:lnTo>
                  <a:lnTo>
                    <a:pt x="28" y="344"/>
                  </a:lnTo>
                  <a:lnTo>
                    <a:pt x="2" y="402"/>
                  </a:lnTo>
                  <a:lnTo>
                    <a:pt x="2" y="402"/>
                  </a:lnTo>
                  <a:lnTo>
                    <a:pt x="0" y="412"/>
                  </a:lnTo>
                  <a:lnTo>
                    <a:pt x="2" y="424"/>
                  </a:lnTo>
                  <a:lnTo>
                    <a:pt x="4" y="430"/>
                  </a:lnTo>
                  <a:lnTo>
                    <a:pt x="8" y="434"/>
                  </a:lnTo>
                  <a:lnTo>
                    <a:pt x="12" y="436"/>
                  </a:lnTo>
                  <a:lnTo>
                    <a:pt x="20" y="438"/>
                  </a:lnTo>
                  <a:lnTo>
                    <a:pt x="20" y="438"/>
                  </a:lnTo>
                  <a:lnTo>
                    <a:pt x="28" y="438"/>
                  </a:lnTo>
                  <a:lnTo>
                    <a:pt x="34" y="440"/>
                  </a:lnTo>
                  <a:lnTo>
                    <a:pt x="38" y="442"/>
                  </a:lnTo>
                  <a:lnTo>
                    <a:pt x="40" y="446"/>
                  </a:lnTo>
                  <a:lnTo>
                    <a:pt x="42" y="450"/>
                  </a:lnTo>
                  <a:lnTo>
                    <a:pt x="40" y="454"/>
                  </a:lnTo>
                  <a:lnTo>
                    <a:pt x="38" y="458"/>
                  </a:lnTo>
                  <a:lnTo>
                    <a:pt x="34" y="460"/>
                  </a:lnTo>
                  <a:lnTo>
                    <a:pt x="34" y="460"/>
                  </a:lnTo>
                  <a:lnTo>
                    <a:pt x="32" y="462"/>
                  </a:lnTo>
                  <a:lnTo>
                    <a:pt x="32" y="466"/>
                  </a:lnTo>
                  <a:lnTo>
                    <a:pt x="32" y="472"/>
                  </a:lnTo>
                  <a:lnTo>
                    <a:pt x="34" y="480"/>
                  </a:lnTo>
                  <a:lnTo>
                    <a:pt x="38" y="484"/>
                  </a:lnTo>
                  <a:lnTo>
                    <a:pt x="38" y="484"/>
                  </a:lnTo>
                  <a:lnTo>
                    <a:pt x="64" y="496"/>
                  </a:lnTo>
                  <a:lnTo>
                    <a:pt x="64" y="496"/>
                  </a:lnTo>
                  <a:lnTo>
                    <a:pt x="64" y="498"/>
                  </a:lnTo>
                  <a:lnTo>
                    <a:pt x="60" y="500"/>
                  </a:lnTo>
                  <a:lnTo>
                    <a:pt x="54" y="508"/>
                  </a:lnTo>
                  <a:lnTo>
                    <a:pt x="54" y="508"/>
                  </a:lnTo>
                  <a:lnTo>
                    <a:pt x="54" y="514"/>
                  </a:lnTo>
                  <a:lnTo>
                    <a:pt x="54" y="522"/>
                  </a:lnTo>
                  <a:lnTo>
                    <a:pt x="58" y="530"/>
                  </a:lnTo>
                  <a:lnTo>
                    <a:pt x="58" y="530"/>
                  </a:lnTo>
                  <a:lnTo>
                    <a:pt x="78" y="542"/>
                  </a:lnTo>
                  <a:lnTo>
                    <a:pt x="78" y="542"/>
                  </a:lnTo>
                  <a:lnTo>
                    <a:pt x="82" y="548"/>
                  </a:lnTo>
                  <a:lnTo>
                    <a:pt x="84" y="554"/>
                  </a:lnTo>
                  <a:lnTo>
                    <a:pt x="84" y="560"/>
                  </a:lnTo>
                  <a:lnTo>
                    <a:pt x="84" y="568"/>
                  </a:lnTo>
                  <a:lnTo>
                    <a:pt x="80" y="582"/>
                  </a:lnTo>
                  <a:lnTo>
                    <a:pt x="78" y="592"/>
                  </a:lnTo>
                  <a:lnTo>
                    <a:pt x="78" y="592"/>
                  </a:lnTo>
                  <a:lnTo>
                    <a:pt x="82" y="602"/>
                  </a:lnTo>
                  <a:lnTo>
                    <a:pt x="84" y="608"/>
                  </a:lnTo>
                  <a:lnTo>
                    <a:pt x="88" y="616"/>
                  </a:lnTo>
                  <a:lnTo>
                    <a:pt x="94" y="622"/>
                  </a:lnTo>
                  <a:lnTo>
                    <a:pt x="102" y="628"/>
                  </a:lnTo>
                  <a:lnTo>
                    <a:pt x="112" y="630"/>
                  </a:lnTo>
                  <a:lnTo>
                    <a:pt x="122" y="632"/>
                  </a:lnTo>
                  <a:lnTo>
                    <a:pt x="122" y="632"/>
                  </a:lnTo>
                  <a:lnTo>
                    <a:pt x="136" y="632"/>
                  </a:lnTo>
                  <a:lnTo>
                    <a:pt x="150" y="628"/>
                  </a:lnTo>
                  <a:lnTo>
                    <a:pt x="176" y="622"/>
                  </a:lnTo>
                  <a:lnTo>
                    <a:pt x="208" y="612"/>
                  </a:lnTo>
                  <a:lnTo>
                    <a:pt x="222" y="680"/>
                  </a:lnTo>
                  <a:lnTo>
                    <a:pt x="222" y="680"/>
                  </a:lnTo>
                  <a:lnTo>
                    <a:pt x="454" y="606"/>
                  </a:lnTo>
                  <a:lnTo>
                    <a:pt x="454" y="606"/>
                  </a:lnTo>
                  <a:lnTo>
                    <a:pt x="470" y="602"/>
                  </a:lnTo>
                  <a:lnTo>
                    <a:pt x="458" y="510"/>
                  </a:lnTo>
                  <a:lnTo>
                    <a:pt x="458" y="510"/>
                  </a:lnTo>
                  <a:lnTo>
                    <a:pt x="472" y="490"/>
                  </a:lnTo>
                  <a:lnTo>
                    <a:pt x="488" y="466"/>
                  </a:lnTo>
                  <a:lnTo>
                    <a:pt x="524" y="414"/>
                  </a:lnTo>
                  <a:lnTo>
                    <a:pt x="540" y="386"/>
                  </a:lnTo>
                  <a:lnTo>
                    <a:pt x="554" y="358"/>
                  </a:lnTo>
                  <a:lnTo>
                    <a:pt x="566" y="328"/>
                  </a:lnTo>
                  <a:lnTo>
                    <a:pt x="570" y="314"/>
                  </a:lnTo>
                  <a:lnTo>
                    <a:pt x="572" y="300"/>
                  </a:lnTo>
                  <a:lnTo>
                    <a:pt x="572" y="300"/>
                  </a:lnTo>
                  <a:lnTo>
                    <a:pt x="574" y="262"/>
                  </a:lnTo>
                  <a:lnTo>
                    <a:pt x="574" y="228"/>
                  </a:lnTo>
                  <a:lnTo>
                    <a:pt x="570" y="196"/>
                  </a:lnTo>
                  <a:lnTo>
                    <a:pt x="562" y="168"/>
                  </a:lnTo>
                  <a:lnTo>
                    <a:pt x="552" y="140"/>
                  </a:lnTo>
                  <a:lnTo>
                    <a:pt x="538" y="116"/>
                  </a:lnTo>
                  <a:lnTo>
                    <a:pt x="522" y="94"/>
                  </a:lnTo>
                  <a:lnTo>
                    <a:pt x="504" y="74"/>
                  </a:lnTo>
                  <a:lnTo>
                    <a:pt x="482" y="56"/>
                  </a:lnTo>
                  <a:lnTo>
                    <a:pt x="460" y="42"/>
                  </a:lnTo>
                  <a:lnTo>
                    <a:pt x="434" y="28"/>
                  </a:lnTo>
                  <a:lnTo>
                    <a:pt x="408" y="18"/>
                  </a:lnTo>
                  <a:lnTo>
                    <a:pt x="380" y="10"/>
                  </a:lnTo>
                  <a:lnTo>
                    <a:pt x="350" y="4"/>
                  </a:lnTo>
                  <a:lnTo>
                    <a:pt x="320" y="0"/>
                  </a:lnTo>
                  <a:lnTo>
                    <a:pt x="288" y="0"/>
                  </a:lnTo>
                  <a:lnTo>
                    <a:pt x="288" y="0"/>
                  </a:lnTo>
                  <a:close/>
                  <a:moveTo>
                    <a:pt x="274" y="290"/>
                  </a:moveTo>
                  <a:lnTo>
                    <a:pt x="274" y="290"/>
                  </a:lnTo>
                  <a:lnTo>
                    <a:pt x="256" y="298"/>
                  </a:lnTo>
                  <a:lnTo>
                    <a:pt x="236" y="302"/>
                  </a:lnTo>
                  <a:lnTo>
                    <a:pt x="234" y="326"/>
                  </a:lnTo>
                  <a:lnTo>
                    <a:pt x="194" y="322"/>
                  </a:lnTo>
                  <a:lnTo>
                    <a:pt x="196" y="300"/>
                  </a:lnTo>
                  <a:lnTo>
                    <a:pt x="196" y="300"/>
                  </a:lnTo>
                  <a:lnTo>
                    <a:pt x="176" y="292"/>
                  </a:lnTo>
                  <a:lnTo>
                    <a:pt x="160" y="280"/>
                  </a:lnTo>
                  <a:lnTo>
                    <a:pt x="142" y="296"/>
                  </a:lnTo>
                  <a:lnTo>
                    <a:pt x="116" y="264"/>
                  </a:lnTo>
                  <a:lnTo>
                    <a:pt x="134" y="250"/>
                  </a:lnTo>
                  <a:lnTo>
                    <a:pt x="134" y="250"/>
                  </a:lnTo>
                  <a:lnTo>
                    <a:pt x="126" y="232"/>
                  </a:lnTo>
                  <a:lnTo>
                    <a:pt x="122" y="212"/>
                  </a:lnTo>
                  <a:lnTo>
                    <a:pt x="98" y="210"/>
                  </a:lnTo>
                  <a:lnTo>
                    <a:pt x="102" y="170"/>
                  </a:lnTo>
                  <a:lnTo>
                    <a:pt x="126" y="172"/>
                  </a:lnTo>
                  <a:lnTo>
                    <a:pt x="126" y="172"/>
                  </a:lnTo>
                  <a:lnTo>
                    <a:pt x="134" y="154"/>
                  </a:lnTo>
                  <a:lnTo>
                    <a:pt x="144" y="138"/>
                  </a:lnTo>
                  <a:lnTo>
                    <a:pt x="128" y="120"/>
                  </a:lnTo>
                  <a:lnTo>
                    <a:pt x="160" y="94"/>
                  </a:lnTo>
                  <a:lnTo>
                    <a:pt x="176" y="112"/>
                  </a:lnTo>
                  <a:lnTo>
                    <a:pt x="176" y="112"/>
                  </a:lnTo>
                  <a:lnTo>
                    <a:pt x="192" y="104"/>
                  </a:lnTo>
                  <a:lnTo>
                    <a:pt x="212" y="100"/>
                  </a:lnTo>
                  <a:lnTo>
                    <a:pt x="214" y="76"/>
                  </a:lnTo>
                  <a:lnTo>
                    <a:pt x="254" y="80"/>
                  </a:lnTo>
                  <a:lnTo>
                    <a:pt x="252" y="102"/>
                  </a:lnTo>
                  <a:lnTo>
                    <a:pt x="252" y="102"/>
                  </a:lnTo>
                  <a:lnTo>
                    <a:pt x="270" y="110"/>
                  </a:lnTo>
                  <a:lnTo>
                    <a:pt x="288" y="120"/>
                  </a:lnTo>
                  <a:lnTo>
                    <a:pt x="306" y="106"/>
                  </a:lnTo>
                  <a:lnTo>
                    <a:pt x="332" y="136"/>
                  </a:lnTo>
                  <a:lnTo>
                    <a:pt x="314" y="152"/>
                  </a:lnTo>
                  <a:lnTo>
                    <a:pt x="314" y="152"/>
                  </a:lnTo>
                  <a:lnTo>
                    <a:pt x="322" y="170"/>
                  </a:lnTo>
                  <a:lnTo>
                    <a:pt x="326" y="190"/>
                  </a:lnTo>
                  <a:lnTo>
                    <a:pt x="348" y="192"/>
                  </a:lnTo>
                  <a:lnTo>
                    <a:pt x="346" y="232"/>
                  </a:lnTo>
                  <a:lnTo>
                    <a:pt x="322" y="230"/>
                  </a:lnTo>
                  <a:lnTo>
                    <a:pt x="322" y="230"/>
                  </a:lnTo>
                  <a:lnTo>
                    <a:pt x="314" y="248"/>
                  </a:lnTo>
                  <a:lnTo>
                    <a:pt x="304" y="264"/>
                  </a:lnTo>
                  <a:lnTo>
                    <a:pt x="320" y="282"/>
                  </a:lnTo>
                  <a:lnTo>
                    <a:pt x="288" y="308"/>
                  </a:lnTo>
                  <a:lnTo>
                    <a:pt x="274" y="290"/>
                  </a:lnTo>
                  <a:close/>
                  <a:moveTo>
                    <a:pt x="480" y="366"/>
                  </a:moveTo>
                  <a:lnTo>
                    <a:pt x="464" y="364"/>
                  </a:lnTo>
                  <a:lnTo>
                    <a:pt x="464" y="364"/>
                  </a:lnTo>
                  <a:lnTo>
                    <a:pt x="460" y="376"/>
                  </a:lnTo>
                  <a:lnTo>
                    <a:pt x="452" y="388"/>
                  </a:lnTo>
                  <a:lnTo>
                    <a:pt x="462" y="400"/>
                  </a:lnTo>
                  <a:lnTo>
                    <a:pt x="442" y="418"/>
                  </a:lnTo>
                  <a:lnTo>
                    <a:pt x="432" y="406"/>
                  </a:lnTo>
                  <a:lnTo>
                    <a:pt x="432" y="406"/>
                  </a:lnTo>
                  <a:lnTo>
                    <a:pt x="420" y="410"/>
                  </a:lnTo>
                  <a:lnTo>
                    <a:pt x="406" y="414"/>
                  </a:lnTo>
                  <a:lnTo>
                    <a:pt x="404" y="430"/>
                  </a:lnTo>
                  <a:lnTo>
                    <a:pt x="378" y="426"/>
                  </a:lnTo>
                  <a:lnTo>
                    <a:pt x="380" y="412"/>
                  </a:lnTo>
                  <a:lnTo>
                    <a:pt x="380" y="412"/>
                  </a:lnTo>
                  <a:lnTo>
                    <a:pt x="366" y="406"/>
                  </a:lnTo>
                  <a:lnTo>
                    <a:pt x="356" y="400"/>
                  </a:lnTo>
                  <a:lnTo>
                    <a:pt x="344" y="410"/>
                  </a:lnTo>
                  <a:lnTo>
                    <a:pt x="326" y="388"/>
                  </a:lnTo>
                  <a:lnTo>
                    <a:pt x="338" y="378"/>
                  </a:lnTo>
                  <a:lnTo>
                    <a:pt x="338" y="378"/>
                  </a:lnTo>
                  <a:lnTo>
                    <a:pt x="332" y="366"/>
                  </a:lnTo>
                  <a:lnTo>
                    <a:pt x="330" y="352"/>
                  </a:lnTo>
                  <a:lnTo>
                    <a:pt x="314" y="352"/>
                  </a:lnTo>
                  <a:lnTo>
                    <a:pt x="316" y="324"/>
                  </a:lnTo>
                  <a:lnTo>
                    <a:pt x="332" y="326"/>
                  </a:lnTo>
                  <a:lnTo>
                    <a:pt x="332" y="326"/>
                  </a:lnTo>
                  <a:lnTo>
                    <a:pt x="338" y="314"/>
                  </a:lnTo>
                  <a:lnTo>
                    <a:pt x="344" y="302"/>
                  </a:lnTo>
                  <a:lnTo>
                    <a:pt x="334" y="290"/>
                  </a:lnTo>
                  <a:lnTo>
                    <a:pt x="356" y="272"/>
                  </a:lnTo>
                  <a:lnTo>
                    <a:pt x="366" y="284"/>
                  </a:lnTo>
                  <a:lnTo>
                    <a:pt x="366" y="284"/>
                  </a:lnTo>
                  <a:lnTo>
                    <a:pt x="378" y="280"/>
                  </a:lnTo>
                  <a:lnTo>
                    <a:pt x="390" y="276"/>
                  </a:lnTo>
                  <a:lnTo>
                    <a:pt x="392" y="260"/>
                  </a:lnTo>
                  <a:lnTo>
                    <a:pt x="420" y="262"/>
                  </a:lnTo>
                  <a:lnTo>
                    <a:pt x="418" y="280"/>
                  </a:lnTo>
                  <a:lnTo>
                    <a:pt x="418" y="280"/>
                  </a:lnTo>
                  <a:lnTo>
                    <a:pt x="430" y="284"/>
                  </a:lnTo>
                  <a:lnTo>
                    <a:pt x="442" y="292"/>
                  </a:lnTo>
                  <a:lnTo>
                    <a:pt x="454" y="280"/>
                  </a:lnTo>
                  <a:lnTo>
                    <a:pt x="472" y="302"/>
                  </a:lnTo>
                  <a:lnTo>
                    <a:pt x="458" y="312"/>
                  </a:lnTo>
                  <a:lnTo>
                    <a:pt x="458" y="312"/>
                  </a:lnTo>
                  <a:lnTo>
                    <a:pt x="464" y="324"/>
                  </a:lnTo>
                  <a:lnTo>
                    <a:pt x="466" y="338"/>
                  </a:lnTo>
                  <a:lnTo>
                    <a:pt x="482" y="338"/>
                  </a:lnTo>
                  <a:lnTo>
                    <a:pt x="480" y="366"/>
                  </a:lnTo>
                  <a:close/>
                  <a:moveTo>
                    <a:pt x="524" y="188"/>
                  </a:moveTo>
                  <a:lnTo>
                    <a:pt x="508" y="186"/>
                  </a:lnTo>
                  <a:lnTo>
                    <a:pt x="508" y="186"/>
                  </a:lnTo>
                  <a:lnTo>
                    <a:pt x="502" y="200"/>
                  </a:lnTo>
                  <a:lnTo>
                    <a:pt x="496" y="210"/>
                  </a:lnTo>
                  <a:lnTo>
                    <a:pt x="506" y="222"/>
                  </a:lnTo>
                  <a:lnTo>
                    <a:pt x="484" y="240"/>
                  </a:lnTo>
                  <a:lnTo>
                    <a:pt x="474" y="228"/>
                  </a:lnTo>
                  <a:lnTo>
                    <a:pt x="474" y="228"/>
                  </a:lnTo>
                  <a:lnTo>
                    <a:pt x="462" y="234"/>
                  </a:lnTo>
                  <a:lnTo>
                    <a:pt x="450" y="236"/>
                  </a:lnTo>
                  <a:lnTo>
                    <a:pt x="448" y="252"/>
                  </a:lnTo>
                  <a:lnTo>
                    <a:pt x="420" y="250"/>
                  </a:lnTo>
                  <a:lnTo>
                    <a:pt x="422" y="234"/>
                  </a:lnTo>
                  <a:lnTo>
                    <a:pt x="422" y="234"/>
                  </a:lnTo>
                  <a:lnTo>
                    <a:pt x="410" y="228"/>
                  </a:lnTo>
                  <a:lnTo>
                    <a:pt x="398" y="222"/>
                  </a:lnTo>
                  <a:lnTo>
                    <a:pt x="386" y="232"/>
                  </a:lnTo>
                  <a:lnTo>
                    <a:pt x="368" y="210"/>
                  </a:lnTo>
                  <a:lnTo>
                    <a:pt x="380" y="200"/>
                  </a:lnTo>
                  <a:lnTo>
                    <a:pt x="380" y="200"/>
                  </a:lnTo>
                  <a:lnTo>
                    <a:pt x="376" y="188"/>
                  </a:lnTo>
                  <a:lnTo>
                    <a:pt x="372" y="176"/>
                  </a:lnTo>
                  <a:lnTo>
                    <a:pt x="358" y="174"/>
                  </a:lnTo>
                  <a:lnTo>
                    <a:pt x="360" y="146"/>
                  </a:lnTo>
                  <a:lnTo>
                    <a:pt x="376" y="148"/>
                  </a:lnTo>
                  <a:lnTo>
                    <a:pt x="376" y="148"/>
                  </a:lnTo>
                  <a:lnTo>
                    <a:pt x="380" y="136"/>
                  </a:lnTo>
                  <a:lnTo>
                    <a:pt x="388" y="124"/>
                  </a:lnTo>
                  <a:lnTo>
                    <a:pt x="378" y="112"/>
                  </a:lnTo>
                  <a:lnTo>
                    <a:pt x="398" y="94"/>
                  </a:lnTo>
                  <a:lnTo>
                    <a:pt x="408" y="108"/>
                  </a:lnTo>
                  <a:lnTo>
                    <a:pt x="408" y="108"/>
                  </a:lnTo>
                  <a:lnTo>
                    <a:pt x="420" y="102"/>
                  </a:lnTo>
                  <a:lnTo>
                    <a:pt x="434" y="100"/>
                  </a:lnTo>
                  <a:lnTo>
                    <a:pt x="436" y="84"/>
                  </a:lnTo>
                  <a:lnTo>
                    <a:pt x="462" y="86"/>
                  </a:lnTo>
                  <a:lnTo>
                    <a:pt x="460" y="102"/>
                  </a:lnTo>
                  <a:lnTo>
                    <a:pt x="460" y="102"/>
                  </a:lnTo>
                  <a:lnTo>
                    <a:pt x="474" y="106"/>
                  </a:lnTo>
                  <a:lnTo>
                    <a:pt x="484" y="114"/>
                  </a:lnTo>
                  <a:lnTo>
                    <a:pt x="496" y="104"/>
                  </a:lnTo>
                  <a:lnTo>
                    <a:pt x="514" y="124"/>
                  </a:lnTo>
                  <a:lnTo>
                    <a:pt x="502" y="134"/>
                  </a:lnTo>
                  <a:lnTo>
                    <a:pt x="502" y="134"/>
                  </a:lnTo>
                  <a:lnTo>
                    <a:pt x="508" y="146"/>
                  </a:lnTo>
                  <a:lnTo>
                    <a:pt x="510" y="160"/>
                  </a:lnTo>
                  <a:lnTo>
                    <a:pt x="526" y="162"/>
                  </a:lnTo>
                  <a:lnTo>
                    <a:pt x="524" y="188"/>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grpSp>
      <p:grpSp>
        <p:nvGrpSpPr>
          <p:cNvPr id="18" name="Group 17">
            <a:extLst>
              <a:ext uri="{FF2B5EF4-FFF2-40B4-BE49-F238E27FC236}">
                <a16:creationId xmlns:a16="http://schemas.microsoft.com/office/drawing/2014/main" xmlns="" id="{992E879B-1E35-4939-BC1B-28B27631FD7C}"/>
              </a:ext>
            </a:extLst>
          </p:cNvPr>
          <p:cNvGrpSpPr/>
          <p:nvPr/>
        </p:nvGrpSpPr>
        <p:grpSpPr>
          <a:xfrm>
            <a:off x="2431173" y="4411198"/>
            <a:ext cx="548639" cy="524509"/>
            <a:chOff x="263525" y="428625"/>
            <a:chExt cx="1081088" cy="1072094"/>
          </a:xfrm>
          <a:solidFill>
            <a:srgbClr val="FEC200"/>
          </a:solidFill>
        </p:grpSpPr>
        <p:sp>
          <p:nvSpPr>
            <p:cNvPr id="19" name="Freeform 27">
              <a:extLst>
                <a:ext uri="{FF2B5EF4-FFF2-40B4-BE49-F238E27FC236}">
                  <a16:creationId xmlns:a16="http://schemas.microsoft.com/office/drawing/2014/main" xmlns="" id="{AC9189F2-9C31-4EBD-9AA2-F94FB9D9EEBF}"/>
                </a:ext>
              </a:extLst>
            </p:cNvPr>
            <p:cNvSpPr>
              <a:spLocks/>
            </p:cNvSpPr>
            <p:nvPr/>
          </p:nvSpPr>
          <p:spPr bwMode="auto">
            <a:xfrm>
              <a:off x="311151" y="1183219"/>
              <a:ext cx="1033462" cy="317500"/>
            </a:xfrm>
            <a:custGeom>
              <a:avLst/>
              <a:gdLst/>
              <a:ahLst/>
              <a:cxnLst>
                <a:cxn ang="0">
                  <a:pos x="171" y="40"/>
                </a:cxn>
                <a:cxn ang="0">
                  <a:pos x="163" y="44"/>
                </a:cxn>
                <a:cxn ang="0">
                  <a:pos x="158" y="52"/>
                </a:cxn>
                <a:cxn ang="0">
                  <a:pos x="155" y="62"/>
                </a:cxn>
                <a:cxn ang="0">
                  <a:pos x="155" y="71"/>
                </a:cxn>
                <a:cxn ang="0">
                  <a:pos x="161" y="88"/>
                </a:cxn>
                <a:cxn ang="0">
                  <a:pos x="168" y="93"/>
                </a:cxn>
                <a:cxn ang="0">
                  <a:pos x="170" y="94"/>
                </a:cxn>
                <a:cxn ang="0">
                  <a:pos x="335" y="94"/>
                </a:cxn>
                <a:cxn ang="0">
                  <a:pos x="337" y="106"/>
                </a:cxn>
                <a:cxn ang="0">
                  <a:pos x="327" y="110"/>
                </a:cxn>
                <a:cxn ang="0">
                  <a:pos x="311" y="115"/>
                </a:cxn>
                <a:cxn ang="0">
                  <a:pos x="259" y="123"/>
                </a:cxn>
                <a:cxn ang="0">
                  <a:pos x="212" y="125"/>
                </a:cxn>
                <a:cxn ang="0">
                  <a:pos x="183" y="123"/>
                </a:cxn>
                <a:cxn ang="0">
                  <a:pos x="159" y="119"/>
                </a:cxn>
                <a:cxn ang="0">
                  <a:pos x="140" y="110"/>
                </a:cxn>
                <a:cxn ang="0">
                  <a:pos x="135" y="104"/>
                </a:cxn>
                <a:cxn ang="0">
                  <a:pos x="132" y="98"/>
                </a:cxn>
                <a:cxn ang="0">
                  <a:pos x="128" y="79"/>
                </a:cxn>
                <a:cxn ang="0">
                  <a:pos x="127" y="55"/>
                </a:cxn>
                <a:cxn ang="0">
                  <a:pos x="127" y="55"/>
                </a:cxn>
                <a:cxn ang="0">
                  <a:pos x="124" y="52"/>
                </a:cxn>
                <a:cxn ang="0">
                  <a:pos x="105" y="40"/>
                </a:cxn>
                <a:cxn ang="0">
                  <a:pos x="63" y="16"/>
                </a:cxn>
                <a:cxn ang="0">
                  <a:pos x="35" y="4"/>
                </a:cxn>
                <a:cxn ang="0">
                  <a:pos x="24" y="1"/>
                </a:cxn>
                <a:cxn ang="0">
                  <a:pos x="13" y="0"/>
                </a:cxn>
                <a:cxn ang="0">
                  <a:pos x="7" y="1"/>
                </a:cxn>
                <a:cxn ang="0">
                  <a:pos x="3" y="3"/>
                </a:cxn>
                <a:cxn ang="0">
                  <a:pos x="1" y="9"/>
                </a:cxn>
                <a:cxn ang="0">
                  <a:pos x="0" y="20"/>
                </a:cxn>
                <a:cxn ang="0">
                  <a:pos x="1" y="38"/>
                </a:cxn>
                <a:cxn ang="0">
                  <a:pos x="8" y="64"/>
                </a:cxn>
                <a:cxn ang="0">
                  <a:pos x="12" y="74"/>
                </a:cxn>
                <a:cxn ang="0">
                  <a:pos x="20" y="85"/>
                </a:cxn>
                <a:cxn ang="0">
                  <a:pos x="47" y="106"/>
                </a:cxn>
                <a:cxn ang="0">
                  <a:pos x="84" y="129"/>
                </a:cxn>
                <a:cxn ang="0">
                  <a:pos x="126" y="151"/>
                </a:cxn>
                <a:cxn ang="0">
                  <a:pos x="171" y="171"/>
                </a:cxn>
                <a:cxn ang="0">
                  <a:pos x="212" y="186"/>
                </a:cxn>
                <a:cxn ang="0">
                  <a:pos x="248" y="197"/>
                </a:cxn>
                <a:cxn ang="0">
                  <a:pos x="273" y="200"/>
                </a:cxn>
                <a:cxn ang="0">
                  <a:pos x="273" y="200"/>
                </a:cxn>
                <a:cxn ang="0">
                  <a:pos x="290" y="198"/>
                </a:cxn>
                <a:cxn ang="0">
                  <a:pos x="358" y="180"/>
                </a:cxn>
                <a:cxn ang="0">
                  <a:pos x="482" y="143"/>
                </a:cxn>
                <a:cxn ang="0">
                  <a:pos x="530" y="127"/>
                </a:cxn>
                <a:cxn ang="0">
                  <a:pos x="534" y="127"/>
                </a:cxn>
                <a:cxn ang="0">
                  <a:pos x="567" y="135"/>
                </a:cxn>
                <a:cxn ang="0">
                  <a:pos x="638" y="159"/>
                </a:cxn>
                <a:cxn ang="0">
                  <a:pos x="651" y="17"/>
                </a:cxn>
                <a:cxn ang="0">
                  <a:pos x="641" y="14"/>
                </a:cxn>
                <a:cxn ang="0">
                  <a:pos x="617" y="9"/>
                </a:cxn>
                <a:cxn ang="0">
                  <a:pos x="570" y="5"/>
                </a:cxn>
                <a:cxn ang="0">
                  <a:pos x="496" y="5"/>
                </a:cxn>
                <a:cxn ang="0">
                  <a:pos x="416" y="10"/>
                </a:cxn>
                <a:cxn ang="0">
                  <a:pos x="298" y="22"/>
                </a:cxn>
                <a:cxn ang="0">
                  <a:pos x="188" y="37"/>
                </a:cxn>
                <a:cxn ang="0">
                  <a:pos x="171" y="40"/>
                </a:cxn>
              </a:cxnLst>
              <a:rect l="0" t="0" r="r" b="b"/>
              <a:pathLst>
                <a:path w="651" h="200">
                  <a:moveTo>
                    <a:pt x="171" y="40"/>
                  </a:moveTo>
                  <a:lnTo>
                    <a:pt x="171" y="40"/>
                  </a:lnTo>
                  <a:lnTo>
                    <a:pt x="166" y="42"/>
                  </a:lnTo>
                  <a:lnTo>
                    <a:pt x="163" y="44"/>
                  </a:lnTo>
                  <a:lnTo>
                    <a:pt x="160" y="48"/>
                  </a:lnTo>
                  <a:lnTo>
                    <a:pt x="158" y="52"/>
                  </a:lnTo>
                  <a:lnTo>
                    <a:pt x="155" y="57"/>
                  </a:lnTo>
                  <a:lnTo>
                    <a:pt x="155" y="62"/>
                  </a:lnTo>
                  <a:lnTo>
                    <a:pt x="155" y="71"/>
                  </a:lnTo>
                  <a:lnTo>
                    <a:pt x="155" y="71"/>
                  </a:lnTo>
                  <a:lnTo>
                    <a:pt x="158" y="81"/>
                  </a:lnTo>
                  <a:lnTo>
                    <a:pt x="161" y="88"/>
                  </a:lnTo>
                  <a:lnTo>
                    <a:pt x="166" y="92"/>
                  </a:lnTo>
                  <a:lnTo>
                    <a:pt x="168" y="93"/>
                  </a:lnTo>
                  <a:lnTo>
                    <a:pt x="170" y="94"/>
                  </a:lnTo>
                  <a:lnTo>
                    <a:pt x="170" y="94"/>
                  </a:lnTo>
                  <a:lnTo>
                    <a:pt x="232" y="94"/>
                  </a:lnTo>
                  <a:lnTo>
                    <a:pt x="335" y="94"/>
                  </a:lnTo>
                  <a:lnTo>
                    <a:pt x="372" y="94"/>
                  </a:lnTo>
                  <a:lnTo>
                    <a:pt x="337" y="106"/>
                  </a:lnTo>
                  <a:lnTo>
                    <a:pt x="337" y="106"/>
                  </a:lnTo>
                  <a:lnTo>
                    <a:pt x="327" y="110"/>
                  </a:lnTo>
                  <a:lnTo>
                    <a:pt x="327" y="110"/>
                  </a:lnTo>
                  <a:lnTo>
                    <a:pt x="311" y="115"/>
                  </a:lnTo>
                  <a:lnTo>
                    <a:pt x="287" y="119"/>
                  </a:lnTo>
                  <a:lnTo>
                    <a:pt x="259" y="123"/>
                  </a:lnTo>
                  <a:lnTo>
                    <a:pt x="227" y="125"/>
                  </a:lnTo>
                  <a:lnTo>
                    <a:pt x="212" y="125"/>
                  </a:lnTo>
                  <a:lnTo>
                    <a:pt x="197" y="125"/>
                  </a:lnTo>
                  <a:lnTo>
                    <a:pt x="183" y="123"/>
                  </a:lnTo>
                  <a:lnTo>
                    <a:pt x="170" y="122"/>
                  </a:lnTo>
                  <a:lnTo>
                    <a:pt x="159" y="119"/>
                  </a:lnTo>
                  <a:lnTo>
                    <a:pt x="148" y="115"/>
                  </a:lnTo>
                  <a:lnTo>
                    <a:pt x="140" y="110"/>
                  </a:lnTo>
                  <a:lnTo>
                    <a:pt x="137" y="107"/>
                  </a:lnTo>
                  <a:lnTo>
                    <a:pt x="135" y="104"/>
                  </a:lnTo>
                  <a:lnTo>
                    <a:pt x="135" y="104"/>
                  </a:lnTo>
                  <a:lnTo>
                    <a:pt x="132" y="98"/>
                  </a:lnTo>
                  <a:lnTo>
                    <a:pt x="130" y="92"/>
                  </a:lnTo>
                  <a:lnTo>
                    <a:pt x="128" y="79"/>
                  </a:lnTo>
                  <a:lnTo>
                    <a:pt x="127" y="65"/>
                  </a:lnTo>
                  <a:lnTo>
                    <a:pt x="127" y="55"/>
                  </a:lnTo>
                  <a:lnTo>
                    <a:pt x="127" y="55"/>
                  </a:lnTo>
                  <a:lnTo>
                    <a:pt x="127" y="55"/>
                  </a:lnTo>
                  <a:lnTo>
                    <a:pt x="127" y="55"/>
                  </a:lnTo>
                  <a:lnTo>
                    <a:pt x="124" y="52"/>
                  </a:lnTo>
                  <a:lnTo>
                    <a:pt x="124" y="52"/>
                  </a:lnTo>
                  <a:lnTo>
                    <a:pt x="105" y="40"/>
                  </a:lnTo>
                  <a:lnTo>
                    <a:pt x="77" y="24"/>
                  </a:lnTo>
                  <a:lnTo>
                    <a:pt x="63" y="16"/>
                  </a:lnTo>
                  <a:lnTo>
                    <a:pt x="49" y="9"/>
                  </a:lnTo>
                  <a:lnTo>
                    <a:pt x="35" y="4"/>
                  </a:lnTo>
                  <a:lnTo>
                    <a:pt x="24" y="1"/>
                  </a:lnTo>
                  <a:lnTo>
                    <a:pt x="24" y="1"/>
                  </a:lnTo>
                  <a:lnTo>
                    <a:pt x="13" y="0"/>
                  </a:lnTo>
                  <a:lnTo>
                    <a:pt x="13" y="0"/>
                  </a:lnTo>
                  <a:lnTo>
                    <a:pt x="10" y="0"/>
                  </a:lnTo>
                  <a:lnTo>
                    <a:pt x="7" y="1"/>
                  </a:lnTo>
                  <a:lnTo>
                    <a:pt x="3" y="3"/>
                  </a:lnTo>
                  <a:lnTo>
                    <a:pt x="3" y="3"/>
                  </a:lnTo>
                  <a:lnTo>
                    <a:pt x="2" y="6"/>
                  </a:lnTo>
                  <a:lnTo>
                    <a:pt x="1" y="9"/>
                  </a:lnTo>
                  <a:lnTo>
                    <a:pt x="0" y="14"/>
                  </a:lnTo>
                  <a:lnTo>
                    <a:pt x="0" y="20"/>
                  </a:lnTo>
                  <a:lnTo>
                    <a:pt x="0" y="28"/>
                  </a:lnTo>
                  <a:lnTo>
                    <a:pt x="1" y="38"/>
                  </a:lnTo>
                  <a:lnTo>
                    <a:pt x="8" y="64"/>
                  </a:lnTo>
                  <a:lnTo>
                    <a:pt x="8" y="64"/>
                  </a:lnTo>
                  <a:lnTo>
                    <a:pt x="9" y="69"/>
                  </a:lnTo>
                  <a:lnTo>
                    <a:pt x="12" y="74"/>
                  </a:lnTo>
                  <a:lnTo>
                    <a:pt x="16" y="79"/>
                  </a:lnTo>
                  <a:lnTo>
                    <a:pt x="20" y="85"/>
                  </a:lnTo>
                  <a:lnTo>
                    <a:pt x="32" y="95"/>
                  </a:lnTo>
                  <a:lnTo>
                    <a:pt x="47" y="106"/>
                  </a:lnTo>
                  <a:lnTo>
                    <a:pt x="64" y="118"/>
                  </a:lnTo>
                  <a:lnTo>
                    <a:pt x="84" y="129"/>
                  </a:lnTo>
                  <a:lnTo>
                    <a:pt x="105" y="140"/>
                  </a:lnTo>
                  <a:lnTo>
                    <a:pt x="126" y="151"/>
                  </a:lnTo>
                  <a:lnTo>
                    <a:pt x="148" y="161"/>
                  </a:lnTo>
                  <a:lnTo>
                    <a:pt x="171" y="171"/>
                  </a:lnTo>
                  <a:lnTo>
                    <a:pt x="192" y="179"/>
                  </a:lnTo>
                  <a:lnTo>
                    <a:pt x="212" y="186"/>
                  </a:lnTo>
                  <a:lnTo>
                    <a:pt x="232" y="192"/>
                  </a:lnTo>
                  <a:lnTo>
                    <a:pt x="248" y="197"/>
                  </a:lnTo>
                  <a:lnTo>
                    <a:pt x="262" y="199"/>
                  </a:lnTo>
                  <a:lnTo>
                    <a:pt x="273" y="200"/>
                  </a:lnTo>
                  <a:lnTo>
                    <a:pt x="273" y="200"/>
                  </a:lnTo>
                  <a:lnTo>
                    <a:pt x="273" y="200"/>
                  </a:lnTo>
                  <a:lnTo>
                    <a:pt x="280" y="200"/>
                  </a:lnTo>
                  <a:lnTo>
                    <a:pt x="290" y="198"/>
                  </a:lnTo>
                  <a:lnTo>
                    <a:pt x="320" y="191"/>
                  </a:lnTo>
                  <a:lnTo>
                    <a:pt x="358" y="180"/>
                  </a:lnTo>
                  <a:lnTo>
                    <a:pt x="401" y="168"/>
                  </a:lnTo>
                  <a:lnTo>
                    <a:pt x="482" y="143"/>
                  </a:lnTo>
                  <a:lnTo>
                    <a:pt x="530" y="127"/>
                  </a:lnTo>
                  <a:lnTo>
                    <a:pt x="530" y="127"/>
                  </a:lnTo>
                  <a:lnTo>
                    <a:pt x="534" y="127"/>
                  </a:lnTo>
                  <a:lnTo>
                    <a:pt x="534" y="127"/>
                  </a:lnTo>
                  <a:lnTo>
                    <a:pt x="545" y="129"/>
                  </a:lnTo>
                  <a:lnTo>
                    <a:pt x="567" y="135"/>
                  </a:lnTo>
                  <a:lnTo>
                    <a:pt x="638" y="159"/>
                  </a:lnTo>
                  <a:lnTo>
                    <a:pt x="638" y="159"/>
                  </a:lnTo>
                  <a:lnTo>
                    <a:pt x="651" y="163"/>
                  </a:lnTo>
                  <a:lnTo>
                    <a:pt x="651" y="17"/>
                  </a:lnTo>
                  <a:lnTo>
                    <a:pt x="651" y="17"/>
                  </a:lnTo>
                  <a:lnTo>
                    <a:pt x="641" y="14"/>
                  </a:lnTo>
                  <a:lnTo>
                    <a:pt x="630" y="11"/>
                  </a:lnTo>
                  <a:lnTo>
                    <a:pt x="617" y="9"/>
                  </a:lnTo>
                  <a:lnTo>
                    <a:pt x="602" y="7"/>
                  </a:lnTo>
                  <a:lnTo>
                    <a:pt x="570" y="5"/>
                  </a:lnTo>
                  <a:lnTo>
                    <a:pt x="535" y="4"/>
                  </a:lnTo>
                  <a:lnTo>
                    <a:pt x="496" y="5"/>
                  </a:lnTo>
                  <a:lnTo>
                    <a:pt x="457" y="7"/>
                  </a:lnTo>
                  <a:lnTo>
                    <a:pt x="416" y="10"/>
                  </a:lnTo>
                  <a:lnTo>
                    <a:pt x="375" y="13"/>
                  </a:lnTo>
                  <a:lnTo>
                    <a:pt x="298" y="22"/>
                  </a:lnTo>
                  <a:lnTo>
                    <a:pt x="234" y="30"/>
                  </a:lnTo>
                  <a:lnTo>
                    <a:pt x="188" y="37"/>
                  </a:lnTo>
                  <a:lnTo>
                    <a:pt x="171" y="40"/>
                  </a:lnTo>
                  <a:lnTo>
                    <a:pt x="171"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0" name="Freeform 29">
              <a:extLst>
                <a:ext uri="{FF2B5EF4-FFF2-40B4-BE49-F238E27FC236}">
                  <a16:creationId xmlns:a16="http://schemas.microsoft.com/office/drawing/2014/main" xmlns="" id="{888BAF0E-3030-4551-AFE9-474F3DCBA2C0}"/>
                </a:ext>
              </a:extLst>
            </p:cNvPr>
            <p:cNvSpPr>
              <a:spLocks/>
            </p:cNvSpPr>
            <p:nvPr/>
          </p:nvSpPr>
          <p:spPr bwMode="auto">
            <a:xfrm>
              <a:off x="293688" y="808037"/>
              <a:ext cx="757238" cy="322263"/>
            </a:xfrm>
            <a:custGeom>
              <a:avLst/>
              <a:gdLst/>
              <a:ahLst/>
              <a:cxnLst>
                <a:cxn ang="0">
                  <a:pos x="477" y="170"/>
                </a:cxn>
                <a:cxn ang="0">
                  <a:pos x="477" y="170"/>
                </a:cxn>
                <a:cxn ang="0">
                  <a:pos x="477" y="176"/>
                </a:cxn>
                <a:cxn ang="0">
                  <a:pos x="475" y="182"/>
                </a:cxn>
                <a:cxn ang="0">
                  <a:pos x="472" y="188"/>
                </a:cxn>
                <a:cxn ang="0">
                  <a:pos x="468" y="193"/>
                </a:cxn>
                <a:cxn ang="0">
                  <a:pos x="462" y="197"/>
                </a:cxn>
                <a:cxn ang="0">
                  <a:pos x="457" y="200"/>
                </a:cxn>
                <a:cxn ang="0">
                  <a:pos x="451" y="202"/>
                </a:cxn>
                <a:cxn ang="0">
                  <a:pos x="444" y="203"/>
                </a:cxn>
                <a:cxn ang="0">
                  <a:pos x="33" y="203"/>
                </a:cxn>
                <a:cxn ang="0">
                  <a:pos x="33" y="203"/>
                </a:cxn>
                <a:cxn ang="0">
                  <a:pos x="27" y="202"/>
                </a:cxn>
                <a:cxn ang="0">
                  <a:pos x="21" y="200"/>
                </a:cxn>
                <a:cxn ang="0">
                  <a:pos x="14" y="197"/>
                </a:cxn>
                <a:cxn ang="0">
                  <a:pos x="10" y="193"/>
                </a:cxn>
                <a:cxn ang="0">
                  <a:pos x="6" y="188"/>
                </a:cxn>
                <a:cxn ang="0">
                  <a:pos x="3" y="182"/>
                </a:cxn>
                <a:cxn ang="0">
                  <a:pos x="1" y="176"/>
                </a:cxn>
                <a:cxn ang="0">
                  <a:pos x="0" y="170"/>
                </a:cxn>
                <a:cxn ang="0">
                  <a:pos x="0" y="0"/>
                </a:cxn>
                <a:cxn ang="0">
                  <a:pos x="195" y="0"/>
                </a:cxn>
                <a:cxn ang="0">
                  <a:pos x="195" y="23"/>
                </a:cxn>
                <a:cxn ang="0">
                  <a:pos x="283" y="23"/>
                </a:cxn>
                <a:cxn ang="0">
                  <a:pos x="283" y="6"/>
                </a:cxn>
                <a:cxn ang="0">
                  <a:pos x="477" y="6"/>
                </a:cxn>
                <a:cxn ang="0">
                  <a:pos x="477" y="170"/>
                </a:cxn>
              </a:cxnLst>
              <a:rect l="0" t="0" r="r" b="b"/>
              <a:pathLst>
                <a:path w="477" h="203">
                  <a:moveTo>
                    <a:pt x="477" y="170"/>
                  </a:moveTo>
                  <a:lnTo>
                    <a:pt x="477" y="170"/>
                  </a:lnTo>
                  <a:lnTo>
                    <a:pt x="477" y="176"/>
                  </a:lnTo>
                  <a:lnTo>
                    <a:pt x="475" y="182"/>
                  </a:lnTo>
                  <a:lnTo>
                    <a:pt x="472" y="188"/>
                  </a:lnTo>
                  <a:lnTo>
                    <a:pt x="468" y="193"/>
                  </a:lnTo>
                  <a:lnTo>
                    <a:pt x="462" y="197"/>
                  </a:lnTo>
                  <a:lnTo>
                    <a:pt x="457" y="200"/>
                  </a:lnTo>
                  <a:lnTo>
                    <a:pt x="451" y="202"/>
                  </a:lnTo>
                  <a:lnTo>
                    <a:pt x="444" y="203"/>
                  </a:lnTo>
                  <a:lnTo>
                    <a:pt x="33" y="203"/>
                  </a:lnTo>
                  <a:lnTo>
                    <a:pt x="33" y="203"/>
                  </a:lnTo>
                  <a:lnTo>
                    <a:pt x="27" y="202"/>
                  </a:lnTo>
                  <a:lnTo>
                    <a:pt x="21" y="200"/>
                  </a:lnTo>
                  <a:lnTo>
                    <a:pt x="14" y="197"/>
                  </a:lnTo>
                  <a:lnTo>
                    <a:pt x="10" y="193"/>
                  </a:lnTo>
                  <a:lnTo>
                    <a:pt x="6" y="188"/>
                  </a:lnTo>
                  <a:lnTo>
                    <a:pt x="3" y="182"/>
                  </a:lnTo>
                  <a:lnTo>
                    <a:pt x="1" y="176"/>
                  </a:lnTo>
                  <a:lnTo>
                    <a:pt x="0" y="170"/>
                  </a:lnTo>
                  <a:lnTo>
                    <a:pt x="0" y="0"/>
                  </a:lnTo>
                  <a:lnTo>
                    <a:pt x="195" y="0"/>
                  </a:lnTo>
                  <a:lnTo>
                    <a:pt x="195" y="23"/>
                  </a:lnTo>
                  <a:lnTo>
                    <a:pt x="283" y="23"/>
                  </a:lnTo>
                  <a:lnTo>
                    <a:pt x="283" y="6"/>
                  </a:lnTo>
                  <a:lnTo>
                    <a:pt x="477" y="6"/>
                  </a:lnTo>
                  <a:lnTo>
                    <a:pt x="477"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 name="Freeform 30">
              <a:extLst>
                <a:ext uri="{FF2B5EF4-FFF2-40B4-BE49-F238E27FC236}">
                  <a16:creationId xmlns:a16="http://schemas.microsoft.com/office/drawing/2014/main" xmlns="" id="{07D6D854-1E45-4507-8F89-FF5E6818FA47}"/>
                </a:ext>
              </a:extLst>
            </p:cNvPr>
            <p:cNvSpPr>
              <a:spLocks/>
            </p:cNvSpPr>
            <p:nvPr/>
          </p:nvSpPr>
          <p:spPr bwMode="auto">
            <a:xfrm>
              <a:off x="263525" y="428625"/>
              <a:ext cx="817563" cy="338138"/>
            </a:xfrm>
            <a:custGeom>
              <a:avLst/>
              <a:gdLst/>
              <a:ahLst/>
              <a:cxnLst>
                <a:cxn ang="0">
                  <a:pos x="0" y="39"/>
                </a:cxn>
                <a:cxn ang="0">
                  <a:pos x="188" y="39"/>
                </a:cxn>
                <a:cxn ang="0">
                  <a:pos x="188" y="39"/>
                </a:cxn>
                <a:cxn ang="0">
                  <a:pos x="189" y="32"/>
                </a:cxn>
                <a:cxn ang="0">
                  <a:pos x="191" y="24"/>
                </a:cxn>
                <a:cxn ang="0">
                  <a:pos x="195" y="18"/>
                </a:cxn>
                <a:cxn ang="0">
                  <a:pos x="200" y="12"/>
                </a:cxn>
                <a:cxn ang="0">
                  <a:pos x="205" y="8"/>
                </a:cxn>
                <a:cxn ang="0">
                  <a:pos x="212" y="4"/>
                </a:cxn>
                <a:cxn ang="0">
                  <a:pos x="219" y="2"/>
                </a:cxn>
                <a:cxn ang="0">
                  <a:pos x="227" y="0"/>
                </a:cxn>
                <a:cxn ang="0">
                  <a:pos x="289" y="0"/>
                </a:cxn>
                <a:cxn ang="0">
                  <a:pos x="289" y="0"/>
                </a:cxn>
                <a:cxn ang="0">
                  <a:pos x="297" y="2"/>
                </a:cxn>
                <a:cxn ang="0">
                  <a:pos x="304" y="4"/>
                </a:cxn>
                <a:cxn ang="0">
                  <a:pos x="310" y="8"/>
                </a:cxn>
                <a:cxn ang="0">
                  <a:pos x="316" y="12"/>
                </a:cxn>
                <a:cxn ang="0">
                  <a:pos x="321" y="18"/>
                </a:cxn>
                <a:cxn ang="0">
                  <a:pos x="324" y="24"/>
                </a:cxn>
                <a:cxn ang="0">
                  <a:pos x="326" y="32"/>
                </a:cxn>
                <a:cxn ang="0">
                  <a:pos x="327" y="39"/>
                </a:cxn>
                <a:cxn ang="0">
                  <a:pos x="515" y="39"/>
                </a:cxn>
                <a:cxn ang="0">
                  <a:pos x="515" y="193"/>
                </a:cxn>
                <a:cxn ang="0">
                  <a:pos x="515" y="193"/>
                </a:cxn>
                <a:cxn ang="0">
                  <a:pos x="515" y="197"/>
                </a:cxn>
                <a:cxn ang="0">
                  <a:pos x="514" y="201"/>
                </a:cxn>
                <a:cxn ang="0">
                  <a:pos x="512" y="204"/>
                </a:cxn>
                <a:cxn ang="0">
                  <a:pos x="510" y="207"/>
                </a:cxn>
                <a:cxn ang="0">
                  <a:pos x="507" y="209"/>
                </a:cxn>
                <a:cxn ang="0">
                  <a:pos x="504" y="211"/>
                </a:cxn>
                <a:cxn ang="0">
                  <a:pos x="500" y="212"/>
                </a:cxn>
                <a:cxn ang="0">
                  <a:pos x="496" y="213"/>
                </a:cxn>
                <a:cxn ang="0">
                  <a:pos x="302" y="213"/>
                </a:cxn>
                <a:cxn ang="0">
                  <a:pos x="302" y="190"/>
                </a:cxn>
                <a:cxn ang="0">
                  <a:pos x="214" y="190"/>
                </a:cxn>
                <a:cxn ang="0">
                  <a:pos x="214" y="213"/>
                </a:cxn>
                <a:cxn ang="0">
                  <a:pos x="19" y="213"/>
                </a:cxn>
                <a:cxn ang="0">
                  <a:pos x="19" y="213"/>
                </a:cxn>
                <a:cxn ang="0">
                  <a:pos x="16" y="212"/>
                </a:cxn>
                <a:cxn ang="0">
                  <a:pos x="12" y="211"/>
                </a:cxn>
                <a:cxn ang="0">
                  <a:pos x="9" y="209"/>
                </a:cxn>
                <a:cxn ang="0">
                  <a:pos x="6" y="207"/>
                </a:cxn>
                <a:cxn ang="0">
                  <a:pos x="4" y="204"/>
                </a:cxn>
                <a:cxn ang="0">
                  <a:pos x="2" y="201"/>
                </a:cxn>
                <a:cxn ang="0">
                  <a:pos x="1" y="197"/>
                </a:cxn>
                <a:cxn ang="0">
                  <a:pos x="0" y="193"/>
                </a:cxn>
                <a:cxn ang="0">
                  <a:pos x="0" y="39"/>
                </a:cxn>
              </a:cxnLst>
              <a:rect l="0" t="0" r="r" b="b"/>
              <a:pathLst>
                <a:path w="515" h="213">
                  <a:moveTo>
                    <a:pt x="0" y="39"/>
                  </a:moveTo>
                  <a:lnTo>
                    <a:pt x="188" y="39"/>
                  </a:lnTo>
                  <a:lnTo>
                    <a:pt x="188" y="39"/>
                  </a:lnTo>
                  <a:lnTo>
                    <a:pt x="189" y="32"/>
                  </a:lnTo>
                  <a:lnTo>
                    <a:pt x="191" y="24"/>
                  </a:lnTo>
                  <a:lnTo>
                    <a:pt x="195" y="18"/>
                  </a:lnTo>
                  <a:lnTo>
                    <a:pt x="200" y="12"/>
                  </a:lnTo>
                  <a:lnTo>
                    <a:pt x="205" y="8"/>
                  </a:lnTo>
                  <a:lnTo>
                    <a:pt x="212" y="4"/>
                  </a:lnTo>
                  <a:lnTo>
                    <a:pt x="219" y="2"/>
                  </a:lnTo>
                  <a:lnTo>
                    <a:pt x="227" y="0"/>
                  </a:lnTo>
                  <a:lnTo>
                    <a:pt x="289" y="0"/>
                  </a:lnTo>
                  <a:lnTo>
                    <a:pt x="289" y="0"/>
                  </a:lnTo>
                  <a:lnTo>
                    <a:pt x="297" y="2"/>
                  </a:lnTo>
                  <a:lnTo>
                    <a:pt x="304" y="4"/>
                  </a:lnTo>
                  <a:lnTo>
                    <a:pt x="310" y="8"/>
                  </a:lnTo>
                  <a:lnTo>
                    <a:pt x="316" y="12"/>
                  </a:lnTo>
                  <a:lnTo>
                    <a:pt x="321" y="18"/>
                  </a:lnTo>
                  <a:lnTo>
                    <a:pt x="324" y="24"/>
                  </a:lnTo>
                  <a:lnTo>
                    <a:pt x="326" y="32"/>
                  </a:lnTo>
                  <a:lnTo>
                    <a:pt x="327" y="39"/>
                  </a:lnTo>
                  <a:lnTo>
                    <a:pt x="515" y="39"/>
                  </a:lnTo>
                  <a:lnTo>
                    <a:pt x="515" y="193"/>
                  </a:lnTo>
                  <a:lnTo>
                    <a:pt x="515" y="193"/>
                  </a:lnTo>
                  <a:lnTo>
                    <a:pt x="515" y="197"/>
                  </a:lnTo>
                  <a:lnTo>
                    <a:pt x="514" y="201"/>
                  </a:lnTo>
                  <a:lnTo>
                    <a:pt x="512" y="204"/>
                  </a:lnTo>
                  <a:lnTo>
                    <a:pt x="510" y="207"/>
                  </a:lnTo>
                  <a:lnTo>
                    <a:pt x="507" y="209"/>
                  </a:lnTo>
                  <a:lnTo>
                    <a:pt x="504" y="211"/>
                  </a:lnTo>
                  <a:lnTo>
                    <a:pt x="500" y="212"/>
                  </a:lnTo>
                  <a:lnTo>
                    <a:pt x="496" y="213"/>
                  </a:lnTo>
                  <a:lnTo>
                    <a:pt x="302" y="213"/>
                  </a:lnTo>
                  <a:lnTo>
                    <a:pt x="302" y="190"/>
                  </a:lnTo>
                  <a:lnTo>
                    <a:pt x="214" y="190"/>
                  </a:lnTo>
                  <a:lnTo>
                    <a:pt x="214" y="213"/>
                  </a:lnTo>
                  <a:lnTo>
                    <a:pt x="19" y="213"/>
                  </a:lnTo>
                  <a:lnTo>
                    <a:pt x="19" y="213"/>
                  </a:lnTo>
                  <a:lnTo>
                    <a:pt x="16" y="212"/>
                  </a:lnTo>
                  <a:lnTo>
                    <a:pt x="12" y="211"/>
                  </a:lnTo>
                  <a:lnTo>
                    <a:pt x="9" y="209"/>
                  </a:lnTo>
                  <a:lnTo>
                    <a:pt x="6" y="207"/>
                  </a:lnTo>
                  <a:lnTo>
                    <a:pt x="4" y="204"/>
                  </a:lnTo>
                  <a:lnTo>
                    <a:pt x="2" y="201"/>
                  </a:lnTo>
                  <a:lnTo>
                    <a:pt x="1" y="197"/>
                  </a:lnTo>
                  <a:lnTo>
                    <a:pt x="0" y="193"/>
                  </a:lnTo>
                  <a:lnTo>
                    <a:pt x="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4" name="TextBox 3">
            <a:extLst>
              <a:ext uri="{FF2B5EF4-FFF2-40B4-BE49-F238E27FC236}">
                <a16:creationId xmlns:a16="http://schemas.microsoft.com/office/drawing/2014/main" xmlns="" id="{1C87CBC2-AE3D-455C-9494-94C9DF56BFB3}"/>
              </a:ext>
            </a:extLst>
          </p:cNvPr>
          <p:cNvSpPr txBox="1"/>
          <p:nvPr/>
        </p:nvSpPr>
        <p:spPr>
          <a:xfrm>
            <a:off x="628650" y="5095682"/>
            <a:ext cx="6601709" cy="830997"/>
          </a:xfrm>
          <a:prstGeom prst="rect">
            <a:avLst/>
          </a:prstGeom>
          <a:noFill/>
        </p:spPr>
        <p:txBody>
          <a:bodyPr wrap="square" rtlCol="0">
            <a:spAutoFit/>
          </a:bodyPr>
          <a:lstStyle/>
          <a:p>
            <a:r>
              <a:rPr lang="it-IT" sz="2400" dirty="0">
                <a:latin typeface="Titillium Web" panose="00000500000000000000" pitchFamily="2" charset="0"/>
              </a:rPr>
              <a:t>Supporta l’</a:t>
            </a:r>
            <a:r>
              <a:rPr lang="it-IT" sz="2400" b="1" dirty="0">
                <a:latin typeface="Titillium Web" panose="00000500000000000000" pitchFamily="2" charset="0"/>
              </a:rPr>
              <a:t>introduzione</a:t>
            </a:r>
            <a:r>
              <a:rPr lang="it-IT" sz="2400" dirty="0">
                <a:latin typeface="Titillium Web" panose="00000500000000000000" pitchFamily="2" charset="0"/>
              </a:rPr>
              <a:t>, la </a:t>
            </a:r>
            <a:r>
              <a:rPr lang="it-IT" sz="2400" b="1" dirty="0">
                <a:latin typeface="Titillium Web" panose="00000500000000000000" pitchFamily="2" charset="0"/>
              </a:rPr>
              <a:t>preparazione</a:t>
            </a:r>
            <a:r>
              <a:rPr lang="it-IT" sz="2400" dirty="0">
                <a:latin typeface="Titillium Web" panose="00000500000000000000" pitchFamily="2" charset="0"/>
              </a:rPr>
              <a:t> e la </a:t>
            </a:r>
            <a:r>
              <a:rPr lang="it-IT" sz="2400" b="1" dirty="0">
                <a:latin typeface="Titillium Web" panose="00000500000000000000" pitchFamily="2" charset="0"/>
              </a:rPr>
              <a:t>gestione</a:t>
            </a:r>
            <a:r>
              <a:rPr lang="it-IT" sz="2400" dirty="0">
                <a:latin typeface="Titillium Web" panose="00000500000000000000" pitchFamily="2" charset="0"/>
              </a:rPr>
              <a:t> del lavoro agile presso l’ente locale.</a:t>
            </a:r>
            <a:endParaRPr lang="it-IT" dirty="0"/>
          </a:p>
        </p:txBody>
      </p:sp>
      <p:pic>
        <p:nvPicPr>
          <p:cNvPr id="22" name="Picture 21" descr="Risultato immagini per toolbox  vector">
            <a:extLst>
              <a:ext uri="{FF2B5EF4-FFF2-40B4-BE49-F238E27FC236}">
                <a16:creationId xmlns:a16="http://schemas.microsoft.com/office/drawing/2014/main" xmlns="" id="{CEC98371-10FD-487A-B1A0-6BFBCA910517}"/>
              </a:ext>
            </a:extLst>
          </p:cNvPr>
          <p:cNvPicPr/>
          <p:nvPr/>
        </p:nvPicPr>
        <p:blipFill rotWithShape="1">
          <a:blip r:embed="rId2" cstate="print">
            <a:extLst>
              <a:ext uri="{BEBA8EAE-BF5A-486C-A8C5-ECC9F3942E4B}">
                <a14:imgProps xmlns:a14="http://schemas.microsoft.com/office/drawing/2010/main" xmlns="">
                  <a14:imgLayer r:embed="rId3">
                    <a14:imgEffect>
                      <a14:sharpenSoften amount="22000"/>
                    </a14:imgEffect>
                  </a14:imgLayer>
                </a14:imgProps>
              </a:ext>
              <a:ext uri="{28A0092B-C50C-407E-A947-70E740481C1C}">
                <a14:useLocalDpi xmlns:a14="http://schemas.microsoft.com/office/drawing/2010/main" xmlns="" val="0"/>
              </a:ext>
            </a:extLst>
          </a:blip>
          <a:srcRect l="12811" t="20291" r="11243" b="23901"/>
          <a:stretch/>
        </p:blipFill>
        <p:spPr bwMode="auto">
          <a:xfrm>
            <a:off x="6730806" y="4780373"/>
            <a:ext cx="1611916" cy="1148071"/>
          </a:xfrm>
          <a:prstGeom prst="rect">
            <a:avLst/>
          </a:prstGeom>
          <a:noFill/>
        </p:spPr>
      </p:pic>
      <p:sp>
        <p:nvSpPr>
          <p:cNvPr id="24" name="Title 1">
            <a:extLst>
              <a:ext uri="{FF2B5EF4-FFF2-40B4-BE49-F238E27FC236}">
                <a16:creationId xmlns:a16="http://schemas.microsoft.com/office/drawing/2014/main" xmlns="" id="{5B55D2D4-9F56-BE46-9B79-EEDE4013887A}"/>
              </a:ext>
            </a:extLst>
          </p:cNvPr>
          <p:cNvSpPr txBox="1">
            <a:spLocks/>
          </p:cNvSpPr>
          <p:nvPr/>
        </p:nvSpPr>
        <p:spPr>
          <a:xfrm>
            <a:off x="911339" y="897062"/>
            <a:ext cx="744967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Come abbiamo lavorato (Accordo ANCI)</a:t>
            </a:r>
          </a:p>
        </p:txBody>
      </p:sp>
    </p:spTree>
    <p:extLst>
      <p:ext uri="{BB962C8B-B14F-4D97-AF65-F5344CB8AC3E}">
        <p14:creationId xmlns:p14="http://schemas.microsoft.com/office/powerpoint/2010/main" xmlns="" val="64083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Google Shape;53;p10"/>
          <p:cNvSpPr txBox="1">
            <a:spLocks noGrp="1"/>
          </p:cNvSpPr>
          <p:nvPr>
            <p:ph type="body" idx="1"/>
          </p:nvPr>
        </p:nvSpPr>
        <p:spPr>
          <a:xfrm>
            <a:off x="628650" y="2276872"/>
            <a:ext cx="7886700" cy="2592288"/>
          </a:xfrm>
          <a:prstGeom prst="rect">
            <a:avLst/>
          </a:prstGeom>
          <a:noFill/>
          <a:ln>
            <a:noFill/>
          </a:ln>
        </p:spPr>
        <p:txBody>
          <a:bodyPr spcFirstLastPara="1" wrap="square" lIns="91425" tIns="45700" rIns="91425" bIns="45700" anchor="t" anchorCtr="0">
            <a:noAutofit/>
          </a:bodyPr>
          <a:lstStyle/>
          <a:p>
            <a:pPr marL="114300" indent="0" algn="just">
              <a:lnSpc>
                <a:spcPct val="150000"/>
              </a:lnSpc>
              <a:buNone/>
            </a:pPr>
            <a:r>
              <a:rPr lang="it-IT" sz="2000" dirty="0"/>
              <a:t>Il percorso formativo sul lavoro agile è suddiviso in moduli ed ha l'obbiettivo di elevare le competenze sul tema di tre specifici soggetti: </a:t>
            </a:r>
          </a:p>
          <a:p>
            <a:pPr marL="114300" indent="0" algn="ctr">
              <a:lnSpc>
                <a:spcPct val="150000"/>
              </a:lnSpc>
              <a:buNone/>
            </a:pPr>
            <a:r>
              <a:rPr lang="it-IT" sz="2000" dirty="0"/>
              <a:t/>
            </a:r>
            <a:br>
              <a:rPr lang="it-IT" sz="2000" dirty="0"/>
            </a:br>
            <a:r>
              <a:rPr lang="it-IT" sz="2000" dirty="0">
                <a:solidFill>
                  <a:srgbClr val="0070C0"/>
                </a:solidFill>
              </a:rPr>
              <a:t>il lavoratore agile</a:t>
            </a:r>
          </a:p>
          <a:p>
            <a:pPr marL="114300" indent="0" algn="ctr">
              <a:lnSpc>
                <a:spcPct val="150000"/>
              </a:lnSpc>
              <a:buNone/>
            </a:pPr>
            <a:r>
              <a:rPr lang="it-IT" sz="2000" dirty="0">
                <a:solidFill>
                  <a:srgbClr val="0070C0"/>
                </a:solidFill>
              </a:rPr>
              <a:t>il team dell'ente che gestisce il lavoro agile (</a:t>
            </a:r>
            <a:r>
              <a:rPr lang="it-IT" sz="2000" dirty="0" err="1">
                <a:solidFill>
                  <a:srgbClr val="0070C0"/>
                </a:solidFill>
              </a:rPr>
              <a:t>leading</a:t>
            </a:r>
            <a:r>
              <a:rPr lang="it-IT" sz="2000" dirty="0">
                <a:solidFill>
                  <a:srgbClr val="0070C0"/>
                </a:solidFill>
              </a:rPr>
              <a:t> </a:t>
            </a:r>
            <a:r>
              <a:rPr lang="it-IT" sz="2000" dirty="0" err="1">
                <a:solidFill>
                  <a:srgbClr val="0070C0"/>
                </a:solidFill>
              </a:rPr>
              <a:t>group</a:t>
            </a:r>
            <a:r>
              <a:rPr lang="it-IT" sz="2000" dirty="0">
                <a:solidFill>
                  <a:srgbClr val="0070C0"/>
                </a:solidFill>
              </a:rPr>
              <a:t>)</a:t>
            </a:r>
          </a:p>
          <a:p>
            <a:pPr marL="114300" indent="0" algn="ctr">
              <a:lnSpc>
                <a:spcPct val="150000"/>
              </a:lnSpc>
              <a:buNone/>
            </a:pPr>
            <a:r>
              <a:rPr lang="it-IT" sz="2000" dirty="0">
                <a:solidFill>
                  <a:srgbClr val="0070C0"/>
                </a:solidFill>
              </a:rPr>
              <a:t>la dirigenza.</a:t>
            </a:r>
          </a:p>
        </p:txBody>
      </p:sp>
      <p:sp>
        <p:nvSpPr>
          <p:cNvPr id="6" name="Google Shape;52;p10"/>
          <p:cNvSpPr txBox="1">
            <a:spLocks noGrp="1"/>
          </p:cNvSpPr>
          <p:nvPr>
            <p:ph type="title"/>
          </p:nvPr>
        </p:nvSpPr>
        <p:spPr>
          <a:xfrm>
            <a:off x="628650" y="982170"/>
            <a:ext cx="7886700" cy="1294702"/>
          </a:xfrm>
          <a:prstGeom prst="rect">
            <a:avLst/>
          </a:prstGeom>
          <a:noFill/>
          <a:ln>
            <a:noFill/>
          </a:ln>
        </p:spPr>
        <p:txBody>
          <a:bodyPr spcFirstLastPara="1" wrap="square" lIns="91425" tIns="45700" rIns="91425" bIns="45700" anchor="ctr" anchorCtr="0">
            <a:noAutofit/>
          </a:bodyPr>
          <a:lstStyle/>
          <a:p>
            <a:pPr algn="ctr">
              <a:buSzPts val="3200"/>
            </a:pPr>
            <a:r>
              <a:rPr lang="it-IT" sz="2400" dirty="0"/>
              <a:t>La formazione online e i prossimi eventi</a:t>
            </a:r>
            <a:r>
              <a:rPr lang="it-IT" dirty="0"/>
              <a:t/>
            </a:r>
            <a:br>
              <a:rPr lang="it-IT" dirty="0"/>
            </a:br>
            <a:r>
              <a:rPr lang="it-IT" dirty="0"/>
              <a:t>Il percorso formativo</a:t>
            </a:r>
            <a:endParaRPr dirty="0"/>
          </a:p>
        </p:txBody>
      </p:sp>
    </p:spTree>
    <p:extLst>
      <p:ext uri="{BB962C8B-B14F-4D97-AF65-F5344CB8AC3E}">
        <p14:creationId xmlns:p14="http://schemas.microsoft.com/office/powerpoint/2010/main" xmlns="" val="363971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4" name="Google Shape;53;p10"/>
          <p:cNvSpPr txBox="1">
            <a:spLocks/>
          </p:cNvSpPr>
          <p:nvPr/>
        </p:nvSpPr>
        <p:spPr>
          <a:xfrm>
            <a:off x="5575832" y="2073721"/>
            <a:ext cx="2160240" cy="178732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Titillium Web"/>
                <a:ea typeface="Titillium Web"/>
                <a:cs typeface="Titillium Web"/>
                <a:sym typeface="Titillium Web"/>
              </a:defRPr>
            </a:lvl1pPr>
            <a:lvl2pPr marL="914400" marR="0" lvl="1"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Titillium Web"/>
                <a:ea typeface="Titillium Web"/>
                <a:cs typeface="Titillium Web"/>
                <a:sym typeface="Titillium Web"/>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fontAlgn="t">
              <a:lnSpc>
                <a:spcPct val="150000"/>
              </a:lnSpc>
              <a:spcBef>
                <a:spcPts val="0"/>
              </a:spcBef>
              <a:buNone/>
            </a:pPr>
            <a:r>
              <a:rPr lang="it-IT" sz="4000" b="1" dirty="0">
                <a:solidFill>
                  <a:srgbClr val="0070C0"/>
                </a:solidFill>
              </a:rPr>
              <a:t>5</a:t>
            </a:r>
            <a:r>
              <a:rPr lang="it-IT" sz="2000" dirty="0">
                <a:solidFill>
                  <a:srgbClr val="0070C0"/>
                </a:solidFill>
              </a:rPr>
              <a:t> </a:t>
            </a:r>
          </a:p>
          <a:p>
            <a:pPr marL="0" indent="0" algn="ctr" fontAlgn="t">
              <a:lnSpc>
                <a:spcPct val="100000"/>
              </a:lnSpc>
              <a:spcBef>
                <a:spcPts val="0"/>
              </a:spcBef>
              <a:buNone/>
            </a:pPr>
            <a:r>
              <a:rPr lang="it-IT" sz="2000" dirty="0">
                <a:solidFill>
                  <a:schemeClr val="tx1">
                    <a:lumMod val="75000"/>
                    <a:lumOff val="25000"/>
                  </a:schemeClr>
                </a:solidFill>
              </a:rPr>
              <a:t>moduli</a:t>
            </a:r>
          </a:p>
          <a:p>
            <a:pPr marL="0" indent="0" algn="ctr" fontAlgn="t">
              <a:lnSpc>
                <a:spcPct val="100000"/>
              </a:lnSpc>
              <a:spcBef>
                <a:spcPts val="0"/>
              </a:spcBef>
              <a:buNone/>
            </a:pPr>
            <a:r>
              <a:rPr lang="it-IT" sz="2000">
                <a:solidFill>
                  <a:schemeClr val="tx1">
                    <a:lumMod val="75000"/>
                    <a:lumOff val="25000"/>
                  </a:schemeClr>
                </a:solidFill>
              </a:rPr>
              <a:t>(19 </a:t>
            </a:r>
            <a:r>
              <a:rPr lang="it-IT" sz="2000" dirty="0">
                <a:solidFill>
                  <a:schemeClr val="tx1">
                    <a:lumMod val="75000"/>
                    <a:lumOff val="25000"/>
                  </a:schemeClr>
                </a:solidFill>
              </a:rPr>
              <a:t>video lezioni)</a:t>
            </a:r>
            <a:r>
              <a:rPr lang="it-IT" sz="1400" dirty="0">
                <a:solidFill>
                  <a:schemeClr val="tx1">
                    <a:lumMod val="75000"/>
                    <a:lumOff val="25000"/>
                  </a:schemeClr>
                </a:solidFill>
              </a:rPr>
              <a:t/>
            </a:r>
            <a:br>
              <a:rPr lang="it-IT" sz="1400" dirty="0">
                <a:solidFill>
                  <a:schemeClr val="tx1">
                    <a:lumMod val="75000"/>
                    <a:lumOff val="25000"/>
                  </a:schemeClr>
                </a:solidFill>
              </a:rPr>
            </a:br>
            <a:endParaRPr lang="it-IT" sz="1400" dirty="0">
              <a:solidFill>
                <a:schemeClr val="tx1">
                  <a:lumMod val="75000"/>
                  <a:lumOff val="25000"/>
                </a:schemeClr>
              </a:solidFill>
            </a:endParaRPr>
          </a:p>
        </p:txBody>
      </p:sp>
      <p:sp>
        <p:nvSpPr>
          <p:cNvPr id="6" name="Google Shape;53;p10"/>
          <p:cNvSpPr txBox="1">
            <a:spLocks noGrp="1"/>
          </p:cNvSpPr>
          <p:nvPr>
            <p:ph type="body" idx="1"/>
          </p:nvPr>
        </p:nvSpPr>
        <p:spPr>
          <a:xfrm>
            <a:off x="1835696" y="2060848"/>
            <a:ext cx="2025079" cy="792088"/>
          </a:xfrm>
          <a:prstGeom prst="rect">
            <a:avLst/>
          </a:prstGeom>
          <a:noFill/>
          <a:ln>
            <a:noFill/>
          </a:ln>
        </p:spPr>
        <p:txBody>
          <a:bodyPr spcFirstLastPara="1" wrap="square" lIns="91425" tIns="45700" rIns="91425" bIns="45700" anchor="t" anchorCtr="0">
            <a:noAutofit/>
          </a:bodyPr>
          <a:lstStyle/>
          <a:p>
            <a:pPr marL="0" indent="0" algn="ctr" fontAlgn="t">
              <a:lnSpc>
                <a:spcPct val="150000"/>
              </a:lnSpc>
              <a:spcBef>
                <a:spcPts val="0"/>
              </a:spcBef>
              <a:buNone/>
            </a:pPr>
            <a:r>
              <a:rPr lang="it-IT" sz="4000" b="1" dirty="0">
                <a:solidFill>
                  <a:srgbClr val="0070C0"/>
                </a:solidFill>
              </a:rPr>
              <a:t>8 </a:t>
            </a:r>
          </a:p>
          <a:p>
            <a:pPr marL="0" indent="0" algn="ctr" fontAlgn="t">
              <a:lnSpc>
                <a:spcPct val="150000"/>
              </a:lnSpc>
              <a:spcBef>
                <a:spcPts val="0"/>
              </a:spcBef>
              <a:buNone/>
            </a:pPr>
            <a:r>
              <a:rPr lang="it-IT" sz="2000" dirty="0">
                <a:solidFill>
                  <a:schemeClr val="tx1">
                    <a:lumMod val="75000"/>
                    <a:lumOff val="25000"/>
                  </a:schemeClr>
                </a:solidFill>
              </a:rPr>
              <a:t>Video pillole</a:t>
            </a:r>
          </a:p>
        </p:txBody>
      </p:sp>
      <p:sp>
        <p:nvSpPr>
          <p:cNvPr id="11" name="Google Shape;52;p10"/>
          <p:cNvSpPr txBox="1">
            <a:spLocks noGrp="1"/>
          </p:cNvSpPr>
          <p:nvPr>
            <p:ph type="title"/>
          </p:nvPr>
        </p:nvSpPr>
        <p:spPr>
          <a:xfrm>
            <a:off x="628650" y="982170"/>
            <a:ext cx="7886700" cy="1294702"/>
          </a:xfrm>
          <a:prstGeom prst="rect">
            <a:avLst/>
          </a:prstGeom>
          <a:noFill/>
          <a:ln>
            <a:noFill/>
          </a:ln>
        </p:spPr>
        <p:txBody>
          <a:bodyPr spcFirstLastPara="1" wrap="square" lIns="91425" tIns="45700" rIns="91425" bIns="45700" anchor="ctr" anchorCtr="0">
            <a:noAutofit/>
          </a:bodyPr>
          <a:lstStyle/>
          <a:p>
            <a:pPr algn="ctr">
              <a:buSzPts val="3200"/>
            </a:pPr>
            <a:r>
              <a:rPr lang="it-IT" sz="2400" dirty="0"/>
              <a:t>La formazione online e i prossimi eventi</a:t>
            </a:r>
            <a:r>
              <a:rPr lang="it-IT" dirty="0"/>
              <a:t/>
            </a:r>
            <a:br>
              <a:rPr lang="it-IT" dirty="0"/>
            </a:br>
            <a:r>
              <a:rPr lang="it-IT" dirty="0"/>
              <a:t>Il percorso formativo</a:t>
            </a:r>
            <a:endParaRPr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4025433"/>
            <a:ext cx="2727745" cy="1582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8" name="Picture 2" descr="I migliori software open source per webinar e lezioni online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4007741"/>
            <a:ext cx="2847975"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520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4" name="Google Shape;53;p10"/>
          <p:cNvSpPr txBox="1">
            <a:spLocks/>
          </p:cNvSpPr>
          <p:nvPr/>
        </p:nvSpPr>
        <p:spPr>
          <a:xfrm>
            <a:off x="4572000" y="2329681"/>
            <a:ext cx="4320480" cy="45557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Titillium Web"/>
                <a:ea typeface="Titillium Web"/>
                <a:cs typeface="Titillium Web"/>
                <a:sym typeface="Titillium Web"/>
              </a:defRPr>
            </a:lvl1pPr>
            <a:lvl2pPr marL="914400" marR="0" lvl="1"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Titillium Web"/>
                <a:ea typeface="Titillium Web"/>
                <a:cs typeface="Titillium Web"/>
                <a:sym typeface="Titillium Web"/>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fontAlgn="t">
              <a:lnSpc>
                <a:spcPct val="100000"/>
              </a:lnSpc>
              <a:spcBef>
                <a:spcPts val="0"/>
              </a:spcBef>
              <a:buNone/>
            </a:pPr>
            <a:r>
              <a:rPr lang="it-IT" sz="2000" dirty="0">
                <a:solidFill>
                  <a:srgbClr val="0070C0"/>
                </a:solidFill>
              </a:rPr>
              <a:t>Moduli (video lezioni)</a:t>
            </a:r>
            <a:br>
              <a:rPr lang="it-IT" sz="2000" dirty="0">
                <a:solidFill>
                  <a:srgbClr val="0070C0"/>
                </a:solidFill>
              </a:rPr>
            </a:br>
            <a:endParaRPr lang="it-IT" sz="2000" dirty="0">
              <a:solidFill>
                <a:srgbClr val="0070C0"/>
              </a:solidFill>
            </a:endParaRPr>
          </a:p>
          <a:p>
            <a:pPr fontAlgn="t">
              <a:lnSpc>
                <a:spcPct val="100000"/>
              </a:lnSpc>
              <a:spcBef>
                <a:spcPts val="600"/>
              </a:spcBef>
            </a:pPr>
            <a:r>
              <a:rPr lang="it-IT" sz="1300" dirty="0"/>
              <a:t>Modulo 1</a:t>
            </a:r>
            <a:br>
              <a:rPr lang="it-IT" sz="1300" dirty="0"/>
            </a:br>
            <a:r>
              <a:rPr lang="it-IT" sz="1300" dirty="0">
                <a:solidFill>
                  <a:srgbClr val="0070C0"/>
                </a:solidFill>
              </a:rPr>
              <a:t>destinatari: Lavoratori agili, </a:t>
            </a:r>
            <a:r>
              <a:rPr lang="it-IT" sz="1300" dirty="0" err="1">
                <a:solidFill>
                  <a:srgbClr val="0070C0"/>
                </a:solidFill>
              </a:rPr>
              <a:t>Leading</a:t>
            </a:r>
            <a:r>
              <a:rPr lang="it-IT" sz="1300" dirty="0">
                <a:solidFill>
                  <a:srgbClr val="0070C0"/>
                </a:solidFill>
              </a:rPr>
              <a:t> </a:t>
            </a:r>
            <a:r>
              <a:rPr lang="it-IT" sz="1300" dirty="0" err="1">
                <a:solidFill>
                  <a:srgbClr val="0070C0"/>
                </a:solidFill>
              </a:rPr>
              <a:t>group</a:t>
            </a:r>
            <a:r>
              <a:rPr lang="it-IT" sz="1300" dirty="0">
                <a:solidFill>
                  <a:srgbClr val="0070C0"/>
                </a:solidFill>
              </a:rPr>
              <a:t> e Dirigenti</a:t>
            </a:r>
          </a:p>
          <a:p>
            <a:pPr fontAlgn="t">
              <a:lnSpc>
                <a:spcPct val="100000"/>
              </a:lnSpc>
              <a:spcBef>
                <a:spcPts val="500"/>
              </a:spcBef>
            </a:pPr>
            <a:r>
              <a:rPr lang="it-IT" sz="1300" dirty="0"/>
              <a:t>Modulo 2 </a:t>
            </a:r>
            <a:br>
              <a:rPr lang="it-IT" sz="1300" dirty="0"/>
            </a:br>
            <a:r>
              <a:rPr lang="it-IT" sz="1300" dirty="0">
                <a:solidFill>
                  <a:srgbClr val="0070C0"/>
                </a:solidFill>
              </a:rPr>
              <a:t>destinatari: </a:t>
            </a:r>
            <a:r>
              <a:rPr lang="it-IT" sz="1300" dirty="0" err="1">
                <a:solidFill>
                  <a:srgbClr val="0070C0"/>
                </a:solidFill>
              </a:rPr>
              <a:t>Leading</a:t>
            </a:r>
            <a:r>
              <a:rPr lang="it-IT" sz="1300" dirty="0">
                <a:solidFill>
                  <a:srgbClr val="0070C0"/>
                </a:solidFill>
              </a:rPr>
              <a:t> </a:t>
            </a:r>
            <a:r>
              <a:rPr lang="it-IT" sz="1300" dirty="0" err="1">
                <a:solidFill>
                  <a:srgbClr val="0070C0"/>
                </a:solidFill>
              </a:rPr>
              <a:t>group</a:t>
            </a:r>
            <a:r>
              <a:rPr lang="it-IT" sz="1300" dirty="0">
                <a:solidFill>
                  <a:srgbClr val="0070C0"/>
                </a:solidFill>
              </a:rPr>
              <a:t> e Dirigenti</a:t>
            </a:r>
          </a:p>
          <a:p>
            <a:pPr fontAlgn="t">
              <a:lnSpc>
                <a:spcPct val="100000"/>
              </a:lnSpc>
              <a:spcBef>
                <a:spcPts val="500"/>
              </a:spcBef>
            </a:pPr>
            <a:r>
              <a:rPr lang="it-IT" sz="1300" dirty="0"/>
              <a:t>Modulo 3 </a:t>
            </a:r>
            <a:br>
              <a:rPr lang="it-IT" sz="1300" dirty="0"/>
            </a:br>
            <a:r>
              <a:rPr lang="it-IT" sz="1300" dirty="0">
                <a:solidFill>
                  <a:srgbClr val="0070C0"/>
                </a:solidFill>
              </a:rPr>
              <a:t>destinatari: Dirigenti</a:t>
            </a:r>
          </a:p>
          <a:p>
            <a:pPr fontAlgn="t">
              <a:lnSpc>
                <a:spcPct val="100000"/>
              </a:lnSpc>
              <a:spcBef>
                <a:spcPts val="500"/>
              </a:spcBef>
            </a:pPr>
            <a:r>
              <a:rPr lang="it-IT" sz="1300" dirty="0"/>
              <a:t>Modulo 4</a:t>
            </a:r>
            <a:br>
              <a:rPr lang="it-IT" sz="1300" dirty="0"/>
            </a:br>
            <a:r>
              <a:rPr lang="it-IT" sz="1300" dirty="0">
                <a:solidFill>
                  <a:srgbClr val="0070C0"/>
                </a:solidFill>
              </a:rPr>
              <a:t>destinatari: Dirigenti</a:t>
            </a:r>
          </a:p>
          <a:p>
            <a:pPr fontAlgn="t">
              <a:lnSpc>
                <a:spcPct val="100000"/>
              </a:lnSpc>
              <a:spcBef>
                <a:spcPts val="500"/>
              </a:spcBef>
            </a:pPr>
            <a:r>
              <a:rPr lang="it-IT" sz="1300" dirty="0"/>
              <a:t>Modulo 5 </a:t>
            </a:r>
            <a:br>
              <a:rPr lang="it-IT" sz="1300" dirty="0"/>
            </a:br>
            <a:r>
              <a:rPr lang="it-IT" sz="1300" dirty="0">
                <a:solidFill>
                  <a:srgbClr val="0070C0"/>
                </a:solidFill>
              </a:rPr>
              <a:t>destinatari: </a:t>
            </a:r>
            <a:r>
              <a:rPr lang="it-IT" sz="1300" dirty="0" err="1">
                <a:solidFill>
                  <a:srgbClr val="0070C0"/>
                </a:solidFill>
              </a:rPr>
              <a:t>Leading</a:t>
            </a:r>
            <a:r>
              <a:rPr lang="it-IT" sz="1300" dirty="0">
                <a:solidFill>
                  <a:srgbClr val="0070C0"/>
                </a:solidFill>
              </a:rPr>
              <a:t> </a:t>
            </a:r>
            <a:r>
              <a:rPr lang="it-IT" sz="1300" dirty="0" err="1">
                <a:solidFill>
                  <a:srgbClr val="0070C0"/>
                </a:solidFill>
              </a:rPr>
              <a:t>grou</a:t>
            </a:r>
            <a:r>
              <a:rPr lang="it-IT" sz="1400" dirty="0" err="1">
                <a:solidFill>
                  <a:srgbClr val="0070C0"/>
                </a:solidFill>
              </a:rPr>
              <a:t>p</a:t>
            </a:r>
            <a:r>
              <a:rPr lang="it-IT" sz="1400" dirty="0"/>
              <a:t/>
            </a:r>
            <a:br>
              <a:rPr lang="it-IT" sz="1400" dirty="0"/>
            </a:br>
            <a:endParaRPr lang="it-IT" sz="1400" dirty="0"/>
          </a:p>
        </p:txBody>
      </p:sp>
      <p:sp>
        <p:nvSpPr>
          <p:cNvPr id="6" name="Google Shape;53;p10"/>
          <p:cNvSpPr txBox="1">
            <a:spLocks noGrp="1"/>
          </p:cNvSpPr>
          <p:nvPr>
            <p:ph type="body" idx="1"/>
          </p:nvPr>
        </p:nvSpPr>
        <p:spPr>
          <a:xfrm>
            <a:off x="242665" y="2348880"/>
            <a:ext cx="4104456" cy="5040560"/>
          </a:xfrm>
          <a:prstGeom prst="rect">
            <a:avLst/>
          </a:prstGeom>
          <a:noFill/>
          <a:ln>
            <a:noFill/>
          </a:ln>
        </p:spPr>
        <p:txBody>
          <a:bodyPr spcFirstLastPara="1" wrap="square" lIns="91425" tIns="45700" rIns="91425" bIns="45700" anchor="t" anchorCtr="0">
            <a:noAutofit/>
          </a:bodyPr>
          <a:lstStyle/>
          <a:p>
            <a:pPr marL="114300" indent="0" algn="ctr">
              <a:lnSpc>
                <a:spcPct val="100000"/>
              </a:lnSpc>
              <a:spcBef>
                <a:spcPts val="0"/>
              </a:spcBef>
              <a:buNone/>
            </a:pPr>
            <a:r>
              <a:rPr lang="it-IT" sz="2000" dirty="0">
                <a:solidFill>
                  <a:srgbClr val="0070C0"/>
                </a:solidFill>
              </a:rPr>
              <a:t>Video pillole</a:t>
            </a:r>
            <a:br>
              <a:rPr lang="it-IT" sz="2000" dirty="0">
                <a:solidFill>
                  <a:srgbClr val="0070C0"/>
                </a:solidFill>
              </a:rPr>
            </a:br>
            <a:endParaRPr lang="it-IT" sz="2000" dirty="0">
              <a:solidFill>
                <a:srgbClr val="0070C0"/>
              </a:solidFill>
            </a:endParaRPr>
          </a:p>
          <a:p>
            <a:pPr>
              <a:lnSpc>
                <a:spcPct val="100000"/>
              </a:lnSpc>
              <a:spcBef>
                <a:spcPts val="600"/>
              </a:spcBef>
              <a:buFont typeface="Titillium Web" panose="00000500000000000000" pitchFamily="2" charset="0"/>
              <a:buChar char="+"/>
            </a:pPr>
            <a:r>
              <a:rPr lang="it-IT" sz="1300" dirty="0"/>
              <a:t>Principi e approcci dello </a:t>
            </a:r>
            <a:r>
              <a:rPr lang="it-IT" sz="1300" dirty="0" err="1"/>
              <a:t>smart</a:t>
            </a:r>
            <a:r>
              <a:rPr lang="it-IT" sz="1300" dirty="0"/>
              <a:t> </a:t>
            </a:r>
            <a:r>
              <a:rPr lang="it-IT" sz="1300" dirty="0" err="1"/>
              <a:t>working</a:t>
            </a:r>
            <a:endParaRPr lang="it-IT" sz="1300" dirty="0"/>
          </a:p>
          <a:p>
            <a:pPr>
              <a:lnSpc>
                <a:spcPct val="100000"/>
              </a:lnSpc>
              <a:spcBef>
                <a:spcPts val="500"/>
              </a:spcBef>
              <a:buFont typeface="Titillium Web" panose="00000500000000000000" pitchFamily="2" charset="0"/>
              <a:buChar char="+"/>
            </a:pPr>
            <a:r>
              <a:rPr lang="it-IT" sz="1300" dirty="0"/>
              <a:t>Falsi miti e difficoltà reali dello Smart </a:t>
            </a:r>
            <a:r>
              <a:rPr lang="it-IT" sz="1300" dirty="0" err="1"/>
              <a:t>Working</a:t>
            </a:r>
            <a:r>
              <a:rPr lang="it-IT" sz="1300" dirty="0"/>
              <a:t> </a:t>
            </a:r>
          </a:p>
          <a:p>
            <a:pPr>
              <a:lnSpc>
                <a:spcPct val="100000"/>
              </a:lnSpc>
              <a:spcBef>
                <a:spcPts val="500"/>
              </a:spcBef>
              <a:buFont typeface="Titillium Web" panose="00000500000000000000" pitchFamily="2" charset="0"/>
              <a:buChar char="+"/>
            </a:pPr>
            <a:r>
              <a:rPr lang="it-IT" sz="1300" dirty="0"/>
              <a:t>Una giornata di lavoro da Remoto: Consigli per lavorare da remoto </a:t>
            </a:r>
          </a:p>
          <a:p>
            <a:pPr>
              <a:lnSpc>
                <a:spcPct val="100000"/>
              </a:lnSpc>
              <a:spcBef>
                <a:spcPts val="500"/>
              </a:spcBef>
              <a:buFont typeface="Titillium Web" panose="00000500000000000000" pitchFamily="2" charset="0"/>
              <a:buChar char="+"/>
            </a:pPr>
            <a:r>
              <a:rPr lang="it-IT" sz="1300" dirty="0"/>
              <a:t>Differenti spazi per differenti esigenze lavorative </a:t>
            </a:r>
          </a:p>
          <a:p>
            <a:pPr>
              <a:lnSpc>
                <a:spcPct val="100000"/>
              </a:lnSpc>
              <a:spcBef>
                <a:spcPts val="500"/>
              </a:spcBef>
              <a:buFont typeface="Titillium Web" panose="00000500000000000000" pitchFamily="2" charset="0"/>
              <a:buChar char="+"/>
            </a:pPr>
            <a:r>
              <a:rPr lang="it-IT" sz="1300" dirty="0"/>
              <a:t>Una giornata di lavoro da remoto: salute e sicurezza </a:t>
            </a:r>
          </a:p>
          <a:p>
            <a:pPr>
              <a:lnSpc>
                <a:spcPct val="100000"/>
              </a:lnSpc>
              <a:spcBef>
                <a:spcPts val="500"/>
              </a:spcBef>
              <a:buFont typeface="Titillium Web" panose="00000500000000000000" pitchFamily="2" charset="0"/>
              <a:buChar char="+"/>
            </a:pPr>
            <a:r>
              <a:rPr lang="it-IT" sz="1300" dirty="0"/>
              <a:t>Lavorare per obbiettivi e risultati</a:t>
            </a:r>
          </a:p>
          <a:p>
            <a:pPr>
              <a:lnSpc>
                <a:spcPct val="100000"/>
              </a:lnSpc>
              <a:spcBef>
                <a:spcPts val="500"/>
              </a:spcBef>
              <a:buFont typeface="Titillium Web" panose="00000500000000000000" pitchFamily="2" charset="0"/>
              <a:buChar char="+"/>
            </a:pPr>
            <a:r>
              <a:rPr lang="it-IT" sz="1300" dirty="0"/>
              <a:t>Collaborare e comunicare attraverso gli strumenti digitali </a:t>
            </a:r>
          </a:p>
          <a:p>
            <a:pPr>
              <a:lnSpc>
                <a:spcPct val="100000"/>
              </a:lnSpc>
              <a:spcBef>
                <a:spcPts val="500"/>
              </a:spcBef>
              <a:buFont typeface="Titillium Web" panose="00000500000000000000" pitchFamily="2" charset="0"/>
              <a:buChar char="+"/>
            </a:pPr>
            <a:r>
              <a:rPr lang="it-IT" sz="1300" dirty="0"/>
              <a:t>Sappiamo gestire una riunione in modo Smart?</a:t>
            </a:r>
          </a:p>
        </p:txBody>
      </p:sp>
      <p:sp>
        <p:nvSpPr>
          <p:cNvPr id="18" name="Google Shape;52;p10"/>
          <p:cNvSpPr txBox="1">
            <a:spLocks noGrp="1"/>
          </p:cNvSpPr>
          <p:nvPr>
            <p:ph type="title"/>
          </p:nvPr>
        </p:nvSpPr>
        <p:spPr>
          <a:xfrm>
            <a:off x="628650" y="982170"/>
            <a:ext cx="7886700" cy="1294702"/>
          </a:xfrm>
          <a:prstGeom prst="rect">
            <a:avLst/>
          </a:prstGeom>
          <a:noFill/>
          <a:ln>
            <a:noFill/>
          </a:ln>
        </p:spPr>
        <p:txBody>
          <a:bodyPr spcFirstLastPara="1" wrap="square" lIns="91425" tIns="45700" rIns="91425" bIns="45700" anchor="ctr" anchorCtr="0">
            <a:noAutofit/>
          </a:bodyPr>
          <a:lstStyle/>
          <a:p>
            <a:pPr algn="ctr">
              <a:buSzPts val="3200"/>
            </a:pPr>
            <a:r>
              <a:rPr lang="it-IT" sz="2400" dirty="0"/>
              <a:t>La formazione online e i prossimi eventi</a:t>
            </a:r>
            <a:r>
              <a:rPr lang="it-IT" dirty="0"/>
              <a:t/>
            </a:r>
            <a:br>
              <a:rPr lang="it-IT" dirty="0"/>
            </a:br>
            <a:r>
              <a:rPr lang="it-IT" dirty="0"/>
              <a:t>Il percorso formativo</a:t>
            </a:r>
            <a:endParaRPr dirty="0"/>
          </a:p>
        </p:txBody>
      </p:sp>
    </p:spTree>
    <p:extLst>
      <p:ext uri="{BB962C8B-B14F-4D97-AF65-F5344CB8AC3E}">
        <p14:creationId xmlns:p14="http://schemas.microsoft.com/office/powerpoint/2010/main" xmlns="" val="381711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7603" y="815973"/>
            <a:ext cx="5868794" cy="708519"/>
          </a:xfrm>
        </p:spPr>
        <p:txBody>
          <a:bodyPr/>
          <a:lstStyle/>
          <a:p>
            <a:r>
              <a:rPr lang="it-IT" b="1" dirty="0">
                <a:solidFill>
                  <a:srgbClr val="0070C0"/>
                </a:solidFill>
              </a:rPr>
              <a:t>Le caratteristiche del lavoro agile</a:t>
            </a:r>
          </a:p>
        </p:txBody>
      </p:sp>
      <p:sp>
        <p:nvSpPr>
          <p:cNvPr id="3" name="Segnaposto contenuto 2"/>
          <p:cNvSpPr>
            <a:spLocks noGrp="1"/>
          </p:cNvSpPr>
          <p:nvPr>
            <p:ph idx="1"/>
          </p:nvPr>
        </p:nvSpPr>
        <p:spPr>
          <a:xfrm>
            <a:off x="628650" y="1690689"/>
            <a:ext cx="5116179" cy="4351338"/>
          </a:xfrm>
        </p:spPr>
        <p:txBody>
          <a:bodyPr>
            <a:normAutofit/>
          </a:bodyPr>
          <a:lstStyle/>
          <a:p>
            <a:pPr>
              <a:buClr>
                <a:srgbClr val="0070C0"/>
              </a:buClr>
              <a:buSzPct val="130000"/>
            </a:pPr>
            <a:r>
              <a:rPr lang="it-IT" dirty="0"/>
              <a:t>Offre maggiore </a:t>
            </a:r>
            <a:r>
              <a:rPr lang="it-IT" b="1" dirty="0"/>
              <a:t>flessibilità</a:t>
            </a:r>
            <a:r>
              <a:rPr lang="it-IT" dirty="0"/>
              <a:t>, poiché non impone </a:t>
            </a:r>
            <a:r>
              <a:rPr lang="it-IT" b="1" dirty="0"/>
              <a:t>nessun vincolo di  orario </a:t>
            </a:r>
            <a:r>
              <a:rPr lang="it-IT" dirty="0"/>
              <a:t>e di </a:t>
            </a:r>
            <a:r>
              <a:rPr lang="it-IT" b="1" dirty="0"/>
              <a:t>luogo </a:t>
            </a:r>
          </a:p>
          <a:p>
            <a:pPr>
              <a:buClr>
                <a:srgbClr val="0070C0"/>
              </a:buClr>
              <a:buSzPct val="130000"/>
            </a:pPr>
            <a:r>
              <a:rPr lang="it-IT" dirty="0"/>
              <a:t>Combatte il </a:t>
            </a:r>
            <a:r>
              <a:rPr lang="it-IT" b="1" dirty="0"/>
              <a:t>presenzialismo</a:t>
            </a:r>
          </a:p>
          <a:p>
            <a:pPr>
              <a:buClr>
                <a:srgbClr val="0070C0"/>
              </a:buClr>
              <a:buSzPct val="130000"/>
            </a:pPr>
            <a:r>
              <a:rPr lang="it-IT" dirty="0"/>
              <a:t>Ottimizza la </a:t>
            </a:r>
            <a:r>
              <a:rPr lang="it-IT" b="1" dirty="0"/>
              <a:t>continuità operativa </a:t>
            </a:r>
            <a:r>
              <a:rPr lang="it-IT" dirty="0"/>
              <a:t>delle risorse e </a:t>
            </a:r>
            <a:r>
              <a:rPr lang="it-IT" b="1" dirty="0"/>
              <a:t>aumenta la produttività</a:t>
            </a:r>
          </a:p>
          <a:p>
            <a:pPr>
              <a:buClr>
                <a:srgbClr val="0070C0"/>
              </a:buClr>
              <a:buSzPct val="130000"/>
            </a:pPr>
            <a:r>
              <a:rPr lang="it-IT" dirty="0"/>
              <a:t>È abilitato dai </a:t>
            </a:r>
            <a:r>
              <a:rPr lang="it-IT" b="1" dirty="0"/>
              <a:t>nuovi strumenti e tecnologie </a:t>
            </a:r>
            <a:r>
              <a:rPr lang="it-IT" dirty="0"/>
              <a:t>"senza fili"</a:t>
            </a:r>
          </a:p>
          <a:p>
            <a:pPr>
              <a:buClr>
                <a:srgbClr val="0070C0"/>
              </a:buClr>
              <a:buSzPct val="130000"/>
            </a:pPr>
            <a:r>
              <a:rPr lang="it-IT" dirty="0"/>
              <a:t>Si fonda sulla </a:t>
            </a:r>
            <a:r>
              <a:rPr lang="it-IT" b="1" dirty="0"/>
              <a:t>fiducia </a:t>
            </a:r>
            <a:r>
              <a:rPr lang="it-IT" dirty="0"/>
              <a:t>e sulla </a:t>
            </a:r>
            <a:r>
              <a:rPr lang="it-IT" b="1" dirty="0"/>
              <a:t>responsabilizzazione </a:t>
            </a:r>
            <a:r>
              <a:rPr lang="it-IT" dirty="0"/>
              <a:t>del lavoratore</a:t>
            </a:r>
          </a:p>
        </p:txBody>
      </p:sp>
      <p:sp>
        <p:nvSpPr>
          <p:cNvPr id="45" name="CasellaDiTesto 44">
            <a:extLst>
              <a:ext uri="{FF2B5EF4-FFF2-40B4-BE49-F238E27FC236}">
                <a16:creationId xmlns:a16="http://schemas.microsoft.com/office/drawing/2014/main" xmlns="" id="{8F05A629-D73B-2449-B4A1-3334145A42A6}"/>
              </a:ext>
            </a:extLst>
          </p:cNvPr>
          <p:cNvSpPr txBox="1"/>
          <p:nvPr/>
        </p:nvSpPr>
        <p:spPr>
          <a:xfrm>
            <a:off x="628650" y="6464776"/>
            <a:ext cx="6103844" cy="276999"/>
          </a:xfrm>
          <a:prstGeom prst="rect">
            <a:avLst/>
          </a:prstGeom>
          <a:noFill/>
        </p:spPr>
        <p:txBody>
          <a:bodyPr wrap="square" rtlCol="0">
            <a:spAutoFit/>
          </a:bodyPr>
          <a:lstStyle/>
          <a:p>
            <a:r>
              <a:rPr lang="it-IT" sz="1200" b="1" dirty="0" err="1">
                <a:solidFill>
                  <a:schemeClr val="bg1"/>
                </a:solidFill>
                <a:latin typeface="Titillium Web" panose="00000500000000000000" pitchFamily="2" charset="0"/>
              </a:rPr>
              <a:t>smartworking.regione.veneto.it</a:t>
            </a:r>
            <a:endParaRPr lang="it-IT" sz="1200" b="1" dirty="0">
              <a:solidFill>
                <a:schemeClr val="bg1"/>
              </a:solidFill>
              <a:latin typeface="Titillium Web" panose="00000500000000000000" pitchFamily="2" charset="0"/>
            </a:endParaRPr>
          </a:p>
        </p:txBody>
      </p:sp>
      <p:pic>
        <p:nvPicPr>
          <p:cNvPr id="6" name="Picture 5">
            <a:extLst>
              <a:ext uri="{FF2B5EF4-FFF2-40B4-BE49-F238E27FC236}">
                <a16:creationId xmlns:a16="http://schemas.microsoft.com/office/drawing/2014/main" xmlns="" id="{AF80F17B-546C-402B-8547-CAE4FDA207D2}"/>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18000"/>
                    </a14:imgEffect>
                  </a14:imgLayer>
                </a14:imgProps>
              </a:ext>
            </a:extLst>
          </a:blip>
          <a:srcRect l="15899" t="10651" r="21751" b="6178"/>
          <a:stretch/>
        </p:blipFill>
        <p:spPr>
          <a:xfrm>
            <a:off x="5744829" y="1690689"/>
            <a:ext cx="3051981" cy="4071093"/>
          </a:xfrm>
          <a:prstGeom prst="rect">
            <a:avLst/>
          </a:prstGeom>
        </p:spPr>
      </p:pic>
    </p:spTree>
    <p:extLst>
      <p:ext uri="{BB962C8B-B14F-4D97-AF65-F5344CB8AC3E}">
        <p14:creationId xmlns:p14="http://schemas.microsoft.com/office/powerpoint/2010/main" xmlns="" val="302074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7"/>
          <p:cNvSpPr txBox="1"/>
          <p:nvPr/>
        </p:nvSpPr>
        <p:spPr>
          <a:xfrm>
            <a:off x="628650" y="6464776"/>
            <a:ext cx="61038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5" name="Immagine 4" descr="Immagine che contiene tavolo, uomo, persone, inpiedi&#10;&#10;Descrizione generata automaticamente">
            <a:extLst>
              <a:ext uri="{FF2B5EF4-FFF2-40B4-BE49-F238E27FC236}">
                <a16:creationId xmlns:a16="http://schemas.microsoft.com/office/drawing/2014/main" xmlns="" id="{F06AFD83-E746-2B47-8868-5A5AB4A206B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4707" y="1079407"/>
            <a:ext cx="6590926" cy="4384582"/>
          </a:xfrm>
          <a:prstGeom prst="rect">
            <a:avLst/>
          </a:prstGeom>
        </p:spPr>
      </p:pic>
      <p:sp>
        <p:nvSpPr>
          <p:cNvPr id="2" name="TextBox 1">
            <a:extLst>
              <a:ext uri="{FF2B5EF4-FFF2-40B4-BE49-F238E27FC236}">
                <a16:creationId xmlns:a16="http://schemas.microsoft.com/office/drawing/2014/main" xmlns="" id="{77366D82-517C-4E3B-818A-EE22A9E0C990}"/>
              </a:ext>
            </a:extLst>
          </p:cNvPr>
          <p:cNvSpPr txBox="1"/>
          <p:nvPr/>
        </p:nvSpPr>
        <p:spPr>
          <a:xfrm>
            <a:off x="628650" y="5044833"/>
            <a:ext cx="7886700" cy="830997"/>
          </a:xfrm>
          <a:prstGeom prst="rect">
            <a:avLst/>
          </a:prstGeom>
          <a:noFill/>
        </p:spPr>
        <p:txBody>
          <a:bodyPr wrap="square" rtlCol="0">
            <a:spAutoFit/>
          </a:bodyPr>
          <a:lstStyle/>
          <a:p>
            <a:pPr lvl="0" algn="ctr"/>
            <a:r>
              <a:rPr lang="it-IT" sz="2400" b="1" dirty="0">
                <a:solidFill>
                  <a:srgbClr val="FF0066"/>
                </a:solidFill>
                <a:latin typeface="Titillium Web" panose="00000500000000000000" pitchFamily="2" charset="0"/>
                <a:ea typeface="Calibri"/>
                <a:cs typeface="Calibri"/>
                <a:sym typeface="Calibri"/>
              </a:rPr>
              <a:t>Centro di Competenza  </a:t>
            </a:r>
          </a:p>
          <a:p>
            <a:pPr lvl="0" algn="ctr"/>
            <a:r>
              <a:rPr lang="it-IT" sz="2400" dirty="0">
                <a:solidFill>
                  <a:schemeClr val="dk1"/>
                </a:solidFill>
                <a:latin typeface="Titillium Web" panose="00000500000000000000" pitchFamily="2" charset="0"/>
                <a:ea typeface="Calibri"/>
                <a:cs typeface="Calibri"/>
                <a:sym typeface="Calibri"/>
              </a:rPr>
              <a:t>per aiutare i Comuni più piccoli</a:t>
            </a:r>
          </a:p>
        </p:txBody>
      </p:sp>
      <p:sp>
        <p:nvSpPr>
          <p:cNvPr id="7" name="Title 1">
            <a:extLst>
              <a:ext uri="{FF2B5EF4-FFF2-40B4-BE49-F238E27FC236}">
                <a16:creationId xmlns:a16="http://schemas.microsoft.com/office/drawing/2014/main" xmlns="" id="{87825B74-B4F8-754B-9557-3C5BEC45587E}"/>
              </a:ext>
            </a:extLst>
          </p:cNvPr>
          <p:cNvSpPr txBox="1">
            <a:spLocks/>
          </p:cNvSpPr>
          <p:nvPr/>
        </p:nvSpPr>
        <p:spPr>
          <a:xfrm>
            <a:off x="1937311" y="822209"/>
            <a:ext cx="5405717"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Prossimi passi – Veneto Agile</a:t>
            </a:r>
          </a:p>
        </p:txBody>
      </p:sp>
    </p:spTree>
    <p:extLst>
      <p:ext uri="{BB962C8B-B14F-4D97-AF65-F5344CB8AC3E}">
        <p14:creationId xmlns:p14="http://schemas.microsoft.com/office/powerpoint/2010/main" xmlns="" val="197453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7"/>
          <p:cNvSpPr txBox="1"/>
          <p:nvPr/>
        </p:nvSpPr>
        <p:spPr>
          <a:xfrm>
            <a:off x="628650" y="6464776"/>
            <a:ext cx="61038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77366D82-517C-4E3B-818A-EE22A9E0C990}"/>
              </a:ext>
            </a:extLst>
          </p:cNvPr>
          <p:cNvSpPr txBox="1"/>
          <p:nvPr/>
        </p:nvSpPr>
        <p:spPr>
          <a:xfrm>
            <a:off x="628650" y="5044833"/>
            <a:ext cx="7886700" cy="830997"/>
          </a:xfrm>
          <a:prstGeom prst="rect">
            <a:avLst/>
          </a:prstGeom>
          <a:noFill/>
        </p:spPr>
        <p:txBody>
          <a:bodyPr wrap="square" rtlCol="0">
            <a:spAutoFit/>
          </a:bodyPr>
          <a:lstStyle/>
          <a:p>
            <a:pPr lvl="0" algn="ctr"/>
            <a:r>
              <a:rPr lang="it-IT" sz="2400" b="1" dirty="0" err="1">
                <a:solidFill>
                  <a:srgbClr val="FF0066"/>
                </a:solidFill>
                <a:latin typeface="Titillium Web" panose="00000500000000000000" pitchFamily="2" charset="0"/>
                <a:ea typeface="Calibri"/>
                <a:cs typeface="Calibri"/>
                <a:sym typeface="Calibri"/>
              </a:rPr>
              <a:t>Finaziamento</a:t>
            </a:r>
            <a:endParaRPr lang="it-IT" sz="2400" b="1" dirty="0">
              <a:solidFill>
                <a:srgbClr val="FF0066"/>
              </a:solidFill>
              <a:latin typeface="Titillium Web" panose="00000500000000000000" pitchFamily="2" charset="0"/>
              <a:ea typeface="Calibri"/>
              <a:cs typeface="Calibri"/>
              <a:sym typeface="Calibri"/>
            </a:endParaRPr>
          </a:p>
          <a:p>
            <a:pPr lvl="0" algn="ctr"/>
            <a:r>
              <a:rPr lang="it-IT" sz="2400" dirty="0">
                <a:solidFill>
                  <a:schemeClr val="dk1"/>
                </a:solidFill>
                <a:latin typeface="Titillium Web" panose="00000500000000000000" pitchFamily="2" charset="0"/>
                <a:ea typeface="Calibri"/>
                <a:cs typeface="Calibri"/>
                <a:sym typeface="Calibri"/>
              </a:rPr>
              <a:t>Bando da 500 mila euro – collaborazione con ANCI VENETO</a:t>
            </a:r>
          </a:p>
        </p:txBody>
      </p:sp>
      <p:pic>
        <p:nvPicPr>
          <p:cNvPr id="6" name="Picture 1">
            <a:extLst>
              <a:ext uri="{FF2B5EF4-FFF2-40B4-BE49-F238E27FC236}">
                <a16:creationId xmlns:a16="http://schemas.microsoft.com/office/drawing/2014/main" xmlns="" id="{3F30C2E8-A7DB-2544-B76B-3ADBCC3EE75A}"/>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2000"/>
                    </a14:imgEffect>
                    <a14:imgEffect>
                      <a14:brightnessContrast contrast="12000"/>
                    </a14:imgEffect>
                  </a14:imgLayer>
                </a14:imgProps>
              </a:ext>
            </a:extLst>
          </a:blip>
          <a:stretch>
            <a:fillRect/>
          </a:stretch>
        </p:blipFill>
        <p:spPr>
          <a:xfrm>
            <a:off x="2360883" y="1705659"/>
            <a:ext cx="4422234" cy="3044701"/>
          </a:xfrm>
          <a:prstGeom prst="rect">
            <a:avLst/>
          </a:prstGeom>
        </p:spPr>
      </p:pic>
      <p:sp>
        <p:nvSpPr>
          <p:cNvPr id="10" name="Title 1">
            <a:extLst>
              <a:ext uri="{FF2B5EF4-FFF2-40B4-BE49-F238E27FC236}">
                <a16:creationId xmlns:a16="http://schemas.microsoft.com/office/drawing/2014/main" xmlns="" id="{5DCC844D-5832-CC4E-850D-4CD02755D84C}"/>
              </a:ext>
            </a:extLst>
          </p:cNvPr>
          <p:cNvSpPr txBox="1">
            <a:spLocks/>
          </p:cNvSpPr>
          <p:nvPr/>
        </p:nvSpPr>
        <p:spPr>
          <a:xfrm>
            <a:off x="1937311" y="822209"/>
            <a:ext cx="5405717"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Prossimi passi – Veneto Agile</a:t>
            </a:r>
          </a:p>
        </p:txBody>
      </p:sp>
    </p:spTree>
    <p:extLst>
      <p:ext uri="{BB962C8B-B14F-4D97-AF65-F5344CB8AC3E}">
        <p14:creationId xmlns:p14="http://schemas.microsoft.com/office/powerpoint/2010/main" xmlns="" val="62027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91440" tIns="45720" rIns="91440" bIns="45720" rtlCol="0" anchor="ctr">
            <a:noAutofit/>
          </a:bodyPr>
          <a:lstStyle/>
          <a:p>
            <a:r>
              <a:rPr lang="it-IT" sz="3200" b="1" dirty="0">
                <a:solidFill>
                  <a:srgbClr val="0070C0"/>
                </a:solidFill>
              </a:rPr>
              <a:t/>
            </a:r>
            <a:br>
              <a:rPr lang="it-IT" sz="3200" b="1" dirty="0">
                <a:solidFill>
                  <a:srgbClr val="0070C0"/>
                </a:solidFill>
              </a:rPr>
            </a:br>
            <a:r>
              <a:rPr lang="it-IT" sz="3200" b="1" dirty="0">
                <a:solidFill>
                  <a:srgbClr val="0070C0"/>
                </a:solidFill>
              </a:rPr>
              <a:t>Covid-19</a:t>
            </a:r>
          </a:p>
        </p:txBody>
      </p:sp>
      <p:sp>
        <p:nvSpPr>
          <p:cNvPr id="3" name="CasellaDiTesto 2"/>
          <p:cNvSpPr txBox="1"/>
          <p:nvPr/>
        </p:nvSpPr>
        <p:spPr>
          <a:xfrm>
            <a:off x="628650" y="1817654"/>
            <a:ext cx="7319855" cy="2246769"/>
          </a:xfrm>
          <a:prstGeom prst="rect">
            <a:avLst/>
          </a:prstGeom>
          <a:noFill/>
        </p:spPr>
        <p:txBody>
          <a:bodyPr wrap="square" rtlCol="0">
            <a:spAutoFit/>
          </a:bodyPr>
          <a:lstStyle/>
          <a:p>
            <a:pPr marL="285750" indent="-285750">
              <a:spcAft>
                <a:spcPts val="600"/>
              </a:spcAft>
              <a:buClr>
                <a:srgbClr val="0070C0"/>
              </a:buClr>
              <a:buSzPct val="118000"/>
              <a:buFont typeface="Arial" panose="020B0604020202020204" pitchFamily="34" charset="0"/>
              <a:buChar char="•"/>
            </a:pPr>
            <a:r>
              <a:rPr lang="it-IT" sz="2000" dirty="0">
                <a:latin typeface="Titillium Web" panose="00000500000000000000" pitchFamily="2" charset="0"/>
              </a:rPr>
              <a:t>Coordinamento fra </a:t>
            </a:r>
            <a:r>
              <a:rPr lang="it-IT" sz="2000" b="1" dirty="0">
                <a:latin typeface="Titillium Web" panose="00000500000000000000" pitchFamily="2" charset="0"/>
              </a:rPr>
              <a:t>Direzione ICT e Agenda Digitale </a:t>
            </a:r>
            <a:r>
              <a:rPr lang="it-IT" sz="2000" dirty="0">
                <a:latin typeface="Titillium Web" panose="00000500000000000000" pitchFamily="2" charset="0"/>
              </a:rPr>
              <a:t>e </a:t>
            </a:r>
            <a:r>
              <a:rPr lang="it-IT" sz="2000" b="1" dirty="0">
                <a:latin typeface="Titillium Web" panose="00000500000000000000" pitchFamily="2" charset="0"/>
              </a:rPr>
              <a:t>Direzione Organizzazione e Risorse Umane</a:t>
            </a:r>
          </a:p>
          <a:p>
            <a:pPr marL="285750" indent="-285750">
              <a:spcAft>
                <a:spcPts val="600"/>
              </a:spcAft>
              <a:buClr>
                <a:srgbClr val="0070C0"/>
              </a:buClr>
              <a:buSzPct val="118000"/>
              <a:buFont typeface="Arial" panose="020B0604020202020204" pitchFamily="34" charset="0"/>
              <a:buChar char="•"/>
            </a:pPr>
            <a:r>
              <a:rPr lang="it-IT" sz="2000" dirty="0">
                <a:latin typeface="Titillium Web" panose="00000500000000000000" pitchFamily="2" charset="0"/>
              </a:rPr>
              <a:t>Comunicazione multicanale</a:t>
            </a:r>
          </a:p>
          <a:p>
            <a:pPr marL="285750" indent="-285750">
              <a:spcAft>
                <a:spcPts val="600"/>
              </a:spcAft>
              <a:buClr>
                <a:srgbClr val="0070C0"/>
              </a:buClr>
              <a:buSzPct val="118000"/>
              <a:buFont typeface="Arial" panose="020B0604020202020204" pitchFamily="34" charset="0"/>
              <a:buChar char="•"/>
            </a:pPr>
            <a:r>
              <a:rPr lang="it-IT" sz="2000" dirty="0">
                <a:latin typeface="Titillium Web" panose="00000500000000000000" pitchFamily="2" charset="0"/>
              </a:rPr>
              <a:t>Procedure di adesione semplificate</a:t>
            </a:r>
          </a:p>
          <a:p>
            <a:pPr marL="285750" indent="-285750">
              <a:spcAft>
                <a:spcPts val="600"/>
              </a:spcAft>
              <a:buClr>
                <a:srgbClr val="0070C0"/>
              </a:buClr>
              <a:buSzPct val="118000"/>
              <a:buFont typeface="Arial" panose="020B0604020202020204" pitchFamily="34" charset="0"/>
              <a:buChar char="•"/>
            </a:pPr>
            <a:r>
              <a:rPr lang="it-IT" sz="2000" dirty="0">
                <a:latin typeface="Titillium Web" panose="00000500000000000000" pitchFamily="2" charset="0"/>
              </a:rPr>
              <a:t>Gestione tecnologica : </a:t>
            </a:r>
            <a:r>
              <a:rPr lang="it-IT" sz="2000" b="1" dirty="0">
                <a:latin typeface="Titillium Web" panose="00000500000000000000" pitchFamily="2" charset="0"/>
              </a:rPr>
              <a:t>Cloud</a:t>
            </a:r>
            <a:r>
              <a:rPr lang="it-IT" sz="2000" dirty="0">
                <a:latin typeface="Titillium Web" panose="00000500000000000000" pitchFamily="2" charset="0"/>
              </a:rPr>
              <a:t>, </a:t>
            </a:r>
            <a:r>
              <a:rPr lang="it-IT" sz="2000" b="1" dirty="0">
                <a:latin typeface="Titillium Web" panose="00000500000000000000" pitchFamily="2" charset="0"/>
              </a:rPr>
              <a:t>VPN</a:t>
            </a:r>
            <a:r>
              <a:rPr lang="it-IT" sz="2000" dirty="0">
                <a:latin typeface="Titillium Web" panose="00000500000000000000" pitchFamily="2" charset="0"/>
              </a:rPr>
              <a:t>, </a:t>
            </a:r>
            <a:r>
              <a:rPr lang="it-IT" sz="2000" b="1" dirty="0">
                <a:latin typeface="Titillium Web" panose="00000500000000000000" pitchFamily="2" charset="0"/>
              </a:rPr>
              <a:t>Terminal services</a:t>
            </a:r>
          </a:p>
          <a:p>
            <a:pPr marL="285750" indent="-285750">
              <a:spcAft>
                <a:spcPts val="600"/>
              </a:spcAft>
              <a:buClr>
                <a:srgbClr val="0070C0"/>
              </a:buClr>
              <a:buSzPct val="118000"/>
              <a:buFont typeface="Arial" panose="020B0604020202020204" pitchFamily="34" charset="0"/>
              <a:buChar char="•"/>
            </a:pPr>
            <a:r>
              <a:rPr lang="it-IT" sz="2000" b="1" dirty="0">
                <a:latin typeface="Titillium Web" panose="00000500000000000000" pitchFamily="2" charset="0"/>
              </a:rPr>
              <a:t>Task force interna</a:t>
            </a:r>
          </a:p>
        </p:txBody>
      </p:sp>
      <p:sp>
        <p:nvSpPr>
          <p:cNvPr id="4" name="CasellaDiTesto 3"/>
          <p:cNvSpPr txBox="1"/>
          <p:nvPr/>
        </p:nvSpPr>
        <p:spPr>
          <a:xfrm>
            <a:off x="968213" y="4318606"/>
            <a:ext cx="4885831" cy="1554272"/>
          </a:xfrm>
          <a:prstGeom prst="rect">
            <a:avLst/>
          </a:prstGeom>
          <a:solidFill>
            <a:srgbClr val="EA6B14"/>
          </a:solidFill>
        </p:spPr>
        <p:txBody>
          <a:bodyPr wrap="square" rtlCol="0">
            <a:spAutoFit/>
          </a:bodyPr>
          <a:lstStyle/>
          <a:p>
            <a:pPr marL="457200" indent="-457200">
              <a:spcAft>
                <a:spcPts val="600"/>
              </a:spcAft>
              <a:buClr>
                <a:schemeClr val="bg1"/>
              </a:buClr>
              <a:buSzPct val="102000"/>
              <a:buFont typeface="+mj-lt"/>
              <a:buAutoNum type="arabicParenR"/>
            </a:pPr>
            <a:r>
              <a:rPr lang="it-IT" sz="2000" dirty="0">
                <a:solidFill>
                  <a:schemeClr val="bg1"/>
                </a:solidFill>
                <a:latin typeface="Titillium Web" panose="00000500000000000000" pitchFamily="2" charset="0"/>
              </a:rPr>
              <a:t>Tempi di risposta</a:t>
            </a:r>
            <a:endParaRPr lang="it-IT" sz="2000" b="1" dirty="0">
              <a:solidFill>
                <a:schemeClr val="bg1"/>
              </a:solidFill>
              <a:latin typeface="Titillium Web" panose="00000500000000000000" pitchFamily="2" charset="0"/>
            </a:endParaRPr>
          </a:p>
          <a:p>
            <a:pPr marL="457200" indent="-457200">
              <a:spcAft>
                <a:spcPts val="600"/>
              </a:spcAft>
              <a:buClr>
                <a:schemeClr val="bg1"/>
              </a:buClr>
              <a:buSzPct val="102000"/>
              <a:buFont typeface="+mj-lt"/>
              <a:buAutoNum type="arabicParenR"/>
            </a:pPr>
            <a:r>
              <a:rPr lang="it-IT" sz="2000" dirty="0">
                <a:solidFill>
                  <a:schemeClr val="bg1"/>
                </a:solidFill>
                <a:latin typeface="Titillium Web" panose="00000500000000000000" pitchFamily="2" charset="0"/>
              </a:rPr>
              <a:t>Competenze digitali non diffuse</a:t>
            </a:r>
            <a:endParaRPr lang="it-IT" sz="2000" b="1" dirty="0">
              <a:solidFill>
                <a:schemeClr val="bg1"/>
              </a:solidFill>
              <a:latin typeface="Titillium Web" panose="00000500000000000000" pitchFamily="2" charset="0"/>
            </a:endParaRPr>
          </a:p>
          <a:p>
            <a:pPr marL="457200" indent="-457200">
              <a:spcAft>
                <a:spcPts val="600"/>
              </a:spcAft>
              <a:buClr>
                <a:schemeClr val="bg1"/>
              </a:buClr>
              <a:buSzPct val="102000"/>
              <a:buFont typeface="+mj-lt"/>
              <a:buAutoNum type="arabicParenR"/>
            </a:pPr>
            <a:r>
              <a:rPr lang="it-IT" sz="2000" i="1" dirty="0">
                <a:solidFill>
                  <a:schemeClr val="bg1"/>
                </a:solidFill>
                <a:latin typeface="Titillium Web" panose="00000500000000000000" pitchFamily="2" charset="0"/>
              </a:rPr>
              <a:t>Digital divide </a:t>
            </a:r>
            <a:r>
              <a:rPr lang="it-IT" sz="2000" dirty="0">
                <a:solidFill>
                  <a:schemeClr val="bg1"/>
                </a:solidFill>
                <a:latin typeface="Titillium Web" panose="00000500000000000000" pitchFamily="2" charset="0"/>
              </a:rPr>
              <a:t>(strumenti e connettività)</a:t>
            </a:r>
          </a:p>
          <a:p>
            <a:pPr marL="457200" indent="-457200">
              <a:spcAft>
                <a:spcPts val="600"/>
              </a:spcAft>
              <a:buClr>
                <a:schemeClr val="bg1"/>
              </a:buClr>
              <a:buSzPct val="102000"/>
              <a:buFont typeface="+mj-lt"/>
              <a:buAutoNum type="arabicParenR"/>
            </a:pPr>
            <a:r>
              <a:rPr lang="it-IT" sz="2000" dirty="0">
                <a:solidFill>
                  <a:schemeClr val="bg1"/>
                </a:solidFill>
                <a:latin typeface="Titillium Web" panose="00000500000000000000" pitchFamily="2" charset="0"/>
              </a:rPr>
              <a:t>Predisposizione allo </a:t>
            </a:r>
            <a:r>
              <a:rPr lang="it-IT" sz="2000" i="1" dirty="0">
                <a:solidFill>
                  <a:schemeClr val="bg1"/>
                </a:solidFill>
                <a:latin typeface="Titillium Web" panose="00000500000000000000" pitchFamily="2" charset="0"/>
              </a:rPr>
              <a:t>smart </a:t>
            </a:r>
            <a:r>
              <a:rPr lang="it-IT" sz="2000" i="1" dirty="0" err="1">
                <a:solidFill>
                  <a:schemeClr val="bg1"/>
                </a:solidFill>
                <a:latin typeface="Titillium Web" panose="00000500000000000000" pitchFamily="2" charset="0"/>
              </a:rPr>
              <a:t>mindset</a:t>
            </a:r>
            <a:endParaRPr lang="it-IT" sz="2000" i="1" dirty="0">
              <a:solidFill>
                <a:schemeClr val="bg1"/>
              </a:solidFill>
              <a:latin typeface="Titillium Web" panose="00000500000000000000" pitchFamily="2" charset="0"/>
            </a:endParaRPr>
          </a:p>
        </p:txBody>
      </p:sp>
      <p:sp>
        <p:nvSpPr>
          <p:cNvPr id="12" name="Rettangolo 11"/>
          <p:cNvSpPr/>
          <p:nvPr/>
        </p:nvSpPr>
        <p:spPr>
          <a:xfrm>
            <a:off x="6272001" y="3935899"/>
            <a:ext cx="2464936" cy="19314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Titillium Web" panose="00000500000000000000" pitchFamily="2" charset="0"/>
              </a:rPr>
              <a:t>Definire un </a:t>
            </a:r>
            <a:r>
              <a:rPr lang="it-IT" b="1" dirty="0">
                <a:solidFill>
                  <a:schemeClr val="bg1"/>
                </a:solidFill>
                <a:latin typeface="Titillium Web" panose="00000500000000000000" pitchFamily="2" charset="0"/>
              </a:rPr>
              <a:t>flusso consistente e gestibile</a:t>
            </a:r>
            <a:r>
              <a:rPr lang="it-IT" dirty="0">
                <a:solidFill>
                  <a:schemeClr val="bg1"/>
                </a:solidFill>
                <a:latin typeface="Titillium Web" panose="00000500000000000000" pitchFamily="2" charset="0"/>
              </a:rPr>
              <a:t>,</a:t>
            </a:r>
            <a:r>
              <a:rPr lang="it-IT" b="1" dirty="0">
                <a:solidFill>
                  <a:schemeClr val="bg1"/>
                </a:solidFill>
                <a:latin typeface="Titillium Web" panose="00000500000000000000" pitchFamily="2" charset="0"/>
              </a:rPr>
              <a:t> </a:t>
            </a:r>
            <a:r>
              <a:rPr lang="it-IT" dirty="0">
                <a:solidFill>
                  <a:schemeClr val="bg1"/>
                </a:solidFill>
                <a:latin typeface="Titillium Web" panose="00000500000000000000" pitchFamily="2" charset="0"/>
              </a:rPr>
              <a:t>dalla presentazione della domanda fino alla definizione dei servizi digitali e della loro corretta gestione. </a:t>
            </a:r>
          </a:p>
        </p:txBody>
      </p:sp>
      <p:sp>
        <p:nvSpPr>
          <p:cNvPr id="13" name="Rettangolo 12"/>
          <p:cNvSpPr/>
          <p:nvPr/>
        </p:nvSpPr>
        <p:spPr>
          <a:xfrm>
            <a:off x="4005538" y="3959565"/>
            <a:ext cx="1779058" cy="421127"/>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Titillium Web" panose="00000500000000000000" pitchFamily="2" charset="0"/>
              </a:rPr>
              <a:t>Criticità</a:t>
            </a:r>
          </a:p>
        </p:txBody>
      </p:sp>
      <p:pic>
        <p:nvPicPr>
          <p:cNvPr id="15" name="Picture 14">
            <a:extLst>
              <a:ext uri="{FF2B5EF4-FFF2-40B4-BE49-F238E27FC236}">
                <a16:creationId xmlns:a16="http://schemas.microsoft.com/office/drawing/2014/main" xmlns="" id="{B03B74DD-1163-4EA1-9CF5-A0935A06346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784979" y="2330626"/>
            <a:ext cx="1583547" cy="1633554"/>
          </a:xfrm>
          <a:prstGeom prst="rect">
            <a:avLst/>
          </a:prstGeom>
        </p:spPr>
      </p:pic>
      <p:pic>
        <p:nvPicPr>
          <p:cNvPr id="16" name="Picture 10" descr="Risultati immagini per problem icon">
            <a:extLst>
              <a:ext uri="{FF2B5EF4-FFF2-40B4-BE49-F238E27FC236}">
                <a16:creationId xmlns:a16="http://schemas.microsoft.com/office/drawing/2014/main" xmlns="" id="{D1CAA7E1-AD0A-4D77-A418-650B31933E1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81431" y="3832600"/>
            <a:ext cx="647508" cy="6475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1">
            <a:extLst>
              <a:ext uri="{FF2B5EF4-FFF2-40B4-BE49-F238E27FC236}">
                <a16:creationId xmlns:a16="http://schemas.microsoft.com/office/drawing/2014/main" xmlns="" id="{FCD09E7A-38D2-EA41-9A1F-66C4B6F1DB87}"/>
              </a:ext>
            </a:extLst>
          </p:cNvPr>
          <p:cNvSpPr txBox="1">
            <a:spLocks/>
          </p:cNvSpPr>
          <p:nvPr/>
        </p:nvSpPr>
        <p:spPr>
          <a:xfrm>
            <a:off x="2541832" y="101662"/>
            <a:ext cx="470647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Gestione dell’emergenza</a:t>
            </a:r>
          </a:p>
        </p:txBody>
      </p:sp>
    </p:spTree>
    <p:extLst>
      <p:ext uri="{BB962C8B-B14F-4D97-AF65-F5344CB8AC3E}">
        <p14:creationId xmlns:p14="http://schemas.microsoft.com/office/powerpoint/2010/main" xmlns="" val="166004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4065" y="1001116"/>
            <a:ext cx="7886700" cy="708519"/>
          </a:xfrm>
        </p:spPr>
        <p:txBody>
          <a:bodyPr vert="horz" lIns="91440" tIns="45720" rIns="91440" bIns="45720" rtlCol="0" anchor="ctr">
            <a:noAutofit/>
          </a:bodyPr>
          <a:lstStyle/>
          <a:p>
            <a:r>
              <a:rPr lang="it-IT" sz="3200" b="1" dirty="0">
                <a:solidFill>
                  <a:srgbClr val="0070C0"/>
                </a:solidFill>
              </a:rPr>
              <a:t>La task force della Regione del Veneto</a:t>
            </a:r>
          </a:p>
        </p:txBody>
      </p:sp>
      <p:cxnSp>
        <p:nvCxnSpPr>
          <p:cNvPr id="6" name="Connettore diritto 28">
            <a:extLst>
              <a:ext uri="{FF2B5EF4-FFF2-40B4-BE49-F238E27FC236}">
                <a16:creationId xmlns:a16="http://schemas.microsoft.com/office/drawing/2014/main" xmlns="" id="{0158AAAB-B368-417A-86C4-989F666BA50B}"/>
              </a:ext>
            </a:extLst>
          </p:cNvPr>
          <p:cNvCxnSpPr>
            <a:cxnSpLocks/>
          </p:cNvCxnSpPr>
          <p:nvPr/>
        </p:nvCxnSpPr>
        <p:spPr>
          <a:xfrm>
            <a:off x="496686" y="3177669"/>
            <a:ext cx="7632000"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4" name="Immagine 3" descr="Immagine che contiene elettronico, computer, portatile, interni&#10;&#10;Descrizione generata automaticamente">
            <a:extLst>
              <a:ext uri="{FF2B5EF4-FFF2-40B4-BE49-F238E27FC236}">
                <a16:creationId xmlns:a16="http://schemas.microsoft.com/office/drawing/2014/main" xmlns="" id="{CDFB06D6-7AFD-DC41-B7E4-A1B1DC938F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7781" y="1907551"/>
            <a:ext cx="5177021" cy="3606542"/>
          </a:xfrm>
          <a:prstGeom prst="rect">
            <a:avLst/>
          </a:prstGeom>
        </p:spPr>
      </p:pic>
      <p:sp>
        <p:nvSpPr>
          <p:cNvPr id="13" name="Rettangolo 12">
            <a:extLst>
              <a:ext uri="{FF2B5EF4-FFF2-40B4-BE49-F238E27FC236}">
                <a16:creationId xmlns:a16="http://schemas.microsoft.com/office/drawing/2014/main" xmlns="" id="{5BC56D88-EF95-7743-BB00-D9CE3BFA1F33}"/>
              </a:ext>
            </a:extLst>
          </p:cNvPr>
          <p:cNvSpPr/>
          <p:nvPr/>
        </p:nvSpPr>
        <p:spPr>
          <a:xfrm>
            <a:off x="6330165" y="2604480"/>
            <a:ext cx="2260600" cy="1931457"/>
          </a:xfrm>
          <a:prstGeom prst="rect">
            <a:avLst/>
          </a:prstGeom>
          <a:solidFill>
            <a:srgbClr val="006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solidFill>
                <a:schemeClr val="bg1"/>
              </a:solidFill>
              <a:latin typeface="Titillium Web" panose="00000500000000000000" pitchFamily="2" charset="0"/>
            </a:endParaRPr>
          </a:p>
          <a:p>
            <a:pPr algn="ctr"/>
            <a:r>
              <a:rPr lang="it-IT" sz="2000" dirty="0">
                <a:solidFill>
                  <a:schemeClr val="bg1"/>
                </a:solidFill>
                <a:latin typeface="Titillium Web" panose="00000500000000000000" pitchFamily="2" charset="0"/>
              </a:rPr>
              <a:t>20 tecnici a tempo pieno per gestire </a:t>
            </a:r>
            <a:r>
              <a:rPr lang="it-IT" sz="2000" b="1" dirty="0">
                <a:solidFill>
                  <a:schemeClr val="bg1"/>
                </a:solidFill>
                <a:latin typeface="Titillium Web" panose="00000500000000000000" pitchFamily="2" charset="0"/>
              </a:rPr>
              <a:t>2000 nuovi </a:t>
            </a:r>
            <a:r>
              <a:rPr lang="it-IT" sz="2000" dirty="0">
                <a:solidFill>
                  <a:schemeClr val="bg1"/>
                </a:solidFill>
                <a:latin typeface="Titillium Web" panose="00000500000000000000" pitchFamily="2" charset="0"/>
              </a:rPr>
              <a:t>lavoratori agili</a:t>
            </a:r>
          </a:p>
        </p:txBody>
      </p:sp>
      <p:sp>
        <p:nvSpPr>
          <p:cNvPr id="3" name="Rectangle 2">
            <a:extLst>
              <a:ext uri="{FF2B5EF4-FFF2-40B4-BE49-F238E27FC236}">
                <a16:creationId xmlns:a16="http://schemas.microsoft.com/office/drawing/2014/main" xmlns="" id="{E31D1513-924A-4638-AF17-61E3EF341E02}"/>
              </a:ext>
            </a:extLst>
          </p:cNvPr>
          <p:cNvSpPr/>
          <p:nvPr/>
        </p:nvSpPr>
        <p:spPr>
          <a:xfrm>
            <a:off x="6235897" y="2444239"/>
            <a:ext cx="2411417" cy="4336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atin typeface="Titillium Web" panose="00000500000000000000" pitchFamily="2" charset="0"/>
              </a:rPr>
              <a:t>Task force ICT</a:t>
            </a:r>
          </a:p>
        </p:txBody>
      </p:sp>
      <p:sp>
        <p:nvSpPr>
          <p:cNvPr id="7" name="Title 1">
            <a:extLst>
              <a:ext uri="{FF2B5EF4-FFF2-40B4-BE49-F238E27FC236}">
                <a16:creationId xmlns:a16="http://schemas.microsoft.com/office/drawing/2014/main" xmlns="" id="{1D88E23C-4870-7F46-8DE1-D526419DAEC5}"/>
              </a:ext>
            </a:extLst>
          </p:cNvPr>
          <p:cNvSpPr txBox="1">
            <a:spLocks/>
          </p:cNvSpPr>
          <p:nvPr/>
        </p:nvSpPr>
        <p:spPr>
          <a:xfrm>
            <a:off x="2541832" y="101662"/>
            <a:ext cx="470647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Gestione dell’emergenza</a:t>
            </a:r>
          </a:p>
        </p:txBody>
      </p:sp>
    </p:spTree>
    <p:extLst>
      <p:ext uri="{BB962C8B-B14F-4D97-AF65-F5344CB8AC3E}">
        <p14:creationId xmlns:p14="http://schemas.microsoft.com/office/powerpoint/2010/main" xmlns="" val="225544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diritto 28">
            <a:extLst>
              <a:ext uri="{FF2B5EF4-FFF2-40B4-BE49-F238E27FC236}">
                <a16:creationId xmlns:a16="http://schemas.microsoft.com/office/drawing/2014/main" xmlns="" id="{0158AAAB-B368-417A-86C4-989F666BA50B}"/>
              </a:ext>
            </a:extLst>
          </p:cNvPr>
          <p:cNvCxnSpPr>
            <a:cxnSpLocks/>
          </p:cNvCxnSpPr>
          <p:nvPr/>
        </p:nvCxnSpPr>
        <p:spPr>
          <a:xfrm>
            <a:off x="496686" y="3177669"/>
            <a:ext cx="7632000"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30" name="Picture 6" descr="Risultato immagini per google hangouts meet">
            <a:extLst>
              <a:ext uri="{FF2B5EF4-FFF2-40B4-BE49-F238E27FC236}">
                <a16:creationId xmlns:a16="http://schemas.microsoft.com/office/drawing/2014/main" xmlns="" id="{0EB98DD0-0B6D-4F36-B3F4-F3D15F55490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667" t="9227" r="31649" b="9949"/>
          <a:stretch/>
        </p:blipFill>
        <p:spPr bwMode="auto">
          <a:xfrm>
            <a:off x="7635711" y="872776"/>
            <a:ext cx="886649" cy="97676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olo 1">
            <a:extLst>
              <a:ext uri="{FF2B5EF4-FFF2-40B4-BE49-F238E27FC236}">
                <a16:creationId xmlns:a16="http://schemas.microsoft.com/office/drawing/2014/main" xmlns="" id="{81E0F17F-6F68-4D01-ABD1-D969EB46B174}"/>
              </a:ext>
            </a:extLst>
          </p:cNvPr>
          <p:cNvSpPr>
            <a:spLocks noGrp="1"/>
          </p:cNvSpPr>
          <p:nvPr>
            <p:ph type="title"/>
          </p:nvPr>
        </p:nvSpPr>
        <p:spPr>
          <a:xfrm>
            <a:off x="704065" y="1142521"/>
            <a:ext cx="7886700" cy="708519"/>
          </a:xfrm>
        </p:spPr>
        <p:txBody>
          <a:bodyPr vert="horz" lIns="91440" tIns="45720" rIns="91440" bIns="45720" rtlCol="0" anchor="ctr">
            <a:noAutofit/>
          </a:bodyPr>
          <a:lstStyle/>
          <a:p>
            <a:r>
              <a:rPr lang="it-IT" sz="3200" b="1" dirty="0">
                <a:solidFill>
                  <a:srgbClr val="0070C0"/>
                </a:solidFill>
              </a:rPr>
              <a:t>Killer </a:t>
            </a:r>
            <a:r>
              <a:rPr lang="it-IT" sz="3200" b="1" dirty="0" err="1">
                <a:solidFill>
                  <a:srgbClr val="0070C0"/>
                </a:solidFill>
              </a:rPr>
              <a:t>application</a:t>
            </a:r>
            <a:r>
              <a:rPr lang="it-IT" sz="3200" b="1" dirty="0">
                <a:solidFill>
                  <a:srgbClr val="0070C0"/>
                </a:solidFill>
              </a:rPr>
              <a:t> COVID-19 </a:t>
            </a:r>
            <a:br>
              <a:rPr lang="it-IT" sz="3200" b="1" dirty="0">
                <a:solidFill>
                  <a:srgbClr val="0070C0"/>
                </a:solidFill>
              </a:rPr>
            </a:br>
            <a:r>
              <a:rPr lang="it-IT" sz="2400" i="1" dirty="0">
                <a:solidFill>
                  <a:srgbClr val="0070C0"/>
                </a:solidFill>
              </a:rPr>
              <a:t>Google </a:t>
            </a:r>
            <a:r>
              <a:rPr lang="it-IT" sz="2400" i="1" dirty="0" err="1">
                <a:solidFill>
                  <a:srgbClr val="0070C0"/>
                </a:solidFill>
              </a:rPr>
              <a:t>Hanghouts</a:t>
            </a:r>
            <a:r>
              <a:rPr lang="it-IT" sz="2400" i="1" dirty="0">
                <a:solidFill>
                  <a:srgbClr val="0070C0"/>
                </a:solidFill>
              </a:rPr>
              <a:t> </a:t>
            </a:r>
            <a:r>
              <a:rPr lang="it-IT" sz="2400" i="1" dirty="0" err="1">
                <a:solidFill>
                  <a:srgbClr val="0070C0"/>
                </a:solidFill>
              </a:rPr>
              <a:t>Meet</a:t>
            </a:r>
            <a:r>
              <a:rPr lang="it-IT" sz="2400" i="1" dirty="0">
                <a:solidFill>
                  <a:srgbClr val="0070C0"/>
                </a:solidFill>
              </a:rPr>
              <a:t> </a:t>
            </a:r>
            <a:endParaRPr lang="it-IT" sz="3200" i="1" dirty="0">
              <a:solidFill>
                <a:srgbClr val="0070C0"/>
              </a:solidFill>
            </a:endParaRPr>
          </a:p>
        </p:txBody>
      </p:sp>
      <p:pic>
        <p:nvPicPr>
          <p:cNvPr id="14" name="Immagine 7">
            <a:extLst>
              <a:ext uri="{FF2B5EF4-FFF2-40B4-BE49-F238E27FC236}">
                <a16:creationId xmlns:a16="http://schemas.microsoft.com/office/drawing/2014/main" xmlns="" id="{5C1971E5-3110-4A50-8BE0-00053D97F0DD}"/>
              </a:ext>
            </a:extLst>
          </p:cNvPr>
          <p:cNvPicPr>
            <a:picLocks noChangeAspect="1"/>
          </p:cNvPicPr>
          <p:nvPr/>
        </p:nvPicPr>
        <p:blipFill>
          <a:blip r:embed="rId3" cstate="print"/>
          <a:stretch>
            <a:fillRect/>
          </a:stretch>
        </p:blipFill>
        <p:spPr>
          <a:xfrm>
            <a:off x="1445051" y="1956885"/>
            <a:ext cx="6404727" cy="4002955"/>
          </a:xfrm>
          <a:prstGeom prst="rect">
            <a:avLst/>
          </a:prstGeom>
        </p:spPr>
      </p:pic>
      <p:sp>
        <p:nvSpPr>
          <p:cNvPr id="7" name="Title 1">
            <a:extLst>
              <a:ext uri="{FF2B5EF4-FFF2-40B4-BE49-F238E27FC236}">
                <a16:creationId xmlns:a16="http://schemas.microsoft.com/office/drawing/2014/main" xmlns="" id="{4617B617-2D8D-2345-BAD6-6388FEE9A7F2}"/>
              </a:ext>
            </a:extLst>
          </p:cNvPr>
          <p:cNvSpPr txBox="1">
            <a:spLocks/>
          </p:cNvSpPr>
          <p:nvPr/>
        </p:nvSpPr>
        <p:spPr>
          <a:xfrm>
            <a:off x="2541832" y="101662"/>
            <a:ext cx="470647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Gestione dell’emergenza</a:t>
            </a:r>
          </a:p>
        </p:txBody>
      </p:sp>
    </p:spTree>
    <p:extLst>
      <p:ext uri="{BB962C8B-B14F-4D97-AF65-F5344CB8AC3E}">
        <p14:creationId xmlns:p14="http://schemas.microsoft.com/office/powerpoint/2010/main" xmlns="" val="66310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diritto 28">
            <a:extLst>
              <a:ext uri="{FF2B5EF4-FFF2-40B4-BE49-F238E27FC236}">
                <a16:creationId xmlns:a16="http://schemas.microsoft.com/office/drawing/2014/main" xmlns="" id="{0158AAAB-B368-417A-86C4-989F666BA50B}"/>
              </a:ext>
            </a:extLst>
          </p:cNvPr>
          <p:cNvCxnSpPr>
            <a:cxnSpLocks/>
          </p:cNvCxnSpPr>
          <p:nvPr/>
        </p:nvCxnSpPr>
        <p:spPr>
          <a:xfrm>
            <a:off x="496686" y="3177669"/>
            <a:ext cx="7632000"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7" name="Immagine 6" descr="Immagine che contiene disegnando&#10;&#10;Descrizione generata automaticamente">
            <a:extLst>
              <a:ext uri="{FF2B5EF4-FFF2-40B4-BE49-F238E27FC236}">
                <a16:creationId xmlns:a16="http://schemas.microsoft.com/office/drawing/2014/main" xmlns="" id="{3DD7D95E-019E-0042-BA36-10AB11B965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721504" y="895271"/>
            <a:ext cx="814364" cy="814364"/>
          </a:xfrm>
          <a:prstGeom prst="rect">
            <a:avLst/>
          </a:prstGeom>
        </p:spPr>
      </p:pic>
      <p:pic>
        <p:nvPicPr>
          <p:cNvPr id="11" name="Immagine 10" descr="Immagine che contiene monitor, interni, computer, nero&#10;&#10;Descrizione generata automaticamente">
            <a:extLst>
              <a:ext uri="{FF2B5EF4-FFF2-40B4-BE49-F238E27FC236}">
                <a16:creationId xmlns:a16="http://schemas.microsoft.com/office/drawing/2014/main" xmlns="" id="{3618CE76-6238-5F46-9E36-D9DC0D68199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05331" y="2001236"/>
            <a:ext cx="6133338" cy="3833336"/>
          </a:xfrm>
          <a:prstGeom prst="rect">
            <a:avLst/>
          </a:prstGeom>
        </p:spPr>
      </p:pic>
      <p:sp>
        <p:nvSpPr>
          <p:cNvPr id="12" name="Titolo 1">
            <a:extLst>
              <a:ext uri="{FF2B5EF4-FFF2-40B4-BE49-F238E27FC236}">
                <a16:creationId xmlns:a16="http://schemas.microsoft.com/office/drawing/2014/main" xmlns="" id="{E091A2F4-0769-4D4A-9B60-84522239595D}"/>
              </a:ext>
            </a:extLst>
          </p:cNvPr>
          <p:cNvSpPr>
            <a:spLocks noGrp="1"/>
          </p:cNvSpPr>
          <p:nvPr>
            <p:ph type="title"/>
          </p:nvPr>
        </p:nvSpPr>
        <p:spPr>
          <a:xfrm>
            <a:off x="704065" y="1142521"/>
            <a:ext cx="7886700" cy="708519"/>
          </a:xfrm>
        </p:spPr>
        <p:txBody>
          <a:bodyPr vert="horz" lIns="91440" tIns="45720" rIns="91440" bIns="45720" rtlCol="0" anchor="ctr">
            <a:noAutofit/>
          </a:bodyPr>
          <a:lstStyle/>
          <a:p>
            <a:r>
              <a:rPr lang="it-IT" sz="3200" b="1" dirty="0">
                <a:solidFill>
                  <a:srgbClr val="0070C0"/>
                </a:solidFill>
              </a:rPr>
              <a:t>Killer </a:t>
            </a:r>
            <a:r>
              <a:rPr lang="it-IT" sz="3200" b="1" dirty="0" err="1">
                <a:solidFill>
                  <a:srgbClr val="0070C0"/>
                </a:solidFill>
              </a:rPr>
              <a:t>application</a:t>
            </a:r>
            <a:r>
              <a:rPr lang="it-IT" sz="3200" b="1" dirty="0">
                <a:solidFill>
                  <a:srgbClr val="0070C0"/>
                </a:solidFill>
              </a:rPr>
              <a:t> COVID-19 </a:t>
            </a:r>
            <a:br>
              <a:rPr lang="it-IT" sz="3200" b="1" dirty="0">
                <a:solidFill>
                  <a:srgbClr val="0070C0"/>
                </a:solidFill>
              </a:rPr>
            </a:br>
            <a:r>
              <a:rPr lang="it-IT" sz="2400" i="1" dirty="0">
                <a:solidFill>
                  <a:srgbClr val="0070C0"/>
                </a:solidFill>
              </a:rPr>
              <a:t>Citrix </a:t>
            </a:r>
            <a:r>
              <a:rPr lang="it-IT" sz="2400" i="1" dirty="0" err="1">
                <a:solidFill>
                  <a:srgbClr val="0070C0"/>
                </a:solidFill>
              </a:rPr>
              <a:t>workspace</a:t>
            </a:r>
            <a:endParaRPr lang="it-IT" sz="2400" i="1" dirty="0">
              <a:solidFill>
                <a:srgbClr val="0070C0"/>
              </a:solidFill>
            </a:endParaRPr>
          </a:p>
        </p:txBody>
      </p:sp>
      <p:sp>
        <p:nvSpPr>
          <p:cNvPr id="8" name="Title 1">
            <a:extLst>
              <a:ext uri="{FF2B5EF4-FFF2-40B4-BE49-F238E27FC236}">
                <a16:creationId xmlns:a16="http://schemas.microsoft.com/office/drawing/2014/main" xmlns="" id="{CFE30724-284D-7C40-A366-3351DB621007}"/>
              </a:ext>
            </a:extLst>
          </p:cNvPr>
          <p:cNvSpPr txBox="1">
            <a:spLocks/>
          </p:cNvSpPr>
          <p:nvPr/>
        </p:nvSpPr>
        <p:spPr>
          <a:xfrm>
            <a:off x="2541832" y="101662"/>
            <a:ext cx="4706470"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Gestione dell’emergenza</a:t>
            </a:r>
          </a:p>
        </p:txBody>
      </p:sp>
    </p:spTree>
    <p:extLst>
      <p:ext uri="{BB962C8B-B14F-4D97-AF65-F5344CB8AC3E}">
        <p14:creationId xmlns:p14="http://schemas.microsoft.com/office/powerpoint/2010/main" xmlns="" val="2694349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C8450D72-83AC-6441-8106-1ED65BCEA7E4}"/>
              </a:ext>
            </a:extLst>
          </p:cNvPr>
          <p:cNvSpPr txBox="1">
            <a:spLocks/>
          </p:cNvSpPr>
          <p:nvPr/>
        </p:nvSpPr>
        <p:spPr>
          <a:xfrm>
            <a:off x="1255059" y="856943"/>
            <a:ext cx="676835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Marzo/Maggio 2020 LESSON LEARNED</a:t>
            </a:r>
          </a:p>
        </p:txBody>
      </p:sp>
      <p:pic>
        <p:nvPicPr>
          <p:cNvPr id="6" name="Immagine 5" descr="Immagine che contiene letto, stanza, uomo, tavolo&#10;&#10;Descrizione generata automaticamente">
            <a:extLst>
              <a:ext uri="{FF2B5EF4-FFF2-40B4-BE49-F238E27FC236}">
                <a16:creationId xmlns:a16="http://schemas.microsoft.com/office/drawing/2014/main" xmlns="" id="{E9955949-10D2-6F42-85DE-3C6DDD30D0B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72303" y="1474385"/>
            <a:ext cx="5733863" cy="4315679"/>
          </a:xfrm>
          <a:prstGeom prst="rect">
            <a:avLst/>
          </a:prstGeom>
        </p:spPr>
      </p:pic>
    </p:spTree>
    <p:extLst>
      <p:ext uri="{BB962C8B-B14F-4D97-AF65-F5344CB8AC3E}">
        <p14:creationId xmlns:p14="http://schemas.microsoft.com/office/powerpoint/2010/main" xmlns="" val="2025666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D50CBD86-E2E7-4D92-9205-71C65FEF1362}"/>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Layer>
                </a14:imgProps>
              </a:ext>
            </a:extLst>
          </a:blip>
          <a:srcRect l="11235" t="7136" r="12300" b="12083"/>
          <a:stretch/>
        </p:blipFill>
        <p:spPr>
          <a:xfrm>
            <a:off x="4861296" y="1524492"/>
            <a:ext cx="4028704" cy="4351338"/>
          </a:xfrm>
          <a:prstGeom prst="rect">
            <a:avLst/>
          </a:prstGeom>
        </p:spPr>
      </p:pic>
      <p:sp>
        <p:nvSpPr>
          <p:cNvPr id="2" name="Title 1">
            <a:extLst>
              <a:ext uri="{FF2B5EF4-FFF2-40B4-BE49-F238E27FC236}">
                <a16:creationId xmlns:a16="http://schemas.microsoft.com/office/drawing/2014/main" xmlns="" id="{6A71B243-DCF0-49F4-8F20-4F1B3741C63D}"/>
              </a:ext>
            </a:extLst>
          </p:cNvPr>
          <p:cNvSpPr>
            <a:spLocks noGrp="1"/>
          </p:cNvSpPr>
          <p:nvPr>
            <p:ph type="title"/>
          </p:nvPr>
        </p:nvSpPr>
        <p:spPr/>
        <p:txBody>
          <a:bodyPr/>
          <a:lstStyle/>
          <a:p>
            <a:r>
              <a:rPr lang="it-IT" dirty="0"/>
              <a:t>Rischi per il lavoratore</a:t>
            </a:r>
          </a:p>
        </p:txBody>
      </p:sp>
      <p:sp>
        <p:nvSpPr>
          <p:cNvPr id="15" name="Segnaposto contenuto 2">
            <a:extLst>
              <a:ext uri="{FF2B5EF4-FFF2-40B4-BE49-F238E27FC236}">
                <a16:creationId xmlns:a16="http://schemas.microsoft.com/office/drawing/2014/main" xmlns="" id="{0AFEEF5B-C2C9-4996-BAC0-0843A144E18F}"/>
              </a:ext>
            </a:extLst>
          </p:cNvPr>
          <p:cNvSpPr>
            <a:spLocks noGrp="1"/>
          </p:cNvSpPr>
          <p:nvPr>
            <p:ph idx="1"/>
          </p:nvPr>
        </p:nvSpPr>
        <p:spPr>
          <a:xfrm>
            <a:off x="628650" y="1690689"/>
            <a:ext cx="4908550" cy="4351338"/>
          </a:xfrm>
        </p:spPr>
        <p:txBody>
          <a:bodyPr>
            <a:normAutofit/>
          </a:bodyPr>
          <a:lstStyle/>
          <a:p>
            <a:pPr marL="285750" indent="-285750">
              <a:buClr>
                <a:srgbClr val="0070C0"/>
              </a:buClr>
              <a:buSzPct val="118000"/>
            </a:pPr>
            <a:r>
              <a:rPr lang="it-IT" dirty="0"/>
              <a:t>Perenne </a:t>
            </a:r>
            <a:r>
              <a:rPr lang="it-IT" b="1" dirty="0"/>
              <a:t>reperibilità e </a:t>
            </a:r>
            <a:r>
              <a:rPr lang="it-IT" dirty="0"/>
              <a:t>difficoltà a </a:t>
            </a:r>
            <a:r>
              <a:rPr lang="it-IT" b="1" dirty="0"/>
              <a:t>disconnettersi</a:t>
            </a:r>
          </a:p>
          <a:p>
            <a:pPr marL="285750" indent="-285750">
              <a:buClr>
                <a:srgbClr val="0070C0"/>
              </a:buClr>
              <a:buSzPct val="118000"/>
            </a:pPr>
            <a:r>
              <a:rPr lang="it-IT" b="1" dirty="0"/>
              <a:t>Tecno stress </a:t>
            </a:r>
            <a:r>
              <a:rPr lang="it-IT" dirty="0"/>
              <a:t>&amp; </a:t>
            </a:r>
            <a:r>
              <a:rPr lang="it-IT" b="1" dirty="0" err="1"/>
              <a:t>Burn</a:t>
            </a:r>
            <a:r>
              <a:rPr lang="it-IT" b="1" dirty="0"/>
              <a:t> out</a:t>
            </a:r>
          </a:p>
          <a:p>
            <a:pPr marL="285750" indent="-285750">
              <a:buClr>
                <a:srgbClr val="0070C0"/>
              </a:buClr>
              <a:buSzPct val="118000"/>
            </a:pPr>
            <a:r>
              <a:rPr lang="it-IT" dirty="0"/>
              <a:t>Senso di </a:t>
            </a:r>
            <a:r>
              <a:rPr lang="it-IT" b="1" dirty="0"/>
              <a:t>isolamento</a:t>
            </a:r>
          </a:p>
          <a:p>
            <a:pPr marL="285750" indent="-285750">
              <a:buClr>
                <a:srgbClr val="0070C0"/>
              </a:buClr>
              <a:buSzPct val="118000"/>
            </a:pPr>
            <a:r>
              <a:rPr lang="it-IT" b="1" dirty="0"/>
              <a:t>Malessere fisico </a:t>
            </a:r>
            <a:r>
              <a:rPr lang="it-IT" dirty="0"/>
              <a:t>a causa di postazioni di lavoro «fai da te»</a:t>
            </a:r>
          </a:p>
          <a:p>
            <a:pPr marL="285750" indent="-285750">
              <a:buClr>
                <a:srgbClr val="0070C0"/>
              </a:buClr>
              <a:buSzPct val="118000"/>
            </a:pPr>
            <a:r>
              <a:rPr lang="it-IT" b="1" dirty="0"/>
              <a:t>Commistione</a:t>
            </a:r>
            <a:r>
              <a:rPr lang="it-IT" dirty="0"/>
              <a:t>, anziché conciliazione, tra lavoro e vita privata</a:t>
            </a:r>
          </a:p>
          <a:p>
            <a:pPr marL="285750" indent="-285750">
              <a:buClr>
                <a:srgbClr val="0070C0"/>
              </a:buClr>
              <a:buSzPct val="118000"/>
            </a:pPr>
            <a:r>
              <a:rPr lang="it-IT" dirty="0"/>
              <a:t>Distrazioni esterne</a:t>
            </a:r>
            <a:endParaRPr lang="it-IT" b="1" dirty="0"/>
          </a:p>
        </p:txBody>
      </p:sp>
      <p:sp>
        <p:nvSpPr>
          <p:cNvPr id="5" name="Title 1">
            <a:extLst>
              <a:ext uri="{FF2B5EF4-FFF2-40B4-BE49-F238E27FC236}">
                <a16:creationId xmlns:a16="http://schemas.microsoft.com/office/drawing/2014/main" xmlns="" id="{026DC5DA-0CEF-1042-AF88-846063A23132}"/>
              </a:ext>
            </a:extLst>
          </p:cNvPr>
          <p:cNvSpPr txBox="1">
            <a:spLocks/>
          </p:cNvSpPr>
          <p:nvPr/>
        </p:nvSpPr>
        <p:spPr>
          <a:xfrm>
            <a:off x="1187824" y="53851"/>
            <a:ext cx="676835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Marzo/Maggio 2020 LESSON LEARNED</a:t>
            </a:r>
          </a:p>
        </p:txBody>
      </p:sp>
    </p:spTree>
    <p:extLst>
      <p:ext uri="{BB962C8B-B14F-4D97-AF65-F5344CB8AC3E}">
        <p14:creationId xmlns:p14="http://schemas.microsoft.com/office/powerpoint/2010/main" xmlns="" val="2119370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6BBB388-4C6D-4B0B-81F0-25C7BE2616BB}"/>
              </a:ext>
            </a:extLst>
          </p:cNvPr>
          <p:cNvSpPr>
            <a:spLocks noGrp="1"/>
          </p:cNvSpPr>
          <p:nvPr>
            <p:ph type="title"/>
          </p:nvPr>
        </p:nvSpPr>
        <p:spPr/>
        <p:txBody>
          <a:bodyPr/>
          <a:lstStyle/>
          <a:p>
            <a:r>
              <a:rPr lang="it-IT" dirty="0"/>
              <a:t>Rischi e per il manager</a:t>
            </a:r>
          </a:p>
        </p:txBody>
      </p:sp>
      <p:sp>
        <p:nvSpPr>
          <p:cNvPr id="9" name="Rectangle 8">
            <a:extLst>
              <a:ext uri="{FF2B5EF4-FFF2-40B4-BE49-F238E27FC236}">
                <a16:creationId xmlns:a16="http://schemas.microsoft.com/office/drawing/2014/main" xmlns="" id="{304A508D-B5EE-4A7E-8C5F-74BDB6061C70}"/>
              </a:ext>
            </a:extLst>
          </p:cNvPr>
          <p:cNvSpPr/>
          <p:nvPr/>
        </p:nvSpPr>
        <p:spPr>
          <a:xfrm>
            <a:off x="628650" y="2075109"/>
            <a:ext cx="4057650" cy="708519"/>
          </a:xfrm>
          <a:prstGeom prst="rect">
            <a:avLst/>
          </a:prstGeom>
          <a:solidFill>
            <a:srgbClr val="008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atin typeface="Titillium Web" panose="00000500000000000000" pitchFamily="2" charset="0"/>
              </a:rPr>
              <a:t>Gestione delle urgenze</a:t>
            </a:r>
          </a:p>
        </p:txBody>
      </p:sp>
      <p:sp>
        <p:nvSpPr>
          <p:cNvPr id="10" name="Rectangle 9">
            <a:extLst>
              <a:ext uri="{FF2B5EF4-FFF2-40B4-BE49-F238E27FC236}">
                <a16:creationId xmlns:a16="http://schemas.microsoft.com/office/drawing/2014/main" xmlns="" id="{8C1FE71D-AAD1-4963-9208-68884E210E1C}"/>
              </a:ext>
            </a:extLst>
          </p:cNvPr>
          <p:cNvSpPr/>
          <p:nvPr/>
        </p:nvSpPr>
        <p:spPr>
          <a:xfrm>
            <a:off x="628650" y="3262134"/>
            <a:ext cx="4057650" cy="804370"/>
          </a:xfrm>
          <a:prstGeom prst="rect">
            <a:avLst/>
          </a:prstGeom>
          <a:solidFill>
            <a:srgbClr val="005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atin typeface="Titillium Web" panose="00000500000000000000" pitchFamily="2" charset="0"/>
              </a:rPr>
              <a:t>Pianificazione delle attività</a:t>
            </a:r>
          </a:p>
        </p:txBody>
      </p:sp>
      <p:sp>
        <p:nvSpPr>
          <p:cNvPr id="11" name="Rectangle 10">
            <a:extLst>
              <a:ext uri="{FF2B5EF4-FFF2-40B4-BE49-F238E27FC236}">
                <a16:creationId xmlns:a16="http://schemas.microsoft.com/office/drawing/2014/main" xmlns="" id="{078CBF4D-7812-4114-9F97-9D3AE7C7163E}"/>
              </a:ext>
            </a:extLst>
          </p:cNvPr>
          <p:cNvSpPr/>
          <p:nvPr/>
        </p:nvSpPr>
        <p:spPr>
          <a:xfrm>
            <a:off x="628650" y="4545011"/>
            <a:ext cx="4057650" cy="8043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atin typeface="Titillium Web" panose="00000500000000000000" pitchFamily="2" charset="0"/>
              </a:rPr>
              <a:t>Digital divide</a:t>
            </a:r>
          </a:p>
        </p:txBody>
      </p:sp>
      <p:pic>
        <p:nvPicPr>
          <p:cNvPr id="12" name="Picture 11">
            <a:extLst>
              <a:ext uri="{FF2B5EF4-FFF2-40B4-BE49-F238E27FC236}">
                <a16:creationId xmlns:a16="http://schemas.microsoft.com/office/drawing/2014/main" xmlns="" id="{A971F0B8-7E7D-4923-9D45-41C4A889D0ED}"/>
              </a:ext>
            </a:extLst>
          </p:cNvPr>
          <p:cNvPicPr>
            <a:picLocks noChangeAspect="1"/>
          </p:cNvPicPr>
          <p:nvPr/>
        </p:nvPicPr>
        <p:blipFill rotWithShape="1">
          <a:blip r:embed="rId2" cstate="print"/>
          <a:srcRect l="11023" r="12727" b="17793"/>
          <a:stretch/>
        </p:blipFill>
        <p:spPr>
          <a:xfrm>
            <a:off x="4975918" y="1745463"/>
            <a:ext cx="3612483" cy="3894630"/>
          </a:xfrm>
          <a:prstGeom prst="rect">
            <a:avLst/>
          </a:prstGeom>
        </p:spPr>
      </p:pic>
      <p:pic>
        <p:nvPicPr>
          <p:cNvPr id="13" name="Picture 10" descr="Risultati immagini per problem icon">
            <a:extLst>
              <a:ext uri="{FF2B5EF4-FFF2-40B4-BE49-F238E27FC236}">
                <a16:creationId xmlns:a16="http://schemas.microsoft.com/office/drawing/2014/main" xmlns="" id="{FD4C137A-1794-4E44-B3F5-79A5DB7A79F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530" y="2147005"/>
            <a:ext cx="564725" cy="56472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a:extLst>
              <a:ext uri="{FF2B5EF4-FFF2-40B4-BE49-F238E27FC236}">
                <a16:creationId xmlns:a16="http://schemas.microsoft.com/office/drawing/2014/main" xmlns="" id="{59AE878F-928C-4901-BFC5-460306264A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9069" y="3363373"/>
            <a:ext cx="568186" cy="601891"/>
          </a:xfrm>
          <a:prstGeom prst="rect">
            <a:avLst/>
          </a:prstGeom>
        </p:spPr>
      </p:pic>
      <p:grpSp>
        <p:nvGrpSpPr>
          <p:cNvPr id="43" name="Group 42">
            <a:extLst>
              <a:ext uri="{FF2B5EF4-FFF2-40B4-BE49-F238E27FC236}">
                <a16:creationId xmlns:a16="http://schemas.microsoft.com/office/drawing/2014/main" xmlns="" id="{76758403-860B-47C4-B2A5-A495DCC6CEEC}"/>
              </a:ext>
            </a:extLst>
          </p:cNvPr>
          <p:cNvGrpSpPr/>
          <p:nvPr/>
        </p:nvGrpSpPr>
        <p:grpSpPr>
          <a:xfrm>
            <a:off x="211310" y="4675708"/>
            <a:ext cx="568186" cy="559452"/>
            <a:chOff x="5931917" y="1471613"/>
            <a:chExt cx="992188" cy="993775"/>
          </a:xfrm>
        </p:grpSpPr>
        <p:sp>
          <p:nvSpPr>
            <p:cNvPr id="44" name="Freeform 24">
              <a:extLst>
                <a:ext uri="{FF2B5EF4-FFF2-40B4-BE49-F238E27FC236}">
                  <a16:creationId xmlns:a16="http://schemas.microsoft.com/office/drawing/2014/main" xmlns="" id="{03C5E8FE-E3C0-4DA6-824D-C53FEAB62FD9}"/>
                </a:ext>
              </a:extLst>
            </p:cNvPr>
            <p:cNvSpPr>
              <a:spLocks/>
            </p:cNvSpPr>
            <p:nvPr/>
          </p:nvSpPr>
          <p:spPr bwMode="auto">
            <a:xfrm>
              <a:off x="5931917" y="1471613"/>
              <a:ext cx="992188" cy="993775"/>
            </a:xfrm>
            <a:custGeom>
              <a:avLst/>
              <a:gdLst>
                <a:gd name="T0" fmla="*/ 0 w 625"/>
                <a:gd name="T1" fmla="*/ 296 h 626"/>
                <a:gd name="T2" fmla="*/ 6 w 625"/>
                <a:gd name="T3" fmla="*/ 250 h 626"/>
                <a:gd name="T4" fmla="*/ 18 w 625"/>
                <a:gd name="T5" fmla="*/ 205 h 626"/>
                <a:gd name="T6" fmla="*/ 37 w 625"/>
                <a:gd name="T7" fmla="*/ 163 h 626"/>
                <a:gd name="T8" fmla="*/ 61 w 625"/>
                <a:gd name="T9" fmla="*/ 126 h 626"/>
                <a:gd name="T10" fmla="*/ 91 w 625"/>
                <a:gd name="T11" fmla="*/ 92 h 626"/>
                <a:gd name="T12" fmla="*/ 125 w 625"/>
                <a:gd name="T13" fmla="*/ 62 h 626"/>
                <a:gd name="T14" fmla="*/ 164 w 625"/>
                <a:gd name="T15" fmla="*/ 38 h 626"/>
                <a:gd name="T16" fmla="*/ 205 w 625"/>
                <a:gd name="T17" fmla="*/ 19 h 626"/>
                <a:gd name="T18" fmla="*/ 250 w 625"/>
                <a:gd name="T19" fmla="*/ 6 h 626"/>
                <a:gd name="T20" fmla="*/ 297 w 625"/>
                <a:gd name="T21" fmla="*/ 0 h 626"/>
                <a:gd name="T22" fmla="*/ 329 w 625"/>
                <a:gd name="T23" fmla="*/ 0 h 626"/>
                <a:gd name="T24" fmla="*/ 375 w 625"/>
                <a:gd name="T25" fmla="*/ 6 h 626"/>
                <a:gd name="T26" fmla="*/ 420 w 625"/>
                <a:gd name="T27" fmla="*/ 19 h 626"/>
                <a:gd name="T28" fmla="*/ 462 w 625"/>
                <a:gd name="T29" fmla="*/ 38 h 626"/>
                <a:gd name="T30" fmla="*/ 500 w 625"/>
                <a:gd name="T31" fmla="*/ 62 h 626"/>
                <a:gd name="T32" fmla="*/ 534 w 625"/>
                <a:gd name="T33" fmla="*/ 92 h 626"/>
                <a:gd name="T34" fmla="*/ 564 w 625"/>
                <a:gd name="T35" fmla="*/ 126 h 626"/>
                <a:gd name="T36" fmla="*/ 588 w 625"/>
                <a:gd name="T37" fmla="*/ 163 h 626"/>
                <a:gd name="T38" fmla="*/ 607 w 625"/>
                <a:gd name="T39" fmla="*/ 205 h 626"/>
                <a:gd name="T40" fmla="*/ 619 w 625"/>
                <a:gd name="T41" fmla="*/ 250 h 626"/>
                <a:gd name="T42" fmla="*/ 625 w 625"/>
                <a:gd name="T43" fmla="*/ 296 h 626"/>
                <a:gd name="T44" fmla="*/ 625 w 625"/>
                <a:gd name="T45" fmla="*/ 328 h 626"/>
                <a:gd name="T46" fmla="*/ 619 w 625"/>
                <a:gd name="T47" fmla="*/ 376 h 626"/>
                <a:gd name="T48" fmla="*/ 607 w 625"/>
                <a:gd name="T49" fmla="*/ 420 h 626"/>
                <a:gd name="T50" fmla="*/ 588 w 625"/>
                <a:gd name="T51" fmla="*/ 462 h 626"/>
                <a:gd name="T52" fmla="*/ 564 w 625"/>
                <a:gd name="T53" fmla="*/ 500 h 626"/>
                <a:gd name="T54" fmla="*/ 534 w 625"/>
                <a:gd name="T55" fmla="*/ 534 h 626"/>
                <a:gd name="T56" fmla="*/ 500 w 625"/>
                <a:gd name="T57" fmla="*/ 563 h 626"/>
                <a:gd name="T58" fmla="*/ 462 w 625"/>
                <a:gd name="T59" fmla="*/ 588 h 626"/>
                <a:gd name="T60" fmla="*/ 420 w 625"/>
                <a:gd name="T61" fmla="*/ 607 h 626"/>
                <a:gd name="T62" fmla="*/ 375 w 625"/>
                <a:gd name="T63" fmla="*/ 619 h 626"/>
                <a:gd name="T64" fmla="*/ 329 w 625"/>
                <a:gd name="T65" fmla="*/ 626 h 626"/>
                <a:gd name="T66" fmla="*/ 297 w 625"/>
                <a:gd name="T67" fmla="*/ 626 h 626"/>
                <a:gd name="T68" fmla="*/ 250 w 625"/>
                <a:gd name="T69" fmla="*/ 619 h 626"/>
                <a:gd name="T70" fmla="*/ 205 w 625"/>
                <a:gd name="T71" fmla="*/ 607 h 626"/>
                <a:gd name="T72" fmla="*/ 164 w 625"/>
                <a:gd name="T73" fmla="*/ 588 h 626"/>
                <a:gd name="T74" fmla="*/ 125 w 625"/>
                <a:gd name="T75" fmla="*/ 563 h 626"/>
                <a:gd name="T76" fmla="*/ 91 w 625"/>
                <a:gd name="T77" fmla="*/ 534 h 626"/>
                <a:gd name="T78" fmla="*/ 61 w 625"/>
                <a:gd name="T79" fmla="*/ 500 h 626"/>
                <a:gd name="T80" fmla="*/ 37 w 625"/>
                <a:gd name="T81" fmla="*/ 462 h 626"/>
                <a:gd name="T82" fmla="*/ 18 w 625"/>
                <a:gd name="T83" fmla="*/ 420 h 626"/>
                <a:gd name="T84" fmla="*/ 6 w 625"/>
                <a:gd name="T85" fmla="*/ 376 h 626"/>
                <a:gd name="T86" fmla="*/ 0 w 625"/>
                <a:gd name="T87" fmla="*/ 32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5" h="626">
                  <a:moveTo>
                    <a:pt x="0" y="313"/>
                  </a:moveTo>
                  <a:lnTo>
                    <a:pt x="0" y="313"/>
                  </a:lnTo>
                  <a:lnTo>
                    <a:pt x="0" y="296"/>
                  </a:lnTo>
                  <a:lnTo>
                    <a:pt x="2" y="281"/>
                  </a:lnTo>
                  <a:lnTo>
                    <a:pt x="3" y="266"/>
                  </a:lnTo>
                  <a:lnTo>
                    <a:pt x="6" y="250"/>
                  </a:lnTo>
                  <a:lnTo>
                    <a:pt x="10" y="235"/>
                  </a:lnTo>
                  <a:lnTo>
                    <a:pt x="14" y="219"/>
                  </a:lnTo>
                  <a:lnTo>
                    <a:pt x="18" y="205"/>
                  </a:lnTo>
                  <a:lnTo>
                    <a:pt x="24" y="191"/>
                  </a:lnTo>
                  <a:lnTo>
                    <a:pt x="30" y="177"/>
                  </a:lnTo>
                  <a:lnTo>
                    <a:pt x="37" y="163"/>
                  </a:lnTo>
                  <a:lnTo>
                    <a:pt x="45" y="150"/>
                  </a:lnTo>
                  <a:lnTo>
                    <a:pt x="54" y="138"/>
                  </a:lnTo>
                  <a:lnTo>
                    <a:pt x="61" y="126"/>
                  </a:lnTo>
                  <a:lnTo>
                    <a:pt x="71" y="114"/>
                  </a:lnTo>
                  <a:lnTo>
                    <a:pt x="81" y="103"/>
                  </a:lnTo>
                  <a:lnTo>
                    <a:pt x="91" y="92"/>
                  </a:lnTo>
                  <a:lnTo>
                    <a:pt x="102" y="81"/>
                  </a:lnTo>
                  <a:lnTo>
                    <a:pt x="113" y="72"/>
                  </a:lnTo>
                  <a:lnTo>
                    <a:pt x="125" y="62"/>
                  </a:lnTo>
                  <a:lnTo>
                    <a:pt x="137" y="53"/>
                  </a:lnTo>
                  <a:lnTo>
                    <a:pt x="151" y="45"/>
                  </a:lnTo>
                  <a:lnTo>
                    <a:pt x="164" y="38"/>
                  </a:lnTo>
                  <a:lnTo>
                    <a:pt x="177" y="31"/>
                  </a:lnTo>
                  <a:lnTo>
                    <a:pt x="191" y="24"/>
                  </a:lnTo>
                  <a:lnTo>
                    <a:pt x="205" y="19"/>
                  </a:lnTo>
                  <a:lnTo>
                    <a:pt x="220" y="13"/>
                  </a:lnTo>
                  <a:lnTo>
                    <a:pt x="234" y="10"/>
                  </a:lnTo>
                  <a:lnTo>
                    <a:pt x="250" y="6"/>
                  </a:lnTo>
                  <a:lnTo>
                    <a:pt x="265" y="3"/>
                  </a:lnTo>
                  <a:lnTo>
                    <a:pt x="281" y="1"/>
                  </a:lnTo>
                  <a:lnTo>
                    <a:pt x="297" y="0"/>
                  </a:lnTo>
                  <a:lnTo>
                    <a:pt x="312" y="0"/>
                  </a:lnTo>
                  <a:lnTo>
                    <a:pt x="312" y="0"/>
                  </a:lnTo>
                  <a:lnTo>
                    <a:pt x="329" y="0"/>
                  </a:lnTo>
                  <a:lnTo>
                    <a:pt x="344" y="1"/>
                  </a:lnTo>
                  <a:lnTo>
                    <a:pt x="360" y="3"/>
                  </a:lnTo>
                  <a:lnTo>
                    <a:pt x="375" y="6"/>
                  </a:lnTo>
                  <a:lnTo>
                    <a:pt x="391" y="10"/>
                  </a:lnTo>
                  <a:lnTo>
                    <a:pt x="406" y="13"/>
                  </a:lnTo>
                  <a:lnTo>
                    <a:pt x="420" y="19"/>
                  </a:lnTo>
                  <a:lnTo>
                    <a:pt x="435" y="24"/>
                  </a:lnTo>
                  <a:lnTo>
                    <a:pt x="448" y="31"/>
                  </a:lnTo>
                  <a:lnTo>
                    <a:pt x="462" y="38"/>
                  </a:lnTo>
                  <a:lnTo>
                    <a:pt x="474" y="45"/>
                  </a:lnTo>
                  <a:lnTo>
                    <a:pt x="488" y="53"/>
                  </a:lnTo>
                  <a:lnTo>
                    <a:pt x="500" y="62"/>
                  </a:lnTo>
                  <a:lnTo>
                    <a:pt x="512" y="72"/>
                  </a:lnTo>
                  <a:lnTo>
                    <a:pt x="523" y="81"/>
                  </a:lnTo>
                  <a:lnTo>
                    <a:pt x="534" y="92"/>
                  </a:lnTo>
                  <a:lnTo>
                    <a:pt x="544" y="103"/>
                  </a:lnTo>
                  <a:lnTo>
                    <a:pt x="554" y="114"/>
                  </a:lnTo>
                  <a:lnTo>
                    <a:pt x="564" y="126"/>
                  </a:lnTo>
                  <a:lnTo>
                    <a:pt x="572" y="138"/>
                  </a:lnTo>
                  <a:lnTo>
                    <a:pt x="580" y="150"/>
                  </a:lnTo>
                  <a:lnTo>
                    <a:pt x="588" y="163"/>
                  </a:lnTo>
                  <a:lnTo>
                    <a:pt x="594" y="177"/>
                  </a:lnTo>
                  <a:lnTo>
                    <a:pt x="601" y="191"/>
                  </a:lnTo>
                  <a:lnTo>
                    <a:pt x="607" y="205"/>
                  </a:lnTo>
                  <a:lnTo>
                    <a:pt x="611" y="219"/>
                  </a:lnTo>
                  <a:lnTo>
                    <a:pt x="615" y="235"/>
                  </a:lnTo>
                  <a:lnTo>
                    <a:pt x="619" y="250"/>
                  </a:lnTo>
                  <a:lnTo>
                    <a:pt x="622" y="266"/>
                  </a:lnTo>
                  <a:lnTo>
                    <a:pt x="624" y="281"/>
                  </a:lnTo>
                  <a:lnTo>
                    <a:pt x="625" y="296"/>
                  </a:lnTo>
                  <a:lnTo>
                    <a:pt x="625" y="313"/>
                  </a:lnTo>
                  <a:lnTo>
                    <a:pt x="625" y="313"/>
                  </a:lnTo>
                  <a:lnTo>
                    <a:pt x="625" y="328"/>
                  </a:lnTo>
                  <a:lnTo>
                    <a:pt x="624" y="345"/>
                  </a:lnTo>
                  <a:lnTo>
                    <a:pt x="622" y="360"/>
                  </a:lnTo>
                  <a:lnTo>
                    <a:pt x="619" y="376"/>
                  </a:lnTo>
                  <a:lnTo>
                    <a:pt x="615" y="391"/>
                  </a:lnTo>
                  <a:lnTo>
                    <a:pt x="611" y="405"/>
                  </a:lnTo>
                  <a:lnTo>
                    <a:pt x="607" y="420"/>
                  </a:lnTo>
                  <a:lnTo>
                    <a:pt x="601" y="434"/>
                  </a:lnTo>
                  <a:lnTo>
                    <a:pt x="594" y="448"/>
                  </a:lnTo>
                  <a:lnTo>
                    <a:pt x="588" y="462"/>
                  </a:lnTo>
                  <a:lnTo>
                    <a:pt x="580" y="475"/>
                  </a:lnTo>
                  <a:lnTo>
                    <a:pt x="572" y="488"/>
                  </a:lnTo>
                  <a:lnTo>
                    <a:pt x="564" y="500"/>
                  </a:lnTo>
                  <a:lnTo>
                    <a:pt x="554" y="512"/>
                  </a:lnTo>
                  <a:lnTo>
                    <a:pt x="544" y="523"/>
                  </a:lnTo>
                  <a:lnTo>
                    <a:pt x="534" y="534"/>
                  </a:lnTo>
                  <a:lnTo>
                    <a:pt x="523" y="544"/>
                  </a:lnTo>
                  <a:lnTo>
                    <a:pt x="512" y="554"/>
                  </a:lnTo>
                  <a:lnTo>
                    <a:pt x="500" y="563"/>
                  </a:lnTo>
                  <a:lnTo>
                    <a:pt x="488" y="572"/>
                  </a:lnTo>
                  <a:lnTo>
                    <a:pt x="474" y="580"/>
                  </a:lnTo>
                  <a:lnTo>
                    <a:pt x="462" y="588"/>
                  </a:lnTo>
                  <a:lnTo>
                    <a:pt x="448" y="595"/>
                  </a:lnTo>
                  <a:lnTo>
                    <a:pt x="435" y="601"/>
                  </a:lnTo>
                  <a:lnTo>
                    <a:pt x="420" y="607"/>
                  </a:lnTo>
                  <a:lnTo>
                    <a:pt x="406" y="611"/>
                  </a:lnTo>
                  <a:lnTo>
                    <a:pt x="391" y="616"/>
                  </a:lnTo>
                  <a:lnTo>
                    <a:pt x="375" y="619"/>
                  </a:lnTo>
                  <a:lnTo>
                    <a:pt x="360" y="622"/>
                  </a:lnTo>
                  <a:lnTo>
                    <a:pt x="344" y="623"/>
                  </a:lnTo>
                  <a:lnTo>
                    <a:pt x="329" y="626"/>
                  </a:lnTo>
                  <a:lnTo>
                    <a:pt x="312" y="626"/>
                  </a:lnTo>
                  <a:lnTo>
                    <a:pt x="312" y="626"/>
                  </a:lnTo>
                  <a:lnTo>
                    <a:pt x="297" y="626"/>
                  </a:lnTo>
                  <a:lnTo>
                    <a:pt x="281" y="623"/>
                  </a:lnTo>
                  <a:lnTo>
                    <a:pt x="265" y="622"/>
                  </a:lnTo>
                  <a:lnTo>
                    <a:pt x="250" y="619"/>
                  </a:lnTo>
                  <a:lnTo>
                    <a:pt x="234" y="616"/>
                  </a:lnTo>
                  <a:lnTo>
                    <a:pt x="220" y="611"/>
                  </a:lnTo>
                  <a:lnTo>
                    <a:pt x="205" y="607"/>
                  </a:lnTo>
                  <a:lnTo>
                    <a:pt x="191" y="601"/>
                  </a:lnTo>
                  <a:lnTo>
                    <a:pt x="177" y="595"/>
                  </a:lnTo>
                  <a:lnTo>
                    <a:pt x="164" y="588"/>
                  </a:lnTo>
                  <a:lnTo>
                    <a:pt x="151" y="580"/>
                  </a:lnTo>
                  <a:lnTo>
                    <a:pt x="137" y="572"/>
                  </a:lnTo>
                  <a:lnTo>
                    <a:pt x="125" y="563"/>
                  </a:lnTo>
                  <a:lnTo>
                    <a:pt x="113" y="554"/>
                  </a:lnTo>
                  <a:lnTo>
                    <a:pt x="102" y="544"/>
                  </a:lnTo>
                  <a:lnTo>
                    <a:pt x="91" y="534"/>
                  </a:lnTo>
                  <a:lnTo>
                    <a:pt x="81" y="523"/>
                  </a:lnTo>
                  <a:lnTo>
                    <a:pt x="71" y="512"/>
                  </a:lnTo>
                  <a:lnTo>
                    <a:pt x="61" y="500"/>
                  </a:lnTo>
                  <a:lnTo>
                    <a:pt x="54" y="488"/>
                  </a:lnTo>
                  <a:lnTo>
                    <a:pt x="45" y="475"/>
                  </a:lnTo>
                  <a:lnTo>
                    <a:pt x="37" y="462"/>
                  </a:lnTo>
                  <a:lnTo>
                    <a:pt x="30" y="448"/>
                  </a:lnTo>
                  <a:lnTo>
                    <a:pt x="24" y="434"/>
                  </a:lnTo>
                  <a:lnTo>
                    <a:pt x="18" y="420"/>
                  </a:lnTo>
                  <a:lnTo>
                    <a:pt x="14" y="405"/>
                  </a:lnTo>
                  <a:lnTo>
                    <a:pt x="10" y="391"/>
                  </a:lnTo>
                  <a:lnTo>
                    <a:pt x="6" y="376"/>
                  </a:lnTo>
                  <a:lnTo>
                    <a:pt x="3" y="360"/>
                  </a:lnTo>
                  <a:lnTo>
                    <a:pt x="2" y="345"/>
                  </a:lnTo>
                  <a:lnTo>
                    <a:pt x="0" y="328"/>
                  </a:lnTo>
                  <a:lnTo>
                    <a:pt x="0" y="313"/>
                  </a:lnTo>
                  <a:lnTo>
                    <a:pt x="0" y="313"/>
                  </a:lnTo>
                  <a:close/>
                </a:path>
              </a:pathLst>
            </a:custGeom>
            <a:solidFill>
              <a:srgbClr val="15B0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68">
              <a:extLst>
                <a:ext uri="{FF2B5EF4-FFF2-40B4-BE49-F238E27FC236}">
                  <a16:creationId xmlns:a16="http://schemas.microsoft.com/office/drawing/2014/main" xmlns="" id="{EB8EEBC2-F57D-44DF-962B-46D937828807}"/>
                </a:ext>
              </a:extLst>
            </p:cNvPr>
            <p:cNvSpPr>
              <a:spLocks/>
            </p:cNvSpPr>
            <p:nvPr/>
          </p:nvSpPr>
          <p:spPr bwMode="auto">
            <a:xfrm>
              <a:off x="6185917" y="1665288"/>
              <a:ext cx="738188" cy="800100"/>
            </a:xfrm>
            <a:custGeom>
              <a:avLst/>
              <a:gdLst>
                <a:gd name="T0" fmla="*/ 286 w 465"/>
                <a:gd name="T1" fmla="*/ 9 h 504"/>
                <a:gd name="T2" fmla="*/ 286 w 465"/>
                <a:gd name="T3" fmla="*/ 9 h 504"/>
                <a:gd name="T4" fmla="*/ 277 w 465"/>
                <a:gd name="T5" fmla="*/ 6 h 504"/>
                <a:gd name="T6" fmla="*/ 158 w 465"/>
                <a:gd name="T7" fmla="*/ 6 h 504"/>
                <a:gd name="T8" fmla="*/ 152 w 465"/>
                <a:gd name="T9" fmla="*/ 2 h 504"/>
                <a:gd name="T10" fmla="*/ 145 w 465"/>
                <a:gd name="T11" fmla="*/ 0 h 504"/>
                <a:gd name="T12" fmla="*/ 141 w 465"/>
                <a:gd name="T13" fmla="*/ 2 h 504"/>
                <a:gd name="T14" fmla="*/ 133 w 465"/>
                <a:gd name="T15" fmla="*/ 6 h 504"/>
                <a:gd name="T16" fmla="*/ 14 w 465"/>
                <a:gd name="T17" fmla="*/ 6 h 504"/>
                <a:gd name="T18" fmla="*/ 4 w 465"/>
                <a:gd name="T19" fmla="*/ 9 h 504"/>
                <a:gd name="T20" fmla="*/ 0 w 465"/>
                <a:gd name="T21" fmla="*/ 19 h 504"/>
                <a:gd name="T22" fmla="*/ 0 w 465"/>
                <a:gd name="T23" fmla="*/ 359 h 504"/>
                <a:gd name="T24" fmla="*/ 0 w 465"/>
                <a:gd name="T25" fmla="*/ 369 h 504"/>
                <a:gd name="T26" fmla="*/ 2 w 465"/>
                <a:gd name="T27" fmla="*/ 375 h 504"/>
                <a:gd name="T28" fmla="*/ 128 w 465"/>
                <a:gd name="T29" fmla="*/ 503 h 504"/>
                <a:gd name="T30" fmla="*/ 152 w 465"/>
                <a:gd name="T31" fmla="*/ 504 h 504"/>
                <a:gd name="T32" fmla="*/ 169 w 465"/>
                <a:gd name="T33" fmla="*/ 503 h 504"/>
                <a:gd name="T34" fmla="*/ 200 w 465"/>
                <a:gd name="T35" fmla="*/ 499 h 504"/>
                <a:gd name="T36" fmla="*/ 231 w 465"/>
                <a:gd name="T37" fmla="*/ 494 h 504"/>
                <a:gd name="T38" fmla="*/ 260 w 465"/>
                <a:gd name="T39" fmla="*/ 484 h 504"/>
                <a:gd name="T40" fmla="*/ 288 w 465"/>
                <a:gd name="T41" fmla="*/ 473 h 504"/>
                <a:gd name="T42" fmla="*/ 314 w 465"/>
                <a:gd name="T43" fmla="*/ 458 h 504"/>
                <a:gd name="T44" fmla="*/ 340 w 465"/>
                <a:gd name="T45" fmla="*/ 441 h 504"/>
                <a:gd name="T46" fmla="*/ 363 w 465"/>
                <a:gd name="T47" fmla="*/ 422 h 504"/>
                <a:gd name="T48" fmla="*/ 384 w 465"/>
                <a:gd name="T49" fmla="*/ 401 h 504"/>
                <a:gd name="T50" fmla="*/ 404 w 465"/>
                <a:gd name="T51" fmla="*/ 378 h 504"/>
                <a:gd name="T52" fmla="*/ 420 w 465"/>
                <a:gd name="T53" fmla="*/ 353 h 504"/>
                <a:gd name="T54" fmla="*/ 434 w 465"/>
                <a:gd name="T55" fmla="*/ 326 h 504"/>
                <a:gd name="T56" fmla="*/ 447 w 465"/>
                <a:gd name="T57" fmla="*/ 298 h 504"/>
                <a:gd name="T58" fmla="*/ 455 w 465"/>
                <a:gd name="T59" fmla="*/ 269 h 504"/>
                <a:gd name="T60" fmla="*/ 462 w 465"/>
                <a:gd name="T61" fmla="*/ 238 h 504"/>
                <a:gd name="T62" fmla="*/ 465 w 465"/>
                <a:gd name="T63" fmla="*/ 206 h 504"/>
                <a:gd name="T64" fmla="*/ 465 w 465"/>
                <a:gd name="T65" fmla="*/ 191 h 504"/>
                <a:gd name="T66" fmla="*/ 287 w 465"/>
                <a:gd name="T67" fmla="*/ 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5" h="504">
                  <a:moveTo>
                    <a:pt x="286" y="9"/>
                  </a:moveTo>
                  <a:lnTo>
                    <a:pt x="286" y="9"/>
                  </a:lnTo>
                  <a:lnTo>
                    <a:pt x="286" y="9"/>
                  </a:lnTo>
                  <a:lnTo>
                    <a:pt x="286" y="9"/>
                  </a:lnTo>
                  <a:lnTo>
                    <a:pt x="282" y="7"/>
                  </a:lnTo>
                  <a:lnTo>
                    <a:pt x="277" y="6"/>
                  </a:lnTo>
                  <a:lnTo>
                    <a:pt x="158" y="6"/>
                  </a:lnTo>
                  <a:lnTo>
                    <a:pt x="158" y="6"/>
                  </a:lnTo>
                  <a:lnTo>
                    <a:pt x="155" y="4"/>
                  </a:lnTo>
                  <a:lnTo>
                    <a:pt x="152" y="2"/>
                  </a:lnTo>
                  <a:lnTo>
                    <a:pt x="149" y="2"/>
                  </a:lnTo>
                  <a:lnTo>
                    <a:pt x="145" y="0"/>
                  </a:lnTo>
                  <a:lnTo>
                    <a:pt x="145" y="0"/>
                  </a:lnTo>
                  <a:lnTo>
                    <a:pt x="141" y="2"/>
                  </a:lnTo>
                  <a:lnTo>
                    <a:pt x="138" y="2"/>
                  </a:lnTo>
                  <a:lnTo>
                    <a:pt x="133" y="6"/>
                  </a:lnTo>
                  <a:lnTo>
                    <a:pt x="14" y="6"/>
                  </a:lnTo>
                  <a:lnTo>
                    <a:pt x="14" y="6"/>
                  </a:lnTo>
                  <a:lnTo>
                    <a:pt x="8" y="7"/>
                  </a:lnTo>
                  <a:lnTo>
                    <a:pt x="4" y="9"/>
                  </a:lnTo>
                  <a:lnTo>
                    <a:pt x="2" y="14"/>
                  </a:lnTo>
                  <a:lnTo>
                    <a:pt x="0" y="19"/>
                  </a:lnTo>
                  <a:lnTo>
                    <a:pt x="0" y="29"/>
                  </a:lnTo>
                  <a:lnTo>
                    <a:pt x="0" y="359"/>
                  </a:lnTo>
                  <a:lnTo>
                    <a:pt x="0" y="369"/>
                  </a:lnTo>
                  <a:lnTo>
                    <a:pt x="0" y="369"/>
                  </a:lnTo>
                  <a:lnTo>
                    <a:pt x="0" y="371"/>
                  </a:lnTo>
                  <a:lnTo>
                    <a:pt x="2" y="375"/>
                  </a:lnTo>
                  <a:lnTo>
                    <a:pt x="5" y="379"/>
                  </a:lnTo>
                  <a:lnTo>
                    <a:pt x="128" y="503"/>
                  </a:lnTo>
                  <a:lnTo>
                    <a:pt x="128" y="503"/>
                  </a:lnTo>
                  <a:lnTo>
                    <a:pt x="152" y="504"/>
                  </a:lnTo>
                  <a:lnTo>
                    <a:pt x="152" y="504"/>
                  </a:lnTo>
                  <a:lnTo>
                    <a:pt x="169" y="503"/>
                  </a:lnTo>
                  <a:lnTo>
                    <a:pt x="184" y="501"/>
                  </a:lnTo>
                  <a:lnTo>
                    <a:pt x="200" y="499"/>
                  </a:lnTo>
                  <a:lnTo>
                    <a:pt x="215" y="497"/>
                  </a:lnTo>
                  <a:lnTo>
                    <a:pt x="231" y="494"/>
                  </a:lnTo>
                  <a:lnTo>
                    <a:pt x="245" y="489"/>
                  </a:lnTo>
                  <a:lnTo>
                    <a:pt x="260" y="484"/>
                  </a:lnTo>
                  <a:lnTo>
                    <a:pt x="275" y="478"/>
                  </a:lnTo>
                  <a:lnTo>
                    <a:pt x="288" y="473"/>
                  </a:lnTo>
                  <a:lnTo>
                    <a:pt x="301" y="465"/>
                  </a:lnTo>
                  <a:lnTo>
                    <a:pt x="314" y="458"/>
                  </a:lnTo>
                  <a:lnTo>
                    <a:pt x="328" y="450"/>
                  </a:lnTo>
                  <a:lnTo>
                    <a:pt x="340" y="441"/>
                  </a:lnTo>
                  <a:lnTo>
                    <a:pt x="352" y="432"/>
                  </a:lnTo>
                  <a:lnTo>
                    <a:pt x="363" y="422"/>
                  </a:lnTo>
                  <a:lnTo>
                    <a:pt x="374" y="412"/>
                  </a:lnTo>
                  <a:lnTo>
                    <a:pt x="384" y="401"/>
                  </a:lnTo>
                  <a:lnTo>
                    <a:pt x="394" y="389"/>
                  </a:lnTo>
                  <a:lnTo>
                    <a:pt x="404" y="378"/>
                  </a:lnTo>
                  <a:lnTo>
                    <a:pt x="412" y="365"/>
                  </a:lnTo>
                  <a:lnTo>
                    <a:pt x="420" y="353"/>
                  </a:lnTo>
                  <a:lnTo>
                    <a:pt x="428" y="340"/>
                  </a:lnTo>
                  <a:lnTo>
                    <a:pt x="434" y="326"/>
                  </a:lnTo>
                  <a:lnTo>
                    <a:pt x="441" y="312"/>
                  </a:lnTo>
                  <a:lnTo>
                    <a:pt x="447" y="298"/>
                  </a:lnTo>
                  <a:lnTo>
                    <a:pt x="451" y="283"/>
                  </a:lnTo>
                  <a:lnTo>
                    <a:pt x="455" y="269"/>
                  </a:lnTo>
                  <a:lnTo>
                    <a:pt x="459" y="254"/>
                  </a:lnTo>
                  <a:lnTo>
                    <a:pt x="462" y="238"/>
                  </a:lnTo>
                  <a:lnTo>
                    <a:pt x="464" y="223"/>
                  </a:lnTo>
                  <a:lnTo>
                    <a:pt x="465" y="206"/>
                  </a:lnTo>
                  <a:lnTo>
                    <a:pt x="465" y="191"/>
                  </a:lnTo>
                  <a:lnTo>
                    <a:pt x="465" y="191"/>
                  </a:lnTo>
                  <a:lnTo>
                    <a:pt x="465" y="189"/>
                  </a:lnTo>
                  <a:lnTo>
                    <a:pt x="287" y="9"/>
                  </a:lnTo>
                  <a:lnTo>
                    <a:pt x="286" y="9"/>
                  </a:lnTo>
                  <a:close/>
                </a:path>
              </a:pathLst>
            </a:custGeom>
            <a:solidFill>
              <a:srgbClr val="1695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69">
              <a:extLst>
                <a:ext uri="{FF2B5EF4-FFF2-40B4-BE49-F238E27FC236}">
                  <a16:creationId xmlns:a16="http://schemas.microsoft.com/office/drawing/2014/main" xmlns="" id="{641420F6-8F9F-4511-8E64-A8B37F3FB4EE}"/>
                </a:ext>
              </a:extLst>
            </p:cNvPr>
            <p:cNvSpPr>
              <a:spLocks/>
            </p:cNvSpPr>
            <p:nvPr/>
          </p:nvSpPr>
          <p:spPr bwMode="auto">
            <a:xfrm>
              <a:off x="6185917" y="1690688"/>
              <a:ext cx="460375" cy="579438"/>
            </a:xfrm>
            <a:custGeom>
              <a:avLst/>
              <a:gdLst>
                <a:gd name="T0" fmla="*/ 290 w 290"/>
                <a:gd name="T1" fmla="*/ 353 h 365"/>
                <a:gd name="T2" fmla="*/ 290 w 290"/>
                <a:gd name="T3" fmla="*/ 353 h 365"/>
                <a:gd name="T4" fmla="*/ 289 w 290"/>
                <a:gd name="T5" fmla="*/ 358 h 365"/>
                <a:gd name="T6" fmla="*/ 287 w 290"/>
                <a:gd name="T7" fmla="*/ 362 h 365"/>
                <a:gd name="T8" fmla="*/ 282 w 290"/>
                <a:gd name="T9" fmla="*/ 364 h 365"/>
                <a:gd name="T10" fmla="*/ 277 w 290"/>
                <a:gd name="T11" fmla="*/ 365 h 365"/>
                <a:gd name="T12" fmla="*/ 14 w 290"/>
                <a:gd name="T13" fmla="*/ 365 h 365"/>
                <a:gd name="T14" fmla="*/ 14 w 290"/>
                <a:gd name="T15" fmla="*/ 365 h 365"/>
                <a:gd name="T16" fmla="*/ 8 w 290"/>
                <a:gd name="T17" fmla="*/ 364 h 365"/>
                <a:gd name="T18" fmla="*/ 4 w 290"/>
                <a:gd name="T19" fmla="*/ 362 h 365"/>
                <a:gd name="T20" fmla="*/ 2 w 290"/>
                <a:gd name="T21" fmla="*/ 358 h 365"/>
                <a:gd name="T22" fmla="*/ 0 w 290"/>
                <a:gd name="T23" fmla="*/ 353 h 365"/>
                <a:gd name="T24" fmla="*/ 0 w 290"/>
                <a:gd name="T25" fmla="*/ 13 h 365"/>
                <a:gd name="T26" fmla="*/ 0 w 290"/>
                <a:gd name="T27" fmla="*/ 13 h 365"/>
                <a:gd name="T28" fmla="*/ 2 w 290"/>
                <a:gd name="T29" fmla="*/ 8 h 365"/>
                <a:gd name="T30" fmla="*/ 4 w 290"/>
                <a:gd name="T31" fmla="*/ 3 h 365"/>
                <a:gd name="T32" fmla="*/ 8 w 290"/>
                <a:gd name="T33" fmla="*/ 1 h 365"/>
                <a:gd name="T34" fmla="*/ 14 w 290"/>
                <a:gd name="T35" fmla="*/ 0 h 365"/>
                <a:gd name="T36" fmla="*/ 277 w 290"/>
                <a:gd name="T37" fmla="*/ 0 h 365"/>
                <a:gd name="T38" fmla="*/ 277 w 290"/>
                <a:gd name="T39" fmla="*/ 0 h 365"/>
                <a:gd name="T40" fmla="*/ 282 w 290"/>
                <a:gd name="T41" fmla="*/ 1 h 365"/>
                <a:gd name="T42" fmla="*/ 287 w 290"/>
                <a:gd name="T43" fmla="*/ 3 h 365"/>
                <a:gd name="T44" fmla="*/ 289 w 290"/>
                <a:gd name="T45" fmla="*/ 8 h 365"/>
                <a:gd name="T46" fmla="*/ 290 w 290"/>
                <a:gd name="T47" fmla="*/ 13 h 365"/>
                <a:gd name="T48" fmla="*/ 290 w 290"/>
                <a:gd name="T49" fmla="*/ 35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365">
                  <a:moveTo>
                    <a:pt x="290" y="353"/>
                  </a:moveTo>
                  <a:lnTo>
                    <a:pt x="290" y="353"/>
                  </a:lnTo>
                  <a:lnTo>
                    <a:pt x="289" y="358"/>
                  </a:lnTo>
                  <a:lnTo>
                    <a:pt x="287" y="362"/>
                  </a:lnTo>
                  <a:lnTo>
                    <a:pt x="282" y="364"/>
                  </a:lnTo>
                  <a:lnTo>
                    <a:pt x="277" y="365"/>
                  </a:lnTo>
                  <a:lnTo>
                    <a:pt x="14" y="365"/>
                  </a:lnTo>
                  <a:lnTo>
                    <a:pt x="14" y="365"/>
                  </a:lnTo>
                  <a:lnTo>
                    <a:pt x="8" y="364"/>
                  </a:lnTo>
                  <a:lnTo>
                    <a:pt x="4" y="362"/>
                  </a:lnTo>
                  <a:lnTo>
                    <a:pt x="2" y="358"/>
                  </a:lnTo>
                  <a:lnTo>
                    <a:pt x="0" y="353"/>
                  </a:lnTo>
                  <a:lnTo>
                    <a:pt x="0" y="13"/>
                  </a:lnTo>
                  <a:lnTo>
                    <a:pt x="0" y="13"/>
                  </a:lnTo>
                  <a:lnTo>
                    <a:pt x="2" y="8"/>
                  </a:lnTo>
                  <a:lnTo>
                    <a:pt x="4" y="3"/>
                  </a:lnTo>
                  <a:lnTo>
                    <a:pt x="8" y="1"/>
                  </a:lnTo>
                  <a:lnTo>
                    <a:pt x="14" y="0"/>
                  </a:lnTo>
                  <a:lnTo>
                    <a:pt x="277" y="0"/>
                  </a:lnTo>
                  <a:lnTo>
                    <a:pt x="277" y="0"/>
                  </a:lnTo>
                  <a:lnTo>
                    <a:pt x="282" y="1"/>
                  </a:lnTo>
                  <a:lnTo>
                    <a:pt x="287" y="3"/>
                  </a:lnTo>
                  <a:lnTo>
                    <a:pt x="289" y="8"/>
                  </a:lnTo>
                  <a:lnTo>
                    <a:pt x="290" y="13"/>
                  </a:lnTo>
                  <a:lnTo>
                    <a:pt x="290" y="353"/>
                  </a:lnTo>
                  <a:close/>
                </a:path>
              </a:pathLst>
            </a:custGeom>
            <a:solidFill>
              <a:srgbClr val="0E3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70">
              <a:extLst>
                <a:ext uri="{FF2B5EF4-FFF2-40B4-BE49-F238E27FC236}">
                  <a16:creationId xmlns:a16="http://schemas.microsoft.com/office/drawing/2014/main" xmlns="" id="{1C12ABE9-2CFA-41FE-BF05-AD597D9482FB}"/>
                </a:ext>
              </a:extLst>
            </p:cNvPr>
            <p:cNvSpPr>
              <a:spLocks/>
            </p:cNvSpPr>
            <p:nvPr/>
          </p:nvSpPr>
          <p:spPr bwMode="auto">
            <a:xfrm>
              <a:off x="6185917" y="1674813"/>
              <a:ext cx="460375" cy="579438"/>
            </a:xfrm>
            <a:custGeom>
              <a:avLst/>
              <a:gdLst>
                <a:gd name="T0" fmla="*/ 290 w 290"/>
                <a:gd name="T1" fmla="*/ 353 h 365"/>
                <a:gd name="T2" fmla="*/ 290 w 290"/>
                <a:gd name="T3" fmla="*/ 353 h 365"/>
                <a:gd name="T4" fmla="*/ 289 w 290"/>
                <a:gd name="T5" fmla="*/ 358 h 365"/>
                <a:gd name="T6" fmla="*/ 287 w 290"/>
                <a:gd name="T7" fmla="*/ 362 h 365"/>
                <a:gd name="T8" fmla="*/ 282 w 290"/>
                <a:gd name="T9" fmla="*/ 365 h 365"/>
                <a:gd name="T10" fmla="*/ 277 w 290"/>
                <a:gd name="T11" fmla="*/ 365 h 365"/>
                <a:gd name="T12" fmla="*/ 14 w 290"/>
                <a:gd name="T13" fmla="*/ 365 h 365"/>
                <a:gd name="T14" fmla="*/ 14 w 290"/>
                <a:gd name="T15" fmla="*/ 365 h 365"/>
                <a:gd name="T16" fmla="*/ 8 w 290"/>
                <a:gd name="T17" fmla="*/ 365 h 365"/>
                <a:gd name="T18" fmla="*/ 4 w 290"/>
                <a:gd name="T19" fmla="*/ 362 h 365"/>
                <a:gd name="T20" fmla="*/ 2 w 290"/>
                <a:gd name="T21" fmla="*/ 358 h 365"/>
                <a:gd name="T22" fmla="*/ 0 w 290"/>
                <a:gd name="T23" fmla="*/ 353 h 365"/>
                <a:gd name="T24" fmla="*/ 0 w 290"/>
                <a:gd name="T25" fmla="*/ 13 h 365"/>
                <a:gd name="T26" fmla="*/ 0 w 290"/>
                <a:gd name="T27" fmla="*/ 13 h 365"/>
                <a:gd name="T28" fmla="*/ 2 w 290"/>
                <a:gd name="T29" fmla="*/ 8 h 365"/>
                <a:gd name="T30" fmla="*/ 4 w 290"/>
                <a:gd name="T31" fmla="*/ 3 h 365"/>
                <a:gd name="T32" fmla="*/ 8 w 290"/>
                <a:gd name="T33" fmla="*/ 1 h 365"/>
                <a:gd name="T34" fmla="*/ 14 w 290"/>
                <a:gd name="T35" fmla="*/ 0 h 365"/>
                <a:gd name="T36" fmla="*/ 277 w 290"/>
                <a:gd name="T37" fmla="*/ 0 h 365"/>
                <a:gd name="T38" fmla="*/ 277 w 290"/>
                <a:gd name="T39" fmla="*/ 0 h 365"/>
                <a:gd name="T40" fmla="*/ 282 w 290"/>
                <a:gd name="T41" fmla="*/ 1 h 365"/>
                <a:gd name="T42" fmla="*/ 287 w 290"/>
                <a:gd name="T43" fmla="*/ 3 h 365"/>
                <a:gd name="T44" fmla="*/ 289 w 290"/>
                <a:gd name="T45" fmla="*/ 8 h 365"/>
                <a:gd name="T46" fmla="*/ 290 w 290"/>
                <a:gd name="T47" fmla="*/ 13 h 365"/>
                <a:gd name="T48" fmla="*/ 290 w 290"/>
                <a:gd name="T49" fmla="*/ 35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 h="365">
                  <a:moveTo>
                    <a:pt x="290" y="353"/>
                  </a:moveTo>
                  <a:lnTo>
                    <a:pt x="290" y="353"/>
                  </a:lnTo>
                  <a:lnTo>
                    <a:pt x="289" y="358"/>
                  </a:lnTo>
                  <a:lnTo>
                    <a:pt x="287" y="362"/>
                  </a:lnTo>
                  <a:lnTo>
                    <a:pt x="282" y="365"/>
                  </a:lnTo>
                  <a:lnTo>
                    <a:pt x="277" y="365"/>
                  </a:lnTo>
                  <a:lnTo>
                    <a:pt x="14" y="365"/>
                  </a:lnTo>
                  <a:lnTo>
                    <a:pt x="14" y="365"/>
                  </a:lnTo>
                  <a:lnTo>
                    <a:pt x="8" y="365"/>
                  </a:lnTo>
                  <a:lnTo>
                    <a:pt x="4" y="362"/>
                  </a:lnTo>
                  <a:lnTo>
                    <a:pt x="2" y="358"/>
                  </a:lnTo>
                  <a:lnTo>
                    <a:pt x="0" y="353"/>
                  </a:lnTo>
                  <a:lnTo>
                    <a:pt x="0" y="13"/>
                  </a:lnTo>
                  <a:lnTo>
                    <a:pt x="0" y="13"/>
                  </a:lnTo>
                  <a:lnTo>
                    <a:pt x="2" y="8"/>
                  </a:lnTo>
                  <a:lnTo>
                    <a:pt x="4" y="3"/>
                  </a:lnTo>
                  <a:lnTo>
                    <a:pt x="8" y="1"/>
                  </a:lnTo>
                  <a:lnTo>
                    <a:pt x="14" y="0"/>
                  </a:lnTo>
                  <a:lnTo>
                    <a:pt x="277" y="0"/>
                  </a:lnTo>
                  <a:lnTo>
                    <a:pt x="277" y="0"/>
                  </a:lnTo>
                  <a:lnTo>
                    <a:pt x="282" y="1"/>
                  </a:lnTo>
                  <a:lnTo>
                    <a:pt x="287" y="3"/>
                  </a:lnTo>
                  <a:lnTo>
                    <a:pt x="289" y="8"/>
                  </a:lnTo>
                  <a:lnTo>
                    <a:pt x="290" y="13"/>
                  </a:lnTo>
                  <a:lnTo>
                    <a:pt x="290" y="353"/>
                  </a:lnTo>
                  <a:close/>
                </a:path>
              </a:pathLst>
            </a:custGeom>
            <a:solidFill>
              <a:srgbClr val="2C58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171">
              <a:extLst>
                <a:ext uri="{FF2B5EF4-FFF2-40B4-BE49-F238E27FC236}">
                  <a16:creationId xmlns:a16="http://schemas.microsoft.com/office/drawing/2014/main" xmlns="" id="{2174C7FB-3067-49EB-86AE-18A6E50472A1}"/>
                </a:ext>
              </a:extLst>
            </p:cNvPr>
            <p:cNvSpPr>
              <a:spLocks noChangeArrowheads="1"/>
            </p:cNvSpPr>
            <p:nvPr/>
          </p:nvSpPr>
          <p:spPr bwMode="auto">
            <a:xfrm>
              <a:off x="6224017" y="1711326"/>
              <a:ext cx="385763" cy="5064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172">
              <a:extLst>
                <a:ext uri="{FF2B5EF4-FFF2-40B4-BE49-F238E27FC236}">
                  <a16:creationId xmlns:a16="http://schemas.microsoft.com/office/drawing/2014/main" xmlns="" id="{CAB2D037-82EA-41B2-913B-11A9EEFD7F7C}"/>
                </a:ext>
              </a:extLst>
            </p:cNvPr>
            <p:cNvSpPr>
              <a:spLocks noChangeArrowheads="1"/>
            </p:cNvSpPr>
            <p:nvPr/>
          </p:nvSpPr>
          <p:spPr bwMode="auto">
            <a:xfrm>
              <a:off x="6224017" y="2201863"/>
              <a:ext cx="385763" cy="15875"/>
            </a:xfrm>
            <a:prstGeom prst="rect">
              <a:avLst/>
            </a:prstGeom>
            <a:solidFill>
              <a:srgbClr val="D1EC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73">
              <a:extLst>
                <a:ext uri="{FF2B5EF4-FFF2-40B4-BE49-F238E27FC236}">
                  <a16:creationId xmlns:a16="http://schemas.microsoft.com/office/drawing/2014/main" xmlns="" id="{6F79F6F2-69AA-49C7-98F5-E2F51B36C09D}"/>
                </a:ext>
              </a:extLst>
            </p:cNvPr>
            <p:cNvSpPr>
              <a:spLocks/>
            </p:cNvSpPr>
            <p:nvPr/>
          </p:nvSpPr>
          <p:spPr bwMode="auto">
            <a:xfrm>
              <a:off x="6327204" y="1706563"/>
              <a:ext cx="179388" cy="33338"/>
            </a:xfrm>
            <a:custGeom>
              <a:avLst/>
              <a:gdLst>
                <a:gd name="T0" fmla="*/ 113 w 113"/>
                <a:gd name="T1" fmla="*/ 21 h 21"/>
                <a:gd name="T2" fmla="*/ 113 w 113"/>
                <a:gd name="T3" fmla="*/ 7 h 21"/>
                <a:gd name="T4" fmla="*/ 113 w 113"/>
                <a:gd name="T5" fmla="*/ 7 h 21"/>
                <a:gd name="T6" fmla="*/ 112 w 113"/>
                <a:gd name="T7" fmla="*/ 4 h 21"/>
                <a:gd name="T8" fmla="*/ 111 w 113"/>
                <a:gd name="T9" fmla="*/ 2 h 21"/>
                <a:gd name="T10" fmla="*/ 108 w 113"/>
                <a:gd name="T11" fmla="*/ 0 h 21"/>
                <a:gd name="T12" fmla="*/ 105 w 113"/>
                <a:gd name="T13" fmla="*/ 0 h 21"/>
                <a:gd name="T14" fmla="*/ 7 w 113"/>
                <a:gd name="T15" fmla="*/ 0 h 21"/>
                <a:gd name="T16" fmla="*/ 7 w 113"/>
                <a:gd name="T17" fmla="*/ 0 h 21"/>
                <a:gd name="T18" fmla="*/ 4 w 113"/>
                <a:gd name="T19" fmla="*/ 0 h 21"/>
                <a:gd name="T20" fmla="*/ 2 w 113"/>
                <a:gd name="T21" fmla="*/ 2 h 21"/>
                <a:gd name="T22" fmla="*/ 1 w 113"/>
                <a:gd name="T23" fmla="*/ 4 h 21"/>
                <a:gd name="T24" fmla="*/ 0 w 113"/>
                <a:gd name="T25" fmla="*/ 7 h 21"/>
                <a:gd name="T26" fmla="*/ 0 w 113"/>
                <a:gd name="T27" fmla="*/ 21 h 21"/>
                <a:gd name="T28" fmla="*/ 113 w 113"/>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21">
                  <a:moveTo>
                    <a:pt x="113" y="21"/>
                  </a:moveTo>
                  <a:lnTo>
                    <a:pt x="113" y="7"/>
                  </a:lnTo>
                  <a:lnTo>
                    <a:pt x="113" y="7"/>
                  </a:lnTo>
                  <a:lnTo>
                    <a:pt x="112" y="4"/>
                  </a:lnTo>
                  <a:lnTo>
                    <a:pt x="111" y="2"/>
                  </a:lnTo>
                  <a:lnTo>
                    <a:pt x="108" y="0"/>
                  </a:lnTo>
                  <a:lnTo>
                    <a:pt x="105" y="0"/>
                  </a:lnTo>
                  <a:lnTo>
                    <a:pt x="7" y="0"/>
                  </a:lnTo>
                  <a:lnTo>
                    <a:pt x="7" y="0"/>
                  </a:lnTo>
                  <a:lnTo>
                    <a:pt x="4" y="0"/>
                  </a:lnTo>
                  <a:lnTo>
                    <a:pt x="2" y="2"/>
                  </a:lnTo>
                  <a:lnTo>
                    <a:pt x="1" y="4"/>
                  </a:lnTo>
                  <a:lnTo>
                    <a:pt x="0" y="7"/>
                  </a:lnTo>
                  <a:lnTo>
                    <a:pt x="0" y="21"/>
                  </a:lnTo>
                  <a:lnTo>
                    <a:pt x="113" y="21"/>
                  </a:lnTo>
                  <a:close/>
                </a:path>
              </a:pathLst>
            </a:custGeom>
            <a:solidFill>
              <a:srgbClr val="F99B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74">
              <a:extLst>
                <a:ext uri="{FF2B5EF4-FFF2-40B4-BE49-F238E27FC236}">
                  <a16:creationId xmlns:a16="http://schemas.microsoft.com/office/drawing/2014/main" xmlns="" id="{6F10318B-654E-4E90-BC6B-19065883C41B}"/>
                </a:ext>
              </a:extLst>
            </p:cNvPr>
            <p:cNvSpPr>
              <a:spLocks/>
            </p:cNvSpPr>
            <p:nvPr/>
          </p:nvSpPr>
          <p:spPr bwMode="auto">
            <a:xfrm>
              <a:off x="6327204" y="1697038"/>
              <a:ext cx="179388" cy="31750"/>
            </a:xfrm>
            <a:custGeom>
              <a:avLst/>
              <a:gdLst>
                <a:gd name="T0" fmla="*/ 113 w 113"/>
                <a:gd name="T1" fmla="*/ 20 h 20"/>
                <a:gd name="T2" fmla="*/ 113 w 113"/>
                <a:gd name="T3" fmla="*/ 8 h 20"/>
                <a:gd name="T4" fmla="*/ 113 w 113"/>
                <a:gd name="T5" fmla="*/ 8 h 20"/>
                <a:gd name="T6" fmla="*/ 112 w 113"/>
                <a:gd name="T7" fmla="*/ 5 h 20"/>
                <a:gd name="T8" fmla="*/ 111 w 113"/>
                <a:gd name="T9" fmla="*/ 2 h 20"/>
                <a:gd name="T10" fmla="*/ 108 w 113"/>
                <a:gd name="T11" fmla="*/ 0 h 20"/>
                <a:gd name="T12" fmla="*/ 105 w 113"/>
                <a:gd name="T13" fmla="*/ 0 h 20"/>
                <a:gd name="T14" fmla="*/ 7 w 113"/>
                <a:gd name="T15" fmla="*/ 0 h 20"/>
                <a:gd name="T16" fmla="*/ 7 w 113"/>
                <a:gd name="T17" fmla="*/ 0 h 20"/>
                <a:gd name="T18" fmla="*/ 4 w 113"/>
                <a:gd name="T19" fmla="*/ 0 h 20"/>
                <a:gd name="T20" fmla="*/ 2 w 113"/>
                <a:gd name="T21" fmla="*/ 2 h 20"/>
                <a:gd name="T22" fmla="*/ 1 w 113"/>
                <a:gd name="T23" fmla="*/ 5 h 20"/>
                <a:gd name="T24" fmla="*/ 0 w 113"/>
                <a:gd name="T25" fmla="*/ 8 h 20"/>
                <a:gd name="T26" fmla="*/ 0 w 113"/>
                <a:gd name="T27" fmla="*/ 20 h 20"/>
                <a:gd name="T28" fmla="*/ 113 w 113"/>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20">
                  <a:moveTo>
                    <a:pt x="113" y="20"/>
                  </a:moveTo>
                  <a:lnTo>
                    <a:pt x="113" y="8"/>
                  </a:lnTo>
                  <a:lnTo>
                    <a:pt x="113" y="8"/>
                  </a:lnTo>
                  <a:lnTo>
                    <a:pt x="112" y="5"/>
                  </a:lnTo>
                  <a:lnTo>
                    <a:pt x="111" y="2"/>
                  </a:lnTo>
                  <a:lnTo>
                    <a:pt x="108" y="0"/>
                  </a:lnTo>
                  <a:lnTo>
                    <a:pt x="105" y="0"/>
                  </a:lnTo>
                  <a:lnTo>
                    <a:pt x="7" y="0"/>
                  </a:lnTo>
                  <a:lnTo>
                    <a:pt x="7" y="0"/>
                  </a:lnTo>
                  <a:lnTo>
                    <a:pt x="4" y="0"/>
                  </a:lnTo>
                  <a:lnTo>
                    <a:pt x="2" y="2"/>
                  </a:lnTo>
                  <a:lnTo>
                    <a:pt x="1" y="5"/>
                  </a:lnTo>
                  <a:lnTo>
                    <a:pt x="0" y="8"/>
                  </a:lnTo>
                  <a:lnTo>
                    <a:pt x="0" y="20"/>
                  </a:lnTo>
                  <a:lnTo>
                    <a:pt x="113" y="20"/>
                  </a:lnTo>
                  <a:close/>
                </a:path>
              </a:pathLst>
            </a:custGeom>
            <a:solidFill>
              <a:srgbClr val="FEC0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75">
              <a:extLst>
                <a:ext uri="{FF2B5EF4-FFF2-40B4-BE49-F238E27FC236}">
                  <a16:creationId xmlns:a16="http://schemas.microsoft.com/office/drawing/2014/main" xmlns="" id="{43192C67-7251-48FF-8AA4-86A76B5EC183}"/>
                </a:ext>
              </a:extLst>
            </p:cNvPr>
            <p:cNvSpPr>
              <a:spLocks/>
            </p:cNvSpPr>
            <p:nvPr/>
          </p:nvSpPr>
          <p:spPr bwMode="auto">
            <a:xfrm>
              <a:off x="6387529" y="1665288"/>
              <a:ext cx="57150" cy="58738"/>
            </a:xfrm>
            <a:custGeom>
              <a:avLst/>
              <a:gdLst>
                <a:gd name="T0" fmla="*/ 36 w 36"/>
                <a:gd name="T1" fmla="*/ 19 h 37"/>
                <a:gd name="T2" fmla="*/ 36 w 36"/>
                <a:gd name="T3" fmla="*/ 19 h 37"/>
                <a:gd name="T4" fmla="*/ 36 w 36"/>
                <a:gd name="T5" fmla="*/ 22 h 37"/>
                <a:gd name="T6" fmla="*/ 35 w 36"/>
                <a:gd name="T7" fmla="*/ 26 h 37"/>
                <a:gd name="T8" fmla="*/ 33 w 36"/>
                <a:gd name="T9" fmla="*/ 29 h 37"/>
                <a:gd name="T10" fmla="*/ 31 w 36"/>
                <a:gd name="T11" fmla="*/ 31 h 37"/>
                <a:gd name="T12" fmla="*/ 29 w 36"/>
                <a:gd name="T13" fmla="*/ 33 h 37"/>
                <a:gd name="T14" fmla="*/ 25 w 36"/>
                <a:gd name="T15" fmla="*/ 36 h 37"/>
                <a:gd name="T16" fmla="*/ 22 w 36"/>
                <a:gd name="T17" fmla="*/ 37 h 37"/>
                <a:gd name="T18" fmla="*/ 18 w 36"/>
                <a:gd name="T19" fmla="*/ 37 h 37"/>
                <a:gd name="T20" fmla="*/ 18 w 36"/>
                <a:gd name="T21" fmla="*/ 37 h 37"/>
                <a:gd name="T22" fmla="*/ 14 w 36"/>
                <a:gd name="T23" fmla="*/ 37 h 37"/>
                <a:gd name="T24" fmla="*/ 11 w 36"/>
                <a:gd name="T25" fmla="*/ 36 h 37"/>
                <a:gd name="T26" fmla="*/ 8 w 36"/>
                <a:gd name="T27" fmla="*/ 33 h 37"/>
                <a:gd name="T28" fmla="*/ 6 w 36"/>
                <a:gd name="T29" fmla="*/ 31 h 37"/>
                <a:gd name="T30" fmla="*/ 3 w 36"/>
                <a:gd name="T31" fmla="*/ 29 h 37"/>
                <a:gd name="T32" fmla="*/ 1 w 36"/>
                <a:gd name="T33" fmla="*/ 26 h 37"/>
                <a:gd name="T34" fmla="*/ 0 w 36"/>
                <a:gd name="T35" fmla="*/ 22 h 37"/>
                <a:gd name="T36" fmla="*/ 0 w 36"/>
                <a:gd name="T37" fmla="*/ 19 h 37"/>
                <a:gd name="T38" fmla="*/ 0 w 36"/>
                <a:gd name="T39" fmla="*/ 19 h 37"/>
                <a:gd name="T40" fmla="*/ 0 w 36"/>
                <a:gd name="T41" fmla="*/ 15 h 37"/>
                <a:gd name="T42" fmla="*/ 1 w 36"/>
                <a:gd name="T43" fmla="*/ 11 h 37"/>
                <a:gd name="T44" fmla="*/ 3 w 36"/>
                <a:gd name="T45" fmla="*/ 8 h 37"/>
                <a:gd name="T46" fmla="*/ 6 w 36"/>
                <a:gd name="T47" fmla="*/ 6 h 37"/>
                <a:gd name="T48" fmla="*/ 8 w 36"/>
                <a:gd name="T49" fmla="*/ 4 h 37"/>
                <a:gd name="T50" fmla="*/ 11 w 36"/>
                <a:gd name="T51" fmla="*/ 3 h 37"/>
                <a:gd name="T52" fmla="*/ 14 w 36"/>
                <a:gd name="T53" fmla="*/ 2 h 37"/>
                <a:gd name="T54" fmla="*/ 18 w 36"/>
                <a:gd name="T55" fmla="*/ 0 h 37"/>
                <a:gd name="T56" fmla="*/ 18 w 36"/>
                <a:gd name="T57" fmla="*/ 0 h 37"/>
                <a:gd name="T58" fmla="*/ 22 w 36"/>
                <a:gd name="T59" fmla="*/ 2 h 37"/>
                <a:gd name="T60" fmla="*/ 25 w 36"/>
                <a:gd name="T61" fmla="*/ 3 h 37"/>
                <a:gd name="T62" fmla="*/ 29 w 36"/>
                <a:gd name="T63" fmla="*/ 4 h 37"/>
                <a:gd name="T64" fmla="*/ 31 w 36"/>
                <a:gd name="T65" fmla="*/ 6 h 37"/>
                <a:gd name="T66" fmla="*/ 33 w 36"/>
                <a:gd name="T67" fmla="*/ 8 h 37"/>
                <a:gd name="T68" fmla="*/ 35 w 36"/>
                <a:gd name="T69" fmla="*/ 11 h 37"/>
                <a:gd name="T70" fmla="*/ 36 w 36"/>
                <a:gd name="T71" fmla="*/ 15 h 37"/>
                <a:gd name="T72" fmla="*/ 36 w 36"/>
                <a:gd name="T73" fmla="*/ 19 h 37"/>
                <a:gd name="T74" fmla="*/ 36 w 36"/>
                <a:gd name="T7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7">
                  <a:moveTo>
                    <a:pt x="36" y="19"/>
                  </a:moveTo>
                  <a:lnTo>
                    <a:pt x="36" y="19"/>
                  </a:lnTo>
                  <a:lnTo>
                    <a:pt x="36" y="22"/>
                  </a:lnTo>
                  <a:lnTo>
                    <a:pt x="35" y="26"/>
                  </a:lnTo>
                  <a:lnTo>
                    <a:pt x="33" y="29"/>
                  </a:lnTo>
                  <a:lnTo>
                    <a:pt x="31" y="31"/>
                  </a:lnTo>
                  <a:lnTo>
                    <a:pt x="29" y="33"/>
                  </a:lnTo>
                  <a:lnTo>
                    <a:pt x="25" y="36"/>
                  </a:lnTo>
                  <a:lnTo>
                    <a:pt x="22" y="37"/>
                  </a:lnTo>
                  <a:lnTo>
                    <a:pt x="18" y="37"/>
                  </a:lnTo>
                  <a:lnTo>
                    <a:pt x="18" y="37"/>
                  </a:lnTo>
                  <a:lnTo>
                    <a:pt x="14" y="37"/>
                  </a:lnTo>
                  <a:lnTo>
                    <a:pt x="11" y="36"/>
                  </a:lnTo>
                  <a:lnTo>
                    <a:pt x="8" y="33"/>
                  </a:lnTo>
                  <a:lnTo>
                    <a:pt x="6" y="31"/>
                  </a:lnTo>
                  <a:lnTo>
                    <a:pt x="3" y="29"/>
                  </a:lnTo>
                  <a:lnTo>
                    <a:pt x="1" y="26"/>
                  </a:lnTo>
                  <a:lnTo>
                    <a:pt x="0" y="22"/>
                  </a:lnTo>
                  <a:lnTo>
                    <a:pt x="0" y="19"/>
                  </a:lnTo>
                  <a:lnTo>
                    <a:pt x="0" y="19"/>
                  </a:lnTo>
                  <a:lnTo>
                    <a:pt x="0" y="15"/>
                  </a:lnTo>
                  <a:lnTo>
                    <a:pt x="1" y="11"/>
                  </a:lnTo>
                  <a:lnTo>
                    <a:pt x="3" y="8"/>
                  </a:lnTo>
                  <a:lnTo>
                    <a:pt x="6" y="6"/>
                  </a:lnTo>
                  <a:lnTo>
                    <a:pt x="8" y="4"/>
                  </a:lnTo>
                  <a:lnTo>
                    <a:pt x="11" y="3"/>
                  </a:lnTo>
                  <a:lnTo>
                    <a:pt x="14" y="2"/>
                  </a:lnTo>
                  <a:lnTo>
                    <a:pt x="18" y="0"/>
                  </a:lnTo>
                  <a:lnTo>
                    <a:pt x="18" y="0"/>
                  </a:lnTo>
                  <a:lnTo>
                    <a:pt x="22" y="2"/>
                  </a:lnTo>
                  <a:lnTo>
                    <a:pt x="25" y="3"/>
                  </a:lnTo>
                  <a:lnTo>
                    <a:pt x="29" y="4"/>
                  </a:lnTo>
                  <a:lnTo>
                    <a:pt x="31" y="6"/>
                  </a:lnTo>
                  <a:lnTo>
                    <a:pt x="33" y="8"/>
                  </a:lnTo>
                  <a:lnTo>
                    <a:pt x="35" y="11"/>
                  </a:lnTo>
                  <a:lnTo>
                    <a:pt x="36" y="15"/>
                  </a:lnTo>
                  <a:lnTo>
                    <a:pt x="36" y="19"/>
                  </a:lnTo>
                  <a:lnTo>
                    <a:pt x="36" y="19"/>
                  </a:lnTo>
                  <a:close/>
                </a:path>
              </a:pathLst>
            </a:custGeom>
            <a:solidFill>
              <a:srgbClr val="FEC0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76">
              <a:extLst>
                <a:ext uri="{FF2B5EF4-FFF2-40B4-BE49-F238E27FC236}">
                  <a16:creationId xmlns:a16="http://schemas.microsoft.com/office/drawing/2014/main" xmlns="" id="{D68F33C4-7CB2-4E92-A675-31566A52C766}"/>
                </a:ext>
              </a:extLst>
            </p:cNvPr>
            <p:cNvSpPr>
              <a:spLocks/>
            </p:cNvSpPr>
            <p:nvPr/>
          </p:nvSpPr>
          <p:spPr bwMode="auto">
            <a:xfrm>
              <a:off x="6403404" y="1682751"/>
              <a:ext cx="23813" cy="25400"/>
            </a:xfrm>
            <a:custGeom>
              <a:avLst/>
              <a:gdLst>
                <a:gd name="T0" fmla="*/ 15 w 15"/>
                <a:gd name="T1" fmla="*/ 8 h 16"/>
                <a:gd name="T2" fmla="*/ 15 w 15"/>
                <a:gd name="T3" fmla="*/ 8 h 16"/>
                <a:gd name="T4" fmla="*/ 15 w 15"/>
                <a:gd name="T5" fmla="*/ 11 h 16"/>
                <a:gd name="T6" fmla="*/ 13 w 15"/>
                <a:gd name="T7" fmla="*/ 14 h 16"/>
                <a:gd name="T8" fmla="*/ 11 w 15"/>
                <a:gd name="T9" fmla="*/ 15 h 16"/>
                <a:gd name="T10" fmla="*/ 8 w 15"/>
                <a:gd name="T11" fmla="*/ 16 h 16"/>
                <a:gd name="T12" fmla="*/ 8 w 15"/>
                <a:gd name="T13" fmla="*/ 16 h 16"/>
                <a:gd name="T14" fmla="*/ 6 w 15"/>
                <a:gd name="T15" fmla="*/ 15 h 16"/>
                <a:gd name="T16" fmla="*/ 2 w 15"/>
                <a:gd name="T17" fmla="*/ 14 h 16"/>
                <a:gd name="T18" fmla="*/ 1 w 15"/>
                <a:gd name="T19" fmla="*/ 11 h 16"/>
                <a:gd name="T20" fmla="*/ 0 w 15"/>
                <a:gd name="T21" fmla="*/ 8 h 16"/>
                <a:gd name="T22" fmla="*/ 0 w 15"/>
                <a:gd name="T23" fmla="*/ 8 h 16"/>
                <a:gd name="T24" fmla="*/ 1 w 15"/>
                <a:gd name="T25" fmla="*/ 5 h 16"/>
                <a:gd name="T26" fmla="*/ 2 w 15"/>
                <a:gd name="T27" fmla="*/ 3 h 16"/>
                <a:gd name="T28" fmla="*/ 6 w 15"/>
                <a:gd name="T29" fmla="*/ 0 h 16"/>
                <a:gd name="T30" fmla="*/ 8 w 15"/>
                <a:gd name="T31" fmla="*/ 0 h 16"/>
                <a:gd name="T32" fmla="*/ 8 w 15"/>
                <a:gd name="T33" fmla="*/ 0 h 16"/>
                <a:gd name="T34" fmla="*/ 11 w 15"/>
                <a:gd name="T35" fmla="*/ 0 h 16"/>
                <a:gd name="T36" fmla="*/ 13 w 15"/>
                <a:gd name="T37" fmla="*/ 3 h 16"/>
                <a:gd name="T38" fmla="*/ 15 w 15"/>
                <a:gd name="T39" fmla="*/ 5 h 16"/>
                <a:gd name="T40" fmla="*/ 15 w 15"/>
                <a:gd name="T41" fmla="*/ 8 h 16"/>
                <a:gd name="T42" fmla="*/ 15 w 15"/>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6">
                  <a:moveTo>
                    <a:pt x="15" y="8"/>
                  </a:moveTo>
                  <a:lnTo>
                    <a:pt x="15" y="8"/>
                  </a:lnTo>
                  <a:lnTo>
                    <a:pt x="15" y="11"/>
                  </a:lnTo>
                  <a:lnTo>
                    <a:pt x="13" y="14"/>
                  </a:lnTo>
                  <a:lnTo>
                    <a:pt x="11" y="15"/>
                  </a:lnTo>
                  <a:lnTo>
                    <a:pt x="8" y="16"/>
                  </a:lnTo>
                  <a:lnTo>
                    <a:pt x="8" y="16"/>
                  </a:lnTo>
                  <a:lnTo>
                    <a:pt x="6" y="15"/>
                  </a:lnTo>
                  <a:lnTo>
                    <a:pt x="2" y="14"/>
                  </a:lnTo>
                  <a:lnTo>
                    <a:pt x="1" y="11"/>
                  </a:lnTo>
                  <a:lnTo>
                    <a:pt x="0" y="8"/>
                  </a:lnTo>
                  <a:lnTo>
                    <a:pt x="0" y="8"/>
                  </a:lnTo>
                  <a:lnTo>
                    <a:pt x="1" y="5"/>
                  </a:lnTo>
                  <a:lnTo>
                    <a:pt x="2" y="3"/>
                  </a:lnTo>
                  <a:lnTo>
                    <a:pt x="6" y="0"/>
                  </a:lnTo>
                  <a:lnTo>
                    <a:pt x="8" y="0"/>
                  </a:lnTo>
                  <a:lnTo>
                    <a:pt x="8" y="0"/>
                  </a:lnTo>
                  <a:lnTo>
                    <a:pt x="11" y="0"/>
                  </a:lnTo>
                  <a:lnTo>
                    <a:pt x="13" y="3"/>
                  </a:lnTo>
                  <a:lnTo>
                    <a:pt x="15" y="5"/>
                  </a:lnTo>
                  <a:lnTo>
                    <a:pt x="15" y="8"/>
                  </a:lnTo>
                  <a:lnTo>
                    <a:pt x="15" y="8"/>
                  </a:lnTo>
                  <a:close/>
                </a:path>
              </a:pathLst>
            </a:custGeom>
            <a:solidFill>
              <a:srgbClr val="2C58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177">
              <a:extLst>
                <a:ext uri="{FF2B5EF4-FFF2-40B4-BE49-F238E27FC236}">
                  <a16:creationId xmlns:a16="http://schemas.microsoft.com/office/drawing/2014/main" xmlns="" id="{E50140AE-A619-4367-9DC7-A256FBB5C3F0}"/>
                </a:ext>
              </a:extLst>
            </p:cNvPr>
            <p:cNvSpPr>
              <a:spLocks noChangeArrowheads="1"/>
            </p:cNvSpPr>
            <p:nvPr/>
          </p:nvSpPr>
          <p:spPr bwMode="auto">
            <a:xfrm>
              <a:off x="6316092" y="1847851"/>
              <a:ext cx="241300" cy="12700"/>
            </a:xfrm>
            <a:prstGeom prst="rect">
              <a:avLst/>
            </a:prstGeom>
            <a:solidFill>
              <a:srgbClr val="A6DA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178">
              <a:extLst>
                <a:ext uri="{FF2B5EF4-FFF2-40B4-BE49-F238E27FC236}">
                  <a16:creationId xmlns:a16="http://schemas.microsoft.com/office/drawing/2014/main" xmlns="" id="{E8FA4E14-DA53-4B35-88C1-8896814CBB92}"/>
                </a:ext>
              </a:extLst>
            </p:cNvPr>
            <p:cNvSpPr>
              <a:spLocks noChangeArrowheads="1"/>
            </p:cNvSpPr>
            <p:nvPr/>
          </p:nvSpPr>
          <p:spPr bwMode="auto">
            <a:xfrm>
              <a:off x="6316092" y="1898651"/>
              <a:ext cx="241300" cy="14288"/>
            </a:xfrm>
            <a:prstGeom prst="rect">
              <a:avLst/>
            </a:prstGeom>
            <a:solidFill>
              <a:srgbClr val="A6DA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179">
              <a:extLst>
                <a:ext uri="{FF2B5EF4-FFF2-40B4-BE49-F238E27FC236}">
                  <a16:creationId xmlns:a16="http://schemas.microsoft.com/office/drawing/2014/main" xmlns="" id="{A674EEC2-A164-4C6F-9FD4-CE3EC918EC73}"/>
                </a:ext>
              </a:extLst>
            </p:cNvPr>
            <p:cNvSpPr>
              <a:spLocks noChangeArrowheads="1"/>
            </p:cNvSpPr>
            <p:nvPr/>
          </p:nvSpPr>
          <p:spPr bwMode="auto">
            <a:xfrm>
              <a:off x="6316092" y="1951038"/>
              <a:ext cx="241300" cy="12700"/>
            </a:xfrm>
            <a:prstGeom prst="rect">
              <a:avLst/>
            </a:prstGeom>
            <a:solidFill>
              <a:srgbClr val="A6DA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180">
              <a:extLst>
                <a:ext uri="{FF2B5EF4-FFF2-40B4-BE49-F238E27FC236}">
                  <a16:creationId xmlns:a16="http://schemas.microsoft.com/office/drawing/2014/main" xmlns="" id="{03E025CC-045A-47B8-AC6D-4B0711F7BB70}"/>
                </a:ext>
              </a:extLst>
            </p:cNvPr>
            <p:cNvSpPr>
              <a:spLocks noChangeArrowheads="1"/>
            </p:cNvSpPr>
            <p:nvPr/>
          </p:nvSpPr>
          <p:spPr bwMode="auto">
            <a:xfrm>
              <a:off x="6316092" y="2003426"/>
              <a:ext cx="241300" cy="12700"/>
            </a:xfrm>
            <a:prstGeom prst="rect">
              <a:avLst/>
            </a:prstGeom>
            <a:solidFill>
              <a:srgbClr val="A6DA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1">
              <a:extLst>
                <a:ext uri="{FF2B5EF4-FFF2-40B4-BE49-F238E27FC236}">
                  <a16:creationId xmlns:a16="http://schemas.microsoft.com/office/drawing/2014/main" xmlns="" id="{E5A1194B-049F-45A0-96E5-44B405B3DCAA}"/>
                </a:ext>
              </a:extLst>
            </p:cNvPr>
            <p:cNvSpPr>
              <a:spLocks/>
            </p:cNvSpPr>
            <p:nvPr/>
          </p:nvSpPr>
          <p:spPr bwMode="auto">
            <a:xfrm>
              <a:off x="6257354" y="1831976"/>
              <a:ext cx="41275" cy="36513"/>
            </a:xfrm>
            <a:custGeom>
              <a:avLst/>
              <a:gdLst>
                <a:gd name="T0" fmla="*/ 9 w 26"/>
                <a:gd name="T1" fmla="*/ 23 h 23"/>
                <a:gd name="T2" fmla="*/ 9 w 26"/>
                <a:gd name="T3" fmla="*/ 23 h 23"/>
                <a:gd name="T4" fmla="*/ 7 w 26"/>
                <a:gd name="T5" fmla="*/ 22 h 23"/>
                <a:gd name="T6" fmla="*/ 1 w 26"/>
                <a:gd name="T7" fmla="*/ 15 h 23"/>
                <a:gd name="T8" fmla="*/ 1 w 26"/>
                <a:gd name="T9" fmla="*/ 15 h 23"/>
                <a:gd name="T10" fmla="*/ 0 w 26"/>
                <a:gd name="T11" fmla="*/ 13 h 23"/>
                <a:gd name="T12" fmla="*/ 1 w 26"/>
                <a:gd name="T13" fmla="*/ 10 h 23"/>
                <a:gd name="T14" fmla="*/ 1 w 26"/>
                <a:gd name="T15" fmla="*/ 10 h 23"/>
                <a:gd name="T16" fmla="*/ 4 w 26"/>
                <a:gd name="T17" fmla="*/ 10 h 23"/>
                <a:gd name="T18" fmla="*/ 6 w 26"/>
                <a:gd name="T19" fmla="*/ 11 h 23"/>
                <a:gd name="T20" fmla="*/ 9 w 26"/>
                <a:gd name="T21" fmla="*/ 14 h 23"/>
                <a:gd name="T22" fmla="*/ 19 w 26"/>
                <a:gd name="T23" fmla="*/ 1 h 23"/>
                <a:gd name="T24" fmla="*/ 19 w 26"/>
                <a:gd name="T25" fmla="*/ 1 h 23"/>
                <a:gd name="T26" fmla="*/ 23 w 26"/>
                <a:gd name="T27" fmla="*/ 0 h 23"/>
                <a:gd name="T28" fmla="*/ 25 w 26"/>
                <a:gd name="T29" fmla="*/ 0 h 23"/>
                <a:gd name="T30" fmla="*/ 25 w 26"/>
                <a:gd name="T31" fmla="*/ 0 h 23"/>
                <a:gd name="T32" fmla="*/ 26 w 26"/>
                <a:gd name="T33" fmla="*/ 3 h 23"/>
                <a:gd name="T34" fmla="*/ 25 w 26"/>
                <a:gd name="T35" fmla="*/ 6 h 23"/>
                <a:gd name="T36" fmla="*/ 13 w 26"/>
                <a:gd name="T37" fmla="*/ 22 h 23"/>
                <a:gd name="T38" fmla="*/ 13 w 26"/>
                <a:gd name="T39" fmla="*/ 22 h 23"/>
                <a:gd name="T40" fmla="*/ 9 w 26"/>
                <a:gd name="T41" fmla="*/ 23 h 23"/>
                <a:gd name="T42" fmla="*/ 9 w 26"/>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9" y="23"/>
                  </a:moveTo>
                  <a:lnTo>
                    <a:pt x="9" y="23"/>
                  </a:lnTo>
                  <a:lnTo>
                    <a:pt x="7" y="22"/>
                  </a:lnTo>
                  <a:lnTo>
                    <a:pt x="1" y="15"/>
                  </a:lnTo>
                  <a:lnTo>
                    <a:pt x="1" y="15"/>
                  </a:lnTo>
                  <a:lnTo>
                    <a:pt x="0" y="13"/>
                  </a:lnTo>
                  <a:lnTo>
                    <a:pt x="1" y="10"/>
                  </a:lnTo>
                  <a:lnTo>
                    <a:pt x="1" y="10"/>
                  </a:lnTo>
                  <a:lnTo>
                    <a:pt x="4" y="10"/>
                  </a:lnTo>
                  <a:lnTo>
                    <a:pt x="6" y="11"/>
                  </a:lnTo>
                  <a:lnTo>
                    <a:pt x="9" y="14"/>
                  </a:lnTo>
                  <a:lnTo>
                    <a:pt x="19" y="1"/>
                  </a:lnTo>
                  <a:lnTo>
                    <a:pt x="19" y="1"/>
                  </a:lnTo>
                  <a:lnTo>
                    <a:pt x="23" y="0"/>
                  </a:lnTo>
                  <a:lnTo>
                    <a:pt x="25" y="0"/>
                  </a:lnTo>
                  <a:lnTo>
                    <a:pt x="25" y="0"/>
                  </a:lnTo>
                  <a:lnTo>
                    <a:pt x="26" y="3"/>
                  </a:lnTo>
                  <a:lnTo>
                    <a:pt x="25" y="6"/>
                  </a:lnTo>
                  <a:lnTo>
                    <a:pt x="13" y="22"/>
                  </a:lnTo>
                  <a:lnTo>
                    <a:pt x="13" y="22"/>
                  </a:lnTo>
                  <a:lnTo>
                    <a:pt x="9" y="23"/>
                  </a:lnTo>
                  <a:lnTo>
                    <a:pt x="9" y="23"/>
                  </a:lnTo>
                  <a:close/>
                </a:path>
              </a:pathLst>
            </a:custGeom>
            <a:solidFill>
              <a:srgbClr val="15B0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82">
              <a:extLst>
                <a:ext uri="{FF2B5EF4-FFF2-40B4-BE49-F238E27FC236}">
                  <a16:creationId xmlns:a16="http://schemas.microsoft.com/office/drawing/2014/main" xmlns="" id="{D60D6631-5316-47D6-BD9F-DF638A387C7F}"/>
                </a:ext>
              </a:extLst>
            </p:cNvPr>
            <p:cNvSpPr>
              <a:spLocks/>
            </p:cNvSpPr>
            <p:nvPr/>
          </p:nvSpPr>
          <p:spPr bwMode="auto">
            <a:xfrm>
              <a:off x="6257354" y="1881188"/>
              <a:ext cx="41275" cy="36513"/>
            </a:xfrm>
            <a:custGeom>
              <a:avLst/>
              <a:gdLst>
                <a:gd name="T0" fmla="*/ 9 w 26"/>
                <a:gd name="T1" fmla="*/ 23 h 23"/>
                <a:gd name="T2" fmla="*/ 9 w 26"/>
                <a:gd name="T3" fmla="*/ 23 h 23"/>
                <a:gd name="T4" fmla="*/ 7 w 26"/>
                <a:gd name="T5" fmla="*/ 22 h 23"/>
                <a:gd name="T6" fmla="*/ 1 w 26"/>
                <a:gd name="T7" fmla="*/ 16 h 23"/>
                <a:gd name="T8" fmla="*/ 1 w 26"/>
                <a:gd name="T9" fmla="*/ 16 h 23"/>
                <a:gd name="T10" fmla="*/ 0 w 26"/>
                <a:gd name="T11" fmla="*/ 13 h 23"/>
                <a:gd name="T12" fmla="*/ 1 w 26"/>
                <a:gd name="T13" fmla="*/ 11 h 23"/>
                <a:gd name="T14" fmla="*/ 1 w 26"/>
                <a:gd name="T15" fmla="*/ 11 h 23"/>
                <a:gd name="T16" fmla="*/ 4 w 26"/>
                <a:gd name="T17" fmla="*/ 10 h 23"/>
                <a:gd name="T18" fmla="*/ 6 w 26"/>
                <a:gd name="T19" fmla="*/ 11 h 23"/>
                <a:gd name="T20" fmla="*/ 9 w 26"/>
                <a:gd name="T21" fmla="*/ 14 h 23"/>
                <a:gd name="T22" fmla="*/ 19 w 26"/>
                <a:gd name="T23" fmla="*/ 1 h 23"/>
                <a:gd name="T24" fmla="*/ 19 w 26"/>
                <a:gd name="T25" fmla="*/ 1 h 23"/>
                <a:gd name="T26" fmla="*/ 23 w 26"/>
                <a:gd name="T27" fmla="*/ 0 h 23"/>
                <a:gd name="T28" fmla="*/ 25 w 26"/>
                <a:gd name="T29" fmla="*/ 1 h 23"/>
                <a:gd name="T30" fmla="*/ 25 w 26"/>
                <a:gd name="T31" fmla="*/ 1 h 23"/>
                <a:gd name="T32" fmla="*/ 26 w 26"/>
                <a:gd name="T33" fmla="*/ 3 h 23"/>
                <a:gd name="T34" fmla="*/ 25 w 26"/>
                <a:gd name="T35" fmla="*/ 6 h 23"/>
                <a:gd name="T36" fmla="*/ 13 w 26"/>
                <a:gd name="T37" fmla="*/ 22 h 23"/>
                <a:gd name="T38" fmla="*/ 13 w 26"/>
                <a:gd name="T39" fmla="*/ 22 h 23"/>
                <a:gd name="T40" fmla="*/ 9 w 26"/>
                <a:gd name="T41" fmla="*/ 23 h 23"/>
                <a:gd name="T42" fmla="*/ 9 w 26"/>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9" y="23"/>
                  </a:moveTo>
                  <a:lnTo>
                    <a:pt x="9" y="23"/>
                  </a:lnTo>
                  <a:lnTo>
                    <a:pt x="7" y="22"/>
                  </a:lnTo>
                  <a:lnTo>
                    <a:pt x="1" y="16"/>
                  </a:lnTo>
                  <a:lnTo>
                    <a:pt x="1" y="16"/>
                  </a:lnTo>
                  <a:lnTo>
                    <a:pt x="0" y="13"/>
                  </a:lnTo>
                  <a:lnTo>
                    <a:pt x="1" y="11"/>
                  </a:lnTo>
                  <a:lnTo>
                    <a:pt x="1" y="11"/>
                  </a:lnTo>
                  <a:lnTo>
                    <a:pt x="4" y="10"/>
                  </a:lnTo>
                  <a:lnTo>
                    <a:pt x="6" y="11"/>
                  </a:lnTo>
                  <a:lnTo>
                    <a:pt x="9" y="14"/>
                  </a:lnTo>
                  <a:lnTo>
                    <a:pt x="19" y="1"/>
                  </a:lnTo>
                  <a:lnTo>
                    <a:pt x="19" y="1"/>
                  </a:lnTo>
                  <a:lnTo>
                    <a:pt x="23" y="0"/>
                  </a:lnTo>
                  <a:lnTo>
                    <a:pt x="25" y="1"/>
                  </a:lnTo>
                  <a:lnTo>
                    <a:pt x="25" y="1"/>
                  </a:lnTo>
                  <a:lnTo>
                    <a:pt x="26" y="3"/>
                  </a:lnTo>
                  <a:lnTo>
                    <a:pt x="25" y="6"/>
                  </a:lnTo>
                  <a:lnTo>
                    <a:pt x="13" y="22"/>
                  </a:lnTo>
                  <a:lnTo>
                    <a:pt x="13" y="22"/>
                  </a:lnTo>
                  <a:lnTo>
                    <a:pt x="9" y="23"/>
                  </a:lnTo>
                  <a:lnTo>
                    <a:pt x="9" y="23"/>
                  </a:lnTo>
                  <a:close/>
                </a:path>
              </a:pathLst>
            </a:custGeom>
            <a:solidFill>
              <a:srgbClr val="15B0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3">
              <a:extLst>
                <a:ext uri="{FF2B5EF4-FFF2-40B4-BE49-F238E27FC236}">
                  <a16:creationId xmlns:a16="http://schemas.microsoft.com/office/drawing/2014/main" xmlns="" id="{6D5A6D6B-02EF-42C7-8E26-417AF31DD650}"/>
                </a:ext>
              </a:extLst>
            </p:cNvPr>
            <p:cNvSpPr>
              <a:spLocks/>
            </p:cNvSpPr>
            <p:nvPr/>
          </p:nvSpPr>
          <p:spPr bwMode="auto">
            <a:xfrm>
              <a:off x="6257354" y="1931988"/>
              <a:ext cx="41275" cy="36513"/>
            </a:xfrm>
            <a:custGeom>
              <a:avLst/>
              <a:gdLst>
                <a:gd name="T0" fmla="*/ 9 w 26"/>
                <a:gd name="T1" fmla="*/ 23 h 23"/>
                <a:gd name="T2" fmla="*/ 9 w 26"/>
                <a:gd name="T3" fmla="*/ 23 h 23"/>
                <a:gd name="T4" fmla="*/ 7 w 26"/>
                <a:gd name="T5" fmla="*/ 22 h 23"/>
                <a:gd name="T6" fmla="*/ 1 w 26"/>
                <a:gd name="T7" fmla="*/ 15 h 23"/>
                <a:gd name="T8" fmla="*/ 1 w 26"/>
                <a:gd name="T9" fmla="*/ 15 h 23"/>
                <a:gd name="T10" fmla="*/ 0 w 26"/>
                <a:gd name="T11" fmla="*/ 13 h 23"/>
                <a:gd name="T12" fmla="*/ 1 w 26"/>
                <a:gd name="T13" fmla="*/ 11 h 23"/>
                <a:gd name="T14" fmla="*/ 1 w 26"/>
                <a:gd name="T15" fmla="*/ 11 h 23"/>
                <a:gd name="T16" fmla="*/ 4 w 26"/>
                <a:gd name="T17" fmla="*/ 10 h 23"/>
                <a:gd name="T18" fmla="*/ 6 w 26"/>
                <a:gd name="T19" fmla="*/ 11 h 23"/>
                <a:gd name="T20" fmla="*/ 9 w 26"/>
                <a:gd name="T21" fmla="*/ 14 h 23"/>
                <a:gd name="T22" fmla="*/ 19 w 26"/>
                <a:gd name="T23" fmla="*/ 1 h 23"/>
                <a:gd name="T24" fmla="*/ 19 w 26"/>
                <a:gd name="T25" fmla="*/ 1 h 23"/>
                <a:gd name="T26" fmla="*/ 23 w 26"/>
                <a:gd name="T27" fmla="*/ 0 h 23"/>
                <a:gd name="T28" fmla="*/ 25 w 26"/>
                <a:gd name="T29" fmla="*/ 0 h 23"/>
                <a:gd name="T30" fmla="*/ 25 w 26"/>
                <a:gd name="T31" fmla="*/ 0 h 23"/>
                <a:gd name="T32" fmla="*/ 26 w 26"/>
                <a:gd name="T33" fmla="*/ 3 h 23"/>
                <a:gd name="T34" fmla="*/ 25 w 26"/>
                <a:gd name="T35" fmla="*/ 5 h 23"/>
                <a:gd name="T36" fmla="*/ 13 w 26"/>
                <a:gd name="T37" fmla="*/ 22 h 23"/>
                <a:gd name="T38" fmla="*/ 13 w 26"/>
                <a:gd name="T39" fmla="*/ 22 h 23"/>
                <a:gd name="T40" fmla="*/ 9 w 26"/>
                <a:gd name="T41" fmla="*/ 23 h 23"/>
                <a:gd name="T42" fmla="*/ 9 w 26"/>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9" y="23"/>
                  </a:moveTo>
                  <a:lnTo>
                    <a:pt x="9" y="23"/>
                  </a:lnTo>
                  <a:lnTo>
                    <a:pt x="7" y="22"/>
                  </a:lnTo>
                  <a:lnTo>
                    <a:pt x="1" y="15"/>
                  </a:lnTo>
                  <a:lnTo>
                    <a:pt x="1" y="15"/>
                  </a:lnTo>
                  <a:lnTo>
                    <a:pt x="0" y="13"/>
                  </a:lnTo>
                  <a:lnTo>
                    <a:pt x="1" y="11"/>
                  </a:lnTo>
                  <a:lnTo>
                    <a:pt x="1" y="11"/>
                  </a:lnTo>
                  <a:lnTo>
                    <a:pt x="4" y="10"/>
                  </a:lnTo>
                  <a:lnTo>
                    <a:pt x="6" y="11"/>
                  </a:lnTo>
                  <a:lnTo>
                    <a:pt x="9" y="14"/>
                  </a:lnTo>
                  <a:lnTo>
                    <a:pt x="19" y="1"/>
                  </a:lnTo>
                  <a:lnTo>
                    <a:pt x="19" y="1"/>
                  </a:lnTo>
                  <a:lnTo>
                    <a:pt x="23" y="0"/>
                  </a:lnTo>
                  <a:lnTo>
                    <a:pt x="25" y="0"/>
                  </a:lnTo>
                  <a:lnTo>
                    <a:pt x="25" y="0"/>
                  </a:lnTo>
                  <a:lnTo>
                    <a:pt x="26" y="3"/>
                  </a:lnTo>
                  <a:lnTo>
                    <a:pt x="25" y="5"/>
                  </a:lnTo>
                  <a:lnTo>
                    <a:pt x="13" y="22"/>
                  </a:lnTo>
                  <a:lnTo>
                    <a:pt x="13" y="22"/>
                  </a:lnTo>
                  <a:lnTo>
                    <a:pt x="9" y="23"/>
                  </a:lnTo>
                  <a:lnTo>
                    <a:pt x="9" y="23"/>
                  </a:lnTo>
                  <a:close/>
                </a:path>
              </a:pathLst>
            </a:custGeom>
            <a:solidFill>
              <a:srgbClr val="15B0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84">
              <a:extLst>
                <a:ext uri="{FF2B5EF4-FFF2-40B4-BE49-F238E27FC236}">
                  <a16:creationId xmlns:a16="http://schemas.microsoft.com/office/drawing/2014/main" xmlns="" id="{0584AB37-0670-45B0-BA44-A2083C3DFDA9}"/>
                </a:ext>
              </a:extLst>
            </p:cNvPr>
            <p:cNvSpPr>
              <a:spLocks noEditPoints="1"/>
            </p:cNvSpPr>
            <p:nvPr/>
          </p:nvSpPr>
          <p:spPr bwMode="auto">
            <a:xfrm>
              <a:off x="6419279" y="2097088"/>
              <a:ext cx="131763" cy="52388"/>
            </a:xfrm>
            <a:custGeom>
              <a:avLst/>
              <a:gdLst>
                <a:gd name="T0" fmla="*/ 4 w 83"/>
                <a:gd name="T1" fmla="*/ 33 h 33"/>
                <a:gd name="T2" fmla="*/ 1 w 83"/>
                <a:gd name="T3" fmla="*/ 29 h 33"/>
                <a:gd name="T4" fmla="*/ 0 w 83"/>
                <a:gd name="T5" fmla="*/ 19 h 33"/>
                <a:gd name="T6" fmla="*/ 3 w 83"/>
                <a:gd name="T7" fmla="*/ 10 h 33"/>
                <a:gd name="T8" fmla="*/ 1 w 83"/>
                <a:gd name="T9" fmla="*/ 4 h 33"/>
                <a:gd name="T10" fmla="*/ 3 w 83"/>
                <a:gd name="T11" fmla="*/ 1 h 33"/>
                <a:gd name="T12" fmla="*/ 7 w 83"/>
                <a:gd name="T13" fmla="*/ 7 h 33"/>
                <a:gd name="T14" fmla="*/ 13 w 83"/>
                <a:gd name="T15" fmla="*/ 3 h 33"/>
                <a:gd name="T16" fmla="*/ 20 w 83"/>
                <a:gd name="T17" fmla="*/ 0 h 33"/>
                <a:gd name="T18" fmla="*/ 34 w 83"/>
                <a:gd name="T19" fmla="*/ 8 h 33"/>
                <a:gd name="T20" fmla="*/ 37 w 83"/>
                <a:gd name="T21" fmla="*/ 14 h 33"/>
                <a:gd name="T22" fmla="*/ 56 w 83"/>
                <a:gd name="T23" fmla="*/ 6 h 33"/>
                <a:gd name="T24" fmla="*/ 62 w 83"/>
                <a:gd name="T25" fmla="*/ 10 h 33"/>
                <a:gd name="T26" fmla="*/ 63 w 83"/>
                <a:gd name="T27" fmla="*/ 17 h 33"/>
                <a:gd name="T28" fmla="*/ 67 w 83"/>
                <a:gd name="T29" fmla="*/ 9 h 33"/>
                <a:gd name="T30" fmla="*/ 78 w 83"/>
                <a:gd name="T31" fmla="*/ 9 h 33"/>
                <a:gd name="T32" fmla="*/ 81 w 83"/>
                <a:gd name="T33" fmla="*/ 10 h 33"/>
                <a:gd name="T34" fmla="*/ 81 w 83"/>
                <a:gd name="T35" fmla="*/ 14 h 33"/>
                <a:gd name="T36" fmla="*/ 78 w 83"/>
                <a:gd name="T37" fmla="*/ 14 h 33"/>
                <a:gd name="T38" fmla="*/ 69 w 83"/>
                <a:gd name="T39" fmla="*/ 12 h 33"/>
                <a:gd name="T40" fmla="*/ 66 w 83"/>
                <a:gd name="T41" fmla="*/ 19 h 33"/>
                <a:gd name="T42" fmla="*/ 61 w 83"/>
                <a:gd name="T43" fmla="*/ 22 h 33"/>
                <a:gd name="T44" fmla="*/ 59 w 83"/>
                <a:gd name="T45" fmla="*/ 20 h 33"/>
                <a:gd name="T46" fmla="*/ 58 w 83"/>
                <a:gd name="T47" fmla="*/ 12 h 33"/>
                <a:gd name="T48" fmla="*/ 56 w 83"/>
                <a:gd name="T49" fmla="*/ 10 h 33"/>
                <a:gd name="T50" fmla="*/ 40 w 83"/>
                <a:gd name="T51" fmla="*/ 17 h 33"/>
                <a:gd name="T52" fmla="*/ 41 w 83"/>
                <a:gd name="T53" fmla="*/ 25 h 33"/>
                <a:gd name="T54" fmla="*/ 37 w 83"/>
                <a:gd name="T55" fmla="*/ 28 h 33"/>
                <a:gd name="T56" fmla="*/ 34 w 83"/>
                <a:gd name="T57" fmla="*/ 28 h 33"/>
                <a:gd name="T58" fmla="*/ 30 w 83"/>
                <a:gd name="T59" fmla="*/ 22 h 33"/>
                <a:gd name="T60" fmla="*/ 34 w 83"/>
                <a:gd name="T61" fmla="*/ 16 h 33"/>
                <a:gd name="T62" fmla="*/ 31 w 83"/>
                <a:gd name="T63" fmla="*/ 11 h 33"/>
                <a:gd name="T64" fmla="*/ 20 w 83"/>
                <a:gd name="T65" fmla="*/ 5 h 33"/>
                <a:gd name="T66" fmla="*/ 13 w 83"/>
                <a:gd name="T67" fmla="*/ 6 h 33"/>
                <a:gd name="T68" fmla="*/ 8 w 83"/>
                <a:gd name="T69" fmla="*/ 11 h 33"/>
                <a:gd name="T70" fmla="*/ 9 w 83"/>
                <a:gd name="T71" fmla="*/ 29 h 33"/>
                <a:gd name="T72" fmla="*/ 7 w 83"/>
                <a:gd name="T73" fmla="*/ 33 h 33"/>
                <a:gd name="T74" fmla="*/ 5 w 83"/>
                <a:gd name="T75" fmla="*/ 17 h 33"/>
                <a:gd name="T76" fmla="*/ 4 w 83"/>
                <a:gd name="T77" fmla="*/ 28 h 33"/>
                <a:gd name="T78" fmla="*/ 5 w 83"/>
                <a:gd name="T79" fmla="*/ 24 h 33"/>
                <a:gd name="T80" fmla="*/ 36 w 83"/>
                <a:gd name="T81" fmla="*/ 19 h 33"/>
                <a:gd name="T82" fmla="*/ 33 w 83"/>
                <a:gd name="T83" fmla="*/ 22 h 33"/>
                <a:gd name="T84" fmla="*/ 35 w 83"/>
                <a:gd name="T85" fmla="*/ 24 h 33"/>
                <a:gd name="T86" fmla="*/ 36 w 83"/>
                <a:gd name="T8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33">
                  <a:moveTo>
                    <a:pt x="5" y="33"/>
                  </a:moveTo>
                  <a:lnTo>
                    <a:pt x="4" y="33"/>
                  </a:lnTo>
                  <a:lnTo>
                    <a:pt x="4" y="33"/>
                  </a:lnTo>
                  <a:lnTo>
                    <a:pt x="3" y="33"/>
                  </a:lnTo>
                  <a:lnTo>
                    <a:pt x="2" y="32"/>
                  </a:lnTo>
                  <a:lnTo>
                    <a:pt x="1" y="29"/>
                  </a:lnTo>
                  <a:lnTo>
                    <a:pt x="1" y="29"/>
                  </a:lnTo>
                  <a:lnTo>
                    <a:pt x="0" y="25"/>
                  </a:lnTo>
                  <a:lnTo>
                    <a:pt x="0" y="19"/>
                  </a:lnTo>
                  <a:lnTo>
                    <a:pt x="1" y="15"/>
                  </a:lnTo>
                  <a:lnTo>
                    <a:pt x="3" y="10"/>
                  </a:lnTo>
                  <a:lnTo>
                    <a:pt x="3" y="10"/>
                  </a:lnTo>
                  <a:lnTo>
                    <a:pt x="1" y="5"/>
                  </a:lnTo>
                  <a:lnTo>
                    <a:pt x="1" y="5"/>
                  </a:lnTo>
                  <a:lnTo>
                    <a:pt x="1" y="4"/>
                  </a:lnTo>
                  <a:lnTo>
                    <a:pt x="2" y="3"/>
                  </a:lnTo>
                  <a:lnTo>
                    <a:pt x="2" y="3"/>
                  </a:lnTo>
                  <a:lnTo>
                    <a:pt x="3" y="1"/>
                  </a:lnTo>
                  <a:lnTo>
                    <a:pt x="4" y="3"/>
                  </a:lnTo>
                  <a:lnTo>
                    <a:pt x="4" y="3"/>
                  </a:lnTo>
                  <a:lnTo>
                    <a:pt x="7" y="7"/>
                  </a:lnTo>
                  <a:lnTo>
                    <a:pt x="7" y="7"/>
                  </a:lnTo>
                  <a:lnTo>
                    <a:pt x="10" y="4"/>
                  </a:lnTo>
                  <a:lnTo>
                    <a:pt x="13" y="3"/>
                  </a:lnTo>
                  <a:lnTo>
                    <a:pt x="16" y="1"/>
                  </a:lnTo>
                  <a:lnTo>
                    <a:pt x="20" y="0"/>
                  </a:lnTo>
                  <a:lnTo>
                    <a:pt x="20" y="0"/>
                  </a:lnTo>
                  <a:lnTo>
                    <a:pt x="25" y="1"/>
                  </a:lnTo>
                  <a:lnTo>
                    <a:pt x="30" y="5"/>
                  </a:lnTo>
                  <a:lnTo>
                    <a:pt x="34" y="8"/>
                  </a:lnTo>
                  <a:lnTo>
                    <a:pt x="36" y="12"/>
                  </a:lnTo>
                  <a:lnTo>
                    <a:pt x="37" y="14"/>
                  </a:lnTo>
                  <a:lnTo>
                    <a:pt x="37" y="14"/>
                  </a:lnTo>
                  <a:lnTo>
                    <a:pt x="47" y="8"/>
                  </a:lnTo>
                  <a:lnTo>
                    <a:pt x="52" y="7"/>
                  </a:lnTo>
                  <a:lnTo>
                    <a:pt x="56" y="6"/>
                  </a:lnTo>
                  <a:lnTo>
                    <a:pt x="56" y="6"/>
                  </a:lnTo>
                  <a:lnTo>
                    <a:pt x="59" y="8"/>
                  </a:lnTo>
                  <a:lnTo>
                    <a:pt x="62" y="10"/>
                  </a:lnTo>
                  <a:lnTo>
                    <a:pt x="63" y="14"/>
                  </a:lnTo>
                  <a:lnTo>
                    <a:pt x="63" y="17"/>
                  </a:lnTo>
                  <a:lnTo>
                    <a:pt x="63" y="17"/>
                  </a:lnTo>
                  <a:lnTo>
                    <a:pt x="65" y="11"/>
                  </a:lnTo>
                  <a:lnTo>
                    <a:pt x="65" y="11"/>
                  </a:lnTo>
                  <a:lnTo>
                    <a:pt x="67" y="9"/>
                  </a:lnTo>
                  <a:lnTo>
                    <a:pt x="69" y="8"/>
                  </a:lnTo>
                  <a:lnTo>
                    <a:pt x="73" y="8"/>
                  </a:lnTo>
                  <a:lnTo>
                    <a:pt x="78" y="9"/>
                  </a:lnTo>
                  <a:lnTo>
                    <a:pt x="80" y="9"/>
                  </a:lnTo>
                  <a:lnTo>
                    <a:pt x="80" y="9"/>
                  </a:lnTo>
                  <a:lnTo>
                    <a:pt x="81" y="10"/>
                  </a:lnTo>
                  <a:lnTo>
                    <a:pt x="83" y="12"/>
                  </a:lnTo>
                  <a:lnTo>
                    <a:pt x="83" y="12"/>
                  </a:lnTo>
                  <a:lnTo>
                    <a:pt x="81" y="14"/>
                  </a:lnTo>
                  <a:lnTo>
                    <a:pt x="80" y="14"/>
                  </a:lnTo>
                  <a:lnTo>
                    <a:pt x="78" y="14"/>
                  </a:lnTo>
                  <a:lnTo>
                    <a:pt x="78" y="14"/>
                  </a:lnTo>
                  <a:lnTo>
                    <a:pt x="69" y="11"/>
                  </a:lnTo>
                  <a:lnTo>
                    <a:pt x="69" y="12"/>
                  </a:lnTo>
                  <a:lnTo>
                    <a:pt x="69" y="12"/>
                  </a:lnTo>
                  <a:lnTo>
                    <a:pt x="68" y="16"/>
                  </a:lnTo>
                  <a:lnTo>
                    <a:pt x="66" y="19"/>
                  </a:lnTo>
                  <a:lnTo>
                    <a:pt x="66" y="19"/>
                  </a:lnTo>
                  <a:lnTo>
                    <a:pt x="63" y="22"/>
                  </a:lnTo>
                  <a:lnTo>
                    <a:pt x="62" y="22"/>
                  </a:lnTo>
                  <a:lnTo>
                    <a:pt x="61" y="22"/>
                  </a:lnTo>
                  <a:lnTo>
                    <a:pt x="61" y="22"/>
                  </a:lnTo>
                  <a:lnTo>
                    <a:pt x="59" y="21"/>
                  </a:lnTo>
                  <a:lnTo>
                    <a:pt x="59" y="20"/>
                  </a:lnTo>
                  <a:lnTo>
                    <a:pt x="58" y="18"/>
                  </a:lnTo>
                  <a:lnTo>
                    <a:pt x="58" y="18"/>
                  </a:lnTo>
                  <a:lnTo>
                    <a:pt x="58" y="12"/>
                  </a:lnTo>
                  <a:lnTo>
                    <a:pt x="57" y="11"/>
                  </a:lnTo>
                  <a:lnTo>
                    <a:pt x="56" y="10"/>
                  </a:lnTo>
                  <a:lnTo>
                    <a:pt x="56" y="10"/>
                  </a:lnTo>
                  <a:lnTo>
                    <a:pt x="52" y="10"/>
                  </a:lnTo>
                  <a:lnTo>
                    <a:pt x="48" y="12"/>
                  </a:lnTo>
                  <a:lnTo>
                    <a:pt x="40" y="17"/>
                  </a:lnTo>
                  <a:lnTo>
                    <a:pt x="40" y="17"/>
                  </a:lnTo>
                  <a:lnTo>
                    <a:pt x="41" y="22"/>
                  </a:lnTo>
                  <a:lnTo>
                    <a:pt x="41" y="25"/>
                  </a:lnTo>
                  <a:lnTo>
                    <a:pt x="40" y="27"/>
                  </a:lnTo>
                  <a:lnTo>
                    <a:pt x="40" y="27"/>
                  </a:lnTo>
                  <a:lnTo>
                    <a:pt x="37" y="28"/>
                  </a:lnTo>
                  <a:lnTo>
                    <a:pt x="36" y="28"/>
                  </a:lnTo>
                  <a:lnTo>
                    <a:pt x="34" y="28"/>
                  </a:lnTo>
                  <a:lnTo>
                    <a:pt x="34" y="28"/>
                  </a:lnTo>
                  <a:lnTo>
                    <a:pt x="31" y="27"/>
                  </a:lnTo>
                  <a:lnTo>
                    <a:pt x="30" y="25"/>
                  </a:lnTo>
                  <a:lnTo>
                    <a:pt x="30" y="22"/>
                  </a:lnTo>
                  <a:lnTo>
                    <a:pt x="30" y="22"/>
                  </a:lnTo>
                  <a:lnTo>
                    <a:pt x="31" y="19"/>
                  </a:lnTo>
                  <a:lnTo>
                    <a:pt x="34" y="16"/>
                  </a:lnTo>
                  <a:lnTo>
                    <a:pt x="33" y="15"/>
                  </a:lnTo>
                  <a:lnTo>
                    <a:pt x="33" y="15"/>
                  </a:lnTo>
                  <a:lnTo>
                    <a:pt x="31" y="11"/>
                  </a:lnTo>
                  <a:lnTo>
                    <a:pt x="27" y="8"/>
                  </a:lnTo>
                  <a:lnTo>
                    <a:pt x="24" y="6"/>
                  </a:lnTo>
                  <a:lnTo>
                    <a:pt x="20" y="5"/>
                  </a:lnTo>
                  <a:lnTo>
                    <a:pt x="20" y="5"/>
                  </a:lnTo>
                  <a:lnTo>
                    <a:pt x="16" y="5"/>
                  </a:lnTo>
                  <a:lnTo>
                    <a:pt x="13" y="6"/>
                  </a:lnTo>
                  <a:lnTo>
                    <a:pt x="11" y="8"/>
                  </a:lnTo>
                  <a:lnTo>
                    <a:pt x="8" y="11"/>
                  </a:lnTo>
                  <a:lnTo>
                    <a:pt x="8" y="11"/>
                  </a:lnTo>
                  <a:lnTo>
                    <a:pt x="9" y="18"/>
                  </a:lnTo>
                  <a:lnTo>
                    <a:pt x="10" y="25"/>
                  </a:lnTo>
                  <a:lnTo>
                    <a:pt x="9" y="29"/>
                  </a:lnTo>
                  <a:lnTo>
                    <a:pt x="8" y="32"/>
                  </a:lnTo>
                  <a:lnTo>
                    <a:pt x="8" y="32"/>
                  </a:lnTo>
                  <a:lnTo>
                    <a:pt x="7" y="33"/>
                  </a:lnTo>
                  <a:lnTo>
                    <a:pt x="5" y="33"/>
                  </a:lnTo>
                  <a:lnTo>
                    <a:pt x="5" y="33"/>
                  </a:lnTo>
                  <a:close/>
                  <a:moveTo>
                    <a:pt x="5" y="17"/>
                  </a:moveTo>
                  <a:lnTo>
                    <a:pt x="5" y="17"/>
                  </a:lnTo>
                  <a:lnTo>
                    <a:pt x="4" y="22"/>
                  </a:lnTo>
                  <a:lnTo>
                    <a:pt x="4" y="28"/>
                  </a:lnTo>
                  <a:lnTo>
                    <a:pt x="4" y="28"/>
                  </a:lnTo>
                  <a:lnTo>
                    <a:pt x="4" y="28"/>
                  </a:lnTo>
                  <a:lnTo>
                    <a:pt x="5" y="24"/>
                  </a:lnTo>
                  <a:lnTo>
                    <a:pt x="5" y="17"/>
                  </a:lnTo>
                  <a:lnTo>
                    <a:pt x="5" y="17"/>
                  </a:lnTo>
                  <a:close/>
                  <a:moveTo>
                    <a:pt x="36" y="19"/>
                  </a:moveTo>
                  <a:lnTo>
                    <a:pt x="36" y="19"/>
                  </a:lnTo>
                  <a:lnTo>
                    <a:pt x="33" y="22"/>
                  </a:lnTo>
                  <a:lnTo>
                    <a:pt x="33" y="22"/>
                  </a:lnTo>
                  <a:lnTo>
                    <a:pt x="33" y="24"/>
                  </a:lnTo>
                  <a:lnTo>
                    <a:pt x="35" y="24"/>
                  </a:lnTo>
                  <a:lnTo>
                    <a:pt x="35" y="24"/>
                  </a:lnTo>
                  <a:lnTo>
                    <a:pt x="36" y="24"/>
                  </a:lnTo>
                  <a:lnTo>
                    <a:pt x="36" y="24"/>
                  </a:lnTo>
                  <a:lnTo>
                    <a:pt x="36" y="22"/>
                  </a:lnTo>
                  <a:lnTo>
                    <a:pt x="36" y="19"/>
                  </a:lnTo>
                  <a:lnTo>
                    <a:pt x="36" y="19"/>
                  </a:lnTo>
                  <a:close/>
                </a:path>
              </a:pathLst>
            </a:custGeom>
            <a:solidFill>
              <a:srgbClr val="15B0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Title 1">
            <a:extLst>
              <a:ext uri="{FF2B5EF4-FFF2-40B4-BE49-F238E27FC236}">
                <a16:creationId xmlns:a16="http://schemas.microsoft.com/office/drawing/2014/main" xmlns="" id="{C7BA6A9D-AC87-DC48-9D11-A4D009598966}"/>
              </a:ext>
            </a:extLst>
          </p:cNvPr>
          <p:cNvSpPr txBox="1">
            <a:spLocks/>
          </p:cNvSpPr>
          <p:nvPr/>
        </p:nvSpPr>
        <p:spPr>
          <a:xfrm>
            <a:off x="1187824" y="53851"/>
            <a:ext cx="676835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Marzo/Maggio 2020 LESSON LEARNED</a:t>
            </a:r>
          </a:p>
        </p:txBody>
      </p:sp>
    </p:spTree>
    <p:extLst>
      <p:ext uri="{BB962C8B-B14F-4D97-AF65-F5344CB8AC3E}">
        <p14:creationId xmlns:p14="http://schemas.microsoft.com/office/powerpoint/2010/main" xmlns="" val="345213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8;p11">
            <a:extLst>
              <a:ext uri="{FF2B5EF4-FFF2-40B4-BE49-F238E27FC236}">
                <a16:creationId xmlns:a16="http://schemas.microsoft.com/office/drawing/2014/main" xmlns="" id="{DF80936B-262A-A245-8669-C37CFCF90AF1}"/>
              </a:ext>
            </a:extLst>
          </p:cNvPr>
          <p:cNvSpPr txBox="1">
            <a:spLocks/>
          </p:cNvSpPr>
          <p:nvPr/>
        </p:nvSpPr>
        <p:spPr>
          <a:xfrm>
            <a:off x="685797" y="976579"/>
            <a:ext cx="7772400" cy="100404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pPr algn="ctr">
              <a:spcBef>
                <a:spcPts val="0"/>
              </a:spcBef>
              <a:buClr>
                <a:srgbClr val="0070C0"/>
              </a:buClr>
              <a:buSzPts val="4800"/>
              <a:buFont typeface="Titillium Web"/>
              <a:buNone/>
            </a:pPr>
            <a:r>
              <a:rPr lang="it-IT" sz="4800" dirty="0"/>
              <a:t>IL PROGETTO</a:t>
            </a:r>
            <a:endParaRPr lang="it-IT" dirty="0"/>
          </a:p>
        </p:txBody>
      </p:sp>
      <p:sp>
        <p:nvSpPr>
          <p:cNvPr id="5" name="Title 1">
            <a:extLst>
              <a:ext uri="{FF2B5EF4-FFF2-40B4-BE49-F238E27FC236}">
                <a16:creationId xmlns:a16="http://schemas.microsoft.com/office/drawing/2014/main" xmlns="" id="{2CCC47A0-CA3B-F749-8340-D83C3F637D53}"/>
              </a:ext>
            </a:extLst>
          </p:cNvPr>
          <p:cNvSpPr txBox="1">
            <a:spLocks/>
          </p:cNvSpPr>
          <p:nvPr/>
        </p:nvSpPr>
        <p:spPr>
          <a:xfrm>
            <a:off x="2586901" y="12566"/>
            <a:ext cx="411928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Scopri, cambia, evolvi!</a:t>
            </a:r>
          </a:p>
        </p:txBody>
      </p:sp>
      <p:pic>
        <p:nvPicPr>
          <p:cNvPr id="7" name="Picture 2">
            <a:extLst>
              <a:ext uri="{FF2B5EF4-FFF2-40B4-BE49-F238E27FC236}">
                <a16:creationId xmlns:a16="http://schemas.microsoft.com/office/drawing/2014/main" xmlns="" id="{7E77C7AA-0226-1C46-80C3-47A2416AF341}"/>
              </a:ext>
            </a:extLst>
          </p:cNvPr>
          <p:cNvPicPr>
            <a:picLocks noChangeAspect="1"/>
          </p:cNvPicPr>
          <p:nvPr/>
        </p:nvPicPr>
        <p:blipFill rotWithShape="1">
          <a:blip r:embed="rId2" cstate="print"/>
          <a:srcRect t="7593" b="10102"/>
          <a:stretch/>
        </p:blipFill>
        <p:spPr>
          <a:xfrm>
            <a:off x="1557203" y="1980626"/>
            <a:ext cx="6178678" cy="3696265"/>
          </a:xfrm>
          <a:prstGeom prst="rect">
            <a:avLst/>
          </a:prstGeom>
        </p:spPr>
      </p:pic>
    </p:spTree>
    <p:extLst>
      <p:ext uri="{BB962C8B-B14F-4D97-AF65-F5344CB8AC3E}">
        <p14:creationId xmlns:p14="http://schemas.microsoft.com/office/powerpoint/2010/main" xmlns="" val="160794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rt guy character set Free Vector">
            <a:extLst>
              <a:ext uri="{FF2B5EF4-FFF2-40B4-BE49-F238E27FC236}">
                <a16:creationId xmlns:a16="http://schemas.microsoft.com/office/drawing/2014/main" xmlns="" id="{D7B2E60A-0EDE-42A8-95A7-B9C78DC830A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038" r="77491" b="5562"/>
          <a:stretch/>
        </p:blipFill>
        <p:spPr bwMode="auto">
          <a:xfrm>
            <a:off x="5342459" y="1627791"/>
            <a:ext cx="1882622" cy="4181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C2588292-3A30-4849-AE37-0C4445968EFB}"/>
              </a:ext>
            </a:extLst>
          </p:cNvPr>
          <p:cNvSpPr>
            <a:spLocks noGrp="1"/>
          </p:cNvSpPr>
          <p:nvPr>
            <p:ph type="title"/>
          </p:nvPr>
        </p:nvSpPr>
        <p:spPr>
          <a:xfrm>
            <a:off x="2218613" y="952215"/>
            <a:ext cx="4713809" cy="708519"/>
          </a:xfrm>
        </p:spPr>
        <p:txBody>
          <a:bodyPr/>
          <a:lstStyle/>
          <a:p>
            <a:r>
              <a:rPr lang="it-IT" dirty="0"/>
              <a:t>I benefici del lavoro agile</a:t>
            </a:r>
          </a:p>
        </p:txBody>
      </p:sp>
      <p:sp>
        <p:nvSpPr>
          <p:cNvPr id="4" name="CasellaDiTesto 9">
            <a:extLst>
              <a:ext uri="{FF2B5EF4-FFF2-40B4-BE49-F238E27FC236}">
                <a16:creationId xmlns:a16="http://schemas.microsoft.com/office/drawing/2014/main" xmlns="" id="{805BE124-5A4A-4C74-B65F-8F7B67D4199C}"/>
              </a:ext>
            </a:extLst>
          </p:cNvPr>
          <p:cNvSpPr txBox="1"/>
          <p:nvPr/>
        </p:nvSpPr>
        <p:spPr>
          <a:xfrm>
            <a:off x="2901913" y="1891424"/>
            <a:ext cx="2676964" cy="430887"/>
          </a:xfrm>
          <a:prstGeom prst="rect">
            <a:avLst/>
          </a:prstGeom>
          <a:solidFill>
            <a:srgbClr val="BC204B"/>
          </a:solidFill>
        </p:spPr>
        <p:txBody>
          <a:bodyPr wrap="square" rtlCol="0">
            <a:spAutoFit/>
          </a:bodyPr>
          <a:lstStyle/>
          <a:p>
            <a:pPr algn="ctr"/>
            <a:r>
              <a:rPr lang="it-IT" sz="2200" b="1" dirty="0">
                <a:solidFill>
                  <a:schemeClr val="bg1"/>
                </a:solidFill>
                <a:latin typeface="Titillium Web" panose="00000500000000000000" pitchFamily="2" charset="0"/>
              </a:rPr>
              <a:t>Produttività</a:t>
            </a:r>
          </a:p>
        </p:txBody>
      </p:sp>
      <p:sp>
        <p:nvSpPr>
          <p:cNvPr id="5" name="CasellaDiTesto 10">
            <a:extLst>
              <a:ext uri="{FF2B5EF4-FFF2-40B4-BE49-F238E27FC236}">
                <a16:creationId xmlns:a16="http://schemas.microsoft.com/office/drawing/2014/main" xmlns="" id="{B871C787-24CA-4BC9-BBE4-9B79D4E369BA}"/>
              </a:ext>
            </a:extLst>
          </p:cNvPr>
          <p:cNvSpPr txBox="1"/>
          <p:nvPr/>
        </p:nvSpPr>
        <p:spPr>
          <a:xfrm>
            <a:off x="2901913" y="2516817"/>
            <a:ext cx="2676964" cy="430887"/>
          </a:xfrm>
          <a:prstGeom prst="rect">
            <a:avLst/>
          </a:prstGeom>
          <a:solidFill>
            <a:srgbClr val="0070C0"/>
          </a:solidFill>
        </p:spPr>
        <p:txBody>
          <a:bodyPr wrap="square" rtlCol="0">
            <a:spAutoFit/>
          </a:bodyPr>
          <a:lstStyle>
            <a:defPPr>
              <a:defRPr lang="it-IT"/>
            </a:defPPr>
            <a:lvl1pPr algn="ctr">
              <a:defRPr sz="2200" b="1">
                <a:solidFill>
                  <a:schemeClr val="bg1"/>
                </a:solidFill>
                <a:latin typeface="Titillium Web" panose="00000500000000000000" pitchFamily="2" charset="0"/>
              </a:defRPr>
            </a:lvl1pPr>
          </a:lstStyle>
          <a:p>
            <a:r>
              <a:rPr lang="it-IT" dirty="0"/>
              <a:t>Salute</a:t>
            </a:r>
          </a:p>
        </p:txBody>
      </p:sp>
      <p:sp>
        <p:nvSpPr>
          <p:cNvPr id="6" name="CasellaDiTesto 11">
            <a:extLst>
              <a:ext uri="{FF2B5EF4-FFF2-40B4-BE49-F238E27FC236}">
                <a16:creationId xmlns:a16="http://schemas.microsoft.com/office/drawing/2014/main" xmlns="" id="{F938BEDD-6E71-458F-88E1-71ACAA3CB167}"/>
              </a:ext>
            </a:extLst>
          </p:cNvPr>
          <p:cNvSpPr txBox="1"/>
          <p:nvPr/>
        </p:nvSpPr>
        <p:spPr>
          <a:xfrm>
            <a:off x="2901913" y="3217274"/>
            <a:ext cx="2676964" cy="430887"/>
          </a:xfrm>
          <a:prstGeom prst="rect">
            <a:avLst/>
          </a:prstGeom>
          <a:solidFill>
            <a:srgbClr val="00338D"/>
          </a:solidFill>
          <a:ln>
            <a:noFill/>
          </a:ln>
        </p:spPr>
        <p:txBody>
          <a:bodyPr wrap="square" rtlCol="0">
            <a:spAutoFit/>
          </a:bodyPr>
          <a:lstStyle>
            <a:defPPr>
              <a:defRPr lang="it-IT"/>
            </a:defPPr>
            <a:lvl1pPr algn="ctr">
              <a:defRPr sz="2200" b="1">
                <a:solidFill>
                  <a:schemeClr val="bg1"/>
                </a:solidFill>
                <a:latin typeface="Titillium Web" panose="00000500000000000000" pitchFamily="2" charset="0"/>
              </a:defRPr>
            </a:lvl1pPr>
          </a:lstStyle>
          <a:p>
            <a:r>
              <a:rPr lang="it-IT" dirty="0"/>
              <a:t>Famiglia</a:t>
            </a:r>
          </a:p>
        </p:txBody>
      </p:sp>
      <p:sp>
        <p:nvSpPr>
          <p:cNvPr id="7" name="CasellaDiTesto 12">
            <a:extLst>
              <a:ext uri="{FF2B5EF4-FFF2-40B4-BE49-F238E27FC236}">
                <a16:creationId xmlns:a16="http://schemas.microsoft.com/office/drawing/2014/main" xmlns="" id="{4FD7475A-437E-41AE-ADA5-419B0F65C9C8}"/>
              </a:ext>
            </a:extLst>
          </p:cNvPr>
          <p:cNvSpPr txBox="1"/>
          <p:nvPr/>
        </p:nvSpPr>
        <p:spPr>
          <a:xfrm>
            <a:off x="2901913" y="3894323"/>
            <a:ext cx="2676964" cy="430887"/>
          </a:xfrm>
          <a:prstGeom prst="rect">
            <a:avLst/>
          </a:prstGeom>
          <a:solidFill>
            <a:srgbClr val="002060"/>
          </a:solidFill>
          <a:ln>
            <a:noFill/>
          </a:ln>
        </p:spPr>
        <p:txBody>
          <a:bodyPr wrap="square" rtlCol="0">
            <a:spAutoFit/>
          </a:bodyPr>
          <a:lstStyle/>
          <a:p>
            <a:pPr algn="ctr"/>
            <a:r>
              <a:rPr lang="it-IT" sz="2200" b="1" dirty="0">
                <a:solidFill>
                  <a:schemeClr val="bg1"/>
                </a:solidFill>
                <a:latin typeface="Titillium Web" panose="00000500000000000000" pitchFamily="2" charset="0"/>
              </a:rPr>
              <a:t>Risparmio</a:t>
            </a:r>
          </a:p>
        </p:txBody>
      </p:sp>
      <p:sp>
        <p:nvSpPr>
          <p:cNvPr id="8" name="CasellaDiTesto 13">
            <a:extLst>
              <a:ext uri="{FF2B5EF4-FFF2-40B4-BE49-F238E27FC236}">
                <a16:creationId xmlns:a16="http://schemas.microsoft.com/office/drawing/2014/main" xmlns="" id="{EFDF8B63-0BAB-4536-8879-56024C44CAA4}"/>
              </a:ext>
            </a:extLst>
          </p:cNvPr>
          <p:cNvSpPr txBox="1"/>
          <p:nvPr/>
        </p:nvSpPr>
        <p:spPr>
          <a:xfrm>
            <a:off x="2901913" y="4574634"/>
            <a:ext cx="2676964" cy="430887"/>
          </a:xfrm>
          <a:prstGeom prst="rect">
            <a:avLst/>
          </a:prstGeom>
          <a:solidFill>
            <a:srgbClr val="00B050"/>
          </a:solidFill>
        </p:spPr>
        <p:txBody>
          <a:bodyPr wrap="square" rtlCol="0">
            <a:spAutoFit/>
          </a:bodyPr>
          <a:lstStyle/>
          <a:p>
            <a:pPr algn="ctr"/>
            <a:r>
              <a:rPr lang="it-IT" sz="2200" b="1" dirty="0">
                <a:solidFill>
                  <a:schemeClr val="bg1"/>
                </a:solidFill>
                <a:latin typeface="Titillium Web" panose="00000500000000000000" pitchFamily="2" charset="0"/>
              </a:rPr>
              <a:t>Ambiente</a:t>
            </a:r>
          </a:p>
        </p:txBody>
      </p:sp>
      <p:sp>
        <p:nvSpPr>
          <p:cNvPr id="9" name="CasellaDiTesto 14">
            <a:extLst>
              <a:ext uri="{FF2B5EF4-FFF2-40B4-BE49-F238E27FC236}">
                <a16:creationId xmlns:a16="http://schemas.microsoft.com/office/drawing/2014/main" xmlns="" id="{35AEDB96-AFCB-4EBF-B10C-A1F302A3372C}"/>
              </a:ext>
            </a:extLst>
          </p:cNvPr>
          <p:cNvSpPr txBox="1"/>
          <p:nvPr/>
        </p:nvSpPr>
        <p:spPr>
          <a:xfrm>
            <a:off x="2901913" y="5248628"/>
            <a:ext cx="2676964" cy="430887"/>
          </a:xfrm>
          <a:prstGeom prst="rect">
            <a:avLst/>
          </a:prstGeom>
          <a:solidFill>
            <a:srgbClr val="F39907"/>
          </a:solidFill>
        </p:spPr>
        <p:txBody>
          <a:bodyPr wrap="square" rtlCol="0">
            <a:spAutoFit/>
          </a:bodyPr>
          <a:lstStyle/>
          <a:p>
            <a:pPr algn="ctr"/>
            <a:r>
              <a:rPr lang="it-IT" sz="2200" b="1" dirty="0">
                <a:solidFill>
                  <a:schemeClr val="bg1"/>
                </a:solidFill>
                <a:latin typeface="Titillium Web" panose="00000500000000000000" pitchFamily="2" charset="0"/>
              </a:rPr>
              <a:t>Spazi</a:t>
            </a:r>
          </a:p>
        </p:txBody>
      </p:sp>
      <p:grpSp>
        <p:nvGrpSpPr>
          <p:cNvPr id="10" name="Group 43">
            <a:extLst>
              <a:ext uri="{FF2B5EF4-FFF2-40B4-BE49-F238E27FC236}">
                <a16:creationId xmlns:a16="http://schemas.microsoft.com/office/drawing/2014/main" xmlns="" id="{D714942C-729E-4D4D-98F1-03540519FF5C}"/>
              </a:ext>
            </a:extLst>
          </p:cNvPr>
          <p:cNvGrpSpPr/>
          <p:nvPr/>
        </p:nvGrpSpPr>
        <p:grpSpPr>
          <a:xfrm>
            <a:off x="2206138" y="4555665"/>
            <a:ext cx="504338" cy="501339"/>
            <a:chOff x="273050" y="1465808"/>
            <a:chExt cx="1391276" cy="1106908"/>
          </a:xfrm>
          <a:solidFill>
            <a:srgbClr val="00B050"/>
          </a:solidFill>
        </p:grpSpPr>
        <p:sp>
          <p:nvSpPr>
            <p:cNvPr id="11" name="Freeform 6">
              <a:extLst>
                <a:ext uri="{FF2B5EF4-FFF2-40B4-BE49-F238E27FC236}">
                  <a16:creationId xmlns:a16="http://schemas.microsoft.com/office/drawing/2014/main" xmlns="" id="{13E38BA1-24F4-4F68-8B7B-3D776E99EA2B}"/>
                </a:ext>
              </a:extLst>
            </p:cNvPr>
            <p:cNvSpPr>
              <a:spLocks/>
            </p:cNvSpPr>
            <p:nvPr/>
          </p:nvSpPr>
          <p:spPr bwMode="auto">
            <a:xfrm>
              <a:off x="273050" y="2066435"/>
              <a:ext cx="1391276" cy="506281"/>
            </a:xfrm>
            <a:custGeom>
              <a:avLst/>
              <a:gdLst/>
              <a:ahLst/>
              <a:cxnLst>
                <a:cxn ang="0">
                  <a:pos x="25" y="161"/>
                </a:cxn>
                <a:cxn ang="0">
                  <a:pos x="0" y="51"/>
                </a:cxn>
                <a:cxn ang="0">
                  <a:pos x="129" y="8"/>
                </a:cxn>
                <a:cxn ang="0">
                  <a:pos x="172" y="4"/>
                </a:cxn>
                <a:cxn ang="0">
                  <a:pos x="273" y="44"/>
                </a:cxn>
                <a:cxn ang="0">
                  <a:pos x="285" y="49"/>
                </a:cxn>
                <a:cxn ang="0">
                  <a:pos x="267" y="96"/>
                </a:cxn>
                <a:cxn ang="0">
                  <a:pos x="233" y="84"/>
                </a:cxn>
                <a:cxn ang="0">
                  <a:pos x="222" y="90"/>
                </a:cxn>
                <a:cxn ang="0">
                  <a:pos x="263" y="104"/>
                </a:cxn>
                <a:cxn ang="0">
                  <a:pos x="279" y="106"/>
                </a:cxn>
                <a:cxn ang="0">
                  <a:pos x="308" y="58"/>
                </a:cxn>
                <a:cxn ang="0">
                  <a:pos x="387" y="21"/>
                </a:cxn>
                <a:cxn ang="0">
                  <a:pos x="412" y="64"/>
                </a:cxn>
                <a:cxn ang="0">
                  <a:pos x="293" y="132"/>
                </a:cxn>
                <a:cxn ang="0">
                  <a:pos x="269" y="137"/>
                </a:cxn>
                <a:cxn ang="0">
                  <a:pos x="144" y="111"/>
                </a:cxn>
                <a:cxn ang="0">
                  <a:pos x="102" y="117"/>
                </a:cxn>
                <a:cxn ang="0">
                  <a:pos x="25" y="161"/>
                </a:cxn>
              </a:cxnLst>
              <a:rect l="0" t="0" r="r" b="b"/>
              <a:pathLst>
                <a:path w="443" h="161">
                  <a:moveTo>
                    <a:pt x="25" y="161"/>
                  </a:moveTo>
                  <a:cubicBezTo>
                    <a:pt x="0" y="51"/>
                    <a:pt x="0" y="51"/>
                    <a:pt x="0" y="51"/>
                  </a:cubicBezTo>
                  <a:cubicBezTo>
                    <a:pt x="129" y="8"/>
                    <a:pt x="129" y="8"/>
                    <a:pt x="129" y="8"/>
                  </a:cubicBezTo>
                  <a:cubicBezTo>
                    <a:pt x="144" y="1"/>
                    <a:pt x="159" y="0"/>
                    <a:pt x="172" y="4"/>
                  </a:cubicBezTo>
                  <a:cubicBezTo>
                    <a:pt x="273" y="44"/>
                    <a:pt x="273" y="44"/>
                    <a:pt x="273" y="44"/>
                  </a:cubicBezTo>
                  <a:cubicBezTo>
                    <a:pt x="285" y="49"/>
                    <a:pt x="285" y="49"/>
                    <a:pt x="285" y="49"/>
                  </a:cubicBezTo>
                  <a:cubicBezTo>
                    <a:pt x="312" y="59"/>
                    <a:pt x="305" y="107"/>
                    <a:pt x="267" y="96"/>
                  </a:cubicBezTo>
                  <a:cubicBezTo>
                    <a:pt x="233" y="84"/>
                    <a:pt x="233" y="84"/>
                    <a:pt x="233" y="84"/>
                  </a:cubicBezTo>
                  <a:cubicBezTo>
                    <a:pt x="214" y="78"/>
                    <a:pt x="212" y="87"/>
                    <a:pt x="222" y="90"/>
                  </a:cubicBezTo>
                  <a:cubicBezTo>
                    <a:pt x="263" y="104"/>
                    <a:pt x="263" y="104"/>
                    <a:pt x="263" y="104"/>
                  </a:cubicBezTo>
                  <a:cubicBezTo>
                    <a:pt x="269" y="106"/>
                    <a:pt x="273" y="106"/>
                    <a:pt x="279" y="106"/>
                  </a:cubicBezTo>
                  <a:cubicBezTo>
                    <a:pt x="299" y="105"/>
                    <a:pt x="318" y="86"/>
                    <a:pt x="308" y="58"/>
                  </a:cubicBezTo>
                  <a:cubicBezTo>
                    <a:pt x="387" y="21"/>
                    <a:pt x="387" y="21"/>
                    <a:pt x="387" y="21"/>
                  </a:cubicBezTo>
                  <a:cubicBezTo>
                    <a:pt x="417" y="3"/>
                    <a:pt x="443" y="46"/>
                    <a:pt x="412" y="64"/>
                  </a:cubicBezTo>
                  <a:cubicBezTo>
                    <a:pt x="293" y="132"/>
                    <a:pt x="293" y="132"/>
                    <a:pt x="293" y="132"/>
                  </a:cubicBezTo>
                  <a:cubicBezTo>
                    <a:pt x="285" y="137"/>
                    <a:pt x="276" y="139"/>
                    <a:pt x="269" y="137"/>
                  </a:cubicBezTo>
                  <a:cubicBezTo>
                    <a:pt x="144" y="111"/>
                    <a:pt x="144" y="111"/>
                    <a:pt x="144" y="111"/>
                  </a:cubicBezTo>
                  <a:cubicBezTo>
                    <a:pt x="123" y="106"/>
                    <a:pt x="122" y="106"/>
                    <a:pt x="102" y="117"/>
                  </a:cubicBezTo>
                  <a:cubicBezTo>
                    <a:pt x="25" y="161"/>
                    <a:pt x="25" y="161"/>
                    <a:pt x="25" y="1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7">
              <a:extLst>
                <a:ext uri="{FF2B5EF4-FFF2-40B4-BE49-F238E27FC236}">
                  <a16:creationId xmlns:a16="http://schemas.microsoft.com/office/drawing/2014/main" xmlns="" id="{8120E2E8-2BC0-4C94-94B0-528D4B2DF58B}"/>
                </a:ext>
              </a:extLst>
            </p:cNvPr>
            <p:cNvSpPr>
              <a:spLocks/>
            </p:cNvSpPr>
            <p:nvPr/>
          </p:nvSpPr>
          <p:spPr bwMode="auto">
            <a:xfrm>
              <a:off x="828497" y="1465808"/>
              <a:ext cx="814568" cy="768059"/>
            </a:xfrm>
            <a:custGeom>
              <a:avLst/>
              <a:gdLst/>
              <a:ahLst/>
              <a:cxnLst>
                <a:cxn ang="0">
                  <a:pos x="167" y="174"/>
                </a:cxn>
                <a:cxn ang="0">
                  <a:pos x="150" y="165"/>
                </a:cxn>
                <a:cxn ang="0">
                  <a:pos x="113" y="146"/>
                </a:cxn>
                <a:cxn ang="0">
                  <a:pos x="196" y="103"/>
                </a:cxn>
                <a:cxn ang="0">
                  <a:pos x="244" y="34"/>
                </a:cxn>
                <a:cxn ang="0">
                  <a:pos x="248" y="2"/>
                </a:cxn>
                <a:cxn ang="0">
                  <a:pos x="201" y="2"/>
                </a:cxn>
                <a:cxn ang="0">
                  <a:pos x="117" y="99"/>
                </a:cxn>
                <a:cxn ang="0">
                  <a:pos x="208" y="29"/>
                </a:cxn>
                <a:cxn ang="0">
                  <a:pos x="107" y="130"/>
                </a:cxn>
                <a:cxn ang="0">
                  <a:pos x="100" y="144"/>
                </a:cxn>
                <a:cxn ang="0">
                  <a:pos x="87" y="145"/>
                </a:cxn>
                <a:cxn ang="0">
                  <a:pos x="54" y="155"/>
                </a:cxn>
                <a:cxn ang="0">
                  <a:pos x="23" y="172"/>
                </a:cxn>
                <a:cxn ang="0">
                  <a:pos x="0" y="189"/>
                </a:cxn>
                <a:cxn ang="0">
                  <a:pos x="125" y="244"/>
                </a:cxn>
                <a:cxn ang="0">
                  <a:pos x="206" y="205"/>
                </a:cxn>
                <a:cxn ang="0">
                  <a:pos x="206" y="205"/>
                </a:cxn>
                <a:cxn ang="0">
                  <a:pos x="206" y="205"/>
                </a:cxn>
                <a:cxn ang="0">
                  <a:pos x="206"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7" y="205"/>
                </a:cxn>
                <a:cxn ang="0">
                  <a:pos x="208" y="205"/>
                </a:cxn>
                <a:cxn ang="0">
                  <a:pos x="208" y="205"/>
                </a:cxn>
                <a:cxn ang="0">
                  <a:pos x="208" y="205"/>
                </a:cxn>
                <a:cxn ang="0">
                  <a:pos x="208" y="205"/>
                </a:cxn>
                <a:cxn ang="0">
                  <a:pos x="186" y="186"/>
                </a:cxn>
              </a:cxnLst>
              <a:rect l="0" t="0" r="r" b="b"/>
              <a:pathLst>
                <a:path w="259" h="244">
                  <a:moveTo>
                    <a:pt x="186" y="186"/>
                  </a:moveTo>
                  <a:cubicBezTo>
                    <a:pt x="180" y="177"/>
                    <a:pt x="171" y="174"/>
                    <a:pt x="167" y="174"/>
                  </a:cubicBezTo>
                  <a:cubicBezTo>
                    <a:pt x="165" y="173"/>
                    <a:pt x="166" y="174"/>
                    <a:pt x="164" y="172"/>
                  </a:cubicBezTo>
                  <a:cubicBezTo>
                    <a:pt x="159" y="168"/>
                    <a:pt x="156" y="165"/>
                    <a:pt x="150" y="165"/>
                  </a:cubicBezTo>
                  <a:cubicBezTo>
                    <a:pt x="144" y="164"/>
                    <a:pt x="136" y="162"/>
                    <a:pt x="130" y="157"/>
                  </a:cubicBezTo>
                  <a:cubicBezTo>
                    <a:pt x="125" y="153"/>
                    <a:pt x="120" y="147"/>
                    <a:pt x="113" y="146"/>
                  </a:cubicBezTo>
                  <a:cubicBezTo>
                    <a:pt x="115" y="142"/>
                    <a:pt x="121" y="129"/>
                    <a:pt x="131" y="116"/>
                  </a:cubicBezTo>
                  <a:cubicBezTo>
                    <a:pt x="145" y="98"/>
                    <a:pt x="177" y="104"/>
                    <a:pt x="196" y="103"/>
                  </a:cubicBezTo>
                  <a:cubicBezTo>
                    <a:pt x="220" y="102"/>
                    <a:pt x="232" y="89"/>
                    <a:pt x="238" y="73"/>
                  </a:cubicBezTo>
                  <a:cubicBezTo>
                    <a:pt x="243" y="58"/>
                    <a:pt x="243" y="49"/>
                    <a:pt x="244" y="34"/>
                  </a:cubicBezTo>
                  <a:cubicBezTo>
                    <a:pt x="246" y="14"/>
                    <a:pt x="258" y="9"/>
                    <a:pt x="258" y="6"/>
                  </a:cubicBezTo>
                  <a:cubicBezTo>
                    <a:pt x="259" y="4"/>
                    <a:pt x="255" y="3"/>
                    <a:pt x="248" y="2"/>
                  </a:cubicBezTo>
                  <a:cubicBezTo>
                    <a:pt x="243" y="1"/>
                    <a:pt x="237" y="1"/>
                    <a:pt x="232" y="1"/>
                  </a:cubicBezTo>
                  <a:cubicBezTo>
                    <a:pt x="220" y="0"/>
                    <a:pt x="204" y="2"/>
                    <a:pt x="201" y="2"/>
                  </a:cubicBezTo>
                  <a:cubicBezTo>
                    <a:pt x="162" y="8"/>
                    <a:pt x="109" y="31"/>
                    <a:pt x="115" y="86"/>
                  </a:cubicBezTo>
                  <a:cubicBezTo>
                    <a:pt x="116" y="90"/>
                    <a:pt x="116" y="95"/>
                    <a:pt x="117" y="99"/>
                  </a:cubicBezTo>
                  <a:cubicBezTo>
                    <a:pt x="134" y="72"/>
                    <a:pt x="153" y="49"/>
                    <a:pt x="177" y="34"/>
                  </a:cubicBezTo>
                  <a:cubicBezTo>
                    <a:pt x="202" y="19"/>
                    <a:pt x="234" y="22"/>
                    <a:pt x="208" y="29"/>
                  </a:cubicBezTo>
                  <a:cubicBezTo>
                    <a:pt x="171" y="40"/>
                    <a:pt x="147" y="68"/>
                    <a:pt x="124" y="103"/>
                  </a:cubicBezTo>
                  <a:cubicBezTo>
                    <a:pt x="118" y="112"/>
                    <a:pt x="112" y="121"/>
                    <a:pt x="107" y="130"/>
                  </a:cubicBezTo>
                  <a:cubicBezTo>
                    <a:pt x="103" y="137"/>
                    <a:pt x="101" y="142"/>
                    <a:pt x="101" y="142"/>
                  </a:cubicBezTo>
                  <a:cubicBezTo>
                    <a:pt x="101" y="142"/>
                    <a:pt x="100" y="143"/>
                    <a:pt x="100" y="144"/>
                  </a:cubicBezTo>
                  <a:cubicBezTo>
                    <a:pt x="99" y="144"/>
                    <a:pt x="99" y="144"/>
                    <a:pt x="99" y="144"/>
                  </a:cubicBezTo>
                  <a:cubicBezTo>
                    <a:pt x="97" y="144"/>
                    <a:pt x="92" y="144"/>
                    <a:pt x="87" y="145"/>
                  </a:cubicBezTo>
                  <a:cubicBezTo>
                    <a:pt x="82" y="146"/>
                    <a:pt x="79" y="149"/>
                    <a:pt x="73" y="151"/>
                  </a:cubicBezTo>
                  <a:cubicBezTo>
                    <a:pt x="67" y="153"/>
                    <a:pt x="58" y="153"/>
                    <a:pt x="54" y="155"/>
                  </a:cubicBezTo>
                  <a:cubicBezTo>
                    <a:pt x="44" y="163"/>
                    <a:pt x="46" y="159"/>
                    <a:pt x="37" y="161"/>
                  </a:cubicBezTo>
                  <a:cubicBezTo>
                    <a:pt x="28" y="164"/>
                    <a:pt x="33" y="165"/>
                    <a:pt x="23" y="172"/>
                  </a:cubicBezTo>
                  <a:cubicBezTo>
                    <a:pt x="13" y="179"/>
                    <a:pt x="17" y="177"/>
                    <a:pt x="9" y="181"/>
                  </a:cubicBezTo>
                  <a:cubicBezTo>
                    <a:pt x="6" y="182"/>
                    <a:pt x="3" y="185"/>
                    <a:pt x="0" y="189"/>
                  </a:cubicBezTo>
                  <a:cubicBezTo>
                    <a:pt x="110" y="233"/>
                    <a:pt x="110" y="233"/>
                    <a:pt x="110" y="233"/>
                  </a:cubicBezTo>
                  <a:cubicBezTo>
                    <a:pt x="116" y="235"/>
                    <a:pt x="121" y="239"/>
                    <a:pt x="125" y="244"/>
                  </a:cubicBezTo>
                  <a:cubicBezTo>
                    <a:pt x="126" y="243"/>
                    <a:pt x="126" y="243"/>
                    <a:pt x="126" y="243"/>
                  </a:cubicBezTo>
                  <a:cubicBezTo>
                    <a:pt x="206" y="205"/>
                    <a:pt x="206" y="205"/>
                    <a:pt x="206" y="205"/>
                  </a:cubicBezTo>
                  <a:cubicBezTo>
                    <a:pt x="206" y="205"/>
                    <a:pt x="206" y="205"/>
                    <a:pt x="206" y="205"/>
                  </a:cubicBezTo>
                  <a:cubicBezTo>
                    <a:pt x="206" y="205"/>
                    <a:pt x="206" y="205"/>
                    <a:pt x="206" y="205"/>
                  </a:cubicBezTo>
                  <a:cubicBezTo>
                    <a:pt x="206" y="205"/>
                    <a:pt x="206" y="205"/>
                    <a:pt x="206" y="205"/>
                  </a:cubicBezTo>
                  <a:cubicBezTo>
                    <a:pt x="206" y="205"/>
                    <a:pt x="206" y="205"/>
                    <a:pt x="206" y="205"/>
                  </a:cubicBezTo>
                  <a:cubicBezTo>
                    <a:pt x="206" y="205"/>
                    <a:pt x="206" y="205"/>
                    <a:pt x="206" y="205"/>
                  </a:cubicBezTo>
                  <a:cubicBezTo>
                    <a:pt x="206" y="205"/>
                    <a:pt x="206" y="205"/>
                    <a:pt x="206" y="205"/>
                  </a:cubicBezTo>
                  <a:cubicBezTo>
                    <a:pt x="206" y="205"/>
                    <a:pt x="206" y="205"/>
                    <a:pt x="206"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7" y="205"/>
                    <a:pt x="207" y="205"/>
                    <a:pt x="207"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8" y="205"/>
                    <a:pt x="208" y="205"/>
                    <a:pt x="208" y="205"/>
                  </a:cubicBezTo>
                  <a:cubicBezTo>
                    <a:pt x="205" y="202"/>
                    <a:pt x="201" y="198"/>
                    <a:pt x="200" y="196"/>
                  </a:cubicBezTo>
                  <a:cubicBezTo>
                    <a:pt x="196" y="191"/>
                    <a:pt x="190" y="192"/>
                    <a:pt x="186"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8">
              <a:extLst>
                <a:ext uri="{FF2B5EF4-FFF2-40B4-BE49-F238E27FC236}">
                  <a16:creationId xmlns:a16="http://schemas.microsoft.com/office/drawing/2014/main" xmlns="" id="{C09B7A1E-5A7E-48F6-B6B7-0256B3975DC3}"/>
                </a:ext>
              </a:extLst>
            </p:cNvPr>
            <p:cNvSpPr>
              <a:spLocks/>
            </p:cNvSpPr>
            <p:nvPr/>
          </p:nvSpPr>
          <p:spPr bwMode="auto">
            <a:xfrm>
              <a:off x="754083" y="1497699"/>
              <a:ext cx="433196" cy="324232"/>
            </a:xfrm>
            <a:custGeom>
              <a:avLst/>
              <a:gdLst/>
              <a:ahLst/>
              <a:cxnLst>
                <a:cxn ang="0">
                  <a:pos x="62" y="82"/>
                </a:cxn>
                <a:cxn ang="0">
                  <a:pos x="25" y="62"/>
                </a:cxn>
                <a:cxn ang="0">
                  <a:pos x="16" y="31"/>
                </a:cxn>
                <a:cxn ang="0">
                  <a:pos x="1" y="9"/>
                </a:cxn>
                <a:cxn ang="0">
                  <a:pos x="9" y="5"/>
                </a:cxn>
                <a:cxn ang="0">
                  <a:pos x="22" y="2"/>
                </a:cxn>
                <a:cxn ang="0">
                  <a:pos x="47" y="0"/>
                </a:cxn>
                <a:cxn ang="0">
                  <a:pos x="127" y="60"/>
                </a:cxn>
                <a:cxn ang="0">
                  <a:pos x="128" y="70"/>
                </a:cxn>
                <a:cxn ang="0">
                  <a:pos x="71" y="23"/>
                </a:cxn>
                <a:cxn ang="0">
                  <a:pos x="45" y="23"/>
                </a:cxn>
                <a:cxn ang="0">
                  <a:pos x="122" y="75"/>
                </a:cxn>
                <a:cxn ang="0">
                  <a:pos x="138" y="94"/>
                </a:cxn>
                <a:cxn ang="0">
                  <a:pos x="132" y="103"/>
                </a:cxn>
                <a:cxn ang="0">
                  <a:pos x="117" y="86"/>
                </a:cxn>
                <a:cxn ang="0">
                  <a:pos x="62" y="82"/>
                </a:cxn>
              </a:cxnLst>
              <a:rect l="0" t="0" r="r" b="b"/>
              <a:pathLst>
                <a:path w="138" h="103">
                  <a:moveTo>
                    <a:pt x="62" y="82"/>
                  </a:moveTo>
                  <a:cubicBezTo>
                    <a:pt x="43" y="84"/>
                    <a:pt x="32" y="75"/>
                    <a:pt x="25" y="62"/>
                  </a:cubicBezTo>
                  <a:cubicBezTo>
                    <a:pt x="19" y="50"/>
                    <a:pt x="18" y="42"/>
                    <a:pt x="16" y="31"/>
                  </a:cubicBezTo>
                  <a:cubicBezTo>
                    <a:pt x="12" y="14"/>
                    <a:pt x="2" y="12"/>
                    <a:pt x="1" y="9"/>
                  </a:cubicBezTo>
                  <a:cubicBezTo>
                    <a:pt x="0" y="7"/>
                    <a:pt x="3" y="6"/>
                    <a:pt x="9" y="5"/>
                  </a:cubicBezTo>
                  <a:cubicBezTo>
                    <a:pt x="13" y="3"/>
                    <a:pt x="18" y="3"/>
                    <a:pt x="22" y="2"/>
                  </a:cubicBezTo>
                  <a:cubicBezTo>
                    <a:pt x="32" y="0"/>
                    <a:pt x="45" y="0"/>
                    <a:pt x="47" y="0"/>
                  </a:cubicBezTo>
                  <a:cubicBezTo>
                    <a:pt x="81" y="1"/>
                    <a:pt x="126" y="13"/>
                    <a:pt x="127" y="60"/>
                  </a:cubicBezTo>
                  <a:cubicBezTo>
                    <a:pt x="127" y="63"/>
                    <a:pt x="128" y="67"/>
                    <a:pt x="128" y="70"/>
                  </a:cubicBezTo>
                  <a:cubicBezTo>
                    <a:pt x="110" y="50"/>
                    <a:pt x="93" y="33"/>
                    <a:pt x="71" y="23"/>
                  </a:cubicBezTo>
                  <a:cubicBezTo>
                    <a:pt x="49" y="14"/>
                    <a:pt x="23" y="20"/>
                    <a:pt x="45" y="23"/>
                  </a:cubicBezTo>
                  <a:cubicBezTo>
                    <a:pt x="76" y="27"/>
                    <a:pt x="99" y="48"/>
                    <a:pt x="122" y="75"/>
                  </a:cubicBezTo>
                  <a:cubicBezTo>
                    <a:pt x="127" y="81"/>
                    <a:pt x="133" y="87"/>
                    <a:pt x="138" y="94"/>
                  </a:cubicBezTo>
                  <a:cubicBezTo>
                    <a:pt x="136" y="96"/>
                    <a:pt x="134" y="100"/>
                    <a:pt x="132" y="103"/>
                  </a:cubicBezTo>
                  <a:cubicBezTo>
                    <a:pt x="129" y="99"/>
                    <a:pt x="124" y="92"/>
                    <a:pt x="117" y="86"/>
                  </a:cubicBezTo>
                  <a:cubicBezTo>
                    <a:pt x="104" y="73"/>
                    <a:pt x="79" y="81"/>
                    <a:pt x="62"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4" name="Freeform 30">
            <a:extLst>
              <a:ext uri="{FF2B5EF4-FFF2-40B4-BE49-F238E27FC236}">
                <a16:creationId xmlns:a16="http://schemas.microsoft.com/office/drawing/2014/main" xmlns="" id="{E45D193A-EBA6-4106-8CCE-AEC1004433FD}"/>
              </a:ext>
            </a:extLst>
          </p:cNvPr>
          <p:cNvSpPr>
            <a:spLocks noEditPoints="1"/>
          </p:cNvSpPr>
          <p:nvPr/>
        </p:nvSpPr>
        <p:spPr bwMode="auto">
          <a:xfrm>
            <a:off x="2275979" y="2513180"/>
            <a:ext cx="459484" cy="455736"/>
          </a:xfrm>
          <a:custGeom>
            <a:avLst/>
            <a:gdLst/>
            <a:ahLst/>
            <a:cxnLst>
              <a:cxn ang="0">
                <a:pos x="87" y="102"/>
              </a:cxn>
              <a:cxn ang="0">
                <a:pos x="97" y="66"/>
              </a:cxn>
              <a:cxn ang="0">
                <a:pos x="79" y="80"/>
              </a:cxn>
              <a:cxn ang="0">
                <a:pos x="124" y="180"/>
              </a:cxn>
              <a:cxn ang="0">
                <a:pos x="130" y="181"/>
              </a:cxn>
              <a:cxn ang="0">
                <a:pos x="120" y="176"/>
              </a:cxn>
              <a:cxn ang="0">
                <a:pos x="136" y="107"/>
              </a:cxn>
              <a:cxn ang="0">
                <a:pos x="122" y="111"/>
              </a:cxn>
              <a:cxn ang="0">
                <a:pos x="117" y="132"/>
              </a:cxn>
              <a:cxn ang="0">
                <a:pos x="103" y="141"/>
              </a:cxn>
              <a:cxn ang="0">
                <a:pos x="93" y="158"/>
              </a:cxn>
              <a:cxn ang="0">
                <a:pos x="107" y="162"/>
              </a:cxn>
              <a:cxn ang="0">
                <a:pos x="108" y="150"/>
              </a:cxn>
              <a:cxn ang="0">
                <a:pos x="122" y="141"/>
              </a:cxn>
              <a:cxn ang="0">
                <a:pos x="140" y="118"/>
              </a:cxn>
              <a:cxn ang="0">
                <a:pos x="126" y="145"/>
              </a:cxn>
              <a:cxn ang="0">
                <a:pos x="117" y="150"/>
              </a:cxn>
              <a:cxn ang="0">
                <a:pos x="118" y="162"/>
              </a:cxn>
              <a:cxn ang="0">
                <a:pos x="103" y="170"/>
              </a:cxn>
              <a:cxn ang="0">
                <a:pos x="95" y="181"/>
              </a:cxn>
              <a:cxn ang="0">
                <a:pos x="101" y="180"/>
              </a:cxn>
              <a:cxn ang="0">
                <a:pos x="112" y="174"/>
              </a:cxn>
              <a:cxn ang="0">
                <a:pos x="127" y="167"/>
              </a:cxn>
              <a:cxn ang="0">
                <a:pos x="126" y="145"/>
              </a:cxn>
              <a:cxn ang="0">
                <a:pos x="109" y="127"/>
              </a:cxn>
              <a:cxn ang="0">
                <a:pos x="116" y="127"/>
              </a:cxn>
              <a:cxn ang="0">
                <a:pos x="112" y="113"/>
              </a:cxn>
              <a:cxn ang="0">
                <a:pos x="110" y="158"/>
              </a:cxn>
              <a:cxn ang="0">
                <a:pos x="115" y="158"/>
              </a:cxn>
              <a:cxn ang="0">
                <a:pos x="112" y="153"/>
              </a:cxn>
              <a:cxn ang="0">
                <a:pos x="110" y="158"/>
              </a:cxn>
              <a:cxn ang="0">
                <a:pos x="116" y="133"/>
              </a:cxn>
              <a:cxn ang="0">
                <a:pos x="109" y="133"/>
              </a:cxn>
              <a:cxn ang="0">
                <a:pos x="112" y="135"/>
              </a:cxn>
              <a:cxn ang="0">
                <a:pos x="216" y="32"/>
              </a:cxn>
              <a:cxn ang="0">
                <a:pos x="118" y="40"/>
              </a:cxn>
              <a:cxn ang="0">
                <a:pos x="128" y="15"/>
              </a:cxn>
              <a:cxn ang="0">
                <a:pos x="97" y="15"/>
              </a:cxn>
              <a:cxn ang="0">
                <a:pos x="107" y="40"/>
              </a:cxn>
              <a:cxn ang="0">
                <a:pos x="9" y="32"/>
              </a:cxn>
              <a:cxn ang="0">
                <a:pos x="108" y="89"/>
              </a:cxn>
              <a:cxn ang="0">
                <a:pos x="117" y="89"/>
              </a:cxn>
              <a:cxn ang="0">
                <a:pos x="216" y="32"/>
              </a:cxn>
              <a:cxn ang="0">
                <a:pos x="115" y="164"/>
              </a:cxn>
              <a:cxn ang="0">
                <a:pos x="110" y="164"/>
              </a:cxn>
              <a:cxn ang="0">
                <a:pos x="112" y="166"/>
              </a:cxn>
              <a:cxn ang="0">
                <a:pos x="112" y="179"/>
              </a:cxn>
              <a:cxn ang="0">
                <a:pos x="110" y="188"/>
              </a:cxn>
              <a:cxn ang="0">
                <a:pos x="115" y="188"/>
              </a:cxn>
              <a:cxn ang="0">
                <a:pos x="112" y="179"/>
              </a:cxn>
              <a:cxn ang="0">
                <a:pos x="136" y="74"/>
              </a:cxn>
              <a:cxn ang="0">
                <a:pos x="121" y="93"/>
              </a:cxn>
              <a:cxn ang="0">
                <a:pos x="94" y="103"/>
              </a:cxn>
              <a:cxn ang="0">
                <a:pos x="84" y="118"/>
              </a:cxn>
              <a:cxn ang="0">
                <a:pos x="108" y="132"/>
              </a:cxn>
              <a:cxn ang="0">
                <a:pos x="103" y="111"/>
              </a:cxn>
              <a:cxn ang="0">
                <a:pos x="131" y="103"/>
              </a:cxn>
              <a:cxn ang="0">
                <a:pos x="159" y="80"/>
              </a:cxn>
            </a:cxnLst>
            <a:rect l="0" t="0" r="r" b="b"/>
            <a:pathLst>
              <a:path w="225" h="190">
                <a:moveTo>
                  <a:pt x="104" y="93"/>
                </a:moveTo>
                <a:cubicBezTo>
                  <a:pt x="98" y="95"/>
                  <a:pt x="92" y="98"/>
                  <a:pt x="87" y="102"/>
                </a:cubicBezTo>
                <a:cubicBezTo>
                  <a:pt x="75" y="98"/>
                  <a:pt x="66" y="92"/>
                  <a:pt x="66" y="80"/>
                </a:cubicBezTo>
                <a:cubicBezTo>
                  <a:pt x="66" y="60"/>
                  <a:pt x="88" y="56"/>
                  <a:pt x="97" y="66"/>
                </a:cubicBezTo>
                <a:cubicBezTo>
                  <a:pt x="101" y="70"/>
                  <a:pt x="96" y="79"/>
                  <a:pt x="89" y="74"/>
                </a:cubicBezTo>
                <a:cubicBezTo>
                  <a:pt x="85" y="72"/>
                  <a:pt x="79" y="74"/>
                  <a:pt x="79" y="80"/>
                </a:cubicBezTo>
                <a:cubicBezTo>
                  <a:pt x="79" y="86"/>
                  <a:pt x="90" y="89"/>
                  <a:pt x="104" y="93"/>
                </a:cubicBezTo>
                <a:close/>
                <a:moveTo>
                  <a:pt x="124" y="180"/>
                </a:moveTo>
                <a:cubicBezTo>
                  <a:pt x="124" y="184"/>
                  <a:pt x="125" y="187"/>
                  <a:pt x="128" y="187"/>
                </a:cubicBezTo>
                <a:cubicBezTo>
                  <a:pt x="130" y="187"/>
                  <a:pt x="130" y="184"/>
                  <a:pt x="130" y="181"/>
                </a:cubicBezTo>
                <a:cubicBezTo>
                  <a:pt x="130" y="178"/>
                  <a:pt x="129" y="175"/>
                  <a:pt x="126" y="173"/>
                </a:cubicBezTo>
                <a:cubicBezTo>
                  <a:pt x="124" y="175"/>
                  <a:pt x="122" y="175"/>
                  <a:pt x="120" y="176"/>
                </a:cubicBezTo>
                <a:cubicBezTo>
                  <a:pt x="122" y="177"/>
                  <a:pt x="124" y="179"/>
                  <a:pt x="124" y="180"/>
                </a:cubicBezTo>
                <a:close/>
                <a:moveTo>
                  <a:pt x="136" y="107"/>
                </a:moveTo>
                <a:cubicBezTo>
                  <a:pt x="131" y="109"/>
                  <a:pt x="126" y="110"/>
                  <a:pt x="122" y="111"/>
                </a:cubicBezTo>
                <a:cubicBezTo>
                  <a:pt x="122" y="111"/>
                  <a:pt x="122" y="111"/>
                  <a:pt x="122" y="111"/>
                </a:cubicBezTo>
                <a:cubicBezTo>
                  <a:pt x="125" y="113"/>
                  <a:pt x="128" y="115"/>
                  <a:pt x="128" y="118"/>
                </a:cubicBezTo>
                <a:cubicBezTo>
                  <a:pt x="128" y="124"/>
                  <a:pt x="123" y="128"/>
                  <a:pt x="117" y="132"/>
                </a:cubicBezTo>
                <a:cubicBezTo>
                  <a:pt x="116" y="133"/>
                  <a:pt x="114" y="134"/>
                  <a:pt x="112" y="135"/>
                </a:cubicBezTo>
                <a:cubicBezTo>
                  <a:pt x="109" y="137"/>
                  <a:pt x="106" y="139"/>
                  <a:pt x="103" y="141"/>
                </a:cubicBezTo>
                <a:cubicBezTo>
                  <a:pt x="102" y="142"/>
                  <a:pt x="100" y="144"/>
                  <a:pt x="99" y="145"/>
                </a:cubicBezTo>
                <a:cubicBezTo>
                  <a:pt x="95" y="148"/>
                  <a:pt x="93" y="152"/>
                  <a:pt x="93" y="158"/>
                </a:cubicBezTo>
                <a:cubicBezTo>
                  <a:pt x="93" y="162"/>
                  <a:pt x="95" y="165"/>
                  <a:pt x="98" y="167"/>
                </a:cubicBezTo>
                <a:cubicBezTo>
                  <a:pt x="101" y="165"/>
                  <a:pt x="104" y="164"/>
                  <a:pt x="107" y="162"/>
                </a:cubicBezTo>
                <a:cubicBezTo>
                  <a:pt x="104" y="161"/>
                  <a:pt x="102" y="159"/>
                  <a:pt x="102" y="157"/>
                </a:cubicBezTo>
                <a:cubicBezTo>
                  <a:pt x="102" y="154"/>
                  <a:pt x="104" y="152"/>
                  <a:pt x="108" y="150"/>
                </a:cubicBezTo>
                <a:cubicBezTo>
                  <a:pt x="109" y="149"/>
                  <a:pt x="111" y="148"/>
                  <a:pt x="112" y="147"/>
                </a:cubicBezTo>
                <a:cubicBezTo>
                  <a:pt x="115" y="145"/>
                  <a:pt x="118" y="143"/>
                  <a:pt x="122" y="141"/>
                </a:cubicBezTo>
                <a:cubicBezTo>
                  <a:pt x="123" y="140"/>
                  <a:pt x="125" y="139"/>
                  <a:pt x="126" y="138"/>
                </a:cubicBezTo>
                <a:cubicBezTo>
                  <a:pt x="134" y="133"/>
                  <a:pt x="140" y="127"/>
                  <a:pt x="140" y="118"/>
                </a:cubicBezTo>
                <a:cubicBezTo>
                  <a:pt x="140" y="114"/>
                  <a:pt x="139" y="110"/>
                  <a:pt x="136" y="107"/>
                </a:cubicBezTo>
                <a:close/>
                <a:moveTo>
                  <a:pt x="126" y="145"/>
                </a:moveTo>
                <a:cubicBezTo>
                  <a:pt x="123" y="146"/>
                  <a:pt x="121" y="147"/>
                  <a:pt x="119" y="149"/>
                </a:cubicBezTo>
                <a:cubicBezTo>
                  <a:pt x="118" y="149"/>
                  <a:pt x="118" y="149"/>
                  <a:pt x="117" y="150"/>
                </a:cubicBezTo>
                <a:cubicBezTo>
                  <a:pt x="120" y="152"/>
                  <a:pt x="123" y="154"/>
                  <a:pt x="123" y="157"/>
                </a:cubicBezTo>
                <a:cubicBezTo>
                  <a:pt x="123" y="159"/>
                  <a:pt x="121" y="161"/>
                  <a:pt x="118" y="162"/>
                </a:cubicBezTo>
                <a:cubicBezTo>
                  <a:pt x="116" y="163"/>
                  <a:pt x="114" y="164"/>
                  <a:pt x="112" y="165"/>
                </a:cubicBezTo>
                <a:cubicBezTo>
                  <a:pt x="109" y="167"/>
                  <a:pt x="106" y="168"/>
                  <a:pt x="103" y="170"/>
                </a:cubicBezTo>
                <a:cubicBezTo>
                  <a:pt x="101" y="171"/>
                  <a:pt x="100" y="172"/>
                  <a:pt x="98" y="173"/>
                </a:cubicBezTo>
                <a:cubicBezTo>
                  <a:pt x="96" y="175"/>
                  <a:pt x="95" y="178"/>
                  <a:pt x="95" y="181"/>
                </a:cubicBezTo>
                <a:cubicBezTo>
                  <a:pt x="95" y="184"/>
                  <a:pt x="95" y="187"/>
                  <a:pt x="97" y="187"/>
                </a:cubicBezTo>
                <a:cubicBezTo>
                  <a:pt x="100" y="187"/>
                  <a:pt x="101" y="184"/>
                  <a:pt x="101" y="180"/>
                </a:cubicBezTo>
                <a:cubicBezTo>
                  <a:pt x="101" y="179"/>
                  <a:pt x="102" y="177"/>
                  <a:pt x="105" y="176"/>
                </a:cubicBezTo>
                <a:cubicBezTo>
                  <a:pt x="107" y="175"/>
                  <a:pt x="109" y="174"/>
                  <a:pt x="112" y="174"/>
                </a:cubicBezTo>
                <a:cubicBezTo>
                  <a:pt x="116" y="173"/>
                  <a:pt x="119" y="171"/>
                  <a:pt x="122" y="170"/>
                </a:cubicBezTo>
                <a:cubicBezTo>
                  <a:pt x="124" y="169"/>
                  <a:pt x="125" y="168"/>
                  <a:pt x="127" y="167"/>
                </a:cubicBezTo>
                <a:cubicBezTo>
                  <a:pt x="130" y="165"/>
                  <a:pt x="132" y="162"/>
                  <a:pt x="132" y="158"/>
                </a:cubicBezTo>
                <a:cubicBezTo>
                  <a:pt x="132" y="152"/>
                  <a:pt x="129" y="148"/>
                  <a:pt x="126" y="145"/>
                </a:cubicBezTo>
                <a:close/>
                <a:moveTo>
                  <a:pt x="108" y="114"/>
                </a:moveTo>
                <a:cubicBezTo>
                  <a:pt x="109" y="127"/>
                  <a:pt x="109" y="127"/>
                  <a:pt x="109" y="127"/>
                </a:cubicBezTo>
                <a:cubicBezTo>
                  <a:pt x="110" y="127"/>
                  <a:pt x="111" y="128"/>
                  <a:pt x="112" y="129"/>
                </a:cubicBezTo>
                <a:cubicBezTo>
                  <a:pt x="114" y="128"/>
                  <a:pt x="115" y="127"/>
                  <a:pt x="116" y="127"/>
                </a:cubicBezTo>
                <a:cubicBezTo>
                  <a:pt x="116" y="114"/>
                  <a:pt x="116" y="114"/>
                  <a:pt x="116" y="114"/>
                </a:cubicBezTo>
                <a:cubicBezTo>
                  <a:pt x="115" y="114"/>
                  <a:pt x="114" y="114"/>
                  <a:pt x="112" y="113"/>
                </a:cubicBezTo>
                <a:cubicBezTo>
                  <a:pt x="111" y="114"/>
                  <a:pt x="110" y="114"/>
                  <a:pt x="108" y="114"/>
                </a:cubicBezTo>
                <a:close/>
                <a:moveTo>
                  <a:pt x="110" y="158"/>
                </a:moveTo>
                <a:cubicBezTo>
                  <a:pt x="110" y="159"/>
                  <a:pt x="111" y="159"/>
                  <a:pt x="112" y="160"/>
                </a:cubicBezTo>
                <a:cubicBezTo>
                  <a:pt x="113" y="159"/>
                  <a:pt x="114" y="159"/>
                  <a:pt x="115" y="158"/>
                </a:cubicBezTo>
                <a:cubicBezTo>
                  <a:pt x="115" y="155"/>
                  <a:pt x="115" y="155"/>
                  <a:pt x="115" y="155"/>
                </a:cubicBezTo>
                <a:cubicBezTo>
                  <a:pt x="115" y="154"/>
                  <a:pt x="114" y="153"/>
                  <a:pt x="112" y="153"/>
                </a:cubicBezTo>
                <a:cubicBezTo>
                  <a:pt x="111" y="153"/>
                  <a:pt x="110" y="154"/>
                  <a:pt x="109" y="155"/>
                </a:cubicBezTo>
                <a:lnTo>
                  <a:pt x="110" y="158"/>
                </a:lnTo>
                <a:close/>
                <a:moveTo>
                  <a:pt x="116" y="133"/>
                </a:moveTo>
                <a:cubicBezTo>
                  <a:pt x="116" y="133"/>
                  <a:pt x="116" y="133"/>
                  <a:pt x="116" y="133"/>
                </a:cubicBezTo>
                <a:cubicBezTo>
                  <a:pt x="115" y="134"/>
                  <a:pt x="114" y="134"/>
                  <a:pt x="112" y="135"/>
                </a:cubicBezTo>
                <a:cubicBezTo>
                  <a:pt x="111" y="134"/>
                  <a:pt x="110" y="134"/>
                  <a:pt x="109" y="133"/>
                </a:cubicBezTo>
                <a:cubicBezTo>
                  <a:pt x="109" y="133"/>
                  <a:pt x="109" y="133"/>
                  <a:pt x="109" y="133"/>
                </a:cubicBezTo>
                <a:cubicBezTo>
                  <a:pt x="110" y="134"/>
                  <a:pt x="111" y="135"/>
                  <a:pt x="112" y="135"/>
                </a:cubicBezTo>
                <a:cubicBezTo>
                  <a:pt x="114" y="135"/>
                  <a:pt x="115" y="134"/>
                  <a:pt x="116" y="133"/>
                </a:cubicBezTo>
                <a:close/>
                <a:moveTo>
                  <a:pt x="216" y="32"/>
                </a:moveTo>
                <a:cubicBezTo>
                  <a:pt x="196" y="31"/>
                  <a:pt x="195" y="18"/>
                  <a:pt x="170" y="10"/>
                </a:cubicBezTo>
                <a:cubicBezTo>
                  <a:pt x="145" y="2"/>
                  <a:pt x="136" y="40"/>
                  <a:pt x="118" y="40"/>
                </a:cubicBezTo>
                <a:cubicBezTo>
                  <a:pt x="119" y="29"/>
                  <a:pt x="119" y="29"/>
                  <a:pt x="119" y="29"/>
                </a:cubicBezTo>
                <a:cubicBezTo>
                  <a:pt x="124" y="27"/>
                  <a:pt x="128" y="22"/>
                  <a:pt x="128" y="15"/>
                </a:cubicBezTo>
                <a:cubicBezTo>
                  <a:pt x="128" y="7"/>
                  <a:pt x="121" y="0"/>
                  <a:pt x="112" y="0"/>
                </a:cubicBezTo>
                <a:cubicBezTo>
                  <a:pt x="104" y="0"/>
                  <a:pt x="97" y="7"/>
                  <a:pt x="97" y="15"/>
                </a:cubicBezTo>
                <a:cubicBezTo>
                  <a:pt x="97" y="22"/>
                  <a:pt x="101" y="27"/>
                  <a:pt x="106" y="29"/>
                </a:cubicBezTo>
                <a:cubicBezTo>
                  <a:pt x="107" y="40"/>
                  <a:pt x="107" y="40"/>
                  <a:pt x="107" y="40"/>
                </a:cubicBezTo>
                <a:cubicBezTo>
                  <a:pt x="87" y="40"/>
                  <a:pt x="81" y="2"/>
                  <a:pt x="57" y="10"/>
                </a:cubicBezTo>
                <a:cubicBezTo>
                  <a:pt x="32" y="18"/>
                  <a:pt x="29" y="31"/>
                  <a:pt x="9" y="32"/>
                </a:cubicBezTo>
                <a:cubicBezTo>
                  <a:pt x="0" y="33"/>
                  <a:pt x="31" y="65"/>
                  <a:pt x="107" y="54"/>
                </a:cubicBezTo>
                <a:cubicBezTo>
                  <a:pt x="108" y="89"/>
                  <a:pt x="108" y="89"/>
                  <a:pt x="108" y="89"/>
                </a:cubicBezTo>
                <a:cubicBezTo>
                  <a:pt x="109" y="89"/>
                  <a:pt x="111" y="90"/>
                  <a:pt x="112" y="90"/>
                </a:cubicBezTo>
                <a:cubicBezTo>
                  <a:pt x="114" y="90"/>
                  <a:pt x="115" y="89"/>
                  <a:pt x="117" y="89"/>
                </a:cubicBezTo>
                <a:cubicBezTo>
                  <a:pt x="118" y="54"/>
                  <a:pt x="118" y="54"/>
                  <a:pt x="118" y="54"/>
                </a:cubicBezTo>
                <a:cubicBezTo>
                  <a:pt x="194" y="66"/>
                  <a:pt x="225" y="33"/>
                  <a:pt x="216" y="32"/>
                </a:cubicBezTo>
                <a:close/>
                <a:moveTo>
                  <a:pt x="115" y="164"/>
                </a:moveTo>
                <a:cubicBezTo>
                  <a:pt x="115" y="164"/>
                  <a:pt x="115" y="164"/>
                  <a:pt x="115" y="164"/>
                </a:cubicBezTo>
                <a:cubicBezTo>
                  <a:pt x="114" y="164"/>
                  <a:pt x="113" y="165"/>
                  <a:pt x="112" y="165"/>
                </a:cubicBezTo>
                <a:cubicBezTo>
                  <a:pt x="111" y="165"/>
                  <a:pt x="111" y="164"/>
                  <a:pt x="110" y="164"/>
                </a:cubicBezTo>
                <a:cubicBezTo>
                  <a:pt x="110" y="164"/>
                  <a:pt x="110" y="164"/>
                  <a:pt x="110" y="164"/>
                </a:cubicBezTo>
                <a:cubicBezTo>
                  <a:pt x="111" y="165"/>
                  <a:pt x="111" y="165"/>
                  <a:pt x="112" y="166"/>
                </a:cubicBezTo>
                <a:cubicBezTo>
                  <a:pt x="113" y="165"/>
                  <a:pt x="114" y="165"/>
                  <a:pt x="115" y="164"/>
                </a:cubicBezTo>
                <a:close/>
                <a:moveTo>
                  <a:pt x="112" y="179"/>
                </a:moveTo>
                <a:cubicBezTo>
                  <a:pt x="112" y="179"/>
                  <a:pt x="111" y="180"/>
                  <a:pt x="110" y="180"/>
                </a:cubicBezTo>
                <a:cubicBezTo>
                  <a:pt x="110" y="188"/>
                  <a:pt x="110" y="188"/>
                  <a:pt x="110" y="188"/>
                </a:cubicBezTo>
                <a:cubicBezTo>
                  <a:pt x="110" y="189"/>
                  <a:pt x="111" y="190"/>
                  <a:pt x="112" y="190"/>
                </a:cubicBezTo>
                <a:cubicBezTo>
                  <a:pt x="114" y="190"/>
                  <a:pt x="115" y="189"/>
                  <a:pt x="115" y="188"/>
                </a:cubicBezTo>
                <a:cubicBezTo>
                  <a:pt x="115" y="180"/>
                  <a:pt x="115" y="180"/>
                  <a:pt x="115" y="180"/>
                </a:cubicBezTo>
                <a:cubicBezTo>
                  <a:pt x="114" y="180"/>
                  <a:pt x="113" y="179"/>
                  <a:pt x="112" y="179"/>
                </a:cubicBezTo>
                <a:close/>
                <a:moveTo>
                  <a:pt x="128" y="66"/>
                </a:moveTo>
                <a:cubicBezTo>
                  <a:pt x="124" y="70"/>
                  <a:pt x="129" y="79"/>
                  <a:pt x="136" y="74"/>
                </a:cubicBezTo>
                <a:cubicBezTo>
                  <a:pt x="140" y="72"/>
                  <a:pt x="146" y="74"/>
                  <a:pt x="146" y="80"/>
                </a:cubicBezTo>
                <a:cubicBezTo>
                  <a:pt x="146" y="86"/>
                  <a:pt x="134" y="89"/>
                  <a:pt x="121" y="93"/>
                </a:cubicBezTo>
                <a:cubicBezTo>
                  <a:pt x="118" y="94"/>
                  <a:pt x="115" y="94"/>
                  <a:pt x="112" y="95"/>
                </a:cubicBezTo>
                <a:cubicBezTo>
                  <a:pt x="105" y="97"/>
                  <a:pt x="99" y="100"/>
                  <a:pt x="94" y="103"/>
                </a:cubicBezTo>
                <a:cubicBezTo>
                  <a:pt x="92" y="105"/>
                  <a:pt x="90" y="106"/>
                  <a:pt x="89" y="107"/>
                </a:cubicBezTo>
                <a:cubicBezTo>
                  <a:pt x="86" y="110"/>
                  <a:pt x="84" y="114"/>
                  <a:pt x="84" y="118"/>
                </a:cubicBezTo>
                <a:cubicBezTo>
                  <a:pt x="84" y="127"/>
                  <a:pt x="91" y="133"/>
                  <a:pt x="99" y="138"/>
                </a:cubicBezTo>
                <a:cubicBezTo>
                  <a:pt x="102" y="136"/>
                  <a:pt x="105" y="134"/>
                  <a:pt x="108" y="132"/>
                </a:cubicBezTo>
                <a:cubicBezTo>
                  <a:pt x="102" y="128"/>
                  <a:pt x="97" y="124"/>
                  <a:pt x="97" y="118"/>
                </a:cubicBezTo>
                <a:cubicBezTo>
                  <a:pt x="97" y="115"/>
                  <a:pt x="99" y="113"/>
                  <a:pt x="103" y="111"/>
                </a:cubicBezTo>
                <a:cubicBezTo>
                  <a:pt x="106" y="110"/>
                  <a:pt x="109" y="109"/>
                  <a:pt x="112" y="108"/>
                </a:cubicBezTo>
                <a:cubicBezTo>
                  <a:pt x="118" y="106"/>
                  <a:pt x="125" y="105"/>
                  <a:pt x="131" y="103"/>
                </a:cubicBezTo>
                <a:cubicBezTo>
                  <a:pt x="133" y="103"/>
                  <a:pt x="135" y="102"/>
                  <a:pt x="137" y="102"/>
                </a:cubicBezTo>
                <a:cubicBezTo>
                  <a:pt x="149" y="98"/>
                  <a:pt x="159" y="92"/>
                  <a:pt x="159" y="80"/>
                </a:cubicBezTo>
                <a:cubicBezTo>
                  <a:pt x="159" y="60"/>
                  <a:pt x="137" y="56"/>
                  <a:pt x="128" y="66"/>
                </a:cubicBez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5" name="Group 81">
            <a:extLst>
              <a:ext uri="{FF2B5EF4-FFF2-40B4-BE49-F238E27FC236}">
                <a16:creationId xmlns:a16="http://schemas.microsoft.com/office/drawing/2014/main" xmlns="" id="{359EEC5E-5B70-4171-8981-03A4914A2470}"/>
              </a:ext>
            </a:extLst>
          </p:cNvPr>
          <p:cNvGrpSpPr/>
          <p:nvPr/>
        </p:nvGrpSpPr>
        <p:grpSpPr>
          <a:xfrm>
            <a:off x="2257022" y="3142236"/>
            <a:ext cx="486210" cy="576056"/>
            <a:chOff x="4599475" y="1389424"/>
            <a:chExt cx="1220787" cy="1652588"/>
          </a:xfrm>
          <a:solidFill>
            <a:srgbClr val="00A3A1"/>
          </a:solidFill>
        </p:grpSpPr>
        <p:sp>
          <p:nvSpPr>
            <p:cNvPr id="26" name="Freeform 45">
              <a:extLst>
                <a:ext uri="{FF2B5EF4-FFF2-40B4-BE49-F238E27FC236}">
                  <a16:creationId xmlns:a16="http://schemas.microsoft.com/office/drawing/2014/main" xmlns="" id="{F6D46A2A-420E-4009-B827-1153585481B9}"/>
                </a:ext>
              </a:extLst>
            </p:cNvPr>
            <p:cNvSpPr>
              <a:spLocks/>
            </p:cNvSpPr>
            <p:nvPr/>
          </p:nvSpPr>
          <p:spPr bwMode="auto">
            <a:xfrm>
              <a:off x="4599475" y="1475149"/>
              <a:ext cx="436563" cy="1512888"/>
            </a:xfrm>
            <a:custGeom>
              <a:avLst/>
              <a:gdLst/>
              <a:ahLst/>
              <a:cxnLst>
                <a:cxn ang="0">
                  <a:pos x="124" y="124"/>
                </a:cxn>
                <a:cxn ang="0">
                  <a:pos x="124" y="114"/>
                </a:cxn>
                <a:cxn ang="0">
                  <a:pos x="122" y="105"/>
                </a:cxn>
                <a:cxn ang="0">
                  <a:pos x="114" y="72"/>
                </a:cxn>
                <a:cxn ang="0">
                  <a:pos x="125" y="46"/>
                </a:cxn>
                <a:cxn ang="0">
                  <a:pos x="94" y="26"/>
                </a:cxn>
                <a:cxn ang="0">
                  <a:pos x="81" y="46"/>
                </a:cxn>
                <a:cxn ang="0">
                  <a:pos x="80" y="63"/>
                </a:cxn>
                <a:cxn ang="0">
                  <a:pos x="92" y="75"/>
                </a:cxn>
                <a:cxn ang="0">
                  <a:pos x="80" y="93"/>
                </a:cxn>
                <a:cxn ang="0">
                  <a:pos x="73" y="100"/>
                </a:cxn>
                <a:cxn ang="0">
                  <a:pos x="58" y="92"/>
                </a:cxn>
                <a:cxn ang="0">
                  <a:pos x="46" y="81"/>
                </a:cxn>
                <a:cxn ang="0">
                  <a:pos x="45" y="82"/>
                </a:cxn>
                <a:cxn ang="0">
                  <a:pos x="45" y="76"/>
                </a:cxn>
                <a:cxn ang="0">
                  <a:pos x="55" y="67"/>
                </a:cxn>
                <a:cxn ang="0">
                  <a:pos x="56" y="64"/>
                </a:cxn>
                <a:cxn ang="0">
                  <a:pos x="57" y="63"/>
                </a:cxn>
                <a:cxn ang="0">
                  <a:pos x="58" y="57"/>
                </a:cxn>
                <a:cxn ang="0">
                  <a:pos x="62" y="52"/>
                </a:cxn>
                <a:cxn ang="0">
                  <a:pos x="62" y="24"/>
                </a:cxn>
                <a:cxn ang="0">
                  <a:pos x="47" y="9"/>
                </a:cxn>
                <a:cxn ang="0">
                  <a:pos x="36" y="0"/>
                </a:cxn>
                <a:cxn ang="0">
                  <a:pos x="33" y="1"/>
                </a:cxn>
                <a:cxn ang="0">
                  <a:pos x="25" y="1"/>
                </a:cxn>
                <a:cxn ang="0">
                  <a:pos x="10" y="9"/>
                </a:cxn>
                <a:cxn ang="0">
                  <a:pos x="7" y="14"/>
                </a:cxn>
                <a:cxn ang="0">
                  <a:pos x="1" y="35"/>
                </a:cxn>
                <a:cxn ang="0">
                  <a:pos x="3" y="43"/>
                </a:cxn>
                <a:cxn ang="0">
                  <a:pos x="0" y="56"/>
                </a:cxn>
                <a:cxn ang="0">
                  <a:pos x="5" y="60"/>
                </a:cxn>
                <a:cxn ang="0">
                  <a:pos x="6" y="61"/>
                </a:cxn>
                <a:cxn ang="0">
                  <a:pos x="5" y="64"/>
                </a:cxn>
                <a:cxn ang="0">
                  <a:pos x="11" y="66"/>
                </a:cxn>
                <a:cxn ang="0">
                  <a:pos x="12" y="65"/>
                </a:cxn>
                <a:cxn ang="0">
                  <a:pos x="17" y="69"/>
                </a:cxn>
                <a:cxn ang="0">
                  <a:pos x="18" y="65"/>
                </a:cxn>
                <a:cxn ang="0">
                  <a:pos x="20" y="69"/>
                </a:cxn>
                <a:cxn ang="0">
                  <a:pos x="5" y="102"/>
                </a:cxn>
                <a:cxn ang="0">
                  <a:pos x="30" y="166"/>
                </a:cxn>
                <a:cxn ang="0">
                  <a:pos x="34" y="221"/>
                </a:cxn>
                <a:cxn ang="0">
                  <a:pos x="49" y="318"/>
                </a:cxn>
                <a:cxn ang="0">
                  <a:pos x="49" y="347"/>
                </a:cxn>
                <a:cxn ang="0">
                  <a:pos x="41" y="417"/>
                </a:cxn>
                <a:cxn ang="0">
                  <a:pos x="36" y="467"/>
                </a:cxn>
                <a:cxn ang="0">
                  <a:pos x="100" y="470"/>
                </a:cxn>
                <a:cxn ang="0">
                  <a:pos x="92" y="463"/>
                </a:cxn>
                <a:cxn ang="0">
                  <a:pos x="102" y="458"/>
                </a:cxn>
                <a:cxn ang="0">
                  <a:pos x="87" y="441"/>
                </a:cxn>
                <a:cxn ang="0">
                  <a:pos x="97" y="355"/>
                </a:cxn>
                <a:cxn ang="0">
                  <a:pos x="109" y="345"/>
                </a:cxn>
                <a:cxn ang="0">
                  <a:pos x="109" y="229"/>
                </a:cxn>
                <a:cxn ang="0">
                  <a:pos x="122" y="208"/>
                </a:cxn>
                <a:cxn ang="0">
                  <a:pos x="111" y="181"/>
                </a:cxn>
                <a:cxn ang="0">
                  <a:pos x="118" y="161"/>
                </a:cxn>
                <a:cxn ang="0">
                  <a:pos x="134" y="142"/>
                </a:cxn>
              </a:cxnLst>
              <a:rect l="0" t="0" r="r" b="b"/>
              <a:pathLst>
                <a:path w="137" h="475">
                  <a:moveTo>
                    <a:pt x="123" y="133"/>
                  </a:moveTo>
                  <a:cubicBezTo>
                    <a:pt x="124" y="124"/>
                    <a:pt x="124" y="124"/>
                    <a:pt x="124" y="124"/>
                  </a:cubicBezTo>
                  <a:cubicBezTo>
                    <a:pt x="124" y="124"/>
                    <a:pt x="126" y="118"/>
                    <a:pt x="126" y="116"/>
                  </a:cubicBezTo>
                  <a:cubicBezTo>
                    <a:pt x="125" y="115"/>
                    <a:pt x="124" y="114"/>
                    <a:pt x="124" y="114"/>
                  </a:cubicBezTo>
                  <a:cubicBezTo>
                    <a:pt x="124" y="114"/>
                    <a:pt x="125" y="110"/>
                    <a:pt x="125" y="108"/>
                  </a:cubicBezTo>
                  <a:cubicBezTo>
                    <a:pt x="124" y="106"/>
                    <a:pt x="122" y="105"/>
                    <a:pt x="122" y="105"/>
                  </a:cubicBezTo>
                  <a:cubicBezTo>
                    <a:pt x="122" y="105"/>
                    <a:pt x="125" y="89"/>
                    <a:pt x="122" y="82"/>
                  </a:cubicBezTo>
                  <a:cubicBezTo>
                    <a:pt x="119" y="75"/>
                    <a:pt x="114" y="72"/>
                    <a:pt x="114" y="72"/>
                  </a:cubicBezTo>
                  <a:cubicBezTo>
                    <a:pt x="114" y="72"/>
                    <a:pt x="119" y="66"/>
                    <a:pt x="121" y="63"/>
                  </a:cubicBezTo>
                  <a:cubicBezTo>
                    <a:pt x="122" y="61"/>
                    <a:pt x="126" y="51"/>
                    <a:pt x="125" y="46"/>
                  </a:cubicBezTo>
                  <a:cubicBezTo>
                    <a:pt x="124" y="41"/>
                    <a:pt x="122" y="32"/>
                    <a:pt x="115" y="28"/>
                  </a:cubicBezTo>
                  <a:cubicBezTo>
                    <a:pt x="109" y="24"/>
                    <a:pt x="99" y="23"/>
                    <a:pt x="94" y="26"/>
                  </a:cubicBezTo>
                  <a:cubicBezTo>
                    <a:pt x="88" y="29"/>
                    <a:pt x="81" y="35"/>
                    <a:pt x="81" y="39"/>
                  </a:cubicBezTo>
                  <a:cubicBezTo>
                    <a:pt x="81" y="44"/>
                    <a:pt x="81" y="46"/>
                    <a:pt x="81" y="46"/>
                  </a:cubicBezTo>
                  <a:cubicBezTo>
                    <a:pt x="81" y="46"/>
                    <a:pt x="81" y="54"/>
                    <a:pt x="80" y="56"/>
                  </a:cubicBezTo>
                  <a:cubicBezTo>
                    <a:pt x="79" y="57"/>
                    <a:pt x="80" y="61"/>
                    <a:pt x="80" y="63"/>
                  </a:cubicBezTo>
                  <a:cubicBezTo>
                    <a:pt x="81" y="65"/>
                    <a:pt x="84" y="70"/>
                    <a:pt x="87" y="72"/>
                  </a:cubicBezTo>
                  <a:cubicBezTo>
                    <a:pt x="90" y="75"/>
                    <a:pt x="92" y="75"/>
                    <a:pt x="92" y="75"/>
                  </a:cubicBezTo>
                  <a:cubicBezTo>
                    <a:pt x="92" y="75"/>
                    <a:pt x="91" y="80"/>
                    <a:pt x="88" y="84"/>
                  </a:cubicBezTo>
                  <a:cubicBezTo>
                    <a:pt x="84" y="87"/>
                    <a:pt x="81" y="90"/>
                    <a:pt x="80" y="93"/>
                  </a:cubicBezTo>
                  <a:cubicBezTo>
                    <a:pt x="79" y="97"/>
                    <a:pt x="79" y="97"/>
                    <a:pt x="76" y="99"/>
                  </a:cubicBezTo>
                  <a:cubicBezTo>
                    <a:pt x="73" y="101"/>
                    <a:pt x="73" y="100"/>
                    <a:pt x="73" y="100"/>
                  </a:cubicBezTo>
                  <a:cubicBezTo>
                    <a:pt x="73" y="100"/>
                    <a:pt x="64" y="96"/>
                    <a:pt x="62" y="94"/>
                  </a:cubicBezTo>
                  <a:cubicBezTo>
                    <a:pt x="61" y="93"/>
                    <a:pt x="61" y="94"/>
                    <a:pt x="58" y="92"/>
                  </a:cubicBezTo>
                  <a:cubicBezTo>
                    <a:pt x="55" y="90"/>
                    <a:pt x="51" y="84"/>
                    <a:pt x="50" y="83"/>
                  </a:cubicBezTo>
                  <a:cubicBezTo>
                    <a:pt x="49" y="82"/>
                    <a:pt x="47" y="81"/>
                    <a:pt x="46" y="81"/>
                  </a:cubicBezTo>
                  <a:cubicBezTo>
                    <a:pt x="46" y="82"/>
                    <a:pt x="47" y="83"/>
                    <a:pt x="47" y="83"/>
                  </a:cubicBezTo>
                  <a:cubicBezTo>
                    <a:pt x="47" y="83"/>
                    <a:pt x="45" y="81"/>
                    <a:pt x="45" y="82"/>
                  </a:cubicBezTo>
                  <a:cubicBezTo>
                    <a:pt x="45" y="82"/>
                    <a:pt x="45" y="82"/>
                    <a:pt x="45" y="82"/>
                  </a:cubicBezTo>
                  <a:cubicBezTo>
                    <a:pt x="45" y="76"/>
                    <a:pt x="45" y="76"/>
                    <a:pt x="45" y="76"/>
                  </a:cubicBezTo>
                  <a:cubicBezTo>
                    <a:pt x="45" y="76"/>
                    <a:pt x="53" y="76"/>
                    <a:pt x="55" y="73"/>
                  </a:cubicBezTo>
                  <a:cubicBezTo>
                    <a:pt x="56" y="69"/>
                    <a:pt x="55" y="67"/>
                    <a:pt x="55" y="67"/>
                  </a:cubicBezTo>
                  <a:cubicBezTo>
                    <a:pt x="55" y="67"/>
                    <a:pt x="56" y="66"/>
                    <a:pt x="56" y="65"/>
                  </a:cubicBezTo>
                  <a:cubicBezTo>
                    <a:pt x="56" y="65"/>
                    <a:pt x="56" y="64"/>
                    <a:pt x="56" y="64"/>
                  </a:cubicBezTo>
                  <a:cubicBezTo>
                    <a:pt x="57" y="64"/>
                    <a:pt x="57" y="64"/>
                    <a:pt x="57" y="64"/>
                  </a:cubicBezTo>
                  <a:cubicBezTo>
                    <a:pt x="57" y="63"/>
                    <a:pt x="57" y="63"/>
                    <a:pt x="57" y="63"/>
                  </a:cubicBezTo>
                  <a:cubicBezTo>
                    <a:pt x="57" y="63"/>
                    <a:pt x="58" y="61"/>
                    <a:pt x="58" y="60"/>
                  </a:cubicBezTo>
                  <a:cubicBezTo>
                    <a:pt x="58" y="58"/>
                    <a:pt x="58" y="57"/>
                    <a:pt x="58" y="57"/>
                  </a:cubicBezTo>
                  <a:cubicBezTo>
                    <a:pt x="58" y="57"/>
                    <a:pt x="62" y="58"/>
                    <a:pt x="63" y="57"/>
                  </a:cubicBezTo>
                  <a:cubicBezTo>
                    <a:pt x="63" y="55"/>
                    <a:pt x="63" y="55"/>
                    <a:pt x="62" y="52"/>
                  </a:cubicBezTo>
                  <a:cubicBezTo>
                    <a:pt x="61" y="48"/>
                    <a:pt x="63" y="42"/>
                    <a:pt x="64" y="40"/>
                  </a:cubicBezTo>
                  <a:cubicBezTo>
                    <a:pt x="65" y="39"/>
                    <a:pt x="64" y="26"/>
                    <a:pt x="62" y="24"/>
                  </a:cubicBezTo>
                  <a:cubicBezTo>
                    <a:pt x="60" y="21"/>
                    <a:pt x="66" y="17"/>
                    <a:pt x="59" y="13"/>
                  </a:cubicBezTo>
                  <a:cubicBezTo>
                    <a:pt x="52" y="8"/>
                    <a:pt x="47" y="9"/>
                    <a:pt x="47" y="9"/>
                  </a:cubicBezTo>
                  <a:cubicBezTo>
                    <a:pt x="47" y="9"/>
                    <a:pt x="44" y="4"/>
                    <a:pt x="41" y="2"/>
                  </a:cubicBezTo>
                  <a:cubicBezTo>
                    <a:pt x="38" y="0"/>
                    <a:pt x="36" y="0"/>
                    <a:pt x="36" y="0"/>
                  </a:cubicBezTo>
                  <a:cubicBezTo>
                    <a:pt x="39" y="3"/>
                    <a:pt x="39" y="3"/>
                    <a:pt x="39" y="3"/>
                  </a:cubicBezTo>
                  <a:cubicBezTo>
                    <a:pt x="39" y="3"/>
                    <a:pt x="35" y="1"/>
                    <a:pt x="33" y="1"/>
                  </a:cubicBezTo>
                  <a:cubicBezTo>
                    <a:pt x="31" y="0"/>
                    <a:pt x="33" y="2"/>
                    <a:pt x="33" y="2"/>
                  </a:cubicBezTo>
                  <a:cubicBezTo>
                    <a:pt x="33" y="2"/>
                    <a:pt x="28" y="1"/>
                    <a:pt x="25" y="1"/>
                  </a:cubicBezTo>
                  <a:cubicBezTo>
                    <a:pt x="22" y="2"/>
                    <a:pt x="17" y="4"/>
                    <a:pt x="15" y="6"/>
                  </a:cubicBezTo>
                  <a:cubicBezTo>
                    <a:pt x="12" y="9"/>
                    <a:pt x="10" y="9"/>
                    <a:pt x="10" y="9"/>
                  </a:cubicBezTo>
                  <a:cubicBezTo>
                    <a:pt x="10" y="9"/>
                    <a:pt x="12" y="9"/>
                    <a:pt x="14" y="8"/>
                  </a:cubicBezTo>
                  <a:cubicBezTo>
                    <a:pt x="16" y="7"/>
                    <a:pt x="8" y="12"/>
                    <a:pt x="7" y="14"/>
                  </a:cubicBezTo>
                  <a:cubicBezTo>
                    <a:pt x="6" y="16"/>
                    <a:pt x="3" y="23"/>
                    <a:pt x="3" y="29"/>
                  </a:cubicBezTo>
                  <a:cubicBezTo>
                    <a:pt x="3" y="34"/>
                    <a:pt x="1" y="35"/>
                    <a:pt x="1" y="35"/>
                  </a:cubicBezTo>
                  <a:cubicBezTo>
                    <a:pt x="1" y="35"/>
                    <a:pt x="3" y="35"/>
                    <a:pt x="4" y="34"/>
                  </a:cubicBezTo>
                  <a:cubicBezTo>
                    <a:pt x="4" y="33"/>
                    <a:pt x="2" y="37"/>
                    <a:pt x="3" y="43"/>
                  </a:cubicBezTo>
                  <a:cubicBezTo>
                    <a:pt x="5" y="48"/>
                    <a:pt x="7" y="52"/>
                    <a:pt x="4" y="54"/>
                  </a:cubicBezTo>
                  <a:cubicBezTo>
                    <a:pt x="2" y="56"/>
                    <a:pt x="0" y="56"/>
                    <a:pt x="0" y="56"/>
                  </a:cubicBezTo>
                  <a:cubicBezTo>
                    <a:pt x="0" y="56"/>
                    <a:pt x="5" y="56"/>
                    <a:pt x="6" y="55"/>
                  </a:cubicBezTo>
                  <a:cubicBezTo>
                    <a:pt x="6" y="55"/>
                    <a:pt x="7" y="59"/>
                    <a:pt x="5" y="60"/>
                  </a:cubicBezTo>
                  <a:cubicBezTo>
                    <a:pt x="3" y="61"/>
                    <a:pt x="2" y="61"/>
                    <a:pt x="2" y="61"/>
                  </a:cubicBezTo>
                  <a:cubicBezTo>
                    <a:pt x="2" y="61"/>
                    <a:pt x="4" y="62"/>
                    <a:pt x="6" y="61"/>
                  </a:cubicBezTo>
                  <a:cubicBezTo>
                    <a:pt x="8" y="60"/>
                    <a:pt x="8" y="60"/>
                    <a:pt x="8" y="62"/>
                  </a:cubicBezTo>
                  <a:cubicBezTo>
                    <a:pt x="8" y="64"/>
                    <a:pt x="5" y="64"/>
                    <a:pt x="5" y="64"/>
                  </a:cubicBezTo>
                  <a:cubicBezTo>
                    <a:pt x="5" y="64"/>
                    <a:pt x="8" y="64"/>
                    <a:pt x="9" y="63"/>
                  </a:cubicBezTo>
                  <a:cubicBezTo>
                    <a:pt x="11" y="62"/>
                    <a:pt x="11" y="64"/>
                    <a:pt x="11" y="66"/>
                  </a:cubicBezTo>
                  <a:cubicBezTo>
                    <a:pt x="12" y="67"/>
                    <a:pt x="13" y="69"/>
                    <a:pt x="13" y="69"/>
                  </a:cubicBezTo>
                  <a:cubicBezTo>
                    <a:pt x="13" y="69"/>
                    <a:pt x="12" y="67"/>
                    <a:pt x="12" y="65"/>
                  </a:cubicBezTo>
                  <a:cubicBezTo>
                    <a:pt x="13" y="63"/>
                    <a:pt x="14" y="68"/>
                    <a:pt x="15" y="68"/>
                  </a:cubicBezTo>
                  <a:cubicBezTo>
                    <a:pt x="16" y="69"/>
                    <a:pt x="17" y="69"/>
                    <a:pt x="17" y="69"/>
                  </a:cubicBezTo>
                  <a:cubicBezTo>
                    <a:pt x="17" y="69"/>
                    <a:pt x="15" y="66"/>
                    <a:pt x="15" y="66"/>
                  </a:cubicBezTo>
                  <a:cubicBezTo>
                    <a:pt x="15" y="65"/>
                    <a:pt x="18" y="65"/>
                    <a:pt x="18" y="65"/>
                  </a:cubicBezTo>
                  <a:cubicBezTo>
                    <a:pt x="18" y="66"/>
                    <a:pt x="20" y="69"/>
                    <a:pt x="19" y="70"/>
                  </a:cubicBezTo>
                  <a:cubicBezTo>
                    <a:pt x="19" y="70"/>
                    <a:pt x="20" y="69"/>
                    <a:pt x="20" y="69"/>
                  </a:cubicBezTo>
                  <a:cubicBezTo>
                    <a:pt x="20" y="69"/>
                    <a:pt x="18" y="78"/>
                    <a:pt x="18" y="78"/>
                  </a:cubicBezTo>
                  <a:cubicBezTo>
                    <a:pt x="18" y="78"/>
                    <a:pt x="5" y="92"/>
                    <a:pt x="5" y="102"/>
                  </a:cubicBezTo>
                  <a:cubicBezTo>
                    <a:pt x="6" y="111"/>
                    <a:pt x="6" y="129"/>
                    <a:pt x="13" y="141"/>
                  </a:cubicBezTo>
                  <a:cubicBezTo>
                    <a:pt x="21" y="152"/>
                    <a:pt x="27" y="163"/>
                    <a:pt x="30" y="166"/>
                  </a:cubicBezTo>
                  <a:cubicBezTo>
                    <a:pt x="32" y="170"/>
                    <a:pt x="39" y="180"/>
                    <a:pt x="39" y="182"/>
                  </a:cubicBezTo>
                  <a:cubicBezTo>
                    <a:pt x="40" y="185"/>
                    <a:pt x="33" y="205"/>
                    <a:pt x="34" y="221"/>
                  </a:cubicBezTo>
                  <a:cubicBezTo>
                    <a:pt x="35" y="237"/>
                    <a:pt x="38" y="250"/>
                    <a:pt x="42" y="259"/>
                  </a:cubicBezTo>
                  <a:cubicBezTo>
                    <a:pt x="45" y="268"/>
                    <a:pt x="51" y="306"/>
                    <a:pt x="49" y="318"/>
                  </a:cubicBezTo>
                  <a:cubicBezTo>
                    <a:pt x="47" y="329"/>
                    <a:pt x="45" y="345"/>
                    <a:pt x="45" y="345"/>
                  </a:cubicBezTo>
                  <a:cubicBezTo>
                    <a:pt x="49" y="347"/>
                    <a:pt x="49" y="347"/>
                    <a:pt x="49" y="347"/>
                  </a:cubicBezTo>
                  <a:cubicBezTo>
                    <a:pt x="49" y="347"/>
                    <a:pt x="44" y="352"/>
                    <a:pt x="42" y="367"/>
                  </a:cubicBezTo>
                  <a:cubicBezTo>
                    <a:pt x="40" y="382"/>
                    <a:pt x="40" y="405"/>
                    <a:pt x="41" y="417"/>
                  </a:cubicBezTo>
                  <a:cubicBezTo>
                    <a:pt x="41" y="428"/>
                    <a:pt x="40" y="446"/>
                    <a:pt x="39" y="451"/>
                  </a:cubicBezTo>
                  <a:cubicBezTo>
                    <a:pt x="37" y="456"/>
                    <a:pt x="33" y="464"/>
                    <a:pt x="36" y="467"/>
                  </a:cubicBezTo>
                  <a:cubicBezTo>
                    <a:pt x="40" y="470"/>
                    <a:pt x="53" y="468"/>
                    <a:pt x="60" y="469"/>
                  </a:cubicBezTo>
                  <a:cubicBezTo>
                    <a:pt x="68" y="471"/>
                    <a:pt x="96" y="475"/>
                    <a:pt x="100" y="470"/>
                  </a:cubicBezTo>
                  <a:cubicBezTo>
                    <a:pt x="104" y="464"/>
                    <a:pt x="100" y="466"/>
                    <a:pt x="96" y="465"/>
                  </a:cubicBezTo>
                  <a:cubicBezTo>
                    <a:pt x="93" y="463"/>
                    <a:pt x="92" y="463"/>
                    <a:pt x="92" y="463"/>
                  </a:cubicBezTo>
                  <a:cubicBezTo>
                    <a:pt x="102" y="463"/>
                    <a:pt x="102" y="463"/>
                    <a:pt x="102" y="463"/>
                  </a:cubicBezTo>
                  <a:cubicBezTo>
                    <a:pt x="102" y="463"/>
                    <a:pt x="105" y="459"/>
                    <a:pt x="102" y="458"/>
                  </a:cubicBezTo>
                  <a:cubicBezTo>
                    <a:pt x="99" y="457"/>
                    <a:pt x="92" y="453"/>
                    <a:pt x="91" y="452"/>
                  </a:cubicBezTo>
                  <a:cubicBezTo>
                    <a:pt x="90" y="450"/>
                    <a:pt x="88" y="449"/>
                    <a:pt x="87" y="441"/>
                  </a:cubicBezTo>
                  <a:cubicBezTo>
                    <a:pt x="86" y="434"/>
                    <a:pt x="79" y="426"/>
                    <a:pt x="86" y="402"/>
                  </a:cubicBezTo>
                  <a:cubicBezTo>
                    <a:pt x="92" y="378"/>
                    <a:pt x="97" y="357"/>
                    <a:pt x="97" y="355"/>
                  </a:cubicBezTo>
                  <a:cubicBezTo>
                    <a:pt x="98" y="354"/>
                    <a:pt x="104" y="347"/>
                    <a:pt x="104" y="347"/>
                  </a:cubicBezTo>
                  <a:cubicBezTo>
                    <a:pt x="104" y="347"/>
                    <a:pt x="109" y="345"/>
                    <a:pt x="109" y="345"/>
                  </a:cubicBezTo>
                  <a:cubicBezTo>
                    <a:pt x="109" y="344"/>
                    <a:pt x="111" y="266"/>
                    <a:pt x="111" y="266"/>
                  </a:cubicBezTo>
                  <a:cubicBezTo>
                    <a:pt x="109" y="229"/>
                    <a:pt x="109" y="229"/>
                    <a:pt x="109" y="229"/>
                  </a:cubicBezTo>
                  <a:cubicBezTo>
                    <a:pt x="109" y="229"/>
                    <a:pt x="117" y="219"/>
                    <a:pt x="118" y="215"/>
                  </a:cubicBezTo>
                  <a:cubicBezTo>
                    <a:pt x="118" y="211"/>
                    <a:pt x="122" y="211"/>
                    <a:pt x="122" y="208"/>
                  </a:cubicBezTo>
                  <a:cubicBezTo>
                    <a:pt x="122" y="204"/>
                    <a:pt x="116" y="201"/>
                    <a:pt x="116" y="201"/>
                  </a:cubicBezTo>
                  <a:cubicBezTo>
                    <a:pt x="116" y="201"/>
                    <a:pt x="111" y="183"/>
                    <a:pt x="111" y="181"/>
                  </a:cubicBezTo>
                  <a:cubicBezTo>
                    <a:pt x="111" y="178"/>
                    <a:pt x="114" y="175"/>
                    <a:pt x="116" y="170"/>
                  </a:cubicBezTo>
                  <a:cubicBezTo>
                    <a:pt x="119" y="164"/>
                    <a:pt x="118" y="161"/>
                    <a:pt x="118" y="161"/>
                  </a:cubicBezTo>
                  <a:cubicBezTo>
                    <a:pt x="118" y="161"/>
                    <a:pt x="123" y="161"/>
                    <a:pt x="126" y="159"/>
                  </a:cubicBezTo>
                  <a:cubicBezTo>
                    <a:pt x="130" y="156"/>
                    <a:pt x="137" y="148"/>
                    <a:pt x="134" y="142"/>
                  </a:cubicBezTo>
                  <a:cubicBezTo>
                    <a:pt x="130" y="137"/>
                    <a:pt x="123" y="133"/>
                    <a:pt x="123" y="133"/>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46">
              <a:extLst>
                <a:ext uri="{FF2B5EF4-FFF2-40B4-BE49-F238E27FC236}">
                  <a16:creationId xmlns:a16="http://schemas.microsoft.com/office/drawing/2014/main" xmlns="" id="{E2034673-AEC3-4D04-BD39-B483CA7152EE}"/>
                </a:ext>
              </a:extLst>
            </p:cNvPr>
            <p:cNvSpPr>
              <a:spLocks/>
            </p:cNvSpPr>
            <p:nvPr/>
          </p:nvSpPr>
          <p:spPr bwMode="auto">
            <a:xfrm>
              <a:off x="4950312" y="1389424"/>
              <a:ext cx="869950" cy="1652588"/>
            </a:xfrm>
            <a:custGeom>
              <a:avLst/>
              <a:gdLst/>
              <a:ahLst/>
              <a:cxnLst>
                <a:cxn ang="0">
                  <a:pos x="9" y="467"/>
                </a:cxn>
                <a:cxn ang="0">
                  <a:pos x="17" y="419"/>
                </a:cxn>
                <a:cxn ang="0">
                  <a:pos x="21" y="384"/>
                </a:cxn>
                <a:cxn ang="0">
                  <a:pos x="21" y="299"/>
                </a:cxn>
                <a:cxn ang="0">
                  <a:pos x="12" y="317"/>
                </a:cxn>
                <a:cxn ang="0">
                  <a:pos x="18" y="345"/>
                </a:cxn>
                <a:cxn ang="0">
                  <a:pos x="4" y="330"/>
                </a:cxn>
                <a:cxn ang="0">
                  <a:pos x="1" y="281"/>
                </a:cxn>
                <a:cxn ang="0">
                  <a:pos x="30" y="227"/>
                </a:cxn>
                <a:cxn ang="0">
                  <a:pos x="31" y="219"/>
                </a:cxn>
                <a:cxn ang="0">
                  <a:pos x="24" y="208"/>
                </a:cxn>
                <a:cxn ang="0">
                  <a:pos x="59" y="182"/>
                </a:cxn>
                <a:cxn ang="0">
                  <a:pos x="74" y="215"/>
                </a:cxn>
                <a:cxn ang="0">
                  <a:pos x="62" y="227"/>
                </a:cxn>
                <a:cxn ang="0">
                  <a:pos x="92" y="258"/>
                </a:cxn>
                <a:cxn ang="0">
                  <a:pos x="99" y="173"/>
                </a:cxn>
                <a:cxn ang="0">
                  <a:pos x="112" y="92"/>
                </a:cxn>
                <a:cxn ang="0">
                  <a:pos x="138" y="56"/>
                </a:cxn>
                <a:cxn ang="0">
                  <a:pos x="131" y="36"/>
                </a:cxn>
                <a:cxn ang="0">
                  <a:pos x="177" y="9"/>
                </a:cxn>
                <a:cxn ang="0">
                  <a:pos x="187" y="34"/>
                </a:cxn>
                <a:cxn ang="0">
                  <a:pos x="181" y="60"/>
                </a:cxn>
                <a:cxn ang="0">
                  <a:pos x="246" y="103"/>
                </a:cxn>
                <a:cxn ang="0">
                  <a:pos x="249" y="151"/>
                </a:cxn>
                <a:cxn ang="0">
                  <a:pos x="260" y="273"/>
                </a:cxn>
                <a:cxn ang="0">
                  <a:pos x="249" y="290"/>
                </a:cxn>
                <a:cxn ang="0">
                  <a:pos x="234" y="294"/>
                </a:cxn>
                <a:cxn ang="0">
                  <a:pos x="234" y="267"/>
                </a:cxn>
                <a:cxn ang="0">
                  <a:pos x="229" y="181"/>
                </a:cxn>
                <a:cxn ang="0">
                  <a:pos x="224" y="200"/>
                </a:cxn>
                <a:cxn ang="0">
                  <a:pos x="226" y="259"/>
                </a:cxn>
                <a:cxn ang="0">
                  <a:pos x="244" y="385"/>
                </a:cxn>
                <a:cxn ang="0">
                  <a:pos x="246" y="462"/>
                </a:cxn>
                <a:cxn ang="0">
                  <a:pos x="268" y="512"/>
                </a:cxn>
                <a:cxn ang="0">
                  <a:pos x="225" y="495"/>
                </a:cxn>
                <a:cxn ang="0">
                  <a:pos x="215" y="424"/>
                </a:cxn>
                <a:cxn ang="0">
                  <a:pos x="191" y="388"/>
                </a:cxn>
                <a:cxn ang="0">
                  <a:pos x="174" y="307"/>
                </a:cxn>
                <a:cxn ang="0">
                  <a:pos x="167" y="382"/>
                </a:cxn>
                <a:cxn ang="0">
                  <a:pos x="171" y="464"/>
                </a:cxn>
                <a:cxn ang="0">
                  <a:pos x="129" y="489"/>
                </a:cxn>
                <a:cxn ang="0">
                  <a:pos x="148" y="463"/>
                </a:cxn>
                <a:cxn ang="0">
                  <a:pos x="138" y="389"/>
                </a:cxn>
                <a:cxn ang="0">
                  <a:pos x="112" y="307"/>
                </a:cxn>
                <a:cxn ang="0">
                  <a:pos x="113" y="256"/>
                </a:cxn>
                <a:cxn ang="0">
                  <a:pos x="107" y="280"/>
                </a:cxn>
                <a:cxn ang="0">
                  <a:pos x="98" y="310"/>
                </a:cxn>
                <a:cxn ang="0">
                  <a:pos x="85" y="291"/>
                </a:cxn>
                <a:cxn ang="0">
                  <a:pos x="75" y="273"/>
                </a:cxn>
                <a:cxn ang="0">
                  <a:pos x="83" y="320"/>
                </a:cxn>
                <a:cxn ang="0">
                  <a:pos x="83" y="382"/>
                </a:cxn>
                <a:cxn ang="0">
                  <a:pos x="65" y="435"/>
                </a:cxn>
                <a:cxn ang="0">
                  <a:pos x="60" y="468"/>
                </a:cxn>
                <a:cxn ang="0">
                  <a:pos x="54" y="433"/>
                </a:cxn>
                <a:cxn ang="0">
                  <a:pos x="55" y="395"/>
                </a:cxn>
                <a:cxn ang="0">
                  <a:pos x="42" y="392"/>
                </a:cxn>
                <a:cxn ang="0">
                  <a:pos x="28" y="460"/>
                </a:cxn>
              </a:cxnLst>
              <a:rect l="0" t="0" r="r" b="b"/>
              <a:pathLst>
                <a:path w="273" h="519">
                  <a:moveTo>
                    <a:pt x="28" y="460"/>
                  </a:moveTo>
                  <a:cubicBezTo>
                    <a:pt x="28" y="460"/>
                    <a:pt x="29" y="473"/>
                    <a:pt x="26" y="474"/>
                  </a:cubicBezTo>
                  <a:cubicBezTo>
                    <a:pt x="22" y="476"/>
                    <a:pt x="7" y="475"/>
                    <a:pt x="9" y="467"/>
                  </a:cubicBezTo>
                  <a:cubicBezTo>
                    <a:pt x="12" y="458"/>
                    <a:pt x="13" y="457"/>
                    <a:pt x="14" y="450"/>
                  </a:cubicBezTo>
                  <a:cubicBezTo>
                    <a:pt x="14" y="443"/>
                    <a:pt x="14" y="438"/>
                    <a:pt x="14" y="438"/>
                  </a:cubicBezTo>
                  <a:cubicBezTo>
                    <a:pt x="15" y="437"/>
                    <a:pt x="15" y="428"/>
                    <a:pt x="17" y="419"/>
                  </a:cubicBezTo>
                  <a:cubicBezTo>
                    <a:pt x="18" y="411"/>
                    <a:pt x="23" y="403"/>
                    <a:pt x="24" y="398"/>
                  </a:cubicBezTo>
                  <a:cubicBezTo>
                    <a:pt x="24" y="392"/>
                    <a:pt x="24" y="384"/>
                    <a:pt x="24" y="384"/>
                  </a:cubicBezTo>
                  <a:cubicBezTo>
                    <a:pt x="21" y="384"/>
                    <a:pt x="21" y="384"/>
                    <a:pt x="21" y="384"/>
                  </a:cubicBezTo>
                  <a:cubicBezTo>
                    <a:pt x="21" y="384"/>
                    <a:pt x="20" y="359"/>
                    <a:pt x="20" y="353"/>
                  </a:cubicBezTo>
                  <a:cubicBezTo>
                    <a:pt x="20" y="347"/>
                    <a:pt x="18" y="330"/>
                    <a:pt x="18" y="325"/>
                  </a:cubicBezTo>
                  <a:cubicBezTo>
                    <a:pt x="19" y="320"/>
                    <a:pt x="21" y="303"/>
                    <a:pt x="21" y="299"/>
                  </a:cubicBezTo>
                  <a:cubicBezTo>
                    <a:pt x="21" y="294"/>
                    <a:pt x="21" y="286"/>
                    <a:pt x="21" y="286"/>
                  </a:cubicBezTo>
                  <a:cubicBezTo>
                    <a:pt x="21" y="286"/>
                    <a:pt x="21" y="295"/>
                    <a:pt x="19" y="299"/>
                  </a:cubicBezTo>
                  <a:cubicBezTo>
                    <a:pt x="18" y="304"/>
                    <a:pt x="12" y="311"/>
                    <a:pt x="12" y="317"/>
                  </a:cubicBezTo>
                  <a:cubicBezTo>
                    <a:pt x="12" y="324"/>
                    <a:pt x="13" y="331"/>
                    <a:pt x="14" y="334"/>
                  </a:cubicBezTo>
                  <a:cubicBezTo>
                    <a:pt x="16" y="336"/>
                    <a:pt x="17" y="336"/>
                    <a:pt x="17" y="338"/>
                  </a:cubicBezTo>
                  <a:cubicBezTo>
                    <a:pt x="17" y="340"/>
                    <a:pt x="17" y="344"/>
                    <a:pt x="18" y="345"/>
                  </a:cubicBezTo>
                  <a:cubicBezTo>
                    <a:pt x="19" y="346"/>
                    <a:pt x="19" y="351"/>
                    <a:pt x="17" y="352"/>
                  </a:cubicBezTo>
                  <a:cubicBezTo>
                    <a:pt x="15" y="353"/>
                    <a:pt x="10" y="352"/>
                    <a:pt x="8" y="347"/>
                  </a:cubicBezTo>
                  <a:cubicBezTo>
                    <a:pt x="6" y="341"/>
                    <a:pt x="5" y="337"/>
                    <a:pt x="4" y="330"/>
                  </a:cubicBezTo>
                  <a:cubicBezTo>
                    <a:pt x="4" y="323"/>
                    <a:pt x="4" y="311"/>
                    <a:pt x="4" y="306"/>
                  </a:cubicBezTo>
                  <a:cubicBezTo>
                    <a:pt x="5" y="300"/>
                    <a:pt x="6" y="286"/>
                    <a:pt x="6" y="286"/>
                  </a:cubicBezTo>
                  <a:cubicBezTo>
                    <a:pt x="6" y="286"/>
                    <a:pt x="2" y="285"/>
                    <a:pt x="1" y="281"/>
                  </a:cubicBezTo>
                  <a:cubicBezTo>
                    <a:pt x="0" y="277"/>
                    <a:pt x="2" y="267"/>
                    <a:pt x="7" y="255"/>
                  </a:cubicBezTo>
                  <a:cubicBezTo>
                    <a:pt x="12" y="244"/>
                    <a:pt x="13" y="236"/>
                    <a:pt x="18" y="233"/>
                  </a:cubicBezTo>
                  <a:cubicBezTo>
                    <a:pt x="22" y="230"/>
                    <a:pt x="26" y="227"/>
                    <a:pt x="30" y="227"/>
                  </a:cubicBezTo>
                  <a:cubicBezTo>
                    <a:pt x="34" y="227"/>
                    <a:pt x="34" y="225"/>
                    <a:pt x="34" y="225"/>
                  </a:cubicBezTo>
                  <a:cubicBezTo>
                    <a:pt x="34" y="225"/>
                    <a:pt x="34" y="223"/>
                    <a:pt x="34" y="221"/>
                  </a:cubicBezTo>
                  <a:cubicBezTo>
                    <a:pt x="33" y="219"/>
                    <a:pt x="32" y="220"/>
                    <a:pt x="31" y="219"/>
                  </a:cubicBezTo>
                  <a:cubicBezTo>
                    <a:pt x="30" y="217"/>
                    <a:pt x="30" y="216"/>
                    <a:pt x="30" y="216"/>
                  </a:cubicBezTo>
                  <a:cubicBezTo>
                    <a:pt x="30" y="216"/>
                    <a:pt x="25" y="216"/>
                    <a:pt x="22" y="216"/>
                  </a:cubicBezTo>
                  <a:cubicBezTo>
                    <a:pt x="20" y="215"/>
                    <a:pt x="23" y="213"/>
                    <a:pt x="24" y="208"/>
                  </a:cubicBezTo>
                  <a:cubicBezTo>
                    <a:pt x="26" y="204"/>
                    <a:pt x="27" y="202"/>
                    <a:pt x="28" y="197"/>
                  </a:cubicBezTo>
                  <a:cubicBezTo>
                    <a:pt x="29" y="192"/>
                    <a:pt x="33" y="184"/>
                    <a:pt x="38" y="182"/>
                  </a:cubicBezTo>
                  <a:cubicBezTo>
                    <a:pt x="43" y="180"/>
                    <a:pt x="57" y="181"/>
                    <a:pt x="59" y="182"/>
                  </a:cubicBezTo>
                  <a:cubicBezTo>
                    <a:pt x="61" y="182"/>
                    <a:pt x="66" y="187"/>
                    <a:pt x="67" y="191"/>
                  </a:cubicBezTo>
                  <a:cubicBezTo>
                    <a:pt x="68" y="195"/>
                    <a:pt x="68" y="199"/>
                    <a:pt x="69" y="202"/>
                  </a:cubicBezTo>
                  <a:cubicBezTo>
                    <a:pt x="70" y="206"/>
                    <a:pt x="74" y="215"/>
                    <a:pt x="74" y="215"/>
                  </a:cubicBezTo>
                  <a:cubicBezTo>
                    <a:pt x="66" y="214"/>
                    <a:pt x="66" y="214"/>
                    <a:pt x="66" y="214"/>
                  </a:cubicBezTo>
                  <a:cubicBezTo>
                    <a:pt x="66" y="214"/>
                    <a:pt x="65" y="219"/>
                    <a:pt x="63" y="223"/>
                  </a:cubicBezTo>
                  <a:cubicBezTo>
                    <a:pt x="62" y="227"/>
                    <a:pt x="62" y="227"/>
                    <a:pt x="62" y="227"/>
                  </a:cubicBezTo>
                  <a:cubicBezTo>
                    <a:pt x="62" y="227"/>
                    <a:pt x="72" y="228"/>
                    <a:pt x="75" y="231"/>
                  </a:cubicBezTo>
                  <a:cubicBezTo>
                    <a:pt x="77" y="233"/>
                    <a:pt x="87" y="246"/>
                    <a:pt x="89" y="251"/>
                  </a:cubicBezTo>
                  <a:cubicBezTo>
                    <a:pt x="92" y="255"/>
                    <a:pt x="92" y="258"/>
                    <a:pt x="92" y="258"/>
                  </a:cubicBezTo>
                  <a:cubicBezTo>
                    <a:pt x="92" y="258"/>
                    <a:pt x="92" y="224"/>
                    <a:pt x="92" y="216"/>
                  </a:cubicBezTo>
                  <a:cubicBezTo>
                    <a:pt x="92" y="208"/>
                    <a:pt x="94" y="195"/>
                    <a:pt x="96" y="188"/>
                  </a:cubicBezTo>
                  <a:cubicBezTo>
                    <a:pt x="97" y="181"/>
                    <a:pt x="99" y="173"/>
                    <a:pt x="99" y="173"/>
                  </a:cubicBezTo>
                  <a:cubicBezTo>
                    <a:pt x="89" y="169"/>
                    <a:pt x="89" y="169"/>
                    <a:pt x="89" y="169"/>
                  </a:cubicBezTo>
                  <a:cubicBezTo>
                    <a:pt x="89" y="169"/>
                    <a:pt x="96" y="135"/>
                    <a:pt x="97" y="128"/>
                  </a:cubicBezTo>
                  <a:cubicBezTo>
                    <a:pt x="99" y="122"/>
                    <a:pt x="101" y="98"/>
                    <a:pt x="112" y="92"/>
                  </a:cubicBezTo>
                  <a:cubicBezTo>
                    <a:pt x="123" y="85"/>
                    <a:pt x="144" y="73"/>
                    <a:pt x="144" y="73"/>
                  </a:cubicBezTo>
                  <a:cubicBezTo>
                    <a:pt x="144" y="73"/>
                    <a:pt x="143" y="67"/>
                    <a:pt x="140" y="62"/>
                  </a:cubicBezTo>
                  <a:cubicBezTo>
                    <a:pt x="138" y="57"/>
                    <a:pt x="138" y="56"/>
                    <a:pt x="138" y="56"/>
                  </a:cubicBezTo>
                  <a:cubicBezTo>
                    <a:pt x="138" y="56"/>
                    <a:pt x="134" y="57"/>
                    <a:pt x="133" y="53"/>
                  </a:cubicBezTo>
                  <a:cubicBezTo>
                    <a:pt x="132" y="49"/>
                    <a:pt x="128" y="42"/>
                    <a:pt x="129" y="39"/>
                  </a:cubicBezTo>
                  <a:cubicBezTo>
                    <a:pt x="130" y="36"/>
                    <a:pt x="131" y="36"/>
                    <a:pt x="131" y="36"/>
                  </a:cubicBezTo>
                  <a:cubicBezTo>
                    <a:pt x="131" y="36"/>
                    <a:pt x="131" y="23"/>
                    <a:pt x="132" y="19"/>
                  </a:cubicBezTo>
                  <a:cubicBezTo>
                    <a:pt x="134" y="15"/>
                    <a:pt x="139" y="5"/>
                    <a:pt x="148" y="2"/>
                  </a:cubicBezTo>
                  <a:cubicBezTo>
                    <a:pt x="158" y="0"/>
                    <a:pt x="172" y="3"/>
                    <a:pt x="177" y="9"/>
                  </a:cubicBezTo>
                  <a:cubicBezTo>
                    <a:pt x="181" y="16"/>
                    <a:pt x="183" y="24"/>
                    <a:pt x="183" y="29"/>
                  </a:cubicBezTo>
                  <a:cubicBezTo>
                    <a:pt x="183" y="34"/>
                    <a:pt x="183" y="34"/>
                    <a:pt x="183" y="34"/>
                  </a:cubicBezTo>
                  <a:cubicBezTo>
                    <a:pt x="183" y="34"/>
                    <a:pt x="186" y="30"/>
                    <a:pt x="187" y="34"/>
                  </a:cubicBezTo>
                  <a:cubicBezTo>
                    <a:pt x="188" y="38"/>
                    <a:pt x="188" y="39"/>
                    <a:pt x="186" y="43"/>
                  </a:cubicBezTo>
                  <a:cubicBezTo>
                    <a:pt x="185" y="47"/>
                    <a:pt x="186" y="48"/>
                    <a:pt x="184" y="50"/>
                  </a:cubicBezTo>
                  <a:cubicBezTo>
                    <a:pt x="182" y="52"/>
                    <a:pt x="181" y="57"/>
                    <a:pt x="181" y="60"/>
                  </a:cubicBezTo>
                  <a:cubicBezTo>
                    <a:pt x="181" y="63"/>
                    <a:pt x="184" y="69"/>
                    <a:pt x="185" y="69"/>
                  </a:cubicBezTo>
                  <a:cubicBezTo>
                    <a:pt x="185" y="69"/>
                    <a:pt x="211" y="72"/>
                    <a:pt x="220" y="75"/>
                  </a:cubicBezTo>
                  <a:cubicBezTo>
                    <a:pt x="229" y="79"/>
                    <a:pt x="240" y="91"/>
                    <a:pt x="246" y="103"/>
                  </a:cubicBezTo>
                  <a:cubicBezTo>
                    <a:pt x="251" y="116"/>
                    <a:pt x="258" y="138"/>
                    <a:pt x="258" y="141"/>
                  </a:cubicBezTo>
                  <a:cubicBezTo>
                    <a:pt x="259" y="145"/>
                    <a:pt x="259" y="146"/>
                    <a:pt x="259" y="146"/>
                  </a:cubicBezTo>
                  <a:cubicBezTo>
                    <a:pt x="249" y="151"/>
                    <a:pt x="249" y="151"/>
                    <a:pt x="249" y="151"/>
                  </a:cubicBezTo>
                  <a:cubicBezTo>
                    <a:pt x="249" y="151"/>
                    <a:pt x="253" y="166"/>
                    <a:pt x="254" y="179"/>
                  </a:cubicBezTo>
                  <a:cubicBezTo>
                    <a:pt x="255" y="192"/>
                    <a:pt x="258" y="210"/>
                    <a:pt x="258" y="222"/>
                  </a:cubicBezTo>
                  <a:cubicBezTo>
                    <a:pt x="258" y="233"/>
                    <a:pt x="263" y="263"/>
                    <a:pt x="260" y="273"/>
                  </a:cubicBezTo>
                  <a:cubicBezTo>
                    <a:pt x="258" y="283"/>
                    <a:pt x="258" y="287"/>
                    <a:pt x="256" y="288"/>
                  </a:cubicBezTo>
                  <a:cubicBezTo>
                    <a:pt x="253" y="289"/>
                    <a:pt x="253" y="289"/>
                    <a:pt x="253" y="289"/>
                  </a:cubicBezTo>
                  <a:cubicBezTo>
                    <a:pt x="253" y="289"/>
                    <a:pt x="250" y="291"/>
                    <a:pt x="249" y="290"/>
                  </a:cubicBezTo>
                  <a:cubicBezTo>
                    <a:pt x="247" y="289"/>
                    <a:pt x="247" y="289"/>
                    <a:pt x="247" y="289"/>
                  </a:cubicBezTo>
                  <a:cubicBezTo>
                    <a:pt x="247" y="289"/>
                    <a:pt x="241" y="296"/>
                    <a:pt x="238" y="296"/>
                  </a:cubicBezTo>
                  <a:cubicBezTo>
                    <a:pt x="235" y="297"/>
                    <a:pt x="234" y="295"/>
                    <a:pt x="234" y="294"/>
                  </a:cubicBezTo>
                  <a:cubicBezTo>
                    <a:pt x="234" y="294"/>
                    <a:pt x="235" y="291"/>
                    <a:pt x="235" y="291"/>
                  </a:cubicBezTo>
                  <a:cubicBezTo>
                    <a:pt x="235" y="291"/>
                    <a:pt x="235" y="290"/>
                    <a:pt x="235" y="288"/>
                  </a:cubicBezTo>
                  <a:cubicBezTo>
                    <a:pt x="235" y="287"/>
                    <a:pt x="231" y="273"/>
                    <a:pt x="234" y="267"/>
                  </a:cubicBezTo>
                  <a:cubicBezTo>
                    <a:pt x="237" y="261"/>
                    <a:pt x="240" y="256"/>
                    <a:pt x="241" y="254"/>
                  </a:cubicBezTo>
                  <a:cubicBezTo>
                    <a:pt x="241" y="252"/>
                    <a:pt x="241" y="234"/>
                    <a:pt x="238" y="223"/>
                  </a:cubicBezTo>
                  <a:cubicBezTo>
                    <a:pt x="235" y="211"/>
                    <a:pt x="230" y="186"/>
                    <a:pt x="229" y="181"/>
                  </a:cubicBezTo>
                  <a:cubicBezTo>
                    <a:pt x="229" y="176"/>
                    <a:pt x="227" y="170"/>
                    <a:pt x="225" y="165"/>
                  </a:cubicBezTo>
                  <a:cubicBezTo>
                    <a:pt x="224" y="161"/>
                    <a:pt x="223" y="160"/>
                    <a:pt x="223" y="160"/>
                  </a:cubicBezTo>
                  <a:cubicBezTo>
                    <a:pt x="223" y="160"/>
                    <a:pt x="224" y="191"/>
                    <a:pt x="224" y="200"/>
                  </a:cubicBezTo>
                  <a:cubicBezTo>
                    <a:pt x="224" y="210"/>
                    <a:pt x="225" y="243"/>
                    <a:pt x="227" y="251"/>
                  </a:cubicBezTo>
                  <a:cubicBezTo>
                    <a:pt x="229" y="258"/>
                    <a:pt x="229" y="258"/>
                    <a:pt x="229" y="258"/>
                  </a:cubicBezTo>
                  <a:cubicBezTo>
                    <a:pt x="226" y="259"/>
                    <a:pt x="226" y="259"/>
                    <a:pt x="226" y="259"/>
                  </a:cubicBezTo>
                  <a:cubicBezTo>
                    <a:pt x="226" y="259"/>
                    <a:pt x="236" y="295"/>
                    <a:pt x="237" y="315"/>
                  </a:cubicBezTo>
                  <a:cubicBezTo>
                    <a:pt x="238" y="334"/>
                    <a:pt x="240" y="351"/>
                    <a:pt x="243" y="363"/>
                  </a:cubicBezTo>
                  <a:cubicBezTo>
                    <a:pt x="247" y="374"/>
                    <a:pt x="246" y="381"/>
                    <a:pt x="244" y="385"/>
                  </a:cubicBezTo>
                  <a:cubicBezTo>
                    <a:pt x="242" y="389"/>
                    <a:pt x="242" y="389"/>
                    <a:pt x="242" y="389"/>
                  </a:cubicBezTo>
                  <a:cubicBezTo>
                    <a:pt x="242" y="389"/>
                    <a:pt x="242" y="418"/>
                    <a:pt x="242" y="429"/>
                  </a:cubicBezTo>
                  <a:cubicBezTo>
                    <a:pt x="242" y="439"/>
                    <a:pt x="244" y="457"/>
                    <a:pt x="246" y="462"/>
                  </a:cubicBezTo>
                  <a:cubicBezTo>
                    <a:pt x="247" y="466"/>
                    <a:pt x="248" y="468"/>
                    <a:pt x="248" y="468"/>
                  </a:cubicBezTo>
                  <a:cubicBezTo>
                    <a:pt x="248" y="468"/>
                    <a:pt x="254" y="484"/>
                    <a:pt x="260" y="490"/>
                  </a:cubicBezTo>
                  <a:cubicBezTo>
                    <a:pt x="265" y="497"/>
                    <a:pt x="273" y="505"/>
                    <a:pt x="268" y="512"/>
                  </a:cubicBezTo>
                  <a:cubicBezTo>
                    <a:pt x="263" y="518"/>
                    <a:pt x="248" y="519"/>
                    <a:pt x="243" y="513"/>
                  </a:cubicBezTo>
                  <a:cubicBezTo>
                    <a:pt x="238" y="507"/>
                    <a:pt x="236" y="502"/>
                    <a:pt x="236" y="501"/>
                  </a:cubicBezTo>
                  <a:cubicBezTo>
                    <a:pt x="235" y="501"/>
                    <a:pt x="227" y="499"/>
                    <a:pt x="225" y="495"/>
                  </a:cubicBezTo>
                  <a:cubicBezTo>
                    <a:pt x="223" y="491"/>
                    <a:pt x="224" y="488"/>
                    <a:pt x="226" y="485"/>
                  </a:cubicBezTo>
                  <a:cubicBezTo>
                    <a:pt x="227" y="481"/>
                    <a:pt x="229" y="468"/>
                    <a:pt x="228" y="463"/>
                  </a:cubicBezTo>
                  <a:cubicBezTo>
                    <a:pt x="227" y="457"/>
                    <a:pt x="220" y="435"/>
                    <a:pt x="215" y="424"/>
                  </a:cubicBezTo>
                  <a:cubicBezTo>
                    <a:pt x="210" y="412"/>
                    <a:pt x="206" y="399"/>
                    <a:pt x="206" y="395"/>
                  </a:cubicBezTo>
                  <a:cubicBezTo>
                    <a:pt x="205" y="392"/>
                    <a:pt x="205" y="392"/>
                    <a:pt x="205" y="392"/>
                  </a:cubicBezTo>
                  <a:cubicBezTo>
                    <a:pt x="205" y="392"/>
                    <a:pt x="195" y="389"/>
                    <a:pt x="191" y="388"/>
                  </a:cubicBezTo>
                  <a:cubicBezTo>
                    <a:pt x="186" y="388"/>
                    <a:pt x="186" y="386"/>
                    <a:pt x="186" y="386"/>
                  </a:cubicBezTo>
                  <a:cubicBezTo>
                    <a:pt x="186" y="386"/>
                    <a:pt x="182" y="353"/>
                    <a:pt x="180" y="338"/>
                  </a:cubicBezTo>
                  <a:cubicBezTo>
                    <a:pt x="179" y="322"/>
                    <a:pt x="174" y="307"/>
                    <a:pt x="174" y="307"/>
                  </a:cubicBezTo>
                  <a:cubicBezTo>
                    <a:pt x="174" y="307"/>
                    <a:pt x="171" y="328"/>
                    <a:pt x="170" y="340"/>
                  </a:cubicBezTo>
                  <a:cubicBezTo>
                    <a:pt x="169" y="352"/>
                    <a:pt x="168" y="379"/>
                    <a:pt x="168" y="380"/>
                  </a:cubicBezTo>
                  <a:cubicBezTo>
                    <a:pt x="169" y="381"/>
                    <a:pt x="167" y="382"/>
                    <a:pt x="167" y="382"/>
                  </a:cubicBezTo>
                  <a:cubicBezTo>
                    <a:pt x="167" y="382"/>
                    <a:pt x="170" y="390"/>
                    <a:pt x="169" y="406"/>
                  </a:cubicBezTo>
                  <a:cubicBezTo>
                    <a:pt x="169" y="422"/>
                    <a:pt x="168" y="446"/>
                    <a:pt x="168" y="447"/>
                  </a:cubicBezTo>
                  <a:cubicBezTo>
                    <a:pt x="168" y="447"/>
                    <a:pt x="170" y="462"/>
                    <a:pt x="171" y="464"/>
                  </a:cubicBezTo>
                  <a:cubicBezTo>
                    <a:pt x="171" y="466"/>
                    <a:pt x="172" y="488"/>
                    <a:pt x="169" y="489"/>
                  </a:cubicBezTo>
                  <a:cubicBezTo>
                    <a:pt x="166" y="491"/>
                    <a:pt x="161" y="489"/>
                    <a:pt x="157" y="490"/>
                  </a:cubicBezTo>
                  <a:cubicBezTo>
                    <a:pt x="153" y="490"/>
                    <a:pt x="134" y="492"/>
                    <a:pt x="129" y="489"/>
                  </a:cubicBezTo>
                  <a:cubicBezTo>
                    <a:pt x="123" y="485"/>
                    <a:pt x="123" y="480"/>
                    <a:pt x="127" y="478"/>
                  </a:cubicBezTo>
                  <a:cubicBezTo>
                    <a:pt x="131" y="476"/>
                    <a:pt x="138" y="475"/>
                    <a:pt x="142" y="472"/>
                  </a:cubicBezTo>
                  <a:cubicBezTo>
                    <a:pt x="146" y="469"/>
                    <a:pt x="148" y="468"/>
                    <a:pt x="148" y="463"/>
                  </a:cubicBezTo>
                  <a:cubicBezTo>
                    <a:pt x="149" y="458"/>
                    <a:pt x="151" y="451"/>
                    <a:pt x="150" y="443"/>
                  </a:cubicBezTo>
                  <a:cubicBezTo>
                    <a:pt x="150" y="436"/>
                    <a:pt x="145" y="425"/>
                    <a:pt x="142" y="412"/>
                  </a:cubicBezTo>
                  <a:cubicBezTo>
                    <a:pt x="140" y="399"/>
                    <a:pt x="138" y="389"/>
                    <a:pt x="138" y="389"/>
                  </a:cubicBezTo>
                  <a:cubicBezTo>
                    <a:pt x="138" y="389"/>
                    <a:pt x="111" y="389"/>
                    <a:pt x="109" y="387"/>
                  </a:cubicBezTo>
                  <a:cubicBezTo>
                    <a:pt x="107" y="385"/>
                    <a:pt x="105" y="376"/>
                    <a:pt x="108" y="365"/>
                  </a:cubicBezTo>
                  <a:cubicBezTo>
                    <a:pt x="110" y="354"/>
                    <a:pt x="112" y="307"/>
                    <a:pt x="112" y="307"/>
                  </a:cubicBezTo>
                  <a:cubicBezTo>
                    <a:pt x="112" y="307"/>
                    <a:pt x="110" y="284"/>
                    <a:pt x="111" y="275"/>
                  </a:cubicBezTo>
                  <a:cubicBezTo>
                    <a:pt x="112" y="267"/>
                    <a:pt x="114" y="258"/>
                    <a:pt x="114" y="258"/>
                  </a:cubicBezTo>
                  <a:cubicBezTo>
                    <a:pt x="113" y="256"/>
                    <a:pt x="113" y="256"/>
                    <a:pt x="113" y="256"/>
                  </a:cubicBezTo>
                  <a:cubicBezTo>
                    <a:pt x="113" y="232"/>
                    <a:pt x="113" y="232"/>
                    <a:pt x="113" y="232"/>
                  </a:cubicBezTo>
                  <a:cubicBezTo>
                    <a:pt x="113" y="232"/>
                    <a:pt x="106" y="258"/>
                    <a:pt x="105" y="266"/>
                  </a:cubicBezTo>
                  <a:cubicBezTo>
                    <a:pt x="105" y="274"/>
                    <a:pt x="107" y="279"/>
                    <a:pt x="107" y="280"/>
                  </a:cubicBezTo>
                  <a:cubicBezTo>
                    <a:pt x="108" y="282"/>
                    <a:pt x="110" y="295"/>
                    <a:pt x="110" y="297"/>
                  </a:cubicBezTo>
                  <a:cubicBezTo>
                    <a:pt x="110" y="299"/>
                    <a:pt x="109" y="308"/>
                    <a:pt x="107" y="309"/>
                  </a:cubicBezTo>
                  <a:cubicBezTo>
                    <a:pt x="104" y="310"/>
                    <a:pt x="100" y="311"/>
                    <a:pt x="98" y="310"/>
                  </a:cubicBezTo>
                  <a:cubicBezTo>
                    <a:pt x="96" y="310"/>
                    <a:pt x="92" y="311"/>
                    <a:pt x="91" y="309"/>
                  </a:cubicBezTo>
                  <a:cubicBezTo>
                    <a:pt x="89" y="307"/>
                    <a:pt x="91" y="302"/>
                    <a:pt x="90" y="299"/>
                  </a:cubicBezTo>
                  <a:cubicBezTo>
                    <a:pt x="90" y="297"/>
                    <a:pt x="88" y="293"/>
                    <a:pt x="85" y="291"/>
                  </a:cubicBezTo>
                  <a:cubicBezTo>
                    <a:pt x="83" y="289"/>
                    <a:pt x="80" y="284"/>
                    <a:pt x="79" y="280"/>
                  </a:cubicBezTo>
                  <a:cubicBezTo>
                    <a:pt x="77" y="277"/>
                    <a:pt x="76" y="277"/>
                    <a:pt x="76" y="277"/>
                  </a:cubicBezTo>
                  <a:cubicBezTo>
                    <a:pt x="75" y="273"/>
                    <a:pt x="75" y="273"/>
                    <a:pt x="75" y="273"/>
                  </a:cubicBezTo>
                  <a:cubicBezTo>
                    <a:pt x="73" y="267"/>
                    <a:pt x="73" y="267"/>
                    <a:pt x="73" y="267"/>
                  </a:cubicBezTo>
                  <a:cubicBezTo>
                    <a:pt x="73" y="267"/>
                    <a:pt x="79" y="296"/>
                    <a:pt x="80" y="305"/>
                  </a:cubicBezTo>
                  <a:cubicBezTo>
                    <a:pt x="82" y="315"/>
                    <a:pt x="83" y="320"/>
                    <a:pt x="83" y="320"/>
                  </a:cubicBezTo>
                  <a:cubicBezTo>
                    <a:pt x="80" y="323"/>
                    <a:pt x="80" y="323"/>
                    <a:pt x="80" y="323"/>
                  </a:cubicBezTo>
                  <a:cubicBezTo>
                    <a:pt x="80" y="323"/>
                    <a:pt x="90" y="371"/>
                    <a:pt x="91" y="373"/>
                  </a:cubicBezTo>
                  <a:cubicBezTo>
                    <a:pt x="92" y="376"/>
                    <a:pt x="94" y="380"/>
                    <a:pt x="83" y="382"/>
                  </a:cubicBezTo>
                  <a:cubicBezTo>
                    <a:pt x="72" y="384"/>
                    <a:pt x="72" y="384"/>
                    <a:pt x="72" y="384"/>
                  </a:cubicBezTo>
                  <a:cubicBezTo>
                    <a:pt x="72" y="384"/>
                    <a:pt x="72" y="399"/>
                    <a:pt x="70" y="410"/>
                  </a:cubicBezTo>
                  <a:cubicBezTo>
                    <a:pt x="69" y="421"/>
                    <a:pt x="67" y="427"/>
                    <a:pt x="65" y="435"/>
                  </a:cubicBezTo>
                  <a:cubicBezTo>
                    <a:pt x="64" y="443"/>
                    <a:pt x="64" y="448"/>
                    <a:pt x="64" y="450"/>
                  </a:cubicBezTo>
                  <a:cubicBezTo>
                    <a:pt x="64" y="452"/>
                    <a:pt x="68" y="459"/>
                    <a:pt x="67" y="463"/>
                  </a:cubicBezTo>
                  <a:cubicBezTo>
                    <a:pt x="66" y="467"/>
                    <a:pt x="66" y="469"/>
                    <a:pt x="60" y="468"/>
                  </a:cubicBezTo>
                  <a:cubicBezTo>
                    <a:pt x="54" y="467"/>
                    <a:pt x="49" y="467"/>
                    <a:pt x="49" y="460"/>
                  </a:cubicBezTo>
                  <a:cubicBezTo>
                    <a:pt x="50" y="454"/>
                    <a:pt x="51" y="451"/>
                    <a:pt x="51" y="447"/>
                  </a:cubicBezTo>
                  <a:cubicBezTo>
                    <a:pt x="51" y="443"/>
                    <a:pt x="54" y="439"/>
                    <a:pt x="54" y="433"/>
                  </a:cubicBezTo>
                  <a:cubicBezTo>
                    <a:pt x="55" y="427"/>
                    <a:pt x="55" y="422"/>
                    <a:pt x="55" y="417"/>
                  </a:cubicBezTo>
                  <a:cubicBezTo>
                    <a:pt x="55" y="412"/>
                    <a:pt x="56" y="403"/>
                    <a:pt x="56" y="403"/>
                  </a:cubicBezTo>
                  <a:cubicBezTo>
                    <a:pt x="56" y="403"/>
                    <a:pt x="55" y="399"/>
                    <a:pt x="55" y="395"/>
                  </a:cubicBezTo>
                  <a:cubicBezTo>
                    <a:pt x="55" y="391"/>
                    <a:pt x="54" y="382"/>
                    <a:pt x="54" y="382"/>
                  </a:cubicBezTo>
                  <a:cubicBezTo>
                    <a:pt x="44" y="383"/>
                    <a:pt x="44" y="383"/>
                    <a:pt x="44" y="383"/>
                  </a:cubicBezTo>
                  <a:cubicBezTo>
                    <a:pt x="44" y="383"/>
                    <a:pt x="44" y="387"/>
                    <a:pt x="42" y="392"/>
                  </a:cubicBezTo>
                  <a:cubicBezTo>
                    <a:pt x="40" y="397"/>
                    <a:pt x="36" y="406"/>
                    <a:pt x="35" y="410"/>
                  </a:cubicBezTo>
                  <a:cubicBezTo>
                    <a:pt x="35" y="414"/>
                    <a:pt x="29" y="429"/>
                    <a:pt x="28" y="436"/>
                  </a:cubicBezTo>
                  <a:cubicBezTo>
                    <a:pt x="27" y="442"/>
                    <a:pt x="28" y="460"/>
                    <a:pt x="28" y="460"/>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8" name="Gruppieren 73">
            <a:extLst>
              <a:ext uri="{FF2B5EF4-FFF2-40B4-BE49-F238E27FC236}">
                <a16:creationId xmlns:a16="http://schemas.microsoft.com/office/drawing/2014/main" xmlns="" id="{DB33A51E-01BA-472C-A522-B1B82C100E56}"/>
              </a:ext>
            </a:extLst>
          </p:cNvPr>
          <p:cNvGrpSpPr/>
          <p:nvPr/>
        </p:nvGrpSpPr>
        <p:grpSpPr>
          <a:xfrm>
            <a:off x="2218613" y="3862309"/>
            <a:ext cx="510594" cy="453835"/>
            <a:chOff x="8625408" y="2544763"/>
            <a:chExt cx="711200" cy="596900"/>
          </a:xfrm>
          <a:solidFill>
            <a:srgbClr val="002060"/>
          </a:solidFill>
        </p:grpSpPr>
        <p:sp>
          <p:nvSpPr>
            <p:cNvPr id="29" name="Freeform 158">
              <a:extLst>
                <a:ext uri="{FF2B5EF4-FFF2-40B4-BE49-F238E27FC236}">
                  <a16:creationId xmlns:a16="http://schemas.microsoft.com/office/drawing/2014/main" xmlns="" id="{085FECBF-8AAF-4DF0-BE84-857E816D1CF6}"/>
                </a:ext>
              </a:extLst>
            </p:cNvPr>
            <p:cNvSpPr>
              <a:spLocks/>
            </p:cNvSpPr>
            <p:nvPr/>
          </p:nvSpPr>
          <p:spPr bwMode="auto">
            <a:xfrm>
              <a:off x="8625408" y="2687638"/>
              <a:ext cx="711200" cy="454025"/>
            </a:xfrm>
            <a:custGeom>
              <a:avLst/>
              <a:gdLst/>
              <a:ahLst/>
              <a:cxnLst>
                <a:cxn ang="0">
                  <a:pos x="1399" y="76"/>
                </a:cxn>
                <a:cxn ang="0">
                  <a:pos x="1378" y="167"/>
                </a:cxn>
                <a:cxn ang="0">
                  <a:pos x="1143" y="273"/>
                </a:cxn>
                <a:cxn ang="0">
                  <a:pos x="1260" y="402"/>
                </a:cxn>
                <a:cxn ang="0">
                  <a:pos x="1475" y="312"/>
                </a:cxn>
                <a:cxn ang="0">
                  <a:pos x="1710" y="269"/>
                </a:cxn>
                <a:cxn ang="0">
                  <a:pos x="1955" y="278"/>
                </a:cxn>
                <a:cxn ang="0">
                  <a:pos x="2183" y="337"/>
                </a:cxn>
                <a:cxn ang="0">
                  <a:pos x="2390" y="441"/>
                </a:cxn>
                <a:cxn ang="0">
                  <a:pos x="2365" y="232"/>
                </a:cxn>
                <a:cxn ang="0">
                  <a:pos x="2123" y="142"/>
                </a:cxn>
                <a:cxn ang="0">
                  <a:pos x="2211" y="41"/>
                </a:cxn>
                <a:cxn ang="0">
                  <a:pos x="2404" y="69"/>
                </a:cxn>
                <a:cxn ang="0">
                  <a:pos x="2614" y="182"/>
                </a:cxn>
                <a:cxn ang="0">
                  <a:pos x="2755" y="283"/>
                </a:cxn>
                <a:cxn ang="0">
                  <a:pos x="2884" y="405"/>
                </a:cxn>
                <a:cxn ang="0">
                  <a:pos x="2994" y="548"/>
                </a:cxn>
                <a:cxn ang="0">
                  <a:pos x="3077" y="716"/>
                </a:cxn>
                <a:cxn ang="0">
                  <a:pos x="3126" y="908"/>
                </a:cxn>
                <a:cxn ang="0">
                  <a:pos x="3134" y="1105"/>
                </a:cxn>
                <a:cxn ang="0">
                  <a:pos x="3102" y="1262"/>
                </a:cxn>
                <a:cxn ang="0">
                  <a:pos x="3040" y="1413"/>
                </a:cxn>
                <a:cxn ang="0">
                  <a:pos x="2956" y="1552"/>
                </a:cxn>
                <a:cxn ang="0">
                  <a:pos x="2860" y="1678"/>
                </a:cxn>
                <a:cxn ang="0">
                  <a:pos x="2763" y="1787"/>
                </a:cxn>
                <a:cxn ang="0">
                  <a:pos x="2670" y="1877"/>
                </a:cxn>
                <a:cxn ang="0">
                  <a:pos x="2593" y="1944"/>
                </a:cxn>
                <a:cxn ang="0">
                  <a:pos x="2540" y="1987"/>
                </a:cxn>
                <a:cxn ang="0">
                  <a:pos x="2520" y="2002"/>
                </a:cxn>
                <a:cxn ang="0">
                  <a:pos x="1288" y="1778"/>
                </a:cxn>
                <a:cxn ang="0">
                  <a:pos x="896" y="1666"/>
                </a:cxn>
                <a:cxn ang="0">
                  <a:pos x="873" y="1654"/>
                </a:cxn>
                <a:cxn ang="0">
                  <a:pos x="811" y="1624"/>
                </a:cxn>
                <a:cxn ang="0">
                  <a:pos x="720" y="1577"/>
                </a:cxn>
                <a:cxn ang="0">
                  <a:pos x="609" y="1520"/>
                </a:cxn>
                <a:cxn ang="0">
                  <a:pos x="487" y="1459"/>
                </a:cxn>
                <a:cxn ang="0">
                  <a:pos x="365" y="1396"/>
                </a:cxn>
                <a:cxn ang="0">
                  <a:pos x="251" y="1337"/>
                </a:cxn>
                <a:cxn ang="0">
                  <a:pos x="155" y="1287"/>
                </a:cxn>
                <a:cxn ang="0">
                  <a:pos x="87" y="1250"/>
                </a:cxn>
                <a:cxn ang="0">
                  <a:pos x="56" y="1232"/>
                </a:cxn>
                <a:cxn ang="0">
                  <a:pos x="10" y="1163"/>
                </a:cxn>
                <a:cxn ang="0">
                  <a:pos x="0" y="938"/>
                </a:cxn>
                <a:cxn ang="0">
                  <a:pos x="242" y="924"/>
                </a:cxn>
                <a:cxn ang="0">
                  <a:pos x="343" y="858"/>
                </a:cxn>
                <a:cxn ang="0">
                  <a:pos x="425" y="754"/>
                </a:cxn>
                <a:cxn ang="0">
                  <a:pos x="478" y="662"/>
                </a:cxn>
                <a:cxn ang="0">
                  <a:pos x="528" y="591"/>
                </a:cxn>
                <a:cxn ang="0">
                  <a:pos x="575" y="533"/>
                </a:cxn>
                <a:cxn ang="0">
                  <a:pos x="609" y="497"/>
                </a:cxn>
                <a:cxn ang="0">
                  <a:pos x="392" y="266"/>
                </a:cxn>
                <a:cxn ang="0">
                  <a:pos x="1012" y="157"/>
                </a:cxn>
                <a:cxn ang="0">
                  <a:pos x="1261" y="31"/>
                </a:cxn>
              </a:cxnLst>
              <a:rect l="0" t="0" r="r" b="b"/>
              <a:pathLst>
                <a:path w="3136" h="2002">
                  <a:moveTo>
                    <a:pt x="1349" y="0"/>
                  </a:moveTo>
                  <a:lnTo>
                    <a:pt x="1373" y="39"/>
                  </a:lnTo>
                  <a:lnTo>
                    <a:pt x="1399" y="76"/>
                  </a:lnTo>
                  <a:lnTo>
                    <a:pt x="1429" y="111"/>
                  </a:lnTo>
                  <a:lnTo>
                    <a:pt x="1462" y="142"/>
                  </a:lnTo>
                  <a:lnTo>
                    <a:pt x="1378" y="167"/>
                  </a:lnTo>
                  <a:lnTo>
                    <a:pt x="1298" y="198"/>
                  </a:lnTo>
                  <a:lnTo>
                    <a:pt x="1219" y="232"/>
                  </a:lnTo>
                  <a:lnTo>
                    <a:pt x="1143" y="273"/>
                  </a:lnTo>
                  <a:lnTo>
                    <a:pt x="1072" y="318"/>
                  </a:lnTo>
                  <a:lnTo>
                    <a:pt x="1193" y="441"/>
                  </a:lnTo>
                  <a:lnTo>
                    <a:pt x="1260" y="402"/>
                  </a:lnTo>
                  <a:lnTo>
                    <a:pt x="1329" y="367"/>
                  </a:lnTo>
                  <a:lnTo>
                    <a:pt x="1401" y="337"/>
                  </a:lnTo>
                  <a:lnTo>
                    <a:pt x="1475" y="312"/>
                  </a:lnTo>
                  <a:lnTo>
                    <a:pt x="1552" y="292"/>
                  </a:lnTo>
                  <a:lnTo>
                    <a:pt x="1630" y="278"/>
                  </a:lnTo>
                  <a:lnTo>
                    <a:pt x="1710" y="269"/>
                  </a:lnTo>
                  <a:lnTo>
                    <a:pt x="1792" y="266"/>
                  </a:lnTo>
                  <a:lnTo>
                    <a:pt x="1874" y="269"/>
                  </a:lnTo>
                  <a:lnTo>
                    <a:pt x="1955" y="278"/>
                  </a:lnTo>
                  <a:lnTo>
                    <a:pt x="2033" y="292"/>
                  </a:lnTo>
                  <a:lnTo>
                    <a:pt x="2109" y="312"/>
                  </a:lnTo>
                  <a:lnTo>
                    <a:pt x="2183" y="337"/>
                  </a:lnTo>
                  <a:lnTo>
                    <a:pt x="2254" y="367"/>
                  </a:lnTo>
                  <a:lnTo>
                    <a:pt x="2324" y="402"/>
                  </a:lnTo>
                  <a:lnTo>
                    <a:pt x="2390" y="441"/>
                  </a:lnTo>
                  <a:lnTo>
                    <a:pt x="2513" y="318"/>
                  </a:lnTo>
                  <a:lnTo>
                    <a:pt x="2440" y="273"/>
                  </a:lnTo>
                  <a:lnTo>
                    <a:pt x="2365" y="232"/>
                  </a:lnTo>
                  <a:lnTo>
                    <a:pt x="2287" y="198"/>
                  </a:lnTo>
                  <a:lnTo>
                    <a:pt x="2206" y="167"/>
                  </a:lnTo>
                  <a:lnTo>
                    <a:pt x="2123" y="142"/>
                  </a:lnTo>
                  <a:lnTo>
                    <a:pt x="2154" y="111"/>
                  </a:lnTo>
                  <a:lnTo>
                    <a:pt x="2184" y="77"/>
                  </a:lnTo>
                  <a:lnTo>
                    <a:pt x="2211" y="41"/>
                  </a:lnTo>
                  <a:lnTo>
                    <a:pt x="2234" y="3"/>
                  </a:lnTo>
                  <a:lnTo>
                    <a:pt x="2321" y="34"/>
                  </a:lnTo>
                  <a:lnTo>
                    <a:pt x="2404" y="69"/>
                  </a:lnTo>
                  <a:lnTo>
                    <a:pt x="2486" y="109"/>
                  </a:lnTo>
                  <a:lnTo>
                    <a:pt x="2566" y="153"/>
                  </a:lnTo>
                  <a:lnTo>
                    <a:pt x="2614" y="182"/>
                  </a:lnTo>
                  <a:lnTo>
                    <a:pt x="2662" y="214"/>
                  </a:lnTo>
                  <a:lnTo>
                    <a:pt x="2708" y="248"/>
                  </a:lnTo>
                  <a:lnTo>
                    <a:pt x="2755" y="283"/>
                  </a:lnTo>
                  <a:lnTo>
                    <a:pt x="2800" y="321"/>
                  </a:lnTo>
                  <a:lnTo>
                    <a:pt x="2843" y="362"/>
                  </a:lnTo>
                  <a:lnTo>
                    <a:pt x="2884" y="405"/>
                  </a:lnTo>
                  <a:lnTo>
                    <a:pt x="2923" y="450"/>
                  </a:lnTo>
                  <a:lnTo>
                    <a:pt x="2959" y="498"/>
                  </a:lnTo>
                  <a:lnTo>
                    <a:pt x="2994" y="548"/>
                  </a:lnTo>
                  <a:lnTo>
                    <a:pt x="3024" y="602"/>
                  </a:lnTo>
                  <a:lnTo>
                    <a:pt x="3053" y="657"/>
                  </a:lnTo>
                  <a:lnTo>
                    <a:pt x="3077" y="716"/>
                  </a:lnTo>
                  <a:lnTo>
                    <a:pt x="3097" y="777"/>
                  </a:lnTo>
                  <a:lnTo>
                    <a:pt x="3113" y="841"/>
                  </a:lnTo>
                  <a:lnTo>
                    <a:pt x="3126" y="908"/>
                  </a:lnTo>
                  <a:lnTo>
                    <a:pt x="3133" y="977"/>
                  </a:lnTo>
                  <a:lnTo>
                    <a:pt x="3136" y="1050"/>
                  </a:lnTo>
                  <a:lnTo>
                    <a:pt x="3134" y="1105"/>
                  </a:lnTo>
                  <a:lnTo>
                    <a:pt x="3126" y="1158"/>
                  </a:lnTo>
                  <a:lnTo>
                    <a:pt x="3117" y="1210"/>
                  </a:lnTo>
                  <a:lnTo>
                    <a:pt x="3102" y="1262"/>
                  </a:lnTo>
                  <a:lnTo>
                    <a:pt x="3084" y="1313"/>
                  </a:lnTo>
                  <a:lnTo>
                    <a:pt x="3064" y="1364"/>
                  </a:lnTo>
                  <a:lnTo>
                    <a:pt x="3040" y="1413"/>
                  </a:lnTo>
                  <a:lnTo>
                    <a:pt x="3014" y="1461"/>
                  </a:lnTo>
                  <a:lnTo>
                    <a:pt x="2986" y="1507"/>
                  </a:lnTo>
                  <a:lnTo>
                    <a:pt x="2956" y="1552"/>
                  </a:lnTo>
                  <a:lnTo>
                    <a:pt x="2926" y="1595"/>
                  </a:lnTo>
                  <a:lnTo>
                    <a:pt x="2894" y="1638"/>
                  </a:lnTo>
                  <a:lnTo>
                    <a:pt x="2860" y="1678"/>
                  </a:lnTo>
                  <a:lnTo>
                    <a:pt x="2828" y="1716"/>
                  </a:lnTo>
                  <a:lnTo>
                    <a:pt x="2795" y="1753"/>
                  </a:lnTo>
                  <a:lnTo>
                    <a:pt x="2763" y="1787"/>
                  </a:lnTo>
                  <a:lnTo>
                    <a:pt x="2730" y="1819"/>
                  </a:lnTo>
                  <a:lnTo>
                    <a:pt x="2700" y="1850"/>
                  </a:lnTo>
                  <a:lnTo>
                    <a:pt x="2670" y="1877"/>
                  </a:lnTo>
                  <a:lnTo>
                    <a:pt x="2642" y="1902"/>
                  </a:lnTo>
                  <a:lnTo>
                    <a:pt x="2616" y="1924"/>
                  </a:lnTo>
                  <a:lnTo>
                    <a:pt x="2593" y="1944"/>
                  </a:lnTo>
                  <a:lnTo>
                    <a:pt x="2572" y="1961"/>
                  </a:lnTo>
                  <a:lnTo>
                    <a:pt x="2554" y="1976"/>
                  </a:lnTo>
                  <a:lnTo>
                    <a:pt x="2540" y="1987"/>
                  </a:lnTo>
                  <a:lnTo>
                    <a:pt x="2529" y="1995"/>
                  </a:lnTo>
                  <a:lnTo>
                    <a:pt x="2523" y="2001"/>
                  </a:lnTo>
                  <a:lnTo>
                    <a:pt x="2520" y="2002"/>
                  </a:lnTo>
                  <a:lnTo>
                    <a:pt x="2184" y="2002"/>
                  </a:lnTo>
                  <a:lnTo>
                    <a:pt x="2296" y="1778"/>
                  </a:lnTo>
                  <a:lnTo>
                    <a:pt x="1288" y="1778"/>
                  </a:lnTo>
                  <a:lnTo>
                    <a:pt x="1064" y="2002"/>
                  </a:lnTo>
                  <a:lnTo>
                    <a:pt x="784" y="2002"/>
                  </a:lnTo>
                  <a:lnTo>
                    <a:pt x="896" y="1666"/>
                  </a:lnTo>
                  <a:lnTo>
                    <a:pt x="894" y="1665"/>
                  </a:lnTo>
                  <a:lnTo>
                    <a:pt x="886" y="1661"/>
                  </a:lnTo>
                  <a:lnTo>
                    <a:pt x="873" y="1654"/>
                  </a:lnTo>
                  <a:lnTo>
                    <a:pt x="857" y="1646"/>
                  </a:lnTo>
                  <a:lnTo>
                    <a:pt x="836" y="1636"/>
                  </a:lnTo>
                  <a:lnTo>
                    <a:pt x="811" y="1624"/>
                  </a:lnTo>
                  <a:lnTo>
                    <a:pt x="784" y="1610"/>
                  </a:lnTo>
                  <a:lnTo>
                    <a:pt x="753" y="1594"/>
                  </a:lnTo>
                  <a:lnTo>
                    <a:pt x="720" y="1577"/>
                  </a:lnTo>
                  <a:lnTo>
                    <a:pt x="685" y="1560"/>
                  </a:lnTo>
                  <a:lnTo>
                    <a:pt x="648" y="1540"/>
                  </a:lnTo>
                  <a:lnTo>
                    <a:pt x="609" y="1520"/>
                  </a:lnTo>
                  <a:lnTo>
                    <a:pt x="569" y="1500"/>
                  </a:lnTo>
                  <a:lnTo>
                    <a:pt x="529" y="1479"/>
                  </a:lnTo>
                  <a:lnTo>
                    <a:pt x="487" y="1459"/>
                  </a:lnTo>
                  <a:lnTo>
                    <a:pt x="446" y="1437"/>
                  </a:lnTo>
                  <a:lnTo>
                    <a:pt x="405" y="1416"/>
                  </a:lnTo>
                  <a:lnTo>
                    <a:pt x="365" y="1396"/>
                  </a:lnTo>
                  <a:lnTo>
                    <a:pt x="326" y="1375"/>
                  </a:lnTo>
                  <a:lnTo>
                    <a:pt x="288" y="1355"/>
                  </a:lnTo>
                  <a:lnTo>
                    <a:pt x="251" y="1337"/>
                  </a:lnTo>
                  <a:lnTo>
                    <a:pt x="216" y="1318"/>
                  </a:lnTo>
                  <a:lnTo>
                    <a:pt x="184" y="1302"/>
                  </a:lnTo>
                  <a:lnTo>
                    <a:pt x="155" y="1287"/>
                  </a:lnTo>
                  <a:lnTo>
                    <a:pt x="129" y="1273"/>
                  </a:lnTo>
                  <a:lnTo>
                    <a:pt x="106" y="1260"/>
                  </a:lnTo>
                  <a:lnTo>
                    <a:pt x="87" y="1250"/>
                  </a:lnTo>
                  <a:lnTo>
                    <a:pt x="71" y="1241"/>
                  </a:lnTo>
                  <a:lnTo>
                    <a:pt x="62" y="1235"/>
                  </a:lnTo>
                  <a:lnTo>
                    <a:pt x="56" y="1232"/>
                  </a:lnTo>
                  <a:lnTo>
                    <a:pt x="37" y="1212"/>
                  </a:lnTo>
                  <a:lnTo>
                    <a:pt x="21" y="1188"/>
                  </a:lnTo>
                  <a:lnTo>
                    <a:pt x="10" y="1163"/>
                  </a:lnTo>
                  <a:lnTo>
                    <a:pt x="2" y="1136"/>
                  </a:lnTo>
                  <a:lnTo>
                    <a:pt x="0" y="1106"/>
                  </a:lnTo>
                  <a:lnTo>
                    <a:pt x="0" y="938"/>
                  </a:lnTo>
                  <a:lnTo>
                    <a:pt x="168" y="938"/>
                  </a:lnTo>
                  <a:lnTo>
                    <a:pt x="205" y="934"/>
                  </a:lnTo>
                  <a:lnTo>
                    <a:pt x="242" y="924"/>
                  </a:lnTo>
                  <a:lnTo>
                    <a:pt x="277" y="907"/>
                  </a:lnTo>
                  <a:lnTo>
                    <a:pt x="310" y="885"/>
                  </a:lnTo>
                  <a:lnTo>
                    <a:pt x="343" y="858"/>
                  </a:lnTo>
                  <a:lnTo>
                    <a:pt x="373" y="826"/>
                  </a:lnTo>
                  <a:lnTo>
                    <a:pt x="400" y="792"/>
                  </a:lnTo>
                  <a:lnTo>
                    <a:pt x="425" y="754"/>
                  </a:lnTo>
                  <a:lnTo>
                    <a:pt x="448" y="714"/>
                  </a:lnTo>
                  <a:lnTo>
                    <a:pt x="461" y="689"/>
                  </a:lnTo>
                  <a:lnTo>
                    <a:pt x="478" y="662"/>
                  </a:lnTo>
                  <a:lnTo>
                    <a:pt x="494" y="638"/>
                  </a:lnTo>
                  <a:lnTo>
                    <a:pt x="510" y="614"/>
                  </a:lnTo>
                  <a:lnTo>
                    <a:pt x="528" y="591"/>
                  </a:lnTo>
                  <a:lnTo>
                    <a:pt x="545" y="570"/>
                  </a:lnTo>
                  <a:lnTo>
                    <a:pt x="561" y="551"/>
                  </a:lnTo>
                  <a:lnTo>
                    <a:pt x="575" y="533"/>
                  </a:lnTo>
                  <a:lnTo>
                    <a:pt x="589" y="518"/>
                  </a:lnTo>
                  <a:lnTo>
                    <a:pt x="600" y="506"/>
                  </a:lnTo>
                  <a:lnTo>
                    <a:pt x="609" y="497"/>
                  </a:lnTo>
                  <a:lnTo>
                    <a:pt x="614" y="492"/>
                  </a:lnTo>
                  <a:lnTo>
                    <a:pt x="616" y="490"/>
                  </a:lnTo>
                  <a:lnTo>
                    <a:pt x="392" y="266"/>
                  </a:lnTo>
                  <a:lnTo>
                    <a:pt x="862" y="266"/>
                  </a:lnTo>
                  <a:lnTo>
                    <a:pt x="935" y="210"/>
                  </a:lnTo>
                  <a:lnTo>
                    <a:pt x="1012" y="157"/>
                  </a:lnTo>
                  <a:lnTo>
                    <a:pt x="1091" y="111"/>
                  </a:lnTo>
                  <a:lnTo>
                    <a:pt x="1175" y="68"/>
                  </a:lnTo>
                  <a:lnTo>
                    <a:pt x="1261" y="31"/>
                  </a:lnTo>
                  <a:lnTo>
                    <a:pt x="13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59">
              <a:extLst>
                <a:ext uri="{FF2B5EF4-FFF2-40B4-BE49-F238E27FC236}">
                  <a16:creationId xmlns:a16="http://schemas.microsoft.com/office/drawing/2014/main" xmlns="" id="{E8ACC80F-DA9D-4DDB-8D6C-2C88248942A2}"/>
                </a:ext>
              </a:extLst>
            </p:cNvPr>
            <p:cNvSpPr>
              <a:spLocks/>
            </p:cNvSpPr>
            <p:nvPr/>
          </p:nvSpPr>
          <p:spPr bwMode="auto">
            <a:xfrm>
              <a:off x="8942908" y="2544763"/>
              <a:ext cx="177800" cy="177800"/>
            </a:xfrm>
            <a:custGeom>
              <a:avLst/>
              <a:gdLst/>
              <a:ahLst/>
              <a:cxnLst>
                <a:cxn ang="0">
                  <a:pos x="392" y="0"/>
                </a:cxn>
                <a:cxn ang="0">
                  <a:pos x="442" y="3"/>
                </a:cxn>
                <a:cxn ang="0">
                  <a:pos x="488" y="12"/>
                </a:cxn>
                <a:cxn ang="0">
                  <a:pos x="534" y="26"/>
                </a:cxn>
                <a:cxn ang="0">
                  <a:pos x="576" y="46"/>
                </a:cxn>
                <a:cxn ang="0">
                  <a:pos x="615" y="71"/>
                </a:cxn>
                <a:cxn ang="0">
                  <a:pos x="652" y="99"/>
                </a:cxn>
                <a:cxn ang="0">
                  <a:pos x="685" y="131"/>
                </a:cxn>
                <a:cxn ang="0">
                  <a:pos x="714" y="168"/>
                </a:cxn>
                <a:cxn ang="0">
                  <a:pos x="738" y="208"/>
                </a:cxn>
                <a:cxn ang="0">
                  <a:pos x="758" y="250"/>
                </a:cxn>
                <a:cxn ang="0">
                  <a:pos x="772" y="295"/>
                </a:cxn>
                <a:cxn ang="0">
                  <a:pos x="781" y="343"/>
                </a:cxn>
                <a:cxn ang="0">
                  <a:pos x="784" y="392"/>
                </a:cxn>
                <a:cxn ang="0">
                  <a:pos x="781" y="441"/>
                </a:cxn>
                <a:cxn ang="0">
                  <a:pos x="772" y="489"/>
                </a:cxn>
                <a:cxn ang="0">
                  <a:pos x="758" y="533"/>
                </a:cxn>
                <a:cxn ang="0">
                  <a:pos x="738" y="577"/>
                </a:cxn>
                <a:cxn ang="0">
                  <a:pos x="714" y="616"/>
                </a:cxn>
                <a:cxn ang="0">
                  <a:pos x="685" y="653"/>
                </a:cxn>
                <a:cxn ang="0">
                  <a:pos x="652" y="685"/>
                </a:cxn>
                <a:cxn ang="0">
                  <a:pos x="615" y="714"/>
                </a:cxn>
                <a:cxn ang="0">
                  <a:pos x="576" y="739"/>
                </a:cxn>
                <a:cxn ang="0">
                  <a:pos x="534" y="758"/>
                </a:cxn>
                <a:cxn ang="0">
                  <a:pos x="488" y="772"/>
                </a:cxn>
                <a:cxn ang="0">
                  <a:pos x="442" y="781"/>
                </a:cxn>
                <a:cxn ang="0">
                  <a:pos x="392" y="784"/>
                </a:cxn>
                <a:cxn ang="0">
                  <a:pos x="343" y="781"/>
                </a:cxn>
                <a:cxn ang="0">
                  <a:pos x="295" y="772"/>
                </a:cxn>
                <a:cxn ang="0">
                  <a:pos x="251" y="758"/>
                </a:cxn>
                <a:cxn ang="0">
                  <a:pos x="208" y="739"/>
                </a:cxn>
                <a:cxn ang="0">
                  <a:pos x="168" y="714"/>
                </a:cxn>
                <a:cxn ang="0">
                  <a:pos x="132" y="685"/>
                </a:cxn>
                <a:cxn ang="0">
                  <a:pos x="98" y="653"/>
                </a:cxn>
                <a:cxn ang="0">
                  <a:pos x="70" y="616"/>
                </a:cxn>
                <a:cxn ang="0">
                  <a:pos x="46" y="577"/>
                </a:cxn>
                <a:cxn ang="0">
                  <a:pos x="27" y="533"/>
                </a:cxn>
                <a:cxn ang="0">
                  <a:pos x="12" y="489"/>
                </a:cxn>
                <a:cxn ang="0">
                  <a:pos x="3" y="441"/>
                </a:cxn>
                <a:cxn ang="0">
                  <a:pos x="0" y="392"/>
                </a:cxn>
                <a:cxn ang="0">
                  <a:pos x="3" y="343"/>
                </a:cxn>
                <a:cxn ang="0">
                  <a:pos x="12" y="295"/>
                </a:cxn>
                <a:cxn ang="0">
                  <a:pos x="27" y="250"/>
                </a:cxn>
                <a:cxn ang="0">
                  <a:pos x="46" y="208"/>
                </a:cxn>
                <a:cxn ang="0">
                  <a:pos x="70" y="168"/>
                </a:cxn>
                <a:cxn ang="0">
                  <a:pos x="98" y="131"/>
                </a:cxn>
                <a:cxn ang="0">
                  <a:pos x="132" y="99"/>
                </a:cxn>
                <a:cxn ang="0">
                  <a:pos x="168" y="71"/>
                </a:cxn>
                <a:cxn ang="0">
                  <a:pos x="208" y="46"/>
                </a:cxn>
                <a:cxn ang="0">
                  <a:pos x="251" y="26"/>
                </a:cxn>
                <a:cxn ang="0">
                  <a:pos x="295" y="12"/>
                </a:cxn>
                <a:cxn ang="0">
                  <a:pos x="343" y="3"/>
                </a:cxn>
                <a:cxn ang="0">
                  <a:pos x="392" y="0"/>
                </a:cxn>
              </a:cxnLst>
              <a:rect l="0" t="0" r="r" b="b"/>
              <a:pathLst>
                <a:path w="784" h="784">
                  <a:moveTo>
                    <a:pt x="392" y="0"/>
                  </a:moveTo>
                  <a:lnTo>
                    <a:pt x="442" y="3"/>
                  </a:lnTo>
                  <a:lnTo>
                    <a:pt x="488" y="12"/>
                  </a:lnTo>
                  <a:lnTo>
                    <a:pt x="534" y="26"/>
                  </a:lnTo>
                  <a:lnTo>
                    <a:pt x="576" y="46"/>
                  </a:lnTo>
                  <a:lnTo>
                    <a:pt x="615" y="71"/>
                  </a:lnTo>
                  <a:lnTo>
                    <a:pt x="652" y="99"/>
                  </a:lnTo>
                  <a:lnTo>
                    <a:pt x="685" y="131"/>
                  </a:lnTo>
                  <a:lnTo>
                    <a:pt x="714" y="168"/>
                  </a:lnTo>
                  <a:lnTo>
                    <a:pt x="738" y="208"/>
                  </a:lnTo>
                  <a:lnTo>
                    <a:pt x="758" y="250"/>
                  </a:lnTo>
                  <a:lnTo>
                    <a:pt x="772" y="295"/>
                  </a:lnTo>
                  <a:lnTo>
                    <a:pt x="781" y="343"/>
                  </a:lnTo>
                  <a:lnTo>
                    <a:pt x="784" y="392"/>
                  </a:lnTo>
                  <a:lnTo>
                    <a:pt x="781" y="441"/>
                  </a:lnTo>
                  <a:lnTo>
                    <a:pt x="772" y="489"/>
                  </a:lnTo>
                  <a:lnTo>
                    <a:pt x="758" y="533"/>
                  </a:lnTo>
                  <a:lnTo>
                    <a:pt x="738" y="577"/>
                  </a:lnTo>
                  <a:lnTo>
                    <a:pt x="714" y="616"/>
                  </a:lnTo>
                  <a:lnTo>
                    <a:pt x="685" y="653"/>
                  </a:lnTo>
                  <a:lnTo>
                    <a:pt x="652" y="685"/>
                  </a:lnTo>
                  <a:lnTo>
                    <a:pt x="615" y="714"/>
                  </a:lnTo>
                  <a:lnTo>
                    <a:pt x="576" y="739"/>
                  </a:lnTo>
                  <a:lnTo>
                    <a:pt x="534" y="758"/>
                  </a:lnTo>
                  <a:lnTo>
                    <a:pt x="488" y="772"/>
                  </a:lnTo>
                  <a:lnTo>
                    <a:pt x="442" y="781"/>
                  </a:lnTo>
                  <a:lnTo>
                    <a:pt x="392" y="784"/>
                  </a:lnTo>
                  <a:lnTo>
                    <a:pt x="343" y="781"/>
                  </a:lnTo>
                  <a:lnTo>
                    <a:pt x="295" y="772"/>
                  </a:lnTo>
                  <a:lnTo>
                    <a:pt x="251" y="758"/>
                  </a:lnTo>
                  <a:lnTo>
                    <a:pt x="208" y="739"/>
                  </a:lnTo>
                  <a:lnTo>
                    <a:pt x="168" y="714"/>
                  </a:lnTo>
                  <a:lnTo>
                    <a:pt x="132" y="685"/>
                  </a:lnTo>
                  <a:lnTo>
                    <a:pt x="98" y="653"/>
                  </a:lnTo>
                  <a:lnTo>
                    <a:pt x="70" y="616"/>
                  </a:lnTo>
                  <a:lnTo>
                    <a:pt x="46" y="577"/>
                  </a:lnTo>
                  <a:lnTo>
                    <a:pt x="27" y="533"/>
                  </a:lnTo>
                  <a:lnTo>
                    <a:pt x="12" y="489"/>
                  </a:lnTo>
                  <a:lnTo>
                    <a:pt x="3" y="441"/>
                  </a:lnTo>
                  <a:lnTo>
                    <a:pt x="0" y="392"/>
                  </a:lnTo>
                  <a:lnTo>
                    <a:pt x="3" y="343"/>
                  </a:lnTo>
                  <a:lnTo>
                    <a:pt x="12" y="295"/>
                  </a:lnTo>
                  <a:lnTo>
                    <a:pt x="27" y="250"/>
                  </a:lnTo>
                  <a:lnTo>
                    <a:pt x="46" y="208"/>
                  </a:lnTo>
                  <a:lnTo>
                    <a:pt x="70" y="168"/>
                  </a:lnTo>
                  <a:lnTo>
                    <a:pt x="98" y="131"/>
                  </a:lnTo>
                  <a:lnTo>
                    <a:pt x="132" y="99"/>
                  </a:lnTo>
                  <a:lnTo>
                    <a:pt x="168" y="71"/>
                  </a:lnTo>
                  <a:lnTo>
                    <a:pt x="208" y="46"/>
                  </a:lnTo>
                  <a:lnTo>
                    <a:pt x="251" y="26"/>
                  </a:lnTo>
                  <a:lnTo>
                    <a:pt x="295" y="12"/>
                  </a:lnTo>
                  <a:lnTo>
                    <a:pt x="343" y="3"/>
                  </a:lnTo>
                  <a:lnTo>
                    <a:pt x="3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1" name="Freeform 28">
            <a:extLst>
              <a:ext uri="{FF2B5EF4-FFF2-40B4-BE49-F238E27FC236}">
                <a16:creationId xmlns:a16="http://schemas.microsoft.com/office/drawing/2014/main" xmlns="" id="{58FC008B-FF0E-483D-845D-E6E4B15CB34F}"/>
              </a:ext>
            </a:extLst>
          </p:cNvPr>
          <p:cNvSpPr>
            <a:spLocks noEditPoints="1"/>
          </p:cNvSpPr>
          <p:nvPr/>
        </p:nvSpPr>
        <p:spPr bwMode="auto">
          <a:xfrm>
            <a:off x="2173291" y="5261414"/>
            <a:ext cx="601237" cy="405313"/>
          </a:xfrm>
          <a:custGeom>
            <a:avLst/>
            <a:gdLst/>
            <a:ahLst/>
            <a:cxnLst>
              <a:cxn ang="0">
                <a:pos x="458" y="227"/>
              </a:cxn>
              <a:cxn ang="0">
                <a:pos x="141" y="248"/>
              </a:cxn>
              <a:cxn ang="0">
                <a:pos x="350" y="43"/>
              </a:cxn>
              <a:cxn ang="0">
                <a:pos x="263" y="43"/>
              </a:cxn>
              <a:cxn ang="0">
                <a:pos x="202" y="220"/>
              </a:cxn>
              <a:cxn ang="0">
                <a:pos x="188" y="206"/>
              </a:cxn>
              <a:cxn ang="0">
                <a:pos x="174" y="220"/>
              </a:cxn>
              <a:cxn ang="0">
                <a:pos x="166" y="208"/>
              </a:cxn>
              <a:cxn ang="0">
                <a:pos x="212" y="160"/>
              </a:cxn>
              <a:cxn ang="0">
                <a:pos x="266" y="111"/>
              </a:cxn>
              <a:cxn ang="0">
                <a:pos x="339" y="111"/>
              </a:cxn>
              <a:cxn ang="0">
                <a:pos x="392" y="142"/>
              </a:cxn>
              <a:cxn ang="0">
                <a:pos x="420" y="196"/>
              </a:cxn>
              <a:cxn ang="0">
                <a:pos x="378" y="220"/>
              </a:cxn>
              <a:cxn ang="0">
                <a:pos x="370" y="213"/>
              </a:cxn>
              <a:cxn ang="0">
                <a:pos x="360" y="141"/>
              </a:cxn>
              <a:cxn ang="0">
                <a:pos x="238" y="155"/>
              </a:cxn>
              <a:cxn ang="0">
                <a:pos x="245" y="220"/>
              </a:cxn>
              <a:cxn ang="0">
                <a:pos x="256" y="220"/>
              </a:cxn>
              <a:cxn ang="0">
                <a:pos x="364" y="213"/>
              </a:cxn>
              <a:cxn ang="0">
                <a:pos x="360" y="147"/>
              </a:cxn>
              <a:cxn ang="0">
                <a:pos x="245" y="154"/>
              </a:cxn>
              <a:cxn ang="0">
                <a:pos x="256" y="220"/>
              </a:cxn>
              <a:cxn ang="0">
                <a:pos x="164" y="174"/>
              </a:cxn>
              <a:cxn ang="0">
                <a:pos x="172" y="123"/>
              </a:cxn>
              <a:cxn ang="0">
                <a:pos x="82" y="117"/>
              </a:cxn>
              <a:cxn ang="0">
                <a:pos x="79" y="168"/>
              </a:cxn>
              <a:cxn ang="0">
                <a:pos x="158" y="36"/>
              </a:cxn>
              <a:cxn ang="0">
                <a:pos x="91" y="36"/>
              </a:cxn>
              <a:cxn ang="0">
                <a:pos x="192" y="113"/>
              </a:cxn>
              <a:cxn ang="0">
                <a:pos x="209" y="146"/>
              </a:cxn>
              <a:cxn ang="0">
                <a:pos x="209" y="146"/>
              </a:cxn>
              <a:cxn ang="0">
                <a:pos x="209" y="146"/>
              </a:cxn>
              <a:cxn ang="0">
                <a:pos x="209" y="147"/>
              </a:cxn>
              <a:cxn ang="0">
                <a:pos x="208" y="147"/>
              </a:cxn>
              <a:cxn ang="0">
                <a:pos x="208" y="147"/>
              </a:cxn>
              <a:cxn ang="0">
                <a:pos x="208" y="147"/>
              </a:cxn>
              <a:cxn ang="0">
                <a:pos x="208" y="147"/>
              </a:cxn>
              <a:cxn ang="0">
                <a:pos x="208" y="148"/>
              </a:cxn>
              <a:cxn ang="0">
                <a:pos x="208" y="148"/>
              </a:cxn>
              <a:cxn ang="0">
                <a:pos x="208" y="148"/>
              </a:cxn>
              <a:cxn ang="0">
                <a:pos x="208" y="148"/>
              </a:cxn>
              <a:cxn ang="0">
                <a:pos x="181" y="174"/>
              </a:cxn>
              <a:cxn ang="0">
                <a:pos x="174" y="169"/>
              </a:cxn>
              <a:cxn ang="0">
                <a:pos x="167" y="112"/>
              </a:cxn>
              <a:cxn ang="0">
                <a:pos x="71" y="123"/>
              </a:cxn>
              <a:cxn ang="0">
                <a:pos x="76" y="174"/>
              </a:cxn>
              <a:cxn ang="0">
                <a:pos x="46" y="174"/>
              </a:cxn>
              <a:cxn ang="0">
                <a:pos x="56" y="115"/>
              </a:cxn>
              <a:cxn ang="0">
                <a:pos x="56" y="115"/>
              </a:cxn>
              <a:cxn ang="0">
                <a:pos x="99" y="89"/>
              </a:cxn>
              <a:cxn ang="0">
                <a:pos x="156" y="89"/>
              </a:cxn>
              <a:cxn ang="0">
                <a:pos x="192" y="113"/>
              </a:cxn>
              <a:cxn ang="0">
                <a:pos x="179" y="179"/>
              </a:cxn>
              <a:cxn ang="0">
                <a:pos x="0" y="196"/>
              </a:cxn>
            </a:cxnLst>
            <a:rect l="0" t="0" r="r" b="b"/>
            <a:pathLst>
              <a:path w="458" h="248">
                <a:moveTo>
                  <a:pt x="141" y="227"/>
                </a:moveTo>
                <a:cubicBezTo>
                  <a:pt x="458" y="227"/>
                  <a:pt x="458" y="227"/>
                  <a:pt x="458" y="227"/>
                </a:cubicBezTo>
                <a:cubicBezTo>
                  <a:pt x="458" y="248"/>
                  <a:pt x="458" y="248"/>
                  <a:pt x="458" y="248"/>
                </a:cubicBezTo>
                <a:cubicBezTo>
                  <a:pt x="141" y="248"/>
                  <a:pt x="141" y="248"/>
                  <a:pt x="141" y="248"/>
                </a:cubicBezTo>
                <a:cubicBezTo>
                  <a:pt x="141" y="227"/>
                  <a:pt x="141" y="227"/>
                  <a:pt x="141" y="227"/>
                </a:cubicBezTo>
                <a:close/>
                <a:moveTo>
                  <a:pt x="350" y="43"/>
                </a:moveTo>
                <a:cubicBezTo>
                  <a:pt x="349" y="20"/>
                  <a:pt x="333" y="0"/>
                  <a:pt x="306" y="0"/>
                </a:cubicBezTo>
                <a:cubicBezTo>
                  <a:pt x="279" y="0"/>
                  <a:pt x="264" y="20"/>
                  <a:pt x="263" y="43"/>
                </a:cubicBezTo>
                <a:cubicBezTo>
                  <a:pt x="263" y="135"/>
                  <a:pt x="350" y="133"/>
                  <a:pt x="350" y="43"/>
                </a:cubicBezTo>
                <a:close/>
                <a:moveTo>
                  <a:pt x="202" y="220"/>
                </a:moveTo>
                <a:cubicBezTo>
                  <a:pt x="202" y="219"/>
                  <a:pt x="202" y="218"/>
                  <a:pt x="202" y="216"/>
                </a:cubicBezTo>
                <a:cubicBezTo>
                  <a:pt x="202" y="211"/>
                  <a:pt x="196" y="206"/>
                  <a:pt x="188" y="206"/>
                </a:cubicBezTo>
                <a:cubicBezTo>
                  <a:pt x="180" y="206"/>
                  <a:pt x="174" y="211"/>
                  <a:pt x="174" y="216"/>
                </a:cubicBezTo>
                <a:cubicBezTo>
                  <a:pt x="174" y="218"/>
                  <a:pt x="174" y="219"/>
                  <a:pt x="174" y="220"/>
                </a:cubicBezTo>
                <a:cubicBezTo>
                  <a:pt x="171" y="220"/>
                  <a:pt x="171" y="220"/>
                  <a:pt x="171" y="220"/>
                </a:cubicBezTo>
                <a:cubicBezTo>
                  <a:pt x="168" y="217"/>
                  <a:pt x="166" y="212"/>
                  <a:pt x="166" y="208"/>
                </a:cubicBezTo>
                <a:cubicBezTo>
                  <a:pt x="166" y="198"/>
                  <a:pt x="174" y="190"/>
                  <a:pt x="185" y="187"/>
                </a:cubicBezTo>
                <a:cubicBezTo>
                  <a:pt x="198" y="183"/>
                  <a:pt x="206" y="172"/>
                  <a:pt x="212" y="160"/>
                </a:cubicBezTo>
                <a:cubicBezTo>
                  <a:pt x="217" y="152"/>
                  <a:pt x="218" y="145"/>
                  <a:pt x="224" y="137"/>
                </a:cubicBezTo>
                <a:cubicBezTo>
                  <a:pt x="233" y="123"/>
                  <a:pt x="249" y="111"/>
                  <a:pt x="266" y="111"/>
                </a:cubicBezTo>
                <a:cubicBezTo>
                  <a:pt x="274" y="111"/>
                  <a:pt x="274" y="111"/>
                  <a:pt x="274" y="111"/>
                </a:cubicBezTo>
                <a:cubicBezTo>
                  <a:pt x="292" y="129"/>
                  <a:pt x="320" y="129"/>
                  <a:pt x="339" y="111"/>
                </a:cubicBezTo>
                <a:cubicBezTo>
                  <a:pt x="346" y="111"/>
                  <a:pt x="346" y="111"/>
                  <a:pt x="346" y="111"/>
                </a:cubicBezTo>
                <a:cubicBezTo>
                  <a:pt x="366" y="111"/>
                  <a:pt x="383" y="126"/>
                  <a:pt x="392" y="142"/>
                </a:cubicBezTo>
                <a:cubicBezTo>
                  <a:pt x="393" y="143"/>
                  <a:pt x="393" y="143"/>
                  <a:pt x="393" y="144"/>
                </a:cubicBezTo>
                <a:cubicBezTo>
                  <a:pt x="398" y="153"/>
                  <a:pt x="413" y="180"/>
                  <a:pt x="420" y="196"/>
                </a:cubicBezTo>
                <a:cubicBezTo>
                  <a:pt x="426" y="211"/>
                  <a:pt x="424" y="220"/>
                  <a:pt x="407" y="220"/>
                </a:cubicBezTo>
                <a:cubicBezTo>
                  <a:pt x="378" y="220"/>
                  <a:pt x="378" y="220"/>
                  <a:pt x="378" y="220"/>
                </a:cubicBezTo>
                <a:cubicBezTo>
                  <a:pt x="368" y="220"/>
                  <a:pt x="368" y="220"/>
                  <a:pt x="368" y="220"/>
                </a:cubicBezTo>
                <a:cubicBezTo>
                  <a:pt x="370" y="218"/>
                  <a:pt x="370" y="216"/>
                  <a:pt x="370" y="213"/>
                </a:cubicBezTo>
                <a:cubicBezTo>
                  <a:pt x="374" y="155"/>
                  <a:pt x="374" y="155"/>
                  <a:pt x="374" y="155"/>
                </a:cubicBezTo>
                <a:cubicBezTo>
                  <a:pt x="375" y="147"/>
                  <a:pt x="368" y="141"/>
                  <a:pt x="360" y="141"/>
                </a:cubicBezTo>
                <a:cubicBezTo>
                  <a:pt x="252" y="141"/>
                  <a:pt x="252" y="141"/>
                  <a:pt x="252" y="141"/>
                </a:cubicBezTo>
                <a:cubicBezTo>
                  <a:pt x="245" y="141"/>
                  <a:pt x="238" y="147"/>
                  <a:pt x="238" y="155"/>
                </a:cubicBezTo>
                <a:cubicBezTo>
                  <a:pt x="242" y="213"/>
                  <a:pt x="242" y="213"/>
                  <a:pt x="242" y="213"/>
                </a:cubicBezTo>
                <a:cubicBezTo>
                  <a:pt x="242" y="216"/>
                  <a:pt x="243" y="218"/>
                  <a:pt x="245" y="220"/>
                </a:cubicBezTo>
                <a:cubicBezTo>
                  <a:pt x="230" y="220"/>
                  <a:pt x="216" y="220"/>
                  <a:pt x="202" y="220"/>
                </a:cubicBezTo>
                <a:close/>
                <a:moveTo>
                  <a:pt x="256" y="220"/>
                </a:moveTo>
                <a:cubicBezTo>
                  <a:pt x="357" y="220"/>
                  <a:pt x="357" y="220"/>
                  <a:pt x="357" y="220"/>
                </a:cubicBezTo>
                <a:cubicBezTo>
                  <a:pt x="361" y="220"/>
                  <a:pt x="364" y="217"/>
                  <a:pt x="364" y="213"/>
                </a:cubicBezTo>
                <a:cubicBezTo>
                  <a:pt x="368" y="154"/>
                  <a:pt x="368" y="154"/>
                  <a:pt x="368" y="154"/>
                </a:cubicBezTo>
                <a:cubicBezTo>
                  <a:pt x="368" y="150"/>
                  <a:pt x="365" y="147"/>
                  <a:pt x="360" y="147"/>
                </a:cubicBezTo>
                <a:cubicBezTo>
                  <a:pt x="252" y="147"/>
                  <a:pt x="252" y="147"/>
                  <a:pt x="252" y="147"/>
                </a:cubicBezTo>
                <a:cubicBezTo>
                  <a:pt x="248" y="147"/>
                  <a:pt x="244" y="150"/>
                  <a:pt x="245" y="154"/>
                </a:cubicBezTo>
                <a:cubicBezTo>
                  <a:pt x="249" y="213"/>
                  <a:pt x="249" y="213"/>
                  <a:pt x="249" y="213"/>
                </a:cubicBezTo>
                <a:cubicBezTo>
                  <a:pt x="249" y="217"/>
                  <a:pt x="252" y="220"/>
                  <a:pt x="256" y="220"/>
                </a:cubicBezTo>
                <a:close/>
                <a:moveTo>
                  <a:pt x="85" y="174"/>
                </a:moveTo>
                <a:cubicBezTo>
                  <a:pt x="164" y="174"/>
                  <a:pt x="164" y="174"/>
                  <a:pt x="164" y="174"/>
                </a:cubicBezTo>
                <a:cubicBezTo>
                  <a:pt x="167" y="174"/>
                  <a:pt x="169" y="172"/>
                  <a:pt x="169" y="168"/>
                </a:cubicBezTo>
                <a:cubicBezTo>
                  <a:pt x="172" y="123"/>
                  <a:pt x="172" y="123"/>
                  <a:pt x="172" y="123"/>
                </a:cubicBezTo>
                <a:cubicBezTo>
                  <a:pt x="173" y="120"/>
                  <a:pt x="170" y="117"/>
                  <a:pt x="167" y="117"/>
                </a:cubicBezTo>
                <a:cubicBezTo>
                  <a:pt x="82" y="117"/>
                  <a:pt x="82" y="117"/>
                  <a:pt x="82" y="117"/>
                </a:cubicBezTo>
                <a:cubicBezTo>
                  <a:pt x="79" y="117"/>
                  <a:pt x="76" y="120"/>
                  <a:pt x="76" y="123"/>
                </a:cubicBezTo>
                <a:cubicBezTo>
                  <a:pt x="79" y="168"/>
                  <a:pt x="79" y="168"/>
                  <a:pt x="79" y="168"/>
                </a:cubicBezTo>
                <a:cubicBezTo>
                  <a:pt x="79" y="172"/>
                  <a:pt x="82" y="174"/>
                  <a:pt x="85" y="174"/>
                </a:cubicBezTo>
                <a:close/>
                <a:moveTo>
                  <a:pt x="158" y="36"/>
                </a:moveTo>
                <a:cubicBezTo>
                  <a:pt x="157" y="17"/>
                  <a:pt x="145" y="2"/>
                  <a:pt x="124" y="2"/>
                </a:cubicBezTo>
                <a:cubicBezTo>
                  <a:pt x="103" y="2"/>
                  <a:pt x="91" y="17"/>
                  <a:pt x="91" y="36"/>
                </a:cubicBezTo>
                <a:cubicBezTo>
                  <a:pt x="91" y="107"/>
                  <a:pt x="158" y="106"/>
                  <a:pt x="158" y="36"/>
                </a:cubicBezTo>
                <a:close/>
                <a:moveTo>
                  <a:pt x="192" y="113"/>
                </a:moveTo>
                <a:cubicBezTo>
                  <a:pt x="194" y="118"/>
                  <a:pt x="203" y="133"/>
                  <a:pt x="209" y="146"/>
                </a:cubicBezTo>
                <a:cubicBezTo>
                  <a:pt x="209" y="146"/>
                  <a:pt x="209" y="146"/>
                  <a:pt x="209" y="146"/>
                </a:cubicBezTo>
                <a:cubicBezTo>
                  <a:pt x="209" y="146"/>
                  <a:pt x="209" y="146"/>
                  <a:pt x="209" y="146"/>
                </a:cubicBezTo>
                <a:cubicBezTo>
                  <a:pt x="209" y="146"/>
                  <a:pt x="209" y="146"/>
                  <a:pt x="209" y="146"/>
                </a:cubicBezTo>
                <a:cubicBezTo>
                  <a:pt x="209" y="146"/>
                  <a:pt x="209" y="146"/>
                  <a:pt x="209" y="146"/>
                </a:cubicBezTo>
                <a:cubicBezTo>
                  <a:pt x="209" y="146"/>
                  <a:pt x="209" y="146"/>
                  <a:pt x="209" y="146"/>
                </a:cubicBezTo>
                <a:cubicBezTo>
                  <a:pt x="209" y="146"/>
                  <a:pt x="209" y="146"/>
                  <a:pt x="209" y="146"/>
                </a:cubicBezTo>
                <a:cubicBezTo>
                  <a:pt x="209" y="147"/>
                  <a:pt x="209" y="147"/>
                  <a:pt x="209" y="147"/>
                </a:cubicBezTo>
                <a:cubicBezTo>
                  <a:pt x="208" y="147"/>
                  <a:pt x="208" y="147"/>
                  <a:pt x="208" y="147"/>
                </a:cubicBezTo>
                <a:cubicBezTo>
                  <a:pt x="208" y="147"/>
                  <a:pt x="208" y="147"/>
                  <a:pt x="208" y="147"/>
                </a:cubicBezTo>
                <a:cubicBezTo>
                  <a:pt x="208" y="147"/>
                  <a:pt x="208" y="147"/>
                  <a:pt x="208" y="147"/>
                </a:cubicBezTo>
                <a:cubicBezTo>
                  <a:pt x="208" y="147"/>
                  <a:pt x="208" y="147"/>
                  <a:pt x="208" y="147"/>
                </a:cubicBezTo>
                <a:cubicBezTo>
                  <a:pt x="208" y="147"/>
                  <a:pt x="208" y="147"/>
                  <a:pt x="208" y="147"/>
                </a:cubicBezTo>
                <a:cubicBezTo>
                  <a:pt x="208" y="147"/>
                  <a:pt x="208" y="147"/>
                  <a:pt x="208" y="147"/>
                </a:cubicBezTo>
                <a:cubicBezTo>
                  <a:pt x="208" y="147"/>
                  <a:pt x="208" y="147"/>
                  <a:pt x="208" y="147"/>
                </a:cubicBezTo>
                <a:cubicBezTo>
                  <a:pt x="208" y="147"/>
                  <a:pt x="208" y="147"/>
                  <a:pt x="208" y="147"/>
                </a:cubicBezTo>
                <a:cubicBezTo>
                  <a:pt x="208" y="147"/>
                  <a:pt x="208" y="147"/>
                  <a:pt x="208" y="147"/>
                </a:cubicBezTo>
                <a:cubicBezTo>
                  <a:pt x="208" y="148"/>
                  <a:pt x="208" y="148"/>
                  <a:pt x="208" y="148"/>
                </a:cubicBezTo>
                <a:cubicBezTo>
                  <a:pt x="208" y="148"/>
                  <a:pt x="208" y="148"/>
                  <a:pt x="208" y="148"/>
                </a:cubicBezTo>
                <a:cubicBezTo>
                  <a:pt x="208" y="148"/>
                  <a:pt x="208" y="148"/>
                  <a:pt x="208" y="148"/>
                </a:cubicBezTo>
                <a:cubicBezTo>
                  <a:pt x="208" y="148"/>
                  <a:pt x="208" y="148"/>
                  <a:pt x="208" y="148"/>
                </a:cubicBezTo>
                <a:cubicBezTo>
                  <a:pt x="208" y="148"/>
                  <a:pt x="208" y="148"/>
                  <a:pt x="208" y="148"/>
                </a:cubicBezTo>
                <a:cubicBezTo>
                  <a:pt x="208" y="148"/>
                  <a:pt x="208" y="148"/>
                  <a:pt x="208" y="148"/>
                </a:cubicBezTo>
                <a:cubicBezTo>
                  <a:pt x="208" y="148"/>
                  <a:pt x="208" y="148"/>
                  <a:pt x="208" y="148"/>
                </a:cubicBezTo>
                <a:cubicBezTo>
                  <a:pt x="204" y="158"/>
                  <a:pt x="199" y="168"/>
                  <a:pt x="190" y="174"/>
                </a:cubicBezTo>
                <a:cubicBezTo>
                  <a:pt x="181" y="174"/>
                  <a:pt x="181" y="174"/>
                  <a:pt x="181" y="174"/>
                </a:cubicBezTo>
                <a:cubicBezTo>
                  <a:pt x="173" y="174"/>
                  <a:pt x="173" y="174"/>
                  <a:pt x="173" y="174"/>
                </a:cubicBezTo>
                <a:cubicBezTo>
                  <a:pt x="174" y="173"/>
                  <a:pt x="174" y="171"/>
                  <a:pt x="174" y="169"/>
                </a:cubicBezTo>
                <a:cubicBezTo>
                  <a:pt x="177" y="123"/>
                  <a:pt x="177" y="123"/>
                  <a:pt x="177" y="123"/>
                </a:cubicBezTo>
                <a:cubicBezTo>
                  <a:pt x="178" y="117"/>
                  <a:pt x="172" y="112"/>
                  <a:pt x="167" y="112"/>
                </a:cubicBezTo>
                <a:cubicBezTo>
                  <a:pt x="82" y="112"/>
                  <a:pt x="82" y="112"/>
                  <a:pt x="82" y="112"/>
                </a:cubicBezTo>
                <a:cubicBezTo>
                  <a:pt x="76" y="112"/>
                  <a:pt x="71" y="117"/>
                  <a:pt x="71" y="123"/>
                </a:cubicBezTo>
                <a:cubicBezTo>
                  <a:pt x="74" y="169"/>
                  <a:pt x="74" y="169"/>
                  <a:pt x="74" y="169"/>
                </a:cubicBezTo>
                <a:cubicBezTo>
                  <a:pt x="74" y="171"/>
                  <a:pt x="75" y="173"/>
                  <a:pt x="76" y="174"/>
                </a:cubicBezTo>
                <a:cubicBezTo>
                  <a:pt x="68" y="174"/>
                  <a:pt x="68" y="174"/>
                  <a:pt x="68" y="174"/>
                </a:cubicBezTo>
                <a:cubicBezTo>
                  <a:pt x="46" y="174"/>
                  <a:pt x="46" y="174"/>
                  <a:pt x="46" y="174"/>
                </a:cubicBezTo>
                <a:cubicBezTo>
                  <a:pt x="32" y="174"/>
                  <a:pt x="31" y="167"/>
                  <a:pt x="35" y="155"/>
                </a:cubicBezTo>
                <a:cubicBezTo>
                  <a:pt x="40" y="144"/>
                  <a:pt x="51" y="124"/>
                  <a:pt x="56" y="115"/>
                </a:cubicBezTo>
                <a:cubicBezTo>
                  <a:pt x="56" y="115"/>
                  <a:pt x="56" y="115"/>
                  <a:pt x="56" y="115"/>
                </a:cubicBezTo>
                <a:cubicBezTo>
                  <a:pt x="56" y="115"/>
                  <a:pt x="56" y="115"/>
                  <a:pt x="56" y="115"/>
                </a:cubicBezTo>
                <a:cubicBezTo>
                  <a:pt x="63" y="101"/>
                  <a:pt x="77" y="89"/>
                  <a:pt x="93" y="89"/>
                </a:cubicBezTo>
                <a:cubicBezTo>
                  <a:pt x="99" y="89"/>
                  <a:pt x="99" y="89"/>
                  <a:pt x="99" y="89"/>
                </a:cubicBezTo>
                <a:cubicBezTo>
                  <a:pt x="113" y="103"/>
                  <a:pt x="135" y="103"/>
                  <a:pt x="150" y="89"/>
                </a:cubicBezTo>
                <a:cubicBezTo>
                  <a:pt x="156" y="89"/>
                  <a:pt x="156" y="89"/>
                  <a:pt x="156" y="89"/>
                </a:cubicBezTo>
                <a:cubicBezTo>
                  <a:pt x="171" y="89"/>
                  <a:pt x="184" y="100"/>
                  <a:pt x="191" y="113"/>
                </a:cubicBezTo>
                <a:cubicBezTo>
                  <a:pt x="191" y="113"/>
                  <a:pt x="191" y="113"/>
                  <a:pt x="192" y="113"/>
                </a:cubicBezTo>
                <a:close/>
                <a:moveTo>
                  <a:pt x="0" y="179"/>
                </a:moveTo>
                <a:cubicBezTo>
                  <a:pt x="179" y="179"/>
                  <a:pt x="179" y="179"/>
                  <a:pt x="179" y="179"/>
                </a:cubicBezTo>
                <a:cubicBezTo>
                  <a:pt x="171" y="182"/>
                  <a:pt x="163" y="188"/>
                  <a:pt x="160" y="196"/>
                </a:cubicBezTo>
                <a:cubicBezTo>
                  <a:pt x="0" y="196"/>
                  <a:pt x="0" y="196"/>
                  <a:pt x="0" y="196"/>
                </a:cubicBezTo>
                <a:cubicBezTo>
                  <a:pt x="0" y="179"/>
                  <a:pt x="0" y="179"/>
                  <a:pt x="0" y="179"/>
                </a:cubicBezTo>
                <a:close/>
              </a:path>
            </a:pathLst>
          </a:custGeom>
          <a:solidFill>
            <a:srgbClr val="F3990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ccia a destra 71">
            <a:extLst>
              <a:ext uri="{FF2B5EF4-FFF2-40B4-BE49-F238E27FC236}">
                <a16:creationId xmlns:a16="http://schemas.microsoft.com/office/drawing/2014/main" xmlns="" id="{27DAC448-AACE-4CE5-9429-706F14DFCCB3}"/>
              </a:ext>
            </a:extLst>
          </p:cNvPr>
          <p:cNvSpPr/>
          <p:nvPr/>
        </p:nvSpPr>
        <p:spPr>
          <a:xfrm rot="16200000">
            <a:off x="3050152" y="1986829"/>
            <a:ext cx="274732" cy="233511"/>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a destra 72">
            <a:extLst>
              <a:ext uri="{FF2B5EF4-FFF2-40B4-BE49-F238E27FC236}">
                <a16:creationId xmlns:a16="http://schemas.microsoft.com/office/drawing/2014/main" xmlns="" id="{ABF1989D-3EA9-4119-AB77-B96F940DCE64}"/>
              </a:ext>
            </a:extLst>
          </p:cNvPr>
          <p:cNvSpPr/>
          <p:nvPr/>
        </p:nvSpPr>
        <p:spPr>
          <a:xfrm rot="16200000">
            <a:off x="3050151" y="2612489"/>
            <a:ext cx="274732" cy="23351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73">
            <a:extLst>
              <a:ext uri="{FF2B5EF4-FFF2-40B4-BE49-F238E27FC236}">
                <a16:creationId xmlns:a16="http://schemas.microsoft.com/office/drawing/2014/main" xmlns="" id="{83F3D2B2-7B08-4939-8EE5-F3AA636024D8}"/>
              </a:ext>
            </a:extLst>
          </p:cNvPr>
          <p:cNvSpPr/>
          <p:nvPr/>
        </p:nvSpPr>
        <p:spPr>
          <a:xfrm rot="16200000">
            <a:off x="3050152" y="3325340"/>
            <a:ext cx="274732" cy="23351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a destra 74">
            <a:extLst>
              <a:ext uri="{FF2B5EF4-FFF2-40B4-BE49-F238E27FC236}">
                <a16:creationId xmlns:a16="http://schemas.microsoft.com/office/drawing/2014/main" xmlns="" id="{AB489F94-8BA4-4AFB-AB98-9339674F6045}"/>
              </a:ext>
            </a:extLst>
          </p:cNvPr>
          <p:cNvSpPr/>
          <p:nvPr/>
        </p:nvSpPr>
        <p:spPr>
          <a:xfrm rot="16200000">
            <a:off x="3050150" y="3977421"/>
            <a:ext cx="274732" cy="23351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a destra 74">
            <a:extLst>
              <a:ext uri="{FF2B5EF4-FFF2-40B4-BE49-F238E27FC236}">
                <a16:creationId xmlns:a16="http://schemas.microsoft.com/office/drawing/2014/main" xmlns="" id="{EDF9279C-75F6-46D5-BEC7-926E36596076}"/>
              </a:ext>
            </a:extLst>
          </p:cNvPr>
          <p:cNvSpPr/>
          <p:nvPr/>
        </p:nvSpPr>
        <p:spPr>
          <a:xfrm rot="16200000">
            <a:off x="3058737" y="4671241"/>
            <a:ext cx="274732" cy="23351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a destra 74">
            <a:extLst>
              <a:ext uri="{FF2B5EF4-FFF2-40B4-BE49-F238E27FC236}">
                <a16:creationId xmlns:a16="http://schemas.microsoft.com/office/drawing/2014/main" xmlns="" id="{675932C9-B6D4-41AD-8FBE-D889F96BCC7A}"/>
              </a:ext>
            </a:extLst>
          </p:cNvPr>
          <p:cNvSpPr/>
          <p:nvPr/>
        </p:nvSpPr>
        <p:spPr>
          <a:xfrm rot="16200000">
            <a:off x="3058737" y="5329008"/>
            <a:ext cx="274732" cy="23351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9" name="Group 38">
            <a:extLst>
              <a:ext uri="{FF2B5EF4-FFF2-40B4-BE49-F238E27FC236}">
                <a16:creationId xmlns:a16="http://schemas.microsoft.com/office/drawing/2014/main" xmlns="" id="{BA339358-8A0A-406F-A886-84351F45F698}"/>
              </a:ext>
            </a:extLst>
          </p:cNvPr>
          <p:cNvGrpSpPr/>
          <p:nvPr/>
        </p:nvGrpSpPr>
        <p:grpSpPr>
          <a:xfrm>
            <a:off x="2316111" y="1886538"/>
            <a:ext cx="455221" cy="431638"/>
            <a:chOff x="627625" y="1910645"/>
            <a:chExt cx="394466" cy="393516"/>
          </a:xfrm>
        </p:grpSpPr>
        <p:sp>
          <p:nvSpPr>
            <p:cNvPr id="16" name="Freeform 12">
              <a:extLst>
                <a:ext uri="{FF2B5EF4-FFF2-40B4-BE49-F238E27FC236}">
                  <a16:creationId xmlns:a16="http://schemas.microsoft.com/office/drawing/2014/main" xmlns="" id="{384F08D1-1EC1-45C3-AA37-CE9DE71F2FD4}"/>
                </a:ext>
              </a:extLst>
            </p:cNvPr>
            <p:cNvSpPr>
              <a:spLocks/>
            </p:cNvSpPr>
            <p:nvPr/>
          </p:nvSpPr>
          <p:spPr bwMode="auto">
            <a:xfrm>
              <a:off x="831036" y="1910645"/>
              <a:ext cx="191055" cy="330306"/>
            </a:xfrm>
            <a:custGeom>
              <a:avLst/>
              <a:gdLst>
                <a:gd name="T0" fmla="*/ 0 w 169"/>
                <a:gd name="T1" fmla="*/ 169 h 292"/>
                <a:gd name="T2" fmla="*/ 123 w 169"/>
                <a:gd name="T3" fmla="*/ 292 h 292"/>
                <a:gd name="T4" fmla="*/ 169 w 169"/>
                <a:gd name="T5" fmla="*/ 174 h 292"/>
                <a:gd name="T6" fmla="*/ 0 w 169"/>
                <a:gd name="T7" fmla="*/ 0 h 292"/>
                <a:gd name="T8" fmla="*/ 0 w 169"/>
                <a:gd name="T9" fmla="*/ 169 h 292"/>
              </a:gdLst>
              <a:ahLst/>
              <a:cxnLst>
                <a:cxn ang="0">
                  <a:pos x="T0" y="T1"/>
                </a:cxn>
                <a:cxn ang="0">
                  <a:pos x="T2" y="T3"/>
                </a:cxn>
                <a:cxn ang="0">
                  <a:pos x="T4" y="T5"/>
                </a:cxn>
                <a:cxn ang="0">
                  <a:pos x="T6" y="T7"/>
                </a:cxn>
                <a:cxn ang="0">
                  <a:pos x="T8" y="T9"/>
                </a:cxn>
              </a:cxnLst>
              <a:rect l="0" t="0" r="r" b="b"/>
              <a:pathLst>
                <a:path w="169" h="292">
                  <a:moveTo>
                    <a:pt x="0" y="169"/>
                  </a:moveTo>
                  <a:cubicBezTo>
                    <a:pt x="123" y="292"/>
                    <a:pt x="123" y="292"/>
                    <a:pt x="123" y="292"/>
                  </a:cubicBezTo>
                  <a:cubicBezTo>
                    <a:pt x="151" y="261"/>
                    <a:pt x="169" y="219"/>
                    <a:pt x="169" y="174"/>
                  </a:cubicBezTo>
                  <a:cubicBezTo>
                    <a:pt x="169" y="80"/>
                    <a:pt x="94" y="3"/>
                    <a:pt x="0" y="0"/>
                  </a:cubicBezTo>
                  <a:lnTo>
                    <a:pt x="0" y="169"/>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3">
              <a:extLst>
                <a:ext uri="{FF2B5EF4-FFF2-40B4-BE49-F238E27FC236}">
                  <a16:creationId xmlns:a16="http://schemas.microsoft.com/office/drawing/2014/main" xmlns="" id="{26E4D449-151F-4A60-BCB4-4B8A3278E598}"/>
                </a:ext>
              </a:extLst>
            </p:cNvPr>
            <p:cNvSpPr>
              <a:spLocks/>
            </p:cNvSpPr>
            <p:nvPr/>
          </p:nvSpPr>
          <p:spPr bwMode="auto">
            <a:xfrm>
              <a:off x="688458" y="2114057"/>
              <a:ext cx="271374" cy="190104"/>
            </a:xfrm>
            <a:custGeom>
              <a:avLst/>
              <a:gdLst>
                <a:gd name="T0" fmla="*/ 120 w 240"/>
                <a:gd name="T1" fmla="*/ 0 h 168"/>
                <a:gd name="T2" fmla="*/ 0 w 240"/>
                <a:gd name="T3" fmla="*/ 120 h 168"/>
                <a:gd name="T4" fmla="*/ 120 w 240"/>
                <a:gd name="T5" fmla="*/ 168 h 168"/>
                <a:gd name="T6" fmla="*/ 240 w 240"/>
                <a:gd name="T7" fmla="*/ 120 h 168"/>
                <a:gd name="T8" fmla="*/ 120 w 240"/>
                <a:gd name="T9" fmla="*/ 0 h 168"/>
              </a:gdLst>
              <a:ahLst/>
              <a:cxnLst>
                <a:cxn ang="0">
                  <a:pos x="T0" y="T1"/>
                </a:cxn>
                <a:cxn ang="0">
                  <a:pos x="T2" y="T3"/>
                </a:cxn>
                <a:cxn ang="0">
                  <a:pos x="T4" y="T5"/>
                </a:cxn>
                <a:cxn ang="0">
                  <a:pos x="T6" y="T7"/>
                </a:cxn>
                <a:cxn ang="0">
                  <a:pos x="T8" y="T9"/>
                </a:cxn>
              </a:cxnLst>
              <a:rect l="0" t="0" r="r" b="b"/>
              <a:pathLst>
                <a:path w="240" h="168">
                  <a:moveTo>
                    <a:pt x="120" y="0"/>
                  </a:moveTo>
                  <a:cubicBezTo>
                    <a:pt x="0" y="120"/>
                    <a:pt x="0" y="120"/>
                    <a:pt x="0" y="120"/>
                  </a:cubicBezTo>
                  <a:cubicBezTo>
                    <a:pt x="31" y="150"/>
                    <a:pt x="74" y="168"/>
                    <a:pt x="120" y="168"/>
                  </a:cubicBezTo>
                  <a:cubicBezTo>
                    <a:pt x="167" y="168"/>
                    <a:pt x="209" y="150"/>
                    <a:pt x="240" y="120"/>
                  </a:cubicBezTo>
                  <a:lnTo>
                    <a:pt x="120" y="0"/>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4">
              <a:extLst>
                <a:ext uri="{FF2B5EF4-FFF2-40B4-BE49-F238E27FC236}">
                  <a16:creationId xmlns:a16="http://schemas.microsoft.com/office/drawing/2014/main" xmlns="" id="{0661B858-22A5-49AF-9D5B-36489BCCE227}"/>
                </a:ext>
              </a:extLst>
            </p:cNvPr>
            <p:cNvSpPr>
              <a:spLocks/>
            </p:cNvSpPr>
            <p:nvPr/>
          </p:nvSpPr>
          <p:spPr bwMode="auto">
            <a:xfrm>
              <a:off x="699865" y="1910645"/>
              <a:ext cx="117389" cy="44199"/>
            </a:xfrm>
            <a:custGeom>
              <a:avLst/>
              <a:gdLst>
                <a:gd name="T0" fmla="*/ 104 w 104"/>
                <a:gd name="T1" fmla="*/ 39 h 39"/>
                <a:gd name="T2" fmla="*/ 104 w 104"/>
                <a:gd name="T3" fmla="*/ 0 h 39"/>
                <a:gd name="T4" fmla="*/ 0 w 104"/>
                <a:gd name="T5" fmla="*/ 39 h 39"/>
                <a:gd name="T6" fmla="*/ 104 w 104"/>
                <a:gd name="T7" fmla="*/ 39 h 39"/>
              </a:gdLst>
              <a:ahLst/>
              <a:cxnLst>
                <a:cxn ang="0">
                  <a:pos x="T0" y="T1"/>
                </a:cxn>
                <a:cxn ang="0">
                  <a:pos x="T2" y="T3"/>
                </a:cxn>
                <a:cxn ang="0">
                  <a:pos x="T4" y="T5"/>
                </a:cxn>
                <a:cxn ang="0">
                  <a:pos x="T6" y="T7"/>
                </a:cxn>
              </a:cxnLst>
              <a:rect l="0" t="0" r="r" b="b"/>
              <a:pathLst>
                <a:path w="104" h="39">
                  <a:moveTo>
                    <a:pt x="104" y="39"/>
                  </a:moveTo>
                  <a:cubicBezTo>
                    <a:pt x="104" y="0"/>
                    <a:pt x="104" y="0"/>
                    <a:pt x="104" y="0"/>
                  </a:cubicBezTo>
                  <a:cubicBezTo>
                    <a:pt x="65" y="1"/>
                    <a:pt x="29" y="15"/>
                    <a:pt x="0" y="39"/>
                  </a:cubicBezTo>
                  <a:lnTo>
                    <a:pt x="104" y="39"/>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xmlns="" id="{D91AB1DE-6950-42E4-B5DA-A1C80970723A}"/>
                </a:ext>
              </a:extLst>
            </p:cNvPr>
            <p:cNvSpPr>
              <a:spLocks/>
            </p:cNvSpPr>
            <p:nvPr/>
          </p:nvSpPr>
          <p:spPr bwMode="auto">
            <a:xfrm>
              <a:off x="651388" y="1968152"/>
              <a:ext cx="165866" cy="44199"/>
            </a:xfrm>
            <a:custGeom>
              <a:avLst/>
              <a:gdLst>
                <a:gd name="T0" fmla="*/ 147 w 147"/>
                <a:gd name="T1" fmla="*/ 39 h 39"/>
                <a:gd name="T2" fmla="*/ 147 w 147"/>
                <a:gd name="T3" fmla="*/ 0 h 39"/>
                <a:gd name="T4" fmla="*/ 30 w 147"/>
                <a:gd name="T5" fmla="*/ 0 h 39"/>
                <a:gd name="T6" fmla="*/ 0 w 147"/>
                <a:gd name="T7" fmla="*/ 39 h 39"/>
                <a:gd name="T8" fmla="*/ 147 w 147"/>
                <a:gd name="T9" fmla="*/ 39 h 39"/>
              </a:gdLst>
              <a:ahLst/>
              <a:cxnLst>
                <a:cxn ang="0">
                  <a:pos x="T0" y="T1"/>
                </a:cxn>
                <a:cxn ang="0">
                  <a:pos x="T2" y="T3"/>
                </a:cxn>
                <a:cxn ang="0">
                  <a:pos x="T4" y="T5"/>
                </a:cxn>
                <a:cxn ang="0">
                  <a:pos x="T6" y="T7"/>
                </a:cxn>
                <a:cxn ang="0">
                  <a:pos x="T8" y="T9"/>
                </a:cxn>
              </a:cxnLst>
              <a:rect l="0" t="0" r="r" b="b"/>
              <a:pathLst>
                <a:path w="147" h="39">
                  <a:moveTo>
                    <a:pt x="147" y="39"/>
                  </a:moveTo>
                  <a:cubicBezTo>
                    <a:pt x="147" y="0"/>
                    <a:pt x="147" y="0"/>
                    <a:pt x="147" y="0"/>
                  </a:cubicBezTo>
                  <a:cubicBezTo>
                    <a:pt x="30" y="0"/>
                    <a:pt x="30" y="0"/>
                    <a:pt x="30" y="0"/>
                  </a:cubicBezTo>
                  <a:cubicBezTo>
                    <a:pt x="18" y="11"/>
                    <a:pt x="8" y="25"/>
                    <a:pt x="0" y="39"/>
                  </a:cubicBezTo>
                  <a:lnTo>
                    <a:pt x="147" y="39"/>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xmlns="" id="{0B85F625-8C1B-4666-B586-9DC4D0860017}"/>
                </a:ext>
              </a:extLst>
            </p:cNvPr>
            <p:cNvSpPr>
              <a:spLocks/>
            </p:cNvSpPr>
            <p:nvPr/>
          </p:nvSpPr>
          <p:spPr bwMode="auto">
            <a:xfrm>
              <a:off x="630952" y="2026133"/>
              <a:ext cx="186302" cy="45150"/>
            </a:xfrm>
            <a:custGeom>
              <a:avLst/>
              <a:gdLst>
                <a:gd name="T0" fmla="*/ 165 w 165"/>
                <a:gd name="T1" fmla="*/ 40 h 40"/>
                <a:gd name="T2" fmla="*/ 165 w 165"/>
                <a:gd name="T3" fmla="*/ 0 h 40"/>
                <a:gd name="T4" fmla="*/ 12 w 165"/>
                <a:gd name="T5" fmla="*/ 0 h 40"/>
                <a:gd name="T6" fmla="*/ 0 w 165"/>
                <a:gd name="T7" fmla="*/ 40 h 40"/>
                <a:gd name="T8" fmla="*/ 165 w 165"/>
                <a:gd name="T9" fmla="*/ 40 h 40"/>
              </a:gdLst>
              <a:ahLst/>
              <a:cxnLst>
                <a:cxn ang="0">
                  <a:pos x="T0" y="T1"/>
                </a:cxn>
                <a:cxn ang="0">
                  <a:pos x="T2" y="T3"/>
                </a:cxn>
                <a:cxn ang="0">
                  <a:pos x="T4" y="T5"/>
                </a:cxn>
                <a:cxn ang="0">
                  <a:pos x="T6" y="T7"/>
                </a:cxn>
                <a:cxn ang="0">
                  <a:pos x="T8" y="T9"/>
                </a:cxn>
              </a:cxnLst>
              <a:rect l="0" t="0" r="r" b="b"/>
              <a:pathLst>
                <a:path w="165" h="40">
                  <a:moveTo>
                    <a:pt x="165" y="40"/>
                  </a:moveTo>
                  <a:cubicBezTo>
                    <a:pt x="165" y="0"/>
                    <a:pt x="165" y="0"/>
                    <a:pt x="165" y="0"/>
                  </a:cubicBezTo>
                  <a:cubicBezTo>
                    <a:pt x="12" y="0"/>
                    <a:pt x="12" y="0"/>
                    <a:pt x="12" y="0"/>
                  </a:cubicBezTo>
                  <a:cubicBezTo>
                    <a:pt x="7" y="13"/>
                    <a:pt x="2" y="26"/>
                    <a:pt x="0" y="40"/>
                  </a:cubicBezTo>
                  <a:lnTo>
                    <a:pt x="165" y="40"/>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7">
              <a:extLst>
                <a:ext uri="{FF2B5EF4-FFF2-40B4-BE49-F238E27FC236}">
                  <a16:creationId xmlns:a16="http://schemas.microsoft.com/office/drawing/2014/main" xmlns="" id="{61A24049-2604-4138-8D58-A3351209B4E6}"/>
                </a:ext>
              </a:extLst>
            </p:cNvPr>
            <p:cNvSpPr>
              <a:spLocks/>
            </p:cNvSpPr>
            <p:nvPr/>
          </p:nvSpPr>
          <p:spPr bwMode="auto">
            <a:xfrm>
              <a:off x="627625" y="2085066"/>
              <a:ext cx="189629" cy="45150"/>
            </a:xfrm>
            <a:custGeom>
              <a:avLst/>
              <a:gdLst>
                <a:gd name="T0" fmla="*/ 1 w 168"/>
                <a:gd name="T1" fmla="*/ 0 h 40"/>
                <a:gd name="T2" fmla="*/ 0 w 168"/>
                <a:gd name="T3" fmla="*/ 20 h 40"/>
                <a:gd name="T4" fmla="*/ 1 w 168"/>
                <a:gd name="T5" fmla="*/ 40 h 40"/>
                <a:gd name="T6" fmla="*/ 144 w 168"/>
                <a:gd name="T7" fmla="*/ 40 h 40"/>
                <a:gd name="T8" fmla="*/ 168 w 168"/>
                <a:gd name="T9" fmla="*/ 15 h 40"/>
                <a:gd name="T10" fmla="*/ 168 w 168"/>
                <a:gd name="T11" fmla="*/ 0 h 40"/>
                <a:gd name="T12" fmla="*/ 1 w 16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68" h="40">
                  <a:moveTo>
                    <a:pt x="1" y="0"/>
                  </a:moveTo>
                  <a:cubicBezTo>
                    <a:pt x="0" y="7"/>
                    <a:pt x="0" y="13"/>
                    <a:pt x="0" y="20"/>
                  </a:cubicBezTo>
                  <a:cubicBezTo>
                    <a:pt x="0" y="27"/>
                    <a:pt x="0" y="33"/>
                    <a:pt x="1" y="40"/>
                  </a:cubicBezTo>
                  <a:cubicBezTo>
                    <a:pt x="144" y="40"/>
                    <a:pt x="144" y="40"/>
                    <a:pt x="144" y="40"/>
                  </a:cubicBezTo>
                  <a:cubicBezTo>
                    <a:pt x="168" y="15"/>
                    <a:pt x="168" y="15"/>
                    <a:pt x="168" y="15"/>
                  </a:cubicBezTo>
                  <a:cubicBezTo>
                    <a:pt x="168" y="0"/>
                    <a:pt x="168" y="0"/>
                    <a:pt x="168" y="0"/>
                  </a:cubicBezTo>
                  <a:lnTo>
                    <a:pt x="1" y="0"/>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8">
              <a:extLst>
                <a:ext uri="{FF2B5EF4-FFF2-40B4-BE49-F238E27FC236}">
                  <a16:creationId xmlns:a16="http://schemas.microsoft.com/office/drawing/2014/main" xmlns="" id="{44FE5D41-42BF-4FD9-B4D2-D7DC2B3C279A}"/>
                </a:ext>
              </a:extLst>
            </p:cNvPr>
            <p:cNvSpPr>
              <a:spLocks/>
            </p:cNvSpPr>
            <p:nvPr/>
          </p:nvSpPr>
          <p:spPr bwMode="auto">
            <a:xfrm>
              <a:off x="630952" y="2143523"/>
              <a:ext cx="145905" cy="45625"/>
            </a:xfrm>
            <a:custGeom>
              <a:avLst/>
              <a:gdLst>
                <a:gd name="T0" fmla="*/ 89 w 129"/>
                <a:gd name="T1" fmla="*/ 40 h 40"/>
                <a:gd name="T2" fmla="*/ 129 w 129"/>
                <a:gd name="T3" fmla="*/ 0 h 40"/>
                <a:gd name="T4" fmla="*/ 0 w 129"/>
                <a:gd name="T5" fmla="*/ 0 h 40"/>
                <a:gd name="T6" fmla="*/ 12 w 129"/>
                <a:gd name="T7" fmla="*/ 40 h 40"/>
                <a:gd name="T8" fmla="*/ 89 w 129"/>
                <a:gd name="T9" fmla="*/ 40 h 40"/>
              </a:gdLst>
              <a:ahLst/>
              <a:cxnLst>
                <a:cxn ang="0">
                  <a:pos x="T0" y="T1"/>
                </a:cxn>
                <a:cxn ang="0">
                  <a:pos x="T2" y="T3"/>
                </a:cxn>
                <a:cxn ang="0">
                  <a:pos x="T4" y="T5"/>
                </a:cxn>
                <a:cxn ang="0">
                  <a:pos x="T6" y="T7"/>
                </a:cxn>
                <a:cxn ang="0">
                  <a:pos x="T8" y="T9"/>
                </a:cxn>
              </a:cxnLst>
              <a:rect l="0" t="0" r="r" b="b"/>
              <a:pathLst>
                <a:path w="129" h="40">
                  <a:moveTo>
                    <a:pt x="89" y="40"/>
                  </a:moveTo>
                  <a:cubicBezTo>
                    <a:pt x="129" y="0"/>
                    <a:pt x="129" y="0"/>
                    <a:pt x="129" y="0"/>
                  </a:cubicBezTo>
                  <a:cubicBezTo>
                    <a:pt x="0" y="0"/>
                    <a:pt x="0" y="0"/>
                    <a:pt x="0" y="0"/>
                  </a:cubicBezTo>
                  <a:cubicBezTo>
                    <a:pt x="2" y="14"/>
                    <a:pt x="7" y="27"/>
                    <a:pt x="12" y="40"/>
                  </a:cubicBezTo>
                  <a:lnTo>
                    <a:pt x="89" y="40"/>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9">
              <a:extLst>
                <a:ext uri="{FF2B5EF4-FFF2-40B4-BE49-F238E27FC236}">
                  <a16:creationId xmlns:a16="http://schemas.microsoft.com/office/drawing/2014/main" xmlns="" id="{2FCBDE42-9FB3-457F-B0E8-8321B832725B}"/>
                </a:ext>
              </a:extLst>
            </p:cNvPr>
            <p:cNvSpPr>
              <a:spLocks/>
            </p:cNvSpPr>
            <p:nvPr/>
          </p:nvSpPr>
          <p:spPr bwMode="auto">
            <a:xfrm>
              <a:off x="651388" y="2202455"/>
              <a:ext cx="66536" cy="38496"/>
            </a:xfrm>
            <a:custGeom>
              <a:avLst/>
              <a:gdLst>
                <a:gd name="T0" fmla="*/ 0 w 59"/>
                <a:gd name="T1" fmla="*/ 0 h 34"/>
                <a:gd name="T2" fmla="*/ 25 w 59"/>
                <a:gd name="T3" fmla="*/ 34 h 34"/>
                <a:gd name="T4" fmla="*/ 59 w 59"/>
                <a:gd name="T5" fmla="*/ 0 h 34"/>
                <a:gd name="T6" fmla="*/ 0 w 59"/>
                <a:gd name="T7" fmla="*/ 0 h 34"/>
              </a:gdLst>
              <a:ahLst/>
              <a:cxnLst>
                <a:cxn ang="0">
                  <a:pos x="T0" y="T1"/>
                </a:cxn>
                <a:cxn ang="0">
                  <a:pos x="T2" y="T3"/>
                </a:cxn>
                <a:cxn ang="0">
                  <a:pos x="T4" y="T5"/>
                </a:cxn>
                <a:cxn ang="0">
                  <a:pos x="T6" y="T7"/>
                </a:cxn>
              </a:cxnLst>
              <a:rect l="0" t="0" r="r" b="b"/>
              <a:pathLst>
                <a:path w="59" h="34">
                  <a:moveTo>
                    <a:pt x="0" y="0"/>
                  </a:moveTo>
                  <a:cubicBezTo>
                    <a:pt x="7" y="12"/>
                    <a:pt x="15" y="24"/>
                    <a:pt x="25" y="34"/>
                  </a:cubicBezTo>
                  <a:cubicBezTo>
                    <a:pt x="59" y="0"/>
                    <a:pt x="59" y="0"/>
                    <a:pt x="59" y="0"/>
                  </a:cubicBezTo>
                  <a:lnTo>
                    <a:pt x="0" y="0"/>
                  </a:lnTo>
                  <a:close/>
                </a:path>
              </a:pathLst>
            </a:custGeom>
            <a:solidFill>
              <a:srgbClr val="BC20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20">
              <a:extLst>
                <a:ext uri="{FF2B5EF4-FFF2-40B4-BE49-F238E27FC236}">
                  <a16:creationId xmlns:a16="http://schemas.microsoft.com/office/drawing/2014/main" xmlns="" id="{E899932F-A54B-4FE1-BCD4-496C8D0C9940}"/>
                </a:ext>
              </a:extLst>
            </p:cNvPr>
            <p:cNvSpPr>
              <a:spLocks/>
            </p:cNvSpPr>
            <p:nvPr/>
          </p:nvSpPr>
          <p:spPr bwMode="auto">
            <a:xfrm>
              <a:off x="764364" y="2132108"/>
              <a:ext cx="204993" cy="129010"/>
            </a:xfrm>
            <a:custGeom>
              <a:avLst/>
              <a:gdLst>
                <a:gd name="T0" fmla="*/ 942 w 942"/>
                <a:gd name="T1" fmla="*/ 0 h 635"/>
                <a:gd name="T2" fmla="*/ 908 w 942"/>
                <a:gd name="T3" fmla="*/ 202 h 635"/>
                <a:gd name="T4" fmla="*/ 856 w 942"/>
                <a:gd name="T5" fmla="*/ 159 h 635"/>
                <a:gd name="T6" fmla="*/ 604 w 942"/>
                <a:gd name="T7" fmla="*/ 466 h 635"/>
                <a:gd name="T8" fmla="*/ 312 w 942"/>
                <a:gd name="T9" fmla="*/ 438 h 635"/>
                <a:gd name="T10" fmla="*/ 40 w 942"/>
                <a:gd name="T11" fmla="*/ 635 h 635"/>
                <a:gd name="T12" fmla="*/ 0 w 942"/>
                <a:gd name="T13" fmla="*/ 578 h 635"/>
                <a:gd name="T14" fmla="*/ 293 w 942"/>
                <a:gd name="T15" fmla="*/ 369 h 635"/>
                <a:gd name="T16" fmla="*/ 576 w 942"/>
                <a:gd name="T17" fmla="*/ 395 h 635"/>
                <a:gd name="T18" fmla="*/ 801 w 942"/>
                <a:gd name="T19" fmla="*/ 116 h 635"/>
                <a:gd name="T20" fmla="*/ 749 w 942"/>
                <a:gd name="T21" fmla="*/ 73 h 635"/>
                <a:gd name="T22" fmla="*/ 942 w 942"/>
                <a:gd name="T23" fmla="*/ 0 h 635"/>
                <a:gd name="T24" fmla="*/ 942 w 942"/>
                <a:gd name="T25" fmla="*/ 0 h 635"/>
                <a:gd name="T26" fmla="*/ 942 w 942"/>
                <a:gd name="T27"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2" h="635">
                  <a:moveTo>
                    <a:pt x="942" y="0"/>
                  </a:moveTo>
                  <a:lnTo>
                    <a:pt x="908" y="202"/>
                  </a:lnTo>
                  <a:lnTo>
                    <a:pt x="856" y="159"/>
                  </a:lnTo>
                  <a:lnTo>
                    <a:pt x="604" y="466"/>
                  </a:lnTo>
                  <a:lnTo>
                    <a:pt x="312" y="438"/>
                  </a:lnTo>
                  <a:lnTo>
                    <a:pt x="40" y="635"/>
                  </a:lnTo>
                  <a:lnTo>
                    <a:pt x="0" y="578"/>
                  </a:lnTo>
                  <a:lnTo>
                    <a:pt x="293" y="369"/>
                  </a:lnTo>
                  <a:lnTo>
                    <a:pt x="576" y="395"/>
                  </a:lnTo>
                  <a:lnTo>
                    <a:pt x="801" y="116"/>
                  </a:lnTo>
                  <a:lnTo>
                    <a:pt x="749" y="73"/>
                  </a:lnTo>
                  <a:lnTo>
                    <a:pt x="942" y="0"/>
                  </a:lnTo>
                  <a:lnTo>
                    <a:pt x="942" y="0"/>
                  </a:lnTo>
                  <a:lnTo>
                    <a:pt x="942" y="0"/>
                  </a:lnTo>
                  <a:close/>
                </a:path>
              </a:pathLst>
            </a:custGeom>
            <a:solidFill>
              <a:srgbClr val="AE1E47"/>
            </a:solidFill>
            <a:ln w="3016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8" name="Isosceles Triangle 37">
              <a:extLst>
                <a:ext uri="{FF2B5EF4-FFF2-40B4-BE49-F238E27FC236}">
                  <a16:creationId xmlns:a16="http://schemas.microsoft.com/office/drawing/2014/main" xmlns="" id="{9FFEF6E4-022F-4BD2-A7D3-287092849D61}"/>
                </a:ext>
              </a:extLst>
            </p:cNvPr>
            <p:cNvSpPr/>
            <p:nvPr/>
          </p:nvSpPr>
          <p:spPr>
            <a:xfrm rot="2351640">
              <a:off x="945147" y="2111971"/>
              <a:ext cx="45719" cy="504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xmlns="" val="2150264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8;p11">
            <a:extLst>
              <a:ext uri="{FF2B5EF4-FFF2-40B4-BE49-F238E27FC236}">
                <a16:creationId xmlns:a16="http://schemas.microsoft.com/office/drawing/2014/main" xmlns="" id="{DF80936B-262A-A245-8669-C37CFCF90AF1}"/>
              </a:ext>
            </a:extLst>
          </p:cNvPr>
          <p:cNvSpPr txBox="1">
            <a:spLocks/>
          </p:cNvSpPr>
          <p:nvPr/>
        </p:nvSpPr>
        <p:spPr>
          <a:xfrm>
            <a:off x="685797" y="976579"/>
            <a:ext cx="7772400" cy="100404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pPr algn="ctr">
              <a:spcBef>
                <a:spcPts val="0"/>
              </a:spcBef>
              <a:buClr>
                <a:srgbClr val="0070C0"/>
              </a:buClr>
              <a:buSzPts val="4800"/>
              <a:buFont typeface="Titillium Web"/>
              <a:buNone/>
            </a:pPr>
            <a:r>
              <a:rPr lang="it-IT" sz="4800" dirty="0"/>
              <a:t>IL PROGETTO</a:t>
            </a:r>
            <a:endParaRPr lang="it-IT" dirty="0"/>
          </a:p>
        </p:txBody>
      </p:sp>
      <p:sp>
        <p:nvSpPr>
          <p:cNvPr id="5" name="Title 1">
            <a:extLst>
              <a:ext uri="{FF2B5EF4-FFF2-40B4-BE49-F238E27FC236}">
                <a16:creationId xmlns:a16="http://schemas.microsoft.com/office/drawing/2014/main" xmlns="" id="{2CCC47A0-CA3B-F749-8340-D83C3F637D53}"/>
              </a:ext>
            </a:extLst>
          </p:cNvPr>
          <p:cNvSpPr txBox="1">
            <a:spLocks/>
          </p:cNvSpPr>
          <p:nvPr/>
        </p:nvSpPr>
        <p:spPr>
          <a:xfrm>
            <a:off x="2586901" y="12566"/>
            <a:ext cx="411928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Scopri, cambia, evolvi!</a:t>
            </a:r>
          </a:p>
        </p:txBody>
      </p:sp>
      <p:graphicFrame>
        <p:nvGraphicFramePr>
          <p:cNvPr id="6" name="Diagram 12">
            <a:extLst>
              <a:ext uri="{FF2B5EF4-FFF2-40B4-BE49-F238E27FC236}">
                <a16:creationId xmlns:a16="http://schemas.microsoft.com/office/drawing/2014/main" xmlns="" id="{6ECE36D1-0E82-7D45-9997-1574FC266E5E}"/>
              </a:ext>
            </a:extLst>
          </p:cNvPr>
          <p:cNvGraphicFramePr/>
          <p:nvPr/>
        </p:nvGraphicFramePr>
        <p:xfrm>
          <a:off x="2112636" y="181742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98282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8;p11">
            <a:extLst>
              <a:ext uri="{FF2B5EF4-FFF2-40B4-BE49-F238E27FC236}">
                <a16:creationId xmlns:a16="http://schemas.microsoft.com/office/drawing/2014/main" xmlns="" id="{DF80936B-262A-A245-8669-C37CFCF90AF1}"/>
              </a:ext>
            </a:extLst>
          </p:cNvPr>
          <p:cNvSpPr txBox="1">
            <a:spLocks/>
          </p:cNvSpPr>
          <p:nvPr/>
        </p:nvSpPr>
        <p:spPr>
          <a:xfrm>
            <a:off x="760342" y="976579"/>
            <a:ext cx="7772400" cy="100404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pPr algn="ctr">
              <a:spcBef>
                <a:spcPts val="0"/>
              </a:spcBef>
              <a:buClr>
                <a:srgbClr val="0070C0"/>
              </a:buClr>
              <a:buSzPts val="4800"/>
              <a:buFont typeface="Titillium Web"/>
              <a:buNone/>
            </a:pPr>
            <a:r>
              <a:rPr lang="it-IT" sz="4800" dirty="0"/>
              <a:t>IL PROGETTO</a:t>
            </a:r>
            <a:endParaRPr lang="it-IT" dirty="0"/>
          </a:p>
        </p:txBody>
      </p:sp>
      <p:sp>
        <p:nvSpPr>
          <p:cNvPr id="5" name="Title 1">
            <a:extLst>
              <a:ext uri="{FF2B5EF4-FFF2-40B4-BE49-F238E27FC236}">
                <a16:creationId xmlns:a16="http://schemas.microsoft.com/office/drawing/2014/main" xmlns="" id="{2CCC47A0-CA3B-F749-8340-D83C3F637D53}"/>
              </a:ext>
            </a:extLst>
          </p:cNvPr>
          <p:cNvSpPr txBox="1">
            <a:spLocks/>
          </p:cNvSpPr>
          <p:nvPr/>
        </p:nvSpPr>
        <p:spPr>
          <a:xfrm>
            <a:off x="2586901" y="12566"/>
            <a:ext cx="411928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Scopri, cambia, evolvi!</a:t>
            </a:r>
          </a:p>
        </p:txBody>
      </p:sp>
      <p:graphicFrame>
        <p:nvGraphicFramePr>
          <p:cNvPr id="6" name="Diagram 12">
            <a:extLst>
              <a:ext uri="{FF2B5EF4-FFF2-40B4-BE49-F238E27FC236}">
                <a16:creationId xmlns:a16="http://schemas.microsoft.com/office/drawing/2014/main" xmlns="" id="{6ECE36D1-0E82-7D45-9997-1574FC266E5E}"/>
              </a:ext>
            </a:extLst>
          </p:cNvPr>
          <p:cNvGraphicFramePr/>
          <p:nvPr/>
        </p:nvGraphicFramePr>
        <p:xfrm>
          <a:off x="2586901" y="2236120"/>
          <a:ext cx="5038748" cy="3645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1787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2CCC47A0-CA3B-F749-8340-D83C3F637D53}"/>
              </a:ext>
            </a:extLst>
          </p:cNvPr>
          <p:cNvSpPr txBox="1">
            <a:spLocks/>
          </p:cNvSpPr>
          <p:nvPr/>
        </p:nvSpPr>
        <p:spPr>
          <a:xfrm>
            <a:off x="2586901" y="12566"/>
            <a:ext cx="411928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Scopri, cambia, evolvi!</a:t>
            </a:r>
          </a:p>
        </p:txBody>
      </p:sp>
      <p:pic>
        <p:nvPicPr>
          <p:cNvPr id="3" name="Immagine 2" descr="Immagine che contiene screenshot&#10;&#10;Descrizione generata automaticamente">
            <a:extLst>
              <a:ext uri="{FF2B5EF4-FFF2-40B4-BE49-F238E27FC236}">
                <a16:creationId xmlns:a16="http://schemas.microsoft.com/office/drawing/2014/main" xmlns="" id="{FAF4C0FA-4F7C-F540-A7E6-EFE4E2557E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8908" y="1946955"/>
            <a:ext cx="6706183" cy="2326516"/>
          </a:xfrm>
          <a:prstGeom prst="rect">
            <a:avLst/>
          </a:prstGeom>
        </p:spPr>
      </p:pic>
    </p:spTree>
    <p:extLst>
      <p:ext uri="{BB962C8B-B14F-4D97-AF65-F5344CB8AC3E}">
        <p14:creationId xmlns:p14="http://schemas.microsoft.com/office/powerpoint/2010/main" xmlns="" val="1063858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2CCC47A0-CA3B-F749-8340-D83C3F637D53}"/>
              </a:ext>
            </a:extLst>
          </p:cNvPr>
          <p:cNvSpPr txBox="1">
            <a:spLocks/>
          </p:cNvSpPr>
          <p:nvPr/>
        </p:nvSpPr>
        <p:spPr>
          <a:xfrm>
            <a:off x="2586901" y="12566"/>
            <a:ext cx="4119282" cy="708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r>
              <a:rPr lang="it-IT" dirty="0"/>
              <a:t>Scopri, cambia, evolvi!</a:t>
            </a:r>
          </a:p>
        </p:txBody>
      </p:sp>
      <p:pic>
        <p:nvPicPr>
          <p:cNvPr id="4" name="Immagine 3" descr="Immagine che contiene screenshot&#10;&#10;Descrizione generata automaticamente">
            <a:extLst>
              <a:ext uri="{FF2B5EF4-FFF2-40B4-BE49-F238E27FC236}">
                <a16:creationId xmlns:a16="http://schemas.microsoft.com/office/drawing/2014/main" xmlns="" id="{57F61B00-A177-2041-9951-3EB03B17217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50148" y="1102658"/>
            <a:ext cx="3222603" cy="4652683"/>
          </a:xfrm>
          <a:prstGeom prst="rect">
            <a:avLst/>
          </a:prstGeom>
        </p:spPr>
      </p:pic>
    </p:spTree>
    <p:extLst>
      <p:ext uri="{BB962C8B-B14F-4D97-AF65-F5344CB8AC3E}">
        <p14:creationId xmlns:p14="http://schemas.microsoft.com/office/powerpoint/2010/main" xmlns="" val="310111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9DE1FAE-3142-4531-83C2-4A4B1766739A}"/>
              </a:ext>
            </a:extLst>
          </p:cNvPr>
          <p:cNvSpPr txBox="1"/>
          <p:nvPr/>
        </p:nvSpPr>
        <p:spPr>
          <a:xfrm>
            <a:off x="626164" y="5436704"/>
            <a:ext cx="8040757" cy="307777"/>
          </a:xfrm>
          <a:prstGeom prst="rect">
            <a:avLst/>
          </a:prstGeom>
          <a:noFill/>
        </p:spPr>
        <p:txBody>
          <a:bodyPr wrap="square" rtlCol="0">
            <a:spAutoFit/>
          </a:bodyPr>
          <a:lstStyle/>
          <a:p>
            <a:r>
              <a:rPr lang="en-US" sz="1400" dirty="0">
                <a:latin typeface="Titillium Web" panose="00000500000000000000" pitchFamily="2" charset="0"/>
              </a:rPr>
              <a:t>© </a:t>
            </a:r>
            <a:r>
              <a:rPr lang="it-IT" sz="1400" dirty="0">
                <a:latin typeface="Titillium Web" panose="00000500000000000000" pitchFamily="2" charset="0"/>
              </a:rPr>
              <a:t>[2020] [Regione </a:t>
            </a:r>
            <a:r>
              <a:rPr lang="it-IT" sz="1400">
                <a:latin typeface="Titillium Web" panose="00000500000000000000" pitchFamily="2" charset="0"/>
              </a:rPr>
              <a:t>del Veneto]. </a:t>
            </a:r>
            <a:r>
              <a:rPr lang="it-IT" sz="1400" dirty="0">
                <a:latin typeface="Titillium Web" panose="00000500000000000000" pitchFamily="2" charset="0"/>
              </a:rPr>
              <a:t>Tutti i diritti riservati. Fonte immagini:  </a:t>
            </a:r>
            <a:r>
              <a:rPr lang="it-IT" sz="1400" dirty="0">
                <a:latin typeface="Titillium Web" panose="00000500000000000000" pitchFamily="2" charset="0"/>
                <a:hlinkClick r:id="rId2"/>
              </a:rPr>
              <a:t>www.freepik.com</a:t>
            </a:r>
            <a:endParaRPr lang="it-IT" sz="1400" dirty="0">
              <a:latin typeface="Titillium Web" panose="00000500000000000000" pitchFamily="2" charset="0"/>
            </a:endParaRPr>
          </a:p>
        </p:txBody>
      </p:sp>
      <p:sp>
        <p:nvSpPr>
          <p:cNvPr id="3" name="Google Shape;58;p11">
            <a:extLst>
              <a:ext uri="{FF2B5EF4-FFF2-40B4-BE49-F238E27FC236}">
                <a16:creationId xmlns:a16="http://schemas.microsoft.com/office/drawing/2014/main" xmlns="" id="{DF80936B-262A-A245-8669-C37CFCF90AF1}"/>
              </a:ext>
            </a:extLst>
          </p:cNvPr>
          <p:cNvSpPr txBox="1">
            <a:spLocks/>
          </p:cNvSpPr>
          <p:nvPr/>
        </p:nvSpPr>
        <p:spPr>
          <a:xfrm>
            <a:off x="685797" y="976579"/>
            <a:ext cx="7772400" cy="100404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200" b="1" kern="1200">
                <a:solidFill>
                  <a:srgbClr val="0070C0"/>
                </a:solidFill>
                <a:latin typeface="Titillium Web" panose="00000500000000000000" pitchFamily="2" charset="0"/>
                <a:ea typeface="+mj-ea"/>
                <a:cs typeface="+mj-cs"/>
              </a:defRPr>
            </a:lvl1pPr>
          </a:lstStyle>
          <a:p>
            <a:pPr algn="ctr">
              <a:spcBef>
                <a:spcPts val="0"/>
              </a:spcBef>
              <a:buClr>
                <a:srgbClr val="0070C0"/>
              </a:buClr>
              <a:buSzPts val="4800"/>
              <a:buFont typeface="Titillium Web"/>
              <a:buNone/>
            </a:pPr>
            <a:r>
              <a:rPr lang="it-IT" sz="4800" dirty="0"/>
              <a:t>DOMANDE</a:t>
            </a:r>
            <a:endParaRPr lang="it-IT" dirty="0"/>
          </a:p>
        </p:txBody>
      </p:sp>
      <p:pic>
        <p:nvPicPr>
          <p:cNvPr id="4" name="Google Shape;59;p11" descr="Immagine correlata">
            <a:extLst>
              <a:ext uri="{FF2B5EF4-FFF2-40B4-BE49-F238E27FC236}">
                <a16:creationId xmlns:a16="http://schemas.microsoft.com/office/drawing/2014/main" xmlns="" id="{01788EDF-D624-CE44-A24D-394495B44DBE}"/>
              </a:ext>
            </a:extLst>
          </p:cNvPr>
          <p:cNvPicPr preferRelativeResize="0"/>
          <p:nvPr/>
        </p:nvPicPr>
        <p:blipFill rotWithShape="1">
          <a:blip r:embed="rId3" cstate="print">
            <a:alphaModFix/>
          </a:blip>
          <a:srcRect/>
          <a:stretch/>
        </p:blipFill>
        <p:spPr>
          <a:xfrm>
            <a:off x="2606962" y="2491614"/>
            <a:ext cx="3930071" cy="2335493"/>
          </a:xfrm>
          <a:prstGeom prst="rect">
            <a:avLst/>
          </a:prstGeom>
          <a:noFill/>
          <a:ln>
            <a:noFill/>
          </a:ln>
        </p:spPr>
      </p:pic>
    </p:spTree>
    <p:extLst>
      <p:ext uri="{BB962C8B-B14F-4D97-AF65-F5344CB8AC3E}">
        <p14:creationId xmlns:p14="http://schemas.microsoft.com/office/powerpoint/2010/main" xmlns="" val="333306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2076" y="974736"/>
            <a:ext cx="4579845" cy="708519"/>
          </a:xfrm>
        </p:spPr>
        <p:txBody>
          <a:bodyPr vert="horz" lIns="91440" tIns="45720" rIns="91440" bIns="45720" rtlCol="0" anchor="ctr">
            <a:noAutofit/>
          </a:bodyPr>
          <a:lstStyle/>
          <a:p>
            <a:r>
              <a:rPr lang="it-IT" dirty="0"/>
              <a:t>Lavoro agile VS Telelavoro</a:t>
            </a:r>
          </a:p>
        </p:txBody>
      </p:sp>
      <p:graphicFrame>
        <p:nvGraphicFramePr>
          <p:cNvPr id="4" name="Tabella 3"/>
          <p:cNvGraphicFramePr>
            <a:graphicFrameLocks noGrp="1"/>
          </p:cNvGraphicFramePr>
          <p:nvPr/>
        </p:nvGraphicFramePr>
        <p:xfrm>
          <a:off x="948017" y="1987862"/>
          <a:ext cx="7247965" cy="3998259"/>
        </p:xfrm>
        <a:graphic>
          <a:graphicData uri="http://schemas.openxmlformats.org/drawingml/2006/table">
            <a:tbl>
              <a:tblPr firstRow="1" bandRow="1">
                <a:tableStyleId>{5C22544A-7EE6-4342-B048-85BDC9FD1C3A}</a:tableStyleId>
              </a:tblPr>
              <a:tblGrid>
                <a:gridCol w="1780119">
                  <a:extLst>
                    <a:ext uri="{9D8B030D-6E8A-4147-A177-3AD203B41FA5}">
                      <a16:colId xmlns:a16="http://schemas.microsoft.com/office/drawing/2014/main" xmlns="" val="20000"/>
                    </a:ext>
                  </a:extLst>
                </a:gridCol>
                <a:gridCol w="2796880">
                  <a:extLst>
                    <a:ext uri="{9D8B030D-6E8A-4147-A177-3AD203B41FA5}">
                      <a16:colId xmlns:a16="http://schemas.microsoft.com/office/drawing/2014/main" xmlns="" val="20001"/>
                    </a:ext>
                  </a:extLst>
                </a:gridCol>
                <a:gridCol w="2670966">
                  <a:extLst>
                    <a:ext uri="{9D8B030D-6E8A-4147-A177-3AD203B41FA5}">
                      <a16:colId xmlns:a16="http://schemas.microsoft.com/office/drawing/2014/main" xmlns="" val="20002"/>
                    </a:ext>
                  </a:extLst>
                </a:gridCol>
              </a:tblGrid>
              <a:tr h="734451">
                <a:tc>
                  <a:txBody>
                    <a:bodyPr/>
                    <a:lstStyle/>
                    <a:p>
                      <a:endParaRPr lang="it-IT" dirty="0"/>
                    </a:p>
                  </a:txBody>
                  <a:tcPr>
                    <a:solidFill>
                      <a:schemeClr val="bg1"/>
                    </a:solidFill>
                  </a:tcPr>
                </a:tc>
                <a:tc>
                  <a:txBody>
                    <a:bodyPr/>
                    <a:lstStyle/>
                    <a:p>
                      <a:pPr algn="ctr"/>
                      <a:r>
                        <a:rPr lang="it-IT" sz="2400" dirty="0">
                          <a:latin typeface="Titillium Web" panose="00000500000000000000" pitchFamily="2" charset="0"/>
                        </a:rPr>
                        <a:t>Lavoro agile</a:t>
                      </a:r>
                    </a:p>
                  </a:txBody>
                  <a:tcPr anchor="ctr"/>
                </a:tc>
                <a:tc>
                  <a:txBody>
                    <a:bodyPr/>
                    <a:lstStyle/>
                    <a:p>
                      <a:pPr algn="ctr"/>
                      <a:r>
                        <a:rPr lang="it-IT" sz="2400" dirty="0">
                          <a:latin typeface="Titillium Web" panose="00000500000000000000" pitchFamily="2" charset="0"/>
                        </a:rPr>
                        <a:t>Telelavoro</a:t>
                      </a:r>
                    </a:p>
                  </a:txBody>
                  <a:tcPr anchor="ctr"/>
                </a:tc>
                <a:extLst>
                  <a:ext uri="{0D108BD9-81ED-4DB2-BD59-A6C34878D82A}">
                    <a16:rowId xmlns:a16="http://schemas.microsoft.com/office/drawing/2014/main" xmlns="" val="10000"/>
                  </a:ext>
                </a:extLst>
              </a:tr>
              <a:tr h="762656">
                <a:tc>
                  <a:txBody>
                    <a:bodyPr/>
                    <a:lstStyle/>
                    <a:p>
                      <a:pPr algn="ctr"/>
                      <a:r>
                        <a:rPr lang="it-IT" sz="1600" b="1" dirty="0">
                          <a:solidFill>
                            <a:schemeClr val="bg1"/>
                          </a:solidFill>
                          <a:latin typeface="Titillium Web" panose="00000500000000000000" pitchFamily="2" charset="0"/>
                        </a:rPr>
                        <a:t>Vincolo</a:t>
                      </a:r>
                      <a:r>
                        <a:rPr lang="it-IT" sz="1600" b="1" baseline="0" dirty="0">
                          <a:solidFill>
                            <a:schemeClr val="bg1"/>
                          </a:solidFill>
                          <a:latin typeface="Titillium Web" panose="00000500000000000000" pitchFamily="2" charset="0"/>
                        </a:rPr>
                        <a:t> di luogo</a:t>
                      </a:r>
                      <a:endParaRPr lang="it-IT" sz="1600" b="1" dirty="0">
                        <a:solidFill>
                          <a:schemeClr val="bg1"/>
                        </a:solidFill>
                        <a:latin typeface="Titillium Web" panose="00000500000000000000" pitchFamily="2" charset="0"/>
                      </a:endParaRPr>
                    </a:p>
                  </a:txBody>
                  <a:tcPr anchor="ctr">
                    <a:solidFill>
                      <a:schemeClr val="accent1">
                        <a:lumMod val="50000"/>
                      </a:schemeClr>
                    </a:solidFill>
                  </a:tcPr>
                </a:tc>
                <a:tc>
                  <a:txBody>
                    <a:bodyPr/>
                    <a:lstStyle/>
                    <a:p>
                      <a:pPr algn="ctr"/>
                      <a:r>
                        <a:rPr lang="it-IT" sz="1600" dirty="0">
                          <a:latin typeface="Titillium Web" panose="00000500000000000000" pitchFamily="2" charset="0"/>
                        </a:rPr>
                        <a:t>Nessuno</a:t>
                      </a:r>
                    </a:p>
                  </a:txBody>
                  <a:tcPr anchor="ctr"/>
                </a:tc>
                <a:tc>
                  <a:txBody>
                    <a:bodyPr/>
                    <a:lstStyle/>
                    <a:p>
                      <a:pPr algn="ctr"/>
                      <a:r>
                        <a:rPr lang="it-IT" sz="1600" kern="1200" baseline="0" dirty="0">
                          <a:solidFill>
                            <a:schemeClr val="dk1"/>
                          </a:solidFill>
                          <a:latin typeface="Titillium Web" panose="00000500000000000000" pitchFamily="2" charset="0"/>
                          <a:ea typeface="+mn-ea"/>
                          <a:cs typeface="+mn-cs"/>
                        </a:rPr>
                        <a:t>Domiciliare o satellitare (</a:t>
                      </a:r>
                      <a:r>
                        <a:rPr lang="it-IT" sz="1600" i="0" kern="1200" baseline="0" dirty="0">
                          <a:solidFill>
                            <a:schemeClr val="dk1"/>
                          </a:solidFill>
                          <a:latin typeface="Titillium Web" panose="00000500000000000000" pitchFamily="2" charset="0"/>
                          <a:ea typeface="+mn-ea"/>
                          <a:cs typeface="+mn-cs"/>
                        </a:rPr>
                        <a:t>coworking</a:t>
                      </a:r>
                      <a:r>
                        <a:rPr lang="it-IT" sz="1600" kern="1200" baseline="0" dirty="0">
                          <a:solidFill>
                            <a:schemeClr val="dk1"/>
                          </a:solidFill>
                          <a:latin typeface="Titillium Web" panose="00000500000000000000" pitchFamily="2" charset="0"/>
                          <a:ea typeface="+mn-ea"/>
                          <a:cs typeface="+mn-cs"/>
                        </a:rPr>
                        <a:t>)</a:t>
                      </a:r>
                    </a:p>
                  </a:txBody>
                  <a:tcPr anchor="ctr"/>
                </a:tc>
                <a:extLst>
                  <a:ext uri="{0D108BD9-81ED-4DB2-BD59-A6C34878D82A}">
                    <a16:rowId xmlns:a16="http://schemas.microsoft.com/office/drawing/2014/main" xmlns="" val="10001"/>
                  </a:ext>
                </a:extLst>
              </a:tr>
              <a:tr h="770965">
                <a:tc>
                  <a:txBody>
                    <a:bodyPr/>
                    <a:lstStyle/>
                    <a:p>
                      <a:pPr algn="ctr"/>
                      <a:r>
                        <a:rPr lang="it-IT" sz="1600" b="1" kern="1200" dirty="0">
                          <a:solidFill>
                            <a:schemeClr val="bg1"/>
                          </a:solidFill>
                          <a:latin typeface="Titillium Web" panose="00000500000000000000" pitchFamily="2" charset="0"/>
                          <a:ea typeface="+mn-ea"/>
                          <a:cs typeface="+mn-cs"/>
                        </a:rPr>
                        <a:t>Orario</a:t>
                      </a:r>
                      <a:r>
                        <a:rPr lang="it-IT" sz="1600" b="1" baseline="0" dirty="0">
                          <a:solidFill>
                            <a:schemeClr val="bg1"/>
                          </a:solidFill>
                          <a:latin typeface="Titillium Web" panose="00000500000000000000" pitchFamily="2" charset="0"/>
                        </a:rPr>
                        <a:t> di lavoro</a:t>
                      </a:r>
                      <a:endParaRPr lang="it-IT" sz="1600" b="1" dirty="0">
                        <a:solidFill>
                          <a:schemeClr val="bg1"/>
                        </a:solidFill>
                        <a:latin typeface="Titillium Web" panose="00000500000000000000" pitchFamily="2" charset="0"/>
                      </a:endParaRPr>
                    </a:p>
                  </a:txBody>
                  <a:tcPr anchor="ctr">
                    <a:solidFill>
                      <a:schemeClr val="accent1">
                        <a:lumMod val="50000"/>
                      </a:schemeClr>
                    </a:solidFill>
                  </a:tcPr>
                </a:tc>
                <a:tc>
                  <a:txBody>
                    <a:bodyPr/>
                    <a:lstStyle/>
                    <a:p>
                      <a:pPr algn="ctr"/>
                      <a:r>
                        <a:rPr lang="it-IT" sz="1600" dirty="0">
                          <a:latin typeface="Titillium Web" panose="00000500000000000000" pitchFamily="2" charset="0"/>
                        </a:rPr>
                        <a:t>Flessibile</a:t>
                      </a:r>
                    </a:p>
                  </a:txBody>
                  <a:tcPr anchor="ctr"/>
                </a:tc>
                <a:tc>
                  <a:txBody>
                    <a:bodyPr/>
                    <a:lstStyle/>
                    <a:p>
                      <a:pPr algn="ctr"/>
                      <a:r>
                        <a:rPr lang="it-IT" sz="1600" dirty="0">
                          <a:latin typeface="Titillium Web" panose="00000500000000000000" pitchFamily="2" charset="0"/>
                        </a:rPr>
                        <a:t>Garantita</a:t>
                      </a:r>
                      <a:r>
                        <a:rPr lang="it-IT" sz="1600" baseline="0" dirty="0">
                          <a:latin typeface="Titillium Web" panose="00000500000000000000" pitchFamily="2" charset="0"/>
                        </a:rPr>
                        <a:t> la presenza in una certa fascia </a:t>
                      </a:r>
                      <a:r>
                        <a:rPr lang="it-IT" sz="1600" kern="1200" dirty="0">
                          <a:solidFill>
                            <a:schemeClr val="dk1"/>
                          </a:solidFill>
                          <a:latin typeface="Titillium Web" panose="00000500000000000000" pitchFamily="2" charset="0"/>
                          <a:ea typeface="+mn-ea"/>
                          <a:cs typeface="+mn-cs"/>
                        </a:rPr>
                        <a:t>oraria (obbligo fascia di reperibilità (2h)</a:t>
                      </a:r>
                    </a:p>
                  </a:txBody>
                  <a:tcPr anchor="ctr"/>
                </a:tc>
                <a:extLst>
                  <a:ext uri="{0D108BD9-81ED-4DB2-BD59-A6C34878D82A}">
                    <a16:rowId xmlns:a16="http://schemas.microsoft.com/office/drawing/2014/main" xmlns="" val="10002"/>
                  </a:ext>
                </a:extLst>
              </a:tr>
              <a:tr h="717176">
                <a:tc>
                  <a:txBody>
                    <a:bodyPr/>
                    <a:lstStyle/>
                    <a:p>
                      <a:pPr algn="ctr"/>
                      <a:r>
                        <a:rPr lang="it-IT" sz="1600" b="1" dirty="0">
                          <a:solidFill>
                            <a:schemeClr val="bg1"/>
                          </a:solidFill>
                          <a:latin typeface="Titillium Web" panose="00000500000000000000" pitchFamily="2" charset="0"/>
                        </a:rPr>
                        <a:t>Strumenti</a:t>
                      </a:r>
                      <a:r>
                        <a:rPr lang="it-IT" sz="1600" b="1" baseline="0" dirty="0">
                          <a:solidFill>
                            <a:schemeClr val="bg1"/>
                          </a:solidFill>
                          <a:latin typeface="Titillium Web" panose="00000500000000000000" pitchFamily="2" charset="0"/>
                        </a:rPr>
                        <a:t> di lavoro</a:t>
                      </a:r>
                      <a:endParaRPr lang="it-IT" sz="1600" b="1" dirty="0">
                        <a:solidFill>
                          <a:schemeClr val="bg1"/>
                        </a:solidFill>
                        <a:latin typeface="Titillium Web" panose="00000500000000000000" pitchFamily="2" charset="0"/>
                      </a:endParaRPr>
                    </a:p>
                  </a:txBody>
                  <a:tcPr anchor="ctr">
                    <a:solidFill>
                      <a:schemeClr val="accent1">
                        <a:lumMod val="50000"/>
                      </a:schemeClr>
                    </a:solidFill>
                  </a:tcPr>
                </a:tc>
                <a:tc>
                  <a:txBody>
                    <a:bodyPr/>
                    <a:lstStyle/>
                    <a:p>
                      <a:pPr algn="ctr"/>
                      <a:r>
                        <a:rPr lang="it-IT" sz="1600" dirty="0">
                          <a:latin typeface="Titillium Web" panose="00000500000000000000" pitchFamily="2" charset="0"/>
                        </a:rPr>
                        <a:t>Strumenti</a:t>
                      </a:r>
                      <a:r>
                        <a:rPr lang="it-IT" sz="1600" baseline="0" dirty="0">
                          <a:latin typeface="Titillium Web" panose="00000500000000000000" pitchFamily="2" charset="0"/>
                        </a:rPr>
                        <a:t> mobili e </a:t>
                      </a:r>
                    </a:p>
                    <a:p>
                      <a:pPr algn="ctr"/>
                      <a:r>
                        <a:rPr lang="it-IT" sz="1600" baseline="0" dirty="0">
                          <a:latin typeface="Titillium Web" panose="00000500000000000000" pitchFamily="2" charset="0"/>
                        </a:rPr>
                        <a:t>servizi Cloud</a:t>
                      </a:r>
                      <a:endParaRPr lang="it-IT" sz="1600" dirty="0">
                        <a:latin typeface="Titillium Web" panose="00000500000000000000" pitchFamily="2" charset="0"/>
                      </a:endParaRPr>
                    </a:p>
                  </a:txBody>
                  <a:tcPr anchor="ctr"/>
                </a:tc>
                <a:tc>
                  <a:txBody>
                    <a:bodyPr/>
                    <a:lstStyle/>
                    <a:p>
                      <a:pPr algn="ctr"/>
                      <a:r>
                        <a:rPr lang="it-IT" sz="1600" dirty="0">
                          <a:latin typeface="Titillium Web" panose="00000500000000000000" pitchFamily="2" charset="0"/>
                        </a:rPr>
                        <a:t>Postazione fissa </a:t>
                      </a:r>
                    </a:p>
                  </a:txBody>
                  <a:tcPr anchor="ctr"/>
                </a:tc>
                <a:extLst>
                  <a:ext uri="{0D108BD9-81ED-4DB2-BD59-A6C34878D82A}">
                    <a16:rowId xmlns:a16="http://schemas.microsoft.com/office/drawing/2014/main" xmlns="" val="10003"/>
                  </a:ext>
                </a:extLst>
              </a:tr>
              <a:tr h="717176">
                <a:tc>
                  <a:txBody>
                    <a:bodyPr/>
                    <a:lstStyle/>
                    <a:p>
                      <a:pPr algn="ctr"/>
                      <a:r>
                        <a:rPr lang="it-IT" sz="1600" b="1" dirty="0">
                          <a:solidFill>
                            <a:schemeClr val="bg1"/>
                          </a:solidFill>
                          <a:latin typeface="Titillium Web" panose="00000500000000000000" pitchFamily="2" charset="0"/>
                        </a:rPr>
                        <a:t>Fondamenti</a:t>
                      </a:r>
                    </a:p>
                  </a:txBody>
                  <a:tcPr anchor="ctr">
                    <a:solidFill>
                      <a:schemeClr val="accent1">
                        <a:lumMod val="50000"/>
                      </a:schemeClr>
                    </a:solidFill>
                  </a:tcPr>
                </a:tc>
                <a:tc>
                  <a:txBody>
                    <a:bodyPr/>
                    <a:lstStyle/>
                    <a:p>
                      <a:pPr algn="ctr"/>
                      <a:r>
                        <a:rPr lang="it-IT" sz="1600" dirty="0">
                          <a:latin typeface="Titillium Web" panose="00000500000000000000" pitchFamily="2" charset="0"/>
                        </a:rPr>
                        <a:t>Basato su obiettivi, risultati e logiche di condivisione</a:t>
                      </a:r>
                    </a:p>
                  </a:txBody>
                  <a:tcPr anchor="ctr"/>
                </a:tc>
                <a:tc>
                  <a:txBody>
                    <a:bodyPr/>
                    <a:lstStyle/>
                    <a:p>
                      <a:pPr algn="ctr"/>
                      <a:r>
                        <a:rPr lang="it-IT" sz="1600" dirty="0">
                          <a:latin typeface="Titillium Web" panose="00000500000000000000" pitchFamily="2" charset="0"/>
                        </a:rPr>
                        <a:t>Basato su</a:t>
                      </a:r>
                      <a:r>
                        <a:rPr lang="it-IT" sz="1600" baseline="0" dirty="0">
                          <a:latin typeface="Titillium Web" panose="00000500000000000000" pitchFamily="2" charset="0"/>
                        </a:rPr>
                        <a:t> mansioni predefinite</a:t>
                      </a:r>
                      <a:endParaRPr lang="it-IT" sz="1600" dirty="0">
                        <a:latin typeface="Titillium Web" panose="00000500000000000000" pitchFamily="2" charset="0"/>
                      </a:endParaRPr>
                    </a:p>
                  </a:txBody>
                  <a:tcPr anchor="ctr"/>
                </a:tc>
                <a:extLst>
                  <a:ext uri="{0D108BD9-81ED-4DB2-BD59-A6C34878D82A}">
                    <a16:rowId xmlns:a16="http://schemas.microsoft.com/office/drawing/2014/main" xmlns="" val="10004"/>
                  </a:ext>
                </a:extLst>
              </a:tr>
            </a:tbl>
          </a:graphicData>
        </a:graphic>
      </p:graphicFrame>
      <p:sp>
        <p:nvSpPr>
          <p:cNvPr id="5" name="Ovale 4"/>
          <p:cNvSpPr/>
          <p:nvPr/>
        </p:nvSpPr>
        <p:spPr>
          <a:xfrm>
            <a:off x="5208495" y="1954685"/>
            <a:ext cx="600636" cy="57192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4997824" y="1954685"/>
            <a:ext cx="1021978" cy="584775"/>
          </a:xfrm>
          <a:prstGeom prst="rect">
            <a:avLst/>
          </a:prstGeom>
          <a:noFill/>
        </p:spPr>
        <p:txBody>
          <a:bodyPr wrap="square" rtlCol="0" anchor="ctr">
            <a:spAutoFit/>
          </a:bodyPr>
          <a:lstStyle/>
          <a:p>
            <a:pPr algn="ctr"/>
            <a:r>
              <a:rPr lang="it-IT" sz="3200" b="1" dirty="0">
                <a:solidFill>
                  <a:schemeClr val="bg1"/>
                </a:solidFill>
                <a:effectLst>
                  <a:outerShdw blurRad="38100" dist="38100" dir="2700000" algn="tl">
                    <a:srgbClr val="000000">
                      <a:alpha val="43137"/>
                    </a:srgbClr>
                  </a:outerShdw>
                </a:effectLst>
                <a:latin typeface="Titillium Web" panose="00000500000000000000" pitchFamily="2" charset="0"/>
              </a:rPr>
              <a:t>VS</a:t>
            </a:r>
          </a:p>
        </p:txBody>
      </p:sp>
      <p:pic>
        <p:nvPicPr>
          <p:cNvPr id="15" name="Immagine 14"/>
          <p:cNvPicPr>
            <a:picLocks noChangeAspect="1"/>
          </p:cNvPicPr>
          <p:nvPr/>
        </p:nvPicPr>
        <p:blipFill rotWithShape="1">
          <a:blip r:embed="rId3" cstate="print">
            <a:extLst>
              <a:ext uri="{28A0092B-C50C-407E-A947-70E740481C1C}">
                <a14:useLocalDpi xmlns:a14="http://schemas.microsoft.com/office/drawing/2010/main" xmlns="" val="0"/>
              </a:ext>
            </a:extLst>
          </a:blip>
          <a:srcRect l="11675" t="10458" r="8052" b="15339"/>
          <a:stretch/>
        </p:blipFill>
        <p:spPr>
          <a:xfrm>
            <a:off x="1460274" y="1562308"/>
            <a:ext cx="1235970" cy="1142529"/>
          </a:xfrm>
          <a:prstGeom prst="rect">
            <a:avLst/>
          </a:prstGeom>
        </p:spPr>
      </p:pic>
    </p:spTree>
    <p:extLst>
      <p:ext uri="{BB962C8B-B14F-4D97-AF65-F5344CB8AC3E}">
        <p14:creationId xmlns:p14="http://schemas.microsoft.com/office/powerpoint/2010/main" xmlns="" val="32744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2800"/>
              <a:buFont typeface="Titillium Web"/>
              <a:buNone/>
            </a:pPr>
            <a:r>
              <a:rPr lang="it-IT" sz="2800" dirty="0"/>
              <a:t>Cos’è il progetto </a:t>
            </a:r>
            <a:r>
              <a:rPr lang="it-IT" sz="2800" dirty="0" err="1"/>
              <a:t>VeLA</a:t>
            </a:r>
            <a:r>
              <a:rPr lang="it-IT" sz="2800" dirty="0"/>
              <a:t> e chi sono gli attori coinvolti</a:t>
            </a:r>
            <a:endParaRPr sz="2800" dirty="0"/>
          </a:p>
        </p:txBody>
      </p:sp>
      <p:sp>
        <p:nvSpPr>
          <p:cNvPr id="2" name="Text Placeholder 1">
            <a:extLst>
              <a:ext uri="{FF2B5EF4-FFF2-40B4-BE49-F238E27FC236}">
                <a16:creationId xmlns:a16="http://schemas.microsoft.com/office/drawing/2014/main" xmlns="" id="{39EF18E0-0201-4F73-B30E-73D0FEC27412}"/>
              </a:ext>
            </a:extLst>
          </p:cNvPr>
          <p:cNvSpPr>
            <a:spLocks noGrp="1"/>
          </p:cNvSpPr>
          <p:nvPr>
            <p:ph type="body" idx="1"/>
          </p:nvPr>
        </p:nvSpPr>
        <p:spPr/>
        <p:txBody>
          <a:bodyPr/>
          <a:lstStyle/>
          <a:p>
            <a:pPr marL="0" indent="0" algn="just">
              <a:spcBef>
                <a:spcPts val="0"/>
              </a:spcBef>
              <a:buSzPts val="1100"/>
              <a:buNone/>
            </a:pPr>
            <a:r>
              <a:rPr lang="it-IT" b="1" dirty="0">
                <a:solidFill>
                  <a:srgbClr val="56B925"/>
                </a:solidFill>
                <a:latin typeface="Titillium Web" panose="00000500000000000000" pitchFamily="2" charset="0"/>
                <a:ea typeface="Calibri"/>
                <a:cs typeface="Calibri"/>
                <a:sym typeface="Calibri"/>
              </a:rPr>
              <a:t>Ente Capofila</a:t>
            </a:r>
            <a:r>
              <a:rPr lang="it-IT" dirty="0">
                <a:solidFill>
                  <a:srgbClr val="78B832"/>
                </a:solidFill>
                <a:latin typeface="Titillium Web" panose="00000500000000000000" pitchFamily="2" charset="0"/>
                <a:cs typeface="Calibri"/>
                <a:sym typeface="Calibri"/>
              </a:rPr>
              <a:t>:</a:t>
            </a:r>
          </a:p>
          <a:p>
            <a:pPr marL="0" lvl="0" indent="0" algn="just">
              <a:spcBef>
                <a:spcPts val="0"/>
              </a:spcBef>
              <a:spcAft>
                <a:spcPts val="600"/>
              </a:spcAft>
              <a:buSzPts val="1100"/>
              <a:buNone/>
            </a:pPr>
            <a:r>
              <a:rPr lang="it-IT" dirty="0">
                <a:latin typeface="Titillium Web" panose="00000500000000000000" pitchFamily="2" charset="0"/>
                <a:ea typeface="Calibri"/>
                <a:cs typeface="Calibri"/>
                <a:sym typeface="Calibri"/>
              </a:rPr>
              <a:t>Regione Emilia-Romagna</a:t>
            </a:r>
          </a:p>
          <a:p>
            <a:pPr marL="0" lvl="0" indent="0" algn="just">
              <a:spcBef>
                <a:spcPts val="0"/>
              </a:spcBef>
              <a:buSzPts val="1100"/>
              <a:buNone/>
            </a:pPr>
            <a:r>
              <a:rPr lang="it-IT" b="1" dirty="0">
                <a:solidFill>
                  <a:srgbClr val="56B925"/>
                </a:solidFill>
                <a:latin typeface="Titillium Web" panose="00000500000000000000" pitchFamily="2" charset="0"/>
                <a:cs typeface="Calibri"/>
                <a:sym typeface="Calibri"/>
              </a:rPr>
              <a:t>Ente Cedente</a:t>
            </a:r>
            <a:r>
              <a:rPr lang="it-IT" dirty="0">
                <a:solidFill>
                  <a:srgbClr val="002060"/>
                </a:solidFill>
                <a:latin typeface="Titillium Web" panose="00000500000000000000" pitchFamily="2" charset="0"/>
                <a:cs typeface="Calibri"/>
                <a:sym typeface="Calibri"/>
              </a:rPr>
              <a:t>:</a:t>
            </a:r>
          </a:p>
          <a:p>
            <a:pPr marL="0" lvl="0" indent="0" algn="just">
              <a:spcBef>
                <a:spcPts val="0"/>
              </a:spcBef>
              <a:spcAft>
                <a:spcPts val="600"/>
              </a:spcAft>
              <a:buSzPts val="1100"/>
              <a:buNone/>
            </a:pPr>
            <a:r>
              <a:rPr lang="it-IT" dirty="0">
                <a:latin typeface="Titillium Web" panose="00000500000000000000" pitchFamily="2" charset="0"/>
                <a:ea typeface="Calibri"/>
                <a:cs typeface="Calibri"/>
                <a:sym typeface="Calibri"/>
              </a:rPr>
              <a:t>Provincia Autonoma di Trento</a:t>
            </a:r>
          </a:p>
          <a:p>
            <a:pPr marL="0" lvl="0" indent="0" algn="just">
              <a:spcBef>
                <a:spcPts val="0"/>
              </a:spcBef>
              <a:buSzPts val="1100"/>
              <a:buNone/>
            </a:pPr>
            <a:r>
              <a:rPr lang="it-IT" b="1" dirty="0">
                <a:solidFill>
                  <a:srgbClr val="56B925"/>
                </a:solidFill>
                <a:latin typeface="Titillium Web" panose="00000500000000000000" pitchFamily="2" charset="0"/>
                <a:cs typeface="Calibri"/>
                <a:sym typeface="Calibri"/>
              </a:rPr>
              <a:t>Enti Riusanti</a:t>
            </a:r>
            <a:r>
              <a:rPr lang="it-IT" dirty="0">
                <a:solidFill>
                  <a:srgbClr val="002060"/>
                </a:solidFill>
                <a:latin typeface="Titillium Web" panose="00000500000000000000" pitchFamily="2" charset="0"/>
                <a:cs typeface="Calibri"/>
                <a:sym typeface="Calibri"/>
              </a:rPr>
              <a:t>:</a:t>
            </a:r>
          </a:p>
          <a:p>
            <a:pPr marL="0" lvl="0" indent="0" algn="just">
              <a:spcBef>
                <a:spcPts val="0"/>
              </a:spcBef>
              <a:buSzPts val="1100"/>
              <a:buNone/>
            </a:pPr>
            <a:r>
              <a:rPr lang="it-IT" dirty="0">
                <a:latin typeface="Titillium Web" panose="00000500000000000000" pitchFamily="2" charset="0"/>
                <a:ea typeface="Calibri"/>
                <a:cs typeface="Calibri"/>
                <a:sym typeface="Calibri"/>
              </a:rPr>
              <a:t>8 tra cui Regione del Veneto</a:t>
            </a:r>
          </a:p>
          <a:p>
            <a:pPr marL="0" lvl="0" indent="0" algn="just">
              <a:spcBef>
                <a:spcPts val="0"/>
              </a:spcBef>
              <a:buSzPts val="1100"/>
              <a:buNone/>
            </a:pPr>
            <a:endParaRPr lang="it-IT" sz="1600" b="1" dirty="0">
              <a:latin typeface="Titillium Web" panose="00000500000000000000" pitchFamily="2" charset="0"/>
              <a:ea typeface="Calibri"/>
              <a:cs typeface="Calibri"/>
              <a:sym typeface="Calibri"/>
            </a:endParaRPr>
          </a:p>
          <a:p>
            <a:pPr marL="0" lvl="0" indent="0" algn="just">
              <a:spcBef>
                <a:spcPts val="0"/>
              </a:spcBef>
              <a:buSzPts val="1100"/>
              <a:buNone/>
            </a:pPr>
            <a:r>
              <a:rPr lang="it-IT" b="1" dirty="0">
                <a:solidFill>
                  <a:srgbClr val="002060"/>
                </a:solidFill>
                <a:latin typeface="Titillium Web" panose="00000500000000000000" pitchFamily="2" charset="0"/>
                <a:ea typeface="Calibri"/>
                <a:cs typeface="Calibri"/>
                <a:sym typeface="Calibri"/>
              </a:rPr>
              <a:t>Durata progetto</a:t>
            </a:r>
            <a:r>
              <a:rPr lang="it-IT" dirty="0">
                <a:latin typeface="Titillium Web" panose="00000500000000000000" pitchFamily="2" charset="0"/>
                <a:ea typeface="Calibri"/>
                <a:cs typeface="Calibri"/>
                <a:sym typeface="Calibri"/>
              </a:rPr>
              <a:t>: </a:t>
            </a:r>
          </a:p>
          <a:p>
            <a:pPr marL="0" lvl="0" indent="0" algn="just">
              <a:spcBef>
                <a:spcPts val="0"/>
              </a:spcBef>
              <a:buSzPts val="1100"/>
              <a:buNone/>
            </a:pPr>
            <a:r>
              <a:rPr lang="it-IT" dirty="0">
                <a:latin typeface="Titillium Web" panose="00000500000000000000" pitchFamily="2" charset="0"/>
                <a:ea typeface="Calibri"/>
                <a:cs typeface="Calibri"/>
                <a:sym typeface="Calibri"/>
              </a:rPr>
              <a:t>3 maggio 2017 – 31 luglio 2019</a:t>
            </a:r>
          </a:p>
          <a:p>
            <a:pPr marL="0" lvl="0" indent="0" algn="just">
              <a:spcBef>
                <a:spcPts val="0"/>
              </a:spcBef>
              <a:buSzPts val="1100"/>
              <a:buNone/>
            </a:pPr>
            <a:endParaRPr lang="it-IT" sz="1600" dirty="0">
              <a:latin typeface="Titillium Web" panose="00000500000000000000" pitchFamily="2" charset="0"/>
              <a:ea typeface="Calibri"/>
              <a:cs typeface="Calibri"/>
              <a:sym typeface="Calibri"/>
            </a:endParaRPr>
          </a:p>
          <a:p>
            <a:pPr marL="0" lvl="0" indent="0">
              <a:spcBef>
                <a:spcPts val="0"/>
              </a:spcBef>
              <a:buSzPts val="1100"/>
              <a:buNone/>
            </a:pPr>
            <a:r>
              <a:rPr lang="it-IT" b="1" dirty="0">
                <a:solidFill>
                  <a:srgbClr val="002060"/>
                </a:solidFill>
                <a:latin typeface="Titillium Web" panose="00000500000000000000" pitchFamily="2" charset="0"/>
                <a:ea typeface="Calibri"/>
                <a:cs typeface="Calibri"/>
                <a:sym typeface="Calibri"/>
              </a:rPr>
              <a:t>Ammontare complessivo del finanziamento</a:t>
            </a:r>
            <a:r>
              <a:rPr lang="it-IT" dirty="0">
                <a:solidFill>
                  <a:srgbClr val="002060"/>
                </a:solidFill>
                <a:latin typeface="Titillium Web" panose="00000500000000000000" pitchFamily="2" charset="0"/>
                <a:ea typeface="Calibri"/>
                <a:cs typeface="Calibri"/>
                <a:sym typeface="Calibri"/>
              </a:rPr>
              <a:t>: </a:t>
            </a:r>
          </a:p>
          <a:p>
            <a:pPr marL="0" lvl="0" indent="0">
              <a:spcBef>
                <a:spcPts val="0"/>
              </a:spcBef>
              <a:buSzPts val="1100"/>
              <a:buNone/>
            </a:pPr>
            <a:r>
              <a:rPr lang="it-IT" dirty="0">
                <a:latin typeface="Titillium Web" panose="00000500000000000000" pitchFamily="2" charset="0"/>
                <a:ea typeface="Calibri"/>
                <a:cs typeface="Calibri"/>
                <a:sym typeface="Calibri"/>
              </a:rPr>
              <a:t>699.999,93 €</a:t>
            </a:r>
          </a:p>
        </p:txBody>
      </p:sp>
      <p:pic>
        <p:nvPicPr>
          <p:cNvPr id="59" name="Google Shape;59;p10" descr="Risultati immagini per progetto vela smart working"/>
          <p:cNvPicPr preferRelativeResize="0"/>
          <p:nvPr/>
        </p:nvPicPr>
        <p:blipFill rotWithShape="1">
          <a:blip r:embed="rId3" cstate="print">
            <a:alphaModFix/>
          </a:blip>
          <a:srcRect l="10489" t="10408" r="12251" b="12002"/>
          <a:stretch/>
        </p:blipFill>
        <p:spPr>
          <a:xfrm>
            <a:off x="5436704" y="1626324"/>
            <a:ext cx="2723322" cy="1564137"/>
          </a:xfrm>
          <a:prstGeom prst="rect">
            <a:avLst/>
          </a:prstGeom>
          <a:noFill/>
          <a:ln>
            <a:noFill/>
          </a:ln>
        </p:spPr>
      </p:pic>
      <p:pic>
        <p:nvPicPr>
          <p:cNvPr id="3" name="Picture 2">
            <a:extLst>
              <a:ext uri="{FF2B5EF4-FFF2-40B4-BE49-F238E27FC236}">
                <a16:creationId xmlns:a16="http://schemas.microsoft.com/office/drawing/2014/main" xmlns="" id="{1C5F07F6-F990-41DC-981B-B93DAEBAD8BB}"/>
              </a:ext>
            </a:extLst>
          </p:cNvPr>
          <p:cNvPicPr>
            <a:picLocks noChangeAspect="1"/>
          </p:cNvPicPr>
          <p:nvPr/>
        </p:nvPicPr>
        <p:blipFill>
          <a:blip r:embed="rId4" cstate="print"/>
          <a:stretch>
            <a:fillRect/>
          </a:stretch>
        </p:blipFill>
        <p:spPr>
          <a:xfrm>
            <a:off x="5436704" y="3239963"/>
            <a:ext cx="3230218" cy="950886"/>
          </a:xfrm>
          <a:prstGeom prst="rect">
            <a:avLst/>
          </a:prstGeom>
        </p:spPr>
      </p:pic>
    </p:spTree>
    <p:extLst>
      <p:ext uri="{BB962C8B-B14F-4D97-AF65-F5344CB8AC3E}">
        <p14:creationId xmlns:p14="http://schemas.microsoft.com/office/powerpoint/2010/main" xmlns="" val="404929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982170"/>
            <a:ext cx="7886700" cy="7085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2800"/>
              <a:buFont typeface="Titillium Web"/>
              <a:buNone/>
            </a:pPr>
            <a:r>
              <a:rPr lang="it-IT" sz="2800" dirty="0"/>
              <a:t>La parola chiave del progetto </a:t>
            </a:r>
            <a:r>
              <a:rPr lang="it-IT" sz="2800" dirty="0" err="1"/>
              <a:t>VeLA</a:t>
            </a:r>
            <a:endParaRPr dirty="0"/>
          </a:p>
        </p:txBody>
      </p:sp>
      <p:sp>
        <p:nvSpPr>
          <p:cNvPr id="3" name="TextBox 2">
            <a:extLst>
              <a:ext uri="{FF2B5EF4-FFF2-40B4-BE49-F238E27FC236}">
                <a16:creationId xmlns:a16="http://schemas.microsoft.com/office/drawing/2014/main" xmlns="" id="{0BBAECC8-E4CC-4F82-8165-29C9F4089090}"/>
              </a:ext>
            </a:extLst>
          </p:cNvPr>
          <p:cNvSpPr txBox="1"/>
          <p:nvPr/>
        </p:nvSpPr>
        <p:spPr>
          <a:xfrm>
            <a:off x="2693504" y="1690689"/>
            <a:ext cx="3756992" cy="584775"/>
          </a:xfrm>
          <a:prstGeom prst="rect">
            <a:avLst/>
          </a:prstGeom>
          <a:noFill/>
        </p:spPr>
        <p:txBody>
          <a:bodyPr wrap="square" rtlCol="0" anchor="ctr">
            <a:spAutoFit/>
          </a:bodyPr>
          <a:lstStyle/>
          <a:p>
            <a:r>
              <a:rPr lang="it-IT" sz="3200" b="1" dirty="0">
                <a:solidFill>
                  <a:srgbClr val="BC204B"/>
                </a:solidFill>
                <a:latin typeface="Titillium Web" panose="00000500000000000000" pitchFamily="2" charset="0"/>
              </a:rPr>
              <a:t>SPERIMENTAZIONE</a:t>
            </a:r>
          </a:p>
        </p:txBody>
      </p:sp>
      <p:pic>
        <p:nvPicPr>
          <p:cNvPr id="2" name="Picture 1">
            <a:extLst>
              <a:ext uri="{FF2B5EF4-FFF2-40B4-BE49-F238E27FC236}">
                <a16:creationId xmlns:a16="http://schemas.microsoft.com/office/drawing/2014/main" xmlns="" id="{DB0E5699-7EA2-44E6-8DE1-00561341496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2000"/>
                    </a14:imgEffect>
                    <a14:imgEffect>
                      <a14:brightnessContrast contrast="12000"/>
                    </a14:imgEffect>
                  </a14:imgLayer>
                </a14:imgProps>
              </a:ext>
            </a:extLst>
          </a:blip>
          <a:stretch>
            <a:fillRect/>
          </a:stretch>
        </p:blipFill>
        <p:spPr>
          <a:xfrm>
            <a:off x="1997972" y="2331402"/>
            <a:ext cx="5148056" cy="3544428"/>
          </a:xfrm>
          <a:prstGeom prst="rect">
            <a:avLst/>
          </a:prstGeom>
        </p:spPr>
      </p:pic>
    </p:spTree>
    <p:extLst>
      <p:ext uri="{BB962C8B-B14F-4D97-AF65-F5344CB8AC3E}">
        <p14:creationId xmlns:p14="http://schemas.microsoft.com/office/powerpoint/2010/main" xmlns="" val="100669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628650" y="982170"/>
            <a:ext cx="7886700" cy="708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2800"/>
              <a:buFont typeface="Titillium Web"/>
              <a:buNone/>
            </a:pPr>
            <a:r>
              <a:rPr lang="it-IT" sz="2800" dirty="0"/>
              <a:t>Da dove siamo partiti</a:t>
            </a:r>
            <a:endParaRPr dirty="0"/>
          </a:p>
        </p:txBody>
      </p:sp>
      <p:pic>
        <p:nvPicPr>
          <p:cNvPr id="4" name="Picture 3">
            <a:extLst>
              <a:ext uri="{FF2B5EF4-FFF2-40B4-BE49-F238E27FC236}">
                <a16:creationId xmlns:a16="http://schemas.microsoft.com/office/drawing/2014/main" xmlns="" id="{36276045-E70C-43A6-BD80-FFBEBC5C27BE}"/>
              </a:ext>
            </a:extLst>
          </p:cNvPr>
          <p:cNvPicPr>
            <a:picLocks noChangeAspect="1"/>
          </p:cNvPicPr>
          <p:nvPr/>
        </p:nvPicPr>
        <p:blipFill rotWithShape="1">
          <a:blip r:embed="rId3" cstate="print"/>
          <a:srcRect t="58458" b="2698"/>
          <a:stretch/>
        </p:blipFill>
        <p:spPr>
          <a:xfrm>
            <a:off x="0" y="3319669"/>
            <a:ext cx="9144000" cy="2556161"/>
          </a:xfrm>
          <a:prstGeom prst="rect">
            <a:avLst/>
          </a:prstGeom>
        </p:spPr>
      </p:pic>
      <p:pic>
        <p:nvPicPr>
          <p:cNvPr id="3" name="Picture 2">
            <a:extLst>
              <a:ext uri="{FF2B5EF4-FFF2-40B4-BE49-F238E27FC236}">
                <a16:creationId xmlns:a16="http://schemas.microsoft.com/office/drawing/2014/main" xmlns="" id="{BD82E371-CCFA-4F13-B832-41C678A0F30D}"/>
              </a:ext>
            </a:extLst>
          </p:cNvPr>
          <p:cNvPicPr>
            <a:picLocks noChangeAspect="1"/>
          </p:cNvPicPr>
          <p:nvPr/>
        </p:nvPicPr>
        <p:blipFill>
          <a:blip r:embed="rId4" cstate="print"/>
          <a:stretch>
            <a:fillRect/>
          </a:stretch>
        </p:blipFill>
        <p:spPr>
          <a:xfrm>
            <a:off x="2422750" y="1868295"/>
            <a:ext cx="4298500" cy="2417906"/>
          </a:xfrm>
          <a:prstGeom prst="rect">
            <a:avLst/>
          </a:prstGeom>
        </p:spPr>
      </p:pic>
      <p:pic>
        <p:nvPicPr>
          <p:cNvPr id="5" name="Picture 4">
            <a:extLst>
              <a:ext uri="{FF2B5EF4-FFF2-40B4-BE49-F238E27FC236}">
                <a16:creationId xmlns:a16="http://schemas.microsoft.com/office/drawing/2014/main" xmlns="" id="{18CF93BB-D55F-4483-9FE0-67604CA24BA6}"/>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rightnessContrast contrast="40000"/>
                    </a14:imgEffect>
                  </a14:imgLayer>
                </a14:imgProps>
              </a:ext>
            </a:extLst>
          </a:blip>
          <a:srcRect t="34943" b="33304"/>
          <a:stretch/>
        </p:blipFill>
        <p:spPr>
          <a:xfrm>
            <a:off x="5237921" y="1730040"/>
            <a:ext cx="2246497" cy="713346"/>
          </a:xfrm>
          <a:prstGeom prst="rect">
            <a:avLst/>
          </a:prstGeom>
        </p:spPr>
      </p:pic>
      <p:sp>
        <p:nvSpPr>
          <p:cNvPr id="2" name="Rectangle 1">
            <a:extLst>
              <a:ext uri="{FF2B5EF4-FFF2-40B4-BE49-F238E27FC236}">
                <a16:creationId xmlns:a16="http://schemas.microsoft.com/office/drawing/2014/main" xmlns="" id="{1F3A74B7-406A-4605-BAC9-44B98F9A7450}"/>
              </a:ext>
            </a:extLst>
          </p:cNvPr>
          <p:cNvSpPr/>
          <p:nvPr/>
        </p:nvSpPr>
        <p:spPr>
          <a:xfrm>
            <a:off x="5237921" y="2448039"/>
            <a:ext cx="2246497" cy="526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err="1">
                <a:solidFill>
                  <a:srgbClr val="009E9A"/>
                </a:solidFill>
                <a:latin typeface="Titillium Web" panose="00000500000000000000" pitchFamily="2" charset="0"/>
              </a:rPr>
              <a:t>Telepat</a:t>
            </a:r>
            <a:r>
              <a:rPr lang="it-IT" sz="3200" b="1" dirty="0">
                <a:solidFill>
                  <a:srgbClr val="009E9A"/>
                </a:solidFill>
                <a:latin typeface="Titillium Web" panose="00000500000000000000" pitchFamily="2" charset="0"/>
              </a:rPr>
              <a:t> 2.0</a:t>
            </a:r>
          </a:p>
        </p:txBody>
      </p:sp>
    </p:spTree>
    <p:extLst>
      <p:ext uri="{BB962C8B-B14F-4D97-AF65-F5344CB8AC3E}">
        <p14:creationId xmlns:p14="http://schemas.microsoft.com/office/powerpoint/2010/main" xmlns="" val="361616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Arrow: Right 2">
            <a:extLst>
              <a:ext uri="{FF2B5EF4-FFF2-40B4-BE49-F238E27FC236}">
                <a16:creationId xmlns:a16="http://schemas.microsoft.com/office/drawing/2014/main" xmlns="" id="{9ECAFD76-85BE-4F51-B51C-22BEB47A087B}"/>
              </a:ext>
            </a:extLst>
          </p:cNvPr>
          <p:cNvSpPr/>
          <p:nvPr/>
        </p:nvSpPr>
        <p:spPr>
          <a:xfrm>
            <a:off x="336838" y="2249878"/>
            <a:ext cx="7515075" cy="3675647"/>
          </a:xfrm>
          <a:prstGeom prst="rightArrow">
            <a:avLst>
              <a:gd name="adj1" fmla="val 50000"/>
              <a:gd name="adj2" fmla="val 50506"/>
            </a:avLst>
          </a:prstGeom>
          <a:solidFill>
            <a:srgbClr val="E7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Google Shape;77;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2800"/>
              <a:buFont typeface="Titillium Web"/>
              <a:buNone/>
            </a:pPr>
            <a:r>
              <a:rPr lang="it-IT" sz="2800" dirty="0"/>
              <a:t>Modalità di lavoro di </a:t>
            </a:r>
            <a:r>
              <a:rPr lang="it-IT" sz="2800" dirty="0" err="1"/>
              <a:t>VeLA</a:t>
            </a:r>
            <a:endParaRPr dirty="0"/>
          </a:p>
        </p:txBody>
      </p:sp>
      <p:sp>
        <p:nvSpPr>
          <p:cNvPr id="78" name="Google Shape;78;p13"/>
          <p:cNvSpPr txBox="1">
            <a:spLocks noGrp="1"/>
          </p:cNvSpPr>
          <p:nvPr>
            <p:ph type="body" idx="1"/>
          </p:nvPr>
        </p:nvSpPr>
        <p:spPr>
          <a:xfrm>
            <a:off x="628650" y="1816720"/>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r>
              <a:rPr lang="it-IT" dirty="0">
                <a:latin typeface="Titillium Web" panose="00000500000000000000" pitchFamily="2" charset="0"/>
                <a:ea typeface="Calibri"/>
                <a:cs typeface="Calibri"/>
                <a:sym typeface="Calibri"/>
              </a:rPr>
              <a:t>In Gruppi di lavoro (</a:t>
            </a:r>
            <a:r>
              <a:rPr lang="it-IT" i="1" dirty="0" err="1">
                <a:latin typeface="Titillium Web" panose="00000500000000000000" pitchFamily="2" charset="0"/>
                <a:ea typeface="Calibri"/>
                <a:cs typeface="Calibri"/>
                <a:sym typeface="Calibri"/>
              </a:rPr>
              <a:t>workpackage</a:t>
            </a:r>
            <a:r>
              <a:rPr lang="it-IT" dirty="0">
                <a:latin typeface="Titillium Web" panose="00000500000000000000" pitchFamily="2" charset="0"/>
                <a:ea typeface="Calibri"/>
                <a:cs typeface="Calibri"/>
                <a:sym typeface="Calibri"/>
              </a:rPr>
              <a:t>) multidisciplinari. </a:t>
            </a:r>
            <a:endParaRPr dirty="0">
              <a:latin typeface="Titillium Web" panose="00000500000000000000" pitchFamily="2" charset="0"/>
            </a:endParaRPr>
          </a:p>
        </p:txBody>
      </p:sp>
      <p:sp>
        <p:nvSpPr>
          <p:cNvPr id="79" name="Google Shape;79;p13"/>
          <p:cNvSpPr txBox="1"/>
          <p:nvPr/>
        </p:nvSpPr>
        <p:spPr>
          <a:xfrm>
            <a:off x="1172817" y="2595444"/>
            <a:ext cx="2495017" cy="465845"/>
          </a:xfrm>
          <a:prstGeom prst="rect">
            <a:avLst/>
          </a:prstGeom>
          <a:solidFill>
            <a:srgbClr val="00A3A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200"/>
              <a:buFont typeface="Titillium Web"/>
              <a:buNone/>
            </a:pPr>
            <a:r>
              <a:rPr lang="it-IT" sz="2200" b="1">
                <a:solidFill>
                  <a:schemeClr val="lt1"/>
                </a:solidFill>
                <a:latin typeface="Titillium Web"/>
                <a:ea typeface="Titillium Web"/>
                <a:cs typeface="Titillium Web"/>
                <a:sym typeface="Titillium Web"/>
              </a:rPr>
              <a:t>Formazione</a:t>
            </a:r>
            <a:endParaRPr sz="1800">
              <a:solidFill>
                <a:schemeClr val="dk1"/>
              </a:solidFill>
              <a:latin typeface="Calibri"/>
              <a:ea typeface="Calibri"/>
              <a:cs typeface="Calibri"/>
              <a:sym typeface="Calibri"/>
            </a:endParaRPr>
          </a:p>
        </p:txBody>
      </p:sp>
      <p:sp>
        <p:nvSpPr>
          <p:cNvPr id="80" name="Google Shape;80;p13"/>
          <p:cNvSpPr txBox="1"/>
          <p:nvPr/>
        </p:nvSpPr>
        <p:spPr>
          <a:xfrm>
            <a:off x="1172817" y="5113483"/>
            <a:ext cx="2495017" cy="490027"/>
          </a:xfrm>
          <a:prstGeom prst="rect">
            <a:avLst/>
          </a:prstGeom>
          <a:solidFill>
            <a:srgbClr val="470A68"/>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200"/>
              <a:buFont typeface="Titillium Web"/>
              <a:buNone/>
            </a:pPr>
            <a:r>
              <a:rPr lang="it-IT" sz="2200" b="1" dirty="0">
                <a:solidFill>
                  <a:schemeClr val="lt1"/>
                </a:solidFill>
                <a:latin typeface="Titillium Web"/>
                <a:ea typeface="Titillium Web"/>
                <a:cs typeface="Titillium Web"/>
                <a:sym typeface="Titillium Web"/>
              </a:rPr>
              <a:t>Disciplina</a:t>
            </a:r>
            <a:endParaRPr sz="1800" dirty="0">
              <a:solidFill>
                <a:schemeClr val="dk1"/>
              </a:solidFill>
              <a:latin typeface="Calibri"/>
              <a:ea typeface="Calibri"/>
              <a:cs typeface="Calibri"/>
              <a:sym typeface="Calibri"/>
            </a:endParaRPr>
          </a:p>
        </p:txBody>
      </p:sp>
      <p:sp>
        <p:nvSpPr>
          <p:cNvPr id="81" name="Google Shape;81;p13"/>
          <p:cNvSpPr txBox="1"/>
          <p:nvPr/>
        </p:nvSpPr>
        <p:spPr>
          <a:xfrm>
            <a:off x="4789563" y="3294407"/>
            <a:ext cx="2243827" cy="685822"/>
          </a:xfrm>
          <a:prstGeom prst="rect">
            <a:avLst/>
          </a:prstGeom>
          <a:solidFill>
            <a:srgbClr val="008BB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200"/>
              <a:buFont typeface="Titillium Web"/>
              <a:buNone/>
            </a:pPr>
            <a:r>
              <a:rPr lang="it-IT" sz="2200" b="1" dirty="0">
                <a:solidFill>
                  <a:schemeClr val="lt1"/>
                </a:solidFill>
                <a:latin typeface="Titillium Web"/>
                <a:ea typeface="Titillium Web"/>
                <a:cs typeface="Titillium Web"/>
                <a:sym typeface="Titillium Web"/>
              </a:rPr>
              <a:t>Organizzazione e Performance</a:t>
            </a:r>
            <a:endParaRPr sz="1800" dirty="0">
              <a:solidFill>
                <a:schemeClr val="dk1"/>
              </a:solidFill>
              <a:latin typeface="Calibri"/>
              <a:ea typeface="Calibri"/>
              <a:cs typeface="Calibri"/>
              <a:sym typeface="Calibri"/>
            </a:endParaRPr>
          </a:p>
        </p:txBody>
      </p:sp>
      <p:sp>
        <p:nvSpPr>
          <p:cNvPr id="82" name="Google Shape;82;p13"/>
          <p:cNvSpPr txBox="1"/>
          <p:nvPr/>
        </p:nvSpPr>
        <p:spPr>
          <a:xfrm>
            <a:off x="4792960" y="4183075"/>
            <a:ext cx="2243827" cy="676650"/>
          </a:xfrm>
          <a:prstGeom prst="rect">
            <a:avLst/>
          </a:prstGeom>
          <a:solidFill>
            <a:srgbClr val="00A44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200"/>
              <a:buFont typeface="Titillium Web"/>
              <a:buNone/>
            </a:pPr>
            <a:r>
              <a:rPr lang="it-IT" sz="2200" b="1" dirty="0" err="1">
                <a:solidFill>
                  <a:schemeClr val="lt1"/>
                </a:solidFill>
                <a:latin typeface="Titillium Web"/>
                <a:ea typeface="Titillium Web"/>
                <a:cs typeface="Titillium Web"/>
                <a:sym typeface="Titillium Web"/>
              </a:rPr>
              <a:t>KPIs</a:t>
            </a:r>
            <a:r>
              <a:rPr lang="it-IT" sz="2200" b="1" dirty="0">
                <a:solidFill>
                  <a:schemeClr val="lt1"/>
                </a:solidFill>
                <a:latin typeface="Titillium Web"/>
                <a:ea typeface="Titillium Web"/>
                <a:cs typeface="Titillium Web"/>
                <a:sym typeface="Titillium Web"/>
              </a:rPr>
              <a:t> e Monitoraggio</a:t>
            </a:r>
            <a:endParaRPr sz="1800" dirty="0">
              <a:solidFill>
                <a:schemeClr val="dk1"/>
              </a:solidFill>
              <a:latin typeface="Calibri"/>
              <a:ea typeface="Calibri"/>
              <a:cs typeface="Calibri"/>
              <a:sym typeface="Calibri"/>
            </a:endParaRPr>
          </a:p>
        </p:txBody>
      </p:sp>
      <p:sp>
        <p:nvSpPr>
          <p:cNvPr id="83" name="Google Shape;83;p13"/>
          <p:cNvSpPr txBox="1"/>
          <p:nvPr/>
        </p:nvSpPr>
        <p:spPr>
          <a:xfrm>
            <a:off x="1172817" y="3219922"/>
            <a:ext cx="2495017" cy="465845"/>
          </a:xfrm>
          <a:prstGeom prst="rect">
            <a:avLst/>
          </a:prstGeom>
          <a:solidFill>
            <a:srgbClr val="00338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ts val="2200"/>
              <a:buFont typeface="Titillium Web"/>
              <a:buNone/>
              <a:defRPr sz="2200" b="1">
                <a:solidFill>
                  <a:schemeClr val="lt1"/>
                </a:solidFill>
                <a:latin typeface="Titillium Web"/>
                <a:ea typeface="Titillium Web"/>
                <a:cs typeface="Titillium Web"/>
              </a:defRPr>
            </a:lvl1pPr>
          </a:lstStyle>
          <a:p>
            <a:r>
              <a:rPr lang="it-IT" dirty="0">
                <a:sym typeface="Titillium Web"/>
              </a:rPr>
              <a:t>Tecnologia</a:t>
            </a:r>
            <a:endParaRPr dirty="0">
              <a:sym typeface="Calibri"/>
            </a:endParaRPr>
          </a:p>
        </p:txBody>
      </p:sp>
      <p:sp>
        <p:nvSpPr>
          <p:cNvPr id="84" name="Google Shape;84;p13"/>
          <p:cNvSpPr txBox="1"/>
          <p:nvPr/>
        </p:nvSpPr>
        <p:spPr>
          <a:xfrm>
            <a:off x="1172817" y="3848656"/>
            <a:ext cx="2495017" cy="465845"/>
          </a:xfrm>
          <a:prstGeom prst="rect">
            <a:avLst/>
          </a:prstGeom>
          <a:solidFill>
            <a:srgbClr val="C6007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ts val="2200"/>
              <a:buFont typeface="Titillium Web"/>
              <a:buNone/>
              <a:defRPr sz="2200" b="1">
                <a:solidFill>
                  <a:schemeClr val="lt1"/>
                </a:solidFill>
                <a:latin typeface="Titillium Web"/>
                <a:ea typeface="Titillium Web"/>
                <a:cs typeface="Titillium Web"/>
              </a:defRPr>
            </a:lvl1pPr>
          </a:lstStyle>
          <a:p>
            <a:r>
              <a:rPr lang="it-IT" dirty="0">
                <a:sym typeface="Titillium Web"/>
              </a:rPr>
              <a:t>Comunicazione</a:t>
            </a:r>
            <a:endParaRPr dirty="0">
              <a:sym typeface="Calibri"/>
            </a:endParaRPr>
          </a:p>
        </p:txBody>
      </p:sp>
      <p:sp>
        <p:nvSpPr>
          <p:cNvPr id="85" name="Google Shape;85;p13"/>
          <p:cNvSpPr/>
          <p:nvPr/>
        </p:nvSpPr>
        <p:spPr>
          <a:xfrm>
            <a:off x="1172817" y="4468978"/>
            <a:ext cx="2495017" cy="490028"/>
          </a:xfrm>
          <a:prstGeom prst="rect">
            <a:avLst/>
          </a:prstGeom>
          <a:solidFill>
            <a:srgbClr val="BC204B"/>
          </a:solidFill>
          <a:ln>
            <a:noFill/>
          </a:ln>
        </p:spPr>
        <p:txBody>
          <a:bodyPr spcFirstLastPara="1" wrap="square" lIns="91425" tIns="45700" rIns="91425" bIns="45700" anchor="ctr" anchorCtr="0">
            <a:noAutofit/>
          </a:bodyPr>
          <a:lstStyle/>
          <a:p>
            <a:pPr algn="ctr">
              <a:buClr>
                <a:schemeClr val="lt1"/>
              </a:buClr>
              <a:buSzPts val="2200"/>
            </a:pPr>
            <a:r>
              <a:rPr lang="it-IT" sz="2200" b="1" dirty="0">
                <a:solidFill>
                  <a:schemeClr val="lt1"/>
                </a:solidFill>
                <a:latin typeface="Titillium Web"/>
                <a:sym typeface="Titillium Web"/>
              </a:rPr>
              <a:t>Spazi</a:t>
            </a:r>
            <a:endParaRPr sz="2200" b="1" dirty="0">
              <a:solidFill>
                <a:schemeClr val="lt1"/>
              </a:solidFill>
              <a:latin typeface="Titillium Web"/>
              <a:sym typeface="Titillium Web"/>
            </a:endParaRPr>
          </a:p>
        </p:txBody>
      </p:sp>
      <p:grpSp>
        <p:nvGrpSpPr>
          <p:cNvPr id="12" name="Gruppieren 9">
            <a:extLst>
              <a:ext uri="{FF2B5EF4-FFF2-40B4-BE49-F238E27FC236}">
                <a16:creationId xmlns:a16="http://schemas.microsoft.com/office/drawing/2014/main" xmlns="" id="{C4F48F48-7CF9-42F7-B21D-2DFB57C884BA}"/>
              </a:ext>
            </a:extLst>
          </p:cNvPr>
          <p:cNvGrpSpPr/>
          <p:nvPr/>
        </p:nvGrpSpPr>
        <p:grpSpPr>
          <a:xfrm>
            <a:off x="602852" y="2510084"/>
            <a:ext cx="470573" cy="490028"/>
            <a:chOff x="3674044" y="1513577"/>
            <a:chExt cx="823064" cy="1048355"/>
          </a:xfrm>
          <a:solidFill>
            <a:srgbClr val="56B925"/>
          </a:solidFill>
        </p:grpSpPr>
        <p:sp>
          <p:nvSpPr>
            <p:cNvPr id="13" name="Freeform 30">
              <a:extLst>
                <a:ext uri="{FF2B5EF4-FFF2-40B4-BE49-F238E27FC236}">
                  <a16:creationId xmlns:a16="http://schemas.microsoft.com/office/drawing/2014/main" xmlns="" id="{1D29D4A9-CEC1-43F6-BEDF-4178EDDC4799}"/>
                </a:ext>
              </a:extLst>
            </p:cNvPr>
            <p:cNvSpPr>
              <a:spLocks noEditPoints="1"/>
            </p:cNvSpPr>
            <p:nvPr/>
          </p:nvSpPr>
          <p:spPr bwMode="auto">
            <a:xfrm>
              <a:off x="3897833" y="2175933"/>
              <a:ext cx="599275" cy="385999"/>
            </a:xfrm>
            <a:custGeom>
              <a:avLst/>
              <a:gdLst/>
              <a:ahLst/>
              <a:cxnLst>
                <a:cxn ang="0">
                  <a:pos x="0" y="0"/>
                </a:cxn>
                <a:cxn ang="0">
                  <a:pos x="399" y="0"/>
                </a:cxn>
                <a:cxn ang="0">
                  <a:pos x="370" y="143"/>
                </a:cxn>
                <a:cxn ang="0">
                  <a:pos x="339" y="143"/>
                </a:cxn>
                <a:cxn ang="0">
                  <a:pos x="339" y="44"/>
                </a:cxn>
                <a:cxn ang="0">
                  <a:pos x="60" y="44"/>
                </a:cxn>
                <a:cxn ang="0">
                  <a:pos x="60" y="143"/>
                </a:cxn>
                <a:cxn ang="0">
                  <a:pos x="27" y="143"/>
                </a:cxn>
                <a:cxn ang="0">
                  <a:pos x="0" y="0"/>
                </a:cxn>
                <a:cxn ang="0">
                  <a:pos x="0" y="0"/>
                </a:cxn>
                <a:cxn ang="0">
                  <a:pos x="72" y="257"/>
                </a:cxn>
                <a:cxn ang="0">
                  <a:pos x="327" y="257"/>
                </a:cxn>
                <a:cxn ang="0">
                  <a:pos x="327" y="56"/>
                </a:cxn>
                <a:cxn ang="0">
                  <a:pos x="72" y="56"/>
                </a:cxn>
                <a:cxn ang="0">
                  <a:pos x="72" y="257"/>
                </a:cxn>
                <a:cxn ang="0">
                  <a:pos x="72" y="257"/>
                </a:cxn>
              </a:cxnLst>
              <a:rect l="0" t="0" r="r" b="b"/>
              <a:pathLst>
                <a:path w="399" h="257">
                  <a:moveTo>
                    <a:pt x="0" y="0"/>
                  </a:moveTo>
                  <a:lnTo>
                    <a:pt x="399" y="0"/>
                  </a:lnTo>
                  <a:lnTo>
                    <a:pt x="370" y="143"/>
                  </a:lnTo>
                  <a:lnTo>
                    <a:pt x="339" y="143"/>
                  </a:lnTo>
                  <a:lnTo>
                    <a:pt x="339" y="44"/>
                  </a:lnTo>
                  <a:lnTo>
                    <a:pt x="60" y="44"/>
                  </a:lnTo>
                  <a:lnTo>
                    <a:pt x="60" y="143"/>
                  </a:lnTo>
                  <a:lnTo>
                    <a:pt x="27" y="143"/>
                  </a:lnTo>
                  <a:lnTo>
                    <a:pt x="0" y="0"/>
                  </a:lnTo>
                  <a:lnTo>
                    <a:pt x="0" y="0"/>
                  </a:lnTo>
                  <a:close/>
                  <a:moveTo>
                    <a:pt x="72" y="257"/>
                  </a:moveTo>
                  <a:lnTo>
                    <a:pt x="327" y="257"/>
                  </a:lnTo>
                  <a:lnTo>
                    <a:pt x="327" y="56"/>
                  </a:lnTo>
                  <a:lnTo>
                    <a:pt x="72" y="56"/>
                  </a:lnTo>
                  <a:lnTo>
                    <a:pt x="72" y="257"/>
                  </a:lnTo>
                  <a:lnTo>
                    <a:pt x="72" y="257"/>
                  </a:lnTo>
                  <a:close/>
                </a:path>
              </a:pathLst>
            </a:custGeom>
            <a:solidFill>
              <a:srgbClr val="00A3A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31">
              <a:extLst>
                <a:ext uri="{FF2B5EF4-FFF2-40B4-BE49-F238E27FC236}">
                  <a16:creationId xmlns:a16="http://schemas.microsoft.com/office/drawing/2014/main" xmlns="" id="{2C39FFCD-81CC-4C3A-9433-46C12D09A428}"/>
                </a:ext>
              </a:extLst>
            </p:cNvPr>
            <p:cNvSpPr>
              <a:spLocks noEditPoints="1"/>
            </p:cNvSpPr>
            <p:nvPr/>
          </p:nvSpPr>
          <p:spPr bwMode="auto">
            <a:xfrm>
              <a:off x="3674044" y="1513577"/>
              <a:ext cx="372482" cy="336435"/>
            </a:xfrm>
            <a:custGeom>
              <a:avLst/>
              <a:gdLst/>
              <a:ahLst/>
              <a:cxnLst>
                <a:cxn ang="0">
                  <a:pos x="109" y="96"/>
                </a:cxn>
                <a:cxn ang="0">
                  <a:pos x="109" y="115"/>
                </a:cxn>
                <a:cxn ang="0">
                  <a:pos x="107" y="116"/>
                </a:cxn>
                <a:cxn ang="0">
                  <a:pos x="91" y="96"/>
                </a:cxn>
                <a:cxn ang="0">
                  <a:pos x="8" y="96"/>
                </a:cxn>
                <a:cxn ang="0">
                  <a:pos x="0" y="88"/>
                </a:cxn>
                <a:cxn ang="0">
                  <a:pos x="0" y="9"/>
                </a:cxn>
                <a:cxn ang="0">
                  <a:pos x="9" y="0"/>
                </a:cxn>
                <a:cxn ang="0">
                  <a:pos x="118" y="0"/>
                </a:cxn>
                <a:cxn ang="0">
                  <a:pos x="128" y="9"/>
                </a:cxn>
                <a:cxn ang="0">
                  <a:pos x="128" y="88"/>
                </a:cxn>
                <a:cxn ang="0">
                  <a:pos x="119" y="96"/>
                </a:cxn>
                <a:cxn ang="0">
                  <a:pos x="109" y="96"/>
                </a:cxn>
                <a:cxn ang="0">
                  <a:pos x="19" y="24"/>
                </a:cxn>
                <a:cxn ang="0">
                  <a:pos x="108" y="24"/>
                </a:cxn>
                <a:cxn ang="0">
                  <a:pos x="108" y="32"/>
                </a:cxn>
                <a:cxn ang="0">
                  <a:pos x="19" y="32"/>
                </a:cxn>
                <a:cxn ang="0">
                  <a:pos x="19" y="24"/>
                </a:cxn>
                <a:cxn ang="0">
                  <a:pos x="19" y="41"/>
                </a:cxn>
                <a:cxn ang="0">
                  <a:pos x="108" y="41"/>
                </a:cxn>
                <a:cxn ang="0">
                  <a:pos x="108" y="50"/>
                </a:cxn>
                <a:cxn ang="0">
                  <a:pos x="19" y="50"/>
                </a:cxn>
                <a:cxn ang="0">
                  <a:pos x="19" y="41"/>
                </a:cxn>
                <a:cxn ang="0">
                  <a:pos x="19" y="59"/>
                </a:cxn>
                <a:cxn ang="0">
                  <a:pos x="73" y="59"/>
                </a:cxn>
                <a:cxn ang="0">
                  <a:pos x="73" y="67"/>
                </a:cxn>
                <a:cxn ang="0">
                  <a:pos x="19" y="67"/>
                </a:cxn>
                <a:cxn ang="0">
                  <a:pos x="19" y="59"/>
                </a:cxn>
              </a:cxnLst>
              <a:rect l="0" t="0" r="r" b="b"/>
              <a:pathLst>
                <a:path w="128" h="116">
                  <a:moveTo>
                    <a:pt x="109" y="96"/>
                  </a:moveTo>
                  <a:cubicBezTo>
                    <a:pt x="105" y="102"/>
                    <a:pt x="107" y="108"/>
                    <a:pt x="109" y="115"/>
                  </a:cubicBezTo>
                  <a:cubicBezTo>
                    <a:pt x="109" y="116"/>
                    <a:pt x="108" y="116"/>
                    <a:pt x="107" y="116"/>
                  </a:cubicBezTo>
                  <a:cubicBezTo>
                    <a:pt x="99" y="112"/>
                    <a:pt x="92" y="105"/>
                    <a:pt x="91" y="96"/>
                  </a:cubicBezTo>
                  <a:cubicBezTo>
                    <a:pt x="71" y="96"/>
                    <a:pt x="28" y="96"/>
                    <a:pt x="8" y="96"/>
                  </a:cubicBezTo>
                  <a:cubicBezTo>
                    <a:pt x="4" y="96"/>
                    <a:pt x="0" y="92"/>
                    <a:pt x="0" y="88"/>
                  </a:cubicBezTo>
                  <a:cubicBezTo>
                    <a:pt x="0" y="9"/>
                    <a:pt x="0" y="9"/>
                    <a:pt x="0" y="9"/>
                  </a:cubicBezTo>
                  <a:cubicBezTo>
                    <a:pt x="0" y="3"/>
                    <a:pt x="4" y="0"/>
                    <a:pt x="9" y="0"/>
                  </a:cubicBezTo>
                  <a:cubicBezTo>
                    <a:pt x="118" y="0"/>
                    <a:pt x="118" y="0"/>
                    <a:pt x="118" y="0"/>
                  </a:cubicBezTo>
                  <a:cubicBezTo>
                    <a:pt x="123" y="0"/>
                    <a:pt x="128" y="3"/>
                    <a:pt x="128" y="9"/>
                  </a:cubicBezTo>
                  <a:cubicBezTo>
                    <a:pt x="128" y="88"/>
                    <a:pt x="128" y="88"/>
                    <a:pt x="128" y="88"/>
                  </a:cubicBezTo>
                  <a:cubicBezTo>
                    <a:pt x="128" y="92"/>
                    <a:pt x="124" y="96"/>
                    <a:pt x="119" y="96"/>
                  </a:cubicBezTo>
                  <a:cubicBezTo>
                    <a:pt x="108" y="96"/>
                    <a:pt x="120" y="96"/>
                    <a:pt x="109" y="96"/>
                  </a:cubicBezTo>
                  <a:close/>
                  <a:moveTo>
                    <a:pt x="19" y="24"/>
                  </a:moveTo>
                  <a:cubicBezTo>
                    <a:pt x="108" y="24"/>
                    <a:pt x="108" y="24"/>
                    <a:pt x="108" y="24"/>
                  </a:cubicBezTo>
                  <a:cubicBezTo>
                    <a:pt x="108" y="32"/>
                    <a:pt x="108" y="32"/>
                    <a:pt x="108" y="32"/>
                  </a:cubicBezTo>
                  <a:cubicBezTo>
                    <a:pt x="19" y="32"/>
                    <a:pt x="19" y="32"/>
                    <a:pt x="19" y="32"/>
                  </a:cubicBezTo>
                  <a:cubicBezTo>
                    <a:pt x="19" y="24"/>
                    <a:pt x="19" y="24"/>
                    <a:pt x="19" y="24"/>
                  </a:cubicBezTo>
                  <a:close/>
                  <a:moveTo>
                    <a:pt x="19" y="41"/>
                  </a:moveTo>
                  <a:cubicBezTo>
                    <a:pt x="108" y="41"/>
                    <a:pt x="108" y="41"/>
                    <a:pt x="108" y="41"/>
                  </a:cubicBezTo>
                  <a:cubicBezTo>
                    <a:pt x="108" y="50"/>
                    <a:pt x="108" y="50"/>
                    <a:pt x="108" y="50"/>
                  </a:cubicBezTo>
                  <a:cubicBezTo>
                    <a:pt x="19" y="50"/>
                    <a:pt x="19" y="50"/>
                    <a:pt x="19" y="50"/>
                  </a:cubicBezTo>
                  <a:cubicBezTo>
                    <a:pt x="19" y="41"/>
                    <a:pt x="19" y="41"/>
                    <a:pt x="19" y="41"/>
                  </a:cubicBezTo>
                  <a:close/>
                  <a:moveTo>
                    <a:pt x="19" y="59"/>
                  </a:moveTo>
                  <a:cubicBezTo>
                    <a:pt x="73" y="59"/>
                    <a:pt x="73" y="59"/>
                    <a:pt x="73" y="59"/>
                  </a:cubicBezTo>
                  <a:cubicBezTo>
                    <a:pt x="73" y="67"/>
                    <a:pt x="73" y="67"/>
                    <a:pt x="73" y="67"/>
                  </a:cubicBezTo>
                  <a:cubicBezTo>
                    <a:pt x="19" y="67"/>
                    <a:pt x="19" y="67"/>
                    <a:pt x="19" y="67"/>
                  </a:cubicBezTo>
                  <a:cubicBezTo>
                    <a:pt x="19" y="59"/>
                    <a:pt x="19" y="59"/>
                    <a:pt x="19" y="59"/>
                  </a:cubicBezTo>
                  <a:close/>
                </a:path>
              </a:pathLst>
            </a:custGeom>
            <a:solidFill>
              <a:srgbClr val="00A3A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32">
              <a:extLst>
                <a:ext uri="{FF2B5EF4-FFF2-40B4-BE49-F238E27FC236}">
                  <a16:creationId xmlns:a16="http://schemas.microsoft.com/office/drawing/2014/main" xmlns="" id="{46AD228D-EE3A-47EA-9511-D4BC5DEC88C5}"/>
                </a:ext>
              </a:extLst>
            </p:cNvPr>
            <p:cNvSpPr>
              <a:spLocks noEditPoints="1"/>
            </p:cNvSpPr>
            <p:nvPr/>
          </p:nvSpPr>
          <p:spPr bwMode="auto">
            <a:xfrm>
              <a:off x="3921864" y="1539110"/>
              <a:ext cx="551213" cy="612792"/>
            </a:xfrm>
            <a:custGeom>
              <a:avLst/>
              <a:gdLst/>
              <a:ahLst/>
              <a:cxnLst>
                <a:cxn ang="0">
                  <a:pos x="137" y="42"/>
                </a:cxn>
                <a:cxn ang="0">
                  <a:pos x="95" y="0"/>
                </a:cxn>
                <a:cxn ang="0">
                  <a:pos x="53" y="42"/>
                </a:cxn>
                <a:cxn ang="0">
                  <a:pos x="137" y="42"/>
                </a:cxn>
                <a:cxn ang="0">
                  <a:pos x="0" y="204"/>
                </a:cxn>
                <a:cxn ang="0">
                  <a:pos x="11" y="139"/>
                </a:cxn>
                <a:cxn ang="0">
                  <a:pos x="56" y="107"/>
                </a:cxn>
                <a:cxn ang="0">
                  <a:pos x="64" y="107"/>
                </a:cxn>
                <a:cxn ang="0">
                  <a:pos x="126" y="107"/>
                </a:cxn>
                <a:cxn ang="0">
                  <a:pos x="134" y="107"/>
                </a:cxn>
                <a:cxn ang="0">
                  <a:pos x="179" y="139"/>
                </a:cxn>
                <a:cxn ang="0">
                  <a:pos x="190" y="204"/>
                </a:cxn>
                <a:cxn ang="0">
                  <a:pos x="190" y="211"/>
                </a:cxn>
                <a:cxn ang="0">
                  <a:pos x="125" y="211"/>
                </a:cxn>
                <a:cxn ang="0">
                  <a:pos x="125" y="195"/>
                </a:cxn>
                <a:cxn ang="0">
                  <a:pos x="127" y="187"/>
                </a:cxn>
                <a:cxn ang="0">
                  <a:pos x="120" y="159"/>
                </a:cxn>
                <a:cxn ang="0">
                  <a:pos x="111" y="154"/>
                </a:cxn>
                <a:cxn ang="0">
                  <a:pos x="105" y="163"/>
                </a:cxn>
                <a:cxn ang="0">
                  <a:pos x="113" y="191"/>
                </a:cxn>
                <a:cxn ang="0">
                  <a:pos x="116" y="195"/>
                </a:cxn>
                <a:cxn ang="0">
                  <a:pos x="116" y="211"/>
                </a:cxn>
                <a:cxn ang="0">
                  <a:pos x="73" y="211"/>
                </a:cxn>
                <a:cxn ang="0">
                  <a:pos x="73" y="196"/>
                </a:cxn>
                <a:cxn ang="0">
                  <a:pos x="77" y="191"/>
                </a:cxn>
                <a:cxn ang="0">
                  <a:pos x="85" y="163"/>
                </a:cxn>
                <a:cxn ang="0">
                  <a:pos x="79" y="154"/>
                </a:cxn>
                <a:cxn ang="0">
                  <a:pos x="70" y="159"/>
                </a:cxn>
                <a:cxn ang="0">
                  <a:pos x="63" y="187"/>
                </a:cxn>
                <a:cxn ang="0">
                  <a:pos x="65" y="194"/>
                </a:cxn>
                <a:cxn ang="0">
                  <a:pos x="65" y="211"/>
                </a:cxn>
                <a:cxn ang="0">
                  <a:pos x="0" y="211"/>
                </a:cxn>
                <a:cxn ang="0">
                  <a:pos x="0" y="204"/>
                </a:cxn>
              </a:cxnLst>
              <a:rect l="0" t="0" r="r" b="b"/>
              <a:pathLst>
                <a:path w="190" h="211">
                  <a:moveTo>
                    <a:pt x="137" y="42"/>
                  </a:moveTo>
                  <a:cubicBezTo>
                    <a:pt x="136" y="19"/>
                    <a:pt x="120" y="0"/>
                    <a:pt x="95" y="0"/>
                  </a:cubicBezTo>
                  <a:cubicBezTo>
                    <a:pt x="68" y="0"/>
                    <a:pt x="54" y="19"/>
                    <a:pt x="53" y="42"/>
                  </a:cubicBezTo>
                  <a:cubicBezTo>
                    <a:pt x="53" y="130"/>
                    <a:pt x="137" y="129"/>
                    <a:pt x="137" y="42"/>
                  </a:cubicBezTo>
                  <a:close/>
                  <a:moveTo>
                    <a:pt x="0" y="204"/>
                  </a:moveTo>
                  <a:cubicBezTo>
                    <a:pt x="0" y="182"/>
                    <a:pt x="2" y="158"/>
                    <a:pt x="11" y="139"/>
                  </a:cubicBezTo>
                  <a:cubicBezTo>
                    <a:pt x="20" y="123"/>
                    <a:pt x="37" y="107"/>
                    <a:pt x="56" y="107"/>
                  </a:cubicBezTo>
                  <a:cubicBezTo>
                    <a:pt x="64" y="107"/>
                    <a:pt x="64" y="107"/>
                    <a:pt x="64" y="107"/>
                  </a:cubicBezTo>
                  <a:cubicBezTo>
                    <a:pt x="82" y="124"/>
                    <a:pt x="108" y="124"/>
                    <a:pt x="126" y="107"/>
                  </a:cubicBezTo>
                  <a:cubicBezTo>
                    <a:pt x="134" y="107"/>
                    <a:pt x="134" y="107"/>
                    <a:pt x="134" y="107"/>
                  </a:cubicBezTo>
                  <a:cubicBezTo>
                    <a:pt x="153" y="107"/>
                    <a:pt x="170" y="123"/>
                    <a:pt x="179" y="139"/>
                  </a:cubicBezTo>
                  <a:cubicBezTo>
                    <a:pt x="188" y="158"/>
                    <a:pt x="190" y="182"/>
                    <a:pt x="190" y="204"/>
                  </a:cubicBezTo>
                  <a:cubicBezTo>
                    <a:pt x="190" y="211"/>
                    <a:pt x="190" y="211"/>
                    <a:pt x="190" y="211"/>
                  </a:cubicBezTo>
                  <a:cubicBezTo>
                    <a:pt x="125" y="211"/>
                    <a:pt x="125" y="211"/>
                    <a:pt x="125" y="211"/>
                  </a:cubicBezTo>
                  <a:cubicBezTo>
                    <a:pt x="125" y="195"/>
                    <a:pt x="125" y="195"/>
                    <a:pt x="125" y="195"/>
                  </a:cubicBezTo>
                  <a:cubicBezTo>
                    <a:pt x="127" y="193"/>
                    <a:pt x="128" y="190"/>
                    <a:pt x="127" y="187"/>
                  </a:cubicBezTo>
                  <a:cubicBezTo>
                    <a:pt x="120" y="159"/>
                    <a:pt x="120" y="159"/>
                    <a:pt x="120" y="159"/>
                  </a:cubicBezTo>
                  <a:cubicBezTo>
                    <a:pt x="119" y="155"/>
                    <a:pt x="115" y="153"/>
                    <a:pt x="111" y="154"/>
                  </a:cubicBezTo>
                  <a:cubicBezTo>
                    <a:pt x="107" y="155"/>
                    <a:pt x="104" y="159"/>
                    <a:pt x="105" y="163"/>
                  </a:cubicBezTo>
                  <a:cubicBezTo>
                    <a:pt x="113" y="191"/>
                    <a:pt x="113" y="191"/>
                    <a:pt x="113" y="191"/>
                  </a:cubicBezTo>
                  <a:cubicBezTo>
                    <a:pt x="114" y="193"/>
                    <a:pt x="115" y="195"/>
                    <a:pt x="116" y="195"/>
                  </a:cubicBezTo>
                  <a:cubicBezTo>
                    <a:pt x="116" y="211"/>
                    <a:pt x="116" y="211"/>
                    <a:pt x="116" y="211"/>
                  </a:cubicBezTo>
                  <a:cubicBezTo>
                    <a:pt x="73" y="211"/>
                    <a:pt x="73" y="211"/>
                    <a:pt x="73" y="211"/>
                  </a:cubicBezTo>
                  <a:cubicBezTo>
                    <a:pt x="73" y="196"/>
                    <a:pt x="73" y="196"/>
                    <a:pt x="73" y="196"/>
                  </a:cubicBezTo>
                  <a:cubicBezTo>
                    <a:pt x="75" y="195"/>
                    <a:pt x="76" y="193"/>
                    <a:pt x="77" y="191"/>
                  </a:cubicBezTo>
                  <a:cubicBezTo>
                    <a:pt x="85" y="163"/>
                    <a:pt x="85" y="163"/>
                    <a:pt x="85" y="163"/>
                  </a:cubicBezTo>
                  <a:cubicBezTo>
                    <a:pt x="86" y="159"/>
                    <a:pt x="83" y="155"/>
                    <a:pt x="79" y="154"/>
                  </a:cubicBezTo>
                  <a:cubicBezTo>
                    <a:pt x="75" y="153"/>
                    <a:pt x="71" y="155"/>
                    <a:pt x="70" y="159"/>
                  </a:cubicBezTo>
                  <a:cubicBezTo>
                    <a:pt x="63" y="187"/>
                    <a:pt x="63" y="187"/>
                    <a:pt x="63" y="187"/>
                  </a:cubicBezTo>
                  <a:cubicBezTo>
                    <a:pt x="62" y="190"/>
                    <a:pt x="63" y="192"/>
                    <a:pt x="65" y="194"/>
                  </a:cubicBezTo>
                  <a:cubicBezTo>
                    <a:pt x="65" y="211"/>
                    <a:pt x="65" y="211"/>
                    <a:pt x="65" y="211"/>
                  </a:cubicBezTo>
                  <a:cubicBezTo>
                    <a:pt x="0" y="211"/>
                    <a:pt x="0" y="211"/>
                    <a:pt x="0" y="211"/>
                  </a:cubicBezTo>
                  <a:cubicBezTo>
                    <a:pt x="0" y="204"/>
                    <a:pt x="0" y="204"/>
                    <a:pt x="0" y="204"/>
                  </a:cubicBezTo>
                  <a:close/>
                </a:path>
              </a:pathLst>
            </a:custGeom>
            <a:solidFill>
              <a:srgbClr val="00A3A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uppieren 38">
            <a:extLst>
              <a:ext uri="{FF2B5EF4-FFF2-40B4-BE49-F238E27FC236}">
                <a16:creationId xmlns:a16="http://schemas.microsoft.com/office/drawing/2014/main" xmlns="" id="{F8B2898A-258C-48DF-BB89-1FB17B335769}"/>
              </a:ext>
            </a:extLst>
          </p:cNvPr>
          <p:cNvGrpSpPr/>
          <p:nvPr/>
        </p:nvGrpSpPr>
        <p:grpSpPr>
          <a:xfrm>
            <a:off x="518148" y="3152456"/>
            <a:ext cx="555277" cy="527167"/>
            <a:chOff x="2293938" y="2595563"/>
            <a:chExt cx="711200" cy="685800"/>
          </a:xfrm>
          <a:solidFill>
            <a:schemeClr val="bg2">
              <a:lumMod val="75000"/>
            </a:schemeClr>
          </a:solidFill>
        </p:grpSpPr>
        <p:sp>
          <p:nvSpPr>
            <p:cNvPr id="17" name="Freeform 116">
              <a:extLst>
                <a:ext uri="{FF2B5EF4-FFF2-40B4-BE49-F238E27FC236}">
                  <a16:creationId xmlns:a16="http://schemas.microsoft.com/office/drawing/2014/main" xmlns="" id="{3EA69C2A-DE5C-4C60-9E10-4003D20CC89F}"/>
                </a:ext>
              </a:extLst>
            </p:cNvPr>
            <p:cNvSpPr>
              <a:spLocks noEditPoints="1"/>
            </p:cNvSpPr>
            <p:nvPr/>
          </p:nvSpPr>
          <p:spPr bwMode="auto">
            <a:xfrm>
              <a:off x="2370138" y="2786063"/>
              <a:ext cx="558800" cy="355600"/>
            </a:xfrm>
            <a:custGeom>
              <a:avLst/>
              <a:gdLst/>
              <a:ahLst/>
              <a:cxnLst>
                <a:cxn ang="0">
                  <a:pos x="168" y="168"/>
                </a:cxn>
                <a:cxn ang="0">
                  <a:pos x="168" y="1400"/>
                </a:cxn>
                <a:cxn ang="0">
                  <a:pos x="2296" y="1400"/>
                </a:cxn>
                <a:cxn ang="0">
                  <a:pos x="2296" y="168"/>
                </a:cxn>
                <a:cxn ang="0">
                  <a:pos x="168" y="168"/>
                </a:cxn>
                <a:cxn ang="0">
                  <a:pos x="0" y="0"/>
                </a:cxn>
                <a:cxn ang="0">
                  <a:pos x="2464" y="0"/>
                </a:cxn>
                <a:cxn ang="0">
                  <a:pos x="2464" y="1568"/>
                </a:cxn>
                <a:cxn ang="0">
                  <a:pos x="0" y="1568"/>
                </a:cxn>
                <a:cxn ang="0">
                  <a:pos x="0" y="0"/>
                </a:cxn>
              </a:cxnLst>
              <a:rect l="0" t="0" r="r" b="b"/>
              <a:pathLst>
                <a:path w="2464" h="1568">
                  <a:moveTo>
                    <a:pt x="168" y="168"/>
                  </a:moveTo>
                  <a:lnTo>
                    <a:pt x="168" y="1400"/>
                  </a:lnTo>
                  <a:lnTo>
                    <a:pt x="2296" y="1400"/>
                  </a:lnTo>
                  <a:lnTo>
                    <a:pt x="2296" y="168"/>
                  </a:lnTo>
                  <a:lnTo>
                    <a:pt x="168" y="168"/>
                  </a:lnTo>
                  <a:close/>
                  <a:moveTo>
                    <a:pt x="0" y="0"/>
                  </a:moveTo>
                  <a:lnTo>
                    <a:pt x="2464" y="0"/>
                  </a:lnTo>
                  <a:lnTo>
                    <a:pt x="2464" y="1568"/>
                  </a:lnTo>
                  <a:lnTo>
                    <a:pt x="0" y="1568"/>
                  </a:lnTo>
                  <a:lnTo>
                    <a:pt x="0"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rgbClr val="00338D"/>
                </a:solidFill>
              </a:endParaRPr>
            </a:p>
          </p:txBody>
        </p:sp>
        <p:sp>
          <p:nvSpPr>
            <p:cNvPr id="18" name="Freeform 117">
              <a:extLst>
                <a:ext uri="{FF2B5EF4-FFF2-40B4-BE49-F238E27FC236}">
                  <a16:creationId xmlns:a16="http://schemas.microsoft.com/office/drawing/2014/main" xmlns="" id="{5CBCACAD-AC99-48A0-90C3-1F1D0954C919}"/>
                </a:ext>
              </a:extLst>
            </p:cNvPr>
            <p:cNvSpPr>
              <a:spLocks noEditPoints="1"/>
            </p:cNvSpPr>
            <p:nvPr/>
          </p:nvSpPr>
          <p:spPr bwMode="auto">
            <a:xfrm>
              <a:off x="2293938" y="3167063"/>
              <a:ext cx="711200" cy="114300"/>
            </a:xfrm>
            <a:custGeom>
              <a:avLst/>
              <a:gdLst/>
              <a:ahLst/>
              <a:cxnLst>
                <a:cxn ang="0">
                  <a:pos x="382" y="112"/>
                </a:cxn>
                <a:cxn ang="0">
                  <a:pos x="158" y="336"/>
                </a:cxn>
                <a:cxn ang="0">
                  <a:pos x="2978" y="336"/>
                </a:cxn>
                <a:cxn ang="0">
                  <a:pos x="2754" y="112"/>
                </a:cxn>
                <a:cxn ang="0">
                  <a:pos x="382" y="112"/>
                </a:cxn>
                <a:cxn ang="0">
                  <a:pos x="336" y="0"/>
                </a:cxn>
                <a:cxn ang="0">
                  <a:pos x="2800" y="0"/>
                </a:cxn>
                <a:cxn ang="0">
                  <a:pos x="3136" y="336"/>
                </a:cxn>
                <a:cxn ang="0">
                  <a:pos x="3136" y="504"/>
                </a:cxn>
                <a:cxn ang="0">
                  <a:pos x="0" y="504"/>
                </a:cxn>
                <a:cxn ang="0">
                  <a:pos x="0" y="336"/>
                </a:cxn>
                <a:cxn ang="0">
                  <a:pos x="336" y="0"/>
                </a:cxn>
              </a:cxnLst>
              <a:rect l="0" t="0" r="r" b="b"/>
              <a:pathLst>
                <a:path w="3136" h="504">
                  <a:moveTo>
                    <a:pt x="382" y="112"/>
                  </a:moveTo>
                  <a:lnTo>
                    <a:pt x="158" y="336"/>
                  </a:lnTo>
                  <a:lnTo>
                    <a:pt x="2978" y="336"/>
                  </a:lnTo>
                  <a:lnTo>
                    <a:pt x="2754" y="112"/>
                  </a:lnTo>
                  <a:lnTo>
                    <a:pt x="382" y="112"/>
                  </a:lnTo>
                  <a:close/>
                  <a:moveTo>
                    <a:pt x="336" y="0"/>
                  </a:moveTo>
                  <a:lnTo>
                    <a:pt x="2800" y="0"/>
                  </a:lnTo>
                  <a:lnTo>
                    <a:pt x="3136" y="336"/>
                  </a:lnTo>
                  <a:lnTo>
                    <a:pt x="3136" y="504"/>
                  </a:lnTo>
                  <a:lnTo>
                    <a:pt x="0" y="504"/>
                  </a:lnTo>
                  <a:lnTo>
                    <a:pt x="0" y="336"/>
                  </a:lnTo>
                  <a:lnTo>
                    <a:pt x="336"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rgbClr val="00338D"/>
                </a:solidFill>
              </a:endParaRPr>
            </a:p>
          </p:txBody>
        </p:sp>
        <p:sp>
          <p:nvSpPr>
            <p:cNvPr id="19" name="Freeform 118">
              <a:extLst>
                <a:ext uri="{FF2B5EF4-FFF2-40B4-BE49-F238E27FC236}">
                  <a16:creationId xmlns:a16="http://schemas.microsoft.com/office/drawing/2014/main" xmlns="" id="{066FAC51-6FA4-4FBA-A19E-269CCE835209}"/>
                </a:ext>
              </a:extLst>
            </p:cNvPr>
            <p:cNvSpPr>
              <a:spLocks/>
            </p:cNvSpPr>
            <p:nvPr/>
          </p:nvSpPr>
          <p:spPr bwMode="auto">
            <a:xfrm>
              <a:off x="2497138" y="2595563"/>
              <a:ext cx="304800" cy="80963"/>
            </a:xfrm>
            <a:custGeom>
              <a:avLst/>
              <a:gdLst/>
              <a:ahLst/>
              <a:cxnLst>
                <a:cxn ang="0">
                  <a:pos x="708" y="0"/>
                </a:cxn>
                <a:cxn ang="0">
                  <a:pos x="777" y="4"/>
                </a:cxn>
                <a:cxn ang="0">
                  <a:pos x="847" y="15"/>
                </a:cxn>
                <a:cxn ang="0">
                  <a:pos x="914" y="30"/>
                </a:cxn>
                <a:cxn ang="0">
                  <a:pos x="981" y="50"/>
                </a:cxn>
                <a:cxn ang="0">
                  <a:pos x="1048" y="76"/>
                </a:cxn>
                <a:cxn ang="0">
                  <a:pos x="1112" y="106"/>
                </a:cxn>
                <a:cxn ang="0">
                  <a:pos x="1174" y="141"/>
                </a:cxn>
                <a:cxn ang="0">
                  <a:pos x="1234" y="181"/>
                </a:cxn>
                <a:cxn ang="0">
                  <a:pos x="1292" y="227"/>
                </a:cxn>
                <a:cxn ang="0">
                  <a:pos x="1346" y="278"/>
                </a:cxn>
                <a:cxn ang="0">
                  <a:pos x="1267" y="357"/>
                </a:cxn>
                <a:cxn ang="0">
                  <a:pos x="1216" y="310"/>
                </a:cxn>
                <a:cxn ang="0">
                  <a:pos x="1163" y="268"/>
                </a:cxn>
                <a:cxn ang="0">
                  <a:pos x="1107" y="231"/>
                </a:cxn>
                <a:cxn ang="0">
                  <a:pos x="1049" y="200"/>
                </a:cxn>
                <a:cxn ang="0">
                  <a:pos x="989" y="172"/>
                </a:cxn>
                <a:cxn ang="0">
                  <a:pos x="928" y="151"/>
                </a:cxn>
                <a:cxn ang="0">
                  <a:pos x="865" y="133"/>
                </a:cxn>
                <a:cxn ang="0">
                  <a:pos x="801" y="120"/>
                </a:cxn>
                <a:cxn ang="0">
                  <a:pos x="737" y="114"/>
                </a:cxn>
                <a:cxn ang="0">
                  <a:pos x="673" y="111"/>
                </a:cxn>
                <a:cxn ang="0">
                  <a:pos x="609" y="114"/>
                </a:cxn>
                <a:cxn ang="0">
                  <a:pos x="545" y="120"/>
                </a:cxn>
                <a:cxn ang="0">
                  <a:pos x="481" y="133"/>
                </a:cxn>
                <a:cxn ang="0">
                  <a:pos x="418" y="151"/>
                </a:cxn>
                <a:cxn ang="0">
                  <a:pos x="357" y="172"/>
                </a:cxn>
                <a:cxn ang="0">
                  <a:pos x="297" y="200"/>
                </a:cxn>
                <a:cxn ang="0">
                  <a:pos x="239" y="231"/>
                </a:cxn>
                <a:cxn ang="0">
                  <a:pos x="183" y="268"/>
                </a:cxn>
                <a:cxn ang="0">
                  <a:pos x="130" y="310"/>
                </a:cxn>
                <a:cxn ang="0">
                  <a:pos x="79" y="357"/>
                </a:cxn>
                <a:cxn ang="0">
                  <a:pos x="0" y="278"/>
                </a:cxn>
                <a:cxn ang="0">
                  <a:pos x="54" y="227"/>
                </a:cxn>
                <a:cxn ang="0">
                  <a:pos x="112" y="181"/>
                </a:cxn>
                <a:cxn ang="0">
                  <a:pos x="172" y="141"/>
                </a:cxn>
                <a:cxn ang="0">
                  <a:pos x="234" y="106"/>
                </a:cxn>
                <a:cxn ang="0">
                  <a:pos x="298" y="76"/>
                </a:cxn>
                <a:cxn ang="0">
                  <a:pos x="365" y="50"/>
                </a:cxn>
                <a:cxn ang="0">
                  <a:pos x="432" y="30"/>
                </a:cxn>
                <a:cxn ang="0">
                  <a:pos x="499" y="15"/>
                </a:cxn>
                <a:cxn ang="0">
                  <a:pos x="569" y="4"/>
                </a:cxn>
                <a:cxn ang="0">
                  <a:pos x="638" y="0"/>
                </a:cxn>
                <a:cxn ang="0">
                  <a:pos x="708" y="0"/>
                </a:cxn>
              </a:cxnLst>
              <a:rect l="0" t="0" r="r" b="b"/>
              <a:pathLst>
                <a:path w="1346" h="357">
                  <a:moveTo>
                    <a:pt x="708" y="0"/>
                  </a:moveTo>
                  <a:lnTo>
                    <a:pt x="777" y="4"/>
                  </a:lnTo>
                  <a:lnTo>
                    <a:pt x="847" y="15"/>
                  </a:lnTo>
                  <a:lnTo>
                    <a:pt x="914" y="30"/>
                  </a:lnTo>
                  <a:lnTo>
                    <a:pt x="981" y="50"/>
                  </a:lnTo>
                  <a:lnTo>
                    <a:pt x="1048" y="76"/>
                  </a:lnTo>
                  <a:lnTo>
                    <a:pt x="1112" y="106"/>
                  </a:lnTo>
                  <a:lnTo>
                    <a:pt x="1174" y="141"/>
                  </a:lnTo>
                  <a:lnTo>
                    <a:pt x="1234" y="181"/>
                  </a:lnTo>
                  <a:lnTo>
                    <a:pt x="1292" y="227"/>
                  </a:lnTo>
                  <a:lnTo>
                    <a:pt x="1346" y="278"/>
                  </a:lnTo>
                  <a:lnTo>
                    <a:pt x="1267" y="357"/>
                  </a:lnTo>
                  <a:lnTo>
                    <a:pt x="1216" y="310"/>
                  </a:lnTo>
                  <a:lnTo>
                    <a:pt x="1163" y="268"/>
                  </a:lnTo>
                  <a:lnTo>
                    <a:pt x="1107" y="231"/>
                  </a:lnTo>
                  <a:lnTo>
                    <a:pt x="1049" y="200"/>
                  </a:lnTo>
                  <a:lnTo>
                    <a:pt x="989" y="172"/>
                  </a:lnTo>
                  <a:lnTo>
                    <a:pt x="928" y="151"/>
                  </a:lnTo>
                  <a:lnTo>
                    <a:pt x="865" y="133"/>
                  </a:lnTo>
                  <a:lnTo>
                    <a:pt x="801" y="120"/>
                  </a:lnTo>
                  <a:lnTo>
                    <a:pt x="737" y="114"/>
                  </a:lnTo>
                  <a:lnTo>
                    <a:pt x="673" y="111"/>
                  </a:lnTo>
                  <a:lnTo>
                    <a:pt x="609" y="114"/>
                  </a:lnTo>
                  <a:lnTo>
                    <a:pt x="545" y="120"/>
                  </a:lnTo>
                  <a:lnTo>
                    <a:pt x="481" y="133"/>
                  </a:lnTo>
                  <a:lnTo>
                    <a:pt x="418" y="151"/>
                  </a:lnTo>
                  <a:lnTo>
                    <a:pt x="357" y="172"/>
                  </a:lnTo>
                  <a:lnTo>
                    <a:pt x="297" y="200"/>
                  </a:lnTo>
                  <a:lnTo>
                    <a:pt x="239" y="231"/>
                  </a:lnTo>
                  <a:lnTo>
                    <a:pt x="183" y="268"/>
                  </a:lnTo>
                  <a:lnTo>
                    <a:pt x="130" y="310"/>
                  </a:lnTo>
                  <a:lnTo>
                    <a:pt x="79" y="357"/>
                  </a:lnTo>
                  <a:lnTo>
                    <a:pt x="0" y="278"/>
                  </a:lnTo>
                  <a:lnTo>
                    <a:pt x="54" y="227"/>
                  </a:lnTo>
                  <a:lnTo>
                    <a:pt x="112" y="181"/>
                  </a:lnTo>
                  <a:lnTo>
                    <a:pt x="172" y="141"/>
                  </a:lnTo>
                  <a:lnTo>
                    <a:pt x="234" y="106"/>
                  </a:lnTo>
                  <a:lnTo>
                    <a:pt x="298" y="76"/>
                  </a:lnTo>
                  <a:lnTo>
                    <a:pt x="365" y="50"/>
                  </a:lnTo>
                  <a:lnTo>
                    <a:pt x="432" y="30"/>
                  </a:lnTo>
                  <a:lnTo>
                    <a:pt x="499" y="15"/>
                  </a:lnTo>
                  <a:lnTo>
                    <a:pt x="569" y="4"/>
                  </a:lnTo>
                  <a:lnTo>
                    <a:pt x="638" y="0"/>
                  </a:lnTo>
                  <a:lnTo>
                    <a:pt x="708"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rgbClr val="00338D"/>
                </a:solidFill>
              </a:endParaRPr>
            </a:p>
          </p:txBody>
        </p:sp>
        <p:sp>
          <p:nvSpPr>
            <p:cNvPr id="20" name="Freeform 119">
              <a:extLst>
                <a:ext uri="{FF2B5EF4-FFF2-40B4-BE49-F238E27FC236}">
                  <a16:creationId xmlns:a16="http://schemas.microsoft.com/office/drawing/2014/main" xmlns="" id="{B34BF82A-C6E7-4FE6-8ED8-02DCD62806A9}"/>
                </a:ext>
              </a:extLst>
            </p:cNvPr>
            <p:cNvSpPr>
              <a:spLocks/>
            </p:cNvSpPr>
            <p:nvPr/>
          </p:nvSpPr>
          <p:spPr bwMode="auto">
            <a:xfrm>
              <a:off x="2532063" y="2646363"/>
              <a:ext cx="234950" cy="66675"/>
            </a:xfrm>
            <a:custGeom>
              <a:avLst/>
              <a:gdLst/>
              <a:ahLst/>
              <a:cxnLst>
                <a:cxn ang="0">
                  <a:pos x="515" y="0"/>
                </a:cxn>
                <a:cxn ang="0">
                  <a:pos x="577" y="4"/>
                </a:cxn>
                <a:cxn ang="0">
                  <a:pos x="639" y="11"/>
                </a:cxn>
                <a:cxn ang="0">
                  <a:pos x="700" y="24"/>
                </a:cxn>
                <a:cxn ang="0">
                  <a:pos x="759" y="43"/>
                </a:cxn>
                <a:cxn ang="0">
                  <a:pos x="818" y="67"/>
                </a:cxn>
                <a:cxn ang="0">
                  <a:pos x="874" y="96"/>
                </a:cxn>
                <a:cxn ang="0">
                  <a:pos x="929" y="130"/>
                </a:cxn>
                <a:cxn ang="0">
                  <a:pos x="981" y="170"/>
                </a:cxn>
                <a:cxn ang="0">
                  <a:pos x="1030" y="214"/>
                </a:cxn>
                <a:cxn ang="0">
                  <a:pos x="951" y="294"/>
                </a:cxn>
                <a:cxn ang="0">
                  <a:pos x="907" y="254"/>
                </a:cxn>
                <a:cxn ang="0">
                  <a:pos x="860" y="219"/>
                </a:cxn>
                <a:cxn ang="0">
                  <a:pos x="810" y="188"/>
                </a:cxn>
                <a:cxn ang="0">
                  <a:pos x="759" y="163"/>
                </a:cxn>
                <a:cxn ang="0">
                  <a:pos x="707" y="144"/>
                </a:cxn>
                <a:cxn ang="0">
                  <a:pos x="653" y="129"/>
                </a:cxn>
                <a:cxn ang="0">
                  <a:pos x="599" y="119"/>
                </a:cxn>
                <a:cxn ang="0">
                  <a:pos x="543" y="113"/>
                </a:cxn>
                <a:cxn ang="0">
                  <a:pos x="487" y="113"/>
                </a:cxn>
                <a:cxn ang="0">
                  <a:pos x="431" y="119"/>
                </a:cxn>
                <a:cxn ang="0">
                  <a:pos x="377" y="129"/>
                </a:cxn>
                <a:cxn ang="0">
                  <a:pos x="323" y="144"/>
                </a:cxn>
                <a:cxn ang="0">
                  <a:pos x="271" y="163"/>
                </a:cxn>
                <a:cxn ang="0">
                  <a:pos x="220" y="188"/>
                </a:cxn>
                <a:cxn ang="0">
                  <a:pos x="170" y="219"/>
                </a:cxn>
                <a:cxn ang="0">
                  <a:pos x="123" y="254"/>
                </a:cxn>
                <a:cxn ang="0">
                  <a:pos x="79" y="294"/>
                </a:cxn>
                <a:cxn ang="0">
                  <a:pos x="0" y="214"/>
                </a:cxn>
                <a:cxn ang="0">
                  <a:pos x="49" y="170"/>
                </a:cxn>
                <a:cxn ang="0">
                  <a:pos x="101" y="130"/>
                </a:cxn>
                <a:cxn ang="0">
                  <a:pos x="156" y="96"/>
                </a:cxn>
                <a:cxn ang="0">
                  <a:pos x="212" y="67"/>
                </a:cxn>
                <a:cxn ang="0">
                  <a:pos x="271" y="43"/>
                </a:cxn>
                <a:cxn ang="0">
                  <a:pos x="330" y="24"/>
                </a:cxn>
                <a:cxn ang="0">
                  <a:pos x="391" y="11"/>
                </a:cxn>
                <a:cxn ang="0">
                  <a:pos x="453" y="4"/>
                </a:cxn>
                <a:cxn ang="0">
                  <a:pos x="515" y="0"/>
                </a:cxn>
              </a:cxnLst>
              <a:rect l="0" t="0" r="r" b="b"/>
              <a:pathLst>
                <a:path w="1030" h="294">
                  <a:moveTo>
                    <a:pt x="515" y="0"/>
                  </a:moveTo>
                  <a:lnTo>
                    <a:pt x="577" y="4"/>
                  </a:lnTo>
                  <a:lnTo>
                    <a:pt x="639" y="11"/>
                  </a:lnTo>
                  <a:lnTo>
                    <a:pt x="700" y="24"/>
                  </a:lnTo>
                  <a:lnTo>
                    <a:pt x="759" y="43"/>
                  </a:lnTo>
                  <a:lnTo>
                    <a:pt x="818" y="67"/>
                  </a:lnTo>
                  <a:lnTo>
                    <a:pt x="874" y="96"/>
                  </a:lnTo>
                  <a:lnTo>
                    <a:pt x="929" y="130"/>
                  </a:lnTo>
                  <a:lnTo>
                    <a:pt x="981" y="170"/>
                  </a:lnTo>
                  <a:lnTo>
                    <a:pt x="1030" y="214"/>
                  </a:lnTo>
                  <a:lnTo>
                    <a:pt x="951" y="294"/>
                  </a:lnTo>
                  <a:lnTo>
                    <a:pt x="907" y="254"/>
                  </a:lnTo>
                  <a:lnTo>
                    <a:pt x="860" y="219"/>
                  </a:lnTo>
                  <a:lnTo>
                    <a:pt x="810" y="188"/>
                  </a:lnTo>
                  <a:lnTo>
                    <a:pt x="759" y="163"/>
                  </a:lnTo>
                  <a:lnTo>
                    <a:pt x="707" y="144"/>
                  </a:lnTo>
                  <a:lnTo>
                    <a:pt x="653" y="129"/>
                  </a:lnTo>
                  <a:lnTo>
                    <a:pt x="599" y="119"/>
                  </a:lnTo>
                  <a:lnTo>
                    <a:pt x="543" y="113"/>
                  </a:lnTo>
                  <a:lnTo>
                    <a:pt x="487" y="113"/>
                  </a:lnTo>
                  <a:lnTo>
                    <a:pt x="431" y="119"/>
                  </a:lnTo>
                  <a:lnTo>
                    <a:pt x="377" y="129"/>
                  </a:lnTo>
                  <a:lnTo>
                    <a:pt x="323" y="144"/>
                  </a:lnTo>
                  <a:lnTo>
                    <a:pt x="271" y="163"/>
                  </a:lnTo>
                  <a:lnTo>
                    <a:pt x="220" y="188"/>
                  </a:lnTo>
                  <a:lnTo>
                    <a:pt x="170" y="219"/>
                  </a:lnTo>
                  <a:lnTo>
                    <a:pt x="123" y="254"/>
                  </a:lnTo>
                  <a:lnTo>
                    <a:pt x="79" y="294"/>
                  </a:lnTo>
                  <a:lnTo>
                    <a:pt x="0" y="214"/>
                  </a:lnTo>
                  <a:lnTo>
                    <a:pt x="49" y="170"/>
                  </a:lnTo>
                  <a:lnTo>
                    <a:pt x="101" y="130"/>
                  </a:lnTo>
                  <a:lnTo>
                    <a:pt x="156" y="96"/>
                  </a:lnTo>
                  <a:lnTo>
                    <a:pt x="212" y="67"/>
                  </a:lnTo>
                  <a:lnTo>
                    <a:pt x="271" y="43"/>
                  </a:lnTo>
                  <a:lnTo>
                    <a:pt x="330" y="24"/>
                  </a:lnTo>
                  <a:lnTo>
                    <a:pt x="391" y="11"/>
                  </a:lnTo>
                  <a:lnTo>
                    <a:pt x="453" y="4"/>
                  </a:lnTo>
                  <a:lnTo>
                    <a:pt x="515"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rgbClr val="00338D"/>
                </a:solidFill>
              </a:endParaRPr>
            </a:p>
          </p:txBody>
        </p:sp>
        <p:sp>
          <p:nvSpPr>
            <p:cNvPr id="21" name="Freeform 120">
              <a:extLst>
                <a:ext uri="{FF2B5EF4-FFF2-40B4-BE49-F238E27FC236}">
                  <a16:creationId xmlns:a16="http://schemas.microsoft.com/office/drawing/2014/main" xmlns="" id="{05F2AE55-0701-48A1-B508-09391EC8B30A}"/>
                </a:ext>
              </a:extLst>
            </p:cNvPr>
            <p:cNvSpPr>
              <a:spLocks/>
            </p:cNvSpPr>
            <p:nvPr/>
          </p:nvSpPr>
          <p:spPr bwMode="auto">
            <a:xfrm>
              <a:off x="2568576" y="2697163"/>
              <a:ext cx="161925" cy="50800"/>
            </a:xfrm>
            <a:custGeom>
              <a:avLst/>
              <a:gdLst/>
              <a:ahLst/>
              <a:cxnLst>
                <a:cxn ang="0">
                  <a:pos x="330" y="0"/>
                </a:cxn>
                <a:cxn ang="0">
                  <a:pos x="382" y="0"/>
                </a:cxn>
                <a:cxn ang="0">
                  <a:pos x="433" y="6"/>
                </a:cxn>
                <a:cxn ang="0">
                  <a:pos x="484" y="17"/>
                </a:cxn>
                <a:cxn ang="0">
                  <a:pos x="533" y="32"/>
                </a:cxn>
                <a:cxn ang="0">
                  <a:pos x="582" y="53"/>
                </a:cxn>
                <a:cxn ang="0">
                  <a:pos x="628" y="80"/>
                </a:cxn>
                <a:cxn ang="0">
                  <a:pos x="671" y="111"/>
                </a:cxn>
                <a:cxn ang="0">
                  <a:pos x="712" y="148"/>
                </a:cxn>
                <a:cxn ang="0">
                  <a:pos x="633" y="227"/>
                </a:cxn>
                <a:cxn ang="0">
                  <a:pos x="599" y="197"/>
                </a:cxn>
                <a:cxn ang="0">
                  <a:pos x="562" y="171"/>
                </a:cxn>
                <a:cxn ang="0">
                  <a:pos x="523" y="149"/>
                </a:cxn>
                <a:cxn ang="0">
                  <a:pos x="483" y="133"/>
                </a:cxn>
                <a:cxn ang="0">
                  <a:pos x="442" y="122"/>
                </a:cxn>
                <a:cxn ang="0">
                  <a:pos x="399" y="114"/>
                </a:cxn>
                <a:cxn ang="0">
                  <a:pos x="355" y="112"/>
                </a:cxn>
                <a:cxn ang="0">
                  <a:pos x="313" y="114"/>
                </a:cxn>
                <a:cxn ang="0">
                  <a:pos x="270" y="122"/>
                </a:cxn>
                <a:cxn ang="0">
                  <a:pos x="229" y="133"/>
                </a:cxn>
                <a:cxn ang="0">
                  <a:pos x="189" y="149"/>
                </a:cxn>
                <a:cxn ang="0">
                  <a:pos x="150" y="171"/>
                </a:cxn>
                <a:cxn ang="0">
                  <a:pos x="113" y="197"/>
                </a:cxn>
                <a:cxn ang="0">
                  <a:pos x="79" y="227"/>
                </a:cxn>
                <a:cxn ang="0">
                  <a:pos x="0" y="148"/>
                </a:cxn>
                <a:cxn ang="0">
                  <a:pos x="41" y="111"/>
                </a:cxn>
                <a:cxn ang="0">
                  <a:pos x="84" y="80"/>
                </a:cxn>
                <a:cxn ang="0">
                  <a:pos x="130" y="53"/>
                </a:cxn>
                <a:cxn ang="0">
                  <a:pos x="179" y="32"/>
                </a:cxn>
                <a:cxn ang="0">
                  <a:pos x="228" y="17"/>
                </a:cxn>
                <a:cxn ang="0">
                  <a:pos x="279" y="6"/>
                </a:cxn>
                <a:cxn ang="0">
                  <a:pos x="330" y="0"/>
                </a:cxn>
              </a:cxnLst>
              <a:rect l="0" t="0" r="r" b="b"/>
              <a:pathLst>
                <a:path w="712" h="227">
                  <a:moveTo>
                    <a:pt x="330" y="0"/>
                  </a:moveTo>
                  <a:lnTo>
                    <a:pt x="382" y="0"/>
                  </a:lnTo>
                  <a:lnTo>
                    <a:pt x="433" y="6"/>
                  </a:lnTo>
                  <a:lnTo>
                    <a:pt x="484" y="17"/>
                  </a:lnTo>
                  <a:lnTo>
                    <a:pt x="533" y="32"/>
                  </a:lnTo>
                  <a:lnTo>
                    <a:pt x="582" y="53"/>
                  </a:lnTo>
                  <a:lnTo>
                    <a:pt x="628" y="80"/>
                  </a:lnTo>
                  <a:lnTo>
                    <a:pt x="671" y="111"/>
                  </a:lnTo>
                  <a:lnTo>
                    <a:pt x="712" y="148"/>
                  </a:lnTo>
                  <a:lnTo>
                    <a:pt x="633" y="227"/>
                  </a:lnTo>
                  <a:lnTo>
                    <a:pt x="599" y="197"/>
                  </a:lnTo>
                  <a:lnTo>
                    <a:pt x="562" y="171"/>
                  </a:lnTo>
                  <a:lnTo>
                    <a:pt x="523" y="149"/>
                  </a:lnTo>
                  <a:lnTo>
                    <a:pt x="483" y="133"/>
                  </a:lnTo>
                  <a:lnTo>
                    <a:pt x="442" y="122"/>
                  </a:lnTo>
                  <a:lnTo>
                    <a:pt x="399" y="114"/>
                  </a:lnTo>
                  <a:lnTo>
                    <a:pt x="355" y="112"/>
                  </a:lnTo>
                  <a:lnTo>
                    <a:pt x="313" y="114"/>
                  </a:lnTo>
                  <a:lnTo>
                    <a:pt x="270" y="122"/>
                  </a:lnTo>
                  <a:lnTo>
                    <a:pt x="229" y="133"/>
                  </a:lnTo>
                  <a:lnTo>
                    <a:pt x="189" y="149"/>
                  </a:lnTo>
                  <a:lnTo>
                    <a:pt x="150" y="171"/>
                  </a:lnTo>
                  <a:lnTo>
                    <a:pt x="113" y="197"/>
                  </a:lnTo>
                  <a:lnTo>
                    <a:pt x="79" y="227"/>
                  </a:lnTo>
                  <a:lnTo>
                    <a:pt x="0" y="148"/>
                  </a:lnTo>
                  <a:lnTo>
                    <a:pt x="41" y="111"/>
                  </a:lnTo>
                  <a:lnTo>
                    <a:pt x="84" y="80"/>
                  </a:lnTo>
                  <a:lnTo>
                    <a:pt x="130" y="53"/>
                  </a:lnTo>
                  <a:lnTo>
                    <a:pt x="179" y="32"/>
                  </a:lnTo>
                  <a:lnTo>
                    <a:pt x="228" y="17"/>
                  </a:lnTo>
                  <a:lnTo>
                    <a:pt x="279" y="6"/>
                  </a:lnTo>
                  <a:lnTo>
                    <a:pt x="330" y="0"/>
                  </a:lnTo>
                  <a:close/>
                </a:path>
              </a:pathLst>
            </a:custGeom>
            <a:solidFill>
              <a:srgbClr val="0033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rgbClr val="00338D"/>
                </a:solidFill>
              </a:endParaRPr>
            </a:p>
          </p:txBody>
        </p:sp>
      </p:grpSp>
      <p:sp>
        <p:nvSpPr>
          <p:cNvPr id="22" name="Freeform 141">
            <a:extLst>
              <a:ext uri="{FF2B5EF4-FFF2-40B4-BE49-F238E27FC236}">
                <a16:creationId xmlns:a16="http://schemas.microsoft.com/office/drawing/2014/main" xmlns="" id="{90A45696-3E0F-4DA3-9579-35352A0B9D64}"/>
              </a:ext>
            </a:extLst>
          </p:cNvPr>
          <p:cNvSpPr>
            <a:spLocks noEditPoints="1"/>
          </p:cNvSpPr>
          <p:nvPr/>
        </p:nvSpPr>
        <p:spPr bwMode="auto">
          <a:xfrm>
            <a:off x="499680" y="3871016"/>
            <a:ext cx="573745" cy="465845"/>
          </a:xfrm>
          <a:custGeom>
            <a:avLst/>
            <a:gdLst/>
            <a:ahLst/>
            <a:cxnLst>
              <a:cxn ang="0">
                <a:pos x="2128" y="1344"/>
              </a:cxn>
              <a:cxn ang="0">
                <a:pos x="2118" y="1403"/>
              </a:cxn>
              <a:cxn ang="0">
                <a:pos x="2088" y="1452"/>
              </a:cxn>
              <a:cxn ang="0">
                <a:pos x="2045" y="1489"/>
              </a:cxn>
              <a:cxn ang="0">
                <a:pos x="1990" y="1509"/>
              </a:cxn>
              <a:cxn ang="0">
                <a:pos x="1176" y="1512"/>
              </a:cxn>
              <a:cxn ang="0">
                <a:pos x="2296" y="2128"/>
              </a:cxn>
              <a:cxn ang="0">
                <a:pos x="2520" y="2128"/>
              </a:cxn>
              <a:cxn ang="0">
                <a:pos x="2968" y="952"/>
              </a:cxn>
              <a:cxn ang="0">
                <a:pos x="1176" y="952"/>
              </a:cxn>
              <a:cxn ang="0">
                <a:pos x="1960" y="1344"/>
              </a:cxn>
              <a:cxn ang="0">
                <a:pos x="1176" y="952"/>
              </a:cxn>
              <a:cxn ang="0">
                <a:pos x="168" y="1344"/>
              </a:cxn>
              <a:cxn ang="0">
                <a:pos x="616" y="1568"/>
              </a:cxn>
              <a:cxn ang="0">
                <a:pos x="1008" y="1344"/>
              </a:cxn>
              <a:cxn ang="0">
                <a:pos x="1011" y="921"/>
              </a:cxn>
              <a:cxn ang="0">
                <a:pos x="1030" y="867"/>
              </a:cxn>
              <a:cxn ang="0">
                <a:pos x="1067" y="824"/>
              </a:cxn>
              <a:cxn ang="0">
                <a:pos x="1117" y="794"/>
              </a:cxn>
              <a:cxn ang="0">
                <a:pos x="1176" y="783"/>
              </a:cxn>
              <a:cxn ang="0">
                <a:pos x="1960" y="168"/>
              </a:cxn>
              <a:cxn ang="0">
                <a:pos x="168" y="0"/>
              </a:cxn>
              <a:cxn ang="0">
                <a:pos x="1990" y="3"/>
              </a:cxn>
              <a:cxn ang="0">
                <a:pos x="2045" y="23"/>
              </a:cxn>
              <a:cxn ang="0">
                <a:pos x="2088" y="60"/>
              </a:cxn>
              <a:cxn ang="0">
                <a:pos x="2118" y="109"/>
              </a:cxn>
              <a:cxn ang="0">
                <a:pos x="2128" y="168"/>
              </a:cxn>
              <a:cxn ang="0">
                <a:pos x="2968" y="783"/>
              </a:cxn>
              <a:cxn ang="0">
                <a:pos x="3027" y="794"/>
              </a:cxn>
              <a:cxn ang="0">
                <a:pos x="3077" y="824"/>
              </a:cxn>
              <a:cxn ang="0">
                <a:pos x="3113" y="867"/>
              </a:cxn>
              <a:cxn ang="0">
                <a:pos x="3133" y="921"/>
              </a:cxn>
              <a:cxn ang="0">
                <a:pos x="3136" y="2128"/>
              </a:cxn>
              <a:cxn ang="0">
                <a:pos x="3125" y="2187"/>
              </a:cxn>
              <a:cxn ang="0">
                <a:pos x="3096" y="2237"/>
              </a:cxn>
              <a:cxn ang="0">
                <a:pos x="3053" y="2274"/>
              </a:cxn>
              <a:cxn ang="0">
                <a:pos x="2998" y="2293"/>
              </a:cxn>
              <a:cxn ang="0">
                <a:pos x="2688" y="2296"/>
              </a:cxn>
              <a:cxn ang="0">
                <a:pos x="2240" y="2296"/>
              </a:cxn>
              <a:cxn ang="0">
                <a:pos x="1146" y="2293"/>
              </a:cxn>
              <a:cxn ang="0">
                <a:pos x="1091" y="2274"/>
              </a:cxn>
              <a:cxn ang="0">
                <a:pos x="1048" y="2237"/>
              </a:cxn>
              <a:cxn ang="0">
                <a:pos x="1018" y="2187"/>
              </a:cxn>
              <a:cxn ang="0">
                <a:pos x="1008" y="2128"/>
              </a:cxn>
              <a:cxn ang="0">
                <a:pos x="896" y="1512"/>
              </a:cxn>
              <a:cxn ang="0">
                <a:pos x="448" y="1512"/>
              </a:cxn>
              <a:cxn ang="0">
                <a:pos x="138" y="1509"/>
              </a:cxn>
              <a:cxn ang="0">
                <a:pos x="83" y="1489"/>
              </a:cxn>
              <a:cxn ang="0">
                <a:pos x="40" y="1452"/>
              </a:cxn>
              <a:cxn ang="0">
                <a:pos x="11" y="1403"/>
              </a:cxn>
              <a:cxn ang="0">
                <a:pos x="0" y="1344"/>
              </a:cxn>
              <a:cxn ang="0">
                <a:pos x="3" y="138"/>
              </a:cxn>
              <a:cxn ang="0">
                <a:pos x="23" y="83"/>
              </a:cxn>
              <a:cxn ang="0">
                <a:pos x="59" y="40"/>
              </a:cxn>
              <a:cxn ang="0">
                <a:pos x="109" y="10"/>
              </a:cxn>
              <a:cxn ang="0">
                <a:pos x="168" y="0"/>
              </a:cxn>
            </a:cxnLst>
            <a:rect l="0" t="0" r="r" b="b"/>
            <a:pathLst>
              <a:path w="3136" h="2744">
                <a:moveTo>
                  <a:pt x="2128" y="952"/>
                </a:moveTo>
                <a:lnTo>
                  <a:pt x="2128" y="1344"/>
                </a:lnTo>
                <a:lnTo>
                  <a:pt x="2125" y="1374"/>
                </a:lnTo>
                <a:lnTo>
                  <a:pt x="2118" y="1403"/>
                </a:lnTo>
                <a:lnTo>
                  <a:pt x="2106" y="1429"/>
                </a:lnTo>
                <a:lnTo>
                  <a:pt x="2088" y="1452"/>
                </a:lnTo>
                <a:lnTo>
                  <a:pt x="2069" y="1472"/>
                </a:lnTo>
                <a:lnTo>
                  <a:pt x="2045" y="1489"/>
                </a:lnTo>
                <a:lnTo>
                  <a:pt x="2019" y="1501"/>
                </a:lnTo>
                <a:lnTo>
                  <a:pt x="1990" y="1509"/>
                </a:lnTo>
                <a:lnTo>
                  <a:pt x="1960" y="1512"/>
                </a:lnTo>
                <a:lnTo>
                  <a:pt x="1176" y="1512"/>
                </a:lnTo>
                <a:lnTo>
                  <a:pt x="1176" y="2128"/>
                </a:lnTo>
                <a:lnTo>
                  <a:pt x="2296" y="2128"/>
                </a:lnTo>
                <a:lnTo>
                  <a:pt x="2520" y="2352"/>
                </a:lnTo>
                <a:lnTo>
                  <a:pt x="2520" y="2128"/>
                </a:lnTo>
                <a:lnTo>
                  <a:pt x="2968" y="2128"/>
                </a:lnTo>
                <a:lnTo>
                  <a:pt x="2968" y="952"/>
                </a:lnTo>
                <a:lnTo>
                  <a:pt x="2128" y="952"/>
                </a:lnTo>
                <a:close/>
                <a:moveTo>
                  <a:pt x="1176" y="952"/>
                </a:moveTo>
                <a:lnTo>
                  <a:pt x="1176" y="1344"/>
                </a:lnTo>
                <a:lnTo>
                  <a:pt x="1960" y="1344"/>
                </a:lnTo>
                <a:lnTo>
                  <a:pt x="1960" y="952"/>
                </a:lnTo>
                <a:lnTo>
                  <a:pt x="1176" y="952"/>
                </a:lnTo>
                <a:close/>
                <a:moveTo>
                  <a:pt x="168" y="168"/>
                </a:moveTo>
                <a:lnTo>
                  <a:pt x="168" y="1344"/>
                </a:lnTo>
                <a:lnTo>
                  <a:pt x="616" y="1344"/>
                </a:lnTo>
                <a:lnTo>
                  <a:pt x="616" y="1568"/>
                </a:lnTo>
                <a:lnTo>
                  <a:pt x="840" y="1344"/>
                </a:lnTo>
                <a:lnTo>
                  <a:pt x="1008" y="1344"/>
                </a:lnTo>
                <a:lnTo>
                  <a:pt x="1008" y="952"/>
                </a:lnTo>
                <a:lnTo>
                  <a:pt x="1011" y="921"/>
                </a:lnTo>
                <a:lnTo>
                  <a:pt x="1018" y="893"/>
                </a:lnTo>
                <a:lnTo>
                  <a:pt x="1030" y="867"/>
                </a:lnTo>
                <a:lnTo>
                  <a:pt x="1048" y="844"/>
                </a:lnTo>
                <a:lnTo>
                  <a:pt x="1067" y="824"/>
                </a:lnTo>
                <a:lnTo>
                  <a:pt x="1091" y="807"/>
                </a:lnTo>
                <a:lnTo>
                  <a:pt x="1117" y="794"/>
                </a:lnTo>
                <a:lnTo>
                  <a:pt x="1146" y="787"/>
                </a:lnTo>
                <a:lnTo>
                  <a:pt x="1176" y="783"/>
                </a:lnTo>
                <a:lnTo>
                  <a:pt x="1960" y="783"/>
                </a:lnTo>
                <a:lnTo>
                  <a:pt x="1960" y="168"/>
                </a:lnTo>
                <a:lnTo>
                  <a:pt x="168" y="168"/>
                </a:lnTo>
                <a:close/>
                <a:moveTo>
                  <a:pt x="168" y="0"/>
                </a:moveTo>
                <a:lnTo>
                  <a:pt x="1960" y="0"/>
                </a:lnTo>
                <a:lnTo>
                  <a:pt x="1990" y="3"/>
                </a:lnTo>
                <a:lnTo>
                  <a:pt x="2019" y="10"/>
                </a:lnTo>
                <a:lnTo>
                  <a:pt x="2045" y="23"/>
                </a:lnTo>
                <a:lnTo>
                  <a:pt x="2069" y="40"/>
                </a:lnTo>
                <a:lnTo>
                  <a:pt x="2088" y="60"/>
                </a:lnTo>
                <a:lnTo>
                  <a:pt x="2106" y="83"/>
                </a:lnTo>
                <a:lnTo>
                  <a:pt x="2118" y="109"/>
                </a:lnTo>
                <a:lnTo>
                  <a:pt x="2125" y="138"/>
                </a:lnTo>
                <a:lnTo>
                  <a:pt x="2128" y="168"/>
                </a:lnTo>
                <a:lnTo>
                  <a:pt x="2128" y="783"/>
                </a:lnTo>
                <a:lnTo>
                  <a:pt x="2968" y="783"/>
                </a:lnTo>
                <a:lnTo>
                  <a:pt x="2998" y="787"/>
                </a:lnTo>
                <a:lnTo>
                  <a:pt x="3027" y="794"/>
                </a:lnTo>
                <a:lnTo>
                  <a:pt x="3053" y="807"/>
                </a:lnTo>
                <a:lnTo>
                  <a:pt x="3077" y="824"/>
                </a:lnTo>
                <a:lnTo>
                  <a:pt x="3096" y="844"/>
                </a:lnTo>
                <a:lnTo>
                  <a:pt x="3113" y="867"/>
                </a:lnTo>
                <a:lnTo>
                  <a:pt x="3125" y="893"/>
                </a:lnTo>
                <a:lnTo>
                  <a:pt x="3133" y="921"/>
                </a:lnTo>
                <a:lnTo>
                  <a:pt x="3136" y="952"/>
                </a:lnTo>
                <a:lnTo>
                  <a:pt x="3136" y="2128"/>
                </a:lnTo>
                <a:lnTo>
                  <a:pt x="3133" y="2158"/>
                </a:lnTo>
                <a:lnTo>
                  <a:pt x="3125" y="2187"/>
                </a:lnTo>
                <a:lnTo>
                  <a:pt x="3113" y="2213"/>
                </a:lnTo>
                <a:lnTo>
                  <a:pt x="3096" y="2237"/>
                </a:lnTo>
                <a:lnTo>
                  <a:pt x="3077" y="2256"/>
                </a:lnTo>
                <a:lnTo>
                  <a:pt x="3053" y="2274"/>
                </a:lnTo>
                <a:lnTo>
                  <a:pt x="3027" y="2285"/>
                </a:lnTo>
                <a:lnTo>
                  <a:pt x="2998" y="2293"/>
                </a:lnTo>
                <a:lnTo>
                  <a:pt x="2968" y="2296"/>
                </a:lnTo>
                <a:lnTo>
                  <a:pt x="2688" y="2296"/>
                </a:lnTo>
                <a:lnTo>
                  <a:pt x="2688" y="2744"/>
                </a:lnTo>
                <a:lnTo>
                  <a:pt x="2240" y="2296"/>
                </a:lnTo>
                <a:lnTo>
                  <a:pt x="1176" y="2296"/>
                </a:lnTo>
                <a:lnTo>
                  <a:pt x="1146" y="2293"/>
                </a:lnTo>
                <a:lnTo>
                  <a:pt x="1117" y="2285"/>
                </a:lnTo>
                <a:lnTo>
                  <a:pt x="1091" y="2274"/>
                </a:lnTo>
                <a:lnTo>
                  <a:pt x="1067" y="2256"/>
                </a:lnTo>
                <a:lnTo>
                  <a:pt x="1048" y="2237"/>
                </a:lnTo>
                <a:lnTo>
                  <a:pt x="1030" y="2213"/>
                </a:lnTo>
                <a:lnTo>
                  <a:pt x="1018" y="2187"/>
                </a:lnTo>
                <a:lnTo>
                  <a:pt x="1011" y="2158"/>
                </a:lnTo>
                <a:lnTo>
                  <a:pt x="1008" y="2128"/>
                </a:lnTo>
                <a:lnTo>
                  <a:pt x="1008" y="1512"/>
                </a:lnTo>
                <a:lnTo>
                  <a:pt x="896" y="1512"/>
                </a:lnTo>
                <a:lnTo>
                  <a:pt x="448" y="1960"/>
                </a:lnTo>
                <a:lnTo>
                  <a:pt x="448" y="1512"/>
                </a:lnTo>
                <a:lnTo>
                  <a:pt x="168" y="1512"/>
                </a:lnTo>
                <a:lnTo>
                  <a:pt x="138" y="1509"/>
                </a:lnTo>
                <a:lnTo>
                  <a:pt x="109" y="1501"/>
                </a:lnTo>
                <a:lnTo>
                  <a:pt x="83" y="1489"/>
                </a:lnTo>
                <a:lnTo>
                  <a:pt x="59" y="1472"/>
                </a:lnTo>
                <a:lnTo>
                  <a:pt x="40" y="1452"/>
                </a:lnTo>
                <a:lnTo>
                  <a:pt x="23" y="1429"/>
                </a:lnTo>
                <a:lnTo>
                  <a:pt x="11" y="1403"/>
                </a:lnTo>
                <a:lnTo>
                  <a:pt x="3" y="1374"/>
                </a:lnTo>
                <a:lnTo>
                  <a:pt x="0" y="1344"/>
                </a:lnTo>
                <a:lnTo>
                  <a:pt x="0" y="168"/>
                </a:lnTo>
                <a:lnTo>
                  <a:pt x="3" y="138"/>
                </a:lnTo>
                <a:lnTo>
                  <a:pt x="11" y="109"/>
                </a:lnTo>
                <a:lnTo>
                  <a:pt x="23" y="83"/>
                </a:lnTo>
                <a:lnTo>
                  <a:pt x="40" y="60"/>
                </a:lnTo>
                <a:lnTo>
                  <a:pt x="59" y="40"/>
                </a:lnTo>
                <a:lnTo>
                  <a:pt x="83" y="23"/>
                </a:lnTo>
                <a:lnTo>
                  <a:pt x="109" y="10"/>
                </a:lnTo>
                <a:lnTo>
                  <a:pt x="138" y="3"/>
                </a:lnTo>
                <a:lnTo>
                  <a:pt x="168" y="0"/>
                </a:lnTo>
                <a:close/>
              </a:path>
            </a:pathLst>
          </a:custGeom>
          <a:solidFill>
            <a:srgbClr val="C600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rgbClr val="00338D"/>
              </a:solidFill>
            </a:endParaRPr>
          </a:p>
        </p:txBody>
      </p:sp>
      <p:grpSp>
        <p:nvGrpSpPr>
          <p:cNvPr id="23" name="Group 27">
            <a:extLst>
              <a:ext uri="{FF2B5EF4-FFF2-40B4-BE49-F238E27FC236}">
                <a16:creationId xmlns:a16="http://schemas.microsoft.com/office/drawing/2014/main" xmlns="" id="{75148745-37E7-439E-8754-AC928B156AB6}"/>
              </a:ext>
            </a:extLst>
          </p:cNvPr>
          <p:cNvGrpSpPr/>
          <p:nvPr/>
        </p:nvGrpSpPr>
        <p:grpSpPr>
          <a:xfrm>
            <a:off x="577642" y="4414929"/>
            <a:ext cx="495783" cy="529606"/>
            <a:chOff x="3717140" y="3078485"/>
            <a:chExt cx="2826885" cy="3024336"/>
          </a:xfrm>
          <a:solidFill>
            <a:schemeClr val="accent5">
              <a:lumMod val="75000"/>
            </a:schemeClr>
          </a:solidFill>
        </p:grpSpPr>
        <p:grpSp>
          <p:nvGrpSpPr>
            <p:cNvPr id="24" name="Group 24">
              <a:extLst>
                <a:ext uri="{FF2B5EF4-FFF2-40B4-BE49-F238E27FC236}">
                  <a16:creationId xmlns:a16="http://schemas.microsoft.com/office/drawing/2014/main" xmlns="" id="{C9541E99-9474-47A3-8478-FF64C252A1C3}"/>
                </a:ext>
              </a:extLst>
            </p:cNvPr>
            <p:cNvGrpSpPr/>
            <p:nvPr/>
          </p:nvGrpSpPr>
          <p:grpSpPr>
            <a:xfrm>
              <a:off x="3717140" y="3078485"/>
              <a:ext cx="2826885" cy="3024336"/>
              <a:chOff x="598913" y="3459057"/>
              <a:chExt cx="861048" cy="921190"/>
            </a:xfrm>
            <a:grpFill/>
          </p:grpSpPr>
          <p:sp>
            <p:nvSpPr>
              <p:cNvPr id="26" name="Freeform 10">
                <a:extLst>
                  <a:ext uri="{FF2B5EF4-FFF2-40B4-BE49-F238E27FC236}">
                    <a16:creationId xmlns:a16="http://schemas.microsoft.com/office/drawing/2014/main" xmlns="" id="{FE803256-C221-433A-BCE3-3EED78CB8978}"/>
                  </a:ext>
                </a:extLst>
              </p:cNvPr>
              <p:cNvSpPr>
                <a:spLocks/>
              </p:cNvSpPr>
              <p:nvPr/>
            </p:nvSpPr>
            <p:spPr bwMode="auto">
              <a:xfrm>
                <a:off x="960958" y="3459057"/>
                <a:ext cx="235806" cy="236401"/>
              </a:xfrm>
              <a:custGeom>
                <a:avLst/>
                <a:gdLst/>
                <a:ahLst/>
                <a:cxnLst>
                  <a:cxn ang="0">
                    <a:pos x="79" y="12"/>
                  </a:cxn>
                  <a:cxn ang="0">
                    <a:pos x="11" y="120"/>
                  </a:cxn>
                  <a:cxn ang="0">
                    <a:pos x="119" y="187"/>
                  </a:cxn>
                  <a:cxn ang="0">
                    <a:pos x="187" y="79"/>
                  </a:cxn>
                  <a:cxn ang="0">
                    <a:pos x="79" y="12"/>
                  </a:cxn>
                </a:cxnLst>
                <a:rect l="0" t="0" r="r" b="b"/>
                <a:pathLst>
                  <a:path w="198" h="198">
                    <a:moveTo>
                      <a:pt x="79" y="12"/>
                    </a:moveTo>
                    <a:cubicBezTo>
                      <a:pt x="30" y="23"/>
                      <a:pt x="0" y="71"/>
                      <a:pt x="11" y="120"/>
                    </a:cubicBezTo>
                    <a:cubicBezTo>
                      <a:pt x="23" y="168"/>
                      <a:pt x="71" y="198"/>
                      <a:pt x="119" y="187"/>
                    </a:cubicBezTo>
                    <a:cubicBezTo>
                      <a:pt x="168" y="176"/>
                      <a:pt x="198" y="127"/>
                      <a:pt x="187" y="79"/>
                    </a:cubicBezTo>
                    <a:cubicBezTo>
                      <a:pt x="175" y="31"/>
                      <a:pt x="127" y="0"/>
                      <a:pt x="79" y="12"/>
                    </a:cubicBezTo>
                    <a:close/>
                  </a:path>
                </a:pathLst>
              </a:custGeom>
              <a:solidFill>
                <a:srgbClr val="BC204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xmlns="" id="{AB6C137A-ADC9-4788-8B51-9A33FCB05E17}"/>
                  </a:ext>
                </a:extLst>
              </p:cNvPr>
              <p:cNvSpPr>
                <a:spLocks/>
              </p:cNvSpPr>
              <p:nvPr/>
            </p:nvSpPr>
            <p:spPr bwMode="auto">
              <a:xfrm>
                <a:off x="598913" y="3677594"/>
                <a:ext cx="715754" cy="702653"/>
              </a:xfrm>
              <a:custGeom>
                <a:avLst/>
                <a:gdLst/>
                <a:ahLst/>
                <a:cxnLst>
                  <a:cxn ang="0">
                    <a:pos x="533" y="366"/>
                  </a:cxn>
                  <a:cxn ang="0">
                    <a:pos x="562" y="353"/>
                  </a:cxn>
                  <a:cxn ang="0">
                    <a:pos x="590" y="299"/>
                  </a:cxn>
                  <a:cxn ang="0">
                    <a:pos x="568" y="77"/>
                  </a:cxn>
                  <a:cxn ang="0">
                    <a:pos x="464" y="8"/>
                  </a:cxn>
                  <a:cxn ang="0">
                    <a:pos x="422" y="74"/>
                  </a:cxn>
                  <a:cxn ang="0">
                    <a:pos x="436" y="68"/>
                  </a:cxn>
                  <a:cxn ang="0">
                    <a:pos x="451" y="55"/>
                  </a:cxn>
                  <a:cxn ang="0">
                    <a:pos x="486" y="35"/>
                  </a:cxn>
                  <a:cxn ang="0">
                    <a:pos x="505" y="40"/>
                  </a:cxn>
                  <a:cxn ang="0">
                    <a:pos x="524" y="63"/>
                  </a:cxn>
                  <a:cxn ang="0">
                    <a:pos x="521" y="94"/>
                  </a:cxn>
                  <a:cxn ang="0">
                    <a:pos x="487" y="130"/>
                  </a:cxn>
                  <a:cxn ang="0">
                    <a:pos x="436" y="154"/>
                  </a:cxn>
                  <a:cxn ang="0">
                    <a:pos x="450" y="275"/>
                  </a:cxn>
                  <a:cxn ang="0">
                    <a:pos x="400" y="280"/>
                  </a:cxn>
                  <a:cxn ang="0">
                    <a:pos x="400" y="218"/>
                  </a:cxn>
                  <a:cxn ang="0">
                    <a:pos x="427" y="218"/>
                  </a:cxn>
                  <a:cxn ang="0">
                    <a:pos x="427" y="174"/>
                  </a:cxn>
                  <a:cxn ang="0">
                    <a:pos x="0" y="174"/>
                  </a:cxn>
                  <a:cxn ang="0">
                    <a:pos x="0" y="218"/>
                  </a:cxn>
                  <a:cxn ang="0">
                    <a:pos x="27" y="218"/>
                  </a:cxn>
                  <a:cxn ang="0">
                    <a:pos x="27" y="585"/>
                  </a:cxn>
                  <a:cxn ang="0">
                    <a:pos x="87" y="585"/>
                  </a:cxn>
                  <a:cxn ang="0">
                    <a:pos x="87" y="274"/>
                  </a:cxn>
                  <a:cxn ang="0">
                    <a:pos x="340" y="274"/>
                  </a:cxn>
                  <a:cxn ang="0">
                    <a:pos x="340" y="287"/>
                  </a:cxn>
                  <a:cxn ang="0">
                    <a:pos x="337" y="287"/>
                  </a:cxn>
                  <a:cxn ang="0">
                    <a:pos x="294" y="324"/>
                  </a:cxn>
                  <a:cxn ang="0">
                    <a:pos x="241" y="526"/>
                  </a:cxn>
                  <a:cxn ang="0">
                    <a:pos x="277" y="587"/>
                  </a:cxn>
                  <a:cxn ang="0">
                    <a:pos x="290" y="589"/>
                  </a:cxn>
                  <a:cxn ang="0">
                    <a:pos x="338" y="551"/>
                  </a:cxn>
                  <a:cxn ang="0">
                    <a:pos x="340" y="545"/>
                  </a:cxn>
                  <a:cxn ang="0">
                    <a:pos x="340" y="585"/>
                  </a:cxn>
                  <a:cxn ang="0">
                    <a:pos x="400" y="585"/>
                  </a:cxn>
                  <a:cxn ang="0">
                    <a:pos x="400" y="381"/>
                  </a:cxn>
                  <a:cxn ang="0">
                    <a:pos x="503" y="370"/>
                  </a:cxn>
                  <a:cxn ang="0">
                    <a:pos x="533" y="366"/>
                  </a:cxn>
                </a:cxnLst>
                <a:rect l="0" t="0" r="r" b="b"/>
                <a:pathLst>
                  <a:path w="601" h="589">
                    <a:moveTo>
                      <a:pt x="533" y="366"/>
                    </a:moveTo>
                    <a:cubicBezTo>
                      <a:pt x="544" y="365"/>
                      <a:pt x="554" y="360"/>
                      <a:pt x="562" y="353"/>
                    </a:cubicBezTo>
                    <a:cubicBezTo>
                      <a:pt x="575" y="342"/>
                      <a:pt x="585" y="325"/>
                      <a:pt x="590" y="299"/>
                    </a:cubicBezTo>
                    <a:cubicBezTo>
                      <a:pt x="601" y="210"/>
                      <a:pt x="595" y="158"/>
                      <a:pt x="568" y="77"/>
                    </a:cubicBezTo>
                    <a:cubicBezTo>
                      <a:pt x="548" y="18"/>
                      <a:pt x="498" y="0"/>
                      <a:pt x="464" y="8"/>
                    </a:cubicBezTo>
                    <a:cubicBezTo>
                      <a:pt x="438" y="15"/>
                      <a:pt x="423" y="43"/>
                      <a:pt x="422" y="74"/>
                    </a:cubicBezTo>
                    <a:cubicBezTo>
                      <a:pt x="427" y="72"/>
                      <a:pt x="432" y="70"/>
                      <a:pt x="436" y="68"/>
                    </a:cubicBezTo>
                    <a:cubicBezTo>
                      <a:pt x="446" y="62"/>
                      <a:pt x="450" y="56"/>
                      <a:pt x="451" y="55"/>
                    </a:cubicBezTo>
                    <a:cubicBezTo>
                      <a:pt x="458" y="42"/>
                      <a:pt x="472" y="35"/>
                      <a:pt x="486" y="35"/>
                    </a:cubicBezTo>
                    <a:cubicBezTo>
                      <a:pt x="492" y="35"/>
                      <a:pt x="499" y="36"/>
                      <a:pt x="505" y="40"/>
                    </a:cubicBezTo>
                    <a:cubicBezTo>
                      <a:pt x="514" y="45"/>
                      <a:pt x="521" y="53"/>
                      <a:pt x="524" y="63"/>
                    </a:cubicBezTo>
                    <a:cubicBezTo>
                      <a:pt x="527" y="74"/>
                      <a:pt x="526" y="84"/>
                      <a:pt x="521" y="94"/>
                    </a:cubicBezTo>
                    <a:cubicBezTo>
                      <a:pt x="518" y="98"/>
                      <a:pt x="509" y="115"/>
                      <a:pt x="487" y="130"/>
                    </a:cubicBezTo>
                    <a:cubicBezTo>
                      <a:pt x="477" y="137"/>
                      <a:pt x="460" y="147"/>
                      <a:pt x="436" y="154"/>
                    </a:cubicBezTo>
                    <a:cubicBezTo>
                      <a:pt x="443" y="192"/>
                      <a:pt x="450" y="234"/>
                      <a:pt x="450" y="275"/>
                    </a:cubicBezTo>
                    <a:cubicBezTo>
                      <a:pt x="400" y="280"/>
                      <a:pt x="400" y="280"/>
                      <a:pt x="400" y="280"/>
                    </a:cubicBezTo>
                    <a:cubicBezTo>
                      <a:pt x="400" y="218"/>
                      <a:pt x="400" y="218"/>
                      <a:pt x="400" y="218"/>
                    </a:cubicBezTo>
                    <a:cubicBezTo>
                      <a:pt x="427" y="218"/>
                      <a:pt x="427" y="218"/>
                      <a:pt x="427" y="218"/>
                    </a:cubicBezTo>
                    <a:cubicBezTo>
                      <a:pt x="427" y="174"/>
                      <a:pt x="427" y="174"/>
                      <a:pt x="427" y="174"/>
                    </a:cubicBezTo>
                    <a:cubicBezTo>
                      <a:pt x="0" y="174"/>
                      <a:pt x="0" y="174"/>
                      <a:pt x="0" y="174"/>
                    </a:cubicBezTo>
                    <a:cubicBezTo>
                      <a:pt x="0" y="218"/>
                      <a:pt x="0" y="218"/>
                      <a:pt x="0" y="218"/>
                    </a:cubicBezTo>
                    <a:cubicBezTo>
                      <a:pt x="27" y="218"/>
                      <a:pt x="27" y="218"/>
                      <a:pt x="27" y="218"/>
                    </a:cubicBezTo>
                    <a:cubicBezTo>
                      <a:pt x="27" y="585"/>
                      <a:pt x="27" y="585"/>
                      <a:pt x="27" y="585"/>
                    </a:cubicBezTo>
                    <a:cubicBezTo>
                      <a:pt x="87" y="585"/>
                      <a:pt x="87" y="585"/>
                      <a:pt x="87" y="585"/>
                    </a:cubicBezTo>
                    <a:cubicBezTo>
                      <a:pt x="87" y="274"/>
                      <a:pt x="87" y="274"/>
                      <a:pt x="87" y="274"/>
                    </a:cubicBezTo>
                    <a:cubicBezTo>
                      <a:pt x="340" y="274"/>
                      <a:pt x="340" y="274"/>
                      <a:pt x="340" y="274"/>
                    </a:cubicBezTo>
                    <a:cubicBezTo>
                      <a:pt x="340" y="287"/>
                      <a:pt x="340" y="287"/>
                      <a:pt x="340" y="287"/>
                    </a:cubicBezTo>
                    <a:cubicBezTo>
                      <a:pt x="337" y="287"/>
                      <a:pt x="337" y="287"/>
                      <a:pt x="337" y="287"/>
                    </a:cubicBezTo>
                    <a:cubicBezTo>
                      <a:pt x="316" y="289"/>
                      <a:pt x="299" y="304"/>
                      <a:pt x="294" y="324"/>
                    </a:cubicBezTo>
                    <a:cubicBezTo>
                      <a:pt x="241" y="526"/>
                      <a:pt x="241" y="526"/>
                      <a:pt x="241" y="526"/>
                    </a:cubicBezTo>
                    <a:cubicBezTo>
                      <a:pt x="234" y="553"/>
                      <a:pt x="250" y="580"/>
                      <a:pt x="277" y="587"/>
                    </a:cubicBezTo>
                    <a:cubicBezTo>
                      <a:pt x="281" y="588"/>
                      <a:pt x="286" y="589"/>
                      <a:pt x="290" y="589"/>
                    </a:cubicBezTo>
                    <a:cubicBezTo>
                      <a:pt x="312" y="589"/>
                      <a:pt x="332" y="574"/>
                      <a:pt x="338" y="551"/>
                    </a:cubicBezTo>
                    <a:cubicBezTo>
                      <a:pt x="340" y="545"/>
                      <a:pt x="340" y="545"/>
                      <a:pt x="340" y="545"/>
                    </a:cubicBezTo>
                    <a:cubicBezTo>
                      <a:pt x="340" y="585"/>
                      <a:pt x="340" y="585"/>
                      <a:pt x="340" y="585"/>
                    </a:cubicBezTo>
                    <a:cubicBezTo>
                      <a:pt x="400" y="585"/>
                      <a:pt x="400" y="585"/>
                      <a:pt x="400" y="585"/>
                    </a:cubicBezTo>
                    <a:cubicBezTo>
                      <a:pt x="400" y="381"/>
                      <a:pt x="400" y="381"/>
                      <a:pt x="400" y="381"/>
                    </a:cubicBezTo>
                    <a:cubicBezTo>
                      <a:pt x="503" y="370"/>
                      <a:pt x="503" y="370"/>
                      <a:pt x="503" y="370"/>
                    </a:cubicBezTo>
                    <a:cubicBezTo>
                      <a:pt x="513" y="370"/>
                      <a:pt x="523" y="369"/>
                      <a:pt x="533" y="366"/>
                    </a:cubicBezTo>
                    <a:close/>
                  </a:path>
                </a:pathLst>
              </a:custGeom>
              <a:solidFill>
                <a:srgbClr val="BC204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64D0B49C-3000-43D1-B1B1-78AAEA59D6D3}"/>
                  </a:ext>
                </a:extLst>
              </p:cNvPr>
              <p:cNvSpPr>
                <a:spLocks/>
              </p:cNvSpPr>
              <p:nvPr/>
            </p:nvSpPr>
            <p:spPr bwMode="auto">
              <a:xfrm>
                <a:off x="879974" y="3722850"/>
                <a:ext cx="340608" cy="136958"/>
              </a:xfrm>
              <a:custGeom>
                <a:avLst/>
                <a:gdLst/>
                <a:ahLst/>
                <a:cxnLst>
                  <a:cxn ang="0">
                    <a:pos x="278" y="52"/>
                  </a:cxn>
                  <a:cxn ang="0">
                    <a:pos x="265" y="9"/>
                  </a:cxn>
                  <a:cxn ang="0">
                    <a:pos x="222" y="21"/>
                  </a:cxn>
                  <a:cxn ang="0">
                    <a:pos x="222" y="21"/>
                  </a:cxn>
                  <a:cxn ang="0">
                    <a:pos x="205" y="37"/>
                  </a:cxn>
                  <a:cxn ang="0">
                    <a:pos x="187" y="45"/>
                  </a:cxn>
                  <a:cxn ang="0">
                    <a:pos x="146" y="51"/>
                  </a:cxn>
                  <a:cxn ang="0">
                    <a:pos x="64" y="36"/>
                  </a:cxn>
                  <a:cxn ang="0">
                    <a:pos x="53" y="32"/>
                  </a:cxn>
                  <a:cxn ang="0">
                    <a:pos x="47" y="30"/>
                  </a:cxn>
                  <a:cxn ang="0">
                    <a:pos x="5" y="49"/>
                  </a:cxn>
                  <a:cxn ang="0">
                    <a:pos x="17" y="86"/>
                  </a:cxn>
                  <a:cxn ang="0">
                    <a:pos x="24" y="90"/>
                  </a:cxn>
                  <a:cxn ang="0">
                    <a:pos x="27" y="91"/>
                  </a:cxn>
                  <a:cxn ang="0">
                    <a:pos x="146" y="115"/>
                  </a:cxn>
                  <a:cxn ang="0">
                    <a:pos x="146" y="115"/>
                  </a:cxn>
                  <a:cxn ang="0">
                    <a:pos x="199" y="108"/>
                  </a:cxn>
                  <a:cxn ang="0">
                    <a:pos x="246" y="86"/>
                  </a:cxn>
                  <a:cxn ang="0">
                    <a:pos x="278" y="52"/>
                  </a:cxn>
                </a:cxnLst>
                <a:rect l="0" t="0" r="r" b="b"/>
                <a:pathLst>
                  <a:path w="286" h="115">
                    <a:moveTo>
                      <a:pt x="278" y="52"/>
                    </a:moveTo>
                    <a:cubicBezTo>
                      <a:pt x="286" y="36"/>
                      <a:pt x="281" y="17"/>
                      <a:pt x="265" y="9"/>
                    </a:cubicBezTo>
                    <a:cubicBezTo>
                      <a:pt x="250" y="0"/>
                      <a:pt x="231" y="6"/>
                      <a:pt x="222" y="21"/>
                    </a:cubicBezTo>
                    <a:cubicBezTo>
                      <a:pt x="222" y="21"/>
                      <a:pt x="222" y="21"/>
                      <a:pt x="222" y="21"/>
                    </a:cubicBezTo>
                    <a:cubicBezTo>
                      <a:pt x="221" y="22"/>
                      <a:pt x="216" y="30"/>
                      <a:pt x="205" y="37"/>
                    </a:cubicBezTo>
                    <a:cubicBezTo>
                      <a:pt x="200" y="39"/>
                      <a:pt x="194" y="42"/>
                      <a:pt x="187" y="45"/>
                    </a:cubicBezTo>
                    <a:cubicBezTo>
                      <a:pt x="176" y="48"/>
                      <a:pt x="163" y="51"/>
                      <a:pt x="146" y="51"/>
                    </a:cubicBezTo>
                    <a:cubicBezTo>
                      <a:pt x="125" y="51"/>
                      <a:pt x="98" y="47"/>
                      <a:pt x="64" y="36"/>
                    </a:cubicBezTo>
                    <a:cubicBezTo>
                      <a:pt x="60" y="34"/>
                      <a:pt x="56" y="33"/>
                      <a:pt x="53" y="32"/>
                    </a:cubicBezTo>
                    <a:cubicBezTo>
                      <a:pt x="51" y="31"/>
                      <a:pt x="49" y="31"/>
                      <a:pt x="47" y="30"/>
                    </a:cubicBezTo>
                    <a:cubicBezTo>
                      <a:pt x="30" y="24"/>
                      <a:pt x="12" y="32"/>
                      <a:pt x="5" y="49"/>
                    </a:cubicBezTo>
                    <a:cubicBezTo>
                      <a:pt x="0" y="63"/>
                      <a:pt x="6" y="78"/>
                      <a:pt x="17" y="86"/>
                    </a:cubicBezTo>
                    <a:cubicBezTo>
                      <a:pt x="19" y="88"/>
                      <a:pt x="22" y="89"/>
                      <a:pt x="24" y="90"/>
                    </a:cubicBezTo>
                    <a:cubicBezTo>
                      <a:pt x="25" y="90"/>
                      <a:pt x="26" y="90"/>
                      <a:pt x="27" y="91"/>
                    </a:cubicBezTo>
                    <a:cubicBezTo>
                      <a:pt x="74" y="108"/>
                      <a:pt x="113" y="115"/>
                      <a:pt x="146" y="115"/>
                    </a:cubicBezTo>
                    <a:cubicBezTo>
                      <a:pt x="146" y="115"/>
                      <a:pt x="146" y="115"/>
                      <a:pt x="146" y="115"/>
                    </a:cubicBezTo>
                    <a:cubicBezTo>
                      <a:pt x="166" y="115"/>
                      <a:pt x="183" y="112"/>
                      <a:pt x="199" y="108"/>
                    </a:cubicBezTo>
                    <a:cubicBezTo>
                      <a:pt x="218" y="102"/>
                      <a:pt x="234" y="94"/>
                      <a:pt x="246" y="86"/>
                    </a:cubicBezTo>
                    <a:cubicBezTo>
                      <a:pt x="267" y="71"/>
                      <a:pt x="276" y="55"/>
                      <a:pt x="278" y="52"/>
                    </a:cubicBezTo>
                    <a:close/>
                  </a:path>
                </a:pathLst>
              </a:custGeom>
              <a:solidFill>
                <a:srgbClr val="BC204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B69914DE-E54D-4C61-9FD7-B543D9EDC05B}"/>
                  </a:ext>
                </a:extLst>
              </p:cNvPr>
              <p:cNvSpPr>
                <a:spLocks noEditPoints="1"/>
              </p:cNvSpPr>
              <p:nvPr/>
            </p:nvSpPr>
            <p:spPr bwMode="auto">
              <a:xfrm>
                <a:off x="1134835" y="3727613"/>
                <a:ext cx="325126" cy="647870"/>
              </a:xfrm>
              <a:custGeom>
                <a:avLst/>
                <a:gdLst/>
                <a:ahLst/>
                <a:cxnLst>
                  <a:cxn ang="0">
                    <a:pos x="225" y="543"/>
                  </a:cxn>
                  <a:cxn ang="0">
                    <a:pos x="270" y="543"/>
                  </a:cxn>
                  <a:cxn ang="0">
                    <a:pos x="273" y="9"/>
                  </a:cxn>
                  <a:cxn ang="0">
                    <a:pos x="230" y="0"/>
                  </a:cxn>
                  <a:cxn ang="0">
                    <a:pos x="204" y="345"/>
                  </a:cxn>
                  <a:cxn ang="0">
                    <a:pos x="0" y="345"/>
                  </a:cxn>
                  <a:cxn ang="0">
                    <a:pos x="0" y="389"/>
                  </a:cxn>
                  <a:cxn ang="0">
                    <a:pos x="9" y="389"/>
                  </a:cxn>
                  <a:cxn ang="0">
                    <a:pos x="9" y="543"/>
                  </a:cxn>
                  <a:cxn ang="0">
                    <a:pos x="53" y="543"/>
                  </a:cxn>
                  <a:cxn ang="0">
                    <a:pos x="53" y="487"/>
                  </a:cxn>
                  <a:cxn ang="0">
                    <a:pos x="217" y="487"/>
                  </a:cxn>
                  <a:cxn ang="0">
                    <a:pos x="225" y="543"/>
                  </a:cxn>
                  <a:cxn ang="0">
                    <a:pos x="53" y="463"/>
                  </a:cxn>
                  <a:cxn ang="0">
                    <a:pos x="53" y="389"/>
                  </a:cxn>
                  <a:cxn ang="0">
                    <a:pos x="207" y="389"/>
                  </a:cxn>
                  <a:cxn ang="0">
                    <a:pos x="214" y="463"/>
                  </a:cxn>
                  <a:cxn ang="0">
                    <a:pos x="53" y="463"/>
                  </a:cxn>
                </a:cxnLst>
                <a:rect l="0" t="0" r="r" b="b"/>
                <a:pathLst>
                  <a:path w="273" h="543">
                    <a:moveTo>
                      <a:pt x="225" y="543"/>
                    </a:moveTo>
                    <a:cubicBezTo>
                      <a:pt x="270" y="543"/>
                      <a:pt x="270" y="543"/>
                      <a:pt x="270" y="543"/>
                    </a:cubicBezTo>
                    <a:cubicBezTo>
                      <a:pt x="238" y="367"/>
                      <a:pt x="239" y="185"/>
                      <a:pt x="273" y="9"/>
                    </a:cubicBezTo>
                    <a:cubicBezTo>
                      <a:pt x="259" y="6"/>
                      <a:pt x="244" y="3"/>
                      <a:pt x="230" y="0"/>
                    </a:cubicBezTo>
                    <a:cubicBezTo>
                      <a:pt x="208" y="114"/>
                      <a:pt x="200" y="230"/>
                      <a:pt x="204" y="345"/>
                    </a:cubicBezTo>
                    <a:cubicBezTo>
                      <a:pt x="0" y="345"/>
                      <a:pt x="0" y="345"/>
                      <a:pt x="0" y="345"/>
                    </a:cubicBezTo>
                    <a:cubicBezTo>
                      <a:pt x="0" y="389"/>
                      <a:pt x="0" y="389"/>
                      <a:pt x="0" y="389"/>
                    </a:cubicBezTo>
                    <a:cubicBezTo>
                      <a:pt x="9" y="389"/>
                      <a:pt x="9" y="389"/>
                      <a:pt x="9" y="389"/>
                    </a:cubicBezTo>
                    <a:cubicBezTo>
                      <a:pt x="9" y="543"/>
                      <a:pt x="9" y="543"/>
                      <a:pt x="9" y="543"/>
                    </a:cubicBezTo>
                    <a:cubicBezTo>
                      <a:pt x="53" y="543"/>
                      <a:pt x="53" y="543"/>
                      <a:pt x="53" y="543"/>
                    </a:cubicBezTo>
                    <a:cubicBezTo>
                      <a:pt x="53" y="487"/>
                      <a:pt x="53" y="487"/>
                      <a:pt x="53" y="487"/>
                    </a:cubicBezTo>
                    <a:cubicBezTo>
                      <a:pt x="217" y="487"/>
                      <a:pt x="217" y="487"/>
                      <a:pt x="217" y="487"/>
                    </a:cubicBezTo>
                    <a:cubicBezTo>
                      <a:pt x="219" y="506"/>
                      <a:pt x="222" y="525"/>
                      <a:pt x="225" y="543"/>
                    </a:cubicBezTo>
                    <a:close/>
                    <a:moveTo>
                      <a:pt x="53" y="463"/>
                    </a:moveTo>
                    <a:cubicBezTo>
                      <a:pt x="53" y="389"/>
                      <a:pt x="53" y="389"/>
                      <a:pt x="53" y="389"/>
                    </a:cubicBezTo>
                    <a:cubicBezTo>
                      <a:pt x="207" y="389"/>
                      <a:pt x="207" y="389"/>
                      <a:pt x="207" y="389"/>
                    </a:cubicBezTo>
                    <a:cubicBezTo>
                      <a:pt x="208" y="414"/>
                      <a:pt x="211" y="439"/>
                      <a:pt x="214" y="463"/>
                    </a:cubicBezTo>
                    <a:lnTo>
                      <a:pt x="53" y="463"/>
                    </a:lnTo>
                    <a:close/>
                  </a:path>
                </a:pathLst>
              </a:custGeom>
              <a:solidFill>
                <a:srgbClr val="BC204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14">
                <a:extLst>
                  <a:ext uri="{FF2B5EF4-FFF2-40B4-BE49-F238E27FC236}">
                    <a16:creationId xmlns:a16="http://schemas.microsoft.com/office/drawing/2014/main" xmlns="" id="{1616093A-A490-442F-8801-1471874B114E}"/>
                  </a:ext>
                </a:extLst>
              </p:cNvPr>
              <p:cNvSpPr>
                <a:spLocks noChangeArrowheads="1"/>
              </p:cNvSpPr>
              <p:nvPr/>
            </p:nvSpPr>
            <p:spPr bwMode="auto">
              <a:xfrm>
                <a:off x="813281" y="3860407"/>
                <a:ext cx="169113" cy="16448"/>
              </a:xfrm>
              <a:prstGeom prst="rect">
                <a:avLst/>
              </a:prstGeom>
              <a:solidFill>
                <a:srgbClr val="BC204B"/>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25" name="Rectangle 66">
              <a:extLst>
                <a:ext uri="{FF2B5EF4-FFF2-40B4-BE49-F238E27FC236}">
                  <a16:creationId xmlns:a16="http://schemas.microsoft.com/office/drawing/2014/main" xmlns="" id="{65E52F7D-F1A9-41CA-84B2-E457F15A87DA}"/>
                </a:ext>
              </a:extLst>
            </p:cNvPr>
            <p:cNvSpPr/>
            <p:nvPr/>
          </p:nvSpPr>
          <p:spPr>
            <a:xfrm>
              <a:off x="4294829" y="3887021"/>
              <a:ext cx="54000" cy="554400"/>
            </a:xfrm>
            <a:prstGeom prst="rect">
              <a:avLst/>
            </a:prstGeom>
            <a:solidFill>
              <a:srgbClr val="BC204B"/>
            </a:solidFill>
            <a:ln>
              <a:no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sp>
        <p:nvSpPr>
          <p:cNvPr id="31" name="Freeform 64">
            <a:extLst>
              <a:ext uri="{FF2B5EF4-FFF2-40B4-BE49-F238E27FC236}">
                <a16:creationId xmlns:a16="http://schemas.microsoft.com/office/drawing/2014/main" xmlns="" id="{D6656888-5A59-4B25-B72C-33E121374CC6}"/>
              </a:ext>
            </a:extLst>
          </p:cNvPr>
          <p:cNvSpPr>
            <a:spLocks/>
          </p:cNvSpPr>
          <p:nvPr/>
        </p:nvSpPr>
        <p:spPr bwMode="auto">
          <a:xfrm>
            <a:off x="676799" y="5147611"/>
            <a:ext cx="341823" cy="421769"/>
          </a:xfrm>
          <a:custGeom>
            <a:avLst/>
            <a:gdLst/>
            <a:ahLst/>
            <a:cxnLst>
              <a:cxn ang="0">
                <a:pos x="285" y="377"/>
              </a:cxn>
              <a:cxn ang="0">
                <a:pos x="18" y="377"/>
              </a:cxn>
              <a:cxn ang="0">
                <a:pos x="0" y="360"/>
              </a:cxn>
              <a:cxn ang="0">
                <a:pos x="0" y="16"/>
              </a:cxn>
              <a:cxn ang="0">
                <a:pos x="18" y="0"/>
              </a:cxn>
              <a:cxn ang="0">
                <a:pos x="285" y="0"/>
              </a:cxn>
              <a:cxn ang="0">
                <a:pos x="296" y="12"/>
              </a:cxn>
              <a:cxn ang="0">
                <a:pos x="296" y="23"/>
              </a:cxn>
              <a:cxn ang="0">
                <a:pos x="30" y="23"/>
              </a:cxn>
              <a:cxn ang="0">
                <a:pos x="30" y="55"/>
              </a:cxn>
              <a:cxn ang="0">
                <a:pos x="61" y="55"/>
              </a:cxn>
              <a:cxn ang="0">
                <a:pos x="61" y="151"/>
              </a:cxn>
              <a:cxn ang="0">
                <a:pos x="94" y="121"/>
              </a:cxn>
              <a:cxn ang="0">
                <a:pos x="126" y="151"/>
              </a:cxn>
              <a:cxn ang="0">
                <a:pos x="126" y="55"/>
              </a:cxn>
              <a:cxn ang="0">
                <a:pos x="285" y="55"/>
              </a:cxn>
              <a:cxn ang="0">
                <a:pos x="296" y="66"/>
              </a:cxn>
              <a:cxn ang="0">
                <a:pos x="296" y="366"/>
              </a:cxn>
              <a:cxn ang="0">
                <a:pos x="285" y="377"/>
              </a:cxn>
            </a:cxnLst>
            <a:rect l="0" t="0" r="r" b="b"/>
            <a:pathLst>
              <a:path w="296" h="377">
                <a:moveTo>
                  <a:pt x="285" y="377"/>
                </a:moveTo>
                <a:cubicBezTo>
                  <a:pt x="18" y="377"/>
                  <a:pt x="18" y="377"/>
                  <a:pt x="18" y="377"/>
                </a:cubicBezTo>
                <a:cubicBezTo>
                  <a:pt x="9" y="377"/>
                  <a:pt x="0" y="370"/>
                  <a:pt x="0" y="360"/>
                </a:cubicBezTo>
                <a:cubicBezTo>
                  <a:pt x="0" y="246"/>
                  <a:pt x="0" y="131"/>
                  <a:pt x="0" y="16"/>
                </a:cubicBezTo>
                <a:cubicBezTo>
                  <a:pt x="0" y="7"/>
                  <a:pt x="9" y="0"/>
                  <a:pt x="18" y="0"/>
                </a:cubicBezTo>
                <a:cubicBezTo>
                  <a:pt x="285" y="0"/>
                  <a:pt x="285" y="0"/>
                  <a:pt x="285" y="0"/>
                </a:cubicBezTo>
                <a:cubicBezTo>
                  <a:pt x="292" y="0"/>
                  <a:pt x="295" y="4"/>
                  <a:pt x="296" y="12"/>
                </a:cubicBezTo>
                <a:cubicBezTo>
                  <a:pt x="296" y="23"/>
                  <a:pt x="296" y="23"/>
                  <a:pt x="296" y="23"/>
                </a:cubicBezTo>
                <a:cubicBezTo>
                  <a:pt x="30" y="23"/>
                  <a:pt x="30" y="23"/>
                  <a:pt x="30" y="23"/>
                </a:cubicBezTo>
                <a:cubicBezTo>
                  <a:pt x="30" y="55"/>
                  <a:pt x="30" y="55"/>
                  <a:pt x="30" y="55"/>
                </a:cubicBezTo>
                <a:cubicBezTo>
                  <a:pt x="61" y="55"/>
                  <a:pt x="61" y="55"/>
                  <a:pt x="61" y="55"/>
                </a:cubicBezTo>
                <a:cubicBezTo>
                  <a:pt x="61" y="151"/>
                  <a:pt x="61" y="151"/>
                  <a:pt x="61" y="151"/>
                </a:cubicBezTo>
                <a:cubicBezTo>
                  <a:pt x="94" y="121"/>
                  <a:pt x="94" y="121"/>
                  <a:pt x="94" y="121"/>
                </a:cubicBezTo>
                <a:cubicBezTo>
                  <a:pt x="126" y="151"/>
                  <a:pt x="126" y="151"/>
                  <a:pt x="126" y="151"/>
                </a:cubicBezTo>
                <a:cubicBezTo>
                  <a:pt x="126" y="55"/>
                  <a:pt x="126" y="55"/>
                  <a:pt x="126" y="55"/>
                </a:cubicBezTo>
                <a:cubicBezTo>
                  <a:pt x="285" y="55"/>
                  <a:pt x="285" y="55"/>
                  <a:pt x="285" y="55"/>
                </a:cubicBezTo>
                <a:cubicBezTo>
                  <a:pt x="292" y="56"/>
                  <a:pt x="296" y="59"/>
                  <a:pt x="296" y="66"/>
                </a:cubicBezTo>
                <a:cubicBezTo>
                  <a:pt x="296" y="166"/>
                  <a:pt x="296" y="266"/>
                  <a:pt x="296" y="366"/>
                </a:cubicBezTo>
                <a:cubicBezTo>
                  <a:pt x="296" y="373"/>
                  <a:pt x="293" y="377"/>
                  <a:pt x="285" y="377"/>
                </a:cubicBezTo>
                <a:close/>
              </a:path>
            </a:pathLst>
          </a:custGeom>
          <a:solidFill>
            <a:srgbClr val="470A6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2" name="Group 91">
            <a:extLst>
              <a:ext uri="{FF2B5EF4-FFF2-40B4-BE49-F238E27FC236}">
                <a16:creationId xmlns:a16="http://schemas.microsoft.com/office/drawing/2014/main" xmlns="" id="{64DBE0F7-B621-4E99-B601-98EEB7055F65}"/>
              </a:ext>
            </a:extLst>
          </p:cNvPr>
          <p:cNvGrpSpPr/>
          <p:nvPr/>
        </p:nvGrpSpPr>
        <p:grpSpPr>
          <a:xfrm>
            <a:off x="4058863" y="4189277"/>
            <a:ext cx="682848" cy="664246"/>
            <a:chOff x="2606675" y="1344613"/>
            <a:chExt cx="1268413" cy="1296987"/>
          </a:xfrm>
          <a:solidFill>
            <a:srgbClr val="00A44A"/>
          </a:solidFill>
        </p:grpSpPr>
        <p:sp>
          <p:nvSpPr>
            <p:cNvPr id="33" name="Freeform 9">
              <a:extLst>
                <a:ext uri="{FF2B5EF4-FFF2-40B4-BE49-F238E27FC236}">
                  <a16:creationId xmlns:a16="http://schemas.microsoft.com/office/drawing/2014/main" xmlns="" id="{D8FF041D-30E5-40A4-A222-D290C188E0BA}"/>
                </a:ext>
              </a:extLst>
            </p:cNvPr>
            <p:cNvSpPr>
              <a:spLocks/>
            </p:cNvSpPr>
            <p:nvPr/>
          </p:nvSpPr>
          <p:spPr bwMode="auto">
            <a:xfrm>
              <a:off x="3556000" y="1731963"/>
              <a:ext cx="20638" cy="180975"/>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0">
              <a:extLst>
                <a:ext uri="{FF2B5EF4-FFF2-40B4-BE49-F238E27FC236}">
                  <a16:creationId xmlns:a16="http://schemas.microsoft.com/office/drawing/2014/main" xmlns="" id="{BE27E9C8-7C84-441C-96F0-2D8F4B0B329D}"/>
                </a:ext>
              </a:extLst>
            </p:cNvPr>
            <p:cNvSpPr>
              <a:spLocks/>
            </p:cNvSpPr>
            <p:nvPr/>
          </p:nvSpPr>
          <p:spPr bwMode="auto">
            <a:xfrm>
              <a:off x="3449638" y="1793875"/>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1">
              <a:extLst>
                <a:ext uri="{FF2B5EF4-FFF2-40B4-BE49-F238E27FC236}">
                  <a16:creationId xmlns:a16="http://schemas.microsoft.com/office/drawing/2014/main" xmlns="" id="{FD1384CF-C096-4E87-91E7-F30570ABD5F4}"/>
                </a:ext>
              </a:extLst>
            </p:cNvPr>
            <p:cNvSpPr>
              <a:spLocks noEditPoints="1"/>
            </p:cNvSpPr>
            <p:nvPr/>
          </p:nvSpPr>
          <p:spPr bwMode="auto">
            <a:xfrm>
              <a:off x="3257550" y="1398588"/>
              <a:ext cx="617538" cy="1241425"/>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57B70AAF-C52D-409D-B5F0-65A2CD9C5351}"/>
                </a:ext>
              </a:extLst>
            </p:cNvPr>
            <p:cNvSpPr>
              <a:spLocks noEditPoints="1"/>
            </p:cNvSpPr>
            <p:nvPr/>
          </p:nvSpPr>
          <p:spPr bwMode="auto">
            <a:xfrm>
              <a:off x="2606675" y="1647825"/>
              <a:ext cx="736600" cy="993775"/>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7AA73BE1-170F-4D82-A846-82399032926D}"/>
                </a:ext>
              </a:extLst>
            </p:cNvPr>
            <p:cNvSpPr>
              <a:spLocks/>
            </p:cNvSpPr>
            <p:nvPr/>
          </p:nvSpPr>
          <p:spPr bwMode="auto">
            <a:xfrm>
              <a:off x="2774950" y="1344613"/>
              <a:ext cx="277813"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4">
              <a:extLst>
                <a:ext uri="{FF2B5EF4-FFF2-40B4-BE49-F238E27FC236}">
                  <a16:creationId xmlns:a16="http://schemas.microsoft.com/office/drawing/2014/main" xmlns="" id="{1303B3DC-08AD-45DA-B442-BD2DB298CCCC}"/>
                </a:ext>
              </a:extLst>
            </p:cNvPr>
            <p:cNvSpPr>
              <a:spLocks/>
            </p:cNvSpPr>
            <p:nvPr/>
          </p:nvSpPr>
          <p:spPr bwMode="auto">
            <a:xfrm>
              <a:off x="3333750" y="1674813"/>
              <a:ext cx="282575" cy="179388"/>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2" name="Group 54">
            <a:extLst>
              <a:ext uri="{FF2B5EF4-FFF2-40B4-BE49-F238E27FC236}">
                <a16:creationId xmlns:a16="http://schemas.microsoft.com/office/drawing/2014/main" xmlns="" id="{D9561328-9C61-4484-A2FF-136846BF068E}"/>
              </a:ext>
            </a:extLst>
          </p:cNvPr>
          <p:cNvGrpSpPr/>
          <p:nvPr/>
        </p:nvGrpSpPr>
        <p:grpSpPr>
          <a:xfrm>
            <a:off x="4031693" y="3324020"/>
            <a:ext cx="730394" cy="622529"/>
            <a:chOff x="3860801" y="1319213"/>
            <a:chExt cx="1470025" cy="1282700"/>
          </a:xfrm>
          <a:solidFill>
            <a:srgbClr val="008BBC"/>
          </a:solidFill>
        </p:grpSpPr>
        <p:sp>
          <p:nvSpPr>
            <p:cNvPr id="43" name="Freeform 13">
              <a:extLst>
                <a:ext uri="{FF2B5EF4-FFF2-40B4-BE49-F238E27FC236}">
                  <a16:creationId xmlns:a16="http://schemas.microsoft.com/office/drawing/2014/main" xmlns="" id="{596D97FF-E67B-475A-8B06-550DDC940692}"/>
                </a:ext>
              </a:extLst>
            </p:cNvPr>
            <p:cNvSpPr>
              <a:spLocks noEditPoints="1"/>
            </p:cNvSpPr>
            <p:nvPr/>
          </p:nvSpPr>
          <p:spPr bwMode="auto">
            <a:xfrm>
              <a:off x="4268788" y="1587500"/>
              <a:ext cx="650875" cy="1014413"/>
            </a:xfrm>
            <a:custGeom>
              <a:avLst/>
              <a:gdLst/>
              <a:ahLst/>
              <a:cxnLst>
                <a:cxn ang="0">
                  <a:pos x="59" y="48"/>
                </a:cxn>
                <a:cxn ang="0">
                  <a:pos x="69" y="64"/>
                </a:cxn>
                <a:cxn ang="0">
                  <a:pos x="133" y="64"/>
                </a:cxn>
                <a:cxn ang="0">
                  <a:pos x="133" y="233"/>
                </a:cxn>
                <a:cxn ang="0">
                  <a:pos x="133" y="309"/>
                </a:cxn>
                <a:cxn ang="0">
                  <a:pos x="133" y="701"/>
                </a:cxn>
                <a:cxn ang="0">
                  <a:pos x="182" y="750"/>
                </a:cxn>
                <a:cxn ang="0">
                  <a:pos x="232" y="701"/>
                </a:cxn>
                <a:cxn ang="0">
                  <a:pos x="232" y="339"/>
                </a:cxn>
                <a:cxn ang="0">
                  <a:pos x="250" y="339"/>
                </a:cxn>
                <a:cxn ang="0">
                  <a:pos x="250" y="701"/>
                </a:cxn>
                <a:cxn ang="0">
                  <a:pos x="300" y="750"/>
                </a:cxn>
                <a:cxn ang="0">
                  <a:pos x="349" y="701"/>
                </a:cxn>
                <a:cxn ang="0">
                  <a:pos x="349" y="309"/>
                </a:cxn>
                <a:cxn ang="0">
                  <a:pos x="349" y="233"/>
                </a:cxn>
                <a:cxn ang="0">
                  <a:pos x="349" y="64"/>
                </a:cxn>
                <a:cxn ang="0">
                  <a:pos x="413" y="64"/>
                </a:cxn>
                <a:cxn ang="0">
                  <a:pos x="469" y="5"/>
                </a:cxn>
                <a:cxn ang="0">
                  <a:pos x="481" y="0"/>
                </a:cxn>
                <a:cxn ang="0">
                  <a:pos x="0" y="0"/>
                </a:cxn>
                <a:cxn ang="0">
                  <a:pos x="14" y="6"/>
                </a:cxn>
                <a:cxn ang="0">
                  <a:pos x="59" y="48"/>
                </a:cxn>
                <a:cxn ang="0">
                  <a:pos x="226" y="37"/>
                </a:cxn>
                <a:cxn ang="0">
                  <a:pos x="241" y="37"/>
                </a:cxn>
                <a:cxn ang="0">
                  <a:pos x="256" y="37"/>
                </a:cxn>
                <a:cxn ang="0">
                  <a:pos x="264" y="67"/>
                </a:cxn>
                <a:cxn ang="0">
                  <a:pos x="263" y="69"/>
                </a:cxn>
                <a:cxn ang="0">
                  <a:pos x="241" y="76"/>
                </a:cxn>
                <a:cxn ang="0">
                  <a:pos x="219" y="69"/>
                </a:cxn>
                <a:cxn ang="0">
                  <a:pos x="218" y="67"/>
                </a:cxn>
                <a:cxn ang="0">
                  <a:pos x="226" y="37"/>
                </a:cxn>
                <a:cxn ang="0">
                  <a:pos x="225" y="85"/>
                </a:cxn>
                <a:cxn ang="0">
                  <a:pos x="241" y="88"/>
                </a:cxn>
                <a:cxn ang="0">
                  <a:pos x="241" y="88"/>
                </a:cxn>
                <a:cxn ang="0">
                  <a:pos x="241" y="88"/>
                </a:cxn>
                <a:cxn ang="0">
                  <a:pos x="257" y="85"/>
                </a:cxn>
                <a:cxn ang="0">
                  <a:pos x="279" y="247"/>
                </a:cxn>
                <a:cxn ang="0">
                  <a:pos x="241" y="295"/>
                </a:cxn>
                <a:cxn ang="0">
                  <a:pos x="203" y="247"/>
                </a:cxn>
                <a:cxn ang="0">
                  <a:pos x="225" y="85"/>
                </a:cxn>
              </a:cxnLst>
              <a:rect l="0" t="0" r="r" b="b"/>
              <a:pathLst>
                <a:path w="481" h="750">
                  <a:moveTo>
                    <a:pt x="59" y="48"/>
                  </a:moveTo>
                  <a:cubicBezTo>
                    <a:pt x="63" y="53"/>
                    <a:pt x="66" y="59"/>
                    <a:pt x="69" y="64"/>
                  </a:cubicBezTo>
                  <a:cubicBezTo>
                    <a:pt x="133" y="64"/>
                    <a:pt x="133" y="64"/>
                    <a:pt x="133" y="64"/>
                  </a:cubicBezTo>
                  <a:cubicBezTo>
                    <a:pt x="133" y="233"/>
                    <a:pt x="133" y="233"/>
                    <a:pt x="133" y="233"/>
                  </a:cubicBezTo>
                  <a:cubicBezTo>
                    <a:pt x="133" y="309"/>
                    <a:pt x="133" y="309"/>
                    <a:pt x="133" y="309"/>
                  </a:cubicBezTo>
                  <a:cubicBezTo>
                    <a:pt x="133" y="701"/>
                    <a:pt x="133" y="701"/>
                    <a:pt x="133" y="701"/>
                  </a:cubicBezTo>
                  <a:cubicBezTo>
                    <a:pt x="133" y="728"/>
                    <a:pt x="155" y="750"/>
                    <a:pt x="182" y="750"/>
                  </a:cubicBezTo>
                  <a:cubicBezTo>
                    <a:pt x="210" y="750"/>
                    <a:pt x="232" y="728"/>
                    <a:pt x="232" y="701"/>
                  </a:cubicBezTo>
                  <a:cubicBezTo>
                    <a:pt x="232" y="339"/>
                    <a:pt x="232" y="339"/>
                    <a:pt x="232" y="339"/>
                  </a:cubicBezTo>
                  <a:cubicBezTo>
                    <a:pt x="250" y="339"/>
                    <a:pt x="250" y="339"/>
                    <a:pt x="250" y="339"/>
                  </a:cubicBezTo>
                  <a:cubicBezTo>
                    <a:pt x="250" y="701"/>
                    <a:pt x="250" y="701"/>
                    <a:pt x="250" y="701"/>
                  </a:cubicBezTo>
                  <a:cubicBezTo>
                    <a:pt x="250" y="728"/>
                    <a:pt x="272" y="750"/>
                    <a:pt x="300" y="750"/>
                  </a:cubicBezTo>
                  <a:cubicBezTo>
                    <a:pt x="327" y="750"/>
                    <a:pt x="349" y="728"/>
                    <a:pt x="349" y="701"/>
                  </a:cubicBezTo>
                  <a:cubicBezTo>
                    <a:pt x="349" y="309"/>
                    <a:pt x="349" y="309"/>
                    <a:pt x="349" y="309"/>
                  </a:cubicBezTo>
                  <a:cubicBezTo>
                    <a:pt x="349" y="233"/>
                    <a:pt x="349" y="233"/>
                    <a:pt x="349" y="233"/>
                  </a:cubicBezTo>
                  <a:cubicBezTo>
                    <a:pt x="349" y="64"/>
                    <a:pt x="349" y="64"/>
                    <a:pt x="349" y="64"/>
                  </a:cubicBezTo>
                  <a:cubicBezTo>
                    <a:pt x="413" y="64"/>
                    <a:pt x="413" y="64"/>
                    <a:pt x="413" y="64"/>
                  </a:cubicBezTo>
                  <a:cubicBezTo>
                    <a:pt x="428" y="37"/>
                    <a:pt x="447" y="16"/>
                    <a:pt x="469" y="5"/>
                  </a:cubicBezTo>
                  <a:cubicBezTo>
                    <a:pt x="473" y="3"/>
                    <a:pt x="477" y="1"/>
                    <a:pt x="481" y="0"/>
                  </a:cubicBezTo>
                  <a:cubicBezTo>
                    <a:pt x="0" y="0"/>
                    <a:pt x="0" y="0"/>
                    <a:pt x="0" y="0"/>
                  </a:cubicBezTo>
                  <a:cubicBezTo>
                    <a:pt x="5" y="1"/>
                    <a:pt x="9" y="3"/>
                    <a:pt x="14" y="6"/>
                  </a:cubicBezTo>
                  <a:cubicBezTo>
                    <a:pt x="26" y="12"/>
                    <a:pt x="43" y="24"/>
                    <a:pt x="59" y="48"/>
                  </a:cubicBezTo>
                  <a:close/>
                  <a:moveTo>
                    <a:pt x="226" y="37"/>
                  </a:moveTo>
                  <a:cubicBezTo>
                    <a:pt x="241" y="37"/>
                    <a:pt x="241" y="37"/>
                    <a:pt x="241" y="37"/>
                  </a:cubicBezTo>
                  <a:cubicBezTo>
                    <a:pt x="256" y="37"/>
                    <a:pt x="256" y="37"/>
                    <a:pt x="256" y="37"/>
                  </a:cubicBezTo>
                  <a:cubicBezTo>
                    <a:pt x="264" y="67"/>
                    <a:pt x="264" y="67"/>
                    <a:pt x="264" y="67"/>
                  </a:cubicBezTo>
                  <a:cubicBezTo>
                    <a:pt x="263" y="69"/>
                    <a:pt x="263" y="69"/>
                    <a:pt x="263" y="69"/>
                  </a:cubicBezTo>
                  <a:cubicBezTo>
                    <a:pt x="256" y="74"/>
                    <a:pt x="249" y="76"/>
                    <a:pt x="241" y="76"/>
                  </a:cubicBezTo>
                  <a:cubicBezTo>
                    <a:pt x="233" y="76"/>
                    <a:pt x="226" y="74"/>
                    <a:pt x="219" y="69"/>
                  </a:cubicBezTo>
                  <a:cubicBezTo>
                    <a:pt x="218" y="67"/>
                    <a:pt x="218" y="67"/>
                    <a:pt x="218" y="67"/>
                  </a:cubicBezTo>
                  <a:lnTo>
                    <a:pt x="226" y="37"/>
                  </a:lnTo>
                  <a:close/>
                  <a:moveTo>
                    <a:pt x="225" y="85"/>
                  </a:moveTo>
                  <a:cubicBezTo>
                    <a:pt x="230" y="87"/>
                    <a:pt x="236" y="88"/>
                    <a:pt x="241" y="88"/>
                  </a:cubicBezTo>
                  <a:cubicBezTo>
                    <a:pt x="241" y="88"/>
                    <a:pt x="241" y="88"/>
                    <a:pt x="241" y="88"/>
                  </a:cubicBezTo>
                  <a:cubicBezTo>
                    <a:pt x="241" y="88"/>
                    <a:pt x="241" y="88"/>
                    <a:pt x="241" y="88"/>
                  </a:cubicBezTo>
                  <a:cubicBezTo>
                    <a:pt x="246" y="88"/>
                    <a:pt x="252" y="87"/>
                    <a:pt x="257" y="85"/>
                  </a:cubicBezTo>
                  <a:cubicBezTo>
                    <a:pt x="279" y="247"/>
                    <a:pt x="279" y="247"/>
                    <a:pt x="279" y="247"/>
                  </a:cubicBezTo>
                  <a:cubicBezTo>
                    <a:pt x="241" y="295"/>
                    <a:pt x="241" y="295"/>
                    <a:pt x="241" y="295"/>
                  </a:cubicBezTo>
                  <a:cubicBezTo>
                    <a:pt x="203" y="247"/>
                    <a:pt x="203" y="247"/>
                    <a:pt x="203" y="247"/>
                  </a:cubicBezTo>
                  <a:lnTo>
                    <a:pt x="225"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Oval 14">
              <a:extLst>
                <a:ext uri="{FF2B5EF4-FFF2-40B4-BE49-F238E27FC236}">
                  <a16:creationId xmlns:a16="http://schemas.microsoft.com/office/drawing/2014/main" xmlns="" id="{EE6D18AA-80FC-4722-86C6-A6B2B8258A20}"/>
                </a:ext>
              </a:extLst>
            </p:cNvPr>
            <p:cNvSpPr>
              <a:spLocks noChangeArrowheads="1"/>
            </p:cNvSpPr>
            <p:nvPr/>
          </p:nvSpPr>
          <p:spPr bwMode="auto">
            <a:xfrm>
              <a:off x="4473576" y="1319213"/>
              <a:ext cx="242888" cy="2428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5">
              <a:extLst>
                <a:ext uri="{FF2B5EF4-FFF2-40B4-BE49-F238E27FC236}">
                  <a16:creationId xmlns:a16="http://schemas.microsoft.com/office/drawing/2014/main" xmlns="" id="{5AB8F26D-339D-4B12-91EA-5BFD91C89768}"/>
                </a:ext>
              </a:extLst>
            </p:cNvPr>
            <p:cNvSpPr>
              <a:spLocks noEditPoints="1"/>
            </p:cNvSpPr>
            <p:nvPr/>
          </p:nvSpPr>
          <p:spPr bwMode="auto">
            <a:xfrm>
              <a:off x="3860801" y="1593850"/>
              <a:ext cx="541338" cy="1008063"/>
            </a:xfrm>
            <a:custGeom>
              <a:avLst/>
              <a:gdLst/>
              <a:ahLst/>
              <a:cxnLst>
                <a:cxn ang="0">
                  <a:pos x="35" y="383"/>
                </a:cxn>
                <a:cxn ang="0">
                  <a:pos x="36" y="383"/>
                </a:cxn>
                <a:cxn ang="0">
                  <a:pos x="67" y="349"/>
                </a:cxn>
                <a:cxn ang="0">
                  <a:pos x="64" y="276"/>
                </a:cxn>
                <a:cxn ang="0">
                  <a:pos x="92" y="96"/>
                </a:cxn>
                <a:cxn ang="0">
                  <a:pos x="92" y="229"/>
                </a:cxn>
                <a:cxn ang="0">
                  <a:pos x="92" y="305"/>
                </a:cxn>
                <a:cxn ang="0">
                  <a:pos x="92" y="697"/>
                </a:cxn>
                <a:cxn ang="0">
                  <a:pos x="142" y="746"/>
                </a:cxn>
                <a:cxn ang="0">
                  <a:pos x="191" y="697"/>
                </a:cxn>
                <a:cxn ang="0">
                  <a:pos x="191" y="335"/>
                </a:cxn>
                <a:cxn ang="0">
                  <a:pos x="210" y="335"/>
                </a:cxn>
                <a:cxn ang="0">
                  <a:pos x="210" y="697"/>
                </a:cxn>
                <a:cxn ang="0">
                  <a:pos x="259" y="746"/>
                </a:cxn>
                <a:cxn ang="0">
                  <a:pos x="309" y="697"/>
                </a:cxn>
                <a:cxn ang="0">
                  <a:pos x="309" y="305"/>
                </a:cxn>
                <a:cxn ang="0">
                  <a:pos x="309" y="229"/>
                </a:cxn>
                <a:cxn ang="0">
                  <a:pos x="309" y="97"/>
                </a:cxn>
                <a:cxn ang="0">
                  <a:pos x="316" y="114"/>
                </a:cxn>
                <a:cxn ang="0">
                  <a:pos x="336" y="276"/>
                </a:cxn>
                <a:cxn ang="0">
                  <a:pos x="334" y="349"/>
                </a:cxn>
                <a:cxn ang="0">
                  <a:pos x="364" y="383"/>
                </a:cxn>
                <a:cxn ang="0">
                  <a:pos x="366" y="383"/>
                </a:cxn>
                <a:cxn ang="0">
                  <a:pos x="398" y="353"/>
                </a:cxn>
                <a:cxn ang="0">
                  <a:pos x="400" y="276"/>
                </a:cxn>
                <a:cxn ang="0">
                  <a:pos x="355" y="48"/>
                </a:cxn>
                <a:cxn ang="0">
                  <a:pos x="312" y="9"/>
                </a:cxn>
                <a:cxn ang="0">
                  <a:pos x="279" y="0"/>
                </a:cxn>
                <a:cxn ang="0">
                  <a:pos x="278" y="0"/>
                </a:cxn>
                <a:cxn ang="0">
                  <a:pos x="123" y="0"/>
                </a:cxn>
                <a:cxn ang="0">
                  <a:pos x="121" y="0"/>
                </a:cxn>
                <a:cxn ang="0">
                  <a:pos x="89" y="9"/>
                </a:cxn>
                <a:cxn ang="0">
                  <a:pos x="28" y="84"/>
                </a:cxn>
                <a:cxn ang="0">
                  <a:pos x="0" y="276"/>
                </a:cxn>
                <a:cxn ang="0">
                  <a:pos x="3" y="353"/>
                </a:cxn>
                <a:cxn ang="0">
                  <a:pos x="35" y="383"/>
                </a:cxn>
                <a:cxn ang="0">
                  <a:pos x="200" y="291"/>
                </a:cxn>
                <a:cxn ang="0">
                  <a:pos x="162" y="243"/>
                </a:cxn>
                <a:cxn ang="0">
                  <a:pos x="184" y="81"/>
                </a:cxn>
                <a:cxn ang="0">
                  <a:pos x="200" y="84"/>
                </a:cxn>
                <a:cxn ang="0">
                  <a:pos x="200" y="84"/>
                </a:cxn>
                <a:cxn ang="0">
                  <a:pos x="200" y="84"/>
                </a:cxn>
                <a:cxn ang="0">
                  <a:pos x="216" y="81"/>
                </a:cxn>
                <a:cxn ang="0">
                  <a:pos x="238" y="243"/>
                </a:cxn>
                <a:cxn ang="0">
                  <a:pos x="200" y="291"/>
                </a:cxn>
                <a:cxn ang="0">
                  <a:pos x="200" y="33"/>
                </a:cxn>
                <a:cxn ang="0">
                  <a:pos x="216" y="33"/>
                </a:cxn>
                <a:cxn ang="0">
                  <a:pos x="223" y="63"/>
                </a:cxn>
                <a:cxn ang="0">
                  <a:pos x="222" y="65"/>
                </a:cxn>
                <a:cxn ang="0">
                  <a:pos x="200" y="72"/>
                </a:cxn>
                <a:cxn ang="0">
                  <a:pos x="179" y="65"/>
                </a:cxn>
                <a:cxn ang="0">
                  <a:pos x="178" y="63"/>
                </a:cxn>
                <a:cxn ang="0">
                  <a:pos x="185" y="33"/>
                </a:cxn>
                <a:cxn ang="0">
                  <a:pos x="200" y="33"/>
                </a:cxn>
              </a:cxnLst>
              <a:rect l="0" t="0" r="r" b="b"/>
              <a:pathLst>
                <a:path w="400" h="746">
                  <a:moveTo>
                    <a:pt x="35" y="383"/>
                  </a:moveTo>
                  <a:cubicBezTo>
                    <a:pt x="35" y="383"/>
                    <a:pt x="36" y="383"/>
                    <a:pt x="36" y="383"/>
                  </a:cubicBezTo>
                  <a:cubicBezTo>
                    <a:pt x="54" y="382"/>
                    <a:pt x="68" y="367"/>
                    <a:pt x="67" y="349"/>
                  </a:cubicBezTo>
                  <a:cubicBezTo>
                    <a:pt x="65" y="322"/>
                    <a:pt x="64" y="298"/>
                    <a:pt x="64" y="276"/>
                  </a:cubicBezTo>
                  <a:cubicBezTo>
                    <a:pt x="64" y="179"/>
                    <a:pt x="78" y="125"/>
                    <a:pt x="92" y="96"/>
                  </a:cubicBezTo>
                  <a:cubicBezTo>
                    <a:pt x="92" y="229"/>
                    <a:pt x="92" y="229"/>
                    <a:pt x="92" y="229"/>
                  </a:cubicBezTo>
                  <a:cubicBezTo>
                    <a:pt x="92" y="305"/>
                    <a:pt x="92" y="305"/>
                    <a:pt x="92" y="305"/>
                  </a:cubicBezTo>
                  <a:cubicBezTo>
                    <a:pt x="92" y="697"/>
                    <a:pt x="92" y="697"/>
                    <a:pt x="92" y="697"/>
                  </a:cubicBezTo>
                  <a:cubicBezTo>
                    <a:pt x="92" y="724"/>
                    <a:pt x="114" y="746"/>
                    <a:pt x="142" y="746"/>
                  </a:cubicBezTo>
                  <a:cubicBezTo>
                    <a:pt x="169" y="746"/>
                    <a:pt x="191" y="724"/>
                    <a:pt x="191" y="697"/>
                  </a:cubicBezTo>
                  <a:cubicBezTo>
                    <a:pt x="191" y="335"/>
                    <a:pt x="191" y="335"/>
                    <a:pt x="191" y="335"/>
                  </a:cubicBezTo>
                  <a:cubicBezTo>
                    <a:pt x="210" y="335"/>
                    <a:pt x="210" y="335"/>
                    <a:pt x="210" y="335"/>
                  </a:cubicBezTo>
                  <a:cubicBezTo>
                    <a:pt x="210" y="697"/>
                    <a:pt x="210" y="697"/>
                    <a:pt x="210" y="697"/>
                  </a:cubicBezTo>
                  <a:cubicBezTo>
                    <a:pt x="210" y="724"/>
                    <a:pt x="232" y="746"/>
                    <a:pt x="259" y="746"/>
                  </a:cubicBezTo>
                  <a:cubicBezTo>
                    <a:pt x="286" y="746"/>
                    <a:pt x="309" y="724"/>
                    <a:pt x="309" y="697"/>
                  </a:cubicBezTo>
                  <a:cubicBezTo>
                    <a:pt x="309" y="305"/>
                    <a:pt x="309" y="305"/>
                    <a:pt x="309" y="305"/>
                  </a:cubicBezTo>
                  <a:cubicBezTo>
                    <a:pt x="309" y="229"/>
                    <a:pt x="309" y="229"/>
                    <a:pt x="309" y="229"/>
                  </a:cubicBezTo>
                  <a:cubicBezTo>
                    <a:pt x="309" y="97"/>
                    <a:pt x="309" y="97"/>
                    <a:pt x="309" y="97"/>
                  </a:cubicBezTo>
                  <a:cubicBezTo>
                    <a:pt x="311" y="102"/>
                    <a:pt x="313" y="107"/>
                    <a:pt x="316" y="114"/>
                  </a:cubicBezTo>
                  <a:cubicBezTo>
                    <a:pt x="327" y="145"/>
                    <a:pt x="336" y="196"/>
                    <a:pt x="336" y="276"/>
                  </a:cubicBezTo>
                  <a:cubicBezTo>
                    <a:pt x="336" y="298"/>
                    <a:pt x="336" y="322"/>
                    <a:pt x="334" y="349"/>
                  </a:cubicBezTo>
                  <a:cubicBezTo>
                    <a:pt x="333" y="367"/>
                    <a:pt x="347" y="382"/>
                    <a:pt x="364" y="383"/>
                  </a:cubicBezTo>
                  <a:cubicBezTo>
                    <a:pt x="365" y="383"/>
                    <a:pt x="365" y="383"/>
                    <a:pt x="366" y="383"/>
                  </a:cubicBezTo>
                  <a:cubicBezTo>
                    <a:pt x="383" y="383"/>
                    <a:pt x="397" y="370"/>
                    <a:pt x="398" y="353"/>
                  </a:cubicBezTo>
                  <a:cubicBezTo>
                    <a:pt x="400" y="325"/>
                    <a:pt x="400" y="300"/>
                    <a:pt x="400" y="276"/>
                  </a:cubicBezTo>
                  <a:cubicBezTo>
                    <a:pt x="400" y="155"/>
                    <a:pt x="381" y="89"/>
                    <a:pt x="355" y="48"/>
                  </a:cubicBezTo>
                  <a:cubicBezTo>
                    <a:pt x="341" y="29"/>
                    <a:pt x="326" y="16"/>
                    <a:pt x="312" y="9"/>
                  </a:cubicBezTo>
                  <a:cubicBezTo>
                    <a:pt x="298" y="2"/>
                    <a:pt x="287" y="0"/>
                    <a:pt x="279" y="0"/>
                  </a:cubicBezTo>
                  <a:cubicBezTo>
                    <a:pt x="279" y="0"/>
                    <a:pt x="278" y="0"/>
                    <a:pt x="278" y="0"/>
                  </a:cubicBezTo>
                  <a:cubicBezTo>
                    <a:pt x="123" y="0"/>
                    <a:pt x="123" y="0"/>
                    <a:pt x="123" y="0"/>
                  </a:cubicBezTo>
                  <a:cubicBezTo>
                    <a:pt x="122" y="0"/>
                    <a:pt x="122" y="0"/>
                    <a:pt x="121" y="0"/>
                  </a:cubicBezTo>
                  <a:cubicBezTo>
                    <a:pt x="114" y="0"/>
                    <a:pt x="102" y="2"/>
                    <a:pt x="89" y="9"/>
                  </a:cubicBezTo>
                  <a:cubicBezTo>
                    <a:pt x="67" y="19"/>
                    <a:pt x="44" y="43"/>
                    <a:pt x="28" y="84"/>
                  </a:cubicBezTo>
                  <a:cubicBezTo>
                    <a:pt x="11" y="126"/>
                    <a:pt x="0" y="186"/>
                    <a:pt x="0" y="276"/>
                  </a:cubicBezTo>
                  <a:cubicBezTo>
                    <a:pt x="0" y="300"/>
                    <a:pt x="1" y="325"/>
                    <a:pt x="3" y="353"/>
                  </a:cubicBezTo>
                  <a:cubicBezTo>
                    <a:pt x="4" y="370"/>
                    <a:pt x="18" y="383"/>
                    <a:pt x="35" y="383"/>
                  </a:cubicBezTo>
                  <a:close/>
                  <a:moveTo>
                    <a:pt x="200" y="291"/>
                  </a:moveTo>
                  <a:cubicBezTo>
                    <a:pt x="162" y="243"/>
                    <a:pt x="162" y="243"/>
                    <a:pt x="162" y="243"/>
                  </a:cubicBezTo>
                  <a:cubicBezTo>
                    <a:pt x="184" y="81"/>
                    <a:pt x="184" y="81"/>
                    <a:pt x="184" y="81"/>
                  </a:cubicBezTo>
                  <a:cubicBezTo>
                    <a:pt x="189" y="83"/>
                    <a:pt x="195" y="84"/>
                    <a:pt x="200" y="84"/>
                  </a:cubicBezTo>
                  <a:cubicBezTo>
                    <a:pt x="200" y="84"/>
                    <a:pt x="200" y="84"/>
                    <a:pt x="200" y="84"/>
                  </a:cubicBezTo>
                  <a:cubicBezTo>
                    <a:pt x="200" y="84"/>
                    <a:pt x="200" y="84"/>
                    <a:pt x="200" y="84"/>
                  </a:cubicBezTo>
                  <a:cubicBezTo>
                    <a:pt x="206" y="84"/>
                    <a:pt x="211" y="83"/>
                    <a:pt x="216" y="81"/>
                  </a:cubicBezTo>
                  <a:cubicBezTo>
                    <a:pt x="238" y="243"/>
                    <a:pt x="238" y="243"/>
                    <a:pt x="238" y="243"/>
                  </a:cubicBezTo>
                  <a:lnTo>
                    <a:pt x="200" y="291"/>
                  </a:lnTo>
                  <a:close/>
                  <a:moveTo>
                    <a:pt x="200" y="33"/>
                  </a:moveTo>
                  <a:cubicBezTo>
                    <a:pt x="216" y="33"/>
                    <a:pt x="216" y="33"/>
                    <a:pt x="216" y="33"/>
                  </a:cubicBezTo>
                  <a:cubicBezTo>
                    <a:pt x="223" y="63"/>
                    <a:pt x="223" y="63"/>
                    <a:pt x="223" y="63"/>
                  </a:cubicBezTo>
                  <a:cubicBezTo>
                    <a:pt x="222" y="65"/>
                    <a:pt x="222" y="65"/>
                    <a:pt x="222" y="65"/>
                  </a:cubicBezTo>
                  <a:cubicBezTo>
                    <a:pt x="216" y="70"/>
                    <a:pt x="208" y="72"/>
                    <a:pt x="200" y="72"/>
                  </a:cubicBezTo>
                  <a:cubicBezTo>
                    <a:pt x="193" y="72"/>
                    <a:pt x="185" y="70"/>
                    <a:pt x="179" y="65"/>
                  </a:cubicBezTo>
                  <a:cubicBezTo>
                    <a:pt x="178" y="63"/>
                    <a:pt x="178" y="63"/>
                    <a:pt x="178" y="63"/>
                  </a:cubicBezTo>
                  <a:cubicBezTo>
                    <a:pt x="185" y="33"/>
                    <a:pt x="185" y="33"/>
                    <a:pt x="185" y="33"/>
                  </a:cubicBezTo>
                  <a:lnTo>
                    <a:pt x="200"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Oval 16">
              <a:extLst>
                <a:ext uri="{FF2B5EF4-FFF2-40B4-BE49-F238E27FC236}">
                  <a16:creationId xmlns:a16="http://schemas.microsoft.com/office/drawing/2014/main" xmlns="" id="{39914268-7484-4D9D-8B28-B18DCFFBB917}"/>
                </a:ext>
              </a:extLst>
            </p:cNvPr>
            <p:cNvSpPr>
              <a:spLocks noChangeArrowheads="1"/>
            </p:cNvSpPr>
            <p:nvPr/>
          </p:nvSpPr>
          <p:spPr bwMode="auto">
            <a:xfrm>
              <a:off x="4010026" y="1319213"/>
              <a:ext cx="242888" cy="2428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7">
              <a:extLst>
                <a:ext uri="{FF2B5EF4-FFF2-40B4-BE49-F238E27FC236}">
                  <a16:creationId xmlns:a16="http://schemas.microsoft.com/office/drawing/2014/main" xmlns="" id="{7EFE5A98-97BA-49F7-8B61-B4C9B089AC0D}"/>
                </a:ext>
              </a:extLst>
            </p:cNvPr>
            <p:cNvSpPr>
              <a:spLocks noEditPoints="1"/>
            </p:cNvSpPr>
            <p:nvPr/>
          </p:nvSpPr>
          <p:spPr bwMode="auto">
            <a:xfrm>
              <a:off x="4789488" y="1593850"/>
              <a:ext cx="541338" cy="1008063"/>
            </a:xfrm>
            <a:custGeom>
              <a:avLst/>
              <a:gdLst/>
              <a:ahLst/>
              <a:cxnLst>
                <a:cxn ang="0">
                  <a:pos x="27" y="84"/>
                </a:cxn>
                <a:cxn ang="0">
                  <a:pos x="0" y="276"/>
                </a:cxn>
                <a:cxn ang="0">
                  <a:pos x="2" y="353"/>
                </a:cxn>
                <a:cxn ang="0">
                  <a:pos x="34" y="383"/>
                </a:cxn>
                <a:cxn ang="0">
                  <a:pos x="36" y="383"/>
                </a:cxn>
                <a:cxn ang="0">
                  <a:pos x="66" y="349"/>
                </a:cxn>
                <a:cxn ang="0">
                  <a:pos x="64" y="276"/>
                </a:cxn>
                <a:cxn ang="0">
                  <a:pos x="91" y="96"/>
                </a:cxn>
                <a:cxn ang="0">
                  <a:pos x="91" y="229"/>
                </a:cxn>
                <a:cxn ang="0">
                  <a:pos x="91" y="305"/>
                </a:cxn>
                <a:cxn ang="0">
                  <a:pos x="91" y="697"/>
                </a:cxn>
                <a:cxn ang="0">
                  <a:pos x="141" y="746"/>
                </a:cxn>
                <a:cxn ang="0">
                  <a:pos x="190" y="697"/>
                </a:cxn>
                <a:cxn ang="0">
                  <a:pos x="190" y="335"/>
                </a:cxn>
                <a:cxn ang="0">
                  <a:pos x="209" y="335"/>
                </a:cxn>
                <a:cxn ang="0">
                  <a:pos x="209" y="697"/>
                </a:cxn>
                <a:cxn ang="0">
                  <a:pos x="258" y="746"/>
                </a:cxn>
                <a:cxn ang="0">
                  <a:pos x="308" y="697"/>
                </a:cxn>
                <a:cxn ang="0">
                  <a:pos x="308" y="305"/>
                </a:cxn>
                <a:cxn ang="0">
                  <a:pos x="308" y="229"/>
                </a:cxn>
                <a:cxn ang="0">
                  <a:pos x="308" y="97"/>
                </a:cxn>
                <a:cxn ang="0">
                  <a:pos x="315" y="114"/>
                </a:cxn>
                <a:cxn ang="0">
                  <a:pos x="336" y="276"/>
                </a:cxn>
                <a:cxn ang="0">
                  <a:pos x="333" y="349"/>
                </a:cxn>
                <a:cxn ang="0">
                  <a:pos x="364" y="383"/>
                </a:cxn>
                <a:cxn ang="0">
                  <a:pos x="365" y="383"/>
                </a:cxn>
                <a:cxn ang="0">
                  <a:pos x="397" y="353"/>
                </a:cxn>
                <a:cxn ang="0">
                  <a:pos x="400" y="276"/>
                </a:cxn>
                <a:cxn ang="0">
                  <a:pos x="354" y="48"/>
                </a:cxn>
                <a:cxn ang="0">
                  <a:pos x="311" y="9"/>
                </a:cxn>
                <a:cxn ang="0">
                  <a:pos x="279" y="0"/>
                </a:cxn>
                <a:cxn ang="0">
                  <a:pos x="277" y="0"/>
                </a:cxn>
                <a:cxn ang="0">
                  <a:pos x="122" y="0"/>
                </a:cxn>
                <a:cxn ang="0">
                  <a:pos x="120" y="0"/>
                </a:cxn>
                <a:cxn ang="0">
                  <a:pos x="88" y="9"/>
                </a:cxn>
                <a:cxn ang="0">
                  <a:pos x="27" y="84"/>
                </a:cxn>
                <a:cxn ang="0">
                  <a:pos x="200" y="291"/>
                </a:cxn>
                <a:cxn ang="0">
                  <a:pos x="162" y="243"/>
                </a:cxn>
                <a:cxn ang="0">
                  <a:pos x="184" y="81"/>
                </a:cxn>
                <a:cxn ang="0">
                  <a:pos x="200" y="84"/>
                </a:cxn>
                <a:cxn ang="0">
                  <a:pos x="200" y="84"/>
                </a:cxn>
                <a:cxn ang="0">
                  <a:pos x="200" y="84"/>
                </a:cxn>
                <a:cxn ang="0">
                  <a:pos x="216" y="81"/>
                </a:cxn>
                <a:cxn ang="0">
                  <a:pos x="238" y="243"/>
                </a:cxn>
                <a:cxn ang="0">
                  <a:pos x="200" y="291"/>
                </a:cxn>
                <a:cxn ang="0">
                  <a:pos x="200" y="33"/>
                </a:cxn>
                <a:cxn ang="0">
                  <a:pos x="215" y="33"/>
                </a:cxn>
                <a:cxn ang="0">
                  <a:pos x="222" y="63"/>
                </a:cxn>
                <a:cxn ang="0">
                  <a:pos x="221" y="65"/>
                </a:cxn>
                <a:cxn ang="0">
                  <a:pos x="200" y="72"/>
                </a:cxn>
                <a:cxn ang="0">
                  <a:pos x="178" y="65"/>
                </a:cxn>
                <a:cxn ang="0">
                  <a:pos x="177" y="63"/>
                </a:cxn>
                <a:cxn ang="0">
                  <a:pos x="184" y="33"/>
                </a:cxn>
                <a:cxn ang="0">
                  <a:pos x="200" y="33"/>
                </a:cxn>
              </a:cxnLst>
              <a:rect l="0" t="0" r="r" b="b"/>
              <a:pathLst>
                <a:path w="400" h="746">
                  <a:moveTo>
                    <a:pt x="27" y="84"/>
                  </a:moveTo>
                  <a:cubicBezTo>
                    <a:pt x="11" y="126"/>
                    <a:pt x="0" y="186"/>
                    <a:pt x="0" y="276"/>
                  </a:cubicBezTo>
                  <a:cubicBezTo>
                    <a:pt x="0" y="300"/>
                    <a:pt x="0" y="325"/>
                    <a:pt x="2" y="353"/>
                  </a:cubicBezTo>
                  <a:cubicBezTo>
                    <a:pt x="3" y="370"/>
                    <a:pt x="17" y="383"/>
                    <a:pt x="34" y="383"/>
                  </a:cubicBezTo>
                  <a:cubicBezTo>
                    <a:pt x="35" y="383"/>
                    <a:pt x="35" y="383"/>
                    <a:pt x="36" y="383"/>
                  </a:cubicBezTo>
                  <a:cubicBezTo>
                    <a:pt x="53" y="382"/>
                    <a:pt x="67" y="367"/>
                    <a:pt x="66" y="349"/>
                  </a:cubicBezTo>
                  <a:cubicBezTo>
                    <a:pt x="64" y="322"/>
                    <a:pt x="64" y="298"/>
                    <a:pt x="64" y="276"/>
                  </a:cubicBezTo>
                  <a:cubicBezTo>
                    <a:pt x="63" y="179"/>
                    <a:pt x="78" y="125"/>
                    <a:pt x="91" y="96"/>
                  </a:cubicBezTo>
                  <a:cubicBezTo>
                    <a:pt x="91" y="229"/>
                    <a:pt x="91" y="229"/>
                    <a:pt x="91" y="229"/>
                  </a:cubicBezTo>
                  <a:cubicBezTo>
                    <a:pt x="91" y="305"/>
                    <a:pt x="91" y="305"/>
                    <a:pt x="91" y="305"/>
                  </a:cubicBezTo>
                  <a:cubicBezTo>
                    <a:pt x="91" y="697"/>
                    <a:pt x="91" y="697"/>
                    <a:pt x="91" y="697"/>
                  </a:cubicBezTo>
                  <a:cubicBezTo>
                    <a:pt x="91" y="724"/>
                    <a:pt x="114" y="746"/>
                    <a:pt x="141" y="746"/>
                  </a:cubicBezTo>
                  <a:cubicBezTo>
                    <a:pt x="168" y="746"/>
                    <a:pt x="190" y="724"/>
                    <a:pt x="190" y="697"/>
                  </a:cubicBezTo>
                  <a:cubicBezTo>
                    <a:pt x="190" y="335"/>
                    <a:pt x="190" y="335"/>
                    <a:pt x="190" y="335"/>
                  </a:cubicBezTo>
                  <a:cubicBezTo>
                    <a:pt x="209" y="335"/>
                    <a:pt x="209" y="335"/>
                    <a:pt x="209" y="335"/>
                  </a:cubicBezTo>
                  <a:cubicBezTo>
                    <a:pt x="209" y="697"/>
                    <a:pt x="209" y="697"/>
                    <a:pt x="209" y="697"/>
                  </a:cubicBezTo>
                  <a:cubicBezTo>
                    <a:pt x="209" y="724"/>
                    <a:pt x="231" y="746"/>
                    <a:pt x="258" y="746"/>
                  </a:cubicBezTo>
                  <a:cubicBezTo>
                    <a:pt x="286" y="746"/>
                    <a:pt x="308" y="724"/>
                    <a:pt x="308" y="697"/>
                  </a:cubicBezTo>
                  <a:cubicBezTo>
                    <a:pt x="308" y="305"/>
                    <a:pt x="308" y="305"/>
                    <a:pt x="308" y="305"/>
                  </a:cubicBezTo>
                  <a:cubicBezTo>
                    <a:pt x="308" y="229"/>
                    <a:pt x="308" y="229"/>
                    <a:pt x="308" y="229"/>
                  </a:cubicBezTo>
                  <a:cubicBezTo>
                    <a:pt x="308" y="97"/>
                    <a:pt x="308" y="97"/>
                    <a:pt x="308" y="97"/>
                  </a:cubicBezTo>
                  <a:cubicBezTo>
                    <a:pt x="310" y="102"/>
                    <a:pt x="313" y="107"/>
                    <a:pt x="315" y="114"/>
                  </a:cubicBezTo>
                  <a:cubicBezTo>
                    <a:pt x="326" y="145"/>
                    <a:pt x="336" y="196"/>
                    <a:pt x="336" y="276"/>
                  </a:cubicBezTo>
                  <a:cubicBezTo>
                    <a:pt x="336" y="298"/>
                    <a:pt x="335" y="322"/>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5"/>
                    <a:pt x="380" y="89"/>
                    <a:pt x="354" y="48"/>
                  </a:cubicBezTo>
                  <a:cubicBezTo>
                    <a:pt x="341" y="29"/>
                    <a:pt x="325" y="16"/>
                    <a:pt x="311" y="9"/>
                  </a:cubicBezTo>
                  <a:cubicBezTo>
                    <a:pt x="298" y="2"/>
                    <a:pt x="286" y="0"/>
                    <a:pt x="279" y="0"/>
                  </a:cubicBezTo>
                  <a:cubicBezTo>
                    <a:pt x="278" y="0"/>
                    <a:pt x="278" y="0"/>
                    <a:pt x="277" y="0"/>
                  </a:cubicBezTo>
                  <a:cubicBezTo>
                    <a:pt x="122" y="0"/>
                    <a:pt x="122" y="0"/>
                    <a:pt x="122" y="0"/>
                  </a:cubicBezTo>
                  <a:cubicBezTo>
                    <a:pt x="122" y="0"/>
                    <a:pt x="121" y="0"/>
                    <a:pt x="120" y="0"/>
                  </a:cubicBezTo>
                  <a:cubicBezTo>
                    <a:pt x="113" y="0"/>
                    <a:pt x="101" y="2"/>
                    <a:pt x="88" y="9"/>
                  </a:cubicBezTo>
                  <a:cubicBezTo>
                    <a:pt x="67" y="19"/>
                    <a:pt x="43" y="43"/>
                    <a:pt x="27" y="84"/>
                  </a:cubicBezTo>
                  <a:close/>
                  <a:moveTo>
                    <a:pt x="200" y="291"/>
                  </a:moveTo>
                  <a:cubicBezTo>
                    <a:pt x="162" y="243"/>
                    <a:pt x="162" y="243"/>
                    <a:pt x="162" y="243"/>
                  </a:cubicBezTo>
                  <a:cubicBezTo>
                    <a:pt x="184" y="81"/>
                    <a:pt x="184" y="81"/>
                    <a:pt x="184" y="81"/>
                  </a:cubicBezTo>
                  <a:cubicBezTo>
                    <a:pt x="189" y="83"/>
                    <a:pt x="194" y="84"/>
                    <a:pt x="200" y="84"/>
                  </a:cubicBezTo>
                  <a:cubicBezTo>
                    <a:pt x="200" y="84"/>
                    <a:pt x="200" y="84"/>
                    <a:pt x="200" y="84"/>
                  </a:cubicBezTo>
                  <a:cubicBezTo>
                    <a:pt x="200" y="84"/>
                    <a:pt x="200" y="84"/>
                    <a:pt x="200" y="84"/>
                  </a:cubicBezTo>
                  <a:cubicBezTo>
                    <a:pt x="205" y="84"/>
                    <a:pt x="211" y="83"/>
                    <a:pt x="216" y="81"/>
                  </a:cubicBezTo>
                  <a:cubicBezTo>
                    <a:pt x="238" y="243"/>
                    <a:pt x="238" y="243"/>
                    <a:pt x="238" y="243"/>
                  </a:cubicBezTo>
                  <a:lnTo>
                    <a:pt x="200" y="291"/>
                  </a:lnTo>
                  <a:close/>
                  <a:moveTo>
                    <a:pt x="200" y="33"/>
                  </a:moveTo>
                  <a:cubicBezTo>
                    <a:pt x="215" y="33"/>
                    <a:pt x="215" y="33"/>
                    <a:pt x="215" y="33"/>
                  </a:cubicBezTo>
                  <a:cubicBezTo>
                    <a:pt x="222" y="63"/>
                    <a:pt x="222" y="63"/>
                    <a:pt x="222" y="63"/>
                  </a:cubicBezTo>
                  <a:cubicBezTo>
                    <a:pt x="221" y="65"/>
                    <a:pt x="221" y="65"/>
                    <a:pt x="221" y="65"/>
                  </a:cubicBezTo>
                  <a:cubicBezTo>
                    <a:pt x="215" y="70"/>
                    <a:pt x="207" y="72"/>
                    <a:pt x="200" y="72"/>
                  </a:cubicBezTo>
                  <a:cubicBezTo>
                    <a:pt x="192" y="72"/>
                    <a:pt x="184" y="70"/>
                    <a:pt x="178" y="65"/>
                  </a:cubicBezTo>
                  <a:cubicBezTo>
                    <a:pt x="177" y="63"/>
                    <a:pt x="177" y="63"/>
                    <a:pt x="177" y="63"/>
                  </a:cubicBezTo>
                  <a:cubicBezTo>
                    <a:pt x="184" y="33"/>
                    <a:pt x="184" y="33"/>
                    <a:pt x="184" y="33"/>
                  </a:cubicBezTo>
                  <a:lnTo>
                    <a:pt x="200"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Oval 18">
              <a:extLst>
                <a:ext uri="{FF2B5EF4-FFF2-40B4-BE49-F238E27FC236}">
                  <a16:creationId xmlns:a16="http://schemas.microsoft.com/office/drawing/2014/main" xmlns="" id="{166C68C8-24D1-4AAE-8522-2735CE37D731}"/>
                </a:ext>
              </a:extLst>
            </p:cNvPr>
            <p:cNvSpPr>
              <a:spLocks noChangeArrowheads="1"/>
            </p:cNvSpPr>
            <p:nvPr/>
          </p:nvSpPr>
          <p:spPr bwMode="auto">
            <a:xfrm>
              <a:off x="4937126" y="1319213"/>
              <a:ext cx="244475" cy="2428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9" name="Google Shape;103;p14" descr="Risultato immagini per toolbox  vector">
            <a:extLst>
              <a:ext uri="{FF2B5EF4-FFF2-40B4-BE49-F238E27FC236}">
                <a16:creationId xmlns:a16="http://schemas.microsoft.com/office/drawing/2014/main" xmlns="" id="{A72CC8B6-9835-4D1B-A25D-62C31A71A7D3}"/>
              </a:ext>
            </a:extLst>
          </p:cNvPr>
          <p:cNvPicPr preferRelativeResize="0"/>
          <p:nvPr/>
        </p:nvPicPr>
        <p:blipFill rotWithShape="1">
          <a:blip r:embed="rId3" cstate="print">
            <a:alphaModFix/>
          </a:blip>
          <a:srcRect l="12560" t="20291" r="5000" b="23901"/>
          <a:stretch/>
        </p:blipFill>
        <p:spPr>
          <a:xfrm>
            <a:off x="7858972" y="3498881"/>
            <a:ext cx="1219423" cy="951685"/>
          </a:xfrm>
          <a:prstGeom prst="rect">
            <a:avLst/>
          </a:prstGeom>
          <a:noFill/>
          <a:ln>
            <a:noFill/>
          </a:ln>
        </p:spPr>
      </p:pic>
      <p:sp>
        <p:nvSpPr>
          <p:cNvPr id="4" name="TextBox 3">
            <a:extLst>
              <a:ext uri="{FF2B5EF4-FFF2-40B4-BE49-F238E27FC236}">
                <a16:creationId xmlns:a16="http://schemas.microsoft.com/office/drawing/2014/main" xmlns="" id="{5FD1EAA4-881D-4ED6-BEBA-E8DE0168E4A4}"/>
              </a:ext>
            </a:extLst>
          </p:cNvPr>
          <p:cNvSpPr txBox="1"/>
          <p:nvPr/>
        </p:nvSpPr>
        <p:spPr>
          <a:xfrm>
            <a:off x="7862269" y="4408849"/>
            <a:ext cx="1125126" cy="646331"/>
          </a:xfrm>
          <a:prstGeom prst="rect">
            <a:avLst/>
          </a:prstGeom>
          <a:noFill/>
        </p:spPr>
        <p:txBody>
          <a:bodyPr wrap="square" rtlCol="0" anchor="ctr">
            <a:spAutoFit/>
          </a:bodyPr>
          <a:lstStyle/>
          <a:p>
            <a:pPr algn="ctr"/>
            <a:r>
              <a:rPr lang="it-IT" sz="1800" b="1" dirty="0">
                <a:solidFill>
                  <a:srgbClr val="0070C0"/>
                </a:solidFill>
                <a:latin typeface="Titillium Web" panose="00000500000000000000" pitchFamily="2" charset="0"/>
              </a:rPr>
              <a:t>Kit di riuso</a:t>
            </a:r>
          </a:p>
        </p:txBody>
      </p:sp>
    </p:spTree>
    <p:extLst>
      <p:ext uri="{BB962C8B-B14F-4D97-AF65-F5344CB8AC3E}">
        <p14:creationId xmlns:p14="http://schemas.microsoft.com/office/powerpoint/2010/main" xmlns="" val="191675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6"/>
          <p:cNvSpPr txBox="1">
            <a:spLocks noGrp="1"/>
          </p:cNvSpPr>
          <p:nvPr>
            <p:ph type="title"/>
          </p:nvPr>
        </p:nvSpPr>
        <p:spPr>
          <a:xfrm>
            <a:off x="628650" y="982170"/>
            <a:ext cx="7886700" cy="708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2800"/>
              <a:buFont typeface="Titillium Web"/>
              <a:buNone/>
            </a:pPr>
            <a:r>
              <a:rPr lang="it-IT" sz="2800" b="1" dirty="0">
                <a:solidFill>
                  <a:srgbClr val="0070C0"/>
                </a:solidFill>
              </a:rPr>
              <a:t>Stiamo già lavorando a </a:t>
            </a:r>
            <a:r>
              <a:rPr lang="it-IT" sz="2800" b="1" dirty="0" err="1">
                <a:solidFill>
                  <a:srgbClr val="0070C0"/>
                </a:solidFill>
              </a:rPr>
              <a:t>VeLA</a:t>
            </a:r>
            <a:r>
              <a:rPr lang="it-IT" sz="2800" b="1" dirty="0">
                <a:solidFill>
                  <a:srgbClr val="0070C0"/>
                </a:solidFill>
              </a:rPr>
              <a:t> 2.0</a:t>
            </a:r>
            <a:endParaRPr dirty="0"/>
          </a:p>
        </p:txBody>
      </p:sp>
      <p:sp>
        <p:nvSpPr>
          <p:cNvPr id="338" name="Google Shape;338;p16"/>
          <p:cNvSpPr txBox="1"/>
          <p:nvPr/>
        </p:nvSpPr>
        <p:spPr>
          <a:xfrm>
            <a:off x="628650" y="6464776"/>
            <a:ext cx="61038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DC5C64FD-4EC6-48C4-8237-04B7A544BA89}"/>
              </a:ext>
            </a:extLst>
          </p:cNvPr>
          <p:cNvPicPr>
            <a:picLocks noChangeAspect="1"/>
          </p:cNvPicPr>
          <p:nvPr/>
        </p:nvPicPr>
        <p:blipFill>
          <a:blip r:embed="rId3" cstate="print"/>
          <a:stretch>
            <a:fillRect/>
          </a:stretch>
        </p:blipFill>
        <p:spPr>
          <a:xfrm>
            <a:off x="2238841" y="1690770"/>
            <a:ext cx="4817994" cy="3209431"/>
          </a:xfrm>
          <a:prstGeom prst="rect">
            <a:avLst/>
          </a:prstGeom>
        </p:spPr>
      </p:pic>
      <p:sp>
        <p:nvSpPr>
          <p:cNvPr id="6" name="TextBox 5">
            <a:extLst>
              <a:ext uri="{FF2B5EF4-FFF2-40B4-BE49-F238E27FC236}">
                <a16:creationId xmlns:a16="http://schemas.microsoft.com/office/drawing/2014/main" xmlns="" id="{957564B7-8859-4F0F-A370-7FF734B99E85}"/>
              </a:ext>
            </a:extLst>
          </p:cNvPr>
          <p:cNvSpPr txBox="1"/>
          <p:nvPr/>
        </p:nvSpPr>
        <p:spPr>
          <a:xfrm>
            <a:off x="387626" y="4187800"/>
            <a:ext cx="8127724" cy="461665"/>
          </a:xfrm>
          <a:prstGeom prst="rect">
            <a:avLst/>
          </a:prstGeom>
          <a:noFill/>
        </p:spPr>
        <p:txBody>
          <a:bodyPr wrap="square" rtlCol="0">
            <a:spAutoFit/>
          </a:bodyPr>
          <a:lstStyle/>
          <a:p>
            <a:pPr lvl="0" algn="ctr"/>
            <a:endParaRPr lang="it-IT" sz="2400" dirty="0">
              <a:solidFill>
                <a:schemeClr val="dk1"/>
              </a:solidFill>
              <a:latin typeface="Titillium Web" panose="00000500000000000000" pitchFamily="2" charset="0"/>
              <a:ea typeface="Calibri"/>
              <a:cs typeface="Calibri"/>
              <a:sym typeface="Calibri"/>
            </a:endParaRPr>
          </a:p>
        </p:txBody>
      </p:sp>
      <p:sp>
        <p:nvSpPr>
          <p:cNvPr id="8" name="TextBox 7">
            <a:extLst>
              <a:ext uri="{FF2B5EF4-FFF2-40B4-BE49-F238E27FC236}">
                <a16:creationId xmlns:a16="http://schemas.microsoft.com/office/drawing/2014/main" xmlns="" id="{925FFA90-09EA-4233-BE7F-7D294949CECA}"/>
              </a:ext>
            </a:extLst>
          </p:cNvPr>
          <p:cNvSpPr txBox="1"/>
          <p:nvPr/>
        </p:nvSpPr>
        <p:spPr>
          <a:xfrm>
            <a:off x="2377936" y="4675501"/>
            <a:ext cx="4817993" cy="1200329"/>
          </a:xfrm>
          <a:prstGeom prst="rect">
            <a:avLst/>
          </a:prstGeom>
          <a:noFill/>
        </p:spPr>
        <p:txBody>
          <a:bodyPr wrap="square" rtlCol="0">
            <a:spAutoFit/>
          </a:bodyPr>
          <a:lstStyle/>
          <a:p>
            <a:pPr lvl="0" algn="ctr"/>
            <a:endParaRPr lang="it-IT" sz="2400" b="1" dirty="0">
              <a:solidFill>
                <a:srgbClr val="008E40"/>
              </a:solidFill>
              <a:latin typeface="Titillium Web" panose="00000500000000000000" pitchFamily="2" charset="0"/>
              <a:ea typeface="Calibri"/>
              <a:cs typeface="Calibri"/>
              <a:sym typeface="Calibri"/>
            </a:endParaRPr>
          </a:p>
          <a:p>
            <a:pPr lvl="0" algn="ctr"/>
            <a:r>
              <a:rPr lang="it-IT" sz="2400" dirty="0">
                <a:solidFill>
                  <a:schemeClr val="dk1"/>
                </a:solidFill>
                <a:latin typeface="Titillium Web" panose="00000500000000000000" pitchFamily="2" charset="0"/>
                <a:ea typeface="Calibri"/>
                <a:cs typeface="Calibri"/>
                <a:sym typeface="Calibri"/>
              </a:rPr>
              <a:t>Raccolta e valutazione ex post dei </a:t>
            </a:r>
            <a:r>
              <a:rPr lang="it-IT" sz="2400" b="1" dirty="0">
                <a:solidFill>
                  <a:schemeClr val="dk1"/>
                </a:solidFill>
                <a:latin typeface="Titillium Web" panose="00000500000000000000" pitchFamily="2" charset="0"/>
                <a:ea typeface="Calibri"/>
                <a:cs typeface="Calibri"/>
                <a:sym typeface="Calibri"/>
              </a:rPr>
              <a:t>punti di forza </a:t>
            </a:r>
            <a:r>
              <a:rPr lang="it-IT" sz="2400" dirty="0">
                <a:solidFill>
                  <a:schemeClr val="dk1"/>
                </a:solidFill>
                <a:latin typeface="Titillium Web" panose="00000500000000000000" pitchFamily="2" charset="0"/>
                <a:ea typeface="Calibri"/>
                <a:cs typeface="Calibri"/>
                <a:sym typeface="Calibri"/>
              </a:rPr>
              <a:t>e di </a:t>
            </a:r>
            <a:r>
              <a:rPr lang="it-IT" sz="2400" b="1" dirty="0">
                <a:solidFill>
                  <a:schemeClr val="dk1"/>
                </a:solidFill>
                <a:latin typeface="Titillium Web" panose="00000500000000000000" pitchFamily="2" charset="0"/>
                <a:ea typeface="Calibri"/>
                <a:cs typeface="Calibri"/>
                <a:sym typeface="Calibri"/>
              </a:rPr>
              <a:t>debolezza</a:t>
            </a:r>
          </a:p>
        </p:txBody>
      </p:sp>
    </p:spTree>
    <p:extLst>
      <p:ext uri="{BB962C8B-B14F-4D97-AF65-F5344CB8AC3E}">
        <p14:creationId xmlns:p14="http://schemas.microsoft.com/office/powerpoint/2010/main" xmlns="" val="255579783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6343</TotalTime>
  <Words>1068</Words>
  <Application>Microsoft Office PowerPoint</Application>
  <PresentationFormat>Presentazione su schermo (4:3)</PresentationFormat>
  <Paragraphs>219</Paragraphs>
  <Slides>34</Slides>
  <Notes>20</Notes>
  <HiddenSlides>0</HiddenSlides>
  <MMClips>0</MMClips>
  <ScaleCrop>false</ScaleCrop>
  <HeadingPairs>
    <vt:vector size="4" baseType="variant">
      <vt:variant>
        <vt:lpstr>Tema</vt:lpstr>
      </vt:variant>
      <vt:variant>
        <vt:i4>2</vt:i4>
      </vt:variant>
      <vt:variant>
        <vt:lpstr>Titoli diapositive</vt:lpstr>
      </vt:variant>
      <vt:variant>
        <vt:i4>34</vt:i4>
      </vt:variant>
    </vt:vector>
  </HeadingPairs>
  <TitlesOfParts>
    <vt:vector size="36" baseType="lpstr">
      <vt:lpstr>Tema di Office</vt:lpstr>
      <vt:lpstr>Personalizza struttura</vt:lpstr>
      <vt:lpstr>WEBINAR #smartworking</vt:lpstr>
      <vt:lpstr>Le caratteristiche del lavoro agile</vt:lpstr>
      <vt:lpstr>I benefici del lavoro agile</vt:lpstr>
      <vt:lpstr>Lavoro agile VS Telelavoro</vt:lpstr>
      <vt:lpstr>Cos’è il progetto VeLA e chi sono gli attori coinvolti</vt:lpstr>
      <vt:lpstr>La parola chiave del progetto VeLA</vt:lpstr>
      <vt:lpstr>Da dove siamo partiti</vt:lpstr>
      <vt:lpstr>Modalità di lavoro di VeLA</vt:lpstr>
      <vt:lpstr>Stiamo già lavorando a VeLA 2.0</vt:lpstr>
      <vt:lpstr>Diapositiva 10</vt:lpstr>
      <vt:lpstr>Diapositiva 11</vt:lpstr>
      <vt:lpstr>Diapositiva 12</vt:lpstr>
      <vt:lpstr>Diapositiva 13</vt:lpstr>
      <vt:lpstr>Diapositiva 14</vt:lpstr>
      <vt:lpstr>Diapositiva 15</vt:lpstr>
      <vt:lpstr>Diapositiva 16</vt:lpstr>
      <vt:lpstr>La formazione online e i prossimi eventi Il percorso formativo</vt:lpstr>
      <vt:lpstr>La formazione online e i prossimi eventi Il percorso formativo</vt:lpstr>
      <vt:lpstr>La formazione online e i prossimi eventi Il percorso formativo</vt:lpstr>
      <vt:lpstr>Diapositiva 20</vt:lpstr>
      <vt:lpstr>Diapositiva 21</vt:lpstr>
      <vt:lpstr> Covid-19</vt:lpstr>
      <vt:lpstr>La task force della Regione del Veneto</vt:lpstr>
      <vt:lpstr>Killer application COVID-19  Google Hanghouts Meet </vt:lpstr>
      <vt:lpstr>Killer application COVID-19  Citrix workspace</vt:lpstr>
      <vt:lpstr>Diapositiva 26</vt:lpstr>
      <vt:lpstr>Rischi per il lavoratore</vt:lpstr>
      <vt:lpstr>Rischi e per il manager</vt:lpstr>
      <vt:lpstr>Diapositiva 29</vt:lpstr>
      <vt:lpstr>Diapositiva 30</vt:lpstr>
      <vt:lpstr>Diapositiva 31</vt:lpstr>
      <vt:lpstr>Diapositiva 32</vt:lpstr>
      <vt:lpstr>Diapositiva 33</vt:lpstr>
      <vt:lpstr>Diapositiva 34</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Veneto Agile</dc:title>
  <dc:creator>Yacoub, Sara</dc:creator>
  <cp:lastModifiedBy>laura ciattaglia</cp:lastModifiedBy>
  <cp:revision>138</cp:revision>
  <dcterms:created xsi:type="dcterms:W3CDTF">2019-11-22T14:42:47Z</dcterms:created>
  <dcterms:modified xsi:type="dcterms:W3CDTF">2020-05-04T15:16:42Z</dcterms:modified>
</cp:coreProperties>
</file>