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5761" r:id="rId4"/>
    <p:sldMasterId id="2147485774" r:id="rId5"/>
  </p:sldMasterIdLst>
  <p:notesMasterIdLst>
    <p:notesMasterId r:id="rId24"/>
  </p:notesMasterIdLst>
  <p:sldIdLst>
    <p:sldId id="661" r:id="rId6"/>
    <p:sldId id="751" r:id="rId7"/>
    <p:sldId id="589" r:id="rId8"/>
    <p:sldId id="366" r:id="rId9"/>
    <p:sldId id="748" r:id="rId10"/>
    <p:sldId id="445" r:id="rId11"/>
    <p:sldId id="734" r:id="rId12"/>
    <p:sldId id="714" r:id="rId13"/>
    <p:sldId id="625" r:id="rId14"/>
    <p:sldId id="626" r:id="rId15"/>
    <p:sldId id="750" r:id="rId16"/>
    <p:sldId id="749" r:id="rId17"/>
    <p:sldId id="755" r:id="rId18"/>
    <p:sldId id="756" r:id="rId19"/>
    <p:sldId id="754" r:id="rId20"/>
    <p:sldId id="752" r:id="rId21"/>
    <p:sldId id="757" r:id="rId22"/>
    <p:sldId id="674" r:id="rId23"/>
  </p:sldIdLst>
  <p:sldSz cx="9144000" cy="6858000" type="screen4x3"/>
  <p:notesSz cx="6797675" cy="9872663"/>
  <p:defaultTextStyle>
    <a:defPPr>
      <a:defRPr lang="en-GB"/>
    </a:defPPr>
    <a:lvl1pPr algn="l" defTabSz="447675" rtl="0" eaLnBrk="0" fontAlgn="base" hangingPunct="0">
      <a:lnSpc>
        <a:spcPct val="80000"/>
      </a:lnSpc>
      <a:spcBef>
        <a:spcPts val="800"/>
      </a:spcBef>
      <a:spcAft>
        <a:spcPct val="0"/>
      </a:spcAft>
      <a:buClr>
        <a:srgbClr val="000000"/>
      </a:buClr>
      <a:buSzPct val="100000"/>
      <a:defRPr sz="2000" kern="1200">
        <a:solidFill>
          <a:srgbClr val="000000"/>
        </a:solidFill>
        <a:latin typeface="Calibri" panose="020F0502020204030204" pitchFamily="34" charset="0"/>
        <a:ea typeface="+mn-ea"/>
        <a:cs typeface="Arial" panose="020B0604020202020204" pitchFamily="34" charset="0"/>
      </a:defRPr>
    </a:lvl1pPr>
    <a:lvl2pPr marL="741363" indent="-284163" algn="l" defTabSz="447675" rtl="0" eaLnBrk="0" fontAlgn="base" hangingPunct="0">
      <a:lnSpc>
        <a:spcPct val="80000"/>
      </a:lnSpc>
      <a:spcBef>
        <a:spcPts val="800"/>
      </a:spcBef>
      <a:spcAft>
        <a:spcPct val="0"/>
      </a:spcAft>
      <a:buClr>
        <a:srgbClr val="000000"/>
      </a:buClr>
      <a:buSzPct val="100000"/>
      <a:defRPr sz="2000" kern="1200">
        <a:solidFill>
          <a:srgbClr val="000000"/>
        </a:solidFill>
        <a:latin typeface="Calibri" panose="020F0502020204030204" pitchFamily="34" charset="0"/>
        <a:ea typeface="+mn-ea"/>
        <a:cs typeface="Arial" panose="020B0604020202020204" pitchFamily="34" charset="0"/>
      </a:defRPr>
    </a:lvl2pPr>
    <a:lvl3pPr marL="1141413" indent="-227013" algn="l" defTabSz="447675" rtl="0" eaLnBrk="0" fontAlgn="base" hangingPunct="0">
      <a:lnSpc>
        <a:spcPct val="80000"/>
      </a:lnSpc>
      <a:spcBef>
        <a:spcPts val="800"/>
      </a:spcBef>
      <a:spcAft>
        <a:spcPct val="0"/>
      </a:spcAft>
      <a:buClr>
        <a:srgbClr val="000000"/>
      </a:buClr>
      <a:buSzPct val="100000"/>
      <a:defRPr sz="2000" kern="1200">
        <a:solidFill>
          <a:srgbClr val="000000"/>
        </a:solidFill>
        <a:latin typeface="Calibri" panose="020F0502020204030204" pitchFamily="34" charset="0"/>
        <a:ea typeface="+mn-ea"/>
        <a:cs typeface="Arial" panose="020B0604020202020204" pitchFamily="34" charset="0"/>
      </a:defRPr>
    </a:lvl3pPr>
    <a:lvl4pPr marL="1598613" indent="-227013" algn="l" defTabSz="447675" rtl="0" eaLnBrk="0" fontAlgn="base" hangingPunct="0">
      <a:lnSpc>
        <a:spcPct val="80000"/>
      </a:lnSpc>
      <a:spcBef>
        <a:spcPts val="800"/>
      </a:spcBef>
      <a:spcAft>
        <a:spcPct val="0"/>
      </a:spcAft>
      <a:buClr>
        <a:srgbClr val="000000"/>
      </a:buClr>
      <a:buSzPct val="100000"/>
      <a:defRPr sz="2000" kern="1200">
        <a:solidFill>
          <a:srgbClr val="000000"/>
        </a:solidFill>
        <a:latin typeface="Calibri" panose="020F0502020204030204" pitchFamily="34" charset="0"/>
        <a:ea typeface="+mn-ea"/>
        <a:cs typeface="Arial" panose="020B0604020202020204" pitchFamily="34" charset="0"/>
      </a:defRPr>
    </a:lvl4pPr>
    <a:lvl5pPr marL="2055813" indent="-227013" algn="l" defTabSz="447675" rtl="0" eaLnBrk="0" fontAlgn="base" hangingPunct="0">
      <a:lnSpc>
        <a:spcPct val="80000"/>
      </a:lnSpc>
      <a:spcBef>
        <a:spcPts val="800"/>
      </a:spcBef>
      <a:spcAft>
        <a:spcPct val="0"/>
      </a:spcAft>
      <a:buClr>
        <a:srgbClr val="000000"/>
      </a:buClr>
      <a:buSzPct val="100000"/>
      <a:defRPr sz="2000" kern="1200">
        <a:solidFill>
          <a:srgbClr val="000000"/>
        </a:solidFill>
        <a:latin typeface="Calibri" panose="020F0502020204030204" pitchFamily="34" charset="0"/>
        <a:ea typeface="+mn-ea"/>
        <a:cs typeface="Arial" panose="020B0604020202020204" pitchFamily="34" charset="0"/>
      </a:defRPr>
    </a:lvl5pPr>
    <a:lvl6pPr marL="2286000" algn="l" defTabSz="914400" rtl="0" eaLnBrk="1" latinLnBrk="0" hangingPunct="1">
      <a:defRPr sz="2000" kern="1200">
        <a:solidFill>
          <a:srgbClr val="000000"/>
        </a:solidFill>
        <a:latin typeface="Calibri" panose="020F0502020204030204" pitchFamily="34" charset="0"/>
        <a:ea typeface="+mn-ea"/>
        <a:cs typeface="Arial" panose="020B0604020202020204" pitchFamily="34" charset="0"/>
      </a:defRPr>
    </a:lvl6pPr>
    <a:lvl7pPr marL="2743200" algn="l" defTabSz="914400" rtl="0" eaLnBrk="1" latinLnBrk="0" hangingPunct="1">
      <a:defRPr sz="2000" kern="1200">
        <a:solidFill>
          <a:srgbClr val="000000"/>
        </a:solidFill>
        <a:latin typeface="Calibri" panose="020F0502020204030204" pitchFamily="34" charset="0"/>
        <a:ea typeface="+mn-ea"/>
        <a:cs typeface="Arial" panose="020B0604020202020204" pitchFamily="34" charset="0"/>
      </a:defRPr>
    </a:lvl7pPr>
    <a:lvl8pPr marL="3200400" algn="l" defTabSz="914400" rtl="0" eaLnBrk="1" latinLnBrk="0" hangingPunct="1">
      <a:defRPr sz="2000" kern="1200">
        <a:solidFill>
          <a:srgbClr val="000000"/>
        </a:solidFill>
        <a:latin typeface="Calibri" panose="020F0502020204030204" pitchFamily="34" charset="0"/>
        <a:ea typeface="+mn-ea"/>
        <a:cs typeface="Arial" panose="020B0604020202020204" pitchFamily="34" charset="0"/>
      </a:defRPr>
    </a:lvl8pPr>
    <a:lvl9pPr marL="3657600" algn="l" defTabSz="914400" rtl="0" eaLnBrk="1" latinLnBrk="0" hangingPunct="1">
      <a:defRPr sz="2000" kern="1200">
        <a:solidFill>
          <a:srgbClr val="000000"/>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65" userDrawn="1">
          <p15:clr>
            <a:srgbClr val="A4A3A4"/>
          </p15:clr>
        </p15:guide>
        <p15:guide id="2" pos="216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FF"/>
    <a:srgbClr val="6699FF"/>
    <a:srgbClr val="FF0000"/>
    <a:srgbClr val="3399FF"/>
    <a:srgbClr val="CC0000"/>
    <a:srgbClr val="FFCCCC"/>
    <a:srgbClr val="006C3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0097" autoAdjust="0"/>
  </p:normalViewPr>
  <p:slideViewPr>
    <p:cSldViewPr>
      <p:cViewPr varScale="1">
        <p:scale>
          <a:sx n="68" d="100"/>
          <a:sy n="68" d="100"/>
        </p:scale>
        <p:origin x="1224" y="56"/>
      </p:cViewPr>
      <p:guideLst>
        <p:guide orient="horz" pos="2160"/>
        <p:guide pos="2880"/>
      </p:guideLst>
    </p:cSldViewPr>
  </p:slideViewPr>
  <p:outlineViewPr>
    <p:cViewPr varScale="1">
      <p:scale>
        <a:sx n="170" d="200"/>
        <a:sy n="170" d="200"/>
      </p:scale>
      <p:origin x="0" y="-20406"/>
    </p:cViewPr>
  </p:outlineViewPr>
  <p:notesTextViewPr>
    <p:cViewPr>
      <p:scale>
        <a:sx n="3" d="2"/>
        <a:sy n="3" d="2"/>
      </p:scale>
      <p:origin x="0" y="0"/>
    </p:cViewPr>
  </p:notesTextViewPr>
  <p:sorterViewPr>
    <p:cViewPr>
      <p:scale>
        <a:sx n="176" d="100"/>
        <a:sy n="176" d="100"/>
      </p:scale>
      <p:origin x="0" y="0"/>
    </p:cViewPr>
  </p:sorterViewPr>
  <p:notesViewPr>
    <p:cSldViewPr>
      <p:cViewPr varScale="1">
        <p:scale>
          <a:sx n="59" d="100"/>
          <a:sy n="59" d="100"/>
        </p:scale>
        <p:origin x="-1752" y="-72"/>
      </p:cViewPr>
      <p:guideLst>
        <p:guide orient="horz" pos="2865"/>
        <p:guide pos="216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370" name="AutoShape 1"/>
          <p:cNvSpPr>
            <a:spLocks noChangeArrowheads="1"/>
          </p:cNvSpPr>
          <p:nvPr/>
        </p:nvSpPr>
        <p:spPr bwMode="auto">
          <a:xfrm>
            <a:off x="3" y="2"/>
            <a:ext cx="6797675" cy="9872663"/>
          </a:xfrm>
          <a:prstGeom prst="roundRect">
            <a:avLst>
              <a:gd name="adj" fmla="val 23"/>
            </a:avLst>
          </a:prstGeom>
          <a:solidFill>
            <a:srgbClr val="FFFFFF"/>
          </a:solidFill>
          <a:ln>
            <a:noFill/>
          </a:ln>
          <a:effectLst/>
          <a:extLst>
            <a:ext uri="{91240B29-F687-4F45-9708-019B960494DF}">
              <a14:hiddenLine xmlns:a14="http://schemas.microsoft.com/office/drawing/2010/main" w="936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830" tIns="46415" rIns="92830" bIns="46415" anchor="ctr"/>
          <a:lstStyle>
            <a:lvl1pPr eaLnBrk="0" hangingPunct="0">
              <a:defRPr>
                <a:solidFill>
                  <a:schemeClr val="bg1"/>
                </a:solidFill>
                <a:latin typeface="Arial" charset="0"/>
                <a:cs typeface="Arial" charset="0"/>
              </a:defRPr>
            </a:lvl1pPr>
            <a:lvl2pPr marL="742950" indent="-285750" eaLnBrk="0" hangingPunct="0">
              <a:defRPr>
                <a:solidFill>
                  <a:schemeClr val="bg1"/>
                </a:solidFill>
                <a:latin typeface="Arial" charset="0"/>
                <a:cs typeface="Arial" charset="0"/>
              </a:defRPr>
            </a:lvl2pPr>
            <a:lvl3pPr marL="1143000" indent="-228600" eaLnBrk="0" hangingPunct="0">
              <a:defRPr>
                <a:solidFill>
                  <a:schemeClr val="bg1"/>
                </a:solidFill>
                <a:latin typeface="Arial" charset="0"/>
                <a:cs typeface="Arial" charset="0"/>
              </a:defRPr>
            </a:lvl3pPr>
            <a:lvl4pPr marL="1600200" indent="-228600" eaLnBrk="0" hangingPunct="0">
              <a:defRPr>
                <a:solidFill>
                  <a:schemeClr val="bg1"/>
                </a:solidFill>
                <a:latin typeface="Arial" charset="0"/>
                <a:cs typeface="Arial" charset="0"/>
              </a:defRPr>
            </a:lvl4pPr>
            <a:lvl5pPr marL="2057400" indent="-228600" eaLnBrk="0" hangingPunct="0">
              <a:defRPr>
                <a:solidFill>
                  <a:schemeClr val="bg1"/>
                </a:solidFill>
                <a:latin typeface="Arial" charset="0"/>
                <a:cs typeface="Arial" charset="0"/>
              </a:defRPr>
            </a:lvl5pPr>
            <a:lvl6pPr marL="2514600" indent="-228600" defTabSz="447675" eaLnBrk="0" fontAlgn="base" hangingPunct="0">
              <a:spcBef>
                <a:spcPct val="0"/>
              </a:spcBef>
              <a:spcAft>
                <a:spcPct val="0"/>
              </a:spcAft>
              <a:buClr>
                <a:srgbClr val="000000"/>
              </a:buClr>
              <a:buSzPct val="100000"/>
              <a:buFont typeface="Times New Roman" pitchFamily="18" charset="0"/>
              <a:defRPr>
                <a:solidFill>
                  <a:schemeClr val="bg1"/>
                </a:solidFill>
                <a:latin typeface="Arial" charset="0"/>
                <a:cs typeface="Arial" charset="0"/>
              </a:defRPr>
            </a:lvl6pPr>
            <a:lvl7pPr marL="2971800" indent="-228600" defTabSz="447675" eaLnBrk="0" fontAlgn="base" hangingPunct="0">
              <a:spcBef>
                <a:spcPct val="0"/>
              </a:spcBef>
              <a:spcAft>
                <a:spcPct val="0"/>
              </a:spcAft>
              <a:buClr>
                <a:srgbClr val="000000"/>
              </a:buClr>
              <a:buSzPct val="100000"/>
              <a:buFont typeface="Times New Roman" pitchFamily="18" charset="0"/>
              <a:defRPr>
                <a:solidFill>
                  <a:schemeClr val="bg1"/>
                </a:solidFill>
                <a:latin typeface="Arial" charset="0"/>
                <a:cs typeface="Arial" charset="0"/>
              </a:defRPr>
            </a:lvl7pPr>
            <a:lvl8pPr marL="3429000" indent="-228600" defTabSz="447675" eaLnBrk="0" fontAlgn="base" hangingPunct="0">
              <a:spcBef>
                <a:spcPct val="0"/>
              </a:spcBef>
              <a:spcAft>
                <a:spcPct val="0"/>
              </a:spcAft>
              <a:buClr>
                <a:srgbClr val="000000"/>
              </a:buClr>
              <a:buSzPct val="100000"/>
              <a:buFont typeface="Times New Roman" pitchFamily="18" charset="0"/>
              <a:defRPr>
                <a:solidFill>
                  <a:schemeClr val="bg1"/>
                </a:solidFill>
                <a:latin typeface="Arial" charset="0"/>
                <a:cs typeface="Arial" charset="0"/>
              </a:defRPr>
            </a:lvl8pPr>
            <a:lvl9pPr marL="3886200" indent="-228600" defTabSz="447675" eaLnBrk="0" fontAlgn="base" hangingPunct="0">
              <a:spcBef>
                <a:spcPct val="0"/>
              </a:spcBef>
              <a:spcAft>
                <a:spcPct val="0"/>
              </a:spcAft>
              <a:buClr>
                <a:srgbClr val="000000"/>
              </a:buClr>
              <a:buSzPct val="100000"/>
              <a:buFont typeface="Times New Roman" pitchFamily="18" charset="0"/>
              <a:defRPr>
                <a:solidFill>
                  <a:schemeClr val="bg1"/>
                </a:solidFill>
                <a:latin typeface="Arial" charset="0"/>
                <a:cs typeface="Arial" charset="0"/>
              </a:defRPr>
            </a:lvl9pPr>
          </a:lstStyle>
          <a:p>
            <a:pPr eaLnBrk="1" hangingPunct="1">
              <a:lnSpc>
                <a:spcPct val="100000"/>
              </a:lnSpc>
              <a:spcBef>
                <a:spcPct val="0"/>
              </a:spcBef>
              <a:buFont typeface="Times New Roman" pitchFamily="18" charset="0"/>
              <a:buNone/>
              <a:defRPr/>
            </a:pPr>
            <a:endParaRPr lang="it-IT" altLang="it-IT" sz="1800"/>
          </a:p>
        </p:txBody>
      </p:sp>
      <p:sp>
        <p:nvSpPr>
          <p:cNvPr id="58371" name="AutoShape 2"/>
          <p:cNvSpPr>
            <a:spLocks noChangeArrowheads="1"/>
          </p:cNvSpPr>
          <p:nvPr/>
        </p:nvSpPr>
        <p:spPr bwMode="auto">
          <a:xfrm>
            <a:off x="2" y="2"/>
            <a:ext cx="6799293" cy="9874261"/>
          </a:xfrm>
          <a:prstGeom prst="roundRect">
            <a:avLst>
              <a:gd name="adj" fmla="val 23"/>
            </a:avLst>
          </a:prstGeom>
          <a:solidFill>
            <a:srgbClr val="FFFFFF"/>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830" tIns="46415" rIns="92830" bIns="46415" anchor="ctr"/>
          <a:lstStyle>
            <a:lvl1pPr eaLnBrk="0" hangingPunct="0">
              <a:defRPr>
                <a:solidFill>
                  <a:schemeClr val="bg1"/>
                </a:solidFill>
                <a:latin typeface="Arial" charset="0"/>
                <a:cs typeface="Arial" charset="0"/>
              </a:defRPr>
            </a:lvl1pPr>
            <a:lvl2pPr marL="742950" indent="-285750" eaLnBrk="0" hangingPunct="0">
              <a:defRPr>
                <a:solidFill>
                  <a:schemeClr val="bg1"/>
                </a:solidFill>
                <a:latin typeface="Arial" charset="0"/>
                <a:cs typeface="Arial" charset="0"/>
              </a:defRPr>
            </a:lvl2pPr>
            <a:lvl3pPr marL="1143000" indent="-228600" eaLnBrk="0" hangingPunct="0">
              <a:defRPr>
                <a:solidFill>
                  <a:schemeClr val="bg1"/>
                </a:solidFill>
                <a:latin typeface="Arial" charset="0"/>
                <a:cs typeface="Arial" charset="0"/>
              </a:defRPr>
            </a:lvl3pPr>
            <a:lvl4pPr marL="1600200" indent="-228600" eaLnBrk="0" hangingPunct="0">
              <a:defRPr>
                <a:solidFill>
                  <a:schemeClr val="bg1"/>
                </a:solidFill>
                <a:latin typeface="Arial" charset="0"/>
                <a:cs typeface="Arial" charset="0"/>
              </a:defRPr>
            </a:lvl4pPr>
            <a:lvl5pPr marL="2057400" indent="-228600" eaLnBrk="0" hangingPunct="0">
              <a:defRPr>
                <a:solidFill>
                  <a:schemeClr val="bg1"/>
                </a:solidFill>
                <a:latin typeface="Arial" charset="0"/>
                <a:cs typeface="Arial" charset="0"/>
              </a:defRPr>
            </a:lvl5pPr>
            <a:lvl6pPr marL="2514600" indent="-228600" defTabSz="447675" eaLnBrk="0" fontAlgn="base" hangingPunct="0">
              <a:spcBef>
                <a:spcPct val="0"/>
              </a:spcBef>
              <a:spcAft>
                <a:spcPct val="0"/>
              </a:spcAft>
              <a:buClr>
                <a:srgbClr val="000000"/>
              </a:buClr>
              <a:buSzPct val="100000"/>
              <a:buFont typeface="Times New Roman" pitchFamily="18" charset="0"/>
              <a:defRPr>
                <a:solidFill>
                  <a:schemeClr val="bg1"/>
                </a:solidFill>
                <a:latin typeface="Arial" charset="0"/>
                <a:cs typeface="Arial" charset="0"/>
              </a:defRPr>
            </a:lvl6pPr>
            <a:lvl7pPr marL="2971800" indent="-228600" defTabSz="447675" eaLnBrk="0" fontAlgn="base" hangingPunct="0">
              <a:spcBef>
                <a:spcPct val="0"/>
              </a:spcBef>
              <a:spcAft>
                <a:spcPct val="0"/>
              </a:spcAft>
              <a:buClr>
                <a:srgbClr val="000000"/>
              </a:buClr>
              <a:buSzPct val="100000"/>
              <a:buFont typeface="Times New Roman" pitchFamily="18" charset="0"/>
              <a:defRPr>
                <a:solidFill>
                  <a:schemeClr val="bg1"/>
                </a:solidFill>
                <a:latin typeface="Arial" charset="0"/>
                <a:cs typeface="Arial" charset="0"/>
              </a:defRPr>
            </a:lvl7pPr>
            <a:lvl8pPr marL="3429000" indent="-228600" defTabSz="447675" eaLnBrk="0" fontAlgn="base" hangingPunct="0">
              <a:spcBef>
                <a:spcPct val="0"/>
              </a:spcBef>
              <a:spcAft>
                <a:spcPct val="0"/>
              </a:spcAft>
              <a:buClr>
                <a:srgbClr val="000000"/>
              </a:buClr>
              <a:buSzPct val="100000"/>
              <a:buFont typeface="Times New Roman" pitchFamily="18" charset="0"/>
              <a:defRPr>
                <a:solidFill>
                  <a:schemeClr val="bg1"/>
                </a:solidFill>
                <a:latin typeface="Arial" charset="0"/>
                <a:cs typeface="Arial" charset="0"/>
              </a:defRPr>
            </a:lvl8pPr>
            <a:lvl9pPr marL="3886200" indent="-228600" defTabSz="447675" eaLnBrk="0" fontAlgn="base" hangingPunct="0">
              <a:spcBef>
                <a:spcPct val="0"/>
              </a:spcBef>
              <a:spcAft>
                <a:spcPct val="0"/>
              </a:spcAft>
              <a:buClr>
                <a:srgbClr val="000000"/>
              </a:buClr>
              <a:buSzPct val="100000"/>
              <a:buFont typeface="Times New Roman" pitchFamily="18" charset="0"/>
              <a:defRPr>
                <a:solidFill>
                  <a:schemeClr val="bg1"/>
                </a:solidFill>
                <a:latin typeface="Arial" charset="0"/>
                <a:cs typeface="Arial" charset="0"/>
              </a:defRPr>
            </a:lvl9pPr>
          </a:lstStyle>
          <a:p>
            <a:pPr eaLnBrk="1" hangingPunct="1">
              <a:lnSpc>
                <a:spcPct val="100000"/>
              </a:lnSpc>
              <a:spcBef>
                <a:spcPct val="0"/>
              </a:spcBef>
              <a:buFont typeface="Times New Roman" pitchFamily="18" charset="0"/>
              <a:buNone/>
              <a:defRPr/>
            </a:pPr>
            <a:endParaRPr lang="it-IT" altLang="it-IT" sz="1800"/>
          </a:p>
        </p:txBody>
      </p:sp>
      <p:sp>
        <p:nvSpPr>
          <p:cNvPr id="4099" name="Rectangle 3"/>
          <p:cNvSpPr>
            <a:spLocks noGrp="1" noChangeArrowheads="1"/>
          </p:cNvSpPr>
          <p:nvPr>
            <p:ph type="hdr"/>
          </p:nvPr>
        </p:nvSpPr>
        <p:spPr bwMode="auto">
          <a:xfrm>
            <a:off x="0" y="2"/>
            <a:ext cx="2942640" cy="49083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9987" tIns="46794" rIns="89987" bIns="46794" numCol="1" anchor="t" anchorCtr="0" compatLnSpc="1">
            <a:prstTxWarp prst="textNoShape">
              <a:avLst/>
            </a:prstTxWarp>
          </a:bodyPr>
          <a:lstStyle>
            <a:lvl1pPr defTabSz="449645" eaLnBrk="1" hangingPunct="1">
              <a:lnSpc>
                <a:spcPct val="100000"/>
              </a:lnSpc>
              <a:spcBef>
                <a:spcPct val="0"/>
              </a:spcBef>
              <a:buClrTx/>
              <a:buFontTx/>
              <a:buNone/>
              <a:tabLst>
                <a:tab pos="0" algn="l"/>
                <a:tab pos="448033" algn="l"/>
                <a:tab pos="897678" algn="l"/>
                <a:tab pos="1345712" algn="l"/>
                <a:tab pos="1795356" algn="l"/>
                <a:tab pos="2245001" algn="l"/>
                <a:tab pos="2693034" algn="l"/>
                <a:tab pos="3142679" algn="l"/>
                <a:tab pos="3592324" algn="l"/>
                <a:tab pos="4041968" algn="l"/>
                <a:tab pos="4491613" algn="l"/>
                <a:tab pos="4938034" algn="l"/>
                <a:tab pos="5389291" algn="l"/>
                <a:tab pos="5837324" algn="l"/>
                <a:tab pos="6288580" algn="l"/>
                <a:tab pos="6736613" algn="l"/>
                <a:tab pos="7184647" algn="l"/>
                <a:tab pos="7635903" algn="l"/>
                <a:tab pos="8083936" algn="l"/>
                <a:tab pos="8533581" algn="l"/>
                <a:tab pos="8983226" algn="l"/>
              </a:tabLst>
              <a:defRPr sz="1200">
                <a:solidFill>
                  <a:srgbClr val="000000"/>
                </a:solidFill>
                <a:latin typeface="Arial" charset="0"/>
                <a:cs typeface="Arial" charset="0"/>
              </a:defRPr>
            </a:lvl1pPr>
          </a:lstStyle>
          <a:p>
            <a:pPr>
              <a:defRPr/>
            </a:pPr>
            <a:endParaRPr lang="it-IT"/>
          </a:p>
        </p:txBody>
      </p:sp>
      <p:sp>
        <p:nvSpPr>
          <p:cNvPr id="4100" name="Rectangle 4"/>
          <p:cNvSpPr>
            <a:spLocks noGrp="1" noChangeArrowheads="1"/>
          </p:cNvSpPr>
          <p:nvPr>
            <p:ph type="dt"/>
          </p:nvPr>
        </p:nvSpPr>
        <p:spPr bwMode="auto">
          <a:xfrm>
            <a:off x="3853418" y="2"/>
            <a:ext cx="2942640" cy="49083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9987" tIns="46794" rIns="89987" bIns="46794" numCol="1" anchor="t" anchorCtr="0" compatLnSpc="1">
            <a:prstTxWarp prst="textNoShape">
              <a:avLst/>
            </a:prstTxWarp>
          </a:bodyPr>
          <a:lstStyle>
            <a:lvl1pPr algn="r" defTabSz="449645" eaLnBrk="1" hangingPunct="1">
              <a:lnSpc>
                <a:spcPct val="100000"/>
              </a:lnSpc>
              <a:spcBef>
                <a:spcPct val="0"/>
              </a:spcBef>
              <a:buClrTx/>
              <a:buFontTx/>
              <a:buNone/>
              <a:tabLst>
                <a:tab pos="0" algn="l"/>
                <a:tab pos="448033" algn="l"/>
                <a:tab pos="897678" algn="l"/>
                <a:tab pos="1345712" algn="l"/>
                <a:tab pos="1795356" algn="l"/>
                <a:tab pos="2245001" algn="l"/>
                <a:tab pos="2693034" algn="l"/>
                <a:tab pos="3142679" algn="l"/>
                <a:tab pos="3592324" algn="l"/>
                <a:tab pos="4041968" algn="l"/>
                <a:tab pos="4491613" algn="l"/>
                <a:tab pos="4938034" algn="l"/>
                <a:tab pos="5389291" algn="l"/>
                <a:tab pos="5837324" algn="l"/>
                <a:tab pos="6288580" algn="l"/>
                <a:tab pos="6736613" algn="l"/>
                <a:tab pos="7184647" algn="l"/>
                <a:tab pos="7635903" algn="l"/>
                <a:tab pos="8083936" algn="l"/>
                <a:tab pos="8533581" algn="l"/>
                <a:tab pos="8983226" algn="l"/>
              </a:tabLst>
              <a:defRPr sz="1200">
                <a:solidFill>
                  <a:srgbClr val="000000"/>
                </a:solidFill>
                <a:latin typeface="Arial" charset="0"/>
                <a:cs typeface="Arial" charset="0"/>
              </a:defRPr>
            </a:lvl1pPr>
          </a:lstStyle>
          <a:p>
            <a:pPr>
              <a:defRPr/>
            </a:pPr>
            <a:endParaRPr lang="it-IT"/>
          </a:p>
        </p:txBody>
      </p:sp>
      <p:sp>
        <p:nvSpPr>
          <p:cNvPr id="52230" name="Rectangle 5"/>
          <p:cNvSpPr>
            <a:spLocks noGrp="1" noRot="1" noChangeAspect="1" noChangeArrowheads="1"/>
          </p:cNvSpPr>
          <p:nvPr>
            <p:ph type="sldImg"/>
          </p:nvPr>
        </p:nvSpPr>
        <p:spPr bwMode="auto">
          <a:xfrm>
            <a:off x="933450" y="739775"/>
            <a:ext cx="4935538" cy="3700463"/>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sp>
      <p:sp>
        <p:nvSpPr>
          <p:cNvPr id="4102" name="Rectangle 6"/>
          <p:cNvSpPr>
            <a:spLocks noGrp="1" noChangeArrowheads="1"/>
          </p:cNvSpPr>
          <p:nvPr>
            <p:ph type="body"/>
          </p:nvPr>
        </p:nvSpPr>
        <p:spPr bwMode="auto">
          <a:xfrm>
            <a:off x="679448" y="4689315"/>
            <a:ext cx="5438787" cy="444309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9987" tIns="46794" rIns="89987" bIns="46794" numCol="1" anchor="t" anchorCtr="0" compatLnSpc="1">
            <a:prstTxWarp prst="textNoShape">
              <a:avLst/>
            </a:prstTxWarp>
          </a:bodyPr>
          <a:lstStyle/>
          <a:p>
            <a:pPr lvl="0"/>
            <a:endParaRPr lang="it-IT" noProof="0"/>
          </a:p>
        </p:txBody>
      </p:sp>
      <p:sp>
        <p:nvSpPr>
          <p:cNvPr id="4103" name="Rectangle 7"/>
          <p:cNvSpPr>
            <a:spLocks noGrp="1" noChangeArrowheads="1"/>
          </p:cNvSpPr>
          <p:nvPr>
            <p:ph type="ftr"/>
          </p:nvPr>
        </p:nvSpPr>
        <p:spPr bwMode="auto">
          <a:xfrm>
            <a:off x="0" y="9378631"/>
            <a:ext cx="2942640" cy="49083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9987" tIns="46794" rIns="89987" bIns="46794" numCol="1" anchor="b" anchorCtr="0" compatLnSpc="1">
            <a:prstTxWarp prst="textNoShape">
              <a:avLst/>
            </a:prstTxWarp>
          </a:bodyPr>
          <a:lstStyle>
            <a:lvl1pPr defTabSz="449645" eaLnBrk="1" hangingPunct="1">
              <a:lnSpc>
                <a:spcPct val="100000"/>
              </a:lnSpc>
              <a:spcBef>
                <a:spcPct val="0"/>
              </a:spcBef>
              <a:buClrTx/>
              <a:buFontTx/>
              <a:buNone/>
              <a:tabLst>
                <a:tab pos="0" algn="l"/>
                <a:tab pos="448033" algn="l"/>
                <a:tab pos="897678" algn="l"/>
                <a:tab pos="1345712" algn="l"/>
                <a:tab pos="1795356" algn="l"/>
                <a:tab pos="2245001" algn="l"/>
                <a:tab pos="2693034" algn="l"/>
                <a:tab pos="3142679" algn="l"/>
                <a:tab pos="3592324" algn="l"/>
                <a:tab pos="4041968" algn="l"/>
                <a:tab pos="4491613" algn="l"/>
                <a:tab pos="4938034" algn="l"/>
                <a:tab pos="5389291" algn="l"/>
                <a:tab pos="5837324" algn="l"/>
                <a:tab pos="6288580" algn="l"/>
                <a:tab pos="6736613" algn="l"/>
                <a:tab pos="7184647" algn="l"/>
                <a:tab pos="7635903" algn="l"/>
                <a:tab pos="8083936" algn="l"/>
                <a:tab pos="8533581" algn="l"/>
                <a:tab pos="8983226" algn="l"/>
              </a:tabLst>
              <a:defRPr sz="1200">
                <a:solidFill>
                  <a:srgbClr val="000000"/>
                </a:solidFill>
                <a:latin typeface="Arial" charset="0"/>
                <a:cs typeface="Arial" charset="0"/>
              </a:defRPr>
            </a:lvl1pPr>
          </a:lstStyle>
          <a:p>
            <a:pPr>
              <a:defRPr/>
            </a:pPr>
            <a:endParaRPr lang="it-IT"/>
          </a:p>
        </p:txBody>
      </p:sp>
      <p:sp>
        <p:nvSpPr>
          <p:cNvPr id="4104" name="Rectangle 8"/>
          <p:cNvSpPr>
            <a:spLocks noGrp="1" noChangeArrowheads="1"/>
          </p:cNvSpPr>
          <p:nvPr>
            <p:ph type="sldNum"/>
          </p:nvPr>
        </p:nvSpPr>
        <p:spPr bwMode="auto">
          <a:xfrm>
            <a:off x="3853418" y="9378631"/>
            <a:ext cx="2942640" cy="49083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9987" tIns="46794" rIns="89987" bIns="46794" numCol="1" anchor="b" anchorCtr="0" compatLnSpc="1">
            <a:prstTxWarp prst="textNoShape">
              <a:avLst/>
            </a:prstTxWarp>
          </a:bodyPr>
          <a:lstStyle>
            <a:lvl1pPr algn="r" defTabSz="449645" eaLnBrk="1" hangingPunct="1">
              <a:lnSpc>
                <a:spcPct val="100000"/>
              </a:lnSpc>
              <a:spcBef>
                <a:spcPct val="0"/>
              </a:spcBef>
              <a:buClrTx/>
              <a:tabLst>
                <a:tab pos="0" algn="l"/>
                <a:tab pos="448033" algn="l"/>
                <a:tab pos="897678" algn="l"/>
                <a:tab pos="1345712" algn="l"/>
                <a:tab pos="1795356" algn="l"/>
                <a:tab pos="2245001" algn="l"/>
                <a:tab pos="2693034" algn="l"/>
                <a:tab pos="3142679" algn="l"/>
                <a:tab pos="3592324" algn="l"/>
                <a:tab pos="4041968" algn="l"/>
                <a:tab pos="4491613" algn="l"/>
                <a:tab pos="4938034" algn="l"/>
                <a:tab pos="5389291" algn="l"/>
                <a:tab pos="5837324" algn="l"/>
                <a:tab pos="6288580" algn="l"/>
                <a:tab pos="6736613" algn="l"/>
                <a:tab pos="7184647" algn="l"/>
                <a:tab pos="7635903" algn="l"/>
                <a:tab pos="8083936" algn="l"/>
                <a:tab pos="8533581" algn="l"/>
                <a:tab pos="8983226" algn="l"/>
              </a:tabLst>
              <a:defRPr sz="1200">
                <a:latin typeface="Arial" panose="020B0604020202020204" pitchFamily="34" charset="0"/>
              </a:defRPr>
            </a:lvl1pPr>
          </a:lstStyle>
          <a:p>
            <a:fld id="{3E02E855-808B-4CE0-9796-4F8E5169B778}" type="slidenum">
              <a:rPr lang="it-IT" altLang="it-IT"/>
              <a:pPr/>
              <a:t>‹N›</a:t>
            </a:fld>
            <a:endParaRPr lang="it-IT" altLang="it-IT"/>
          </a:p>
        </p:txBody>
      </p:sp>
    </p:spTree>
  </p:cSld>
  <p:clrMap bg1="lt1" tx1="dk1" bg2="lt2" tx2="dk2" accent1="accent1" accent2="accent2" accent3="accent3" accent4="accent4" accent5="accent5" accent6="accent6" hlink="hlink" folHlink="folHlink"/>
  <p:notesStyle>
    <a:lvl1pPr algn="l" defTabSz="447675"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1pPr>
    <a:lvl2pPr marL="742950" indent="-285750" algn="l" defTabSz="447675"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2pPr>
    <a:lvl3pPr marL="1143000" indent="-228600" algn="l" defTabSz="447675"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3pPr>
    <a:lvl4pPr marL="1600200" indent="-228600" algn="l" defTabSz="447675"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4pPr>
    <a:lvl5pPr marL="2057400" indent="-228600" algn="l" defTabSz="447675"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5pPr>
    <a:lvl6pPr marL="2285289" algn="l" defTabSz="914116" rtl="0" eaLnBrk="1" latinLnBrk="0" hangingPunct="1">
      <a:defRPr sz="1200" kern="1200">
        <a:solidFill>
          <a:schemeClr val="tx1"/>
        </a:solidFill>
        <a:latin typeface="+mn-lt"/>
        <a:ea typeface="+mn-ea"/>
        <a:cs typeface="+mn-cs"/>
      </a:defRPr>
    </a:lvl6pPr>
    <a:lvl7pPr marL="2742346" algn="l" defTabSz="914116" rtl="0" eaLnBrk="1" latinLnBrk="0" hangingPunct="1">
      <a:defRPr sz="1200" kern="1200">
        <a:solidFill>
          <a:schemeClr val="tx1"/>
        </a:solidFill>
        <a:latin typeface="+mn-lt"/>
        <a:ea typeface="+mn-ea"/>
        <a:cs typeface="+mn-cs"/>
      </a:defRPr>
    </a:lvl7pPr>
    <a:lvl8pPr marL="3199404" algn="l" defTabSz="914116" rtl="0" eaLnBrk="1" latinLnBrk="0" hangingPunct="1">
      <a:defRPr sz="1200" kern="1200">
        <a:solidFill>
          <a:schemeClr val="tx1"/>
        </a:solidFill>
        <a:latin typeface="+mn-lt"/>
        <a:ea typeface="+mn-ea"/>
        <a:cs typeface="+mn-cs"/>
      </a:defRPr>
    </a:lvl8pPr>
    <a:lvl9pPr marL="3656462" algn="l" defTabSz="914116"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9874" name="Rectangle 6">
            <a:extLst>
              <a:ext uri="{FF2B5EF4-FFF2-40B4-BE49-F238E27FC236}">
                <a16:creationId xmlns:a16="http://schemas.microsoft.com/office/drawing/2014/main" id="{FB35EEFB-5E56-478B-8AE7-1E5E41619784}"/>
              </a:ext>
            </a:extLst>
          </p:cNvPr>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eaLnBrk="0" hangingPunct="0">
              <a:spcBef>
                <a:spcPct val="30000"/>
              </a:spcBef>
              <a:buClr>
                <a:srgbClr val="000000"/>
              </a:buClr>
              <a:buSzPct val="100000"/>
              <a:buFont typeface="Times New Roman" panose="02020603050405020304" pitchFamily="18" charset="0"/>
              <a:tabLst>
                <a:tab pos="661988" algn="l"/>
                <a:tab pos="1323975" algn="l"/>
                <a:tab pos="1985963" algn="l"/>
                <a:tab pos="2647950" algn="l"/>
              </a:tabLst>
              <a:defRPr sz="1200">
                <a:solidFill>
                  <a:srgbClr val="000000"/>
                </a:solidFill>
                <a:latin typeface="Times New Roman" panose="02020603050405020304" pitchFamily="18" charset="0"/>
              </a:defRPr>
            </a:lvl1pPr>
            <a:lvl2pPr eaLnBrk="0" hangingPunct="0">
              <a:spcBef>
                <a:spcPct val="30000"/>
              </a:spcBef>
              <a:buClr>
                <a:srgbClr val="000000"/>
              </a:buClr>
              <a:buSzPct val="100000"/>
              <a:buFont typeface="Times New Roman" panose="02020603050405020304" pitchFamily="18" charset="0"/>
              <a:tabLst>
                <a:tab pos="661988" algn="l"/>
                <a:tab pos="1323975" algn="l"/>
                <a:tab pos="1985963" algn="l"/>
                <a:tab pos="2647950" algn="l"/>
              </a:tabLst>
              <a:defRPr sz="1200">
                <a:solidFill>
                  <a:srgbClr val="000000"/>
                </a:solidFill>
                <a:latin typeface="Times New Roman" panose="02020603050405020304" pitchFamily="18" charset="0"/>
              </a:defRPr>
            </a:lvl2pPr>
            <a:lvl3pPr eaLnBrk="0" hangingPunct="0">
              <a:spcBef>
                <a:spcPct val="30000"/>
              </a:spcBef>
              <a:buClr>
                <a:srgbClr val="000000"/>
              </a:buClr>
              <a:buSzPct val="100000"/>
              <a:buFont typeface="Times New Roman" panose="02020603050405020304" pitchFamily="18" charset="0"/>
              <a:tabLst>
                <a:tab pos="661988" algn="l"/>
                <a:tab pos="1323975" algn="l"/>
                <a:tab pos="1985963" algn="l"/>
                <a:tab pos="2647950" algn="l"/>
              </a:tabLst>
              <a:defRPr sz="1200">
                <a:solidFill>
                  <a:srgbClr val="000000"/>
                </a:solidFill>
                <a:latin typeface="Times New Roman" panose="02020603050405020304" pitchFamily="18" charset="0"/>
              </a:defRPr>
            </a:lvl3pPr>
            <a:lvl4pPr eaLnBrk="0" hangingPunct="0">
              <a:spcBef>
                <a:spcPct val="30000"/>
              </a:spcBef>
              <a:buClr>
                <a:srgbClr val="000000"/>
              </a:buClr>
              <a:buSzPct val="100000"/>
              <a:buFont typeface="Times New Roman" panose="02020603050405020304" pitchFamily="18" charset="0"/>
              <a:tabLst>
                <a:tab pos="661988" algn="l"/>
                <a:tab pos="1323975" algn="l"/>
                <a:tab pos="1985963" algn="l"/>
                <a:tab pos="2647950" algn="l"/>
              </a:tabLst>
              <a:defRPr sz="1200">
                <a:solidFill>
                  <a:srgbClr val="000000"/>
                </a:solidFill>
                <a:latin typeface="Times New Roman" panose="02020603050405020304" pitchFamily="18" charset="0"/>
              </a:defRPr>
            </a:lvl4pPr>
            <a:lvl5pPr eaLnBrk="0" hangingPunct="0">
              <a:spcBef>
                <a:spcPct val="30000"/>
              </a:spcBef>
              <a:buClr>
                <a:srgbClr val="000000"/>
              </a:buClr>
              <a:buSzPct val="100000"/>
              <a:buFont typeface="Times New Roman" panose="02020603050405020304" pitchFamily="18" charset="0"/>
              <a:tabLst>
                <a:tab pos="661988" algn="l"/>
                <a:tab pos="1323975" algn="l"/>
                <a:tab pos="1985963" algn="l"/>
                <a:tab pos="2647950" algn="l"/>
              </a:tabLst>
              <a:defRPr sz="1200">
                <a:solidFill>
                  <a:srgbClr val="000000"/>
                </a:solidFill>
                <a:latin typeface="Times New Roman" panose="02020603050405020304" pitchFamily="18" charset="0"/>
              </a:defRPr>
            </a:lvl5pPr>
            <a:lvl6pPr marL="2513013" indent="-227013" defTabSz="447675" eaLnBrk="0" fontAlgn="base" hangingPunct="0">
              <a:spcBef>
                <a:spcPct val="30000"/>
              </a:spcBef>
              <a:spcAft>
                <a:spcPct val="0"/>
              </a:spcAft>
              <a:buClr>
                <a:srgbClr val="000000"/>
              </a:buClr>
              <a:buSzPct val="100000"/>
              <a:buFont typeface="Times New Roman" panose="02020603050405020304" pitchFamily="18" charset="0"/>
              <a:tabLst>
                <a:tab pos="661988" algn="l"/>
                <a:tab pos="1323975" algn="l"/>
                <a:tab pos="1985963" algn="l"/>
                <a:tab pos="2647950" algn="l"/>
              </a:tabLst>
              <a:defRPr sz="1200">
                <a:solidFill>
                  <a:srgbClr val="000000"/>
                </a:solidFill>
                <a:latin typeface="Times New Roman" panose="02020603050405020304" pitchFamily="18" charset="0"/>
              </a:defRPr>
            </a:lvl6pPr>
            <a:lvl7pPr marL="2970213" indent="-227013" defTabSz="447675" eaLnBrk="0" fontAlgn="base" hangingPunct="0">
              <a:spcBef>
                <a:spcPct val="30000"/>
              </a:spcBef>
              <a:spcAft>
                <a:spcPct val="0"/>
              </a:spcAft>
              <a:buClr>
                <a:srgbClr val="000000"/>
              </a:buClr>
              <a:buSzPct val="100000"/>
              <a:buFont typeface="Times New Roman" panose="02020603050405020304" pitchFamily="18" charset="0"/>
              <a:tabLst>
                <a:tab pos="661988" algn="l"/>
                <a:tab pos="1323975" algn="l"/>
                <a:tab pos="1985963" algn="l"/>
                <a:tab pos="2647950" algn="l"/>
              </a:tabLst>
              <a:defRPr sz="1200">
                <a:solidFill>
                  <a:srgbClr val="000000"/>
                </a:solidFill>
                <a:latin typeface="Times New Roman" panose="02020603050405020304" pitchFamily="18" charset="0"/>
              </a:defRPr>
            </a:lvl7pPr>
            <a:lvl8pPr marL="3427413" indent="-227013" defTabSz="447675" eaLnBrk="0" fontAlgn="base" hangingPunct="0">
              <a:spcBef>
                <a:spcPct val="30000"/>
              </a:spcBef>
              <a:spcAft>
                <a:spcPct val="0"/>
              </a:spcAft>
              <a:buClr>
                <a:srgbClr val="000000"/>
              </a:buClr>
              <a:buSzPct val="100000"/>
              <a:buFont typeface="Times New Roman" panose="02020603050405020304" pitchFamily="18" charset="0"/>
              <a:tabLst>
                <a:tab pos="661988" algn="l"/>
                <a:tab pos="1323975" algn="l"/>
                <a:tab pos="1985963" algn="l"/>
                <a:tab pos="2647950" algn="l"/>
              </a:tabLst>
              <a:defRPr sz="1200">
                <a:solidFill>
                  <a:srgbClr val="000000"/>
                </a:solidFill>
                <a:latin typeface="Times New Roman" panose="02020603050405020304" pitchFamily="18" charset="0"/>
              </a:defRPr>
            </a:lvl8pPr>
            <a:lvl9pPr marL="3884613" indent="-227013" defTabSz="447675" eaLnBrk="0" fontAlgn="base" hangingPunct="0">
              <a:spcBef>
                <a:spcPct val="30000"/>
              </a:spcBef>
              <a:spcAft>
                <a:spcPct val="0"/>
              </a:spcAft>
              <a:buClr>
                <a:srgbClr val="000000"/>
              </a:buClr>
              <a:buSzPct val="100000"/>
              <a:buFont typeface="Times New Roman" panose="02020603050405020304" pitchFamily="18" charset="0"/>
              <a:tabLst>
                <a:tab pos="661988" algn="l"/>
                <a:tab pos="1323975" algn="l"/>
                <a:tab pos="1985963" algn="l"/>
                <a:tab pos="2647950" algn="l"/>
              </a:tabLst>
              <a:defRPr sz="1200">
                <a:solidFill>
                  <a:srgbClr val="000000"/>
                </a:solidFill>
                <a:latin typeface="Times New Roman" panose="02020603050405020304" pitchFamily="18" charset="0"/>
              </a:defRPr>
            </a:lvl9pPr>
          </a:lstStyle>
          <a:p>
            <a:pPr marL="0" marR="0" lvl="0" indent="0" algn="r" defTabSz="449645"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tab pos="661988" algn="l"/>
                <a:tab pos="1323975" algn="l"/>
                <a:tab pos="1985963" algn="l"/>
                <a:tab pos="2647950" algn="l"/>
              </a:tabLst>
              <a:defRPr/>
            </a:pPr>
            <a:fld id="{17149695-57CB-4706-AB4B-A977F6FB1D94}" type="slidenum">
              <a:rPr kumimoji="0" lang="it-IT" altLang="it-IT" sz="13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449645"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tab pos="661988" algn="l"/>
                  <a:tab pos="1323975" algn="l"/>
                  <a:tab pos="1985963" algn="l"/>
                  <a:tab pos="2647950" algn="l"/>
                </a:tabLst>
                <a:defRPr/>
              </a:pPr>
              <a:t>4</a:t>
            </a:fld>
            <a:endParaRPr kumimoji="0" lang="it-IT" altLang="it-IT" sz="13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79875" name="Rectangle 1">
            <a:extLst>
              <a:ext uri="{FF2B5EF4-FFF2-40B4-BE49-F238E27FC236}">
                <a16:creationId xmlns:a16="http://schemas.microsoft.com/office/drawing/2014/main" id="{FC2236AC-584E-4F12-A7E0-CA1B5F6210BB}"/>
              </a:ext>
            </a:extLst>
          </p:cNvPr>
          <p:cNvSpPr>
            <a:spLocks noGrp="1" noRot="1" noChangeAspect="1" noChangeArrowheads="1" noTextEdit="1"/>
          </p:cNvSpPr>
          <p:nvPr>
            <p:ph type="sldImg"/>
          </p:nvPr>
        </p:nvSpPr>
        <p:spPr>
          <a:xfrm>
            <a:off x="928688" y="752475"/>
            <a:ext cx="4881562" cy="3662363"/>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9876" name="Rectangle 2">
            <a:extLst>
              <a:ext uri="{FF2B5EF4-FFF2-40B4-BE49-F238E27FC236}">
                <a16:creationId xmlns:a16="http://schemas.microsoft.com/office/drawing/2014/main" id="{F5811A6E-A84F-4522-BADA-455B128C51FF}"/>
              </a:ext>
            </a:extLst>
          </p:cNvPr>
          <p:cNvSpPr>
            <a:spLocks noGrp="1" noChangeArrowheads="1"/>
          </p:cNvSpPr>
          <p:nvPr>
            <p:ph type="body" idx="1"/>
          </p:nvPr>
        </p:nvSpPr>
        <p:spPr>
          <a:xfrm>
            <a:off x="677863" y="4703763"/>
            <a:ext cx="5384800" cy="4322762"/>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ltLang="it-IT"/>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9874" name="Rectangle 6">
            <a:extLst>
              <a:ext uri="{FF2B5EF4-FFF2-40B4-BE49-F238E27FC236}">
                <a16:creationId xmlns:a16="http://schemas.microsoft.com/office/drawing/2014/main" id="{FB35EEFB-5E56-478B-8AE7-1E5E41619784}"/>
              </a:ext>
            </a:extLst>
          </p:cNvPr>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eaLnBrk="0" hangingPunct="0">
              <a:spcBef>
                <a:spcPct val="30000"/>
              </a:spcBef>
              <a:buClr>
                <a:srgbClr val="000000"/>
              </a:buClr>
              <a:buSzPct val="100000"/>
              <a:buFont typeface="Times New Roman" panose="02020603050405020304" pitchFamily="18" charset="0"/>
              <a:tabLst>
                <a:tab pos="661988" algn="l"/>
                <a:tab pos="1323975" algn="l"/>
                <a:tab pos="1985963" algn="l"/>
                <a:tab pos="2647950" algn="l"/>
              </a:tabLst>
              <a:defRPr sz="1200">
                <a:solidFill>
                  <a:srgbClr val="000000"/>
                </a:solidFill>
                <a:latin typeface="Times New Roman" panose="02020603050405020304" pitchFamily="18" charset="0"/>
              </a:defRPr>
            </a:lvl1pPr>
            <a:lvl2pPr eaLnBrk="0" hangingPunct="0">
              <a:spcBef>
                <a:spcPct val="30000"/>
              </a:spcBef>
              <a:buClr>
                <a:srgbClr val="000000"/>
              </a:buClr>
              <a:buSzPct val="100000"/>
              <a:buFont typeface="Times New Roman" panose="02020603050405020304" pitchFamily="18" charset="0"/>
              <a:tabLst>
                <a:tab pos="661988" algn="l"/>
                <a:tab pos="1323975" algn="l"/>
                <a:tab pos="1985963" algn="l"/>
                <a:tab pos="2647950" algn="l"/>
              </a:tabLst>
              <a:defRPr sz="1200">
                <a:solidFill>
                  <a:srgbClr val="000000"/>
                </a:solidFill>
                <a:latin typeface="Times New Roman" panose="02020603050405020304" pitchFamily="18" charset="0"/>
              </a:defRPr>
            </a:lvl2pPr>
            <a:lvl3pPr eaLnBrk="0" hangingPunct="0">
              <a:spcBef>
                <a:spcPct val="30000"/>
              </a:spcBef>
              <a:buClr>
                <a:srgbClr val="000000"/>
              </a:buClr>
              <a:buSzPct val="100000"/>
              <a:buFont typeface="Times New Roman" panose="02020603050405020304" pitchFamily="18" charset="0"/>
              <a:tabLst>
                <a:tab pos="661988" algn="l"/>
                <a:tab pos="1323975" algn="l"/>
                <a:tab pos="1985963" algn="l"/>
                <a:tab pos="2647950" algn="l"/>
              </a:tabLst>
              <a:defRPr sz="1200">
                <a:solidFill>
                  <a:srgbClr val="000000"/>
                </a:solidFill>
                <a:latin typeface="Times New Roman" panose="02020603050405020304" pitchFamily="18" charset="0"/>
              </a:defRPr>
            </a:lvl3pPr>
            <a:lvl4pPr eaLnBrk="0" hangingPunct="0">
              <a:spcBef>
                <a:spcPct val="30000"/>
              </a:spcBef>
              <a:buClr>
                <a:srgbClr val="000000"/>
              </a:buClr>
              <a:buSzPct val="100000"/>
              <a:buFont typeface="Times New Roman" panose="02020603050405020304" pitchFamily="18" charset="0"/>
              <a:tabLst>
                <a:tab pos="661988" algn="l"/>
                <a:tab pos="1323975" algn="l"/>
                <a:tab pos="1985963" algn="l"/>
                <a:tab pos="2647950" algn="l"/>
              </a:tabLst>
              <a:defRPr sz="1200">
                <a:solidFill>
                  <a:srgbClr val="000000"/>
                </a:solidFill>
                <a:latin typeface="Times New Roman" panose="02020603050405020304" pitchFamily="18" charset="0"/>
              </a:defRPr>
            </a:lvl4pPr>
            <a:lvl5pPr eaLnBrk="0" hangingPunct="0">
              <a:spcBef>
                <a:spcPct val="30000"/>
              </a:spcBef>
              <a:buClr>
                <a:srgbClr val="000000"/>
              </a:buClr>
              <a:buSzPct val="100000"/>
              <a:buFont typeface="Times New Roman" panose="02020603050405020304" pitchFamily="18" charset="0"/>
              <a:tabLst>
                <a:tab pos="661988" algn="l"/>
                <a:tab pos="1323975" algn="l"/>
                <a:tab pos="1985963" algn="l"/>
                <a:tab pos="2647950" algn="l"/>
              </a:tabLst>
              <a:defRPr sz="1200">
                <a:solidFill>
                  <a:srgbClr val="000000"/>
                </a:solidFill>
                <a:latin typeface="Times New Roman" panose="02020603050405020304" pitchFamily="18" charset="0"/>
              </a:defRPr>
            </a:lvl5pPr>
            <a:lvl6pPr marL="2513013" indent="-227013" defTabSz="447675" eaLnBrk="0" fontAlgn="base" hangingPunct="0">
              <a:spcBef>
                <a:spcPct val="30000"/>
              </a:spcBef>
              <a:spcAft>
                <a:spcPct val="0"/>
              </a:spcAft>
              <a:buClr>
                <a:srgbClr val="000000"/>
              </a:buClr>
              <a:buSzPct val="100000"/>
              <a:buFont typeface="Times New Roman" panose="02020603050405020304" pitchFamily="18" charset="0"/>
              <a:tabLst>
                <a:tab pos="661988" algn="l"/>
                <a:tab pos="1323975" algn="l"/>
                <a:tab pos="1985963" algn="l"/>
                <a:tab pos="2647950" algn="l"/>
              </a:tabLst>
              <a:defRPr sz="1200">
                <a:solidFill>
                  <a:srgbClr val="000000"/>
                </a:solidFill>
                <a:latin typeface="Times New Roman" panose="02020603050405020304" pitchFamily="18" charset="0"/>
              </a:defRPr>
            </a:lvl6pPr>
            <a:lvl7pPr marL="2970213" indent="-227013" defTabSz="447675" eaLnBrk="0" fontAlgn="base" hangingPunct="0">
              <a:spcBef>
                <a:spcPct val="30000"/>
              </a:spcBef>
              <a:spcAft>
                <a:spcPct val="0"/>
              </a:spcAft>
              <a:buClr>
                <a:srgbClr val="000000"/>
              </a:buClr>
              <a:buSzPct val="100000"/>
              <a:buFont typeface="Times New Roman" panose="02020603050405020304" pitchFamily="18" charset="0"/>
              <a:tabLst>
                <a:tab pos="661988" algn="l"/>
                <a:tab pos="1323975" algn="l"/>
                <a:tab pos="1985963" algn="l"/>
                <a:tab pos="2647950" algn="l"/>
              </a:tabLst>
              <a:defRPr sz="1200">
                <a:solidFill>
                  <a:srgbClr val="000000"/>
                </a:solidFill>
                <a:latin typeface="Times New Roman" panose="02020603050405020304" pitchFamily="18" charset="0"/>
              </a:defRPr>
            </a:lvl7pPr>
            <a:lvl8pPr marL="3427413" indent="-227013" defTabSz="447675" eaLnBrk="0" fontAlgn="base" hangingPunct="0">
              <a:spcBef>
                <a:spcPct val="30000"/>
              </a:spcBef>
              <a:spcAft>
                <a:spcPct val="0"/>
              </a:spcAft>
              <a:buClr>
                <a:srgbClr val="000000"/>
              </a:buClr>
              <a:buSzPct val="100000"/>
              <a:buFont typeface="Times New Roman" panose="02020603050405020304" pitchFamily="18" charset="0"/>
              <a:tabLst>
                <a:tab pos="661988" algn="l"/>
                <a:tab pos="1323975" algn="l"/>
                <a:tab pos="1985963" algn="l"/>
                <a:tab pos="2647950" algn="l"/>
              </a:tabLst>
              <a:defRPr sz="1200">
                <a:solidFill>
                  <a:srgbClr val="000000"/>
                </a:solidFill>
                <a:latin typeface="Times New Roman" panose="02020603050405020304" pitchFamily="18" charset="0"/>
              </a:defRPr>
            </a:lvl8pPr>
            <a:lvl9pPr marL="3884613" indent="-227013" defTabSz="447675" eaLnBrk="0" fontAlgn="base" hangingPunct="0">
              <a:spcBef>
                <a:spcPct val="30000"/>
              </a:spcBef>
              <a:spcAft>
                <a:spcPct val="0"/>
              </a:spcAft>
              <a:buClr>
                <a:srgbClr val="000000"/>
              </a:buClr>
              <a:buSzPct val="100000"/>
              <a:buFont typeface="Times New Roman" panose="02020603050405020304" pitchFamily="18" charset="0"/>
              <a:tabLst>
                <a:tab pos="661988" algn="l"/>
                <a:tab pos="1323975" algn="l"/>
                <a:tab pos="1985963" algn="l"/>
                <a:tab pos="2647950" algn="l"/>
              </a:tabLst>
              <a:defRPr sz="1200">
                <a:solidFill>
                  <a:srgbClr val="000000"/>
                </a:solidFill>
                <a:latin typeface="Times New Roman" panose="02020603050405020304" pitchFamily="18" charset="0"/>
              </a:defRPr>
            </a:lvl9pPr>
          </a:lstStyle>
          <a:p>
            <a:pPr marL="0" marR="0" lvl="0" indent="0" algn="r" defTabSz="449645"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tab pos="661988" algn="l"/>
                <a:tab pos="1323975" algn="l"/>
                <a:tab pos="1985963" algn="l"/>
                <a:tab pos="2647950" algn="l"/>
              </a:tabLst>
              <a:defRPr/>
            </a:pPr>
            <a:fld id="{17149695-57CB-4706-AB4B-A977F6FB1D94}" type="slidenum">
              <a:rPr kumimoji="0" lang="it-IT" altLang="it-IT" sz="13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449645"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tab pos="661988" algn="l"/>
                  <a:tab pos="1323975" algn="l"/>
                  <a:tab pos="1985963" algn="l"/>
                  <a:tab pos="2647950" algn="l"/>
                </a:tabLst>
                <a:defRPr/>
              </a:pPr>
              <a:t>5</a:t>
            </a:fld>
            <a:endParaRPr kumimoji="0" lang="it-IT" altLang="it-IT" sz="13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79875" name="Rectangle 1">
            <a:extLst>
              <a:ext uri="{FF2B5EF4-FFF2-40B4-BE49-F238E27FC236}">
                <a16:creationId xmlns:a16="http://schemas.microsoft.com/office/drawing/2014/main" id="{FC2236AC-584E-4F12-A7E0-CA1B5F6210BB}"/>
              </a:ext>
            </a:extLst>
          </p:cNvPr>
          <p:cNvSpPr>
            <a:spLocks noGrp="1" noRot="1" noChangeAspect="1" noChangeArrowheads="1" noTextEdit="1"/>
          </p:cNvSpPr>
          <p:nvPr>
            <p:ph type="sldImg"/>
          </p:nvPr>
        </p:nvSpPr>
        <p:spPr>
          <a:xfrm>
            <a:off x="928688" y="752475"/>
            <a:ext cx="4881562" cy="3662363"/>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9876" name="Rectangle 2">
            <a:extLst>
              <a:ext uri="{FF2B5EF4-FFF2-40B4-BE49-F238E27FC236}">
                <a16:creationId xmlns:a16="http://schemas.microsoft.com/office/drawing/2014/main" id="{F5811A6E-A84F-4522-BADA-455B128C51FF}"/>
              </a:ext>
            </a:extLst>
          </p:cNvPr>
          <p:cNvSpPr>
            <a:spLocks noGrp="1" noChangeArrowheads="1"/>
          </p:cNvSpPr>
          <p:nvPr>
            <p:ph type="body" idx="1"/>
          </p:nvPr>
        </p:nvSpPr>
        <p:spPr>
          <a:xfrm>
            <a:off x="677863" y="4703763"/>
            <a:ext cx="5384800" cy="4322762"/>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ltLang="it-IT"/>
          </a:p>
        </p:txBody>
      </p:sp>
    </p:spTree>
    <p:extLst>
      <p:ext uri="{BB962C8B-B14F-4D97-AF65-F5344CB8AC3E}">
        <p14:creationId xmlns:p14="http://schemas.microsoft.com/office/powerpoint/2010/main" val="14112442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4818" name="Rectangle 6">
            <a:extLst>
              <a:ext uri="{FF2B5EF4-FFF2-40B4-BE49-F238E27FC236}">
                <a16:creationId xmlns:a16="http://schemas.microsoft.com/office/drawing/2014/main" id="{7564C01E-DFC9-4ABE-A257-BE2D52BE8623}"/>
              </a:ext>
            </a:extLst>
          </p:cNvPr>
          <p:cNvSpPr>
            <a:spLocks noGrp="1" noChangeArrowheads="1"/>
          </p:cNvSpPr>
          <p:nvPr>
            <p:ph type="sldNum" sz="quarter"/>
          </p:nvPr>
        </p:nvSpPr>
        <p:spPr>
          <a:noFill/>
        </p:spPr>
        <p:txBody>
          <a:bodyPr/>
          <a:lstStyle>
            <a:lvl1pPr defTabSz="449263">
              <a:lnSpc>
                <a:spcPct val="80000"/>
              </a:lnSpc>
              <a:spcBef>
                <a:spcPts val="800"/>
              </a:spcBef>
              <a:buClr>
                <a:srgbClr val="000000"/>
              </a:buClr>
              <a:buSzPct val="100000"/>
              <a:tabLst>
                <a:tab pos="0" algn="l"/>
                <a:tab pos="447675" algn="l"/>
                <a:tab pos="896938" algn="l"/>
                <a:tab pos="1344613" algn="l"/>
                <a:tab pos="1793875" algn="l"/>
                <a:tab pos="2244725" algn="l"/>
                <a:tab pos="2692400" algn="l"/>
                <a:tab pos="3141663" algn="l"/>
                <a:tab pos="3590925" algn="l"/>
                <a:tab pos="4041775" algn="l"/>
                <a:tab pos="4491038" algn="l"/>
                <a:tab pos="4937125" algn="l"/>
                <a:tab pos="5387975" algn="l"/>
                <a:tab pos="5837238" algn="l"/>
                <a:tab pos="6288088" algn="l"/>
                <a:tab pos="6735763" algn="l"/>
                <a:tab pos="7183438" algn="l"/>
                <a:tab pos="7635875" algn="l"/>
                <a:tab pos="8083550" algn="l"/>
                <a:tab pos="8532813" algn="l"/>
                <a:tab pos="8982075" algn="l"/>
              </a:tabLst>
              <a:defRPr sz="2000">
                <a:solidFill>
                  <a:srgbClr val="000000"/>
                </a:solidFill>
                <a:latin typeface="Calibri" panose="020F0502020204030204" pitchFamily="34" charset="0"/>
                <a:cs typeface="Arial" panose="020B0604020202020204" pitchFamily="34" charset="0"/>
              </a:defRPr>
            </a:lvl1pPr>
            <a:lvl2pPr defTabSz="449263">
              <a:lnSpc>
                <a:spcPct val="80000"/>
              </a:lnSpc>
              <a:spcBef>
                <a:spcPts val="800"/>
              </a:spcBef>
              <a:buClr>
                <a:srgbClr val="000000"/>
              </a:buClr>
              <a:buSzPct val="100000"/>
              <a:tabLst>
                <a:tab pos="0" algn="l"/>
                <a:tab pos="447675" algn="l"/>
                <a:tab pos="896938" algn="l"/>
                <a:tab pos="1344613" algn="l"/>
                <a:tab pos="1793875" algn="l"/>
                <a:tab pos="2244725" algn="l"/>
                <a:tab pos="2692400" algn="l"/>
                <a:tab pos="3141663" algn="l"/>
                <a:tab pos="3590925" algn="l"/>
                <a:tab pos="4041775" algn="l"/>
                <a:tab pos="4491038" algn="l"/>
                <a:tab pos="4937125" algn="l"/>
                <a:tab pos="5387975" algn="l"/>
                <a:tab pos="5837238" algn="l"/>
                <a:tab pos="6288088" algn="l"/>
                <a:tab pos="6735763" algn="l"/>
                <a:tab pos="7183438" algn="l"/>
                <a:tab pos="7635875" algn="l"/>
                <a:tab pos="8083550" algn="l"/>
                <a:tab pos="8532813" algn="l"/>
                <a:tab pos="8982075" algn="l"/>
              </a:tabLst>
              <a:defRPr sz="2000">
                <a:solidFill>
                  <a:srgbClr val="000000"/>
                </a:solidFill>
                <a:latin typeface="Calibri" panose="020F0502020204030204" pitchFamily="34" charset="0"/>
                <a:cs typeface="Arial" panose="020B0604020202020204" pitchFamily="34" charset="0"/>
              </a:defRPr>
            </a:lvl2pPr>
            <a:lvl3pPr defTabSz="449263">
              <a:lnSpc>
                <a:spcPct val="80000"/>
              </a:lnSpc>
              <a:spcBef>
                <a:spcPts val="800"/>
              </a:spcBef>
              <a:buClr>
                <a:srgbClr val="000000"/>
              </a:buClr>
              <a:buSzPct val="100000"/>
              <a:tabLst>
                <a:tab pos="0" algn="l"/>
                <a:tab pos="447675" algn="l"/>
                <a:tab pos="896938" algn="l"/>
                <a:tab pos="1344613" algn="l"/>
                <a:tab pos="1793875" algn="l"/>
                <a:tab pos="2244725" algn="l"/>
                <a:tab pos="2692400" algn="l"/>
                <a:tab pos="3141663" algn="l"/>
                <a:tab pos="3590925" algn="l"/>
                <a:tab pos="4041775" algn="l"/>
                <a:tab pos="4491038" algn="l"/>
                <a:tab pos="4937125" algn="l"/>
                <a:tab pos="5387975" algn="l"/>
                <a:tab pos="5837238" algn="l"/>
                <a:tab pos="6288088" algn="l"/>
                <a:tab pos="6735763" algn="l"/>
                <a:tab pos="7183438" algn="l"/>
                <a:tab pos="7635875" algn="l"/>
                <a:tab pos="8083550" algn="l"/>
                <a:tab pos="8532813" algn="l"/>
                <a:tab pos="8982075" algn="l"/>
              </a:tabLst>
              <a:defRPr sz="2000">
                <a:solidFill>
                  <a:srgbClr val="000000"/>
                </a:solidFill>
                <a:latin typeface="Calibri" panose="020F0502020204030204" pitchFamily="34" charset="0"/>
                <a:cs typeface="Arial" panose="020B0604020202020204" pitchFamily="34" charset="0"/>
              </a:defRPr>
            </a:lvl3pPr>
            <a:lvl4pPr defTabSz="449263">
              <a:lnSpc>
                <a:spcPct val="80000"/>
              </a:lnSpc>
              <a:spcBef>
                <a:spcPts val="800"/>
              </a:spcBef>
              <a:buClr>
                <a:srgbClr val="000000"/>
              </a:buClr>
              <a:buSzPct val="100000"/>
              <a:tabLst>
                <a:tab pos="0" algn="l"/>
                <a:tab pos="447675" algn="l"/>
                <a:tab pos="896938" algn="l"/>
                <a:tab pos="1344613" algn="l"/>
                <a:tab pos="1793875" algn="l"/>
                <a:tab pos="2244725" algn="l"/>
                <a:tab pos="2692400" algn="l"/>
                <a:tab pos="3141663" algn="l"/>
                <a:tab pos="3590925" algn="l"/>
                <a:tab pos="4041775" algn="l"/>
                <a:tab pos="4491038" algn="l"/>
                <a:tab pos="4937125" algn="l"/>
                <a:tab pos="5387975" algn="l"/>
                <a:tab pos="5837238" algn="l"/>
                <a:tab pos="6288088" algn="l"/>
                <a:tab pos="6735763" algn="l"/>
                <a:tab pos="7183438" algn="l"/>
                <a:tab pos="7635875" algn="l"/>
                <a:tab pos="8083550" algn="l"/>
                <a:tab pos="8532813" algn="l"/>
                <a:tab pos="8982075" algn="l"/>
              </a:tabLst>
              <a:defRPr sz="2000">
                <a:solidFill>
                  <a:srgbClr val="000000"/>
                </a:solidFill>
                <a:latin typeface="Calibri" panose="020F0502020204030204" pitchFamily="34" charset="0"/>
                <a:cs typeface="Arial" panose="020B0604020202020204" pitchFamily="34" charset="0"/>
              </a:defRPr>
            </a:lvl4pPr>
            <a:lvl5pPr defTabSz="449263">
              <a:lnSpc>
                <a:spcPct val="80000"/>
              </a:lnSpc>
              <a:spcBef>
                <a:spcPts val="800"/>
              </a:spcBef>
              <a:buClr>
                <a:srgbClr val="000000"/>
              </a:buClr>
              <a:buSzPct val="100000"/>
              <a:tabLst>
                <a:tab pos="0" algn="l"/>
                <a:tab pos="447675" algn="l"/>
                <a:tab pos="896938" algn="l"/>
                <a:tab pos="1344613" algn="l"/>
                <a:tab pos="1793875" algn="l"/>
                <a:tab pos="2244725" algn="l"/>
                <a:tab pos="2692400" algn="l"/>
                <a:tab pos="3141663" algn="l"/>
                <a:tab pos="3590925" algn="l"/>
                <a:tab pos="4041775" algn="l"/>
                <a:tab pos="4491038" algn="l"/>
                <a:tab pos="4937125" algn="l"/>
                <a:tab pos="5387975" algn="l"/>
                <a:tab pos="5837238" algn="l"/>
                <a:tab pos="6288088" algn="l"/>
                <a:tab pos="6735763" algn="l"/>
                <a:tab pos="7183438" algn="l"/>
                <a:tab pos="7635875" algn="l"/>
                <a:tab pos="8083550" algn="l"/>
                <a:tab pos="8532813" algn="l"/>
                <a:tab pos="8982075" algn="l"/>
              </a:tabLst>
              <a:defRPr sz="2000">
                <a:solidFill>
                  <a:srgbClr val="000000"/>
                </a:solidFill>
                <a:latin typeface="Calibri" panose="020F0502020204030204" pitchFamily="34" charset="0"/>
                <a:cs typeface="Arial" panose="020B0604020202020204" pitchFamily="34" charset="0"/>
              </a:defRPr>
            </a:lvl5pPr>
            <a:lvl6pPr marL="2513013" indent="-227013" defTabSz="449263" eaLnBrk="0" fontAlgn="base" hangingPunct="0">
              <a:lnSpc>
                <a:spcPct val="80000"/>
              </a:lnSpc>
              <a:spcBef>
                <a:spcPts val="800"/>
              </a:spcBef>
              <a:spcAft>
                <a:spcPct val="0"/>
              </a:spcAft>
              <a:buClr>
                <a:srgbClr val="000000"/>
              </a:buClr>
              <a:buSzPct val="100000"/>
              <a:tabLst>
                <a:tab pos="0" algn="l"/>
                <a:tab pos="447675" algn="l"/>
                <a:tab pos="896938" algn="l"/>
                <a:tab pos="1344613" algn="l"/>
                <a:tab pos="1793875" algn="l"/>
                <a:tab pos="2244725" algn="l"/>
                <a:tab pos="2692400" algn="l"/>
                <a:tab pos="3141663" algn="l"/>
                <a:tab pos="3590925" algn="l"/>
                <a:tab pos="4041775" algn="l"/>
                <a:tab pos="4491038" algn="l"/>
                <a:tab pos="4937125" algn="l"/>
                <a:tab pos="5387975" algn="l"/>
                <a:tab pos="5837238" algn="l"/>
                <a:tab pos="6288088" algn="l"/>
                <a:tab pos="6735763" algn="l"/>
                <a:tab pos="7183438" algn="l"/>
                <a:tab pos="7635875" algn="l"/>
                <a:tab pos="8083550" algn="l"/>
                <a:tab pos="8532813" algn="l"/>
                <a:tab pos="8982075" algn="l"/>
              </a:tabLst>
              <a:defRPr sz="2000">
                <a:solidFill>
                  <a:srgbClr val="000000"/>
                </a:solidFill>
                <a:latin typeface="Calibri" panose="020F0502020204030204" pitchFamily="34" charset="0"/>
                <a:cs typeface="Arial" panose="020B0604020202020204" pitchFamily="34" charset="0"/>
              </a:defRPr>
            </a:lvl6pPr>
            <a:lvl7pPr marL="2970213" indent="-227013" defTabSz="449263" eaLnBrk="0" fontAlgn="base" hangingPunct="0">
              <a:lnSpc>
                <a:spcPct val="80000"/>
              </a:lnSpc>
              <a:spcBef>
                <a:spcPts val="800"/>
              </a:spcBef>
              <a:spcAft>
                <a:spcPct val="0"/>
              </a:spcAft>
              <a:buClr>
                <a:srgbClr val="000000"/>
              </a:buClr>
              <a:buSzPct val="100000"/>
              <a:tabLst>
                <a:tab pos="0" algn="l"/>
                <a:tab pos="447675" algn="l"/>
                <a:tab pos="896938" algn="l"/>
                <a:tab pos="1344613" algn="l"/>
                <a:tab pos="1793875" algn="l"/>
                <a:tab pos="2244725" algn="l"/>
                <a:tab pos="2692400" algn="l"/>
                <a:tab pos="3141663" algn="l"/>
                <a:tab pos="3590925" algn="l"/>
                <a:tab pos="4041775" algn="l"/>
                <a:tab pos="4491038" algn="l"/>
                <a:tab pos="4937125" algn="l"/>
                <a:tab pos="5387975" algn="l"/>
                <a:tab pos="5837238" algn="l"/>
                <a:tab pos="6288088" algn="l"/>
                <a:tab pos="6735763" algn="l"/>
                <a:tab pos="7183438" algn="l"/>
                <a:tab pos="7635875" algn="l"/>
                <a:tab pos="8083550" algn="l"/>
                <a:tab pos="8532813" algn="l"/>
                <a:tab pos="8982075" algn="l"/>
              </a:tabLst>
              <a:defRPr sz="2000">
                <a:solidFill>
                  <a:srgbClr val="000000"/>
                </a:solidFill>
                <a:latin typeface="Calibri" panose="020F0502020204030204" pitchFamily="34" charset="0"/>
                <a:cs typeface="Arial" panose="020B0604020202020204" pitchFamily="34" charset="0"/>
              </a:defRPr>
            </a:lvl7pPr>
            <a:lvl8pPr marL="3427413" indent="-227013" defTabSz="449263" eaLnBrk="0" fontAlgn="base" hangingPunct="0">
              <a:lnSpc>
                <a:spcPct val="80000"/>
              </a:lnSpc>
              <a:spcBef>
                <a:spcPts val="800"/>
              </a:spcBef>
              <a:spcAft>
                <a:spcPct val="0"/>
              </a:spcAft>
              <a:buClr>
                <a:srgbClr val="000000"/>
              </a:buClr>
              <a:buSzPct val="100000"/>
              <a:tabLst>
                <a:tab pos="0" algn="l"/>
                <a:tab pos="447675" algn="l"/>
                <a:tab pos="896938" algn="l"/>
                <a:tab pos="1344613" algn="l"/>
                <a:tab pos="1793875" algn="l"/>
                <a:tab pos="2244725" algn="l"/>
                <a:tab pos="2692400" algn="l"/>
                <a:tab pos="3141663" algn="l"/>
                <a:tab pos="3590925" algn="l"/>
                <a:tab pos="4041775" algn="l"/>
                <a:tab pos="4491038" algn="l"/>
                <a:tab pos="4937125" algn="l"/>
                <a:tab pos="5387975" algn="l"/>
                <a:tab pos="5837238" algn="l"/>
                <a:tab pos="6288088" algn="l"/>
                <a:tab pos="6735763" algn="l"/>
                <a:tab pos="7183438" algn="l"/>
                <a:tab pos="7635875" algn="l"/>
                <a:tab pos="8083550" algn="l"/>
                <a:tab pos="8532813" algn="l"/>
                <a:tab pos="8982075" algn="l"/>
              </a:tabLst>
              <a:defRPr sz="2000">
                <a:solidFill>
                  <a:srgbClr val="000000"/>
                </a:solidFill>
                <a:latin typeface="Calibri" panose="020F0502020204030204" pitchFamily="34" charset="0"/>
                <a:cs typeface="Arial" panose="020B0604020202020204" pitchFamily="34" charset="0"/>
              </a:defRPr>
            </a:lvl8pPr>
            <a:lvl9pPr marL="3884613" indent="-227013" defTabSz="449263" eaLnBrk="0" fontAlgn="base" hangingPunct="0">
              <a:lnSpc>
                <a:spcPct val="80000"/>
              </a:lnSpc>
              <a:spcBef>
                <a:spcPts val="800"/>
              </a:spcBef>
              <a:spcAft>
                <a:spcPct val="0"/>
              </a:spcAft>
              <a:buClr>
                <a:srgbClr val="000000"/>
              </a:buClr>
              <a:buSzPct val="100000"/>
              <a:tabLst>
                <a:tab pos="0" algn="l"/>
                <a:tab pos="447675" algn="l"/>
                <a:tab pos="896938" algn="l"/>
                <a:tab pos="1344613" algn="l"/>
                <a:tab pos="1793875" algn="l"/>
                <a:tab pos="2244725" algn="l"/>
                <a:tab pos="2692400" algn="l"/>
                <a:tab pos="3141663" algn="l"/>
                <a:tab pos="3590925" algn="l"/>
                <a:tab pos="4041775" algn="l"/>
                <a:tab pos="4491038" algn="l"/>
                <a:tab pos="4937125" algn="l"/>
                <a:tab pos="5387975" algn="l"/>
                <a:tab pos="5837238" algn="l"/>
                <a:tab pos="6288088" algn="l"/>
                <a:tab pos="6735763" algn="l"/>
                <a:tab pos="7183438" algn="l"/>
                <a:tab pos="7635875" algn="l"/>
                <a:tab pos="8083550" algn="l"/>
                <a:tab pos="8532813" algn="l"/>
                <a:tab pos="8982075" algn="l"/>
              </a:tabLst>
              <a:defRPr sz="2000">
                <a:solidFill>
                  <a:srgbClr val="000000"/>
                </a:solidFill>
                <a:latin typeface="Calibri" panose="020F0502020204030204" pitchFamily="34" charset="0"/>
                <a:cs typeface="Arial" panose="020B0604020202020204" pitchFamily="34"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4613" algn="l"/>
                <a:tab pos="1793875" algn="l"/>
                <a:tab pos="2244725" algn="l"/>
                <a:tab pos="2692400" algn="l"/>
                <a:tab pos="3141663" algn="l"/>
                <a:tab pos="3590925" algn="l"/>
                <a:tab pos="4041775" algn="l"/>
                <a:tab pos="4491038" algn="l"/>
                <a:tab pos="4937125" algn="l"/>
                <a:tab pos="5387975" algn="l"/>
                <a:tab pos="5837238" algn="l"/>
                <a:tab pos="6288088" algn="l"/>
                <a:tab pos="6735763" algn="l"/>
                <a:tab pos="7183438" algn="l"/>
                <a:tab pos="7635875" algn="l"/>
                <a:tab pos="8083550" algn="l"/>
                <a:tab pos="8532813" algn="l"/>
                <a:tab pos="8982075" algn="l"/>
              </a:tabLst>
              <a:defRPr/>
            </a:pPr>
            <a:fld id="{75E77BE5-82C1-4ADD-BEBB-19E1B044AAB9}" type="slidenum">
              <a:rPr kumimoji="0" lang="it-IT" altLang="it-IT"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4613" algn="l"/>
                  <a:tab pos="1793875" algn="l"/>
                  <a:tab pos="2244725" algn="l"/>
                  <a:tab pos="2692400" algn="l"/>
                  <a:tab pos="3141663" algn="l"/>
                  <a:tab pos="3590925" algn="l"/>
                  <a:tab pos="4041775" algn="l"/>
                  <a:tab pos="4491038" algn="l"/>
                  <a:tab pos="4937125" algn="l"/>
                  <a:tab pos="5387975" algn="l"/>
                  <a:tab pos="5837238" algn="l"/>
                  <a:tab pos="6288088" algn="l"/>
                  <a:tab pos="6735763" algn="l"/>
                  <a:tab pos="7183438" algn="l"/>
                  <a:tab pos="7635875" algn="l"/>
                  <a:tab pos="8083550" algn="l"/>
                  <a:tab pos="8532813" algn="l"/>
                  <a:tab pos="8982075" algn="l"/>
                </a:tabLst>
                <a:defRPr/>
              </a:pPr>
              <a:t>6</a:t>
            </a:fld>
            <a:endParaRPr kumimoji="0" lang="it-IT" altLang="it-IT"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34819" name="Text Box 1">
            <a:extLst>
              <a:ext uri="{FF2B5EF4-FFF2-40B4-BE49-F238E27FC236}">
                <a16:creationId xmlns:a16="http://schemas.microsoft.com/office/drawing/2014/main" id="{3964B2A3-4957-42E6-AC4F-27D9B39553A6}"/>
              </a:ext>
            </a:extLst>
          </p:cNvPr>
          <p:cNvSpPr txBox="1">
            <a:spLocks noChangeArrowheads="1"/>
          </p:cNvSpPr>
          <p:nvPr/>
        </p:nvSpPr>
        <p:spPr bwMode="auto">
          <a:xfrm>
            <a:off x="933450" y="693738"/>
            <a:ext cx="4948238" cy="3389312"/>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447675" rtl="0" eaLnBrk="0" fontAlgn="base" latinLnBrk="0" hangingPunct="0">
              <a:lnSpc>
                <a:spcPct val="80000"/>
              </a:lnSpc>
              <a:spcBef>
                <a:spcPts val="800"/>
              </a:spcBef>
              <a:spcAft>
                <a:spcPct val="0"/>
              </a:spcAft>
              <a:buClr>
                <a:srgbClr val="000000"/>
              </a:buClr>
              <a:buSzPct val="100000"/>
              <a:buFontTx/>
              <a:buNone/>
              <a:tabLst/>
              <a:defRPr/>
            </a:pPr>
            <a:endParaRPr kumimoji="0" lang="it-IT" altLang="it-IT" sz="2000" b="0" i="0" u="none" strike="noStrike" kern="1200" cap="none" spc="0" normalizeH="0" baseline="0" noProof="0">
              <a:ln>
                <a:noFill/>
              </a:ln>
              <a:solidFill>
                <a:srgbClr val="000000"/>
              </a:solidFill>
              <a:effectLst/>
              <a:uLnTx/>
              <a:uFillTx/>
              <a:latin typeface="Calibri" panose="020F0502020204030204" pitchFamily="34" charset="0"/>
              <a:ea typeface="+mn-ea"/>
              <a:cs typeface="Arial" panose="020B0604020202020204" pitchFamily="34" charset="0"/>
            </a:endParaRPr>
          </a:p>
        </p:txBody>
      </p:sp>
      <p:sp>
        <p:nvSpPr>
          <p:cNvPr id="34820" name="Rectangle 2">
            <a:extLst>
              <a:ext uri="{FF2B5EF4-FFF2-40B4-BE49-F238E27FC236}">
                <a16:creationId xmlns:a16="http://schemas.microsoft.com/office/drawing/2014/main" id="{DBECA83C-BA50-4B4A-9633-451259A92EF5}"/>
              </a:ext>
            </a:extLst>
          </p:cNvPr>
          <p:cNvSpPr txBox="1">
            <a:spLocks noGrp="1" noChangeArrowheads="1"/>
          </p:cNvSpPr>
          <p:nvPr>
            <p:ph type="body"/>
          </p:nvPr>
        </p:nvSpPr>
        <p:spPr>
          <a:xfrm>
            <a:off x="684213" y="4341813"/>
            <a:ext cx="5427662" cy="4057650"/>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ltLang="it-IT"/>
          </a:p>
        </p:txBody>
      </p:sp>
    </p:spTree>
    <p:extLst>
      <p:ext uri="{BB962C8B-B14F-4D97-AF65-F5344CB8AC3E}">
        <p14:creationId xmlns:p14="http://schemas.microsoft.com/office/powerpoint/2010/main" val="20291107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346" name="Text Box 1"/>
          <p:cNvSpPr txBox="1">
            <a:spLocks noChangeArrowheads="1"/>
          </p:cNvSpPr>
          <p:nvPr/>
        </p:nvSpPr>
        <p:spPr bwMode="auto">
          <a:xfrm>
            <a:off x="909161" y="753943"/>
            <a:ext cx="4961559" cy="3707016"/>
          </a:xfrm>
          <a:prstGeom prst="rect">
            <a:avLst/>
          </a:prstGeom>
          <a:solidFill>
            <a:srgbClr val="FFFFFF"/>
          </a:solidFill>
          <a:ln w="9360">
            <a:solidFill>
              <a:srgbClr val="000000"/>
            </a:solidFill>
            <a:miter lim="800000"/>
            <a:headEnd/>
            <a:tailEnd/>
          </a:ln>
        </p:spPr>
        <p:txBody>
          <a:bodyPr wrap="none" lIns="92943" tIns="46472" rIns="92943" bIns="46472" anchor="ctr"/>
          <a:lstStyle/>
          <a:p>
            <a:pPr marL="0" marR="0" lvl="0" indent="0" algn="l" defTabSz="447675" rtl="0" eaLnBrk="0" fontAlgn="base" latinLnBrk="0" hangingPunct="0">
              <a:lnSpc>
                <a:spcPct val="80000"/>
              </a:lnSpc>
              <a:spcBef>
                <a:spcPts val="800"/>
              </a:spcBef>
              <a:spcAft>
                <a:spcPct val="0"/>
              </a:spcAft>
              <a:buClr>
                <a:srgbClr val="000000"/>
              </a:buClr>
              <a:buSzPct val="100000"/>
              <a:buFont typeface="Times New Roman" panose="02020603050405020304" pitchFamily="18" charset="0"/>
              <a:buNone/>
              <a:tabLst/>
              <a:defRPr/>
            </a:pPr>
            <a:endParaRPr kumimoji="0" lang="it-IT" altLang="it-IT" sz="2000" b="0" i="0" u="none" strike="noStrike" kern="1200" cap="none" spc="0" normalizeH="0" baseline="0" noProof="0">
              <a:ln>
                <a:noFill/>
              </a:ln>
              <a:solidFill>
                <a:srgbClr val="000000"/>
              </a:solidFill>
              <a:effectLst/>
              <a:uLnTx/>
              <a:uFillTx/>
              <a:latin typeface="Calibri" panose="020F0502020204030204" pitchFamily="34" charset="0"/>
              <a:ea typeface="+mn-ea"/>
              <a:cs typeface="Arial" panose="020B0604020202020204" pitchFamily="34" charset="0"/>
            </a:endParaRPr>
          </a:p>
        </p:txBody>
      </p:sp>
      <p:sp>
        <p:nvSpPr>
          <p:cNvPr id="57347" name="Rectangle 2"/>
          <p:cNvSpPr>
            <a:spLocks noGrp="1" noChangeArrowheads="1"/>
          </p:cNvSpPr>
          <p:nvPr>
            <p:ph type="body"/>
          </p:nvPr>
        </p:nvSpPr>
        <p:spPr>
          <a:xfrm>
            <a:off x="677827" y="4713345"/>
            <a:ext cx="5416139" cy="4446491"/>
          </a:xfrm>
          <a:noFill/>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it-IT" altLang="it-IT"/>
          </a:p>
        </p:txBody>
      </p:sp>
    </p:spTree>
    <p:extLst>
      <p:ext uri="{BB962C8B-B14F-4D97-AF65-F5344CB8AC3E}">
        <p14:creationId xmlns:p14="http://schemas.microsoft.com/office/powerpoint/2010/main" val="14268242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346" name="Text Box 1"/>
          <p:cNvSpPr txBox="1">
            <a:spLocks noChangeArrowheads="1"/>
          </p:cNvSpPr>
          <p:nvPr/>
        </p:nvSpPr>
        <p:spPr bwMode="auto">
          <a:xfrm>
            <a:off x="909161" y="753943"/>
            <a:ext cx="4961559" cy="3707016"/>
          </a:xfrm>
          <a:prstGeom prst="rect">
            <a:avLst/>
          </a:prstGeom>
          <a:solidFill>
            <a:srgbClr val="FFFFFF"/>
          </a:solidFill>
          <a:ln w="9360">
            <a:solidFill>
              <a:srgbClr val="000000"/>
            </a:solidFill>
            <a:miter lim="800000"/>
            <a:headEnd/>
            <a:tailEnd/>
          </a:ln>
        </p:spPr>
        <p:txBody>
          <a:bodyPr wrap="none" lIns="92943" tIns="46472" rIns="92943" bIns="46472" anchor="ctr"/>
          <a:lstStyle/>
          <a:p>
            <a:pPr>
              <a:buFont typeface="Times New Roman" panose="02020603050405020304" pitchFamily="18" charset="0"/>
              <a:buNone/>
            </a:pPr>
            <a:endParaRPr lang="it-IT" altLang="it-IT"/>
          </a:p>
        </p:txBody>
      </p:sp>
      <p:sp>
        <p:nvSpPr>
          <p:cNvPr id="57347" name="Rectangle 2"/>
          <p:cNvSpPr>
            <a:spLocks noGrp="1" noChangeArrowheads="1"/>
          </p:cNvSpPr>
          <p:nvPr>
            <p:ph type="body"/>
          </p:nvPr>
        </p:nvSpPr>
        <p:spPr>
          <a:xfrm>
            <a:off x="677827" y="4713345"/>
            <a:ext cx="5416139" cy="4446491"/>
          </a:xfrm>
          <a:noFill/>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it-IT" altLang="it-IT"/>
          </a:p>
        </p:txBody>
      </p:sp>
    </p:spTree>
    <p:extLst>
      <p:ext uri="{BB962C8B-B14F-4D97-AF65-F5344CB8AC3E}">
        <p14:creationId xmlns:p14="http://schemas.microsoft.com/office/powerpoint/2010/main" val="21234441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lvl1pPr>
              <a:defRPr/>
            </a:lvl1pPr>
          </a:lstStyle>
          <a:p>
            <a:pPr>
              <a:defRPr/>
            </a:pPr>
            <a:fld id="{E438E899-AB8B-4A7E-AC60-1EBC9814C300}" type="datetimeFigureOut">
              <a:rPr lang="it-IT"/>
              <a:pPr>
                <a:defRPr/>
              </a:pPr>
              <a:t>18/04/2023</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16C34FA9-8DA6-491A-8F5C-3747B8D47424}" type="slidenum">
              <a:rPr lang="it-IT"/>
              <a:pPr>
                <a:defRPr/>
              </a:pPr>
              <a:t>‹N›</a:t>
            </a:fld>
            <a:endParaRPr lang="it-IT"/>
          </a:p>
        </p:txBody>
      </p:sp>
    </p:spTree>
    <p:extLst>
      <p:ext uri="{BB962C8B-B14F-4D97-AF65-F5344CB8AC3E}">
        <p14:creationId xmlns:p14="http://schemas.microsoft.com/office/powerpoint/2010/main" val="40548671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2DF82B95-A3C3-4576-AE91-715BF3EBDFDB}" type="datetimeFigureOut">
              <a:rPr lang="it-IT"/>
              <a:pPr>
                <a:defRPr/>
              </a:pPr>
              <a:t>18/04/2023</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E5B98341-FE18-4E0C-BA50-8B6A45061007}" type="slidenum">
              <a:rPr lang="it-IT"/>
              <a:pPr>
                <a:defRPr/>
              </a:pPr>
              <a:t>‹N›</a:t>
            </a:fld>
            <a:endParaRPr lang="it-IT"/>
          </a:p>
        </p:txBody>
      </p:sp>
    </p:spTree>
    <p:extLst>
      <p:ext uri="{BB962C8B-B14F-4D97-AF65-F5344CB8AC3E}">
        <p14:creationId xmlns:p14="http://schemas.microsoft.com/office/powerpoint/2010/main" val="20881898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fld id="{8EC8E6A3-287B-4394-B870-5167C206BBC3}" type="datetimeFigureOut">
              <a:rPr lang="it-IT"/>
              <a:pPr>
                <a:defRPr/>
              </a:pPr>
              <a:t>18/04/2023</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814D0F1A-F6D7-4BD2-B9D6-C7A2A16FCD46}" type="slidenum">
              <a:rPr lang="it-IT"/>
              <a:pPr>
                <a:defRPr/>
              </a:pPr>
              <a:t>‹N›</a:t>
            </a:fld>
            <a:endParaRPr lang="it-IT"/>
          </a:p>
        </p:txBody>
      </p:sp>
    </p:spTree>
    <p:extLst>
      <p:ext uri="{BB962C8B-B14F-4D97-AF65-F5344CB8AC3E}">
        <p14:creationId xmlns:p14="http://schemas.microsoft.com/office/powerpoint/2010/main" val="33701046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fld id="{EEE0202A-B4B2-4560-BCC3-2BB0F2BE6B1A}" type="datetimeFigureOut">
              <a:rPr lang="it-IT"/>
              <a:pPr>
                <a:defRPr/>
              </a:pPr>
              <a:t>18/04/2023</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F153101C-A902-4E2C-A737-1671E717F6B6}" type="slidenum">
              <a:rPr lang="it-IT"/>
              <a:pPr>
                <a:defRPr/>
              </a:pPr>
              <a:t>‹N›</a:t>
            </a:fld>
            <a:endParaRPr lang="it-IT"/>
          </a:p>
        </p:txBody>
      </p:sp>
    </p:spTree>
    <p:extLst>
      <p:ext uri="{BB962C8B-B14F-4D97-AF65-F5344CB8AC3E}">
        <p14:creationId xmlns:p14="http://schemas.microsoft.com/office/powerpoint/2010/main" val="30892377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8"/>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2"/>
            <a:ext cx="6400800" cy="1752600"/>
          </a:xfrm>
        </p:spPr>
        <p:txBody>
          <a:bodyPr/>
          <a:lstStyle>
            <a:lvl1pPr marL="0" indent="0" algn="ctr">
              <a:buNone/>
              <a:defRPr/>
            </a:lvl1pPr>
            <a:lvl2pPr marL="457059" indent="0" algn="ctr">
              <a:buNone/>
              <a:defRPr/>
            </a:lvl2pPr>
            <a:lvl3pPr marL="914116" indent="0" algn="ctr">
              <a:buNone/>
              <a:defRPr/>
            </a:lvl3pPr>
            <a:lvl4pPr marL="1371174" indent="0" algn="ctr">
              <a:buNone/>
              <a:defRPr/>
            </a:lvl4pPr>
            <a:lvl5pPr marL="1828231" indent="0" algn="ctr">
              <a:buNone/>
              <a:defRPr/>
            </a:lvl5pPr>
            <a:lvl6pPr marL="2285289" indent="0" algn="ctr">
              <a:buNone/>
              <a:defRPr/>
            </a:lvl6pPr>
            <a:lvl7pPr marL="2742346" indent="0" algn="ctr">
              <a:buNone/>
              <a:defRPr/>
            </a:lvl7pPr>
            <a:lvl8pPr marL="3199404" indent="0" algn="ctr">
              <a:buNone/>
              <a:defRPr/>
            </a:lvl8pPr>
            <a:lvl9pPr marL="3656462" indent="0" algn="ctr">
              <a:buNone/>
              <a:defRPr/>
            </a:lvl9pPr>
          </a:lstStyle>
          <a:p>
            <a:r>
              <a:rPr lang="it-IT"/>
              <a:t>Fare clic per modificare lo stile del sottotitolo dello schema</a:t>
            </a:r>
          </a:p>
        </p:txBody>
      </p:sp>
      <p:sp>
        <p:nvSpPr>
          <p:cNvPr id="4" name="Rectangle 6">
            <a:extLst>
              <a:ext uri="{FF2B5EF4-FFF2-40B4-BE49-F238E27FC236}">
                <a16:creationId xmlns:a16="http://schemas.microsoft.com/office/drawing/2014/main" id="{1BBC4656-26C3-4461-BA62-33993B750F18}"/>
              </a:ext>
            </a:extLst>
          </p:cNvPr>
          <p:cNvSpPr>
            <a:spLocks noGrp="1" noChangeArrowheads="1"/>
          </p:cNvSpPr>
          <p:nvPr>
            <p:ph type="dt" idx="10"/>
          </p:nvPr>
        </p:nvSpPr>
        <p:spPr>
          <a:ln/>
        </p:spPr>
        <p:txBody>
          <a:bodyPr/>
          <a:lstStyle>
            <a:lvl1pPr>
              <a:defRPr/>
            </a:lvl1pPr>
          </a:lstStyle>
          <a:p>
            <a:pPr>
              <a:defRPr/>
            </a:pPr>
            <a:fld id="{5072F37F-F2AE-4598-99A7-3D1C9A8D3FA3}" type="datetime1">
              <a:rPr lang="it-IT" altLang="it-IT"/>
              <a:pPr>
                <a:defRPr/>
              </a:pPr>
              <a:t>18/04/2023</a:t>
            </a:fld>
            <a:endParaRPr lang="it-IT" altLang="it-IT"/>
          </a:p>
        </p:txBody>
      </p:sp>
      <p:sp>
        <p:nvSpPr>
          <p:cNvPr id="5" name="Rectangle 8">
            <a:extLst>
              <a:ext uri="{FF2B5EF4-FFF2-40B4-BE49-F238E27FC236}">
                <a16:creationId xmlns:a16="http://schemas.microsoft.com/office/drawing/2014/main" id="{D8722A36-26E9-4BCC-9B4E-04B2EEA202C5}"/>
              </a:ext>
            </a:extLst>
          </p:cNvPr>
          <p:cNvSpPr>
            <a:spLocks noGrp="1" noChangeArrowheads="1"/>
          </p:cNvSpPr>
          <p:nvPr>
            <p:ph type="sldNum" idx="11"/>
          </p:nvPr>
        </p:nvSpPr>
        <p:spPr>
          <a:ln/>
        </p:spPr>
        <p:txBody>
          <a:bodyPr/>
          <a:lstStyle>
            <a:lvl1pPr>
              <a:defRPr/>
            </a:lvl1pPr>
          </a:lstStyle>
          <a:p>
            <a:pPr>
              <a:defRPr/>
            </a:pPr>
            <a:fld id="{CBAA9D7D-3607-4A32-A607-AA625F761607}" type="slidenum">
              <a:rPr lang="it-IT" altLang="it-IT"/>
              <a:pPr>
                <a:defRPr/>
              </a:pPr>
              <a:t>‹N›</a:t>
            </a:fld>
            <a:endParaRPr lang="it-IT" altLang="it-IT"/>
          </a:p>
        </p:txBody>
      </p:sp>
    </p:spTree>
    <p:extLst>
      <p:ext uri="{BB962C8B-B14F-4D97-AF65-F5344CB8AC3E}">
        <p14:creationId xmlns:p14="http://schemas.microsoft.com/office/powerpoint/2010/main" val="31275745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6">
            <a:extLst>
              <a:ext uri="{FF2B5EF4-FFF2-40B4-BE49-F238E27FC236}">
                <a16:creationId xmlns:a16="http://schemas.microsoft.com/office/drawing/2014/main" id="{A702A160-DC86-4AE2-9756-CDAB1D0A3274}"/>
              </a:ext>
            </a:extLst>
          </p:cNvPr>
          <p:cNvSpPr>
            <a:spLocks noGrp="1" noChangeArrowheads="1"/>
          </p:cNvSpPr>
          <p:nvPr>
            <p:ph type="dt" idx="10"/>
          </p:nvPr>
        </p:nvSpPr>
        <p:spPr>
          <a:ln/>
        </p:spPr>
        <p:txBody>
          <a:bodyPr/>
          <a:lstStyle>
            <a:lvl1pPr>
              <a:defRPr/>
            </a:lvl1pPr>
          </a:lstStyle>
          <a:p>
            <a:pPr>
              <a:defRPr/>
            </a:pPr>
            <a:fld id="{309C5EFB-D45A-4EBF-83C2-447B8B9569F4}" type="datetime1">
              <a:rPr lang="it-IT" altLang="it-IT"/>
              <a:pPr>
                <a:defRPr/>
              </a:pPr>
              <a:t>18/04/2023</a:t>
            </a:fld>
            <a:endParaRPr lang="it-IT" altLang="it-IT"/>
          </a:p>
        </p:txBody>
      </p:sp>
      <p:sp>
        <p:nvSpPr>
          <p:cNvPr id="5" name="Rectangle 8">
            <a:extLst>
              <a:ext uri="{FF2B5EF4-FFF2-40B4-BE49-F238E27FC236}">
                <a16:creationId xmlns:a16="http://schemas.microsoft.com/office/drawing/2014/main" id="{C3A5D1B8-CD91-4C70-B383-D88AE3B169E4}"/>
              </a:ext>
            </a:extLst>
          </p:cNvPr>
          <p:cNvSpPr>
            <a:spLocks noGrp="1" noChangeArrowheads="1"/>
          </p:cNvSpPr>
          <p:nvPr>
            <p:ph type="sldNum" idx="11"/>
          </p:nvPr>
        </p:nvSpPr>
        <p:spPr>
          <a:ln/>
        </p:spPr>
        <p:txBody>
          <a:bodyPr/>
          <a:lstStyle>
            <a:lvl1pPr>
              <a:defRPr/>
            </a:lvl1pPr>
          </a:lstStyle>
          <a:p>
            <a:pPr>
              <a:defRPr/>
            </a:pPr>
            <a:fld id="{5CBAEBC8-CA90-4A1C-9222-FB50C9B99D02}" type="slidenum">
              <a:rPr lang="it-IT" altLang="it-IT"/>
              <a:pPr>
                <a:defRPr/>
              </a:pPr>
              <a:t>‹N›</a:t>
            </a:fld>
            <a:endParaRPr lang="it-IT" altLang="it-IT"/>
          </a:p>
        </p:txBody>
      </p:sp>
    </p:spTree>
    <p:extLst>
      <p:ext uri="{BB962C8B-B14F-4D97-AF65-F5344CB8AC3E}">
        <p14:creationId xmlns:p14="http://schemas.microsoft.com/office/powerpoint/2010/main" val="617985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3"/>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6"/>
            <a:ext cx="7772400" cy="1500187"/>
          </a:xfrm>
        </p:spPr>
        <p:txBody>
          <a:bodyPr anchor="b"/>
          <a:lstStyle>
            <a:lvl1pPr marL="0" indent="0">
              <a:buNone/>
              <a:defRPr sz="2000"/>
            </a:lvl1pPr>
            <a:lvl2pPr marL="457059" indent="0">
              <a:buNone/>
              <a:defRPr sz="1800"/>
            </a:lvl2pPr>
            <a:lvl3pPr marL="914116" indent="0">
              <a:buNone/>
              <a:defRPr sz="1600"/>
            </a:lvl3pPr>
            <a:lvl4pPr marL="1371174" indent="0">
              <a:buNone/>
              <a:defRPr sz="1400"/>
            </a:lvl4pPr>
            <a:lvl5pPr marL="1828231" indent="0">
              <a:buNone/>
              <a:defRPr sz="1400"/>
            </a:lvl5pPr>
            <a:lvl6pPr marL="2285289" indent="0">
              <a:buNone/>
              <a:defRPr sz="1400"/>
            </a:lvl6pPr>
            <a:lvl7pPr marL="2742346" indent="0">
              <a:buNone/>
              <a:defRPr sz="1400"/>
            </a:lvl7pPr>
            <a:lvl8pPr marL="3199404" indent="0">
              <a:buNone/>
              <a:defRPr sz="1400"/>
            </a:lvl8pPr>
            <a:lvl9pPr marL="3656462" indent="0">
              <a:buNone/>
              <a:defRPr sz="1400"/>
            </a:lvl9pPr>
          </a:lstStyle>
          <a:p>
            <a:pPr lvl="0"/>
            <a:r>
              <a:rPr lang="it-IT"/>
              <a:t>Fare clic per modificare stili del testo dello schema</a:t>
            </a:r>
          </a:p>
        </p:txBody>
      </p:sp>
      <p:sp>
        <p:nvSpPr>
          <p:cNvPr id="4" name="Rectangle 6">
            <a:extLst>
              <a:ext uri="{FF2B5EF4-FFF2-40B4-BE49-F238E27FC236}">
                <a16:creationId xmlns:a16="http://schemas.microsoft.com/office/drawing/2014/main" id="{DCB24842-90EA-4A8D-A87B-3FD5DB7C9E8F}"/>
              </a:ext>
            </a:extLst>
          </p:cNvPr>
          <p:cNvSpPr>
            <a:spLocks noGrp="1" noChangeArrowheads="1"/>
          </p:cNvSpPr>
          <p:nvPr>
            <p:ph type="dt" idx="10"/>
          </p:nvPr>
        </p:nvSpPr>
        <p:spPr>
          <a:ln/>
        </p:spPr>
        <p:txBody>
          <a:bodyPr/>
          <a:lstStyle>
            <a:lvl1pPr>
              <a:defRPr/>
            </a:lvl1pPr>
          </a:lstStyle>
          <a:p>
            <a:pPr>
              <a:defRPr/>
            </a:pPr>
            <a:fld id="{DC7910F0-F3B6-44DF-8FDD-70F58DC54642}" type="datetime1">
              <a:rPr lang="it-IT" altLang="it-IT"/>
              <a:pPr>
                <a:defRPr/>
              </a:pPr>
              <a:t>18/04/2023</a:t>
            </a:fld>
            <a:endParaRPr lang="it-IT" altLang="it-IT"/>
          </a:p>
        </p:txBody>
      </p:sp>
      <p:sp>
        <p:nvSpPr>
          <p:cNvPr id="5" name="Rectangle 8">
            <a:extLst>
              <a:ext uri="{FF2B5EF4-FFF2-40B4-BE49-F238E27FC236}">
                <a16:creationId xmlns:a16="http://schemas.microsoft.com/office/drawing/2014/main" id="{331DEA50-8AA1-4714-B280-0D28C0C50723}"/>
              </a:ext>
            </a:extLst>
          </p:cNvPr>
          <p:cNvSpPr>
            <a:spLocks noGrp="1" noChangeArrowheads="1"/>
          </p:cNvSpPr>
          <p:nvPr>
            <p:ph type="sldNum" idx="11"/>
          </p:nvPr>
        </p:nvSpPr>
        <p:spPr>
          <a:ln/>
        </p:spPr>
        <p:txBody>
          <a:bodyPr/>
          <a:lstStyle>
            <a:lvl1pPr>
              <a:defRPr/>
            </a:lvl1pPr>
          </a:lstStyle>
          <a:p>
            <a:pPr>
              <a:defRPr/>
            </a:pPr>
            <a:fld id="{6E036991-0526-43FB-B2B8-785631B9DCBB}" type="slidenum">
              <a:rPr lang="it-IT" altLang="it-IT"/>
              <a:pPr>
                <a:defRPr/>
              </a:pPr>
              <a:t>‹N›</a:t>
            </a:fld>
            <a:endParaRPr lang="it-IT" altLang="it-IT"/>
          </a:p>
        </p:txBody>
      </p:sp>
    </p:spTree>
    <p:extLst>
      <p:ext uri="{BB962C8B-B14F-4D97-AF65-F5344CB8AC3E}">
        <p14:creationId xmlns:p14="http://schemas.microsoft.com/office/powerpoint/2010/main" val="40065336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7013" cy="45227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6613" y="1600200"/>
            <a:ext cx="4037012" cy="45227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Rectangle 6">
            <a:extLst>
              <a:ext uri="{FF2B5EF4-FFF2-40B4-BE49-F238E27FC236}">
                <a16:creationId xmlns:a16="http://schemas.microsoft.com/office/drawing/2014/main" id="{A86E97C4-A605-403F-9E66-8621F4E12195}"/>
              </a:ext>
            </a:extLst>
          </p:cNvPr>
          <p:cNvSpPr>
            <a:spLocks noGrp="1" noChangeArrowheads="1"/>
          </p:cNvSpPr>
          <p:nvPr>
            <p:ph type="dt" idx="10"/>
          </p:nvPr>
        </p:nvSpPr>
        <p:spPr>
          <a:ln/>
        </p:spPr>
        <p:txBody>
          <a:bodyPr/>
          <a:lstStyle>
            <a:lvl1pPr>
              <a:defRPr/>
            </a:lvl1pPr>
          </a:lstStyle>
          <a:p>
            <a:pPr>
              <a:defRPr/>
            </a:pPr>
            <a:fld id="{4600D572-6AE4-4A8B-B418-1F717C2A732B}" type="datetime1">
              <a:rPr lang="it-IT" altLang="it-IT"/>
              <a:pPr>
                <a:defRPr/>
              </a:pPr>
              <a:t>18/04/2023</a:t>
            </a:fld>
            <a:endParaRPr lang="it-IT" altLang="it-IT"/>
          </a:p>
        </p:txBody>
      </p:sp>
      <p:sp>
        <p:nvSpPr>
          <p:cNvPr id="6" name="Rectangle 8">
            <a:extLst>
              <a:ext uri="{FF2B5EF4-FFF2-40B4-BE49-F238E27FC236}">
                <a16:creationId xmlns:a16="http://schemas.microsoft.com/office/drawing/2014/main" id="{A68D1AEC-803A-4605-9F7B-BE746A7EC8DF}"/>
              </a:ext>
            </a:extLst>
          </p:cNvPr>
          <p:cNvSpPr>
            <a:spLocks noGrp="1" noChangeArrowheads="1"/>
          </p:cNvSpPr>
          <p:nvPr>
            <p:ph type="sldNum" idx="11"/>
          </p:nvPr>
        </p:nvSpPr>
        <p:spPr>
          <a:ln/>
        </p:spPr>
        <p:txBody>
          <a:bodyPr/>
          <a:lstStyle>
            <a:lvl1pPr>
              <a:defRPr/>
            </a:lvl1pPr>
          </a:lstStyle>
          <a:p>
            <a:pPr>
              <a:defRPr/>
            </a:pPr>
            <a:fld id="{64351823-29F5-4E03-B91B-A38A69AE70AD}" type="slidenum">
              <a:rPr lang="it-IT" altLang="it-IT"/>
              <a:pPr>
                <a:defRPr/>
              </a:pPr>
              <a:t>‹N›</a:t>
            </a:fld>
            <a:endParaRPr lang="it-IT" altLang="it-IT"/>
          </a:p>
        </p:txBody>
      </p:sp>
    </p:spTree>
    <p:extLst>
      <p:ext uri="{BB962C8B-B14F-4D97-AF65-F5344CB8AC3E}">
        <p14:creationId xmlns:p14="http://schemas.microsoft.com/office/powerpoint/2010/main" val="6403775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4"/>
            <a:ext cx="4040188" cy="639762"/>
          </a:xfrm>
        </p:spPr>
        <p:txBody>
          <a:bodyPr anchor="b"/>
          <a:lstStyle>
            <a:lvl1pPr marL="0" indent="0">
              <a:buNone/>
              <a:defRPr sz="2400" b="1"/>
            </a:lvl1pPr>
            <a:lvl2pPr marL="457059" indent="0">
              <a:buNone/>
              <a:defRPr sz="2000" b="1"/>
            </a:lvl2pPr>
            <a:lvl3pPr marL="914116" indent="0">
              <a:buNone/>
              <a:defRPr sz="1800" b="1"/>
            </a:lvl3pPr>
            <a:lvl4pPr marL="1371174" indent="0">
              <a:buNone/>
              <a:defRPr sz="1600" b="1"/>
            </a:lvl4pPr>
            <a:lvl5pPr marL="1828231" indent="0">
              <a:buNone/>
              <a:defRPr sz="1600" b="1"/>
            </a:lvl5pPr>
            <a:lvl6pPr marL="2285289" indent="0">
              <a:buNone/>
              <a:defRPr sz="1600" b="1"/>
            </a:lvl6pPr>
            <a:lvl7pPr marL="2742346" indent="0">
              <a:buNone/>
              <a:defRPr sz="1600" b="1"/>
            </a:lvl7pPr>
            <a:lvl8pPr marL="3199404" indent="0">
              <a:buNone/>
              <a:defRPr sz="1600" b="1"/>
            </a:lvl8pPr>
            <a:lvl9pPr marL="3656462"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4"/>
            <a:ext cx="4041775" cy="639762"/>
          </a:xfrm>
        </p:spPr>
        <p:txBody>
          <a:bodyPr anchor="b"/>
          <a:lstStyle>
            <a:lvl1pPr marL="0" indent="0">
              <a:buNone/>
              <a:defRPr sz="2400" b="1"/>
            </a:lvl1pPr>
            <a:lvl2pPr marL="457059" indent="0">
              <a:buNone/>
              <a:defRPr sz="2000" b="1"/>
            </a:lvl2pPr>
            <a:lvl3pPr marL="914116" indent="0">
              <a:buNone/>
              <a:defRPr sz="1800" b="1"/>
            </a:lvl3pPr>
            <a:lvl4pPr marL="1371174" indent="0">
              <a:buNone/>
              <a:defRPr sz="1600" b="1"/>
            </a:lvl4pPr>
            <a:lvl5pPr marL="1828231" indent="0">
              <a:buNone/>
              <a:defRPr sz="1600" b="1"/>
            </a:lvl5pPr>
            <a:lvl6pPr marL="2285289" indent="0">
              <a:buNone/>
              <a:defRPr sz="1600" b="1"/>
            </a:lvl6pPr>
            <a:lvl7pPr marL="2742346" indent="0">
              <a:buNone/>
              <a:defRPr sz="1600" b="1"/>
            </a:lvl7pPr>
            <a:lvl8pPr marL="3199404" indent="0">
              <a:buNone/>
              <a:defRPr sz="1600" b="1"/>
            </a:lvl8pPr>
            <a:lvl9pPr marL="3656462"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Rectangle 6">
            <a:extLst>
              <a:ext uri="{FF2B5EF4-FFF2-40B4-BE49-F238E27FC236}">
                <a16:creationId xmlns:a16="http://schemas.microsoft.com/office/drawing/2014/main" id="{4A47F835-64AA-4193-9398-69315D7E6810}"/>
              </a:ext>
            </a:extLst>
          </p:cNvPr>
          <p:cNvSpPr>
            <a:spLocks noGrp="1" noChangeArrowheads="1"/>
          </p:cNvSpPr>
          <p:nvPr>
            <p:ph type="dt" idx="10"/>
          </p:nvPr>
        </p:nvSpPr>
        <p:spPr>
          <a:ln/>
        </p:spPr>
        <p:txBody>
          <a:bodyPr/>
          <a:lstStyle>
            <a:lvl1pPr>
              <a:defRPr/>
            </a:lvl1pPr>
          </a:lstStyle>
          <a:p>
            <a:pPr>
              <a:defRPr/>
            </a:pPr>
            <a:fld id="{92521674-55D0-4AC4-8173-E0E121F461A0}" type="datetime1">
              <a:rPr lang="it-IT" altLang="it-IT"/>
              <a:pPr>
                <a:defRPr/>
              </a:pPr>
              <a:t>18/04/2023</a:t>
            </a:fld>
            <a:endParaRPr lang="it-IT" altLang="it-IT"/>
          </a:p>
        </p:txBody>
      </p:sp>
      <p:sp>
        <p:nvSpPr>
          <p:cNvPr id="8" name="Rectangle 8">
            <a:extLst>
              <a:ext uri="{FF2B5EF4-FFF2-40B4-BE49-F238E27FC236}">
                <a16:creationId xmlns:a16="http://schemas.microsoft.com/office/drawing/2014/main" id="{28ABA922-F371-478E-ABD7-09EC1FF08BA3}"/>
              </a:ext>
            </a:extLst>
          </p:cNvPr>
          <p:cNvSpPr>
            <a:spLocks noGrp="1" noChangeArrowheads="1"/>
          </p:cNvSpPr>
          <p:nvPr>
            <p:ph type="sldNum" idx="11"/>
          </p:nvPr>
        </p:nvSpPr>
        <p:spPr>
          <a:ln/>
        </p:spPr>
        <p:txBody>
          <a:bodyPr/>
          <a:lstStyle>
            <a:lvl1pPr>
              <a:defRPr/>
            </a:lvl1pPr>
          </a:lstStyle>
          <a:p>
            <a:pPr>
              <a:defRPr/>
            </a:pPr>
            <a:fld id="{3EBB17DA-019E-42A0-AC92-2F6D9FAE1C7F}" type="slidenum">
              <a:rPr lang="it-IT" altLang="it-IT"/>
              <a:pPr>
                <a:defRPr/>
              </a:pPr>
              <a:t>‹N›</a:t>
            </a:fld>
            <a:endParaRPr lang="it-IT" altLang="it-IT"/>
          </a:p>
        </p:txBody>
      </p:sp>
    </p:spTree>
    <p:extLst>
      <p:ext uri="{BB962C8B-B14F-4D97-AF65-F5344CB8AC3E}">
        <p14:creationId xmlns:p14="http://schemas.microsoft.com/office/powerpoint/2010/main" val="168766855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Rectangle 6">
            <a:extLst>
              <a:ext uri="{FF2B5EF4-FFF2-40B4-BE49-F238E27FC236}">
                <a16:creationId xmlns:a16="http://schemas.microsoft.com/office/drawing/2014/main" id="{06DED943-1D66-4B73-AA6A-34F71271E8FB}"/>
              </a:ext>
            </a:extLst>
          </p:cNvPr>
          <p:cNvSpPr>
            <a:spLocks noGrp="1" noChangeArrowheads="1"/>
          </p:cNvSpPr>
          <p:nvPr>
            <p:ph type="dt" idx="10"/>
          </p:nvPr>
        </p:nvSpPr>
        <p:spPr>
          <a:ln/>
        </p:spPr>
        <p:txBody>
          <a:bodyPr/>
          <a:lstStyle>
            <a:lvl1pPr>
              <a:defRPr/>
            </a:lvl1pPr>
          </a:lstStyle>
          <a:p>
            <a:pPr>
              <a:defRPr/>
            </a:pPr>
            <a:fld id="{07DF0BBA-98F0-45AD-A218-4D5B0F9B5446}" type="datetime1">
              <a:rPr lang="it-IT" altLang="it-IT"/>
              <a:pPr>
                <a:defRPr/>
              </a:pPr>
              <a:t>18/04/2023</a:t>
            </a:fld>
            <a:endParaRPr lang="it-IT" altLang="it-IT"/>
          </a:p>
        </p:txBody>
      </p:sp>
      <p:sp>
        <p:nvSpPr>
          <p:cNvPr id="4" name="Rectangle 8">
            <a:extLst>
              <a:ext uri="{FF2B5EF4-FFF2-40B4-BE49-F238E27FC236}">
                <a16:creationId xmlns:a16="http://schemas.microsoft.com/office/drawing/2014/main" id="{82137232-D0A4-417B-AF3E-041F60DF776A}"/>
              </a:ext>
            </a:extLst>
          </p:cNvPr>
          <p:cNvSpPr>
            <a:spLocks noGrp="1" noChangeArrowheads="1"/>
          </p:cNvSpPr>
          <p:nvPr>
            <p:ph type="sldNum" idx="11"/>
          </p:nvPr>
        </p:nvSpPr>
        <p:spPr>
          <a:ln/>
        </p:spPr>
        <p:txBody>
          <a:bodyPr/>
          <a:lstStyle>
            <a:lvl1pPr>
              <a:defRPr/>
            </a:lvl1pPr>
          </a:lstStyle>
          <a:p>
            <a:pPr>
              <a:defRPr/>
            </a:pPr>
            <a:fld id="{11522528-F12A-4CFF-850B-FD70814111D0}" type="slidenum">
              <a:rPr lang="it-IT" altLang="it-IT"/>
              <a:pPr>
                <a:defRPr/>
              </a:pPr>
              <a:t>‹N›</a:t>
            </a:fld>
            <a:endParaRPr lang="it-IT" altLang="it-IT"/>
          </a:p>
        </p:txBody>
      </p:sp>
    </p:spTree>
    <p:extLst>
      <p:ext uri="{BB962C8B-B14F-4D97-AF65-F5344CB8AC3E}">
        <p14:creationId xmlns:p14="http://schemas.microsoft.com/office/powerpoint/2010/main" val="338523094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6">
            <a:extLst>
              <a:ext uri="{FF2B5EF4-FFF2-40B4-BE49-F238E27FC236}">
                <a16:creationId xmlns:a16="http://schemas.microsoft.com/office/drawing/2014/main" id="{705BAA4B-C3C4-43E8-80A5-B3DE1305054B}"/>
              </a:ext>
            </a:extLst>
          </p:cNvPr>
          <p:cNvSpPr>
            <a:spLocks noGrp="1" noChangeArrowheads="1"/>
          </p:cNvSpPr>
          <p:nvPr>
            <p:ph type="dt" idx="10"/>
          </p:nvPr>
        </p:nvSpPr>
        <p:spPr>
          <a:ln/>
        </p:spPr>
        <p:txBody>
          <a:bodyPr/>
          <a:lstStyle>
            <a:lvl1pPr>
              <a:defRPr/>
            </a:lvl1pPr>
          </a:lstStyle>
          <a:p>
            <a:pPr>
              <a:defRPr/>
            </a:pPr>
            <a:fld id="{DBDF25FB-1EDB-485E-8153-5165C910A749}" type="datetime1">
              <a:rPr lang="it-IT" altLang="it-IT"/>
              <a:pPr>
                <a:defRPr/>
              </a:pPr>
              <a:t>18/04/2023</a:t>
            </a:fld>
            <a:endParaRPr lang="it-IT" altLang="it-IT"/>
          </a:p>
        </p:txBody>
      </p:sp>
      <p:sp>
        <p:nvSpPr>
          <p:cNvPr id="3" name="Rectangle 8">
            <a:extLst>
              <a:ext uri="{FF2B5EF4-FFF2-40B4-BE49-F238E27FC236}">
                <a16:creationId xmlns:a16="http://schemas.microsoft.com/office/drawing/2014/main" id="{1E5DABA6-F7C9-4E28-B1C0-9062C3FC1AA4}"/>
              </a:ext>
            </a:extLst>
          </p:cNvPr>
          <p:cNvSpPr>
            <a:spLocks noGrp="1" noChangeArrowheads="1"/>
          </p:cNvSpPr>
          <p:nvPr>
            <p:ph type="sldNum" idx="11"/>
          </p:nvPr>
        </p:nvSpPr>
        <p:spPr>
          <a:ln/>
        </p:spPr>
        <p:txBody>
          <a:bodyPr/>
          <a:lstStyle>
            <a:lvl1pPr>
              <a:defRPr/>
            </a:lvl1pPr>
          </a:lstStyle>
          <a:p>
            <a:pPr>
              <a:defRPr/>
            </a:pPr>
            <a:fld id="{35F9D367-F3CC-4172-A8A2-E8745336DCD1}" type="slidenum">
              <a:rPr lang="it-IT" altLang="it-IT"/>
              <a:pPr>
                <a:defRPr/>
              </a:pPr>
              <a:t>‹N›</a:t>
            </a:fld>
            <a:endParaRPr lang="it-IT" altLang="it-IT"/>
          </a:p>
        </p:txBody>
      </p:sp>
    </p:spTree>
    <p:extLst>
      <p:ext uri="{BB962C8B-B14F-4D97-AF65-F5344CB8AC3E}">
        <p14:creationId xmlns:p14="http://schemas.microsoft.com/office/powerpoint/2010/main" val="18881375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323528" y="44624"/>
            <a:ext cx="8229600" cy="1143000"/>
          </a:xfrm>
        </p:spPr>
        <p:txBody>
          <a:bodyPr/>
          <a:lstStyle/>
          <a:p>
            <a:r>
              <a:rPr lang="it-IT" dirty="0"/>
              <a:t>Fare clic per modificare lo stile del titolo</a:t>
            </a:r>
          </a:p>
        </p:txBody>
      </p:sp>
      <p:sp>
        <p:nvSpPr>
          <p:cNvPr id="3" name="Segnaposto contenuto 2"/>
          <p:cNvSpPr>
            <a:spLocks noGrp="1"/>
          </p:cNvSpPr>
          <p:nvPr>
            <p:ph idx="1"/>
          </p:nvPr>
        </p:nvSpPr>
        <p:spPr/>
        <p:txBody>
          <a:bodyPr/>
          <a:lstStyle/>
          <a:p>
            <a:pPr lvl="0"/>
            <a:r>
              <a:rPr lang="it-IT" dirty="0"/>
              <a:t>Fare clic per modificare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Segnaposto data 3"/>
          <p:cNvSpPr>
            <a:spLocks noGrp="1"/>
          </p:cNvSpPr>
          <p:nvPr>
            <p:ph type="dt" sz="half" idx="10"/>
          </p:nvPr>
        </p:nvSpPr>
        <p:spPr/>
        <p:txBody>
          <a:bodyPr/>
          <a:lstStyle>
            <a:lvl1pPr>
              <a:defRPr/>
            </a:lvl1pPr>
          </a:lstStyle>
          <a:p>
            <a:pPr>
              <a:defRPr/>
            </a:pPr>
            <a:fld id="{E6C6C4CC-5047-46EC-BE2A-DE8FFB6893BF}" type="datetimeFigureOut">
              <a:rPr lang="it-IT"/>
              <a:pPr>
                <a:defRPr/>
              </a:pPr>
              <a:t>18/04/2023</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3E4A36AD-2C3A-416C-BBBE-B16E8E59EC68}" type="slidenum">
              <a:rPr lang="it-IT"/>
              <a:pPr>
                <a:defRPr/>
              </a:pPr>
              <a:t>‹N›</a:t>
            </a:fld>
            <a:endParaRPr lang="it-IT"/>
          </a:p>
        </p:txBody>
      </p:sp>
    </p:spTree>
    <p:extLst>
      <p:ext uri="{BB962C8B-B14F-4D97-AF65-F5344CB8AC3E}">
        <p14:creationId xmlns:p14="http://schemas.microsoft.com/office/powerpoint/2010/main" val="145515556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2" y="273050"/>
            <a:ext cx="3008313"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3" y="273053"/>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2" y="1435103"/>
            <a:ext cx="3008313" cy="4691063"/>
          </a:xfrm>
        </p:spPr>
        <p:txBody>
          <a:bodyPr/>
          <a:lstStyle>
            <a:lvl1pPr marL="0" indent="0">
              <a:buNone/>
              <a:defRPr sz="1400"/>
            </a:lvl1pPr>
            <a:lvl2pPr marL="457059" indent="0">
              <a:buNone/>
              <a:defRPr sz="1200"/>
            </a:lvl2pPr>
            <a:lvl3pPr marL="914116" indent="0">
              <a:buNone/>
              <a:defRPr sz="1000"/>
            </a:lvl3pPr>
            <a:lvl4pPr marL="1371174" indent="0">
              <a:buNone/>
              <a:defRPr sz="900"/>
            </a:lvl4pPr>
            <a:lvl5pPr marL="1828231" indent="0">
              <a:buNone/>
              <a:defRPr sz="900"/>
            </a:lvl5pPr>
            <a:lvl6pPr marL="2285289" indent="0">
              <a:buNone/>
              <a:defRPr sz="900"/>
            </a:lvl6pPr>
            <a:lvl7pPr marL="2742346" indent="0">
              <a:buNone/>
              <a:defRPr sz="900"/>
            </a:lvl7pPr>
            <a:lvl8pPr marL="3199404" indent="0">
              <a:buNone/>
              <a:defRPr sz="900"/>
            </a:lvl8pPr>
            <a:lvl9pPr marL="3656462" indent="0">
              <a:buNone/>
              <a:defRPr sz="900"/>
            </a:lvl9pPr>
          </a:lstStyle>
          <a:p>
            <a:pPr lvl="0"/>
            <a:r>
              <a:rPr lang="it-IT"/>
              <a:t>Fare clic per modificare stili del testo dello schema</a:t>
            </a:r>
          </a:p>
        </p:txBody>
      </p:sp>
      <p:sp>
        <p:nvSpPr>
          <p:cNvPr id="5" name="Rectangle 6">
            <a:extLst>
              <a:ext uri="{FF2B5EF4-FFF2-40B4-BE49-F238E27FC236}">
                <a16:creationId xmlns:a16="http://schemas.microsoft.com/office/drawing/2014/main" id="{1BC038DC-5A8E-49F6-95CA-CC715467F143}"/>
              </a:ext>
            </a:extLst>
          </p:cNvPr>
          <p:cNvSpPr>
            <a:spLocks noGrp="1" noChangeArrowheads="1"/>
          </p:cNvSpPr>
          <p:nvPr>
            <p:ph type="dt" idx="10"/>
          </p:nvPr>
        </p:nvSpPr>
        <p:spPr>
          <a:ln/>
        </p:spPr>
        <p:txBody>
          <a:bodyPr/>
          <a:lstStyle>
            <a:lvl1pPr>
              <a:defRPr/>
            </a:lvl1pPr>
          </a:lstStyle>
          <a:p>
            <a:pPr>
              <a:defRPr/>
            </a:pPr>
            <a:fld id="{3FCA42AC-32C8-43C1-BF07-2C8D06548AE4}" type="datetime1">
              <a:rPr lang="it-IT" altLang="it-IT"/>
              <a:pPr>
                <a:defRPr/>
              </a:pPr>
              <a:t>18/04/2023</a:t>
            </a:fld>
            <a:endParaRPr lang="it-IT" altLang="it-IT"/>
          </a:p>
        </p:txBody>
      </p:sp>
      <p:sp>
        <p:nvSpPr>
          <p:cNvPr id="6" name="Rectangle 8">
            <a:extLst>
              <a:ext uri="{FF2B5EF4-FFF2-40B4-BE49-F238E27FC236}">
                <a16:creationId xmlns:a16="http://schemas.microsoft.com/office/drawing/2014/main" id="{733305FA-447D-4134-8969-B7C733210845}"/>
              </a:ext>
            </a:extLst>
          </p:cNvPr>
          <p:cNvSpPr>
            <a:spLocks noGrp="1" noChangeArrowheads="1"/>
          </p:cNvSpPr>
          <p:nvPr>
            <p:ph type="sldNum" idx="11"/>
          </p:nvPr>
        </p:nvSpPr>
        <p:spPr>
          <a:ln/>
        </p:spPr>
        <p:txBody>
          <a:bodyPr/>
          <a:lstStyle>
            <a:lvl1pPr>
              <a:defRPr/>
            </a:lvl1pPr>
          </a:lstStyle>
          <a:p>
            <a:pPr>
              <a:defRPr/>
            </a:pPr>
            <a:fld id="{372B62AF-0101-488E-A90F-48E857ACBA3A}" type="slidenum">
              <a:rPr lang="it-IT" altLang="it-IT"/>
              <a:pPr>
                <a:defRPr/>
              </a:pPr>
              <a:t>‹N›</a:t>
            </a:fld>
            <a:endParaRPr lang="it-IT" altLang="it-IT"/>
          </a:p>
        </p:txBody>
      </p:sp>
    </p:spTree>
    <p:extLst>
      <p:ext uri="{BB962C8B-B14F-4D97-AF65-F5344CB8AC3E}">
        <p14:creationId xmlns:p14="http://schemas.microsoft.com/office/powerpoint/2010/main" val="33454065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059" indent="0">
              <a:buNone/>
              <a:defRPr sz="2800"/>
            </a:lvl2pPr>
            <a:lvl3pPr marL="914116" indent="0">
              <a:buNone/>
              <a:defRPr sz="2400"/>
            </a:lvl3pPr>
            <a:lvl4pPr marL="1371174" indent="0">
              <a:buNone/>
              <a:defRPr sz="2000"/>
            </a:lvl4pPr>
            <a:lvl5pPr marL="1828231" indent="0">
              <a:buNone/>
              <a:defRPr sz="2000"/>
            </a:lvl5pPr>
            <a:lvl6pPr marL="2285289" indent="0">
              <a:buNone/>
              <a:defRPr sz="2000"/>
            </a:lvl6pPr>
            <a:lvl7pPr marL="2742346" indent="0">
              <a:buNone/>
              <a:defRPr sz="2000"/>
            </a:lvl7pPr>
            <a:lvl8pPr marL="3199404" indent="0">
              <a:buNone/>
              <a:defRPr sz="2000"/>
            </a:lvl8pPr>
            <a:lvl9pPr marL="3656462" indent="0">
              <a:buNone/>
              <a:defRPr sz="2000"/>
            </a:lvl9pPr>
          </a:lstStyle>
          <a:p>
            <a:pPr lvl="0"/>
            <a:endParaRPr lang="it-IT" noProof="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059" indent="0">
              <a:buNone/>
              <a:defRPr sz="1200"/>
            </a:lvl2pPr>
            <a:lvl3pPr marL="914116" indent="0">
              <a:buNone/>
              <a:defRPr sz="1000"/>
            </a:lvl3pPr>
            <a:lvl4pPr marL="1371174" indent="0">
              <a:buNone/>
              <a:defRPr sz="900"/>
            </a:lvl4pPr>
            <a:lvl5pPr marL="1828231" indent="0">
              <a:buNone/>
              <a:defRPr sz="900"/>
            </a:lvl5pPr>
            <a:lvl6pPr marL="2285289" indent="0">
              <a:buNone/>
              <a:defRPr sz="900"/>
            </a:lvl6pPr>
            <a:lvl7pPr marL="2742346" indent="0">
              <a:buNone/>
              <a:defRPr sz="900"/>
            </a:lvl7pPr>
            <a:lvl8pPr marL="3199404" indent="0">
              <a:buNone/>
              <a:defRPr sz="900"/>
            </a:lvl8pPr>
            <a:lvl9pPr marL="3656462" indent="0">
              <a:buNone/>
              <a:defRPr sz="900"/>
            </a:lvl9pPr>
          </a:lstStyle>
          <a:p>
            <a:pPr lvl="0"/>
            <a:r>
              <a:rPr lang="it-IT"/>
              <a:t>Fare clic per modificare stili del testo dello schema</a:t>
            </a:r>
          </a:p>
        </p:txBody>
      </p:sp>
      <p:sp>
        <p:nvSpPr>
          <p:cNvPr id="5" name="Rectangle 6">
            <a:extLst>
              <a:ext uri="{FF2B5EF4-FFF2-40B4-BE49-F238E27FC236}">
                <a16:creationId xmlns:a16="http://schemas.microsoft.com/office/drawing/2014/main" id="{98C46334-CFB7-43C9-B211-F00C00DB63FD}"/>
              </a:ext>
            </a:extLst>
          </p:cNvPr>
          <p:cNvSpPr>
            <a:spLocks noGrp="1" noChangeArrowheads="1"/>
          </p:cNvSpPr>
          <p:nvPr>
            <p:ph type="dt" idx="10"/>
          </p:nvPr>
        </p:nvSpPr>
        <p:spPr>
          <a:ln/>
        </p:spPr>
        <p:txBody>
          <a:bodyPr/>
          <a:lstStyle>
            <a:lvl1pPr>
              <a:defRPr/>
            </a:lvl1pPr>
          </a:lstStyle>
          <a:p>
            <a:pPr>
              <a:defRPr/>
            </a:pPr>
            <a:fld id="{6334CBF3-5BFC-4405-AD4C-BA915D584290}" type="datetime1">
              <a:rPr lang="it-IT" altLang="it-IT"/>
              <a:pPr>
                <a:defRPr/>
              </a:pPr>
              <a:t>18/04/2023</a:t>
            </a:fld>
            <a:endParaRPr lang="it-IT" altLang="it-IT"/>
          </a:p>
        </p:txBody>
      </p:sp>
      <p:sp>
        <p:nvSpPr>
          <p:cNvPr id="6" name="Rectangle 8">
            <a:extLst>
              <a:ext uri="{FF2B5EF4-FFF2-40B4-BE49-F238E27FC236}">
                <a16:creationId xmlns:a16="http://schemas.microsoft.com/office/drawing/2014/main" id="{6EB7CC40-A104-4462-8DDA-7BC0792779BA}"/>
              </a:ext>
            </a:extLst>
          </p:cNvPr>
          <p:cNvSpPr>
            <a:spLocks noGrp="1" noChangeArrowheads="1"/>
          </p:cNvSpPr>
          <p:nvPr>
            <p:ph type="sldNum" idx="11"/>
          </p:nvPr>
        </p:nvSpPr>
        <p:spPr>
          <a:ln/>
        </p:spPr>
        <p:txBody>
          <a:bodyPr/>
          <a:lstStyle>
            <a:lvl1pPr>
              <a:defRPr/>
            </a:lvl1pPr>
          </a:lstStyle>
          <a:p>
            <a:pPr>
              <a:defRPr/>
            </a:pPr>
            <a:fld id="{7B4E04C6-07F0-429F-8B71-FCD6191BA970}" type="slidenum">
              <a:rPr lang="it-IT" altLang="it-IT"/>
              <a:pPr>
                <a:defRPr/>
              </a:pPr>
              <a:t>‹N›</a:t>
            </a:fld>
            <a:endParaRPr lang="it-IT" altLang="it-IT"/>
          </a:p>
        </p:txBody>
      </p:sp>
    </p:spTree>
    <p:extLst>
      <p:ext uri="{BB962C8B-B14F-4D97-AF65-F5344CB8AC3E}">
        <p14:creationId xmlns:p14="http://schemas.microsoft.com/office/powerpoint/2010/main" val="200176474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6">
            <a:extLst>
              <a:ext uri="{FF2B5EF4-FFF2-40B4-BE49-F238E27FC236}">
                <a16:creationId xmlns:a16="http://schemas.microsoft.com/office/drawing/2014/main" id="{6F725CC9-6956-43C1-8D43-24AB0F1725E8}"/>
              </a:ext>
            </a:extLst>
          </p:cNvPr>
          <p:cNvSpPr>
            <a:spLocks noGrp="1" noChangeArrowheads="1"/>
          </p:cNvSpPr>
          <p:nvPr>
            <p:ph type="dt" idx="10"/>
          </p:nvPr>
        </p:nvSpPr>
        <p:spPr>
          <a:ln/>
        </p:spPr>
        <p:txBody>
          <a:bodyPr/>
          <a:lstStyle>
            <a:lvl1pPr>
              <a:defRPr/>
            </a:lvl1pPr>
          </a:lstStyle>
          <a:p>
            <a:pPr>
              <a:defRPr/>
            </a:pPr>
            <a:fld id="{1FDDA57F-AF5D-44D4-A80A-A30AC34C53E9}" type="datetime1">
              <a:rPr lang="it-IT" altLang="it-IT"/>
              <a:pPr>
                <a:defRPr/>
              </a:pPr>
              <a:t>18/04/2023</a:t>
            </a:fld>
            <a:endParaRPr lang="it-IT" altLang="it-IT"/>
          </a:p>
        </p:txBody>
      </p:sp>
      <p:sp>
        <p:nvSpPr>
          <p:cNvPr id="5" name="Rectangle 8">
            <a:extLst>
              <a:ext uri="{FF2B5EF4-FFF2-40B4-BE49-F238E27FC236}">
                <a16:creationId xmlns:a16="http://schemas.microsoft.com/office/drawing/2014/main" id="{C2BCD973-E749-408D-90B8-A560660403F8}"/>
              </a:ext>
            </a:extLst>
          </p:cNvPr>
          <p:cNvSpPr>
            <a:spLocks noGrp="1" noChangeArrowheads="1"/>
          </p:cNvSpPr>
          <p:nvPr>
            <p:ph type="sldNum" idx="11"/>
          </p:nvPr>
        </p:nvSpPr>
        <p:spPr>
          <a:ln/>
        </p:spPr>
        <p:txBody>
          <a:bodyPr/>
          <a:lstStyle>
            <a:lvl1pPr>
              <a:defRPr/>
            </a:lvl1pPr>
          </a:lstStyle>
          <a:p>
            <a:pPr>
              <a:defRPr/>
            </a:pPr>
            <a:fld id="{65CEF148-B503-47FF-87CE-DB6F1D9EED93}" type="slidenum">
              <a:rPr lang="it-IT" altLang="it-IT"/>
              <a:pPr>
                <a:defRPr/>
              </a:pPr>
              <a:t>‹N›</a:t>
            </a:fld>
            <a:endParaRPr lang="it-IT" altLang="it-IT"/>
          </a:p>
        </p:txBody>
      </p:sp>
    </p:spTree>
    <p:extLst>
      <p:ext uri="{BB962C8B-B14F-4D97-AF65-F5344CB8AC3E}">
        <p14:creationId xmlns:p14="http://schemas.microsoft.com/office/powerpoint/2010/main" val="136544539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7813" y="404816"/>
            <a:ext cx="2055812" cy="571817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3" y="404816"/>
            <a:ext cx="6018213" cy="571817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6">
            <a:extLst>
              <a:ext uri="{FF2B5EF4-FFF2-40B4-BE49-F238E27FC236}">
                <a16:creationId xmlns:a16="http://schemas.microsoft.com/office/drawing/2014/main" id="{2FFB7737-1BB3-4005-AA6B-FDE09F0EF209}"/>
              </a:ext>
            </a:extLst>
          </p:cNvPr>
          <p:cNvSpPr>
            <a:spLocks noGrp="1" noChangeArrowheads="1"/>
          </p:cNvSpPr>
          <p:nvPr>
            <p:ph type="dt" idx="10"/>
          </p:nvPr>
        </p:nvSpPr>
        <p:spPr>
          <a:ln/>
        </p:spPr>
        <p:txBody>
          <a:bodyPr/>
          <a:lstStyle>
            <a:lvl1pPr>
              <a:defRPr/>
            </a:lvl1pPr>
          </a:lstStyle>
          <a:p>
            <a:pPr>
              <a:defRPr/>
            </a:pPr>
            <a:fld id="{CC52DB65-1A26-4061-9A67-B8441F45503F}" type="datetime1">
              <a:rPr lang="it-IT" altLang="it-IT"/>
              <a:pPr>
                <a:defRPr/>
              </a:pPr>
              <a:t>18/04/2023</a:t>
            </a:fld>
            <a:endParaRPr lang="it-IT" altLang="it-IT"/>
          </a:p>
        </p:txBody>
      </p:sp>
      <p:sp>
        <p:nvSpPr>
          <p:cNvPr id="5" name="Rectangle 8">
            <a:extLst>
              <a:ext uri="{FF2B5EF4-FFF2-40B4-BE49-F238E27FC236}">
                <a16:creationId xmlns:a16="http://schemas.microsoft.com/office/drawing/2014/main" id="{519C27EC-DE3A-47E3-99DD-6E12F75A215D}"/>
              </a:ext>
            </a:extLst>
          </p:cNvPr>
          <p:cNvSpPr>
            <a:spLocks noGrp="1" noChangeArrowheads="1"/>
          </p:cNvSpPr>
          <p:nvPr>
            <p:ph type="sldNum" idx="11"/>
          </p:nvPr>
        </p:nvSpPr>
        <p:spPr>
          <a:ln/>
        </p:spPr>
        <p:txBody>
          <a:bodyPr/>
          <a:lstStyle>
            <a:lvl1pPr>
              <a:defRPr/>
            </a:lvl1pPr>
          </a:lstStyle>
          <a:p>
            <a:pPr>
              <a:defRPr/>
            </a:pPr>
            <a:fld id="{45BCE9C6-1081-4A05-849C-CC7BEF260D72}" type="slidenum">
              <a:rPr lang="it-IT" altLang="it-IT"/>
              <a:pPr>
                <a:defRPr/>
              </a:pPr>
              <a:t>‹N›</a:t>
            </a:fld>
            <a:endParaRPr lang="it-IT" altLang="it-IT"/>
          </a:p>
        </p:txBody>
      </p:sp>
    </p:spTree>
    <p:extLst>
      <p:ext uri="{BB962C8B-B14F-4D97-AF65-F5344CB8AC3E}">
        <p14:creationId xmlns:p14="http://schemas.microsoft.com/office/powerpoint/2010/main" val="21824920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Layout personalizza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pPr>
              <a:defRPr/>
            </a:pPr>
            <a:fld id="{9AC8B047-8658-43A1-AD33-A3F33AAFF5A7}" type="datetimeFigureOut">
              <a:rPr lang="it-IT" smtClean="0"/>
              <a:pPr>
                <a:defRPr/>
              </a:pPr>
              <a:t>18/04/2023</a:t>
            </a:fld>
            <a:endParaRPr lang="it-IT"/>
          </a:p>
        </p:txBody>
      </p:sp>
      <p:sp>
        <p:nvSpPr>
          <p:cNvPr id="4" name="Segnaposto piè di pagina 3"/>
          <p:cNvSpPr>
            <a:spLocks noGrp="1"/>
          </p:cNvSpPr>
          <p:nvPr>
            <p:ph type="ftr" sz="quarter" idx="11"/>
          </p:nvPr>
        </p:nvSpPr>
        <p:spPr/>
        <p:txBody>
          <a:bodyPr/>
          <a:lstStyle/>
          <a:p>
            <a:pPr>
              <a:defRPr/>
            </a:pPr>
            <a:endParaRPr lang="it-IT"/>
          </a:p>
        </p:txBody>
      </p:sp>
      <p:sp>
        <p:nvSpPr>
          <p:cNvPr id="5" name="Segnaposto numero diapositiva 4"/>
          <p:cNvSpPr>
            <a:spLocks noGrp="1"/>
          </p:cNvSpPr>
          <p:nvPr>
            <p:ph type="sldNum" sz="quarter" idx="12"/>
          </p:nvPr>
        </p:nvSpPr>
        <p:spPr/>
        <p:txBody>
          <a:bodyPr/>
          <a:lstStyle/>
          <a:p>
            <a:pPr>
              <a:defRPr/>
            </a:pPr>
            <a:fld id="{FA334762-60D8-4901-8B86-596378683FC0}" type="slidenum">
              <a:rPr lang="it-IT" smtClean="0"/>
              <a:pPr>
                <a:defRPr/>
              </a:pPr>
              <a:t>‹N›</a:t>
            </a:fld>
            <a:endParaRPr lang="it-IT"/>
          </a:p>
        </p:txBody>
      </p:sp>
    </p:spTree>
    <p:extLst>
      <p:ext uri="{BB962C8B-B14F-4D97-AF65-F5344CB8AC3E}">
        <p14:creationId xmlns:p14="http://schemas.microsoft.com/office/powerpoint/2010/main" val="15182083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lvl1pPr>
              <a:defRPr/>
            </a:lvl1pPr>
          </a:lstStyle>
          <a:p>
            <a:pPr>
              <a:defRPr/>
            </a:pPr>
            <a:fld id="{BD801F03-7C25-4335-8AFA-0FC216D2FA8B}" type="datetimeFigureOut">
              <a:rPr lang="it-IT"/>
              <a:pPr>
                <a:defRPr/>
              </a:pPr>
              <a:t>18/04/2023</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67883E6A-D860-4B13-952F-BE318CE70D9F}" type="slidenum">
              <a:rPr lang="it-IT"/>
              <a:pPr>
                <a:defRPr/>
              </a:pPr>
              <a:t>‹N›</a:t>
            </a:fld>
            <a:endParaRPr lang="it-IT"/>
          </a:p>
        </p:txBody>
      </p:sp>
    </p:spTree>
    <p:extLst>
      <p:ext uri="{BB962C8B-B14F-4D97-AF65-F5344CB8AC3E}">
        <p14:creationId xmlns:p14="http://schemas.microsoft.com/office/powerpoint/2010/main" val="36065059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3"/>
          <p:cNvSpPr>
            <a:spLocks noGrp="1"/>
          </p:cNvSpPr>
          <p:nvPr>
            <p:ph type="dt" sz="half" idx="10"/>
          </p:nvPr>
        </p:nvSpPr>
        <p:spPr/>
        <p:txBody>
          <a:bodyPr/>
          <a:lstStyle>
            <a:lvl1pPr>
              <a:defRPr/>
            </a:lvl1pPr>
          </a:lstStyle>
          <a:p>
            <a:pPr>
              <a:defRPr/>
            </a:pPr>
            <a:fld id="{A8F29840-4D01-46CE-9967-58CB5281D7D2}" type="datetimeFigureOut">
              <a:rPr lang="it-IT"/>
              <a:pPr>
                <a:defRPr/>
              </a:pPr>
              <a:t>18/04/2023</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3A140563-E3FF-4BA7-B8DB-B7F32E70030E}" type="slidenum">
              <a:rPr lang="it-IT"/>
              <a:pPr>
                <a:defRPr/>
              </a:pPr>
              <a:t>‹N›</a:t>
            </a:fld>
            <a:endParaRPr lang="it-IT"/>
          </a:p>
        </p:txBody>
      </p:sp>
    </p:spTree>
    <p:extLst>
      <p:ext uri="{BB962C8B-B14F-4D97-AF65-F5344CB8AC3E}">
        <p14:creationId xmlns:p14="http://schemas.microsoft.com/office/powerpoint/2010/main" val="924947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3"/>
          <p:cNvSpPr>
            <a:spLocks noGrp="1"/>
          </p:cNvSpPr>
          <p:nvPr>
            <p:ph type="dt" sz="half" idx="10"/>
          </p:nvPr>
        </p:nvSpPr>
        <p:spPr/>
        <p:txBody>
          <a:bodyPr/>
          <a:lstStyle>
            <a:lvl1pPr>
              <a:defRPr/>
            </a:lvl1pPr>
          </a:lstStyle>
          <a:p>
            <a:pPr>
              <a:defRPr/>
            </a:pPr>
            <a:fld id="{B1C1234E-DECA-44AA-9BAA-09E4484BABE6}" type="datetimeFigureOut">
              <a:rPr lang="it-IT"/>
              <a:pPr>
                <a:defRPr/>
              </a:pPr>
              <a:t>18/04/2023</a:t>
            </a:fld>
            <a:endParaRPr lang="it-IT"/>
          </a:p>
        </p:txBody>
      </p:sp>
      <p:sp>
        <p:nvSpPr>
          <p:cNvPr id="8" name="Segnaposto piè di pagina 4"/>
          <p:cNvSpPr>
            <a:spLocks noGrp="1"/>
          </p:cNvSpPr>
          <p:nvPr>
            <p:ph type="ftr" sz="quarter" idx="11"/>
          </p:nvPr>
        </p:nvSpPr>
        <p:spPr/>
        <p:txBody>
          <a:bodyPr/>
          <a:lstStyle>
            <a:lvl1pPr>
              <a:defRPr/>
            </a:lvl1pPr>
          </a:lstStyle>
          <a:p>
            <a:pPr>
              <a:defRPr/>
            </a:pPr>
            <a:endParaRPr lang="it-IT"/>
          </a:p>
        </p:txBody>
      </p:sp>
      <p:sp>
        <p:nvSpPr>
          <p:cNvPr id="9" name="Segnaposto numero diapositiva 5"/>
          <p:cNvSpPr>
            <a:spLocks noGrp="1"/>
          </p:cNvSpPr>
          <p:nvPr>
            <p:ph type="sldNum" sz="quarter" idx="12"/>
          </p:nvPr>
        </p:nvSpPr>
        <p:spPr/>
        <p:txBody>
          <a:bodyPr/>
          <a:lstStyle>
            <a:lvl1pPr>
              <a:defRPr/>
            </a:lvl1pPr>
          </a:lstStyle>
          <a:p>
            <a:pPr>
              <a:defRPr/>
            </a:pPr>
            <a:fld id="{8DFF6596-B2F3-4D85-92DD-92A0120DEA1E}" type="slidenum">
              <a:rPr lang="it-IT"/>
              <a:pPr>
                <a:defRPr/>
              </a:pPr>
              <a:t>‹N›</a:t>
            </a:fld>
            <a:endParaRPr lang="it-IT"/>
          </a:p>
        </p:txBody>
      </p:sp>
    </p:spTree>
    <p:extLst>
      <p:ext uri="{BB962C8B-B14F-4D97-AF65-F5344CB8AC3E}">
        <p14:creationId xmlns:p14="http://schemas.microsoft.com/office/powerpoint/2010/main" val="21382734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3"/>
          <p:cNvSpPr>
            <a:spLocks noGrp="1"/>
          </p:cNvSpPr>
          <p:nvPr>
            <p:ph type="dt" sz="half" idx="10"/>
          </p:nvPr>
        </p:nvSpPr>
        <p:spPr/>
        <p:txBody>
          <a:bodyPr/>
          <a:lstStyle>
            <a:lvl1pPr>
              <a:defRPr/>
            </a:lvl1pPr>
          </a:lstStyle>
          <a:p>
            <a:pPr>
              <a:defRPr/>
            </a:pPr>
            <a:fld id="{C4A4FEB0-A6F1-4AF1-A898-6F73C2D8C4C8}" type="datetimeFigureOut">
              <a:rPr lang="it-IT"/>
              <a:pPr>
                <a:defRPr/>
              </a:pPr>
              <a:t>18/04/2023</a:t>
            </a:fld>
            <a:endParaRPr lang="it-IT"/>
          </a:p>
        </p:txBody>
      </p:sp>
      <p:sp>
        <p:nvSpPr>
          <p:cNvPr id="4" name="Segnaposto piè di pagina 4"/>
          <p:cNvSpPr>
            <a:spLocks noGrp="1"/>
          </p:cNvSpPr>
          <p:nvPr>
            <p:ph type="ftr" sz="quarter" idx="11"/>
          </p:nvPr>
        </p:nvSpPr>
        <p:spPr/>
        <p:txBody>
          <a:bodyPr/>
          <a:lstStyle>
            <a:lvl1pPr>
              <a:defRPr/>
            </a:lvl1pPr>
          </a:lstStyle>
          <a:p>
            <a:pPr>
              <a:defRPr/>
            </a:pPr>
            <a:endParaRPr lang="it-IT"/>
          </a:p>
        </p:txBody>
      </p:sp>
      <p:sp>
        <p:nvSpPr>
          <p:cNvPr id="5" name="Segnaposto numero diapositiva 5"/>
          <p:cNvSpPr>
            <a:spLocks noGrp="1"/>
          </p:cNvSpPr>
          <p:nvPr>
            <p:ph type="sldNum" sz="quarter" idx="12"/>
          </p:nvPr>
        </p:nvSpPr>
        <p:spPr/>
        <p:txBody>
          <a:bodyPr/>
          <a:lstStyle>
            <a:lvl1pPr>
              <a:defRPr/>
            </a:lvl1pPr>
          </a:lstStyle>
          <a:p>
            <a:pPr>
              <a:defRPr/>
            </a:pPr>
            <a:fld id="{2BB32919-2CCA-4E1E-A887-7817BD88754E}" type="slidenum">
              <a:rPr lang="it-IT"/>
              <a:pPr>
                <a:defRPr/>
              </a:pPr>
              <a:t>‹N›</a:t>
            </a:fld>
            <a:endParaRPr lang="it-IT"/>
          </a:p>
        </p:txBody>
      </p:sp>
    </p:spTree>
    <p:extLst>
      <p:ext uri="{BB962C8B-B14F-4D97-AF65-F5344CB8AC3E}">
        <p14:creationId xmlns:p14="http://schemas.microsoft.com/office/powerpoint/2010/main" val="8562939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3"/>
          <p:cNvSpPr>
            <a:spLocks noGrp="1"/>
          </p:cNvSpPr>
          <p:nvPr>
            <p:ph type="dt" sz="half" idx="10"/>
          </p:nvPr>
        </p:nvSpPr>
        <p:spPr/>
        <p:txBody>
          <a:bodyPr/>
          <a:lstStyle>
            <a:lvl1pPr>
              <a:defRPr/>
            </a:lvl1pPr>
          </a:lstStyle>
          <a:p>
            <a:pPr>
              <a:defRPr/>
            </a:pPr>
            <a:fld id="{02563984-A724-4E1D-8999-9075CB882612}" type="datetimeFigureOut">
              <a:rPr lang="it-IT"/>
              <a:pPr>
                <a:defRPr/>
              </a:pPr>
              <a:t>18/04/2023</a:t>
            </a:fld>
            <a:endParaRPr lang="it-IT"/>
          </a:p>
        </p:txBody>
      </p:sp>
      <p:sp>
        <p:nvSpPr>
          <p:cNvPr id="3" name="Segnaposto piè di pagina 4"/>
          <p:cNvSpPr>
            <a:spLocks noGrp="1"/>
          </p:cNvSpPr>
          <p:nvPr>
            <p:ph type="ftr" sz="quarter" idx="11"/>
          </p:nvPr>
        </p:nvSpPr>
        <p:spPr/>
        <p:txBody>
          <a:bodyPr/>
          <a:lstStyle>
            <a:lvl1pPr>
              <a:defRPr/>
            </a:lvl1pPr>
          </a:lstStyle>
          <a:p>
            <a:pPr>
              <a:defRPr/>
            </a:pPr>
            <a:endParaRPr lang="it-IT"/>
          </a:p>
        </p:txBody>
      </p:sp>
      <p:sp>
        <p:nvSpPr>
          <p:cNvPr id="4" name="Segnaposto numero diapositiva 5"/>
          <p:cNvSpPr>
            <a:spLocks noGrp="1"/>
          </p:cNvSpPr>
          <p:nvPr>
            <p:ph type="sldNum" sz="quarter" idx="12"/>
          </p:nvPr>
        </p:nvSpPr>
        <p:spPr/>
        <p:txBody>
          <a:bodyPr/>
          <a:lstStyle>
            <a:lvl1pPr>
              <a:defRPr/>
            </a:lvl1pPr>
          </a:lstStyle>
          <a:p>
            <a:pPr>
              <a:defRPr/>
            </a:pPr>
            <a:fld id="{46A92FD2-F320-4256-9A16-8FBD98991E7E}" type="slidenum">
              <a:rPr lang="it-IT"/>
              <a:pPr>
                <a:defRPr/>
              </a:pPr>
              <a:t>‹N›</a:t>
            </a:fld>
            <a:endParaRPr lang="it-IT"/>
          </a:p>
        </p:txBody>
      </p:sp>
    </p:spTree>
    <p:extLst>
      <p:ext uri="{BB962C8B-B14F-4D97-AF65-F5344CB8AC3E}">
        <p14:creationId xmlns:p14="http://schemas.microsoft.com/office/powerpoint/2010/main" val="2180497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63D38F7F-F5B1-487B-A2B7-A42D52A82891}" type="datetimeFigureOut">
              <a:rPr lang="it-IT"/>
              <a:pPr>
                <a:defRPr/>
              </a:pPr>
              <a:t>18/04/2023</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2D357944-7755-47CB-B2B7-F7BE7E8AA89E}" type="slidenum">
              <a:rPr lang="it-IT"/>
              <a:pPr>
                <a:defRPr/>
              </a:pPr>
              <a:t>‹N›</a:t>
            </a:fld>
            <a:endParaRPr lang="it-IT"/>
          </a:p>
        </p:txBody>
      </p:sp>
    </p:spTree>
    <p:extLst>
      <p:ext uri="{BB962C8B-B14F-4D97-AF65-F5344CB8AC3E}">
        <p14:creationId xmlns:p14="http://schemas.microsoft.com/office/powerpoint/2010/main" val="27607627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2.jpe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9218" name="Segnaposto titolo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it-IT" altLang="it-IT"/>
              <a:t>Fare clic per modificare lo stile del titolo</a:t>
            </a:r>
          </a:p>
        </p:txBody>
      </p:sp>
      <p:sp>
        <p:nvSpPr>
          <p:cNvPr id="9219" name="Segnaposto testo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it-IT" altLang="it-IT"/>
              <a:t>Fare clic per modificare stili del testo dello schema</a:t>
            </a:r>
          </a:p>
          <a:p>
            <a:pPr lvl="1"/>
            <a:r>
              <a:rPr lang="it-IT" altLang="it-IT"/>
              <a:t>Secondo livello</a:t>
            </a:r>
          </a:p>
          <a:p>
            <a:pPr lvl="2"/>
            <a:r>
              <a:rPr lang="it-IT" altLang="it-IT"/>
              <a:t>Terzo livello</a:t>
            </a:r>
          </a:p>
          <a:p>
            <a:pPr lvl="3"/>
            <a:r>
              <a:rPr lang="it-IT" altLang="it-IT"/>
              <a:t>Quarto livello</a:t>
            </a:r>
          </a:p>
          <a:p>
            <a:pPr lvl="4"/>
            <a:r>
              <a:rPr lang="it-IT" altLang="it-IT"/>
              <a:t>Quinto livello</a:t>
            </a:r>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black">
                    <a:tint val="75000"/>
                  </a:prstClr>
                </a:solidFill>
                <a:latin typeface="+mn-lt"/>
                <a:cs typeface="+mn-cs"/>
              </a:defRPr>
            </a:lvl1pPr>
          </a:lstStyle>
          <a:p>
            <a:pPr>
              <a:defRPr/>
            </a:pPr>
            <a:fld id="{9AC8B047-8658-43A1-AD33-A3F33AAFF5A7}" type="datetimeFigureOut">
              <a:rPr lang="it-IT"/>
              <a:pPr>
                <a:defRPr/>
              </a:pPr>
              <a:t>18/04/2023</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black">
                    <a:tint val="75000"/>
                  </a:prstClr>
                </a:solidFill>
                <a:latin typeface="+mn-lt"/>
                <a:cs typeface="+mn-cs"/>
              </a:defRPr>
            </a:lvl1pPr>
          </a:lstStyle>
          <a:p>
            <a:pPr>
              <a:defRPr/>
            </a:pPr>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black">
                    <a:tint val="75000"/>
                  </a:prstClr>
                </a:solidFill>
                <a:latin typeface="+mn-lt"/>
                <a:cs typeface="+mn-cs"/>
              </a:defRPr>
            </a:lvl1pPr>
          </a:lstStyle>
          <a:p>
            <a:pPr>
              <a:defRPr/>
            </a:pPr>
            <a:fld id="{FA334762-60D8-4901-8B86-596378683FC0}" type="slidenum">
              <a:rPr lang="it-IT"/>
              <a:pPr>
                <a:defRPr/>
              </a:pPr>
              <a:t>‹N›</a:t>
            </a:fld>
            <a:endParaRPr lang="it-IT"/>
          </a:p>
        </p:txBody>
      </p:sp>
    </p:spTree>
    <p:extLst>
      <p:ext uri="{BB962C8B-B14F-4D97-AF65-F5344CB8AC3E}">
        <p14:creationId xmlns:p14="http://schemas.microsoft.com/office/powerpoint/2010/main" val="1380663635"/>
      </p:ext>
    </p:extLst>
  </p:cSld>
  <p:clrMap bg1="lt1" tx1="dk1" bg2="lt2" tx2="dk2" accent1="accent1" accent2="accent2" accent3="accent3" accent4="accent4" accent5="accent5" accent6="accent6" hlink="hlink" folHlink="folHlink"/>
  <p:sldLayoutIdLst>
    <p:sldLayoutId id="2147485762" r:id="rId1"/>
    <p:sldLayoutId id="2147485763" r:id="rId2"/>
    <p:sldLayoutId id="2147485764" r:id="rId3"/>
    <p:sldLayoutId id="2147485765" r:id="rId4"/>
    <p:sldLayoutId id="2147485766" r:id="rId5"/>
    <p:sldLayoutId id="2147485767" r:id="rId6"/>
    <p:sldLayoutId id="2147485768" r:id="rId7"/>
    <p:sldLayoutId id="2147485769" r:id="rId8"/>
    <p:sldLayoutId id="2147485770" r:id="rId9"/>
    <p:sldLayoutId id="2147485771" r:id="rId10"/>
    <p:sldLayoutId id="2147485772" r:id="rId11"/>
    <p:sldLayoutId id="2147485773" r:id="rId12"/>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050" name="Picture 1">
            <a:extLst>
              <a:ext uri="{FF2B5EF4-FFF2-40B4-BE49-F238E27FC236}">
                <a16:creationId xmlns:a16="http://schemas.microsoft.com/office/drawing/2014/main" id="{FF083DC1-9FF4-42AA-BB33-5E7B1084FE84}"/>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9525"/>
            <a:ext cx="9153525" cy="686752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051" name="Rectangle 2">
            <a:extLst>
              <a:ext uri="{FF2B5EF4-FFF2-40B4-BE49-F238E27FC236}">
                <a16:creationId xmlns:a16="http://schemas.microsoft.com/office/drawing/2014/main" id="{7AFC33C8-EFF5-4CB2-AA44-BC14055381F0}"/>
              </a:ext>
            </a:extLst>
          </p:cNvPr>
          <p:cNvSpPr>
            <a:spLocks noChangeArrowheads="1"/>
          </p:cNvSpPr>
          <p:nvPr/>
        </p:nvSpPr>
        <p:spPr bwMode="auto">
          <a:xfrm>
            <a:off x="468313" y="1241425"/>
            <a:ext cx="8712200" cy="5616575"/>
          </a:xfrm>
          <a:prstGeom prst="rect">
            <a:avLst/>
          </a:prstGeom>
          <a:solidFill>
            <a:srgbClr val="FFFFFF"/>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410" tIns="45706" rIns="91410" bIns="45706" anchor="ctr"/>
          <a:lstStyle>
            <a:lvl1pPr eaLnBrk="0" hangingPunct="0">
              <a:defRPr>
                <a:solidFill>
                  <a:schemeClr val="bg1"/>
                </a:solidFill>
                <a:latin typeface="Arial" charset="0"/>
                <a:cs typeface="Arial" charset="0"/>
              </a:defRPr>
            </a:lvl1pPr>
            <a:lvl2pPr marL="742950" indent="-285750" eaLnBrk="0" hangingPunct="0">
              <a:defRPr>
                <a:solidFill>
                  <a:schemeClr val="bg1"/>
                </a:solidFill>
                <a:latin typeface="Arial" charset="0"/>
                <a:cs typeface="Arial" charset="0"/>
              </a:defRPr>
            </a:lvl2pPr>
            <a:lvl3pPr marL="1143000" indent="-228600" eaLnBrk="0" hangingPunct="0">
              <a:defRPr>
                <a:solidFill>
                  <a:schemeClr val="bg1"/>
                </a:solidFill>
                <a:latin typeface="Arial" charset="0"/>
                <a:cs typeface="Arial" charset="0"/>
              </a:defRPr>
            </a:lvl3pPr>
            <a:lvl4pPr marL="1600200" indent="-228600" eaLnBrk="0" hangingPunct="0">
              <a:defRPr>
                <a:solidFill>
                  <a:schemeClr val="bg1"/>
                </a:solidFill>
                <a:latin typeface="Arial" charset="0"/>
                <a:cs typeface="Arial" charset="0"/>
              </a:defRPr>
            </a:lvl4pPr>
            <a:lvl5pPr marL="2057400" indent="-228600" eaLnBrk="0" hangingPunct="0">
              <a:defRPr>
                <a:solidFill>
                  <a:schemeClr val="bg1"/>
                </a:solidFill>
                <a:latin typeface="Arial" charset="0"/>
                <a:cs typeface="Arial" charset="0"/>
              </a:defRPr>
            </a:lvl5pPr>
            <a:lvl6pPr marL="2514600" indent="-228600" defTabSz="447675" eaLnBrk="0" fontAlgn="base" hangingPunct="0">
              <a:spcBef>
                <a:spcPct val="0"/>
              </a:spcBef>
              <a:spcAft>
                <a:spcPct val="0"/>
              </a:spcAft>
              <a:buClr>
                <a:srgbClr val="000000"/>
              </a:buClr>
              <a:buSzPct val="100000"/>
              <a:buFont typeface="Times New Roman" pitchFamily="18" charset="0"/>
              <a:defRPr>
                <a:solidFill>
                  <a:schemeClr val="bg1"/>
                </a:solidFill>
                <a:latin typeface="Arial" charset="0"/>
                <a:cs typeface="Arial" charset="0"/>
              </a:defRPr>
            </a:lvl6pPr>
            <a:lvl7pPr marL="2971800" indent="-228600" defTabSz="447675" eaLnBrk="0" fontAlgn="base" hangingPunct="0">
              <a:spcBef>
                <a:spcPct val="0"/>
              </a:spcBef>
              <a:spcAft>
                <a:spcPct val="0"/>
              </a:spcAft>
              <a:buClr>
                <a:srgbClr val="000000"/>
              </a:buClr>
              <a:buSzPct val="100000"/>
              <a:buFont typeface="Times New Roman" pitchFamily="18" charset="0"/>
              <a:defRPr>
                <a:solidFill>
                  <a:schemeClr val="bg1"/>
                </a:solidFill>
                <a:latin typeface="Arial" charset="0"/>
                <a:cs typeface="Arial" charset="0"/>
              </a:defRPr>
            </a:lvl7pPr>
            <a:lvl8pPr marL="3429000" indent="-228600" defTabSz="447675" eaLnBrk="0" fontAlgn="base" hangingPunct="0">
              <a:spcBef>
                <a:spcPct val="0"/>
              </a:spcBef>
              <a:spcAft>
                <a:spcPct val="0"/>
              </a:spcAft>
              <a:buClr>
                <a:srgbClr val="000000"/>
              </a:buClr>
              <a:buSzPct val="100000"/>
              <a:buFont typeface="Times New Roman" pitchFamily="18" charset="0"/>
              <a:defRPr>
                <a:solidFill>
                  <a:schemeClr val="bg1"/>
                </a:solidFill>
                <a:latin typeface="Arial" charset="0"/>
                <a:cs typeface="Arial" charset="0"/>
              </a:defRPr>
            </a:lvl8pPr>
            <a:lvl9pPr marL="3886200" indent="-228600" defTabSz="447675" eaLnBrk="0" fontAlgn="base" hangingPunct="0">
              <a:spcBef>
                <a:spcPct val="0"/>
              </a:spcBef>
              <a:spcAft>
                <a:spcPct val="0"/>
              </a:spcAft>
              <a:buClr>
                <a:srgbClr val="000000"/>
              </a:buClr>
              <a:buSzPct val="100000"/>
              <a:buFont typeface="Times New Roman" pitchFamily="18" charset="0"/>
              <a:defRPr>
                <a:solidFill>
                  <a:schemeClr val="bg1"/>
                </a:solidFill>
                <a:latin typeface="Arial" charset="0"/>
                <a:cs typeface="Arial" charset="0"/>
              </a:defRPr>
            </a:lvl9pPr>
          </a:lstStyle>
          <a:p>
            <a:pPr eaLnBrk="1" hangingPunct="1">
              <a:buClr>
                <a:srgbClr val="000000"/>
              </a:buClr>
              <a:buSzPct val="100000"/>
              <a:buFont typeface="Times New Roman" pitchFamily="18" charset="0"/>
              <a:buNone/>
              <a:defRPr/>
            </a:pPr>
            <a:endParaRPr lang="it-IT" altLang="it-IT" sz="1800"/>
          </a:p>
        </p:txBody>
      </p:sp>
      <p:sp>
        <p:nvSpPr>
          <p:cNvPr id="2052" name="Rectangle 3">
            <a:extLst>
              <a:ext uri="{FF2B5EF4-FFF2-40B4-BE49-F238E27FC236}">
                <a16:creationId xmlns:a16="http://schemas.microsoft.com/office/drawing/2014/main" id="{FCDF749A-B4A9-4E10-A364-F2605A9DDF96}"/>
              </a:ext>
            </a:extLst>
          </p:cNvPr>
          <p:cNvSpPr>
            <a:spLocks noChangeArrowheads="1"/>
          </p:cNvSpPr>
          <p:nvPr/>
        </p:nvSpPr>
        <p:spPr bwMode="auto">
          <a:xfrm>
            <a:off x="0" y="0"/>
            <a:ext cx="9180513" cy="1268413"/>
          </a:xfrm>
          <a:prstGeom prst="rect">
            <a:avLst/>
          </a:prstGeom>
          <a:solidFill>
            <a:srgbClr val="CC0000"/>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410" tIns="45706" rIns="91410" bIns="45706" anchor="ctr"/>
          <a:lstStyle>
            <a:lvl1pPr eaLnBrk="0" hangingPunct="0">
              <a:defRPr>
                <a:solidFill>
                  <a:schemeClr val="bg1"/>
                </a:solidFill>
                <a:latin typeface="Arial" charset="0"/>
                <a:cs typeface="Arial" charset="0"/>
              </a:defRPr>
            </a:lvl1pPr>
            <a:lvl2pPr marL="742950" indent="-285750" eaLnBrk="0" hangingPunct="0">
              <a:defRPr>
                <a:solidFill>
                  <a:schemeClr val="bg1"/>
                </a:solidFill>
                <a:latin typeface="Arial" charset="0"/>
                <a:cs typeface="Arial" charset="0"/>
              </a:defRPr>
            </a:lvl2pPr>
            <a:lvl3pPr marL="1143000" indent="-228600" eaLnBrk="0" hangingPunct="0">
              <a:defRPr>
                <a:solidFill>
                  <a:schemeClr val="bg1"/>
                </a:solidFill>
                <a:latin typeface="Arial" charset="0"/>
                <a:cs typeface="Arial" charset="0"/>
              </a:defRPr>
            </a:lvl3pPr>
            <a:lvl4pPr marL="1600200" indent="-228600" eaLnBrk="0" hangingPunct="0">
              <a:defRPr>
                <a:solidFill>
                  <a:schemeClr val="bg1"/>
                </a:solidFill>
                <a:latin typeface="Arial" charset="0"/>
                <a:cs typeface="Arial" charset="0"/>
              </a:defRPr>
            </a:lvl4pPr>
            <a:lvl5pPr marL="2057400" indent="-228600" eaLnBrk="0" hangingPunct="0">
              <a:defRPr>
                <a:solidFill>
                  <a:schemeClr val="bg1"/>
                </a:solidFill>
                <a:latin typeface="Arial" charset="0"/>
                <a:cs typeface="Arial" charset="0"/>
              </a:defRPr>
            </a:lvl5pPr>
            <a:lvl6pPr marL="2514600" indent="-228600" defTabSz="447675" eaLnBrk="0" fontAlgn="base" hangingPunct="0">
              <a:spcBef>
                <a:spcPct val="0"/>
              </a:spcBef>
              <a:spcAft>
                <a:spcPct val="0"/>
              </a:spcAft>
              <a:buClr>
                <a:srgbClr val="000000"/>
              </a:buClr>
              <a:buSzPct val="100000"/>
              <a:buFont typeface="Times New Roman" pitchFamily="18" charset="0"/>
              <a:defRPr>
                <a:solidFill>
                  <a:schemeClr val="bg1"/>
                </a:solidFill>
                <a:latin typeface="Arial" charset="0"/>
                <a:cs typeface="Arial" charset="0"/>
              </a:defRPr>
            </a:lvl6pPr>
            <a:lvl7pPr marL="2971800" indent="-228600" defTabSz="447675" eaLnBrk="0" fontAlgn="base" hangingPunct="0">
              <a:spcBef>
                <a:spcPct val="0"/>
              </a:spcBef>
              <a:spcAft>
                <a:spcPct val="0"/>
              </a:spcAft>
              <a:buClr>
                <a:srgbClr val="000000"/>
              </a:buClr>
              <a:buSzPct val="100000"/>
              <a:buFont typeface="Times New Roman" pitchFamily="18" charset="0"/>
              <a:defRPr>
                <a:solidFill>
                  <a:schemeClr val="bg1"/>
                </a:solidFill>
                <a:latin typeface="Arial" charset="0"/>
                <a:cs typeface="Arial" charset="0"/>
              </a:defRPr>
            </a:lvl7pPr>
            <a:lvl8pPr marL="3429000" indent="-228600" defTabSz="447675" eaLnBrk="0" fontAlgn="base" hangingPunct="0">
              <a:spcBef>
                <a:spcPct val="0"/>
              </a:spcBef>
              <a:spcAft>
                <a:spcPct val="0"/>
              </a:spcAft>
              <a:buClr>
                <a:srgbClr val="000000"/>
              </a:buClr>
              <a:buSzPct val="100000"/>
              <a:buFont typeface="Times New Roman" pitchFamily="18" charset="0"/>
              <a:defRPr>
                <a:solidFill>
                  <a:schemeClr val="bg1"/>
                </a:solidFill>
                <a:latin typeface="Arial" charset="0"/>
                <a:cs typeface="Arial" charset="0"/>
              </a:defRPr>
            </a:lvl8pPr>
            <a:lvl9pPr marL="3886200" indent="-228600" defTabSz="447675" eaLnBrk="0" fontAlgn="base" hangingPunct="0">
              <a:spcBef>
                <a:spcPct val="0"/>
              </a:spcBef>
              <a:spcAft>
                <a:spcPct val="0"/>
              </a:spcAft>
              <a:buClr>
                <a:srgbClr val="000000"/>
              </a:buClr>
              <a:buSzPct val="100000"/>
              <a:buFont typeface="Times New Roman" pitchFamily="18" charset="0"/>
              <a:defRPr>
                <a:solidFill>
                  <a:schemeClr val="bg1"/>
                </a:solidFill>
                <a:latin typeface="Arial" charset="0"/>
                <a:cs typeface="Arial" charset="0"/>
              </a:defRPr>
            </a:lvl9pPr>
          </a:lstStyle>
          <a:p>
            <a:pPr eaLnBrk="1" hangingPunct="1">
              <a:buClr>
                <a:srgbClr val="000000"/>
              </a:buClr>
              <a:buSzPct val="100000"/>
              <a:buFont typeface="Times New Roman" pitchFamily="18" charset="0"/>
              <a:buNone/>
              <a:defRPr/>
            </a:pPr>
            <a:endParaRPr lang="it-IT" altLang="it-IT" sz="1800"/>
          </a:p>
        </p:txBody>
      </p:sp>
      <p:sp>
        <p:nvSpPr>
          <p:cNvPr id="2053" name="Rectangle 4">
            <a:extLst>
              <a:ext uri="{FF2B5EF4-FFF2-40B4-BE49-F238E27FC236}">
                <a16:creationId xmlns:a16="http://schemas.microsoft.com/office/drawing/2014/main" id="{62D86EC7-2DD5-4CFB-A39A-971206D0FFDB}"/>
              </a:ext>
            </a:extLst>
          </p:cNvPr>
          <p:cNvSpPr>
            <a:spLocks noGrp="1" noChangeArrowheads="1"/>
          </p:cNvSpPr>
          <p:nvPr>
            <p:ph type="title"/>
          </p:nvPr>
        </p:nvSpPr>
        <p:spPr bwMode="auto">
          <a:xfrm>
            <a:off x="457200" y="404813"/>
            <a:ext cx="8226425" cy="717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9973" tIns="46785" rIns="89973" bIns="46785" numCol="1" anchor="ctr" anchorCtr="0" compatLnSpc="1">
            <a:prstTxWarp prst="textNoShape">
              <a:avLst/>
            </a:prstTxWarp>
          </a:bodyPr>
          <a:lstStyle/>
          <a:p>
            <a:pPr lvl="0"/>
            <a:r>
              <a:rPr lang="en-GB" altLang="it-IT"/>
              <a:t>Fate clic per modificare il formato del testo del titolo</a:t>
            </a:r>
          </a:p>
        </p:txBody>
      </p:sp>
      <p:sp>
        <p:nvSpPr>
          <p:cNvPr id="2054" name="Rectangle 5">
            <a:extLst>
              <a:ext uri="{FF2B5EF4-FFF2-40B4-BE49-F238E27FC236}">
                <a16:creationId xmlns:a16="http://schemas.microsoft.com/office/drawing/2014/main" id="{4CB31C16-01B8-4BAB-87B6-647C82DAAAC7}"/>
              </a:ext>
            </a:extLst>
          </p:cNvPr>
          <p:cNvSpPr>
            <a:spLocks noGrp="1" noChangeArrowheads="1"/>
          </p:cNvSpPr>
          <p:nvPr>
            <p:ph type="body" idx="1"/>
          </p:nvPr>
        </p:nvSpPr>
        <p:spPr bwMode="auto">
          <a:xfrm>
            <a:off x="457200" y="1600200"/>
            <a:ext cx="8226425" cy="4522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9973" tIns="46785" rIns="89973" bIns="46785" numCol="1" anchor="t" anchorCtr="0" compatLnSpc="1">
            <a:prstTxWarp prst="textNoShape">
              <a:avLst/>
            </a:prstTxWarp>
          </a:bodyPr>
          <a:lstStyle/>
          <a:p>
            <a:pPr lvl="0"/>
            <a:r>
              <a:rPr lang="en-GB" altLang="it-IT"/>
              <a:t>Fate clic per modificare il formato del testo della struttura</a:t>
            </a:r>
          </a:p>
          <a:p>
            <a:pPr lvl="1"/>
            <a:r>
              <a:rPr lang="en-GB" altLang="it-IT"/>
              <a:t>Secondo livello struttura</a:t>
            </a:r>
          </a:p>
          <a:p>
            <a:pPr lvl="2"/>
            <a:r>
              <a:rPr lang="en-GB" altLang="it-IT"/>
              <a:t>Terzo livello struttura</a:t>
            </a:r>
          </a:p>
          <a:p>
            <a:pPr lvl="3"/>
            <a:r>
              <a:rPr lang="en-GB" altLang="it-IT"/>
              <a:t>Quarto livello struttura</a:t>
            </a:r>
          </a:p>
          <a:p>
            <a:pPr lvl="4"/>
            <a:r>
              <a:rPr lang="en-GB" altLang="it-IT"/>
              <a:t>Quinto livello struttura</a:t>
            </a:r>
          </a:p>
          <a:p>
            <a:pPr lvl="4"/>
            <a:r>
              <a:rPr lang="en-GB" altLang="it-IT"/>
              <a:t>Sesto livello struttura</a:t>
            </a:r>
          </a:p>
          <a:p>
            <a:pPr lvl="4"/>
            <a:r>
              <a:rPr lang="en-GB" altLang="it-IT"/>
              <a:t>Settimo livello struttura</a:t>
            </a:r>
          </a:p>
          <a:p>
            <a:pPr lvl="4"/>
            <a:r>
              <a:rPr lang="en-GB" altLang="it-IT"/>
              <a:t>Ottavo livello struttura</a:t>
            </a:r>
          </a:p>
          <a:p>
            <a:pPr lvl="4"/>
            <a:r>
              <a:rPr lang="en-GB" altLang="it-IT"/>
              <a:t>Nono livello struttura</a:t>
            </a:r>
          </a:p>
        </p:txBody>
      </p:sp>
      <p:sp>
        <p:nvSpPr>
          <p:cNvPr id="2" name="Rectangle 6">
            <a:extLst>
              <a:ext uri="{FF2B5EF4-FFF2-40B4-BE49-F238E27FC236}">
                <a16:creationId xmlns:a16="http://schemas.microsoft.com/office/drawing/2014/main" id="{FD68F88C-82E1-48D1-95CE-AACD0B142BFE}"/>
              </a:ext>
            </a:extLst>
          </p:cNvPr>
          <p:cNvSpPr>
            <a:spLocks noGrp="1" noChangeArrowheads="1"/>
          </p:cNvSpPr>
          <p:nvPr>
            <p:ph type="dt"/>
          </p:nvPr>
        </p:nvSpPr>
        <p:spPr bwMode="auto">
          <a:xfrm>
            <a:off x="457200" y="6356350"/>
            <a:ext cx="2130425" cy="361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9973" tIns="46785" rIns="89973" bIns="46785" numCol="1" anchor="ctr" anchorCtr="0" compatLnSpc="1">
            <a:prstTxWarp prst="textNoShape">
              <a:avLst/>
            </a:prstTxWarp>
          </a:bodyPr>
          <a:lstStyle>
            <a:lvl1pPr eaLnBrk="1" hangingPunct="1">
              <a:lnSpc>
                <a:spcPct val="100000"/>
              </a:lnSpc>
              <a:spcBef>
                <a:spcPct val="0"/>
              </a:spcBef>
              <a:buClr>
                <a:srgbClr val="000000"/>
              </a:buClr>
              <a:buSzPct val="45000"/>
              <a:buFont typeface="Wingdings" pitchFamily="2" charset="2"/>
              <a:buNone/>
              <a:tabLst>
                <a:tab pos="722313" algn="l"/>
                <a:tab pos="1446213" algn="l"/>
              </a:tabLst>
              <a:defRPr sz="1200">
                <a:solidFill>
                  <a:srgbClr val="898989"/>
                </a:solidFill>
                <a:cs typeface="Arial" charset="0"/>
              </a:defRPr>
            </a:lvl1pPr>
          </a:lstStyle>
          <a:p>
            <a:pPr>
              <a:defRPr/>
            </a:pPr>
            <a:fld id="{CE164662-E96A-43E8-849F-3A67062B7750}" type="datetime1">
              <a:rPr lang="it-IT" altLang="it-IT"/>
              <a:pPr>
                <a:defRPr/>
              </a:pPr>
              <a:t>18/04/2023</a:t>
            </a:fld>
            <a:endParaRPr lang="it-IT" altLang="it-IT"/>
          </a:p>
        </p:txBody>
      </p:sp>
      <p:sp>
        <p:nvSpPr>
          <p:cNvPr id="2056" name="Text Box 7">
            <a:extLst>
              <a:ext uri="{FF2B5EF4-FFF2-40B4-BE49-F238E27FC236}">
                <a16:creationId xmlns:a16="http://schemas.microsoft.com/office/drawing/2014/main" id="{429CDC1A-4CF8-483A-A164-0FBC1D94A77D}"/>
              </a:ext>
            </a:extLst>
          </p:cNvPr>
          <p:cNvSpPr txBox="1">
            <a:spLocks noChangeArrowheads="1"/>
          </p:cNvSpPr>
          <p:nvPr/>
        </p:nvSpPr>
        <p:spPr bwMode="auto">
          <a:xfrm>
            <a:off x="3124200" y="6308725"/>
            <a:ext cx="2895600"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410" tIns="45706" rIns="91410" bIns="45706" anchor="ctr"/>
          <a:lstStyle>
            <a:lvl1pPr eaLnBrk="0" hangingPunct="0">
              <a:defRPr>
                <a:solidFill>
                  <a:schemeClr val="bg1"/>
                </a:solidFill>
                <a:latin typeface="Arial" charset="0"/>
                <a:cs typeface="Arial" charset="0"/>
              </a:defRPr>
            </a:lvl1pPr>
            <a:lvl2pPr marL="742950" indent="-285750" eaLnBrk="0" hangingPunct="0">
              <a:defRPr>
                <a:solidFill>
                  <a:schemeClr val="bg1"/>
                </a:solidFill>
                <a:latin typeface="Arial" charset="0"/>
                <a:cs typeface="Arial" charset="0"/>
              </a:defRPr>
            </a:lvl2pPr>
            <a:lvl3pPr marL="1143000" indent="-228600" eaLnBrk="0" hangingPunct="0">
              <a:defRPr>
                <a:solidFill>
                  <a:schemeClr val="bg1"/>
                </a:solidFill>
                <a:latin typeface="Arial" charset="0"/>
                <a:cs typeface="Arial" charset="0"/>
              </a:defRPr>
            </a:lvl3pPr>
            <a:lvl4pPr marL="1600200" indent="-228600" eaLnBrk="0" hangingPunct="0">
              <a:defRPr>
                <a:solidFill>
                  <a:schemeClr val="bg1"/>
                </a:solidFill>
                <a:latin typeface="Arial" charset="0"/>
                <a:cs typeface="Arial" charset="0"/>
              </a:defRPr>
            </a:lvl4pPr>
            <a:lvl5pPr marL="2057400" indent="-228600" eaLnBrk="0" hangingPunct="0">
              <a:defRPr>
                <a:solidFill>
                  <a:schemeClr val="bg1"/>
                </a:solidFill>
                <a:latin typeface="Arial" charset="0"/>
                <a:cs typeface="Arial" charset="0"/>
              </a:defRPr>
            </a:lvl5pPr>
            <a:lvl6pPr marL="2514600" indent="-228600" defTabSz="447675" eaLnBrk="0" fontAlgn="base" hangingPunct="0">
              <a:spcBef>
                <a:spcPct val="0"/>
              </a:spcBef>
              <a:spcAft>
                <a:spcPct val="0"/>
              </a:spcAft>
              <a:buClr>
                <a:srgbClr val="000000"/>
              </a:buClr>
              <a:buSzPct val="100000"/>
              <a:buFont typeface="Times New Roman" pitchFamily="18" charset="0"/>
              <a:defRPr>
                <a:solidFill>
                  <a:schemeClr val="bg1"/>
                </a:solidFill>
                <a:latin typeface="Arial" charset="0"/>
                <a:cs typeface="Arial" charset="0"/>
              </a:defRPr>
            </a:lvl6pPr>
            <a:lvl7pPr marL="2971800" indent="-228600" defTabSz="447675" eaLnBrk="0" fontAlgn="base" hangingPunct="0">
              <a:spcBef>
                <a:spcPct val="0"/>
              </a:spcBef>
              <a:spcAft>
                <a:spcPct val="0"/>
              </a:spcAft>
              <a:buClr>
                <a:srgbClr val="000000"/>
              </a:buClr>
              <a:buSzPct val="100000"/>
              <a:buFont typeface="Times New Roman" pitchFamily="18" charset="0"/>
              <a:defRPr>
                <a:solidFill>
                  <a:schemeClr val="bg1"/>
                </a:solidFill>
                <a:latin typeface="Arial" charset="0"/>
                <a:cs typeface="Arial" charset="0"/>
              </a:defRPr>
            </a:lvl7pPr>
            <a:lvl8pPr marL="3429000" indent="-228600" defTabSz="447675" eaLnBrk="0" fontAlgn="base" hangingPunct="0">
              <a:spcBef>
                <a:spcPct val="0"/>
              </a:spcBef>
              <a:spcAft>
                <a:spcPct val="0"/>
              </a:spcAft>
              <a:buClr>
                <a:srgbClr val="000000"/>
              </a:buClr>
              <a:buSzPct val="100000"/>
              <a:buFont typeface="Times New Roman" pitchFamily="18" charset="0"/>
              <a:defRPr>
                <a:solidFill>
                  <a:schemeClr val="bg1"/>
                </a:solidFill>
                <a:latin typeface="Arial" charset="0"/>
                <a:cs typeface="Arial" charset="0"/>
              </a:defRPr>
            </a:lvl8pPr>
            <a:lvl9pPr marL="3886200" indent="-228600" defTabSz="447675" eaLnBrk="0" fontAlgn="base" hangingPunct="0">
              <a:spcBef>
                <a:spcPct val="0"/>
              </a:spcBef>
              <a:spcAft>
                <a:spcPct val="0"/>
              </a:spcAft>
              <a:buClr>
                <a:srgbClr val="000000"/>
              </a:buClr>
              <a:buSzPct val="100000"/>
              <a:buFont typeface="Times New Roman" pitchFamily="18" charset="0"/>
              <a:defRPr>
                <a:solidFill>
                  <a:schemeClr val="bg1"/>
                </a:solidFill>
                <a:latin typeface="Arial" charset="0"/>
                <a:cs typeface="Arial" charset="0"/>
              </a:defRPr>
            </a:lvl9pPr>
          </a:lstStyle>
          <a:p>
            <a:pPr eaLnBrk="1" hangingPunct="1">
              <a:buClr>
                <a:srgbClr val="000000"/>
              </a:buClr>
              <a:buSzPct val="100000"/>
              <a:buFont typeface="Times New Roman" pitchFamily="18" charset="0"/>
              <a:buNone/>
              <a:defRPr/>
            </a:pPr>
            <a:endParaRPr lang="it-IT" sz="1800"/>
          </a:p>
        </p:txBody>
      </p:sp>
      <p:sp>
        <p:nvSpPr>
          <p:cNvPr id="3" name="Rectangle 8">
            <a:extLst>
              <a:ext uri="{FF2B5EF4-FFF2-40B4-BE49-F238E27FC236}">
                <a16:creationId xmlns:a16="http://schemas.microsoft.com/office/drawing/2014/main" id="{C2090B8B-C7DE-4B5A-99CF-FC22E60E2C9F}"/>
              </a:ext>
            </a:extLst>
          </p:cNvPr>
          <p:cNvSpPr>
            <a:spLocks noGrp="1" noChangeArrowheads="1"/>
          </p:cNvSpPr>
          <p:nvPr>
            <p:ph type="sldNum"/>
          </p:nvPr>
        </p:nvSpPr>
        <p:spPr bwMode="auto">
          <a:xfrm>
            <a:off x="6553200" y="6356350"/>
            <a:ext cx="2130425" cy="361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9973" tIns="46785" rIns="89973" bIns="46785" numCol="1" anchor="ctr" anchorCtr="0" compatLnSpc="1">
            <a:prstTxWarp prst="textNoShape">
              <a:avLst/>
            </a:prstTxWarp>
          </a:bodyPr>
          <a:lstStyle>
            <a:lvl1pPr algn="r" eaLnBrk="1" hangingPunct="1">
              <a:lnSpc>
                <a:spcPct val="100000"/>
              </a:lnSpc>
              <a:spcBef>
                <a:spcPct val="0"/>
              </a:spcBef>
              <a:buClr>
                <a:srgbClr val="000000"/>
              </a:buClr>
              <a:buSzPct val="45000"/>
              <a:buFont typeface="Wingdings" panose="05000000000000000000" pitchFamily="2" charset="2"/>
              <a:buNone/>
              <a:tabLst>
                <a:tab pos="722313" algn="l"/>
                <a:tab pos="1446213" algn="l"/>
              </a:tabLst>
              <a:defRPr sz="1200">
                <a:solidFill>
                  <a:srgbClr val="898989"/>
                </a:solidFill>
              </a:defRPr>
            </a:lvl1pPr>
          </a:lstStyle>
          <a:p>
            <a:pPr>
              <a:defRPr/>
            </a:pPr>
            <a:fld id="{0AB57ACE-FA8A-4F7F-B91D-2B0C9A760E1B}" type="slidenum">
              <a:rPr lang="it-IT" altLang="it-IT"/>
              <a:pPr>
                <a:defRPr/>
              </a:pPr>
              <a:t>‹N›</a:t>
            </a:fld>
            <a:endParaRPr lang="it-IT" altLang="it-IT"/>
          </a:p>
        </p:txBody>
      </p:sp>
      <p:pic>
        <p:nvPicPr>
          <p:cNvPr id="2058" name="Picture 9">
            <a:extLst>
              <a:ext uri="{FF2B5EF4-FFF2-40B4-BE49-F238E27FC236}">
                <a16:creationId xmlns:a16="http://schemas.microsoft.com/office/drawing/2014/main" id="{82026F9F-D8AD-49BB-B44B-A0EE2C976E9A}"/>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092950" y="0"/>
            <a:ext cx="2051050" cy="7985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385224653"/>
      </p:ext>
    </p:extLst>
  </p:cSld>
  <p:clrMap bg1="lt1" tx1="dk1" bg2="lt2" tx2="dk2" accent1="accent1" accent2="accent2" accent3="accent3" accent4="accent4" accent5="accent5" accent6="accent6" hlink="hlink" folHlink="folHlink"/>
  <p:sldLayoutIdLst>
    <p:sldLayoutId id="2147485775" r:id="rId1"/>
    <p:sldLayoutId id="2147485776" r:id="rId2"/>
    <p:sldLayoutId id="2147485777" r:id="rId3"/>
    <p:sldLayoutId id="2147485778" r:id="rId4"/>
    <p:sldLayoutId id="2147485779" r:id="rId5"/>
    <p:sldLayoutId id="2147485780" r:id="rId6"/>
    <p:sldLayoutId id="2147485781" r:id="rId7"/>
    <p:sldLayoutId id="2147485782" r:id="rId8"/>
    <p:sldLayoutId id="2147485783" r:id="rId9"/>
    <p:sldLayoutId id="2147485784" r:id="rId10"/>
    <p:sldLayoutId id="2147485785" r:id="rId11"/>
  </p:sldLayoutIdLst>
  <p:hf hdr="0" ftr="0" dt="0"/>
  <p:txStyles>
    <p:titleStyle>
      <a:lvl1pPr algn="l" defTabSz="447675" rtl="0" eaLnBrk="0" fontAlgn="base" hangingPunct="0">
        <a:spcBef>
          <a:spcPct val="0"/>
        </a:spcBef>
        <a:spcAft>
          <a:spcPct val="0"/>
        </a:spcAft>
        <a:buClr>
          <a:srgbClr val="000000"/>
        </a:buClr>
        <a:buSzPct val="100000"/>
        <a:buFont typeface="Times New Roman" panose="02020603050405020304" pitchFamily="18" charset="0"/>
        <a:defRPr sz="2000" b="1">
          <a:solidFill>
            <a:srgbClr val="FFFFFF"/>
          </a:solidFill>
          <a:latin typeface="+mj-lt"/>
          <a:ea typeface="+mj-ea"/>
          <a:cs typeface="+mj-cs"/>
        </a:defRPr>
      </a:lvl1pPr>
      <a:lvl2pPr algn="l" defTabSz="447675" rtl="0" eaLnBrk="0" fontAlgn="base" hangingPunct="0">
        <a:spcBef>
          <a:spcPct val="0"/>
        </a:spcBef>
        <a:spcAft>
          <a:spcPct val="0"/>
        </a:spcAft>
        <a:buClr>
          <a:srgbClr val="000000"/>
        </a:buClr>
        <a:buSzPct val="100000"/>
        <a:buFont typeface="Times New Roman" panose="02020603050405020304" pitchFamily="18" charset="0"/>
        <a:defRPr sz="2000" b="1">
          <a:solidFill>
            <a:srgbClr val="FFFFFF"/>
          </a:solidFill>
          <a:latin typeface="Tahoma" pitchFamily="34" charset="0"/>
        </a:defRPr>
      </a:lvl2pPr>
      <a:lvl3pPr algn="l" defTabSz="447675" rtl="0" eaLnBrk="0" fontAlgn="base" hangingPunct="0">
        <a:spcBef>
          <a:spcPct val="0"/>
        </a:spcBef>
        <a:spcAft>
          <a:spcPct val="0"/>
        </a:spcAft>
        <a:buClr>
          <a:srgbClr val="000000"/>
        </a:buClr>
        <a:buSzPct val="100000"/>
        <a:buFont typeface="Times New Roman" panose="02020603050405020304" pitchFamily="18" charset="0"/>
        <a:defRPr sz="2000" b="1">
          <a:solidFill>
            <a:srgbClr val="FFFFFF"/>
          </a:solidFill>
          <a:latin typeface="Tahoma" pitchFamily="34" charset="0"/>
        </a:defRPr>
      </a:lvl3pPr>
      <a:lvl4pPr algn="l" defTabSz="447675" rtl="0" eaLnBrk="0" fontAlgn="base" hangingPunct="0">
        <a:spcBef>
          <a:spcPct val="0"/>
        </a:spcBef>
        <a:spcAft>
          <a:spcPct val="0"/>
        </a:spcAft>
        <a:buClr>
          <a:srgbClr val="000000"/>
        </a:buClr>
        <a:buSzPct val="100000"/>
        <a:buFont typeface="Times New Roman" panose="02020603050405020304" pitchFamily="18" charset="0"/>
        <a:defRPr sz="2000" b="1">
          <a:solidFill>
            <a:srgbClr val="FFFFFF"/>
          </a:solidFill>
          <a:latin typeface="Tahoma" pitchFamily="34" charset="0"/>
        </a:defRPr>
      </a:lvl4pPr>
      <a:lvl5pPr algn="l" defTabSz="447675" rtl="0" eaLnBrk="0" fontAlgn="base" hangingPunct="0">
        <a:spcBef>
          <a:spcPct val="0"/>
        </a:spcBef>
        <a:spcAft>
          <a:spcPct val="0"/>
        </a:spcAft>
        <a:buClr>
          <a:srgbClr val="000000"/>
        </a:buClr>
        <a:buSzPct val="100000"/>
        <a:buFont typeface="Times New Roman" panose="02020603050405020304" pitchFamily="18" charset="0"/>
        <a:defRPr sz="2000" b="1">
          <a:solidFill>
            <a:srgbClr val="FFFFFF"/>
          </a:solidFill>
          <a:latin typeface="Tahoma" pitchFamily="34" charset="0"/>
        </a:defRPr>
      </a:lvl5pPr>
      <a:lvl6pPr marL="2513818" indent="-228529" algn="l" defTabSz="449124" rtl="0" eaLnBrk="0" fontAlgn="base" hangingPunct="0">
        <a:spcBef>
          <a:spcPct val="0"/>
        </a:spcBef>
        <a:spcAft>
          <a:spcPct val="0"/>
        </a:spcAft>
        <a:buClr>
          <a:srgbClr val="000000"/>
        </a:buClr>
        <a:buSzPct val="100000"/>
        <a:buFont typeface="Times New Roman" pitchFamily="18" charset="0"/>
        <a:defRPr sz="2000" b="1">
          <a:solidFill>
            <a:srgbClr val="FFFFFF"/>
          </a:solidFill>
          <a:latin typeface="Tahoma" pitchFamily="34" charset="0"/>
        </a:defRPr>
      </a:lvl6pPr>
      <a:lvl7pPr marL="2970876" indent="-228529" algn="l" defTabSz="449124" rtl="0" eaLnBrk="0" fontAlgn="base" hangingPunct="0">
        <a:spcBef>
          <a:spcPct val="0"/>
        </a:spcBef>
        <a:spcAft>
          <a:spcPct val="0"/>
        </a:spcAft>
        <a:buClr>
          <a:srgbClr val="000000"/>
        </a:buClr>
        <a:buSzPct val="100000"/>
        <a:buFont typeface="Times New Roman" pitchFamily="18" charset="0"/>
        <a:defRPr sz="2000" b="1">
          <a:solidFill>
            <a:srgbClr val="FFFFFF"/>
          </a:solidFill>
          <a:latin typeface="Tahoma" pitchFamily="34" charset="0"/>
        </a:defRPr>
      </a:lvl7pPr>
      <a:lvl8pPr marL="3427934" indent="-228529" algn="l" defTabSz="449124" rtl="0" eaLnBrk="0" fontAlgn="base" hangingPunct="0">
        <a:spcBef>
          <a:spcPct val="0"/>
        </a:spcBef>
        <a:spcAft>
          <a:spcPct val="0"/>
        </a:spcAft>
        <a:buClr>
          <a:srgbClr val="000000"/>
        </a:buClr>
        <a:buSzPct val="100000"/>
        <a:buFont typeface="Times New Roman" pitchFamily="18" charset="0"/>
        <a:defRPr sz="2000" b="1">
          <a:solidFill>
            <a:srgbClr val="FFFFFF"/>
          </a:solidFill>
          <a:latin typeface="Tahoma" pitchFamily="34" charset="0"/>
        </a:defRPr>
      </a:lvl8pPr>
      <a:lvl9pPr marL="3884991" indent="-228529" algn="l" defTabSz="449124" rtl="0" eaLnBrk="0" fontAlgn="base" hangingPunct="0">
        <a:spcBef>
          <a:spcPct val="0"/>
        </a:spcBef>
        <a:spcAft>
          <a:spcPct val="0"/>
        </a:spcAft>
        <a:buClr>
          <a:srgbClr val="000000"/>
        </a:buClr>
        <a:buSzPct val="100000"/>
        <a:buFont typeface="Times New Roman" pitchFamily="18" charset="0"/>
        <a:defRPr sz="2000" b="1">
          <a:solidFill>
            <a:srgbClr val="FFFFFF"/>
          </a:solidFill>
          <a:latin typeface="Tahoma" pitchFamily="34" charset="0"/>
        </a:defRPr>
      </a:lvl9pPr>
    </p:titleStyle>
    <p:bodyStyle>
      <a:lvl1pPr marL="341313" indent="-341313" algn="l" defTabSz="447675" rtl="0" eaLnBrk="0" fontAlgn="base" hangingPunct="0">
        <a:spcBef>
          <a:spcPts val="800"/>
        </a:spcBef>
        <a:spcAft>
          <a:spcPct val="0"/>
        </a:spcAft>
        <a:buClr>
          <a:srgbClr val="000000"/>
        </a:buClr>
        <a:buSzPct val="100000"/>
        <a:buFont typeface="Times New Roman" panose="02020603050405020304" pitchFamily="18" charset="0"/>
        <a:defRPr sz="3200">
          <a:solidFill>
            <a:srgbClr val="000000"/>
          </a:solidFill>
          <a:latin typeface="+mn-lt"/>
          <a:ea typeface="+mn-ea"/>
          <a:cs typeface="+mn-cs"/>
        </a:defRPr>
      </a:lvl1pPr>
      <a:lvl2pPr marL="741363" indent="-284163" algn="l" defTabSz="447675" rtl="0" eaLnBrk="0" fontAlgn="base" hangingPunct="0">
        <a:spcBef>
          <a:spcPts val="700"/>
        </a:spcBef>
        <a:spcAft>
          <a:spcPct val="0"/>
        </a:spcAft>
        <a:buClr>
          <a:srgbClr val="000000"/>
        </a:buClr>
        <a:buSzPct val="100000"/>
        <a:buFont typeface="Times New Roman" panose="02020603050405020304" pitchFamily="18" charset="0"/>
        <a:defRPr sz="2800">
          <a:solidFill>
            <a:srgbClr val="000000"/>
          </a:solidFill>
          <a:latin typeface="+mn-lt"/>
        </a:defRPr>
      </a:lvl2pPr>
      <a:lvl3pPr marL="1141413" indent="-227013" algn="l" defTabSz="447675" rtl="0" eaLnBrk="0" fontAlgn="base" hangingPunct="0">
        <a:spcBef>
          <a:spcPts val="600"/>
        </a:spcBef>
        <a:spcAft>
          <a:spcPct val="0"/>
        </a:spcAft>
        <a:buClr>
          <a:srgbClr val="000000"/>
        </a:buClr>
        <a:buSzPct val="100000"/>
        <a:buFont typeface="Times New Roman" panose="02020603050405020304" pitchFamily="18" charset="0"/>
        <a:defRPr sz="2400">
          <a:solidFill>
            <a:srgbClr val="000000"/>
          </a:solidFill>
          <a:latin typeface="+mn-lt"/>
        </a:defRPr>
      </a:lvl3pPr>
      <a:lvl4pPr marL="1598613" indent="-227013" algn="l" defTabSz="447675"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defRPr>
      </a:lvl4pPr>
      <a:lvl5pPr marL="2055813" indent="-227013" algn="l" defTabSz="447675"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defRPr>
      </a:lvl5pPr>
      <a:lvl6pPr marL="2513818" indent="-228529" algn="l" defTabSz="449124" rtl="0" eaLnBrk="0" fontAlgn="base" hangingPunct="0">
        <a:spcBef>
          <a:spcPts val="500"/>
        </a:spcBef>
        <a:spcAft>
          <a:spcPct val="0"/>
        </a:spcAft>
        <a:buClr>
          <a:srgbClr val="000000"/>
        </a:buClr>
        <a:buSzPct val="100000"/>
        <a:buFont typeface="Times New Roman" pitchFamily="18" charset="0"/>
        <a:defRPr sz="2000">
          <a:solidFill>
            <a:srgbClr val="000000"/>
          </a:solidFill>
          <a:latin typeface="+mn-lt"/>
        </a:defRPr>
      </a:lvl6pPr>
      <a:lvl7pPr marL="2970876" indent="-228529" algn="l" defTabSz="449124" rtl="0" eaLnBrk="0" fontAlgn="base" hangingPunct="0">
        <a:spcBef>
          <a:spcPts val="500"/>
        </a:spcBef>
        <a:spcAft>
          <a:spcPct val="0"/>
        </a:spcAft>
        <a:buClr>
          <a:srgbClr val="000000"/>
        </a:buClr>
        <a:buSzPct val="100000"/>
        <a:buFont typeface="Times New Roman" pitchFamily="18" charset="0"/>
        <a:defRPr sz="2000">
          <a:solidFill>
            <a:srgbClr val="000000"/>
          </a:solidFill>
          <a:latin typeface="+mn-lt"/>
        </a:defRPr>
      </a:lvl7pPr>
      <a:lvl8pPr marL="3427934" indent="-228529" algn="l" defTabSz="449124" rtl="0" eaLnBrk="0" fontAlgn="base" hangingPunct="0">
        <a:spcBef>
          <a:spcPts val="500"/>
        </a:spcBef>
        <a:spcAft>
          <a:spcPct val="0"/>
        </a:spcAft>
        <a:buClr>
          <a:srgbClr val="000000"/>
        </a:buClr>
        <a:buSzPct val="100000"/>
        <a:buFont typeface="Times New Roman" pitchFamily="18" charset="0"/>
        <a:defRPr sz="2000">
          <a:solidFill>
            <a:srgbClr val="000000"/>
          </a:solidFill>
          <a:latin typeface="+mn-lt"/>
        </a:defRPr>
      </a:lvl8pPr>
      <a:lvl9pPr marL="3884991" indent="-228529" algn="l" defTabSz="449124" rtl="0" eaLnBrk="0" fontAlgn="base" hangingPunct="0">
        <a:spcBef>
          <a:spcPts val="500"/>
        </a:spcBef>
        <a:spcAft>
          <a:spcPct val="0"/>
        </a:spcAft>
        <a:buClr>
          <a:srgbClr val="000000"/>
        </a:buClr>
        <a:buSzPct val="100000"/>
        <a:buFont typeface="Times New Roman" pitchFamily="18" charset="0"/>
        <a:defRPr sz="2000">
          <a:solidFill>
            <a:srgbClr val="000000"/>
          </a:solidFill>
          <a:latin typeface="+mn-lt"/>
        </a:defRPr>
      </a:lvl9pPr>
    </p:bodyStyle>
    <p:otherStyle>
      <a:defPPr>
        <a:defRPr lang="it-IT"/>
      </a:defPPr>
      <a:lvl1pPr marL="0" algn="l" defTabSz="914116" rtl="0" eaLnBrk="1" latinLnBrk="0" hangingPunct="1">
        <a:defRPr sz="1800" kern="1200">
          <a:solidFill>
            <a:schemeClr val="tx1"/>
          </a:solidFill>
          <a:latin typeface="+mn-lt"/>
          <a:ea typeface="+mn-ea"/>
          <a:cs typeface="+mn-cs"/>
        </a:defRPr>
      </a:lvl1pPr>
      <a:lvl2pPr marL="457059" algn="l" defTabSz="914116" rtl="0" eaLnBrk="1" latinLnBrk="0" hangingPunct="1">
        <a:defRPr sz="1800" kern="1200">
          <a:solidFill>
            <a:schemeClr val="tx1"/>
          </a:solidFill>
          <a:latin typeface="+mn-lt"/>
          <a:ea typeface="+mn-ea"/>
          <a:cs typeface="+mn-cs"/>
        </a:defRPr>
      </a:lvl2pPr>
      <a:lvl3pPr marL="914116" algn="l" defTabSz="914116" rtl="0" eaLnBrk="1" latinLnBrk="0" hangingPunct="1">
        <a:defRPr sz="1800" kern="1200">
          <a:solidFill>
            <a:schemeClr val="tx1"/>
          </a:solidFill>
          <a:latin typeface="+mn-lt"/>
          <a:ea typeface="+mn-ea"/>
          <a:cs typeface="+mn-cs"/>
        </a:defRPr>
      </a:lvl3pPr>
      <a:lvl4pPr marL="1371174" algn="l" defTabSz="914116" rtl="0" eaLnBrk="1" latinLnBrk="0" hangingPunct="1">
        <a:defRPr sz="1800" kern="1200">
          <a:solidFill>
            <a:schemeClr val="tx1"/>
          </a:solidFill>
          <a:latin typeface="+mn-lt"/>
          <a:ea typeface="+mn-ea"/>
          <a:cs typeface="+mn-cs"/>
        </a:defRPr>
      </a:lvl4pPr>
      <a:lvl5pPr marL="1828231" algn="l" defTabSz="914116" rtl="0" eaLnBrk="1" latinLnBrk="0" hangingPunct="1">
        <a:defRPr sz="1800" kern="1200">
          <a:solidFill>
            <a:schemeClr val="tx1"/>
          </a:solidFill>
          <a:latin typeface="+mn-lt"/>
          <a:ea typeface="+mn-ea"/>
          <a:cs typeface="+mn-cs"/>
        </a:defRPr>
      </a:lvl5pPr>
      <a:lvl6pPr marL="2285289" algn="l" defTabSz="914116" rtl="0" eaLnBrk="1" latinLnBrk="0" hangingPunct="1">
        <a:defRPr sz="1800" kern="1200">
          <a:solidFill>
            <a:schemeClr val="tx1"/>
          </a:solidFill>
          <a:latin typeface="+mn-lt"/>
          <a:ea typeface="+mn-ea"/>
          <a:cs typeface="+mn-cs"/>
        </a:defRPr>
      </a:lvl6pPr>
      <a:lvl7pPr marL="2742346" algn="l" defTabSz="914116" rtl="0" eaLnBrk="1" latinLnBrk="0" hangingPunct="1">
        <a:defRPr sz="1800" kern="1200">
          <a:solidFill>
            <a:schemeClr val="tx1"/>
          </a:solidFill>
          <a:latin typeface="+mn-lt"/>
          <a:ea typeface="+mn-ea"/>
          <a:cs typeface="+mn-cs"/>
        </a:defRPr>
      </a:lvl7pPr>
      <a:lvl8pPr marL="3199404" algn="l" defTabSz="914116" rtl="0" eaLnBrk="1" latinLnBrk="0" hangingPunct="1">
        <a:defRPr sz="1800" kern="1200">
          <a:solidFill>
            <a:schemeClr val="tx1"/>
          </a:solidFill>
          <a:latin typeface="+mn-lt"/>
          <a:ea typeface="+mn-ea"/>
          <a:cs typeface="+mn-cs"/>
        </a:defRPr>
      </a:lvl8pPr>
      <a:lvl9pPr marL="3656462" algn="l" defTabSz="91411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170BE71-E785-4589-94BA-7A178FA01DED}"/>
              </a:ext>
            </a:extLst>
          </p:cNvPr>
          <p:cNvSpPr>
            <a:spLocks noGrp="1"/>
          </p:cNvSpPr>
          <p:nvPr>
            <p:ph type="ctrTitle"/>
          </p:nvPr>
        </p:nvSpPr>
        <p:spPr/>
        <p:txBody>
          <a:bodyPr/>
          <a:lstStyle/>
          <a:p>
            <a:r>
              <a:rPr lang="it-IT" dirty="0"/>
              <a:t>La redazione del piano di  conservazione</a:t>
            </a:r>
          </a:p>
        </p:txBody>
      </p:sp>
      <p:sp>
        <p:nvSpPr>
          <p:cNvPr id="3" name="Sottotitolo 2">
            <a:extLst>
              <a:ext uri="{FF2B5EF4-FFF2-40B4-BE49-F238E27FC236}">
                <a16:creationId xmlns:a16="http://schemas.microsoft.com/office/drawing/2014/main" id="{026A9D6A-774F-430A-B757-96AD07797FB7}"/>
              </a:ext>
            </a:extLst>
          </p:cNvPr>
          <p:cNvSpPr>
            <a:spLocks noGrp="1"/>
          </p:cNvSpPr>
          <p:nvPr>
            <p:ph type="subTitle" idx="1"/>
          </p:nvPr>
        </p:nvSpPr>
        <p:spPr>
          <a:xfrm>
            <a:off x="1371600" y="4653136"/>
            <a:ext cx="6400800" cy="985664"/>
          </a:xfrm>
        </p:spPr>
        <p:txBody>
          <a:bodyPr/>
          <a:lstStyle/>
          <a:p>
            <a:r>
              <a:rPr lang="it-IT" dirty="0"/>
              <a:t>Gabriele Bezzi</a:t>
            </a:r>
          </a:p>
        </p:txBody>
      </p:sp>
    </p:spTree>
    <p:extLst>
      <p:ext uri="{BB962C8B-B14F-4D97-AF65-F5344CB8AC3E}">
        <p14:creationId xmlns:p14="http://schemas.microsoft.com/office/powerpoint/2010/main" val="32232892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F4B3E92-F323-43F4-BACD-E05EE2D07CE0}"/>
              </a:ext>
            </a:extLst>
          </p:cNvPr>
          <p:cNvSpPr>
            <a:spLocks noGrp="1"/>
          </p:cNvSpPr>
          <p:nvPr>
            <p:ph type="title"/>
          </p:nvPr>
        </p:nvSpPr>
        <p:spPr/>
        <p:txBody>
          <a:bodyPr/>
          <a:lstStyle/>
          <a:p>
            <a:r>
              <a:rPr lang="it-IT" sz="3600" b="1" i="0" u="none" strike="noStrike" baseline="0" dirty="0">
                <a:solidFill>
                  <a:schemeClr val="bg1"/>
                </a:solidFill>
                <a:latin typeface="Calibri" panose="020F0502020204030204" pitchFamily="34" charset="0"/>
              </a:rPr>
              <a:t>Oggetto digitale </a:t>
            </a:r>
            <a:r>
              <a:rPr lang="it-IT" sz="1800" b="0" i="0" u="none" strike="noStrike" baseline="0" dirty="0">
                <a:solidFill>
                  <a:srgbClr val="000000"/>
                </a:solidFill>
                <a:latin typeface="Calibri" panose="020F0502020204030204" pitchFamily="34" charset="0"/>
              </a:rPr>
              <a:t>	</a:t>
            </a:r>
            <a:br>
              <a:rPr lang="it-IT" sz="1800" b="0" i="0" u="none" strike="noStrike" baseline="0" dirty="0">
                <a:solidFill>
                  <a:srgbClr val="000000"/>
                </a:solidFill>
                <a:latin typeface="Calibri" panose="020F0502020204030204" pitchFamily="34" charset="0"/>
              </a:rPr>
            </a:br>
            <a:endParaRPr lang="it-IT" dirty="0"/>
          </a:p>
        </p:txBody>
      </p:sp>
      <p:sp>
        <p:nvSpPr>
          <p:cNvPr id="3" name="Segnaposto contenuto 2">
            <a:extLst>
              <a:ext uri="{FF2B5EF4-FFF2-40B4-BE49-F238E27FC236}">
                <a16:creationId xmlns:a16="http://schemas.microsoft.com/office/drawing/2014/main" id="{2E9991C9-F32B-4AC6-89E7-A70C5DE559E7}"/>
              </a:ext>
            </a:extLst>
          </p:cNvPr>
          <p:cNvSpPr>
            <a:spLocks noGrp="1"/>
          </p:cNvSpPr>
          <p:nvPr>
            <p:ph idx="1"/>
          </p:nvPr>
        </p:nvSpPr>
        <p:spPr>
          <a:xfrm>
            <a:off x="457200" y="2492896"/>
            <a:ext cx="8226425" cy="3630092"/>
          </a:xfrm>
        </p:spPr>
        <p:txBody>
          <a:bodyPr/>
          <a:lstStyle/>
          <a:p>
            <a:pPr indent="0"/>
            <a:r>
              <a:rPr lang="it-IT" sz="2800" b="0" i="0" u="none" strike="noStrike" baseline="0" dirty="0">
                <a:solidFill>
                  <a:srgbClr val="000000"/>
                </a:solidFill>
                <a:latin typeface="Calibri" panose="020F0502020204030204" pitchFamily="34" charset="0"/>
              </a:rPr>
              <a:t>Oggetto informativo digitale, che può assumere varie forme tra le quali quelle di documento informatico, fascicolo informatico, aggregazione documentale informatica o archivio informatico. 	</a:t>
            </a:r>
          </a:p>
          <a:p>
            <a:pPr indent="0"/>
            <a:endParaRPr lang="it-IT" sz="2800" dirty="0">
              <a:latin typeface="Calibri" panose="020F0502020204030204" pitchFamily="34" charset="0"/>
            </a:endParaRPr>
          </a:p>
          <a:p>
            <a:pPr indent="0"/>
            <a:r>
              <a:rPr lang="it-IT" sz="2800" b="0" i="0" u="none" strike="noStrike" baseline="0" dirty="0">
                <a:solidFill>
                  <a:srgbClr val="000000"/>
                </a:solidFill>
                <a:latin typeface="Calibri" panose="020F0502020204030204" pitchFamily="34" charset="0"/>
              </a:rPr>
              <a:t>									</a:t>
            </a:r>
            <a:r>
              <a:rPr lang="it-IT" sz="2800" b="0" i="1" u="none" strike="noStrike" baseline="0" dirty="0">
                <a:solidFill>
                  <a:srgbClr val="000000"/>
                </a:solidFill>
                <a:latin typeface="Calibri" panose="020F0502020204030204" pitchFamily="34" charset="0"/>
              </a:rPr>
              <a:t>Glossario Linee Guida</a:t>
            </a:r>
            <a:endParaRPr lang="it-IT" sz="2800" b="0" i="0" u="none" strike="noStrike" baseline="0" dirty="0">
              <a:solidFill>
                <a:srgbClr val="000000"/>
              </a:solidFill>
              <a:latin typeface="Calibri" panose="020F0502020204030204" pitchFamily="34" charset="0"/>
            </a:endParaRPr>
          </a:p>
          <a:p>
            <a:endParaRPr lang="it-IT" dirty="0"/>
          </a:p>
        </p:txBody>
      </p:sp>
      <p:sp>
        <p:nvSpPr>
          <p:cNvPr id="4" name="Segnaposto numero diapositiva 3">
            <a:extLst>
              <a:ext uri="{FF2B5EF4-FFF2-40B4-BE49-F238E27FC236}">
                <a16:creationId xmlns:a16="http://schemas.microsoft.com/office/drawing/2014/main" id="{7F8FFB77-EA20-4068-A0B9-2D9994B8CA13}"/>
              </a:ext>
            </a:extLst>
          </p:cNvPr>
          <p:cNvSpPr>
            <a:spLocks noGrp="1"/>
          </p:cNvSpPr>
          <p:nvPr>
            <p:ph type="sldNum" idx="11"/>
          </p:nvPr>
        </p:nvSpPr>
        <p:spPr/>
        <p:txBody>
          <a:bodyPr/>
          <a:lstStyle/>
          <a:p>
            <a:pPr marL="0" marR="0" lvl="0" indent="0" algn="r" defTabSz="447675" rtl="0" eaLnBrk="1" fontAlgn="base" latinLnBrk="0" hangingPunct="1">
              <a:lnSpc>
                <a:spcPct val="100000"/>
              </a:lnSpc>
              <a:spcBef>
                <a:spcPct val="0"/>
              </a:spcBef>
              <a:spcAft>
                <a:spcPct val="0"/>
              </a:spcAft>
              <a:buClr>
                <a:srgbClr val="000000"/>
              </a:buClr>
              <a:buSzPct val="45000"/>
              <a:buFont typeface="Wingdings" panose="05000000000000000000" pitchFamily="2" charset="2"/>
              <a:buNone/>
              <a:tabLst>
                <a:tab pos="722313" algn="l"/>
                <a:tab pos="1446213" algn="l"/>
              </a:tabLst>
              <a:defRPr/>
            </a:pPr>
            <a:fld id="{5CBAEBC8-CA90-4A1C-9222-FB50C9B99D02}" type="slidenum">
              <a:rPr kumimoji="0" lang="it-IT" altLang="it-IT" sz="1200" b="0" i="0" u="none" strike="noStrike" kern="1200" cap="none" spc="0" normalizeH="0" baseline="0" noProof="0" smtClean="0">
                <a:ln>
                  <a:noFill/>
                </a:ln>
                <a:solidFill>
                  <a:srgbClr val="898989"/>
                </a:solidFill>
                <a:effectLst/>
                <a:uLnTx/>
                <a:uFillTx/>
                <a:latin typeface="Calibri" panose="020F0502020204030204" pitchFamily="34" charset="0"/>
                <a:ea typeface="+mn-ea"/>
                <a:cs typeface="Arial" panose="020B0604020202020204" pitchFamily="34" charset="0"/>
              </a:rPr>
              <a:pPr marL="0" marR="0" lvl="0" indent="0" algn="r" defTabSz="447675" rtl="0" eaLnBrk="1" fontAlgn="base" latinLnBrk="0" hangingPunct="1">
                <a:lnSpc>
                  <a:spcPct val="100000"/>
                </a:lnSpc>
                <a:spcBef>
                  <a:spcPct val="0"/>
                </a:spcBef>
                <a:spcAft>
                  <a:spcPct val="0"/>
                </a:spcAft>
                <a:buClr>
                  <a:srgbClr val="000000"/>
                </a:buClr>
                <a:buSzPct val="45000"/>
                <a:buFont typeface="Wingdings" panose="05000000000000000000" pitchFamily="2" charset="2"/>
                <a:buNone/>
                <a:tabLst>
                  <a:tab pos="722313" algn="l"/>
                  <a:tab pos="1446213" algn="l"/>
                </a:tabLst>
                <a:defRPr/>
              </a:pPr>
              <a:t>10</a:t>
            </a:fld>
            <a:endParaRPr kumimoji="0" lang="it-IT" altLang="it-IT" sz="1200" b="0" i="0" u="none" strike="noStrike" kern="1200" cap="none" spc="0" normalizeH="0" baseline="0" noProof="0">
              <a:ln>
                <a:noFill/>
              </a:ln>
              <a:solidFill>
                <a:srgbClr val="898989"/>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28794758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5300B3E-00E8-28FB-2686-6D1C2D8BA43A}"/>
              </a:ext>
            </a:extLst>
          </p:cNvPr>
          <p:cNvSpPr>
            <a:spLocks noGrp="1"/>
          </p:cNvSpPr>
          <p:nvPr>
            <p:ph type="title"/>
          </p:nvPr>
        </p:nvSpPr>
        <p:spPr/>
        <p:txBody>
          <a:bodyPr/>
          <a:lstStyle/>
          <a:p>
            <a:r>
              <a:rPr lang="it-IT" dirty="0"/>
              <a:t>Il processo di conservazione  (Par. 4.7)</a:t>
            </a:r>
          </a:p>
        </p:txBody>
      </p:sp>
      <p:sp>
        <p:nvSpPr>
          <p:cNvPr id="3" name="Segnaposto contenuto 2">
            <a:extLst>
              <a:ext uri="{FF2B5EF4-FFF2-40B4-BE49-F238E27FC236}">
                <a16:creationId xmlns:a16="http://schemas.microsoft.com/office/drawing/2014/main" id="{42ECC512-4F07-3D21-12B1-1E2DCFD495DD}"/>
              </a:ext>
            </a:extLst>
          </p:cNvPr>
          <p:cNvSpPr>
            <a:spLocks noGrp="1"/>
          </p:cNvSpPr>
          <p:nvPr>
            <p:ph idx="1"/>
          </p:nvPr>
        </p:nvSpPr>
        <p:spPr/>
        <p:txBody>
          <a:bodyPr/>
          <a:lstStyle/>
          <a:p>
            <a:r>
              <a:rPr lang="it-IT" sz="2400" b="0" i="0" u="none" strike="noStrike" baseline="0" dirty="0">
                <a:solidFill>
                  <a:srgbClr val="000000"/>
                </a:solidFill>
                <a:latin typeface="Garamond" panose="02020404030301010803" pitchFamily="18" charset="0"/>
              </a:rPr>
              <a:t>Il processo di conservazione prevede: </a:t>
            </a:r>
          </a:p>
          <a:p>
            <a:r>
              <a:rPr lang="it-IT" sz="2400" dirty="0">
                <a:latin typeface="Garamond" panose="02020404030301010803" pitchFamily="18" charset="0"/>
              </a:rPr>
              <a:t>…</a:t>
            </a:r>
          </a:p>
          <a:p>
            <a:pPr algn="l"/>
            <a:endParaRPr lang="it-IT" sz="1800" b="0" i="0" u="none" strike="noStrike" baseline="0" dirty="0">
              <a:solidFill>
                <a:srgbClr val="000000"/>
              </a:solidFill>
              <a:latin typeface="Garamond" panose="02020404030301010803" pitchFamily="18" charset="0"/>
            </a:endParaRPr>
          </a:p>
          <a:p>
            <a:r>
              <a:rPr lang="it-IT" sz="1800" b="0" i="0" u="none" strike="noStrike" baseline="0" dirty="0">
                <a:solidFill>
                  <a:srgbClr val="000000"/>
                </a:solidFill>
                <a:latin typeface="Garamond" panose="02020404030301010803" pitchFamily="18" charset="0"/>
              </a:rPr>
              <a:t>k)</a:t>
            </a:r>
            <a:r>
              <a:rPr lang="it-IT" sz="2800" b="0" i="0" u="none" strike="noStrike" baseline="0" dirty="0">
                <a:solidFill>
                  <a:srgbClr val="000000"/>
                </a:solidFill>
                <a:latin typeface="Garamond" panose="02020404030301010803" pitchFamily="18" charset="0"/>
              </a:rPr>
              <a:t>l’eventuale scarto del pacchetto di archiviazione dal sistema di conservazione </a:t>
            </a:r>
            <a:r>
              <a:rPr lang="it-IT" sz="2800" b="1" i="0" u="none" strike="noStrike" baseline="0" dirty="0">
                <a:solidFill>
                  <a:srgbClr val="000000"/>
                </a:solidFill>
                <a:latin typeface="Garamond" panose="02020404030301010803" pitchFamily="18" charset="0"/>
              </a:rPr>
              <a:t>alla scadenza dei termini di conservazione previsti dalla norma o secondo quanto indicato dal piano di conservazione del Titolare dell’oggetto di conservazione </a:t>
            </a:r>
            <a:r>
              <a:rPr lang="it-IT" sz="2800" b="0" i="0" u="none" strike="noStrike" baseline="0" dirty="0">
                <a:solidFill>
                  <a:srgbClr val="000000"/>
                </a:solidFill>
                <a:latin typeface="Garamond" panose="02020404030301010803" pitchFamily="18" charset="0"/>
              </a:rPr>
              <a:t>e le procedure descritte nel successivo paragrafo 4.12;</a:t>
            </a:r>
          </a:p>
          <a:p>
            <a:endParaRPr lang="it-IT" sz="2400" dirty="0"/>
          </a:p>
        </p:txBody>
      </p:sp>
      <p:sp>
        <p:nvSpPr>
          <p:cNvPr id="4" name="Segnaposto numero diapositiva 3">
            <a:extLst>
              <a:ext uri="{FF2B5EF4-FFF2-40B4-BE49-F238E27FC236}">
                <a16:creationId xmlns:a16="http://schemas.microsoft.com/office/drawing/2014/main" id="{131A8803-1B39-DA9C-284E-CC3999835FED}"/>
              </a:ext>
            </a:extLst>
          </p:cNvPr>
          <p:cNvSpPr>
            <a:spLocks noGrp="1"/>
          </p:cNvSpPr>
          <p:nvPr>
            <p:ph type="sldNum" idx="11"/>
          </p:nvPr>
        </p:nvSpPr>
        <p:spPr/>
        <p:txBody>
          <a:bodyPr/>
          <a:lstStyle/>
          <a:p>
            <a:pPr>
              <a:defRPr/>
            </a:pPr>
            <a:fld id="{5CBAEBC8-CA90-4A1C-9222-FB50C9B99D02}" type="slidenum">
              <a:rPr lang="it-IT" altLang="it-IT" smtClean="0"/>
              <a:pPr>
                <a:defRPr/>
              </a:pPr>
              <a:t>11</a:t>
            </a:fld>
            <a:endParaRPr lang="it-IT" altLang="it-IT"/>
          </a:p>
        </p:txBody>
      </p:sp>
    </p:spTree>
    <p:extLst>
      <p:ext uri="{BB962C8B-B14F-4D97-AF65-F5344CB8AC3E}">
        <p14:creationId xmlns:p14="http://schemas.microsoft.com/office/powerpoint/2010/main" val="34743158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1B071F0-0C92-1F30-E148-D5425645FA31}"/>
              </a:ext>
            </a:extLst>
          </p:cNvPr>
          <p:cNvSpPr>
            <a:spLocks noGrp="1"/>
          </p:cNvSpPr>
          <p:nvPr>
            <p:ph type="title"/>
          </p:nvPr>
        </p:nvSpPr>
        <p:spPr/>
        <p:txBody>
          <a:bodyPr/>
          <a:lstStyle/>
          <a:p>
            <a:r>
              <a:rPr lang="it-IT" sz="2800" dirty="0"/>
              <a:t>Il Piano di conservazione</a:t>
            </a:r>
          </a:p>
        </p:txBody>
      </p:sp>
      <p:sp>
        <p:nvSpPr>
          <p:cNvPr id="3" name="Segnaposto contenuto 2">
            <a:extLst>
              <a:ext uri="{FF2B5EF4-FFF2-40B4-BE49-F238E27FC236}">
                <a16:creationId xmlns:a16="http://schemas.microsoft.com/office/drawing/2014/main" id="{451A7E21-9559-3BC8-6E71-AD73F0080C45}"/>
              </a:ext>
            </a:extLst>
          </p:cNvPr>
          <p:cNvSpPr>
            <a:spLocks noGrp="1"/>
          </p:cNvSpPr>
          <p:nvPr>
            <p:ph idx="1"/>
          </p:nvPr>
        </p:nvSpPr>
        <p:spPr>
          <a:xfrm>
            <a:off x="457200" y="1268760"/>
            <a:ext cx="8226425" cy="4854228"/>
          </a:xfrm>
        </p:spPr>
        <p:txBody>
          <a:bodyPr/>
          <a:lstStyle/>
          <a:p>
            <a:pPr marL="457200" indent="-457200">
              <a:buFont typeface="Arial" panose="020B0604020202020204" pitchFamily="34" charset="0"/>
              <a:buChar char="•"/>
            </a:pPr>
            <a:r>
              <a:rPr lang="it-IT" dirty="0"/>
              <a:t>In relazione all’organizzazione dell’archivio </a:t>
            </a:r>
            <a:r>
              <a:rPr lang="it-IT" b="1" dirty="0"/>
              <a:t>la caratteristiche principale del Piano di conservazione è la definizione di Tempi</a:t>
            </a:r>
          </a:p>
          <a:p>
            <a:pPr marL="457200" indent="-457200">
              <a:buFont typeface="Arial" panose="020B0604020202020204" pitchFamily="34" charset="0"/>
              <a:buChar char="•"/>
            </a:pPr>
            <a:r>
              <a:rPr lang="it-IT" b="1" dirty="0"/>
              <a:t>Strumento che inserisce la variabile tempo nell’organizzazione dell’archivio</a:t>
            </a:r>
          </a:p>
          <a:p>
            <a:pPr marL="457200" indent="-457200">
              <a:buFont typeface="Arial" panose="020B0604020202020204" pitchFamily="34" charset="0"/>
              <a:buChar char="•"/>
            </a:pPr>
            <a:r>
              <a:rPr lang="it-IT" dirty="0"/>
              <a:t>Tradizionalmente si indicava solo il tempo di tenuta assoluto</a:t>
            </a:r>
          </a:p>
          <a:p>
            <a:pPr marL="457200" indent="-457200">
              <a:buFont typeface="Arial" panose="020B0604020202020204" pitchFamily="34" charset="0"/>
              <a:buChar char="•"/>
            </a:pPr>
            <a:r>
              <a:rPr lang="it-IT" dirty="0"/>
              <a:t>Con le Linee Guida introdotti altri elementi relativi ai tempi di tenuta nei diversi sistemi</a:t>
            </a:r>
          </a:p>
        </p:txBody>
      </p:sp>
      <p:sp>
        <p:nvSpPr>
          <p:cNvPr id="4" name="Segnaposto numero diapositiva 3">
            <a:extLst>
              <a:ext uri="{FF2B5EF4-FFF2-40B4-BE49-F238E27FC236}">
                <a16:creationId xmlns:a16="http://schemas.microsoft.com/office/drawing/2014/main" id="{17239B08-7035-F772-8851-6A51EB9CDA94}"/>
              </a:ext>
            </a:extLst>
          </p:cNvPr>
          <p:cNvSpPr>
            <a:spLocks noGrp="1"/>
          </p:cNvSpPr>
          <p:nvPr>
            <p:ph type="sldNum" idx="11"/>
          </p:nvPr>
        </p:nvSpPr>
        <p:spPr/>
        <p:txBody>
          <a:bodyPr/>
          <a:lstStyle/>
          <a:p>
            <a:pPr>
              <a:defRPr/>
            </a:pPr>
            <a:fld id="{5CBAEBC8-CA90-4A1C-9222-FB50C9B99D02}" type="slidenum">
              <a:rPr lang="it-IT" altLang="it-IT" smtClean="0"/>
              <a:pPr>
                <a:defRPr/>
              </a:pPr>
              <a:t>12</a:t>
            </a:fld>
            <a:endParaRPr lang="it-IT" altLang="it-IT"/>
          </a:p>
        </p:txBody>
      </p:sp>
    </p:spTree>
    <p:extLst>
      <p:ext uri="{BB962C8B-B14F-4D97-AF65-F5344CB8AC3E}">
        <p14:creationId xmlns:p14="http://schemas.microsoft.com/office/powerpoint/2010/main" val="7100488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D73AB54-D0DC-6CF5-B393-E13E213D897F}"/>
              </a:ext>
            </a:extLst>
          </p:cNvPr>
          <p:cNvSpPr>
            <a:spLocks noGrp="1"/>
          </p:cNvSpPr>
          <p:nvPr>
            <p:ph type="title"/>
          </p:nvPr>
        </p:nvSpPr>
        <p:spPr/>
        <p:txBody>
          <a:bodyPr/>
          <a:lstStyle/>
          <a:p>
            <a:r>
              <a:rPr lang="it-IT" dirty="0"/>
              <a:t>Novità </a:t>
            </a:r>
          </a:p>
        </p:txBody>
      </p:sp>
      <p:sp>
        <p:nvSpPr>
          <p:cNvPr id="3" name="Segnaposto contenuto 2">
            <a:extLst>
              <a:ext uri="{FF2B5EF4-FFF2-40B4-BE49-F238E27FC236}">
                <a16:creationId xmlns:a16="http://schemas.microsoft.com/office/drawing/2014/main" id="{9EAF24DB-226B-1454-B464-50124DAEA340}"/>
              </a:ext>
            </a:extLst>
          </p:cNvPr>
          <p:cNvSpPr>
            <a:spLocks noGrp="1"/>
          </p:cNvSpPr>
          <p:nvPr>
            <p:ph idx="1"/>
          </p:nvPr>
        </p:nvSpPr>
        <p:spPr/>
        <p:txBody>
          <a:bodyPr/>
          <a:lstStyle/>
          <a:p>
            <a:pPr indent="450215" algn="just">
              <a:lnSpc>
                <a:spcPct val="150000"/>
              </a:lnSpc>
            </a:pPr>
            <a:r>
              <a:rPr lang="it-IT" sz="2400" b="1" dirty="0">
                <a:effectLst/>
                <a:latin typeface="Calibri Light" panose="020F0302020204030204" pitchFamily="34" charset="0"/>
                <a:ea typeface="Calibri" panose="020F0502020204030204" pitchFamily="34" charset="0"/>
                <a:cs typeface="Calibri Light" panose="020F0302020204030204" pitchFamily="34" charset="0"/>
              </a:rPr>
              <a:t>Il piano di conservazione non deve essere utilizzato alla fine del percorso di vita del documento, ma all’inizio</a:t>
            </a:r>
            <a:r>
              <a:rPr lang="it-IT" sz="2400" dirty="0">
                <a:effectLst/>
                <a:latin typeface="Calibri Light" panose="020F0302020204030204" pitchFamily="34" charset="0"/>
                <a:ea typeface="Calibri" panose="020F0502020204030204" pitchFamily="34" charset="0"/>
                <a:cs typeface="Calibri Light" panose="020F0302020204030204" pitchFamily="34" charset="0"/>
              </a:rPr>
              <a:t>: poiché documenti e aggregazioni sono accompagnati – sin dal momento della loro formazione – da insiemi di metadati che descrivono aspetti contenutistici, amministrativi e gestionali, è opportuno che nel set di corredo di questi </a:t>
            </a:r>
            <a:r>
              <a:rPr lang="it-IT" sz="2400" i="1" dirty="0">
                <a:effectLst/>
                <a:latin typeface="Calibri Light" panose="020F0302020204030204" pitchFamily="34" charset="0"/>
                <a:ea typeface="Calibri" panose="020F0502020204030204" pitchFamily="34" charset="0"/>
                <a:cs typeface="Calibri Light" panose="020F0302020204030204" pitchFamily="34" charset="0"/>
              </a:rPr>
              <a:t>oggetti </a:t>
            </a:r>
            <a:r>
              <a:rPr lang="it-IT" sz="2400" dirty="0">
                <a:effectLst/>
                <a:latin typeface="Calibri Light" panose="020F0302020204030204" pitchFamily="34" charset="0"/>
                <a:ea typeface="Calibri" panose="020F0502020204030204" pitchFamily="34" charset="0"/>
                <a:cs typeface="Calibri Light" panose="020F0302020204030204" pitchFamily="34" charset="0"/>
              </a:rPr>
              <a:t>siano presenti </a:t>
            </a:r>
            <a:r>
              <a:rPr lang="it-IT" sz="2400" i="1" dirty="0">
                <a:effectLst/>
                <a:latin typeface="Calibri Light" panose="020F0302020204030204" pitchFamily="34" charset="0"/>
                <a:ea typeface="Calibri" panose="020F0502020204030204" pitchFamily="34" charset="0"/>
                <a:cs typeface="Calibri Light" panose="020F0302020204030204" pitchFamily="34" charset="0"/>
              </a:rPr>
              <a:t>ab origine</a:t>
            </a:r>
            <a:r>
              <a:rPr lang="it-IT" sz="2400" dirty="0">
                <a:effectLst/>
                <a:latin typeface="Calibri Light" panose="020F0302020204030204" pitchFamily="34" charset="0"/>
                <a:ea typeface="Calibri" panose="020F0502020204030204" pitchFamily="34" charset="0"/>
                <a:cs typeface="Calibri Light" panose="020F0302020204030204" pitchFamily="34" charset="0"/>
              </a:rPr>
              <a:t> anche le tempistiche di selezione e conservazione.</a:t>
            </a:r>
            <a:endParaRPr lang="it-IT" sz="2400" dirty="0">
              <a:effectLst/>
              <a:latin typeface="Calibri Light" panose="020F0302020204030204" pitchFamily="34" charset="0"/>
              <a:ea typeface="Calibri" panose="020F0502020204030204" pitchFamily="34" charset="0"/>
              <a:cs typeface="Times New Roman" panose="02020603050405020304" pitchFamily="18" charset="0"/>
            </a:endParaRPr>
          </a:p>
          <a:p>
            <a:endParaRPr lang="it-IT" dirty="0"/>
          </a:p>
        </p:txBody>
      </p:sp>
      <p:sp>
        <p:nvSpPr>
          <p:cNvPr id="4" name="Segnaposto numero diapositiva 3">
            <a:extLst>
              <a:ext uri="{FF2B5EF4-FFF2-40B4-BE49-F238E27FC236}">
                <a16:creationId xmlns:a16="http://schemas.microsoft.com/office/drawing/2014/main" id="{08691454-F13D-A93E-D115-F7E14294767F}"/>
              </a:ext>
            </a:extLst>
          </p:cNvPr>
          <p:cNvSpPr>
            <a:spLocks noGrp="1"/>
          </p:cNvSpPr>
          <p:nvPr>
            <p:ph type="sldNum" idx="11"/>
          </p:nvPr>
        </p:nvSpPr>
        <p:spPr/>
        <p:txBody>
          <a:bodyPr/>
          <a:lstStyle/>
          <a:p>
            <a:pPr>
              <a:defRPr/>
            </a:pPr>
            <a:fld id="{5CBAEBC8-CA90-4A1C-9222-FB50C9B99D02}" type="slidenum">
              <a:rPr lang="it-IT" altLang="it-IT" smtClean="0"/>
              <a:pPr>
                <a:defRPr/>
              </a:pPr>
              <a:t>13</a:t>
            </a:fld>
            <a:endParaRPr lang="it-IT" altLang="it-IT"/>
          </a:p>
        </p:txBody>
      </p:sp>
    </p:spTree>
    <p:extLst>
      <p:ext uri="{BB962C8B-B14F-4D97-AF65-F5344CB8AC3E}">
        <p14:creationId xmlns:p14="http://schemas.microsoft.com/office/powerpoint/2010/main" val="5127280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D73AB54-D0DC-6CF5-B393-E13E213D897F}"/>
              </a:ext>
            </a:extLst>
          </p:cNvPr>
          <p:cNvSpPr>
            <a:spLocks noGrp="1"/>
          </p:cNvSpPr>
          <p:nvPr>
            <p:ph type="title"/>
          </p:nvPr>
        </p:nvSpPr>
        <p:spPr/>
        <p:txBody>
          <a:bodyPr/>
          <a:lstStyle/>
          <a:p>
            <a:r>
              <a:rPr lang="it-IT" dirty="0"/>
              <a:t>Novità </a:t>
            </a:r>
          </a:p>
        </p:txBody>
      </p:sp>
      <p:sp>
        <p:nvSpPr>
          <p:cNvPr id="3" name="Segnaposto contenuto 2">
            <a:extLst>
              <a:ext uri="{FF2B5EF4-FFF2-40B4-BE49-F238E27FC236}">
                <a16:creationId xmlns:a16="http://schemas.microsoft.com/office/drawing/2014/main" id="{9EAF24DB-226B-1454-B464-50124DAEA340}"/>
              </a:ext>
            </a:extLst>
          </p:cNvPr>
          <p:cNvSpPr>
            <a:spLocks noGrp="1"/>
          </p:cNvSpPr>
          <p:nvPr>
            <p:ph idx="1"/>
          </p:nvPr>
        </p:nvSpPr>
        <p:spPr/>
        <p:txBody>
          <a:bodyPr/>
          <a:lstStyle/>
          <a:p>
            <a:pPr indent="450215" algn="just">
              <a:lnSpc>
                <a:spcPct val="150000"/>
              </a:lnSpc>
            </a:pPr>
            <a:r>
              <a:rPr lang="it-IT" sz="2800" dirty="0">
                <a:effectLst/>
                <a:latin typeface="Calibri Light" panose="020F0302020204030204" pitchFamily="34" charset="0"/>
                <a:ea typeface="Calibri" panose="020F0502020204030204" pitchFamily="34" charset="0"/>
              </a:rPr>
              <a:t>è opportuno che </a:t>
            </a:r>
            <a:r>
              <a:rPr lang="it-IT" sz="2800" b="1" dirty="0">
                <a:effectLst/>
                <a:latin typeface="Calibri Light" panose="020F0302020204030204" pitchFamily="34" charset="0"/>
                <a:ea typeface="Calibri" panose="020F0502020204030204" pitchFamily="34" charset="0"/>
              </a:rPr>
              <a:t>ogni organizzazione individui e valuti in relazione al sistema di conservazione e d’intesa con i diversi responsabili (interni ed esterni)</a:t>
            </a:r>
            <a:r>
              <a:rPr lang="it-IT" sz="2800" dirty="0">
                <a:effectLst/>
                <a:latin typeface="Calibri Light" panose="020F0302020204030204" pitchFamily="34" charset="0"/>
                <a:ea typeface="Calibri" panose="020F0502020204030204" pitchFamily="34" charset="0"/>
              </a:rPr>
              <a:t> </a:t>
            </a:r>
            <a:r>
              <a:rPr lang="it-IT" sz="2800" b="1" dirty="0">
                <a:effectLst/>
                <a:latin typeface="Calibri Light" panose="020F0302020204030204" pitchFamily="34" charset="0"/>
                <a:ea typeface="Calibri" panose="020F0502020204030204" pitchFamily="34" charset="0"/>
              </a:rPr>
              <a:t>i tempi di trasmissione dei documenti al sistema di conservazione</a:t>
            </a:r>
            <a:r>
              <a:rPr lang="it-IT" sz="2800" dirty="0">
                <a:effectLst/>
                <a:latin typeface="Calibri Light" panose="020F0302020204030204" pitchFamily="34" charset="0"/>
                <a:ea typeface="Calibri" panose="020F0502020204030204" pitchFamily="34" charset="0"/>
              </a:rPr>
              <a:t>, considerando le tipologie di</a:t>
            </a:r>
            <a:r>
              <a:rPr lang="it-IT" sz="2800" b="1" dirty="0">
                <a:effectLst/>
                <a:latin typeface="Calibri Light" panose="020F0302020204030204" pitchFamily="34" charset="0"/>
                <a:ea typeface="Calibri" panose="020F0502020204030204" pitchFamily="34" charset="0"/>
              </a:rPr>
              <a:t> documenti, di fascicoli e le diverse forme di aggregazione dei fascicoli stessi</a:t>
            </a:r>
            <a:r>
              <a:rPr lang="it-IT" sz="2800" dirty="0">
                <a:effectLst/>
                <a:latin typeface="Calibri Light" panose="020F0302020204030204" pitchFamily="34" charset="0"/>
                <a:ea typeface="Calibri" panose="020F0502020204030204" pitchFamily="34" charset="0"/>
              </a:rPr>
              <a:t>.</a:t>
            </a:r>
            <a:endParaRPr lang="it-IT" sz="2800" dirty="0"/>
          </a:p>
        </p:txBody>
      </p:sp>
      <p:sp>
        <p:nvSpPr>
          <p:cNvPr id="4" name="Segnaposto numero diapositiva 3">
            <a:extLst>
              <a:ext uri="{FF2B5EF4-FFF2-40B4-BE49-F238E27FC236}">
                <a16:creationId xmlns:a16="http://schemas.microsoft.com/office/drawing/2014/main" id="{08691454-F13D-A93E-D115-F7E14294767F}"/>
              </a:ext>
            </a:extLst>
          </p:cNvPr>
          <p:cNvSpPr>
            <a:spLocks noGrp="1"/>
          </p:cNvSpPr>
          <p:nvPr>
            <p:ph type="sldNum" idx="11"/>
          </p:nvPr>
        </p:nvSpPr>
        <p:spPr/>
        <p:txBody>
          <a:bodyPr/>
          <a:lstStyle/>
          <a:p>
            <a:pPr>
              <a:defRPr/>
            </a:pPr>
            <a:fld id="{5CBAEBC8-CA90-4A1C-9222-FB50C9B99D02}" type="slidenum">
              <a:rPr lang="it-IT" altLang="it-IT" smtClean="0"/>
              <a:pPr>
                <a:defRPr/>
              </a:pPr>
              <a:t>14</a:t>
            </a:fld>
            <a:endParaRPr lang="it-IT" altLang="it-IT"/>
          </a:p>
        </p:txBody>
      </p:sp>
    </p:spTree>
    <p:extLst>
      <p:ext uri="{BB962C8B-B14F-4D97-AF65-F5344CB8AC3E}">
        <p14:creationId xmlns:p14="http://schemas.microsoft.com/office/powerpoint/2010/main" val="36514404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FA5BCCD-876B-44D8-D4F1-E0C9C9C8B56D}"/>
              </a:ext>
            </a:extLst>
          </p:cNvPr>
          <p:cNvSpPr>
            <a:spLocks noGrp="1"/>
          </p:cNvSpPr>
          <p:nvPr>
            <p:ph type="title"/>
          </p:nvPr>
        </p:nvSpPr>
        <p:spPr/>
        <p:txBody>
          <a:bodyPr/>
          <a:lstStyle/>
          <a:p>
            <a:r>
              <a:rPr lang="it-IT" dirty="0"/>
              <a:t>La redazione del Piano di conservazione</a:t>
            </a:r>
          </a:p>
        </p:txBody>
      </p:sp>
      <p:sp>
        <p:nvSpPr>
          <p:cNvPr id="3" name="Segnaposto contenuto 2">
            <a:extLst>
              <a:ext uri="{FF2B5EF4-FFF2-40B4-BE49-F238E27FC236}">
                <a16:creationId xmlns:a16="http://schemas.microsoft.com/office/drawing/2014/main" id="{C65188A6-04D4-72AC-4D4A-FBFE5C6D3C1E}"/>
              </a:ext>
            </a:extLst>
          </p:cNvPr>
          <p:cNvSpPr>
            <a:spLocks noGrp="1"/>
          </p:cNvSpPr>
          <p:nvPr>
            <p:ph idx="1"/>
          </p:nvPr>
        </p:nvSpPr>
        <p:spPr/>
        <p:txBody>
          <a:bodyPr/>
          <a:lstStyle/>
          <a:p>
            <a:pPr marL="457200" indent="-457200">
              <a:buFont typeface="Wingdings" panose="05000000000000000000" pitchFamily="2" charset="2"/>
              <a:buChar char="§"/>
            </a:pPr>
            <a:r>
              <a:rPr lang="it-IT" dirty="0"/>
              <a:t>Valutare strumenti disponibili  per la definizione dei tempi di conservazione (tradizionali massimari)</a:t>
            </a:r>
          </a:p>
          <a:p>
            <a:pPr marL="457200" indent="-457200">
              <a:buFont typeface="Wingdings" panose="05000000000000000000" pitchFamily="2" charset="2"/>
              <a:buChar char="§"/>
            </a:pPr>
            <a:r>
              <a:rPr lang="it-IT" dirty="0"/>
              <a:t>Valutare i tempi di tenuta dei documenti informatici nei sistemi che compongono il sistema di gestione documentale</a:t>
            </a:r>
          </a:p>
          <a:p>
            <a:pPr marL="457200" indent="-457200">
              <a:buFont typeface="Wingdings" panose="05000000000000000000" pitchFamily="2" charset="2"/>
              <a:buChar char="§"/>
            </a:pPr>
            <a:r>
              <a:rPr lang="it-IT" dirty="0"/>
              <a:t>Valutare i tempi di trasferimento al sistema di conservazione</a:t>
            </a:r>
          </a:p>
        </p:txBody>
      </p:sp>
      <p:sp>
        <p:nvSpPr>
          <p:cNvPr id="4" name="Segnaposto numero diapositiva 3">
            <a:extLst>
              <a:ext uri="{FF2B5EF4-FFF2-40B4-BE49-F238E27FC236}">
                <a16:creationId xmlns:a16="http://schemas.microsoft.com/office/drawing/2014/main" id="{74211316-FD99-D918-4895-5F7D6F590074}"/>
              </a:ext>
            </a:extLst>
          </p:cNvPr>
          <p:cNvSpPr>
            <a:spLocks noGrp="1"/>
          </p:cNvSpPr>
          <p:nvPr>
            <p:ph type="sldNum" idx="11"/>
          </p:nvPr>
        </p:nvSpPr>
        <p:spPr/>
        <p:txBody>
          <a:bodyPr/>
          <a:lstStyle/>
          <a:p>
            <a:pPr>
              <a:defRPr/>
            </a:pPr>
            <a:fld id="{5CBAEBC8-CA90-4A1C-9222-FB50C9B99D02}" type="slidenum">
              <a:rPr lang="it-IT" altLang="it-IT" smtClean="0"/>
              <a:pPr>
                <a:defRPr/>
              </a:pPr>
              <a:t>15</a:t>
            </a:fld>
            <a:endParaRPr lang="it-IT" altLang="it-IT"/>
          </a:p>
        </p:txBody>
      </p:sp>
    </p:spTree>
    <p:extLst>
      <p:ext uri="{BB962C8B-B14F-4D97-AF65-F5344CB8AC3E}">
        <p14:creationId xmlns:p14="http://schemas.microsoft.com/office/powerpoint/2010/main" val="31238999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B8172F7-ED1E-22A7-B05A-E5764C117784}"/>
              </a:ext>
            </a:extLst>
          </p:cNvPr>
          <p:cNvSpPr>
            <a:spLocks noGrp="1"/>
          </p:cNvSpPr>
          <p:nvPr>
            <p:ph type="title"/>
          </p:nvPr>
        </p:nvSpPr>
        <p:spPr/>
        <p:txBody>
          <a:bodyPr/>
          <a:lstStyle/>
          <a:p>
            <a:r>
              <a:rPr lang="it-IT" dirty="0"/>
              <a:t>Ipotesi di modello</a:t>
            </a:r>
          </a:p>
        </p:txBody>
      </p:sp>
      <p:sp>
        <p:nvSpPr>
          <p:cNvPr id="3" name="Segnaposto contenuto 2">
            <a:extLst>
              <a:ext uri="{FF2B5EF4-FFF2-40B4-BE49-F238E27FC236}">
                <a16:creationId xmlns:a16="http://schemas.microsoft.com/office/drawing/2014/main" id="{1732DEAA-918B-F265-27DC-86D71F735C14}"/>
              </a:ext>
            </a:extLst>
          </p:cNvPr>
          <p:cNvSpPr>
            <a:spLocks noGrp="1"/>
          </p:cNvSpPr>
          <p:nvPr>
            <p:ph idx="1"/>
          </p:nvPr>
        </p:nvSpPr>
        <p:spPr/>
        <p:txBody>
          <a:bodyPr/>
          <a:lstStyle/>
          <a:p>
            <a:pPr indent="450215" algn="just">
              <a:lnSpc>
                <a:spcPct val="150000"/>
              </a:lnSpc>
            </a:pPr>
            <a:r>
              <a:rPr lang="it-IT" sz="2000" dirty="0">
                <a:effectLst/>
                <a:latin typeface="Calibri Light" panose="020F0302020204030204" pitchFamily="34" charset="0"/>
                <a:ea typeface="Calibri" panose="020F0502020204030204" pitchFamily="34" charset="0"/>
                <a:cs typeface="Calibri Light" panose="020F0302020204030204" pitchFamily="34" charset="0"/>
              </a:rPr>
              <a:t>ipotesi di  modello di evoluzione del piano di conservazione basata </a:t>
            </a:r>
            <a:r>
              <a:rPr lang="it-IT" sz="2000" dirty="0">
                <a:effectLst/>
                <a:latin typeface="Calibri Light" panose="020F0302020204030204" pitchFamily="34" charset="0"/>
                <a:ea typeface="Calibri" panose="020F0502020204030204" pitchFamily="34" charset="0"/>
                <a:cs typeface="Times New Roman" panose="02020603050405020304" pitchFamily="18" charset="0"/>
              </a:rPr>
              <a:t>sul </a:t>
            </a:r>
            <a:r>
              <a:rPr lang="it-IT" sz="2000" b="1" i="1" dirty="0">
                <a:effectLst/>
                <a:latin typeface="Calibri Light" panose="020F0302020204030204" pitchFamily="34" charset="0"/>
                <a:ea typeface="Calibri" panose="020F0502020204030204" pitchFamily="34" charset="0"/>
                <a:cs typeface="Times New Roman" panose="02020603050405020304" pitchFamily="18" charset="0"/>
              </a:rPr>
              <a:t>Piano di conservazione </a:t>
            </a:r>
            <a:r>
              <a:rPr lang="it-IT" sz="2000" dirty="0">
                <a:effectLst/>
                <a:latin typeface="Calibri Light" panose="020F0302020204030204" pitchFamily="34" charset="0"/>
                <a:ea typeface="Calibri" panose="020F0502020204030204" pitchFamily="34" charset="0"/>
                <a:cs typeface="Times New Roman" panose="02020603050405020304" pitchFamily="18" charset="0"/>
              </a:rPr>
              <a:t>redatto nel 2005 dal </a:t>
            </a:r>
            <a:r>
              <a:rPr lang="it-IT" sz="2000" i="1" dirty="0">
                <a:effectLst/>
                <a:latin typeface="Calibri Light" panose="020F0302020204030204" pitchFamily="34" charset="0"/>
                <a:ea typeface="Calibri" panose="020F0502020204030204" pitchFamily="34" charset="0"/>
                <a:cs typeface="Times New Roman" panose="02020603050405020304" pitchFamily="18" charset="0"/>
              </a:rPr>
              <a:t>Gruppo di lavoro per la formulazione di proposte e modelli per la riorganizzazione dell’archivio dei Comuni</a:t>
            </a:r>
            <a:r>
              <a:rPr lang="it-IT" sz="2000" dirty="0">
                <a:effectLst/>
                <a:latin typeface="Calibri Light" panose="020F0302020204030204" pitchFamily="34" charset="0"/>
                <a:ea typeface="Calibri" panose="020F0502020204030204" pitchFamily="34" charset="0"/>
                <a:cs typeface="Times New Roman" panose="02020603050405020304" pitchFamily="18" charset="0"/>
              </a:rPr>
              <a:t>, integrandolo con la tabella </a:t>
            </a:r>
            <a:r>
              <a:rPr lang="it-IT" sz="2000" i="1" dirty="0">
                <a:effectLst/>
                <a:latin typeface="Calibri Light" panose="020F0302020204030204" pitchFamily="34" charset="0"/>
                <a:ea typeface="Calibri" panose="020F0502020204030204" pitchFamily="34" charset="0"/>
                <a:cs typeface="Times New Roman" panose="02020603050405020304" pitchFamily="18" charset="0"/>
              </a:rPr>
              <a:t>Elenco delle tipologie documentarie soggette a conservazione, soluzione di conservazione scelta e periodicità di invio in conservazione</a:t>
            </a:r>
            <a:r>
              <a:rPr lang="it-IT" sz="2000" dirty="0">
                <a:effectLst/>
                <a:latin typeface="Calibri Light" panose="020F0302020204030204" pitchFamily="34" charset="0"/>
                <a:ea typeface="Calibri" panose="020F0502020204030204" pitchFamily="34" charset="0"/>
                <a:cs typeface="Times New Roman" panose="02020603050405020304" pitchFamily="18" charset="0"/>
              </a:rPr>
              <a:t> - inserita nel </a:t>
            </a:r>
            <a:r>
              <a:rPr lang="it-IT" sz="2000" i="1" dirty="0">
                <a:effectLst/>
                <a:latin typeface="Calibri Light" panose="020F0302020204030204" pitchFamily="34" charset="0"/>
                <a:ea typeface="Calibri" panose="020F0502020204030204" pitchFamily="34" charset="0"/>
                <a:cs typeface="Times New Roman" panose="02020603050405020304" pitchFamily="18" charset="0"/>
              </a:rPr>
              <a:t>Modello di Manuale di conservazione per le Università e gli Enti di ricerca, </a:t>
            </a:r>
            <a:r>
              <a:rPr lang="it-IT" sz="2000" dirty="0">
                <a:effectLst/>
                <a:latin typeface="Calibri Light" panose="020F0302020204030204" pitchFamily="34" charset="0"/>
                <a:ea typeface="Calibri" panose="020F0502020204030204" pitchFamily="34" charset="0"/>
                <a:cs typeface="Times New Roman" panose="02020603050405020304" pitchFamily="18" charset="0"/>
              </a:rPr>
              <a:t>elaborato da </a:t>
            </a:r>
            <a:r>
              <a:rPr lang="it-IT" sz="2000" dirty="0" err="1">
                <a:effectLst/>
                <a:latin typeface="Calibri Light" panose="020F0302020204030204" pitchFamily="34" charset="0"/>
                <a:ea typeface="Calibri" panose="020F0502020204030204" pitchFamily="34" charset="0"/>
                <a:cs typeface="Times New Roman" panose="02020603050405020304" pitchFamily="18" charset="0"/>
              </a:rPr>
              <a:t>Procedamus</a:t>
            </a:r>
            <a:r>
              <a:rPr lang="it-IT" sz="2000" dirty="0">
                <a:effectLst/>
                <a:latin typeface="Calibri Light" panose="020F0302020204030204" pitchFamily="34" charset="0"/>
                <a:ea typeface="Calibri" panose="020F0502020204030204" pitchFamily="34" charset="0"/>
                <a:cs typeface="Times New Roman" panose="02020603050405020304" pitchFamily="18" charset="0"/>
              </a:rPr>
              <a:t> e pubblicato da AGID - che indica il </a:t>
            </a:r>
            <a:r>
              <a:rPr lang="it-IT" sz="2000" i="1" dirty="0">
                <a:effectLst/>
                <a:latin typeface="Calibri Light" panose="020F0302020204030204" pitchFamily="34" charset="0"/>
                <a:ea typeface="Calibri" panose="020F0502020204030204" pitchFamily="34" charset="0"/>
                <a:cs typeface="Times New Roman" panose="02020603050405020304" pitchFamily="18" charset="0"/>
              </a:rPr>
              <a:t>tempo di permanenza archivio corrente e la periodicità dei versamenti</a:t>
            </a:r>
            <a:r>
              <a:rPr lang="it-IT" sz="2000" dirty="0">
                <a:effectLst/>
                <a:latin typeface="Calibri Light" panose="020F0302020204030204" pitchFamily="34" charset="0"/>
                <a:ea typeface="Calibri" panose="020F0502020204030204" pitchFamily="34" charset="0"/>
                <a:cs typeface="Times New Roman" panose="02020603050405020304" pitchFamily="18" charset="0"/>
              </a:rPr>
              <a:t>.</a:t>
            </a:r>
          </a:p>
          <a:p>
            <a:endParaRPr lang="it-IT" dirty="0"/>
          </a:p>
        </p:txBody>
      </p:sp>
      <p:sp>
        <p:nvSpPr>
          <p:cNvPr id="4" name="Segnaposto numero diapositiva 3">
            <a:extLst>
              <a:ext uri="{FF2B5EF4-FFF2-40B4-BE49-F238E27FC236}">
                <a16:creationId xmlns:a16="http://schemas.microsoft.com/office/drawing/2014/main" id="{A1C952DC-A3A0-800B-C539-ED3A808B1692}"/>
              </a:ext>
            </a:extLst>
          </p:cNvPr>
          <p:cNvSpPr>
            <a:spLocks noGrp="1"/>
          </p:cNvSpPr>
          <p:nvPr>
            <p:ph type="sldNum" idx="11"/>
          </p:nvPr>
        </p:nvSpPr>
        <p:spPr/>
        <p:txBody>
          <a:bodyPr/>
          <a:lstStyle/>
          <a:p>
            <a:pPr>
              <a:defRPr/>
            </a:pPr>
            <a:fld id="{5CBAEBC8-CA90-4A1C-9222-FB50C9B99D02}" type="slidenum">
              <a:rPr lang="it-IT" altLang="it-IT" smtClean="0"/>
              <a:pPr>
                <a:defRPr/>
              </a:pPr>
              <a:t>16</a:t>
            </a:fld>
            <a:endParaRPr lang="it-IT" altLang="it-IT"/>
          </a:p>
        </p:txBody>
      </p:sp>
    </p:spTree>
    <p:extLst>
      <p:ext uri="{BB962C8B-B14F-4D97-AF65-F5344CB8AC3E}">
        <p14:creationId xmlns:p14="http://schemas.microsoft.com/office/powerpoint/2010/main" val="5850152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9302C66-3FD2-6787-AAA5-D543D6D3EB9B}"/>
              </a:ext>
            </a:extLst>
          </p:cNvPr>
          <p:cNvSpPr>
            <a:spLocks noGrp="1"/>
          </p:cNvSpPr>
          <p:nvPr>
            <p:ph type="title"/>
          </p:nvPr>
        </p:nvSpPr>
        <p:spPr/>
        <p:txBody>
          <a:bodyPr/>
          <a:lstStyle/>
          <a:p>
            <a:r>
              <a:rPr lang="it-IT" dirty="0"/>
              <a:t>Conclusione</a:t>
            </a:r>
          </a:p>
        </p:txBody>
      </p:sp>
      <p:sp>
        <p:nvSpPr>
          <p:cNvPr id="3" name="Segnaposto contenuto 2">
            <a:extLst>
              <a:ext uri="{FF2B5EF4-FFF2-40B4-BE49-F238E27FC236}">
                <a16:creationId xmlns:a16="http://schemas.microsoft.com/office/drawing/2014/main" id="{FAFC8563-922A-5DC0-9689-1DFEA1654DF3}"/>
              </a:ext>
            </a:extLst>
          </p:cNvPr>
          <p:cNvSpPr>
            <a:spLocks noGrp="1"/>
          </p:cNvSpPr>
          <p:nvPr>
            <p:ph idx="1"/>
          </p:nvPr>
        </p:nvSpPr>
        <p:spPr/>
        <p:txBody>
          <a:bodyPr/>
          <a:lstStyle/>
          <a:p>
            <a:pPr marL="457200" indent="-457200">
              <a:buFont typeface="Arial" panose="020B0604020202020204" pitchFamily="34" charset="0"/>
              <a:buChar char="•"/>
            </a:pPr>
            <a:r>
              <a:rPr lang="it-IT" dirty="0"/>
              <a:t>Il piano di conservazione si integra e completa il piano di classificazione dettagliato con il piano di organizzazione delle aggregazioni documentali definendo i tempi di gestione e tenuta degli oggetti digitali</a:t>
            </a:r>
          </a:p>
          <a:p>
            <a:pPr marL="457200" indent="-457200">
              <a:buFont typeface="Arial" panose="020B0604020202020204" pitchFamily="34" charset="0"/>
              <a:buChar char="•"/>
            </a:pPr>
            <a:r>
              <a:rPr lang="it-IT" dirty="0"/>
              <a:t>Strumento essenziale per il governo nel tempo dell’organizzazione dell’archivio</a:t>
            </a:r>
          </a:p>
        </p:txBody>
      </p:sp>
      <p:sp>
        <p:nvSpPr>
          <p:cNvPr id="4" name="Segnaposto numero diapositiva 3">
            <a:extLst>
              <a:ext uri="{FF2B5EF4-FFF2-40B4-BE49-F238E27FC236}">
                <a16:creationId xmlns:a16="http://schemas.microsoft.com/office/drawing/2014/main" id="{88FCF738-0756-58D1-950F-E3CFEACCB2AB}"/>
              </a:ext>
            </a:extLst>
          </p:cNvPr>
          <p:cNvSpPr>
            <a:spLocks noGrp="1"/>
          </p:cNvSpPr>
          <p:nvPr>
            <p:ph type="sldNum" idx="11"/>
          </p:nvPr>
        </p:nvSpPr>
        <p:spPr/>
        <p:txBody>
          <a:bodyPr/>
          <a:lstStyle/>
          <a:p>
            <a:pPr>
              <a:defRPr/>
            </a:pPr>
            <a:fld id="{5CBAEBC8-CA90-4A1C-9222-FB50C9B99D02}" type="slidenum">
              <a:rPr lang="it-IT" altLang="it-IT" smtClean="0"/>
              <a:pPr>
                <a:defRPr/>
              </a:pPr>
              <a:t>17</a:t>
            </a:fld>
            <a:endParaRPr lang="it-IT" altLang="it-IT"/>
          </a:p>
        </p:txBody>
      </p:sp>
    </p:spTree>
    <p:extLst>
      <p:ext uri="{BB962C8B-B14F-4D97-AF65-F5344CB8AC3E}">
        <p14:creationId xmlns:p14="http://schemas.microsoft.com/office/powerpoint/2010/main" val="22358789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2" name="Segnaposto numero diapositiva 5"/>
          <p:cNvSpPr>
            <a:spLocks noGrp="1"/>
          </p:cNvSpPr>
          <p:nvPr>
            <p:ph type="sldNum" sz="quarter" idx="11"/>
          </p:nvPr>
        </p:nvSpPr>
        <p:spPr>
          <a:xfrm>
            <a:off x="4286250" y="6530975"/>
            <a:ext cx="490538" cy="365125"/>
          </a:xfrm>
          <a:noFill/>
        </p:spPr>
        <p:txBody>
          <a:bodyPr/>
          <a:lstStyle>
            <a:lvl1pPr>
              <a:tabLst>
                <a:tab pos="722313" algn="l"/>
                <a:tab pos="1446213" algn="l"/>
              </a:tabLst>
              <a:defRPr sz="2000">
                <a:solidFill>
                  <a:srgbClr val="000000"/>
                </a:solidFill>
                <a:latin typeface="Calibri" panose="020F0502020204030204" pitchFamily="34" charset="0"/>
                <a:cs typeface="Arial" panose="020B0604020202020204" pitchFamily="34" charset="0"/>
              </a:defRPr>
            </a:lvl1pPr>
            <a:lvl2pPr>
              <a:tabLst>
                <a:tab pos="722313" algn="l"/>
                <a:tab pos="1446213" algn="l"/>
              </a:tabLst>
              <a:defRPr sz="2000">
                <a:solidFill>
                  <a:srgbClr val="000000"/>
                </a:solidFill>
                <a:latin typeface="Calibri" panose="020F0502020204030204" pitchFamily="34" charset="0"/>
                <a:cs typeface="Arial" panose="020B0604020202020204" pitchFamily="34" charset="0"/>
              </a:defRPr>
            </a:lvl2pPr>
            <a:lvl3pPr>
              <a:tabLst>
                <a:tab pos="722313" algn="l"/>
                <a:tab pos="1446213" algn="l"/>
              </a:tabLst>
              <a:defRPr sz="2000">
                <a:solidFill>
                  <a:srgbClr val="000000"/>
                </a:solidFill>
                <a:latin typeface="Calibri" panose="020F0502020204030204" pitchFamily="34" charset="0"/>
                <a:cs typeface="Arial" panose="020B0604020202020204" pitchFamily="34" charset="0"/>
              </a:defRPr>
            </a:lvl3pPr>
            <a:lvl4pPr>
              <a:tabLst>
                <a:tab pos="722313" algn="l"/>
                <a:tab pos="1446213" algn="l"/>
              </a:tabLst>
              <a:defRPr sz="2000">
                <a:solidFill>
                  <a:srgbClr val="000000"/>
                </a:solidFill>
                <a:latin typeface="Calibri" panose="020F0502020204030204" pitchFamily="34" charset="0"/>
                <a:cs typeface="Arial" panose="020B0604020202020204" pitchFamily="34" charset="0"/>
              </a:defRPr>
            </a:lvl4pPr>
            <a:lvl5pPr>
              <a:tabLst>
                <a:tab pos="722313" algn="l"/>
                <a:tab pos="1446213" algn="l"/>
              </a:tabLst>
              <a:defRPr sz="2000">
                <a:solidFill>
                  <a:srgbClr val="000000"/>
                </a:solidFill>
                <a:latin typeface="Calibri" panose="020F0502020204030204" pitchFamily="34" charset="0"/>
                <a:cs typeface="Arial" panose="020B0604020202020204" pitchFamily="34" charset="0"/>
              </a:defRPr>
            </a:lvl5pPr>
            <a:lvl6pPr marL="2513013" indent="-227013" defTabSz="447675" eaLnBrk="0" fontAlgn="base" hangingPunct="0">
              <a:lnSpc>
                <a:spcPct val="80000"/>
              </a:lnSpc>
              <a:spcBef>
                <a:spcPts val="800"/>
              </a:spcBef>
              <a:spcAft>
                <a:spcPct val="0"/>
              </a:spcAft>
              <a:buClr>
                <a:srgbClr val="000000"/>
              </a:buClr>
              <a:buSzPct val="100000"/>
              <a:tabLst>
                <a:tab pos="722313" algn="l"/>
                <a:tab pos="1446213" algn="l"/>
              </a:tabLst>
              <a:defRPr sz="2000">
                <a:solidFill>
                  <a:srgbClr val="000000"/>
                </a:solidFill>
                <a:latin typeface="Calibri" panose="020F0502020204030204" pitchFamily="34" charset="0"/>
                <a:cs typeface="Arial" panose="020B0604020202020204" pitchFamily="34" charset="0"/>
              </a:defRPr>
            </a:lvl6pPr>
            <a:lvl7pPr marL="2970213" indent="-227013" defTabSz="447675" eaLnBrk="0" fontAlgn="base" hangingPunct="0">
              <a:lnSpc>
                <a:spcPct val="80000"/>
              </a:lnSpc>
              <a:spcBef>
                <a:spcPts val="800"/>
              </a:spcBef>
              <a:spcAft>
                <a:spcPct val="0"/>
              </a:spcAft>
              <a:buClr>
                <a:srgbClr val="000000"/>
              </a:buClr>
              <a:buSzPct val="100000"/>
              <a:tabLst>
                <a:tab pos="722313" algn="l"/>
                <a:tab pos="1446213" algn="l"/>
              </a:tabLst>
              <a:defRPr sz="2000">
                <a:solidFill>
                  <a:srgbClr val="000000"/>
                </a:solidFill>
                <a:latin typeface="Calibri" panose="020F0502020204030204" pitchFamily="34" charset="0"/>
                <a:cs typeface="Arial" panose="020B0604020202020204" pitchFamily="34" charset="0"/>
              </a:defRPr>
            </a:lvl7pPr>
            <a:lvl8pPr marL="3427413" indent="-227013" defTabSz="447675" eaLnBrk="0" fontAlgn="base" hangingPunct="0">
              <a:lnSpc>
                <a:spcPct val="80000"/>
              </a:lnSpc>
              <a:spcBef>
                <a:spcPts val="800"/>
              </a:spcBef>
              <a:spcAft>
                <a:spcPct val="0"/>
              </a:spcAft>
              <a:buClr>
                <a:srgbClr val="000000"/>
              </a:buClr>
              <a:buSzPct val="100000"/>
              <a:tabLst>
                <a:tab pos="722313" algn="l"/>
                <a:tab pos="1446213" algn="l"/>
              </a:tabLst>
              <a:defRPr sz="2000">
                <a:solidFill>
                  <a:srgbClr val="000000"/>
                </a:solidFill>
                <a:latin typeface="Calibri" panose="020F0502020204030204" pitchFamily="34" charset="0"/>
                <a:cs typeface="Arial" panose="020B0604020202020204" pitchFamily="34" charset="0"/>
              </a:defRPr>
            </a:lvl8pPr>
            <a:lvl9pPr marL="3884613" indent="-227013" defTabSz="447675" eaLnBrk="0" fontAlgn="base" hangingPunct="0">
              <a:lnSpc>
                <a:spcPct val="80000"/>
              </a:lnSpc>
              <a:spcBef>
                <a:spcPts val="800"/>
              </a:spcBef>
              <a:spcAft>
                <a:spcPct val="0"/>
              </a:spcAft>
              <a:buClr>
                <a:srgbClr val="000000"/>
              </a:buClr>
              <a:buSzPct val="100000"/>
              <a:tabLst>
                <a:tab pos="722313" algn="l"/>
                <a:tab pos="1446213" algn="l"/>
              </a:tabLst>
              <a:defRPr sz="2000">
                <a:solidFill>
                  <a:srgbClr val="000000"/>
                </a:solidFill>
                <a:latin typeface="Calibri" panose="020F0502020204030204" pitchFamily="34" charset="0"/>
                <a:cs typeface="Arial" panose="020B0604020202020204" pitchFamily="34" charset="0"/>
              </a:defRPr>
            </a:lvl9pPr>
          </a:lstStyle>
          <a:p>
            <a:pPr algn="ctr"/>
            <a:fld id="{1A6C3DE3-E550-44ED-A124-EB8C48016E3C}" type="slidenum">
              <a:rPr lang="it-IT" altLang="it-IT" sz="1200">
                <a:solidFill>
                  <a:srgbClr val="898989"/>
                </a:solidFill>
              </a:rPr>
              <a:pPr algn="ctr"/>
              <a:t>18</a:t>
            </a:fld>
            <a:endParaRPr lang="it-IT" altLang="it-IT" sz="1200">
              <a:solidFill>
                <a:srgbClr val="898989"/>
              </a:solidFill>
            </a:endParaRPr>
          </a:p>
        </p:txBody>
      </p:sp>
      <p:sp>
        <p:nvSpPr>
          <p:cNvPr id="5" name="Rectangle 3"/>
          <p:cNvSpPr txBox="1">
            <a:spLocks noChangeArrowheads="1"/>
          </p:cNvSpPr>
          <p:nvPr/>
        </p:nvSpPr>
        <p:spPr bwMode="auto">
          <a:xfrm>
            <a:off x="468313" y="1268413"/>
            <a:ext cx="8675687" cy="5400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60">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94680" rIns="90000" bIns="46800" numCol="1" anchor="t" anchorCtr="0" compatLnSpc="1">
            <a:prstTxWarp prst="textNoShape">
              <a:avLst/>
            </a:prstTxWarp>
          </a:bodyPr>
          <a:lstStyle>
            <a:lvl1pPr marL="341313" indent="-341313" algn="l" defTabSz="447675" rtl="0" eaLnBrk="0" fontAlgn="base" hangingPunct="0">
              <a:spcBef>
                <a:spcPts val="800"/>
              </a:spcBef>
              <a:spcAft>
                <a:spcPct val="0"/>
              </a:spcAft>
              <a:buClr>
                <a:srgbClr val="000000"/>
              </a:buClr>
              <a:buSzPct val="100000"/>
              <a:buFont typeface="Times New Roman" panose="02020603050405020304" pitchFamily="18" charset="0"/>
              <a:defRPr sz="3200">
                <a:solidFill>
                  <a:srgbClr val="000000"/>
                </a:solidFill>
                <a:latin typeface="+mn-lt"/>
                <a:ea typeface="+mn-ea"/>
                <a:cs typeface="+mn-cs"/>
              </a:defRPr>
            </a:lvl1pPr>
            <a:lvl2pPr marL="741363" indent="-284163" algn="l" defTabSz="447675" rtl="0" eaLnBrk="0" fontAlgn="base" hangingPunct="0">
              <a:spcBef>
                <a:spcPts val="700"/>
              </a:spcBef>
              <a:spcAft>
                <a:spcPct val="0"/>
              </a:spcAft>
              <a:buClr>
                <a:srgbClr val="000000"/>
              </a:buClr>
              <a:buSzPct val="100000"/>
              <a:buFont typeface="Times New Roman" panose="02020603050405020304" pitchFamily="18" charset="0"/>
              <a:defRPr sz="2800">
                <a:solidFill>
                  <a:srgbClr val="000000"/>
                </a:solidFill>
                <a:latin typeface="+mn-lt"/>
              </a:defRPr>
            </a:lvl2pPr>
            <a:lvl3pPr marL="1141413" indent="-227013" algn="l" defTabSz="447675" rtl="0" eaLnBrk="0" fontAlgn="base" hangingPunct="0">
              <a:spcBef>
                <a:spcPts val="600"/>
              </a:spcBef>
              <a:spcAft>
                <a:spcPct val="0"/>
              </a:spcAft>
              <a:buClr>
                <a:srgbClr val="000000"/>
              </a:buClr>
              <a:buSzPct val="100000"/>
              <a:buFont typeface="Times New Roman" panose="02020603050405020304" pitchFamily="18" charset="0"/>
              <a:defRPr sz="2400">
                <a:solidFill>
                  <a:srgbClr val="000000"/>
                </a:solidFill>
                <a:latin typeface="+mn-lt"/>
              </a:defRPr>
            </a:lvl3pPr>
            <a:lvl4pPr marL="1598613" indent="-227013" algn="l" defTabSz="447675"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defRPr>
            </a:lvl4pPr>
            <a:lvl5pPr marL="2055813" indent="-227013" algn="l" defTabSz="447675"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defRPr>
            </a:lvl5pPr>
            <a:lvl6pPr marL="2513818" indent="-228529" algn="l" defTabSz="449124" rtl="0" eaLnBrk="0" fontAlgn="base" hangingPunct="0">
              <a:spcBef>
                <a:spcPts val="500"/>
              </a:spcBef>
              <a:spcAft>
                <a:spcPct val="0"/>
              </a:spcAft>
              <a:buClr>
                <a:srgbClr val="000000"/>
              </a:buClr>
              <a:buSzPct val="100000"/>
              <a:buFont typeface="Times New Roman" pitchFamily="18" charset="0"/>
              <a:defRPr sz="2000">
                <a:solidFill>
                  <a:srgbClr val="000000"/>
                </a:solidFill>
                <a:latin typeface="+mn-lt"/>
              </a:defRPr>
            </a:lvl6pPr>
            <a:lvl7pPr marL="2970876" indent="-228529" algn="l" defTabSz="449124" rtl="0" eaLnBrk="0" fontAlgn="base" hangingPunct="0">
              <a:spcBef>
                <a:spcPts val="500"/>
              </a:spcBef>
              <a:spcAft>
                <a:spcPct val="0"/>
              </a:spcAft>
              <a:buClr>
                <a:srgbClr val="000000"/>
              </a:buClr>
              <a:buSzPct val="100000"/>
              <a:buFont typeface="Times New Roman" pitchFamily="18" charset="0"/>
              <a:defRPr sz="2000">
                <a:solidFill>
                  <a:srgbClr val="000000"/>
                </a:solidFill>
                <a:latin typeface="+mn-lt"/>
              </a:defRPr>
            </a:lvl7pPr>
            <a:lvl8pPr marL="3427934" indent="-228529" algn="l" defTabSz="449124" rtl="0" eaLnBrk="0" fontAlgn="base" hangingPunct="0">
              <a:spcBef>
                <a:spcPts val="500"/>
              </a:spcBef>
              <a:spcAft>
                <a:spcPct val="0"/>
              </a:spcAft>
              <a:buClr>
                <a:srgbClr val="000000"/>
              </a:buClr>
              <a:buSzPct val="100000"/>
              <a:buFont typeface="Times New Roman" pitchFamily="18" charset="0"/>
              <a:defRPr sz="2000">
                <a:solidFill>
                  <a:srgbClr val="000000"/>
                </a:solidFill>
                <a:latin typeface="+mn-lt"/>
              </a:defRPr>
            </a:lvl8pPr>
            <a:lvl9pPr marL="3884991" indent="-228529" algn="l" defTabSz="449124" rtl="0" eaLnBrk="0" fontAlgn="base" hangingPunct="0">
              <a:spcBef>
                <a:spcPts val="500"/>
              </a:spcBef>
              <a:spcAft>
                <a:spcPct val="0"/>
              </a:spcAft>
              <a:buClr>
                <a:srgbClr val="000000"/>
              </a:buClr>
              <a:buSzPct val="100000"/>
              <a:buFont typeface="Times New Roman" pitchFamily="18" charset="0"/>
              <a:defRPr sz="2000">
                <a:solidFill>
                  <a:srgbClr val="000000"/>
                </a:solidFill>
                <a:latin typeface="+mn-lt"/>
              </a:defRPr>
            </a:lvl9pPr>
          </a:lstStyle>
          <a:p>
            <a:pPr marL="0" indent="0">
              <a:lnSpc>
                <a:spcPct val="110000"/>
              </a:lnSpc>
              <a:tabLst>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altLang="it-IT" sz="2000" b="1" kern="0" dirty="0">
              <a:solidFill>
                <a:srgbClr val="C00000"/>
              </a:solidFill>
            </a:endParaRPr>
          </a:p>
          <a:p>
            <a:pPr marL="0" indent="0">
              <a:lnSpc>
                <a:spcPct val="110000"/>
              </a:lnSpc>
              <a:tabLst>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altLang="it-IT" sz="2000" b="1" kern="0" dirty="0">
              <a:solidFill>
                <a:srgbClr val="C00000"/>
              </a:solidFill>
            </a:endParaRPr>
          </a:p>
          <a:p>
            <a:pPr marL="0" indent="0" algn="ctr">
              <a:lnSpc>
                <a:spcPct val="110000"/>
              </a:lnSpc>
              <a:tabLst>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altLang="it-IT" sz="3600" b="1" i="1" kern="0" dirty="0">
                <a:solidFill>
                  <a:srgbClr val="C00000"/>
                </a:solidFill>
              </a:rPr>
              <a:t>… grazie per l’attenzione…</a:t>
            </a:r>
          </a:p>
        </p:txBody>
      </p:sp>
    </p:spTree>
    <p:extLst>
      <p:ext uri="{BB962C8B-B14F-4D97-AF65-F5344CB8AC3E}">
        <p14:creationId xmlns:p14="http://schemas.microsoft.com/office/powerpoint/2010/main" val="3864552456"/>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F5EB8DC-F1B0-9D81-8AFD-1EE29A2DF2F8}"/>
              </a:ext>
            </a:extLst>
          </p:cNvPr>
          <p:cNvSpPr>
            <a:spLocks noGrp="1"/>
          </p:cNvSpPr>
          <p:nvPr>
            <p:ph type="title"/>
          </p:nvPr>
        </p:nvSpPr>
        <p:spPr>
          <a:xfrm>
            <a:off x="323528" y="260648"/>
            <a:ext cx="8229600" cy="926976"/>
          </a:xfrm>
        </p:spPr>
        <p:txBody>
          <a:bodyPr/>
          <a:lstStyle/>
          <a:p>
            <a:pPr algn="l"/>
            <a:r>
              <a:rPr lang="it-IT" sz="3200" dirty="0">
                <a:solidFill>
                  <a:schemeClr val="bg1"/>
                </a:solidFill>
              </a:rPr>
              <a:t>Il Piano di conservazione: definizione</a:t>
            </a:r>
          </a:p>
        </p:txBody>
      </p:sp>
      <p:sp>
        <p:nvSpPr>
          <p:cNvPr id="3" name="Segnaposto contenuto 2">
            <a:extLst>
              <a:ext uri="{FF2B5EF4-FFF2-40B4-BE49-F238E27FC236}">
                <a16:creationId xmlns:a16="http://schemas.microsoft.com/office/drawing/2014/main" id="{7339A259-AB27-5661-A8CF-4AF362AD1CD7}"/>
              </a:ext>
            </a:extLst>
          </p:cNvPr>
          <p:cNvSpPr>
            <a:spLocks noGrp="1"/>
          </p:cNvSpPr>
          <p:nvPr>
            <p:ph idx="1"/>
          </p:nvPr>
        </p:nvSpPr>
        <p:spPr>
          <a:xfrm>
            <a:off x="457200" y="1412776"/>
            <a:ext cx="8229600" cy="5112568"/>
          </a:xfrm>
        </p:spPr>
        <p:txBody>
          <a:bodyPr/>
          <a:lstStyle/>
          <a:p>
            <a:r>
              <a:rPr lang="it-IT" sz="3600" b="0" i="0" u="none" strike="noStrike" baseline="0" dirty="0">
                <a:solidFill>
                  <a:srgbClr val="000000"/>
                </a:solidFill>
                <a:latin typeface="Calibri" panose="020F0502020204030204" pitchFamily="34" charset="0"/>
              </a:rPr>
              <a:t>Documento, </a:t>
            </a:r>
            <a:r>
              <a:rPr lang="it-IT" sz="3600" b="1" i="0" u="none" strike="noStrike" baseline="0" dirty="0">
                <a:solidFill>
                  <a:srgbClr val="000000"/>
                </a:solidFill>
                <a:latin typeface="Calibri" panose="020F0502020204030204" pitchFamily="34" charset="0"/>
              </a:rPr>
              <a:t>allegato al manuale di gestione e integrato con il sistema di classificazione</a:t>
            </a:r>
            <a:r>
              <a:rPr lang="it-IT" sz="3600" b="0" i="0" u="none" strike="noStrike" baseline="0" dirty="0">
                <a:solidFill>
                  <a:srgbClr val="000000"/>
                </a:solidFill>
                <a:latin typeface="Calibri" panose="020F0502020204030204" pitchFamily="34" charset="0"/>
              </a:rPr>
              <a:t>, in cui sono definiti i criteri di organizzazione dell'archivio, di selezione periodica e di conservazione ai sensi dell’articolo 68 del D.P.R. 28 dicembre 2000, n. 445. 	</a:t>
            </a:r>
          </a:p>
          <a:p>
            <a:pPr marL="0" indent="0">
              <a:buNone/>
            </a:pPr>
            <a:r>
              <a:rPr lang="it-IT" sz="3200" b="0" i="1" u="none" strike="noStrike" baseline="0" dirty="0">
                <a:solidFill>
                  <a:srgbClr val="000000"/>
                </a:solidFill>
                <a:latin typeface="Calibri" panose="020F0502020204030204" pitchFamily="34" charset="0"/>
              </a:rPr>
              <a:t>				</a:t>
            </a:r>
          </a:p>
          <a:p>
            <a:pPr marL="0" indent="0">
              <a:buNone/>
            </a:pPr>
            <a:r>
              <a:rPr lang="it-IT" i="1" dirty="0">
                <a:solidFill>
                  <a:srgbClr val="000000"/>
                </a:solidFill>
                <a:latin typeface="Calibri" panose="020F0502020204030204" pitchFamily="34" charset="0"/>
              </a:rPr>
              <a:t>				</a:t>
            </a:r>
            <a:r>
              <a:rPr lang="it-IT" sz="3200" b="0" i="1" u="none" strike="noStrike" baseline="0" dirty="0">
                <a:solidFill>
                  <a:srgbClr val="000000"/>
                </a:solidFill>
                <a:latin typeface="Calibri" panose="020F0502020204030204" pitchFamily="34" charset="0"/>
              </a:rPr>
              <a:t>Glossario Linee Guida</a:t>
            </a:r>
            <a:endParaRPr lang="it-IT" dirty="0"/>
          </a:p>
          <a:p>
            <a:endParaRPr lang="it-IT" dirty="0"/>
          </a:p>
        </p:txBody>
      </p:sp>
    </p:spTree>
    <p:extLst>
      <p:ext uri="{BB962C8B-B14F-4D97-AF65-F5344CB8AC3E}">
        <p14:creationId xmlns:p14="http://schemas.microsoft.com/office/powerpoint/2010/main" val="10716492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27584" y="332656"/>
            <a:ext cx="6830516" cy="792088"/>
          </a:xfrm>
        </p:spPr>
        <p:txBody>
          <a:bodyPr>
            <a:noAutofit/>
          </a:bodyPr>
          <a:lstStyle/>
          <a:p>
            <a:r>
              <a:rPr lang="it-IT" sz="2000" dirty="0">
                <a:solidFill>
                  <a:schemeClr val="bg1"/>
                </a:solidFill>
              </a:rPr>
              <a:t>Testo unico dei procedimenti amministrativi </a:t>
            </a:r>
            <a:br>
              <a:rPr lang="it-IT" sz="2000" dirty="0">
                <a:solidFill>
                  <a:schemeClr val="bg1"/>
                </a:solidFill>
              </a:rPr>
            </a:br>
            <a:r>
              <a:rPr lang="it-IT" sz="2000" dirty="0">
                <a:solidFill>
                  <a:schemeClr val="bg1"/>
                </a:solidFill>
              </a:rPr>
              <a:t>(TUDA DPR 445/2000)</a:t>
            </a:r>
          </a:p>
        </p:txBody>
      </p:sp>
      <p:sp>
        <p:nvSpPr>
          <p:cNvPr id="6" name="Segnaposto contenuto 5"/>
          <p:cNvSpPr>
            <a:spLocks noGrp="1"/>
          </p:cNvSpPr>
          <p:nvPr>
            <p:ph idx="1"/>
          </p:nvPr>
        </p:nvSpPr>
        <p:spPr>
          <a:xfrm>
            <a:off x="1485900" y="2056211"/>
            <a:ext cx="6172200" cy="2936443"/>
          </a:xfrm>
          <a:prstGeom prst="rect">
            <a:avLst/>
          </a:prstGeom>
        </p:spPr>
        <p:txBody>
          <a:bodyPr wrap="square">
            <a:spAutoFit/>
          </a:bodyPr>
          <a:lstStyle/>
          <a:p>
            <a:pPr marL="0" lvl="1" indent="0">
              <a:spcBef>
                <a:spcPts val="450"/>
              </a:spcBef>
              <a:spcAft>
                <a:spcPts val="450"/>
              </a:spcAft>
              <a:buClr>
                <a:schemeClr val="tx2"/>
              </a:buClr>
            </a:pPr>
            <a:r>
              <a:rPr lang="it-IT" sz="2100" b="1" dirty="0">
                <a:latin typeface="Arial" panose="020B0604020202020204" pitchFamily="34" charset="0"/>
                <a:cs typeface="Arial" panose="020B0604020202020204" pitchFamily="34" charset="0"/>
              </a:rPr>
              <a:t>Disposizioni per la conservazione degli archivi (art. 68)</a:t>
            </a:r>
          </a:p>
          <a:p>
            <a:pPr marL="0" lvl="1" indent="0" algn="just">
              <a:spcBef>
                <a:spcPts val="450"/>
              </a:spcBef>
              <a:spcAft>
                <a:spcPts val="450"/>
              </a:spcAft>
              <a:buClr>
                <a:schemeClr val="tx2"/>
              </a:buClr>
            </a:pPr>
            <a:r>
              <a:rPr lang="it-IT" sz="2100" dirty="0"/>
              <a:t>Il servizio per la gestione dei flussi documentali e degli archivi elabora ed aggiorna il </a:t>
            </a:r>
            <a:r>
              <a:rPr lang="it-IT" sz="2100" b="1" dirty="0"/>
              <a:t>piano di conservazione </a:t>
            </a:r>
            <a:r>
              <a:rPr lang="it-IT" sz="2100" dirty="0"/>
              <a:t>degli archivi, integrato con il sistema di classificazione, per la definizione dei criteri di </a:t>
            </a:r>
            <a:r>
              <a:rPr lang="it-IT" sz="2100" b="1" dirty="0"/>
              <a:t>organizzazione dell'archivio</a:t>
            </a:r>
            <a:r>
              <a:rPr lang="it-IT" sz="2100" dirty="0"/>
              <a:t>, di </a:t>
            </a:r>
            <a:r>
              <a:rPr lang="it-IT" sz="2100" b="1" dirty="0"/>
              <a:t>selezione</a:t>
            </a:r>
            <a:r>
              <a:rPr lang="it-IT" sz="2100" dirty="0"/>
              <a:t> </a:t>
            </a:r>
            <a:r>
              <a:rPr lang="it-IT" sz="2100" b="1" dirty="0"/>
              <a:t>periodica</a:t>
            </a:r>
            <a:r>
              <a:rPr lang="it-IT" sz="2100" dirty="0"/>
              <a:t> e di </a:t>
            </a:r>
            <a:r>
              <a:rPr lang="it-IT" sz="2100" b="1" dirty="0"/>
              <a:t>conservazione permanente</a:t>
            </a:r>
            <a:r>
              <a:rPr lang="it-IT" sz="2100" dirty="0"/>
              <a:t> dei documenti nel rispetto delle vigenti disposizioni … in materia di tutela dei beni culturali…</a:t>
            </a:r>
          </a:p>
        </p:txBody>
      </p:sp>
    </p:spTree>
    <p:extLst>
      <p:ext uri="{BB962C8B-B14F-4D97-AF65-F5344CB8AC3E}">
        <p14:creationId xmlns:p14="http://schemas.microsoft.com/office/powerpoint/2010/main" val="23621612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1">
            <a:extLst>
              <a:ext uri="{FF2B5EF4-FFF2-40B4-BE49-F238E27FC236}">
                <a16:creationId xmlns:a16="http://schemas.microsoft.com/office/drawing/2014/main" id="{C04CD8D1-5640-4CCC-B985-7D408AD3C020}"/>
              </a:ext>
            </a:extLst>
          </p:cNvPr>
          <p:cNvSpPr>
            <a:spLocks noGrp="1" noChangeArrowheads="1"/>
          </p:cNvSpPr>
          <p:nvPr>
            <p:ph type="title"/>
          </p:nvPr>
        </p:nvSpPr>
        <p:spPr>
          <a:xfrm>
            <a:off x="457200" y="500063"/>
            <a:ext cx="8208963" cy="512762"/>
          </a:xfrm>
        </p:spPr>
        <p:txBody>
          <a:bodyPr/>
          <a:lstStyle/>
          <a:p>
            <a:pPr>
              <a:lnSpc>
                <a:spcPct val="101000"/>
              </a:lnSpc>
              <a:tabLst>
                <a:tab pos="0" algn="l"/>
                <a:tab pos="404813" algn="l"/>
                <a:tab pos="812800" algn="l"/>
                <a:tab pos="1219200" algn="l"/>
                <a:tab pos="1627188" algn="l"/>
                <a:tab pos="2035175" algn="l"/>
                <a:tab pos="2441575" algn="l"/>
                <a:tab pos="2849563" algn="l"/>
                <a:tab pos="3257550" algn="l"/>
                <a:tab pos="3663950" algn="l"/>
                <a:tab pos="4071938" algn="l"/>
                <a:tab pos="4479925" algn="l"/>
                <a:tab pos="4886325" algn="l"/>
                <a:tab pos="5294313" algn="l"/>
                <a:tab pos="5700713" algn="l"/>
                <a:tab pos="6108700" algn="l"/>
                <a:tab pos="6516688" algn="l"/>
                <a:tab pos="6923088" algn="l"/>
                <a:tab pos="7331075" algn="l"/>
                <a:tab pos="7739063" algn="l"/>
                <a:tab pos="8145463" algn="l"/>
              </a:tabLst>
            </a:pPr>
            <a:r>
              <a:rPr lang="it-IT" altLang="it-IT" sz="2500" dirty="0"/>
              <a:t>Il Piano di conservazione nelle Linee Guida</a:t>
            </a:r>
          </a:p>
        </p:txBody>
      </p:sp>
      <p:sp>
        <p:nvSpPr>
          <p:cNvPr id="14339" name="Rectangle 2">
            <a:extLst>
              <a:ext uri="{FF2B5EF4-FFF2-40B4-BE49-F238E27FC236}">
                <a16:creationId xmlns:a16="http://schemas.microsoft.com/office/drawing/2014/main" id="{D497310B-3B40-42D2-9F6F-4C8172C66542}"/>
              </a:ext>
            </a:extLst>
          </p:cNvPr>
          <p:cNvSpPr>
            <a:spLocks noGrp="1" noChangeArrowheads="1"/>
          </p:cNvSpPr>
          <p:nvPr>
            <p:ph type="body" idx="1"/>
          </p:nvPr>
        </p:nvSpPr>
        <p:spPr>
          <a:xfrm>
            <a:off x="471488" y="1306513"/>
            <a:ext cx="8177212" cy="4984750"/>
          </a:xfrm>
        </p:spPr>
        <p:txBody>
          <a:bodyPr/>
          <a:lstStyle/>
          <a:p>
            <a:pPr indent="0">
              <a:tabLst>
                <a:tab pos="309563" algn="l"/>
                <a:tab pos="404813" algn="l"/>
                <a:tab pos="812800" algn="l"/>
                <a:tab pos="1219200" algn="l"/>
                <a:tab pos="1627188" algn="l"/>
                <a:tab pos="2035175" algn="l"/>
                <a:tab pos="2441575" algn="l"/>
                <a:tab pos="2849563" algn="l"/>
                <a:tab pos="3257550" algn="l"/>
                <a:tab pos="3663950" algn="l"/>
                <a:tab pos="4071938" algn="l"/>
                <a:tab pos="4479925" algn="l"/>
                <a:tab pos="4886325" algn="l"/>
                <a:tab pos="5294313" algn="l"/>
                <a:tab pos="5700713" algn="l"/>
                <a:tab pos="6108700" algn="l"/>
                <a:tab pos="6516688" algn="l"/>
                <a:tab pos="6923088" algn="l"/>
                <a:tab pos="7331075" algn="l"/>
                <a:tab pos="7739063" algn="l"/>
                <a:tab pos="8145463" algn="l"/>
              </a:tabLst>
            </a:pPr>
            <a:r>
              <a:rPr lang="it-IT" altLang="it-IT" sz="1800" dirty="0"/>
              <a:t>Le pubbliche amministrazioni formano gli originali dei propri documenti attraverso gli strumenti informatici riportati nel manuale di gestione ovvero acquisendo le istanze, le dichiarazioni e le comunicazioni delle imprese (art. 5 bis CAD: obbligo utilizzo tecnologie telematiche), quelle ricevute nelle caselle di PEC (soggette a registrazione di protocollo, art. 40 bis CAD) e quelle presentate per via telematica secondo le  modalità previste dall’art 65 CAD.</a:t>
            </a:r>
          </a:p>
          <a:p>
            <a:pPr indent="0">
              <a:tabLst>
                <a:tab pos="309563" algn="l"/>
                <a:tab pos="404813" algn="l"/>
                <a:tab pos="812800" algn="l"/>
                <a:tab pos="1219200" algn="l"/>
                <a:tab pos="1627188" algn="l"/>
                <a:tab pos="2035175" algn="l"/>
                <a:tab pos="2441575" algn="l"/>
                <a:tab pos="2849563" algn="l"/>
                <a:tab pos="3257550" algn="l"/>
                <a:tab pos="3663950" algn="l"/>
                <a:tab pos="4071938" algn="l"/>
                <a:tab pos="4479925" algn="l"/>
                <a:tab pos="4886325" algn="l"/>
                <a:tab pos="5294313" algn="l"/>
                <a:tab pos="5700713" algn="l"/>
                <a:tab pos="6108700" algn="l"/>
                <a:tab pos="6516688" algn="l"/>
                <a:tab pos="6923088" algn="l"/>
                <a:tab pos="7331075" algn="l"/>
                <a:tab pos="7739063" algn="l"/>
                <a:tab pos="8145463" algn="l"/>
              </a:tabLst>
            </a:pPr>
            <a:endParaRPr lang="it-IT" altLang="it-IT" sz="2000" dirty="0"/>
          </a:p>
          <a:p>
            <a:pPr indent="0">
              <a:tabLst>
                <a:tab pos="309563" algn="l"/>
                <a:tab pos="404813" algn="l"/>
                <a:tab pos="812800" algn="l"/>
                <a:tab pos="1219200" algn="l"/>
                <a:tab pos="1627188" algn="l"/>
                <a:tab pos="2035175" algn="l"/>
                <a:tab pos="2441575" algn="l"/>
                <a:tab pos="2849563" algn="l"/>
                <a:tab pos="3257550" algn="l"/>
                <a:tab pos="3663950" algn="l"/>
                <a:tab pos="4071938" algn="l"/>
                <a:tab pos="4479925" algn="l"/>
                <a:tab pos="4886325" algn="l"/>
                <a:tab pos="5294313" algn="l"/>
                <a:tab pos="5700713" algn="l"/>
                <a:tab pos="6108700" algn="l"/>
                <a:tab pos="6516688" algn="l"/>
                <a:tab pos="6923088" algn="l"/>
                <a:tab pos="7331075" algn="l"/>
                <a:tab pos="7739063" algn="l"/>
                <a:tab pos="8145463" algn="l"/>
              </a:tabLst>
            </a:pPr>
            <a:r>
              <a:rPr lang="it-IT" sz="1800" dirty="0"/>
              <a:t>Al documento amministrativo informatico viene associato </a:t>
            </a:r>
            <a:r>
              <a:rPr lang="it-IT" sz="1800" b="1" dirty="0"/>
              <a:t>l’insieme dei metadati</a:t>
            </a:r>
            <a:r>
              <a:rPr lang="it-IT" sz="1800" dirty="0"/>
              <a:t>:</a:t>
            </a:r>
          </a:p>
          <a:p>
            <a:pPr marL="684213" indent="-342900">
              <a:buFont typeface="Arial" panose="020B0604020202020204" pitchFamily="34" charset="0"/>
              <a:buChar char="•"/>
              <a:tabLst>
                <a:tab pos="309563" algn="l"/>
                <a:tab pos="404813" algn="l"/>
                <a:tab pos="812800" algn="l"/>
                <a:tab pos="1219200" algn="l"/>
                <a:tab pos="1627188" algn="l"/>
                <a:tab pos="2035175" algn="l"/>
                <a:tab pos="2441575" algn="l"/>
                <a:tab pos="2849563" algn="l"/>
                <a:tab pos="3257550" algn="l"/>
                <a:tab pos="3663950" algn="l"/>
                <a:tab pos="4071938" algn="l"/>
                <a:tab pos="4479925" algn="l"/>
                <a:tab pos="4886325" algn="l"/>
                <a:tab pos="5294313" algn="l"/>
                <a:tab pos="5700713" algn="l"/>
                <a:tab pos="6108700" algn="l"/>
                <a:tab pos="6516688" algn="l"/>
                <a:tab pos="6923088" algn="l"/>
                <a:tab pos="7331075" algn="l"/>
                <a:tab pos="7739063" algn="l"/>
                <a:tab pos="8145463" algn="l"/>
              </a:tabLst>
            </a:pPr>
            <a:r>
              <a:rPr lang="it-IT" sz="1800" dirty="0"/>
              <a:t> previsti per la registrazione di protocollo</a:t>
            </a:r>
          </a:p>
          <a:p>
            <a:pPr marL="684213" indent="-342900">
              <a:buFont typeface="Arial" panose="020B0604020202020204" pitchFamily="34" charset="0"/>
              <a:buChar char="•"/>
              <a:tabLst>
                <a:tab pos="309563" algn="l"/>
                <a:tab pos="404813" algn="l"/>
                <a:tab pos="812800" algn="l"/>
                <a:tab pos="1219200" algn="l"/>
                <a:tab pos="1627188" algn="l"/>
                <a:tab pos="2035175" algn="l"/>
                <a:tab pos="2441575" algn="l"/>
                <a:tab pos="2849563" algn="l"/>
                <a:tab pos="3257550" algn="l"/>
                <a:tab pos="3663950" algn="l"/>
                <a:tab pos="4071938" algn="l"/>
                <a:tab pos="4479925" algn="l"/>
                <a:tab pos="4886325" algn="l"/>
                <a:tab pos="5294313" algn="l"/>
                <a:tab pos="5700713" algn="l"/>
                <a:tab pos="6108700" algn="l"/>
                <a:tab pos="6516688" algn="l"/>
                <a:tab pos="6923088" algn="l"/>
                <a:tab pos="7331075" algn="l"/>
                <a:tab pos="7739063" algn="l"/>
                <a:tab pos="8145463" algn="l"/>
              </a:tabLst>
            </a:pPr>
            <a:r>
              <a:rPr lang="it-IT" altLang="it-IT" sz="1800" dirty="0"/>
              <a:t>relativi alla classificazione</a:t>
            </a:r>
          </a:p>
          <a:p>
            <a:pPr marL="684213" indent="-342900">
              <a:buFont typeface="Arial" panose="020B0604020202020204" pitchFamily="34" charset="0"/>
              <a:buChar char="•"/>
              <a:tabLst>
                <a:tab pos="309563" algn="l"/>
                <a:tab pos="404813" algn="l"/>
                <a:tab pos="812800" algn="l"/>
                <a:tab pos="1219200" algn="l"/>
                <a:tab pos="1627188" algn="l"/>
                <a:tab pos="2035175" algn="l"/>
                <a:tab pos="2441575" algn="l"/>
                <a:tab pos="2849563" algn="l"/>
                <a:tab pos="3257550" algn="l"/>
                <a:tab pos="3663950" algn="l"/>
                <a:tab pos="4071938" algn="l"/>
                <a:tab pos="4479925" algn="l"/>
                <a:tab pos="4886325" algn="l"/>
                <a:tab pos="5294313" algn="l"/>
                <a:tab pos="5700713" algn="l"/>
                <a:tab pos="6108700" algn="l"/>
                <a:tab pos="6516688" algn="l"/>
                <a:tab pos="6923088" algn="l"/>
                <a:tab pos="7331075" algn="l"/>
                <a:tab pos="7739063" algn="l"/>
                <a:tab pos="8145463" algn="l"/>
              </a:tabLst>
            </a:pPr>
            <a:r>
              <a:rPr lang="it-IT" altLang="it-IT" sz="1800" dirty="0"/>
              <a:t>Tempi di conservazione, </a:t>
            </a:r>
            <a:r>
              <a:rPr lang="it-IT" altLang="it-IT" sz="1800" b="1" dirty="0"/>
              <a:t>in coerenza con il piano di conservazione</a:t>
            </a:r>
          </a:p>
          <a:p>
            <a:pPr marL="684213" indent="-342900">
              <a:buFont typeface="Arial" panose="020B0604020202020204" pitchFamily="34" charset="0"/>
              <a:buChar char="•"/>
              <a:tabLst>
                <a:tab pos="309563" algn="l"/>
                <a:tab pos="404813" algn="l"/>
                <a:tab pos="812800" algn="l"/>
                <a:tab pos="1219200" algn="l"/>
                <a:tab pos="1627188" algn="l"/>
                <a:tab pos="2035175" algn="l"/>
                <a:tab pos="2441575" algn="l"/>
                <a:tab pos="2849563" algn="l"/>
                <a:tab pos="3257550" algn="l"/>
                <a:tab pos="3663950" algn="l"/>
                <a:tab pos="4071938" algn="l"/>
                <a:tab pos="4479925" algn="l"/>
                <a:tab pos="4886325" algn="l"/>
                <a:tab pos="5294313" algn="l"/>
                <a:tab pos="5700713" algn="l"/>
                <a:tab pos="6108700" algn="l"/>
                <a:tab pos="6516688" algn="l"/>
                <a:tab pos="6923088" algn="l"/>
                <a:tab pos="7331075" algn="l"/>
                <a:tab pos="7739063" algn="l"/>
                <a:tab pos="8145463" algn="l"/>
              </a:tabLst>
            </a:pPr>
            <a:r>
              <a:rPr lang="it-IT" altLang="it-IT" sz="1800" dirty="0"/>
              <a:t>«quelli relativi alla relazione con l’aggregazione documentale informatica d’appartenenza» [Fascicolazione]</a:t>
            </a:r>
          </a:p>
          <a:p>
            <a:pPr indent="0">
              <a:tabLst>
                <a:tab pos="309563" algn="l"/>
                <a:tab pos="404813" algn="l"/>
                <a:tab pos="812800" algn="l"/>
                <a:tab pos="1219200" algn="l"/>
                <a:tab pos="1627188" algn="l"/>
                <a:tab pos="2035175" algn="l"/>
                <a:tab pos="2441575" algn="l"/>
                <a:tab pos="2849563" algn="l"/>
                <a:tab pos="3257550" algn="l"/>
                <a:tab pos="3663950" algn="l"/>
                <a:tab pos="4071938" algn="l"/>
                <a:tab pos="4479925" algn="l"/>
                <a:tab pos="4886325" algn="l"/>
                <a:tab pos="5294313" algn="l"/>
                <a:tab pos="5700713" algn="l"/>
                <a:tab pos="6108700" algn="l"/>
                <a:tab pos="6516688" algn="l"/>
                <a:tab pos="6923088" algn="l"/>
                <a:tab pos="7331075" algn="l"/>
                <a:tab pos="7739063" algn="l"/>
                <a:tab pos="8145463" algn="l"/>
              </a:tabLst>
            </a:pPr>
            <a:r>
              <a:rPr lang="it-IT" altLang="it-IT" sz="2500" dirty="0"/>
              <a:t>(</a:t>
            </a:r>
            <a:r>
              <a:rPr lang="it-IT" altLang="it-IT" sz="1800" dirty="0"/>
              <a:t>2.4.1 </a:t>
            </a:r>
            <a:r>
              <a:rPr lang="it-IT" altLang="it-IT" sz="1800" i="1" dirty="0"/>
              <a:t>Formazione del documento amministrativo informatico</a:t>
            </a:r>
            <a:r>
              <a:rPr lang="it-IT" altLang="it-IT" sz="2500" dirty="0"/>
              <a:t>) </a:t>
            </a:r>
            <a:endParaRPr lang="it-IT" altLang="it-IT" sz="2500" i="1"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1">
            <a:extLst>
              <a:ext uri="{FF2B5EF4-FFF2-40B4-BE49-F238E27FC236}">
                <a16:creationId xmlns:a16="http://schemas.microsoft.com/office/drawing/2014/main" id="{C04CD8D1-5640-4CCC-B985-7D408AD3C020}"/>
              </a:ext>
            </a:extLst>
          </p:cNvPr>
          <p:cNvSpPr>
            <a:spLocks noGrp="1" noChangeArrowheads="1"/>
          </p:cNvSpPr>
          <p:nvPr>
            <p:ph type="title"/>
          </p:nvPr>
        </p:nvSpPr>
        <p:spPr>
          <a:xfrm>
            <a:off x="457200" y="500063"/>
            <a:ext cx="8208963" cy="512762"/>
          </a:xfrm>
        </p:spPr>
        <p:txBody>
          <a:bodyPr/>
          <a:lstStyle/>
          <a:p>
            <a:pPr>
              <a:lnSpc>
                <a:spcPct val="101000"/>
              </a:lnSpc>
              <a:tabLst>
                <a:tab pos="0" algn="l"/>
                <a:tab pos="404813" algn="l"/>
                <a:tab pos="812800" algn="l"/>
                <a:tab pos="1219200" algn="l"/>
                <a:tab pos="1627188" algn="l"/>
                <a:tab pos="2035175" algn="l"/>
                <a:tab pos="2441575" algn="l"/>
                <a:tab pos="2849563" algn="l"/>
                <a:tab pos="3257550" algn="l"/>
                <a:tab pos="3663950" algn="l"/>
                <a:tab pos="4071938" algn="l"/>
                <a:tab pos="4479925" algn="l"/>
                <a:tab pos="4886325" algn="l"/>
                <a:tab pos="5294313" algn="l"/>
                <a:tab pos="5700713" algn="l"/>
                <a:tab pos="6108700" algn="l"/>
                <a:tab pos="6516688" algn="l"/>
                <a:tab pos="6923088" algn="l"/>
                <a:tab pos="7331075" algn="l"/>
                <a:tab pos="7739063" algn="l"/>
                <a:tab pos="8145463" algn="l"/>
              </a:tabLst>
            </a:pPr>
            <a:r>
              <a:rPr lang="it-IT" altLang="it-IT" sz="2500" dirty="0"/>
              <a:t>Il Piano di conservazione nelle Linee Guida</a:t>
            </a:r>
          </a:p>
        </p:txBody>
      </p:sp>
      <p:sp>
        <p:nvSpPr>
          <p:cNvPr id="14339" name="Rectangle 2">
            <a:extLst>
              <a:ext uri="{FF2B5EF4-FFF2-40B4-BE49-F238E27FC236}">
                <a16:creationId xmlns:a16="http://schemas.microsoft.com/office/drawing/2014/main" id="{D497310B-3B40-42D2-9F6F-4C8172C66542}"/>
              </a:ext>
            </a:extLst>
          </p:cNvPr>
          <p:cNvSpPr>
            <a:spLocks noGrp="1" noChangeArrowheads="1"/>
          </p:cNvSpPr>
          <p:nvPr>
            <p:ph type="body" idx="1"/>
          </p:nvPr>
        </p:nvSpPr>
        <p:spPr>
          <a:xfrm>
            <a:off x="471488" y="1306512"/>
            <a:ext cx="8177212" cy="5218831"/>
          </a:xfrm>
        </p:spPr>
        <p:txBody>
          <a:bodyPr/>
          <a:lstStyle/>
          <a:p>
            <a:pPr marL="684213" indent="-342900">
              <a:buFont typeface="Wingdings" panose="05000000000000000000" pitchFamily="2" charset="2"/>
              <a:buChar char="§"/>
              <a:tabLst>
                <a:tab pos="309563" algn="l"/>
                <a:tab pos="404813" algn="l"/>
                <a:tab pos="812800" algn="l"/>
                <a:tab pos="1219200" algn="l"/>
                <a:tab pos="1627188" algn="l"/>
                <a:tab pos="2035175" algn="l"/>
                <a:tab pos="2441575" algn="l"/>
                <a:tab pos="2849563" algn="l"/>
                <a:tab pos="3257550" algn="l"/>
                <a:tab pos="3663950" algn="l"/>
                <a:tab pos="4071938" algn="l"/>
                <a:tab pos="4479925" algn="l"/>
                <a:tab pos="4886325" algn="l"/>
                <a:tab pos="5294313" algn="l"/>
                <a:tab pos="5700713" algn="l"/>
                <a:tab pos="6108700" algn="l"/>
                <a:tab pos="6516688" algn="l"/>
                <a:tab pos="6923088" algn="l"/>
                <a:tab pos="7331075" algn="l"/>
                <a:tab pos="7739063" algn="l"/>
                <a:tab pos="8145463" algn="l"/>
              </a:tabLst>
            </a:pPr>
            <a:r>
              <a:rPr lang="it-IT" altLang="it-IT" sz="2000" dirty="0"/>
              <a:t>In relazione al Manuale di Gestione</a:t>
            </a:r>
          </a:p>
          <a:p>
            <a:pPr indent="0">
              <a:tabLst>
                <a:tab pos="309563" algn="l"/>
                <a:tab pos="404813" algn="l"/>
                <a:tab pos="812800" algn="l"/>
                <a:tab pos="1219200" algn="l"/>
                <a:tab pos="1627188" algn="l"/>
                <a:tab pos="2035175" algn="l"/>
                <a:tab pos="2441575" algn="l"/>
                <a:tab pos="2849563" algn="l"/>
                <a:tab pos="3257550" algn="l"/>
                <a:tab pos="3663950" algn="l"/>
                <a:tab pos="4071938" algn="l"/>
                <a:tab pos="4479925" algn="l"/>
                <a:tab pos="4886325" algn="l"/>
                <a:tab pos="5294313" algn="l"/>
                <a:tab pos="5700713" algn="l"/>
                <a:tab pos="6108700" algn="l"/>
                <a:tab pos="6516688" algn="l"/>
                <a:tab pos="6923088" algn="l"/>
                <a:tab pos="7331075" algn="l"/>
                <a:tab pos="7739063" algn="l"/>
                <a:tab pos="8145463" algn="l"/>
              </a:tabLst>
            </a:pPr>
            <a:endParaRPr lang="it-IT" altLang="it-IT" sz="2000" dirty="0"/>
          </a:p>
          <a:p>
            <a:pPr indent="0">
              <a:tabLst>
                <a:tab pos="309563" algn="l"/>
                <a:tab pos="404813" algn="l"/>
                <a:tab pos="812800" algn="l"/>
                <a:tab pos="1219200" algn="l"/>
                <a:tab pos="1627188" algn="l"/>
                <a:tab pos="2035175" algn="l"/>
                <a:tab pos="2441575" algn="l"/>
                <a:tab pos="2849563" algn="l"/>
                <a:tab pos="3257550" algn="l"/>
                <a:tab pos="3663950" algn="l"/>
                <a:tab pos="4071938" algn="l"/>
                <a:tab pos="4479925" algn="l"/>
                <a:tab pos="4886325" algn="l"/>
                <a:tab pos="5294313" algn="l"/>
                <a:tab pos="5700713" algn="l"/>
                <a:tab pos="6108700" algn="l"/>
                <a:tab pos="6516688" algn="l"/>
                <a:tab pos="6923088" algn="l"/>
                <a:tab pos="7331075" algn="l"/>
                <a:tab pos="7739063" algn="l"/>
                <a:tab pos="8145463" algn="l"/>
              </a:tabLst>
            </a:pPr>
            <a:r>
              <a:rPr lang="it-IT" sz="1800" b="0" i="0" u="none" strike="noStrike" baseline="0" dirty="0">
                <a:solidFill>
                  <a:srgbClr val="000000"/>
                </a:solidFill>
                <a:latin typeface="Garamond" panose="02020404030301010803" pitchFamily="18" charset="0"/>
              </a:rPr>
              <a:t>Nel manuale di gestione documentale sono riportati, in particolare: </a:t>
            </a:r>
            <a:endParaRPr lang="it-IT" sz="2000" b="0" i="0" u="none" strike="noStrike" baseline="0" dirty="0">
              <a:solidFill>
                <a:srgbClr val="000000"/>
              </a:solidFill>
              <a:latin typeface="Garamond" panose="02020404030301010803" pitchFamily="18" charset="0"/>
            </a:endParaRPr>
          </a:p>
          <a:p>
            <a:pPr indent="0">
              <a:tabLst>
                <a:tab pos="309563" algn="l"/>
                <a:tab pos="404813" algn="l"/>
                <a:tab pos="812800" algn="l"/>
                <a:tab pos="1219200" algn="l"/>
                <a:tab pos="1627188" algn="l"/>
                <a:tab pos="2035175" algn="l"/>
                <a:tab pos="2441575" algn="l"/>
                <a:tab pos="2849563" algn="l"/>
                <a:tab pos="3257550" algn="l"/>
                <a:tab pos="3663950" algn="l"/>
                <a:tab pos="4071938" algn="l"/>
                <a:tab pos="4479925" algn="l"/>
                <a:tab pos="4886325" algn="l"/>
                <a:tab pos="5294313" algn="l"/>
                <a:tab pos="5700713" algn="l"/>
                <a:tab pos="6108700" algn="l"/>
                <a:tab pos="6516688" algn="l"/>
                <a:tab pos="6923088" algn="l"/>
                <a:tab pos="7331075" algn="l"/>
                <a:tab pos="7739063" algn="l"/>
                <a:tab pos="8145463" algn="l"/>
              </a:tabLst>
            </a:pPr>
            <a:r>
              <a:rPr lang="it-IT" altLang="it-IT" sz="2000" dirty="0">
                <a:latin typeface="Garamond" panose="02020404030301010803" pitchFamily="18" charset="0"/>
              </a:rPr>
              <a:t>….</a:t>
            </a:r>
            <a:endParaRPr lang="it-IT" altLang="it-IT" sz="2000" dirty="0"/>
          </a:p>
          <a:p>
            <a:pPr algn="l"/>
            <a:endParaRPr lang="it-IT" sz="1800" b="0" i="0" u="none" strike="noStrike" baseline="0" dirty="0">
              <a:solidFill>
                <a:srgbClr val="000000"/>
              </a:solidFill>
              <a:latin typeface="Garamond" panose="02020404030301010803" pitchFamily="18" charset="0"/>
            </a:endParaRPr>
          </a:p>
          <a:p>
            <a:r>
              <a:rPr lang="it-IT" sz="2000" b="0" i="0" u="none" strike="noStrike" baseline="0" dirty="0">
                <a:solidFill>
                  <a:srgbClr val="000000"/>
                </a:solidFill>
                <a:latin typeface="Garamond" panose="02020404030301010803" pitchFamily="18" charset="0"/>
              </a:rPr>
              <a:t>relativamente alla conservazione</a:t>
            </a:r>
            <a:r>
              <a:rPr lang="it-IT" sz="1800" b="0" i="0" u="none" strike="noStrike" baseline="0" dirty="0">
                <a:solidFill>
                  <a:srgbClr val="000000"/>
                </a:solidFill>
                <a:latin typeface="Garamond" panose="02020404030301010803" pitchFamily="18" charset="0"/>
              </a:rPr>
              <a:t>: </a:t>
            </a:r>
          </a:p>
          <a:p>
            <a:r>
              <a:rPr lang="it-IT" sz="1800" b="0" i="0" u="none" strike="noStrike" baseline="0" dirty="0">
                <a:solidFill>
                  <a:srgbClr val="000000"/>
                </a:solidFill>
                <a:latin typeface="Garamond" panose="02020404030301010803" pitchFamily="18" charset="0"/>
              </a:rPr>
              <a:t>a) </a:t>
            </a:r>
            <a:r>
              <a:rPr lang="it-IT" sz="2400" b="1" i="0" u="none" strike="noStrike" baseline="0" dirty="0">
                <a:solidFill>
                  <a:srgbClr val="000000"/>
                </a:solidFill>
                <a:latin typeface="Garamond" panose="02020404030301010803" pitchFamily="18" charset="0"/>
              </a:rPr>
              <a:t>per le Pubbliche Amministrazioni il piano di conservazione è allegato al manuale di gestione documentale, con l’indicazione dei </a:t>
            </a:r>
            <a:r>
              <a:rPr lang="it-IT" sz="2800" b="1" i="0" u="none" strike="noStrike" baseline="0" dirty="0">
                <a:solidFill>
                  <a:srgbClr val="000000"/>
                </a:solidFill>
                <a:latin typeface="Garamond" panose="02020404030301010803" pitchFamily="18" charset="0"/>
              </a:rPr>
              <a:t>tempi</a:t>
            </a:r>
            <a:r>
              <a:rPr lang="it-IT" sz="2400" b="1" i="0" u="none" strike="noStrike" baseline="0" dirty="0">
                <a:solidFill>
                  <a:srgbClr val="000000"/>
                </a:solidFill>
                <a:latin typeface="Garamond" panose="02020404030301010803" pitchFamily="18" charset="0"/>
              </a:rPr>
              <a:t> entro i quali le diverse tipologie di oggetti digitali devono essere trasferite in conservazione ed eventualmente scartate</a:t>
            </a:r>
            <a:r>
              <a:rPr lang="it-IT" sz="1800" b="0" i="0" u="none" strike="noStrike" baseline="0" dirty="0">
                <a:solidFill>
                  <a:srgbClr val="000000"/>
                </a:solidFill>
                <a:latin typeface="Garamond" panose="02020404030301010803" pitchFamily="18" charset="0"/>
              </a:rPr>
              <a:t>; </a:t>
            </a:r>
          </a:p>
          <a:p>
            <a:pPr indent="0">
              <a:tabLst>
                <a:tab pos="309563" algn="l"/>
                <a:tab pos="404813" algn="l"/>
                <a:tab pos="812800" algn="l"/>
                <a:tab pos="1219200" algn="l"/>
                <a:tab pos="1627188" algn="l"/>
                <a:tab pos="2035175" algn="l"/>
                <a:tab pos="2441575" algn="l"/>
                <a:tab pos="2849563" algn="l"/>
                <a:tab pos="3257550" algn="l"/>
                <a:tab pos="3663950" algn="l"/>
                <a:tab pos="4071938" algn="l"/>
                <a:tab pos="4479925" algn="l"/>
                <a:tab pos="4886325" algn="l"/>
                <a:tab pos="5294313" algn="l"/>
                <a:tab pos="5700713" algn="l"/>
                <a:tab pos="6108700" algn="l"/>
                <a:tab pos="6516688" algn="l"/>
                <a:tab pos="6923088" algn="l"/>
                <a:tab pos="7331075" algn="l"/>
                <a:tab pos="7739063" algn="l"/>
                <a:tab pos="8145463" algn="l"/>
              </a:tabLst>
            </a:pPr>
            <a:endParaRPr lang="it-IT" altLang="it-IT" sz="2500" dirty="0"/>
          </a:p>
          <a:p>
            <a:pPr indent="0">
              <a:tabLst>
                <a:tab pos="309563" algn="l"/>
                <a:tab pos="404813" algn="l"/>
                <a:tab pos="812800" algn="l"/>
                <a:tab pos="1219200" algn="l"/>
                <a:tab pos="1627188" algn="l"/>
                <a:tab pos="2035175" algn="l"/>
                <a:tab pos="2441575" algn="l"/>
                <a:tab pos="2849563" algn="l"/>
                <a:tab pos="3257550" algn="l"/>
                <a:tab pos="3663950" algn="l"/>
                <a:tab pos="4071938" algn="l"/>
                <a:tab pos="4479925" algn="l"/>
                <a:tab pos="4886325" algn="l"/>
                <a:tab pos="5294313" algn="l"/>
                <a:tab pos="5700713" algn="l"/>
                <a:tab pos="6108700" algn="l"/>
                <a:tab pos="6516688" algn="l"/>
                <a:tab pos="6923088" algn="l"/>
                <a:tab pos="7331075" algn="l"/>
                <a:tab pos="7739063" algn="l"/>
                <a:tab pos="8145463" algn="l"/>
              </a:tabLst>
            </a:pPr>
            <a:r>
              <a:rPr lang="it-IT" altLang="it-IT" sz="2500" dirty="0"/>
              <a:t>													(</a:t>
            </a:r>
            <a:r>
              <a:rPr lang="it-IT" altLang="it-IT" sz="1800" dirty="0"/>
              <a:t>3.5  </a:t>
            </a:r>
            <a:r>
              <a:rPr lang="it-IT" altLang="it-IT" sz="1800" i="1" dirty="0"/>
              <a:t>Manuale di gestione</a:t>
            </a:r>
            <a:r>
              <a:rPr lang="it-IT" altLang="it-IT" sz="2500" dirty="0"/>
              <a:t>) </a:t>
            </a:r>
            <a:endParaRPr lang="it-IT" altLang="it-IT" sz="2500" i="1" dirty="0"/>
          </a:p>
        </p:txBody>
      </p:sp>
    </p:spTree>
    <p:extLst>
      <p:ext uri="{BB962C8B-B14F-4D97-AF65-F5344CB8AC3E}">
        <p14:creationId xmlns:p14="http://schemas.microsoft.com/office/powerpoint/2010/main" val="3570546550"/>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1">
            <a:extLst>
              <a:ext uri="{FF2B5EF4-FFF2-40B4-BE49-F238E27FC236}">
                <a16:creationId xmlns:a16="http://schemas.microsoft.com/office/drawing/2014/main" id="{5815977F-32BD-4970-82D5-69836FCA91A8}"/>
              </a:ext>
            </a:extLst>
          </p:cNvPr>
          <p:cNvSpPr>
            <a:spLocks noGrp="1" noChangeArrowheads="1"/>
          </p:cNvSpPr>
          <p:nvPr>
            <p:ph type="title" idx="4294967295"/>
          </p:nvPr>
        </p:nvSpPr>
        <p:spPr>
          <a:xfrm>
            <a:off x="457200" y="458788"/>
            <a:ext cx="8220075" cy="601662"/>
          </a:xfrm>
        </p:spPr>
        <p:txBody>
          <a:bodyPr lIns="94680" tIns="47160" rIns="94680" bIns="47160"/>
          <a:lstStyle/>
          <a:p>
            <a:pPr>
              <a:lnSpc>
                <a:spcPct val="95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altLang="it-IT" sz="2400" dirty="0"/>
              <a:t> Trasferimento in conservazione</a:t>
            </a:r>
          </a:p>
        </p:txBody>
      </p:sp>
      <p:sp>
        <p:nvSpPr>
          <p:cNvPr id="30722" name="Rectangle 2">
            <a:extLst>
              <a:ext uri="{FF2B5EF4-FFF2-40B4-BE49-F238E27FC236}">
                <a16:creationId xmlns:a16="http://schemas.microsoft.com/office/drawing/2014/main" id="{BCAE2531-2FAB-4F3E-AE07-EDE8FE0FFF08}"/>
              </a:ext>
            </a:extLst>
          </p:cNvPr>
          <p:cNvSpPr>
            <a:spLocks noGrp="1" noChangeArrowheads="1"/>
          </p:cNvSpPr>
          <p:nvPr>
            <p:ph type="body" idx="4294967295"/>
          </p:nvPr>
        </p:nvSpPr>
        <p:spPr>
          <a:xfrm>
            <a:off x="360363" y="1439863"/>
            <a:ext cx="8548687" cy="5418137"/>
          </a:xfrm>
        </p:spPr>
        <p:txBody>
          <a:bodyPr tIns="10584">
            <a:normAutofit fontScale="47500" lnSpcReduction="20000"/>
          </a:bodyPr>
          <a:lstStyle/>
          <a:p>
            <a:pPr marL="647700" indent="-647700" algn="just">
              <a:lnSpc>
                <a:spcPct val="95000"/>
              </a:lnSpc>
              <a:spcBef>
                <a:spcPct val="0"/>
              </a:spcBef>
              <a:buFont typeface="Times New Roman" panose="02020603050405020304" pitchFamily="18" charset="0"/>
              <a:buChar char="•"/>
              <a:tabLst>
                <a:tab pos="6477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a:pPr>
            <a:r>
              <a:rPr lang="it-IT" altLang="it-IT" sz="5100" dirty="0">
                <a:cs typeface="Arial" panose="020B0604020202020204" pitchFamily="34" charset="0"/>
              </a:rPr>
              <a:t>I tempi entro cui i documenti informatici e le aggregazioni documentali informatiche devono essere trasferiti in conservazione sono stabiliti in conformità alla normativa vigente e </a:t>
            </a:r>
            <a:r>
              <a:rPr lang="it-IT" altLang="it-IT" sz="5100" b="1" dirty="0">
                <a:cs typeface="Arial" panose="020B0604020202020204" pitchFamily="34" charset="0"/>
              </a:rPr>
              <a:t>al piano di conservazione</a:t>
            </a:r>
          </a:p>
          <a:p>
            <a:pPr marL="647700" indent="-647700" algn="just">
              <a:lnSpc>
                <a:spcPct val="95000"/>
              </a:lnSpc>
              <a:spcBef>
                <a:spcPct val="0"/>
              </a:spcBef>
              <a:buFont typeface="Times New Roman" panose="02020603050405020304" pitchFamily="18" charset="0"/>
              <a:buChar char="•"/>
              <a:tabLst>
                <a:tab pos="6477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a:pPr>
            <a:endParaRPr lang="it-IT" altLang="it-IT" sz="3800" b="1" dirty="0">
              <a:cs typeface="Arial" panose="020B0604020202020204" pitchFamily="34" charset="0"/>
            </a:endParaRPr>
          </a:p>
          <a:p>
            <a:pPr marL="3543678" lvl="8" indent="0" algn="just">
              <a:lnSpc>
                <a:spcPct val="97000"/>
              </a:lnSpc>
              <a:spcBef>
                <a:spcPct val="0"/>
              </a:spcBef>
              <a:tabLst>
                <a:tab pos="6477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a:pPr>
            <a:r>
              <a:rPr lang="it-IT" altLang="it-IT" sz="4000" dirty="0"/>
              <a:t>(</a:t>
            </a:r>
            <a:r>
              <a:rPr lang="it-IT" altLang="it-IT" sz="3800" dirty="0"/>
              <a:t>3.8  </a:t>
            </a:r>
            <a:r>
              <a:rPr lang="it-IT" altLang="it-IT" sz="3800" i="1" dirty="0"/>
              <a:t>Trasferimento al sistema di conservazione</a:t>
            </a:r>
            <a:r>
              <a:rPr lang="it-IT" altLang="it-IT" sz="4000" dirty="0"/>
              <a:t>) </a:t>
            </a:r>
            <a:endParaRPr lang="it-IT" altLang="it-IT" sz="4000" i="1" dirty="0"/>
          </a:p>
          <a:p>
            <a:pPr marL="4191378" lvl="8" indent="-647700" algn="just">
              <a:lnSpc>
                <a:spcPct val="97000"/>
              </a:lnSpc>
              <a:spcBef>
                <a:spcPct val="0"/>
              </a:spcBef>
              <a:buFont typeface="Times New Roman" panose="02020603050405020304" pitchFamily="18" charset="0"/>
              <a:buChar char="•"/>
              <a:tabLst>
                <a:tab pos="6477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a:pPr>
            <a:endParaRPr lang="it-IT" altLang="it-IT" sz="2600" dirty="0">
              <a:cs typeface="Arial" panose="020B0604020202020204" pitchFamily="34" charset="0"/>
            </a:endParaRPr>
          </a:p>
          <a:p>
            <a:pPr marL="647700" indent="-647700" algn="just">
              <a:lnSpc>
                <a:spcPct val="97000"/>
              </a:lnSpc>
              <a:spcBef>
                <a:spcPct val="0"/>
              </a:spcBef>
              <a:buFont typeface="Times New Roman" panose="02020603050405020304" pitchFamily="18" charset="0"/>
              <a:buChar char="•"/>
              <a:tabLst>
                <a:tab pos="6477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a:pPr>
            <a:endParaRPr lang="it-IT" altLang="it-IT" sz="3800" dirty="0">
              <a:cs typeface="Arial" panose="020B0604020202020204" pitchFamily="34" charset="0"/>
            </a:endParaRPr>
          </a:p>
          <a:p>
            <a:pPr marL="647700" indent="-647700" algn="just">
              <a:lnSpc>
                <a:spcPct val="97000"/>
              </a:lnSpc>
              <a:spcBef>
                <a:spcPct val="0"/>
              </a:spcBef>
              <a:buFont typeface="Times New Roman" panose="02020603050405020304" pitchFamily="18" charset="0"/>
              <a:buChar char="•"/>
              <a:tabLst>
                <a:tab pos="6477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a:pPr>
            <a:endParaRPr lang="it-IT" altLang="it-IT" sz="3800" dirty="0">
              <a:cs typeface="Arial" panose="020B0604020202020204" pitchFamily="34" charset="0"/>
            </a:endParaRPr>
          </a:p>
          <a:p>
            <a:pPr marL="647700" indent="-647700" algn="just">
              <a:lnSpc>
                <a:spcPct val="97000"/>
              </a:lnSpc>
              <a:spcBef>
                <a:spcPct val="0"/>
              </a:spcBef>
              <a:buFont typeface="Times New Roman" panose="02020603050405020304" pitchFamily="18" charset="0"/>
              <a:buChar char="•"/>
              <a:tabLst>
                <a:tab pos="6477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a:pPr>
            <a:r>
              <a:rPr lang="it-IT" altLang="it-IT" sz="3800" dirty="0">
                <a:cs typeface="Arial" panose="020B0604020202020204" pitchFamily="34" charset="0"/>
              </a:rPr>
              <a:t>Il responsabile della gestione documentale  almeno una volta all’anno deve provvedere a trasferire al sistema di conservazione «i fascicoli e le serie documentarie» </a:t>
            </a:r>
            <a:r>
              <a:rPr lang="it-IT" altLang="it-IT" sz="3800" dirty="0"/>
              <a:t>(art. 67, DPR 445 2000) </a:t>
            </a:r>
            <a:r>
              <a:rPr kumimoji="0" lang="it-IT" altLang="it-IT" sz="3800" b="0" i="0" u="none" strike="noStrike" cap="none" normalizeH="0" baseline="0" dirty="0">
                <a:ln>
                  <a:noFill/>
                </a:ln>
                <a:solidFill>
                  <a:srgbClr val="19191A"/>
                </a:solidFill>
                <a:effectLst/>
              </a:rPr>
              <a:t>anche relative a procedimenti non conclusi </a:t>
            </a:r>
            <a:r>
              <a:rPr lang="it-IT" altLang="it-IT" sz="3800" dirty="0"/>
              <a:t>(art. 44 CAD)</a:t>
            </a:r>
            <a:endParaRPr lang="it-IT" altLang="it-IT" sz="3800" dirty="0">
              <a:cs typeface="Arial" panose="020B0604020202020204" pitchFamily="34" charset="0"/>
            </a:endParaRPr>
          </a:p>
          <a:p>
            <a:pPr marL="647700" indent="-647700" algn="just">
              <a:lnSpc>
                <a:spcPct val="95000"/>
              </a:lnSpc>
              <a:spcBef>
                <a:spcPct val="0"/>
              </a:spcBef>
              <a:buFont typeface="Times New Roman" panose="02020603050405020304" pitchFamily="18" charset="0"/>
              <a:buChar char="•"/>
              <a:tabLst>
                <a:tab pos="6477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a:pPr>
            <a:endParaRPr lang="it-IT" altLang="it-IT" sz="3800" b="1" dirty="0">
              <a:cs typeface="Arial" panose="020B0604020202020204" pitchFamily="34" charset="0"/>
            </a:endParaRPr>
          </a:p>
          <a:p>
            <a:pPr marL="647700" indent="-647700" algn="just">
              <a:lnSpc>
                <a:spcPct val="95000"/>
              </a:lnSpc>
              <a:spcBef>
                <a:spcPct val="0"/>
              </a:spcBef>
              <a:buFont typeface="Times New Roman" panose="02020603050405020304" pitchFamily="18" charset="0"/>
              <a:buChar char="•"/>
              <a:tabLst>
                <a:tab pos="6477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a:pPr>
            <a:endParaRPr lang="it-IT" altLang="it-IT" sz="2000" b="1" dirty="0">
              <a:cs typeface="Arial" panose="020B0604020202020204" pitchFamily="34" charset="0"/>
            </a:endParaRPr>
          </a:p>
          <a:p>
            <a:pPr marL="647700" indent="-647700" algn="just">
              <a:lnSpc>
                <a:spcPct val="95000"/>
              </a:lnSpc>
              <a:spcBef>
                <a:spcPct val="0"/>
              </a:spcBef>
              <a:buFont typeface="Times New Roman" panose="02020603050405020304" pitchFamily="18" charset="0"/>
              <a:buChar char="•"/>
              <a:tabLst>
                <a:tab pos="6477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a:pPr>
            <a:r>
              <a:rPr lang="it-IT" sz="3600" dirty="0">
                <a:cs typeface="Arial" panose="020B0604020202020204" pitchFamily="34" charset="0"/>
              </a:rPr>
              <a:t>Coerentemente con quanto stabilito dal Codice dei beni culturali, il trasferimento a un sistema di conservazione di documenti e aggregazioni documentali informatiche, appartenenti ad archivi pubblici e privati dichiarati di interesse storico particolarmente importante, è assoggettato </a:t>
            </a:r>
            <a:r>
              <a:rPr lang="it-IT" sz="3600" b="1" dirty="0">
                <a:cs typeface="Arial" panose="020B0604020202020204" pitchFamily="34" charset="0"/>
              </a:rPr>
              <a:t>all’obbligo di cui all’art. 21 del Codice dei Beni Culturali di comunicazione agli organi competenti in materia di tutela dei beni archivistici o, nel caso di affidamento esterno, alla loro autorizzazione.</a:t>
            </a:r>
            <a:endParaRPr lang="it-IT" altLang="it-IT" sz="3600" b="1" dirty="0">
              <a:cs typeface="Arial" panose="020B0604020202020204" pitchFamily="34" charset="0"/>
            </a:endParaRPr>
          </a:p>
          <a:p>
            <a:pPr marL="647700" indent="-647700">
              <a:lnSpc>
                <a:spcPct val="95000"/>
              </a:lnSpc>
              <a:spcBef>
                <a:spcPct val="0"/>
              </a:spcBef>
              <a:buFont typeface="Times New Roman" panose="02020603050405020304" pitchFamily="18" charset="0"/>
              <a:buChar char="•"/>
              <a:tabLst>
                <a:tab pos="6477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a:pPr>
            <a:endParaRPr lang="it-IT" altLang="it-IT" sz="2000" dirty="0">
              <a:cs typeface="Arial" panose="020B0604020202020204" pitchFamily="34" charset="0"/>
            </a:endParaRPr>
          </a:p>
          <a:p>
            <a:pPr marL="647700" indent="-647700">
              <a:lnSpc>
                <a:spcPct val="97000"/>
              </a:lnSpc>
              <a:spcBef>
                <a:spcPct val="0"/>
              </a:spcBef>
              <a:buFont typeface="Times New Roman" panose="02020603050405020304" pitchFamily="18" charset="0"/>
              <a:buChar char="•"/>
              <a:tabLst>
                <a:tab pos="6477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a:pPr>
            <a:endParaRPr lang="it-IT" altLang="it-IT" sz="2400" dirty="0">
              <a:latin typeface="Arial" panose="020B0604020202020204" pitchFamily="34" charset="0"/>
              <a:cs typeface="Arial" panose="020B0604020202020204" pitchFamily="34" charset="0"/>
            </a:endParaRPr>
          </a:p>
          <a:p>
            <a:pPr marL="647700" indent="-647700">
              <a:lnSpc>
                <a:spcPct val="97000"/>
              </a:lnSpc>
              <a:spcBef>
                <a:spcPct val="0"/>
              </a:spcBef>
              <a:buClrTx/>
              <a:buSzTx/>
              <a:tabLst>
                <a:tab pos="6477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a:pPr>
            <a:endParaRPr lang="it-IT" altLang="it-IT" sz="2000" dirty="0"/>
          </a:p>
          <a:p>
            <a:pPr marL="647700" indent="-647700">
              <a:lnSpc>
                <a:spcPct val="97000"/>
              </a:lnSpc>
              <a:spcBef>
                <a:spcPct val="0"/>
              </a:spcBef>
              <a:buClrTx/>
              <a:buSzTx/>
              <a:buFontTx/>
              <a:buNone/>
              <a:tabLst>
                <a:tab pos="6477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a:pPr>
            <a:r>
              <a:rPr lang="it-IT" altLang="it-IT" sz="1200" dirty="0"/>
              <a:t> </a:t>
            </a:r>
          </a:p>
          <a:p>
            <a:pPr marL="647700" indent="-647700">
              <a:lnSpc>
                <a:spcPct val="97000"/>
              </a:lnSpc>
              <a:spcBef>
                <a:spcPct val="0"/>
              </a:spcBef>
              <a:buClrTx/>
              <a:buSzTx/>
              <a:buFontTx/>
              <a:buNone/>
              <a:tabLst>
                <a:tab pos="6477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a:pPr>
            <a:endParaRPr lang="it-IT" altLang="it-IT" sz="1200" dirty="0"/>
          </a:p>
        </p:txBody>
      </p:sp>
      <p:sp>
        <p:nvSpPr>
          <p:cNvPr id="3" name="Rectangle 2">
            <a:extLst>
              <a:ext uri="{FF2B5EF4-FFF2-40B4-BE49-F238E27FC236}">
                <a16:creationId xmlns:a16="http://schemas.microsoft.com/office/drawing/2014/main" id="{6617E5B6-652D-4936-A039-7617DE1CC76E}"/>
              </a:ext>
            </a:extLst>
          </p:cNvPr>
          <p:cNvSpPr>
            <a:spLocks noChangeArrowheads="1"/>
          </p:cNvSpPr>
          <p:nvPr/>
        </p:nvSpPr>
        <p:spPr bwMode="auto">
          <a:xfrm>
            <a:off x="0" y="120878"/>
            <a:ext cx="261610" cy="215444"/>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it-IT" altLang="it-IT" sz="1100" b="0" i="0" u="none" strike="noStrike" kern="1200" cap="none" spc="0" normalizeH="0" baseline="0" noProof="0" dirty="0">
                <a:ln>
                  <a:noFill/>
                </a:ln>
                <a:solidFill>
                  <a:srgbClr val="19191A"/>
                </a:solidFill>
                <a:effectLst/>
                <a:uLnTx/>
                <a:uFillTx/>
                <a:latin typeface="Roboto Mono"/>
                <a:ea typeface="+mn-ea"/>
                <a:cs typeface="Arial" panose="020B0604020202020204" pitchFamily="34" charset="0"/>
              </a:rPr>
              <a:t>. </a:t>
            </a:r>
            <a:endParaRPr kumimoji="0" lang="it-IT" altLang="it-IT" sz="18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07027255"/>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1"/>
          <p:cNvSpPr>
            <a:spLocks noGrp="1" noChangeArrowheads="1"/>
          </p:cNvSpPr>
          <p:nvPr>
            <p:ph type="title"/>
          </p:nvPr>
        </p:nvSpPr>
        <p:spPr>
          <a:xfrm>
            <a:off x="1485901" y="188641"/>
            <a:ext cx="6185297" cy="1274400"/>
          </a:xfrm>
        </p:spPr>
        <p:txBody>
          <a:bodyPr>
            <a:noAutofit/>
          </a:bodyPr>
          <a:lstStyle/>
          <a:p>
            <a:pPr>
              <a:tabLst>
                <a:tab pos="0" algn="l"/>
                <a:tab pos="335756" algn="l"/>
                <a:tab pos="672704" algn="l"/>
                <a:tab pos="1009650" algn="l"/>
                <a:tab pos="1346597" algn="l"/>
                <a:tab pos="1683544" algn="l"/>
                <a:tab pos="2020491" algn="l"/>
                <a:tab pos="2357438" algn="l"/>
                <a:tab pos="2694385" algn="l"/>
                <a:tab pos="3031331" algn="l"/>
                <a:tab pos="3368279" algn="l"/>
                <a:tab pos="3705225" algn="l"/>
                <a:tab pos="4042172" algn="l"/>
                <a:tab pos="4379119" algn="l"/>
                <a:tab pos="4716066" algn="l"/>
                <a:tab pos="5053013" algn="l"/>
                <a:tab pos="5389960" algn="l"/>
                <a:tab pos="5726906" algn="l"/>
                <a:tab pos="6063854" algn="l"/>
                <a:tab pos="6400800" algn="l"/>
                <a:tab pos="6737747" algn="l"/>
              </a:tabLst>
            </a:pPr>
            <a:r>
              <a:rPr lang="it-IT" altLang="it-IT" sz="2800" dirty="0">
                <a:latin typeface="+mn-lt"/>
              </a:rPr>
              <a:t>Relazione tra gestione e conservazione</a:t>
            </a:r>
          </a:p>
        </p:txBody>
      </p:sp>
      <p:sp>
        <p:nvSpPr>
          <p:cNvPr id="32772" name="Segnaposto numero diapositiva 5"/>
          <p:cNvSpPr>
            <a:spLocks noGrp="1"/>
          </p:cNvSpPr>
          <p:nvPr>
            <p:ph type="sldNum" sz="quarter" idx="11"/>
          </p:nvPr>
        </p:nvSpPr>
        <p:spPr>
          <a:xfrm>
            <a:off x="4165600" y="6356351"/>
            <a:ext cx="3860800" cy="365125"/>
          </a:xfrm>
          <a:prstGeom prst="rect">
            <a:avLst/>
          </a:prstGeom>
          <a:noFill/>
        </p:spPr>
        <p:txBody>
          <a:bodyPr vert="horz" lIns="91440" tIns="45720" rIns="91440" bIns="45720" rtlCol="0" anchor="ctr"/>
          <a:lstStyle>
            <a:defPPr>
              <a:defRPr lang="it-IT"/>
            </a:defPPr>
            <a:lvl1pPr marL="0" algn="ctr" defTabSz="914400" rtl="0" eaLnBrk="1" fontAlgn="auto" latinLnBrk="0" hangingPunct="1">
              <a:spcBef>
                <a:spcPts val="0"/>
              </a:spcBef>
              <a:spcAft>
                <a:spcPts val="0"/>
              </a:spcAft>
              <a:defRPr sz="1200" kern="1200">
                <a:solidFill>
                  <a:prstClr val="black">
                    <a:tint val="75000"/>
                  </a:prst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335756" rtl="0" eaLnBrk="1" fontAlgn="base" latinLnBrk="0" hangingPunct="1">
              <a:lnSpc>
                <a:spcPct val="100000"/>
              </a:lnSpc>
              <a:spcBef>
                <a:spcPct val="0"/>
              </a:spcBef>
              <a:spcAft>
                <a:spcPct val="0"/>
              </a:spcAft>
              <a:buClr>
                <a:srgbClr val="000000"/>
              </a:buClr>
              <a:buSzPct val="45000"/>
              <a:buFont typeface="Wingdings" panose="05000000000000000000" pitchFamily="2" charset="2"/>
              <a:buNone/>
              <a:tabLst>
                <a:tab pos="722313" algn="l"/>
                <a:tab pos="1446213" algn="l"/>
              </a:tabLst>
              <a:defRPr/>
            </a:pPr>
            <a:endParaRPr kumimoji="0" lang="it-IT" altLang="it-IT" sz="900" b="0" i="0" u="none" strike="noStrike" kern="1200" cap="none" spc="0" normalizeH="0" baseline="0" noProof="0">
              <a:ln>
                <a:noFill/>
              </a:ln>
              <a:solidFill>
                <a:srgbClr val="898989"/>
              </a:solidFill>
              <a:effectLst/>
              <a:uLnTx/>
              <a:uFillTx/>
              <a:latin typeface="Calibri"/>
              <a:ea typeface="+mn-ea"/>
              <a:cs typeface="+mn-cs"/>
            </a:endParaRPr>
          </a:p>
        </p:txBody>
      </p:sp>
      <p:sp>
        <p:nvSpPr>
          <p:cNvPr id="5" name="Rectangle 3"/>
          <p:cNvSpPr txBox="1">
            <a:spLocks noChangeArrowheads="1"/>
          </p:cNvSpPr>
          <p:nvPr/>
        </p:nvSpPr>
        <p:spPr bwMode="auto">
          <a:xfrm>
            <a:off x="827584" y="1463041"/>
            <a:ext cx="8064896" cy="439602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60">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7500" tIns="71010" rIns="67500" bIns="35100" numCol="1" anchor="t" anchorCtr="0" compatLnSpc="1">
            <a:prstTxWarp prst="textNoShape">
              <a:avLst/>
            </a:prstTxWarp>
          </a:bodyPr>
          <a:lstStyle>
            <a:lvl1pPr marL="341313" indent="-341313" algn="l" defTabSz="447675" rtl="0" eaLnBrk="0" fontAlgn="base" hangingPunct="0">
              <a:spcBef>
                <a:spcPts val="800"/>
              </a:spcBef>
              <a:spcAft>
                <a:spcPct val="0"/>
              </a:spcAft>
              <a:buClr>
                <a:srgbClr val="000000"/>
              </a:buClr>
              <a:buSzPct val="100000"/>
              <a:buFont typeface="Times New Roman" panose="02020603050405020304" pitchFamily="18" charset="0"/>
              <a:defRPr sz="3200">
                <a:solidFill>
                  <a:srgbClr val="000000"/>
                </a:solidFill>
                <a:latin typeface="+mn-lt"/>
                <a:ea typeface="+mn-ea"/>
                <a:cs typeface="+mn-cs"/>
              </a:defRPr>
            </a:lvl1pPr>
            <a:lvl2pPr marL="741363" indent="-284163" algn="l" defTabSz="447675" rtl="0" eaLnBrk="0" fontAlgn="base" hangingPunct="0">
              <a:spcBef>
                <a:spcPts val="700"/>
              </a:spcBef>
              <a:spcAft>
                <a:spcPct val="0"/>
              </a:spcAft>
              <a:buClr>
                <a:srgbClr val="000000"/>
              </a:buClr>
              <a:buSzPct val="100000"/>
              <a:buFont typeface="Times New Roman" panose="02020603050405020304" pitchFamily="18" charset="0"/>
              <a:defRPr sz="2800">
                <a:solidFill>
                  <a:srgbClr val="000000"/>
                </a:solidFill>
                <a:latin typeface="+mn-lt"/>
              </a:defRPr>
            </a:lvl2pPr>
            <a:lvl3pPr marL="1141413" indent="-227013" algn="l" defTabSz="447675" rtl="0" eaLnBrk="0" fontAlgn="base" hangingPunct="0">
              <a:spcBef>
                <a:spcPts val="600"/>
              </a:spcBef>
              <a:spcAft>
                <a:spcPct val="0"/>
              </a:spcAft>
              <a:buClr>
                <a:srgbClr val="000000"/>
              </a:buClr>
              <a:buSzPct val="100000"/>
              <a:buFont typeface="Times New Roman" panose="02020603050405020304" pitchFamily="18" charset="0"/>
              <a:defRPr sz="2400">
                <a:solidFill>
                  <a:srgbClr val="000000"/>
                </a:solidFill>
                <a:latin typeface="+mn-lt"/>
              </a:defRPr>
            </a:lvl3pPr>
            <a:lvl4pPr marL="1598613" indent="-227013" algn="l" defTabSz="447675"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defRPr>
            </a:lvl4pPr>
            <a:lvl5pPr marL="2055813" indent="-227013" algn="l" defTabSz="447675"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defRPr>
            </a:lvl5pPr>
            <a:lvl6pPr marL="2513818" indent="-228529" algn="l" defTabSz="449124" rtl="0" eaLnBrk="0" fontAlgn="base" hangingPunct="0">
              <a:spcBef>
                <a:spcPts val="500"/>
              </a:spcBef>
              <a:spcAft>
                <a:spcPct val="0"/>
              </a:spcAft>
              <a:buClr>
                <a:srgbClr val="000000"/>
              </a:buClr>
              <a:buSzPct val="100000"/>
              <a:buFont typeface="Times New Roman" pitchFamily="18" charset="0"/>
              <a:defRPr sz="2000">
                <a:solidFill>
                  <a:srgbClr val="000000"/>
                </a:solidFill>
                <a:latin typeface="+mn-lt"/>
              </a:defRPr>
            </a:lvl6pPr>
            <a:lvl7pPr marL="2970876" indent="-228529" algn="l" defTabSz="449124" rtl="0" eaLnBrk="0" fontAlgn="base" hangingPunct="0">
              <a:spcBef>
                <a:spcPts val="500"/>
              </a:spcBef>
              <a:spcAft>
                <a:spcPct val="0"/>
              </a:spcAft>
              <a:buClr>
                <a:srgbClr val="000000"/>
              </a:buClr>
              <a:buSzPct val="100000"/>
              <a:buFont typeface="Times New Roman" pitchFamily="18" charset="0"/>
              <a:defRPr sz="2000">
                <a:solidFill>
                  <a:srgbClr val="000000"/>
                </a:solidFill>
                <a:latin typeface="+mn-lt"/>
              </a:defRPr>
            </a:lvl7pPr>
            <a:lvl8pPr marL="3427934" indent="-228529" algn="l" defTabSz="449124" rtl="0" eaLnBrk="0" fontAlgn="base" hangingPunct="0">
              <a:spcBef>
                <a:spcPts val="500"/>
              </a:spcBef>
              <a:spcAft>
                <a:spcPct val="0"/>
              </a:spcAft>
              <a:buClr>
                <a:srgbClr val="000000"/>
              </a:buClr>
              <a:buSzPct val="100000"/>
              <a:buFont typeface="Times New Roman" pitchFamily="18" charset="0"/>
              <a:defRPr sz="2000">
                <a:solidFill>
                  <a:srgbClr val="000000"/>
                </a:solidFill>
                <a:latin typeface="+mn-lt"/>
              </a:defRPr>
            </a:lvl8pPr>
            <a:lvl9pPr marL="3884991" indent="-228529" algn="l" defTabSz="449124" rtl="0" eaLnBrk="0" fontAlgn="base" hangingPunct="0">
              <a:spcBef>
                <a:spcPts val="500"/>
              </a:spcBef>
              <a:spcAft>
                <a:spcPct val="0"/>
              </a:spcAft>
              <a:buClr>
                <a:srgbClr val="000000"/>
              </a:buClr>
              <a:buSzPct val="100000"/>
              <a:buFont typeface="Times New Roman" pitchFamily="18" charset="0"/>
              <a:defRPr sz="2000">
                <a:solidFill>
                  <a:srgbClr val="000000"/>
                </a:solidFill>
                <a:latin typeface="+mn-lt"/>
              </a:defRPr>
            </a:lvl9pPr>
          </a:lstStyle>
          <a:p>
            <a:pPr marL="257175" marR="0" lvl="0" indent="-257175" algn="l" defTabSz="447675" rtl="0" eaLnBrk="0" fontAlgn="base" latinLnBrk="0" hangingPunct="0">
              <a:lnSpc>
                <a:spcPct val="110000"/>
              </a:lnSpc>
              <a:spcBef>
                <a:spcPts val="800"/>
              </a:spcBef>
              <a:spcAft>
                <a:spcPct val="0"/>
              </a:spcAft>
              <a:buClr>
                <a:srgbClr val="000000"/>
              </a:buClr>
              <a:buSzPct val="100000"/>
              <a:buFont typeface="Arial" panose="020B0604020202020204" pitchFamily="34" charset="0"/>
              <a:buChar char="•"/>
              <a:tabLst>
                <a:tab pos="335756" algn="l"/>
                <a:tab pos="672704" algn="l"/>
                <a:tab pos="1009650" algn="l"/>
                <a:tab pos="1346597" algn="l"/>
                <a:tab pos="1683544" algn="l"/>
                <a:tab pos="2020491" algn="l"/>
                <a:tab pos="2357438" algn="l"/>
                <a:tab pos="2694385" algn="l"/>
                <a:tab pos="3031331" algn="l"/>
                <a:tab pos="3368279" algn="l"/>
                <a:tab pos="3705225" algn="l"/>
                <a:tab pos="4042172" algn="l"/>
                <a:tab pos="4379119" algn="l"/>
                <a:tab pos="4716066" algn="l"/>
                <a:tab pos="5053013" algn="l"/>
                <a:tab pos="5389960" algn="l"/>
                <a:tab pos="5726906" algn="l"/>
                <a:tab pos="6063854" algn="l"/>
                <a:tab pos="6400800" algn="l"/>
                <a:tab pos="6737747" algn="l"/>
              </a:tabLst>
              <a:defRPr/>
            </a:pPr>
            <a:r>
              <a:rPr kumimoji="0" lang="it-IT" altLang="it-IT" sz="1800" b="1" i="0" u="none" strike="noStrike" kern="0" cap="none" spc="0" normalizeH="0" baseline="0" noProof="0" dirty="0">
                <a:ln>
                  <a:noFill/>
                </a:ln>
                <a:solidFill>
                  <a:srgbClr val="C00000"/>
                </a:solidFill>
                <a:effectLst/>
                <a:uLnTx/>
                <a:uFillTx/>
                <a:latin typeface="Calibri"/>
                <a:ea typeface="+mn-ea"/>
                <a:cs typeface="+mn-cs"/>
              </a:rPr>
              <a:t>PIANO DI CLASSIFICAZIONE e FASCICOLAZIONE (Piano di organizzazione delle aggregazioni documentali)</a:t>
            </a:r>
            <a:r>
              <a:rPr kumimoji="0" lang="it-IT" altLang="it-IT" sz="1800" b="0" i="0" u="none" strike="noStrike" kern="0" cap="none" spc="0" normalizeH="0" baseline="0" noProof="0" dirty="0">
                <a:ln>
                  <a:noFill/>
                </a:ln>
                <a:solidFill>
                  <a:srgbClr val="000000"/>
                </a:solidFill>
                <a:effectLst/>
                <a:uLnTx/>
                <a:uFillTx/>
                <a:latin typeface="Calibri"/>
                <a:ea typeface="+mn-ea"/>
                <a:cs typeface="+mn-cs"/>
              </a:rPr>
              <a:t>: consente di ricostruire l’archivio nel sistema di conservazione</a:t>
            </a:r>
          </a:p>
          <a:p>
            <a:pPr marL="0" marR="0" lvl="0" indent="0" algn="l" defTabSz="447675" rtl="0" eaLnBrk="0" fontAlgn="base" latinLnBrk="0" hangingPunct="0">
              <a:lnSpc>
                <a:spcPct val="110000"/>
              </a:lnSpc>
              <a:spcBef>
                <a:spcPts val="800"/>
              </a:spcBef>
              <a:spcAft>
                <a:spcPct val="0"/>
              </a:spcAft>
              <a:buClr>
                <a:srgbClr val="000000"/>
              </a:buClr>
              <a:buSzPct val="100000"/>
              <a:buFont typeface="Times New Roman" panose="02020603050405020304" pitchFamily="18" charset="0"/>
              <a:buNone/>
              <a:tabLst>
                <a:tab pos="335756" algn="l"/>
                <a:tab pos="672704" algn="l"/>
                <a:tab pos="1009650" algn="l"/>
                <a:tab pos="1346597" algn="l"/>
                <a:tab pos="1683544" algn="l"/>
                <a:tab pos="2020491" algn="l"/>
                <a:tab pos="2357438" algn="l"/>
                <a:tab pos="2694385" algn="l"/>
                <a:tab pos="3031331" algn="l"/>
                <a:tab pos="3368279" algn="l"/>
                <a:tab pos="3705225" algn="l"/>
                <a:tab pos="4042172" algn="l"/>
                <a:tab pos="4379119" algn="l"/>
                <a:tab pos="4716066" algn="l"/>
                <a:tab pos="5053013" algn="l"/>
                <a:tab pos="5389960" algn="l"/>
                <a:tab pos="5726906" algn="l"/>
                <a:tab pos="6063854" algn="l"/>
                <a:tab pos="6400800" algn="l"/>
                <a:tab pos="6737747" algn="l"/>
              </a:tabLst>
              <a:defRPr/>
            </a:pPr>
            <a:endParaRPr kumimoji="0" lang="it-IT" altLang="it-IT" sz="1800" b="0" i="0" u="none" strike="noStrike" kern="0" cap="none" spc="0" normalizeH="0" baseline="0" noProof="0" dirty="0">
              <a:ln>
                <a:noFill/>
              </a:ln>
              <a:solidFill>
                <a:srgbClr val="000000"/>
              </a:solidFill>
              <a:effectLst/>
              <a:uLnTx/>
              <a:uFillTx/>
              <a:latin typeface="Calibri"/>
              <a:ea typeface="+mn-ea"/>
              <a:cs typeface="+mn-cs"/>
            </a:endParaRPr>
          </a:p>
          <a:p>
            <a:pPr marL="257175" marR="0" lvl="0" indent="-257175" algn="l" defTabSz="447675" rtl="0" eaLnBrk="0" fontAlgn="base" latinLnBrk="0" hangingPunct="0">
              <a:lnSpc>
                <a:spcPct val="110000"/>
              </a:lnSpc>
              <a:spcBef>
                <a:spcPts val="800"/>
              </a:spcBef>
              <a:spcAft>
                <a:spcPct val="0"/>
              </a:spcAft>
              <a:buClr>
                <a:srgbClr val="000000"/>
              </a:buClr>
              <a:buSzPct val="100000"/>
              <a:buFont typeface="Arial" panose="020B0604020202020204" pitchFamily="34" charset="0"/>
              <a:buChar char="•"/>
              <a:tabLst>
                <a:tab pos="335756" algn="l"/>
                <a:tab pos="672704" algn="l"/>
                <a:tab pos="1009650" algn="l"/>
                <a:tab pos="1346597" algn="l"/>
                <a:tab pos="1683544" algn="l"/>
                <a:tab pos="2020491" algn="l"/>
                <a:tab pos="2357438" algn="l"/>
                <a:tab pos="2694385" algn="l"/>
                <a:tab pos="3031331" algn="l"/>
                <a:tab pos="3368279" algn="l"/>
                <a:tab pos="3705225" algn="l"/>
                <a:tab pos="4042172" algn="l"/>
                <a:tab pos="4379119" algn="l"/>
                <a:tab pos="4716066" algn="l"/>
                <a:tab pos="5053013" algn="l"/>
                <a:tab pos="5389960" algn="l"/>
                <a:tab pos="5726906" algn="l"/>
                <a:tab pos="6063854" algn="l"/>
                <a:tab pos="6400800" algn="l"/>
                <a:tab pos="6737747" algn="l"/>
              </a:tabLst>
              <a:defRPr/>
            </a:pPr>
            <a:r>
              <a:rPr kumimoji="0" lang="it-IT" altLang="it-IT" sz="2400" b="1" i="0" u="none" strike="noStrike" kern="0" cap="none" spc="0" normalizeH="0" baseline="0" noProof="0" dirty="0">
                <a:ln>
                  <a:noFill/>
                </a:ln>
                <a:solidFill>
                  <a:srgbClr val="C00000"/>
                </a:solidFill>
                <a:effectLst/>
                <a:uLnTx/>
                <a:uFillTx/>
                <a:latin typeface="Calibri"/>
                <a:ea typeface="+mn-ea"/>
                <a:cs typeface="+mn-cs"/>
              </a:rPr>
              <a:t>PIANO DI CONSERVAZIONE</a:t>
            </a:r>
            <a:r>
              <a:rPr kumimoji="0" lang="it-IT" altLang="it-IT" sz="2400" b="1" i="0" u="none" strike="noStrike" kern="0" cap="none" spc="0" normalizeH="0" baseline="0" noProof="0" dirty="0">
                <a:ln>
                  <a:noFill/>
                </a:ln>
                <a:solidFill>
                  <a:srgbClr val="000000"/>
                </a:solidFill>
                <a:effectLst/>
                <a:uLnTx/>
                <a:uFillTx/>
                <a:latin typeface="Calibri"/>
                <a:ea typeface="+mn-ea"/>
                <a:cs typeface="+mn-cs"/>
              </a:rPr>
              <a:t>: consente di definire tempi di invio in conservazione e tempi di scarto per ciascuna tipologia documentaria o oggetto digitale</a:t>
            </a:r>
          </a:p>
          <a:p>
            <a:pPr marL="0" marR="0" lvl="0" indent="0" algn="l" defTabSz="447675" rtl="0" eaLnBrk="0" fontAlgn="base" latinLnBrk="0" hangingPunct="0">
              <a:lnSpc>
                <a:spcPct val="110000"/>
              </a:lnSpc>
              <a:spcBef>
                <a:spcPts val="800"/>
              </a:spcBef>
              <a:spcAft>
                <a:spcPct val="0"/>
              </a:spcAft>
              <a:buClr>
                <a:srgbClr val="000000"/>
              </a:buClr>
              <a:buSzPct val="100000"/>
              <a:buFont typeface="Times New Roman" panose="02020603050405020304" pitchFamily="18" charset="0"/>
              <a:buNone/>
              <a:tabLst>
                <a:tab pos="335756" algn="l"/>
                <a:tab pos="672704" algn="l"/>
                <a:tab pos="1009650" algn="l"/>
                <a:tab pos="1346597" algn="l"/>
                <a:tab pos="1683544" algn="l"/>
                <a:tab pos="2020491" algn="l"/>
                <a:tab pos="2357438" algn="l"/>
                <a:tab pos="2694385" algn="l"/>
                <a:tab pos="3031331" algn="l"/>
                <a:tab pos="3368279" algn="l"/>
                <a:tab pos="3705225" algn="l"/>
                <a:tab pos="4042172" algn="l"/>
                <a:tab pos="4379119" algn="l"/>
                <a:tab pos="4716066" algn="l"/>
                <a:tab pos="5053013" algn="l"/>
                <a:tab pos="5389960" algn="l"/>
                <a:tab pos="5726906" algn="l"/>
                <a:tab pos="6063854" algn="l"/>
                <a:tab pos="6400800" algn="l"/>
                <a:tab pos="6737747" algn="l"/>
              </a:tabLst>
              <a:defRPr/>
            </a:pPr>
            <a:endParaRPr kumimoji="0" lang="it-IT" altLang="it-IT" sz="1500" b="0" i="0" u="none" strike="noStrike" kern="0" cap="none" spc="0" normalizeH="0" baseline="0" noProof="0" dirty="0">
              <a:ln>
                <a:noFill/>
              </a:ln>
              <a:solidFill>
                <a:srgbClr val="000000"/>
              </a:solidFill>
              <a:effectLst/>
              <a:uLnTx/>
              <a:uFillTx/>
              <a:latin typeface="Calibri"/>
              <a:ea typeface="+mn-ea"/>
              <a:cs typeface="+mn-cs"/>
            </a:endParaRPr>
          </a:p>
          <a:p>
            <a:pPr marL="257175" marR="0" lvl="0" indent="-257175" algn="l" defTabSz="447675" rtl="0" eaLnBrk="0" fontAlgn="base" latinLnBrk="0" hangingPunct="0">
              <a:lnSpc>
                <a:spcPct val="110000"/>
              </a:lnSpc>
              <a:spcBef>
                <a:spcPts val="800"/>
              </a:spcBef>
              <a:spcAft>
                <a:spcPct val="0"/>
              </a:spcAft>
              <a:buClr>
                <a:srgbClr val="000000"/>
              </a:buClr>
              <a:buSzPct val="100000"/>
              <a:buFont typeface="Arial" panose="020B0604020202020204" pitchFamily="34" charset="0"/>
              <a:buChar char="•"/>
              <a:tabLst>
                <a:tab pos="335756" algn="l"/>
                <a:tab pos="672704" algn="l"/>
                <a:tab pos="1009650" algn="l"/>
                <a:tab pos="1346597" algn="l"/>
                <a:tab pos="1683544" algn="l"/>
                <a:tab pos="2020491" algn="l"/>
                <a:tab pos="2357438" algn="l"/>
                <a:tab pos="2694385" algn="l"/>
                <a:tab pos="3031331" algn="l"/>
                <a:tab pos="3368279" algn="l"/>
                <a:tab pos="3705225" algn="l"/>
                <a:tab pos="4042172" algn="l"/>
                <a:tab pos="4379119" algn="l"/>
                <a:tab pos="4716066" algn="l"/>
                <a:tab pos="5053013" algn="l"/>
                <a:tab pos="5389960" algn="l"/>
                <a:tab pos="5726906" algn="l"/>
                <a:tab pos="6063854" algn="l"/>
                <a:tab pos="6400800" algn="l"/>
                <a:tab pos="6737747" algn="l"/>
              </a:tabLst>
              <a:defRPr/>
            </a:pPr>
            <a:r>
              <a:rPr kumimoji="0" lang="it-IT" altLang="it-IT" sz="1500" b="1" i="0" u="none" strike="noStrike" kern="0" cap="none" spc="0" normalizeH="0" baseline="0" noProof="0" dirty="0">
                <a:ln>
                  <a:noFill/>
                </a:ln>
                <a:solidFill>
                  <a:srgbClr val="C00000"/>
                </a:solidFill>
                <a:effectLst/>
                <a:uLnTx/>
                <a:uFillTx/>
                <a:latin typeface="Calibri"/>
                <a:ea typeface="+mn-ea"/>
                <a:cs typeface="+mn-cs"/>
              </a:rPr>
              <a:t>FORMATI</a:t>
            </a:r>
            <a:r>
              <a:rPr kumimoji="0" lang="it-IT" altLang="it-IT" sz="1500" b="0" i="0" u="none" strike="noStrike" kern="0" cap="none" spc="0" normalizeH="0" baseline="0" noProof="0" dirty="0">
                <a:ln>
                  <a:noFill/>
                </a:ln>
                <a:solidFill>
                  <a:srgbClr val="000000"/>
                </a:solidFill>
                <a:effectLst/>
                <a:uLnTx/>
                <a:uFillTx/>
                <a:latin typeface="Calibri"/>
                <a:ea typeface="+mn-ea"/>
                <a:cs typeface="+mn-cs"/>
              </a:rPr>
              <a:t>: la scelta di formati aperti e idonei alla conservazione favorisce le operazioni di conservazione</a:t>
            </a:r>
          </a:p>
          <a:p>
            <a:pPr marL="0" marR="0" lvl="0" indent="0" algn="l" defTabSz="447675" rtl="0" eaLnBrk="0" fontAlgn="base" latinLnBrk="0" hangingPunct="0">
              <a:lnSpc>
                <a:spcPct val="110000"/>
              </a:lnSpc>
              <a:spcBef>
                <a:spcPts val="800"/>
              </a:spcBef>
              <a:spcAft>
                <a:spcPct val="0"/>
              </a:spcAft>
              <a:buClr>
                <a:srgbClr val="000000"/>
              </a:buClr>
              <a:buSzPct val="100000"/>
              <a:buFont typeface="Times New Roman" panose="02020603050405020304" pitchFamily="18" charset="0"/>
              <a:buNone/>
              <a:tabLst>
                <a:tab pos="335756" algn="l"/>
                <a:tab pos="672704" algn="l"/>
                <a:tab pos="1009650" algn="l"/>
                <a:tab pos="1346597" algn="l"/>
                <a:tab pos="1683544" algn="l"/>
                <a:tab pos="2020491" algn="l"/>
                <a:tab pos="2357438" algn="l"/>
                <a:tab pos="2694385" algn="l"/>
                <a:tab pos="3031331" algn="l"/>
                <a:tab pos="3368279" algn="l"/>
                <a:tab pos="3705225" algn="l"/>
                <a:tab pos="4042172" algn="l"/>
                <a:tab pos="4379119" algn="l"/>
                <a:tab pos="4716066" algn="l"/>
                <a:tab pos="5053013" algn="l"/>
                <a:tab pos="5389960" algn="l"/>
                <a:tab pos="5726906" algn="l"/>
                <a:tab pos="6063854" algn="l"/>
                <a:tab pos="6400800" algn="l"/>
                <a:tab pos="6737747" algn="l"/>
              </a:tabLst>
              <a:defRPr/>
            </a:pPr>
            <a:endParaRPr kumimoji="0" lang="it-IT" altLang="it-IT" sz="1500" b="0" i="0" u="none" strike="noStrike" kern="0" cap="none" spc="0" normalizeH="0" baseline="0" noProof="0" dirty="0">
              <a:ln>
                <a:noFill/>
              </a:ln>
              <a:solidFill>
                <a:srgbClr val="000000"/>
              </a:solidFill>
              <a:effectLst/>
              <a:uLnTx/>
              <a:uFillTx/>
              <a:latin typeface="Calibri"/>
              <a:ea typeface="+mn-ea"/>
              <a:cs typeface="+mn-cs"/>
            </a:endParaRPr>
          </a:p>
          <a:p>
            <a:pPr marL="257175" marR="0" lvl="0" indent="-257175" algn="l" defTabSz="447675" rtl="0" eaLnBrk="0" fontAlgn="base" latinLnBrk="0" hangingPunct="0">
              <a:lnSpc>
                <a:spcPct val="110000"/>
              </a:lnSpc>
              <a:spcBef>
                <a:spcPts val="800"/>
              </a:spcBef>
              <a:spcAft>
                <a:spcPct val="0"/>
              </a:spcAft>
              <a:buClr>
                <a:srgbClr val="000000"/>
              </a:buClr>
              <a:buSzPct val="100000"/>
              <a:buFont typeface="Arial" panose="020B0604020202020204" pitchFamily="34" charset="0"/>
              <a:buChar char="•"/>
              <a:tabLst>
                <a:tab pos="335756" algn="l"/>
                <a:tab pos="672704" algn="l"/>
                <a:tab pos="1009650" algn="l"/>
                <a:tab pos="1346597" algn="l"/>
                <a:tab pos="1683544" algn="l"/>
                <a:tab pos="2020491" algn="l"/>
                <a:tab pos="2357438" algn="l"/>
                <a:tab pos="2694385" algn="l"/>
                <a:tab pos="3031331" algn="l"/>
                <a:tab pos="3368279" algn="l"/>
                <a:tab pos="3705225" algn="l"/>
                <a:tab pos="4042172" algn="l"/>
                <a:tab pos="4379119" algn="l"/>
                <a:tab pos="4716066" algn="l"/>
                <a:tab pos="5053013" algn="l"/>
                <a:tab pos="5389960" algn="l"/>
                <a:tab pos="5726906" algn="l"/>
                <a:tab pos="6063854" algn="l"/>
                <a:tab pos="6400800" algn="l"/>
                <a:tab pos="6737747" algn="l"/>
              </a:tabLst>
              <a:defRPr/>
            </a:pPr>
            <a:r>
              <a:rPr kumimoji="0" lang="it-IT" altLang="it-IT" sz="1500" b="1" i="0" u="none" strike="noStrike" kern="0" cap="none" spc="0" normalizeH="0" baseline="0" noProof="0" dirty="0">
                <a:ln>
                  <a:noFill/>
                </a:ln>
                <a:solidFill>
                  <a:srgbClr val="C00000"/>
                </a:solidFill>
                <a:effectLst/>
                <a:uLnTx/>
                <a:uFillTx/>
                <a:latin typeface="Calibri"/>
                <a:ea typeface="+mn-ea"/>
                <a:cs typeface="+mn-cs"/>
              </a:rPr>
              <a:t>METADATI</a:t>
            </a:r>
            <a:r>
              <a:rPr kumimoji="0" lang="it-IT" altLang="it-IT" sz="1500" b="0" i="0" u="none" strike="noStrike" kern="0" cap="none" spc="0" normalizeH="0" baseline="0" noProof="0" dirty="0">
                <a:ln>
                  <a:noFill/>
                </a:ln>
                <a:solidFill>
                  <a:srgbClr val="000000"/>
                </a:solidFill>
                <a:effectLst/>
                <a:uLnTx/>
                <a:uFillTx/>
                <a:latin typeface="Calibri"/>
                <a:ea typeface="+mn-ea"/>
                <a:cs typeface="+mn-cs"/>
              </a:rPr>
              <a:t>: informazioni di contesto associate al documento e ai fascicoli che devono essere inviate in conservazione</a:t>
            </a:r>
          </a:p>
        </p:txBody>
      </p:sp>
    </p:spTree>
    <p:extLst>
      <p:ext uri="{BB962C8B-B14F-4D97-AF65-F5344CB8AC3E}">
        <p14:creationId xmlns:p14="http://schemas.microsoft.com/office/powerpoint/2010/main" val="73424061"/>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3ED0071-17C5-45E4-81B8-4FA6C6B5D6FA}"/>
              </a:ext>
            </a:extLst>
          </p:cNvPr>
          <p:cNvSpPr>
            <a:spLocks noGrp="1"/>
          </p:cNvSpPr>
          <p:nvPr>
            <p:ph type="title"/>
          </p:nvPr>
        </p:nvSpPr>
        <p:spPr/>
        <p:txBody>
          <a:bodyPr/>
          <a:lstStyle/>
          <a:p>
            <a:pPr algn="l"/>
            <a:r>
              <a:rPr lang="it-IT" sz="2100" dirty="0">
                <a:solidFill>
                  <a:schemeClr val="bg1"/>
                </a:solidFill>
              </a:rPr>
              <a:t>La conservazione nelle nuove Linee Guida (cap. 4)</a:t>
            </a:r>
          </a:p>
        </p:txBody>
      </p:sp>
      <p:sp>
        <p:nvSpPr>
          <p:cNvPr id="3" name="Segnaposto contenuto 2">
            <a:extLst>
              <a:ext uri="{FF2B5EF4-FFF2-40B4-BE49-F238E27FC236}">
                <a16:creationId xmlns:a16="http://schemas.microsoft.com/office/drawing/2014/main" id="{326B5C4C-64CC-4058-9B02-74FEA3086496}"/>
              </a:ext>
            </a:extLst>
          </p:cNvPr>
          <p:cNvSpPr>
            <a:spLocks noGrp="1"/>
          </p:cNvSpPr>
          <p:nvPr>
            <p:ph idx="1"/>
          </p:nvPr>
        </p:nvSpPr>
        <p:spPr/>
        <p:txBody>
          <a:bodyPr>
            <a:normAutofit/>
          </a:bodyPr>
          <a:lstStyle/>
          <a:p>
            <a:r>
              <a:rPr lang="it-IT" sz="2000" dirty="0"/>
              <a:t>Il sistema di conservazione garantisce l’accesso all’oggetto conservato per il periodo previsto </a:t>
            </a:r>
            <a:r>
              <a:rPr lang="it-IT" sz="2000" b="1" dirty="0"/>
              <a:t>dal piano di conservazione del titolare dell’oggetto della conservazione </a:t>
            </a:r>
            <a:r>
              <a:rPr lang="it-IT" sz="2000" dirty="0"/>
              <a:t>e dalla normativa vigente … indipendentemente dall’evoluzione del contesto tecnologico.</a:t>
            </a:r>
          </a:p>
          <a:p>
            <a:endParaRPr lang="it-IT" sz="2000" dirty="0"/>
          </a:p>
          <a:p>
            <a:r>
              <a:rPr lang="it-IT" sz="2000" dirty="0"/>
              <a:t>Il sistema di conservazione è logicamente distinto dal sistema di gestione documentale</a:t>
            </a:r>
          </a:p>
          <a:p>
            <a:endParaRPr lang="it-IT" sz="2000" dirty="0"/>
          </a:p>
          <a:p>
            <a:r>
              <a:rPr lang="it-IT" sz="2000" dirty="0"/>
              <a:t>Allegati 4  e 2 con definizione di standard di riferimento e analisi dei formati</a:t>
            </a:r>
          </a:p>
        </p:txBody>
      </p:sp>
    </p:spTree>
    <p:extLst>
      <p:ext uri="{BB962C8B-B14F-4D97-AF65-F5344CB8AC3E}">
        <p14:creationId xmlns:p14="http://schemas.microsoft.com/office/powerpoint/2010/main" val="27841012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3ED0071-17C5-45E4-81B8-4FA6C6B5D6FA}"/>
              </a:ext>
            </a:extLst>
          </p:cNvPr>
          <p:cNvSpPr>
            <a:spLocks noGrp="1"/>
          </p:cNvSpPr>
          <p:nvPr>
            <p:ph type="title"/>
          </p:nvPr>
        </p:nvSpPr>
        <p:spPr>
          <a:xfrm>
            <a:off x="323528" y="-171399"/>
            <a:ext cx="8229600" cy="2120604"/>
          </a:xfrm>
        </p:spPr>
        <p:txBody>
          <a:bodyPr>
            <a:normAutofit/>
          </a:bodyPr>
          <a:lstStyle/>
          <a:p>
            <a:r>
              <a:rPr lang="it-IT" sz="2000" dirty="0">
                <a:solidFill>
                  <a:schemeClr val="bg1"/>
                </a:solidFill>
              </a:rPr>
              <a:t>Manuale di conservazione ( par. 4.6)</a:t>
            </a:r>
            <a:endParaRPr lang="it-IT" sz="2100" dirty="0">
              <a:solidFill>
                <a:schemeClr val="bg1"/>
              </a:solidFill>
            </a:endParaRPr>
          </a:p>
        </p:txBody>
      </p:sp>
      <p:sp>
        <p:nvSpPr>
          <p:cNvPr id="3" name="Segnaposto contenuto 2">
            <a:extLst>
              <a:ext uri="{FF2B5EF4-FFF2-40B4-BE49-F238E27FC236}">
                <a16:creationId xmlns:a16="http://schemas.microsoft.com/office/drawing/2014/main" id="{326B5C4C-64CC-4058-9B02-74FEA3086496}"/>
              </a:ext>
            </a:extLst>
          </p:cNvPr>
          <p:cNvSpPr>
            <a:spLocks noGrp="1"/>
          </p:cNvSpPr>
          <p:nvPr>
            <p:ph idx="1"/>
          </p:nvPr>
        </p:nvSpPr>
        <p:spPr>
          <a:xfrm>
            <a:off x="899592" y="1484784"/>
            <a:ext cx="7728867" cy="5112568"/>
          </a:xfrm>
        </p:spPr>
        <p:txBody>
          <a:bodyPr>
            <a:normAutofit lnSpcReduction="10000"/>
          </a:bodyPr>
          <a:lstStyle/>
          <a:p>
            <a:pPr marL="0" indent="0"/>
            <a:r>
              <a:rPr lang="it-IT" sz="2000" b="0" i="0" u="none" strike="noStrike" baseline="0" dirty="0">
                <a:solidFill>
                  <a:srgbClr val="000000"/>
                </a:solidFill>
              </a:rPr>
              <a:t>Il manuale di conservazione, inoltre, deve riportare: </a:t>
            </a:r>
          </a:p>
          <a:p>
            <a:r>
              <a:rPr lang="it-IT" sz="1800" b="0" i="0" u="none" strike="noStrike" baseline="0" dirty="0">
                <a:solidFill>
                  <a:srgbClr val="000000"/>
                </a:solidFill>
              </a:rPr>
              <a:t>h) la descrizione delle procedure di monitoraggio della funzionalità del sistema di conservazione e delle verifiche sull’integrità degli archivi con l’evidenza delle soluzioni adottate in caso di anomalie; </a:t>
            </a:r>
          </a:p>
          <a:p>
            <a:r>
              <a:rPr lang="it-IT" sz="1800" b="0" i="0" u="none" strike="noStrike" baseline="0" dirty="0">
                <a:solidFill>
                  <a:srgbClr val="000000"/>
                </a:solidFill>
              </a:rPr>
              <a:t>i) la descrizione delle procedure per la produzione di duplicati o copie; </a:t>
            </a:r>
          </a:p>
          <a:p>
            <a:r>
              <a:rPr lang="it-IT" sz="1800" b="0" i="0" u="none" strike="noStrike" baseline="0" dirty="0">
                <a:solidFill>
                  <a:srgbClr val="000000"/>
                </a:solidFill>
              </a:rPr>
              <a:t>j) </a:t>
            </a:r>
            <a:r>
              <a:rPr lang="it-IT" sz="1800" b="1" i="0" u="none" strike="noStrike" baseline="0" dirty="0">
                <a:solidFill>
                  <a:srgbClr val="000000"/>
                </a:solidFill>
              </a:rPr>
              <a:t>i </a:t>
            </a:r>
            <a:r>
              <a:rPr lang="it-IT" sz="2000" b="1" i="0" u="none" strike="noStrike" baseline="0" dirty="0">
                <a:solidFill>
                  <a:srgbClr val="000000"/>
                </a:solidFill>
              </a:rPr>
              <a:t>tempi</a:t>
            </a:r>
            <a:r>
              <a:rPr lang="it-IT" sz="1800" b="1" i="0" u="none" strike="noStrike" baseline="0" dirty="0">
                <a:solidFill>
                  <a:srgbClr val="000000"/>
                </a:solidFill>
              </a:rPr>
              <a:t> entro i quali le </a:t>
            </a:r>
            <a:r>
              <a:rPr lang="it-IT" sz="2000" b="1" i="0" u="none" strike="noStrike" baseline="0" dirty="0">
                <a:solidFill>
                  <a:srgbClr val="000000"/>
                </a:solidFill>
              </a:rPr>
              <a:t>diverse tipologie di oggetti digitali </a:t>
            </a:r>
            <a:r>
              <a:rPr lang="it-IT" sz="1800" b="1" i="0" u="none" strike="noStrike" baseline="0" dirty="0">
                <a:solidFill>
                  <a:srgbClr val="000000"/>
                </a:solidFill>
              </a:rPr>
              <a:t>devono essere trasferite in conservazione ed eventualmente scartate</a:t>
            </a:r>
            <a:r>
              <a:rPr lang="it-IT" sz="1800" b="0" i="0" u="none" strike="noStrike" baseline="0" dirty="0">
                <a:solidFill>
                  <a:srgbClr val="000000"/>
                </a:solidFill>
              </a:rPr>
              <a:t>, </a:t>
            </a:r>
            <a:r>
              <a:rPr lang="it-IT" sz="2000" b="1" i="0" u="none" strike="noStrike" baseline="0" dirty="0">
                <a:solidFill>
                  <a:srgbClr val="000000"/>
                </a:solidFill>
              </a:rPr>
              <a:t>qualora</a:t>
            </a:r>
            <a:r>
              <a:rPr lang="it-IT" sz="1800" b="1" i="0" u="none" strike="noStrike" baseline="0" dirty="0">
                <a:solidFill>
                  <a:srgbClr val="000000"/>
                </a:solidFill>
              </a:rPr>
              <a:t>, nel caso delle Pubbliche Amministrazioni, </a:t>
            </a:r>
            <a:r>
              <a:rPr lang="it-IT" sz="2000" b="1" i="0" u="none" strike="noStrike" baseline="0" dirty="0">
                <a:solidFill>
                  <a:srgbClr val="000000"/>
                </a:solidFill>
              </a:rPr>
              <a:t>non siano già indicati nel piano di conservazione allegato al manuale di gestione documentale</a:t>
            </a:r>
            <a:r>
              <a:rPr lang="it-IT" sz="1800" b="0" i="0" u="none" strike="noStrike" baseline="0" dirty="0">
                <a:solidFill>
                  <a:srgbClr val="000000"/>
                </a:solidFill>
              </a:rPr>
              <a:t>; </a:t>
            </a:r>
          </a:p>
          <a:p>
            <a:r>
              <a:rPr lang="it-IT" sz="1800" b="0" i="0" u="none" strike="noStrike" baseline="0" dirty="0">
                <a:solidFill>
                  <a:srgbClr val="000000"/>
                </a:solidFill>
              </a:rPr>
              <a:t>k) le modalità con cui viene richiesta la presenza di un pubblico ufficiale, indicando anche quali sono i casi per i quali è previsto il suo intervento; </a:t>
            </a:r>
          </a:p>
          <a:p>
            <a:r>
              <a:rPr lang="it-IT" sz="1800" b="0" i="0" u="none" strike="noStrike" baseline="0" dirty="0">
                <a:solidFill>
                  <a:srgbClr val="000000"/>
                </a:solidFill>
              </a:rPr>
              <a:t>l) le normative in vigore nei luoghi dove sono conservati gli oggetti digitali. </a:t>
            </a:r>
          </a:p>
          <a:p>
            <a:endParaRPr lang="it-IT" sz="1800" dirty="0"/>
          </a:p>
          <a:p>
            <a:pPr>
              <a:buFont typeface="Wingdings" panose="05000000000000000000" pitchFamily="2" charset="2"/>
              <a:buChar char="§"/>
            </a:pPr>
            <a:r>
              <a:rPr lang="it-IT" sz="1800" b="1" i="0" u="none" strike="noStrike" baseline="0" dirty="0">
                <a:solidFill>
                  <a:srgbClr val="000000"/>
                </a:solidFill>
              </a:rPr>
              <a:t>Punti sostanzialmente identici a quanto previsto già nel DPCM 3 dicembre 2013: alcune precisazioni formali: oggetti digitali invece di «documenti» e Piano di conservazione</a:t>
            </a:r>
          </a:p>
          <a:p>
            <a:pPr marL="342900" indent="-342900">
              <a:buFont typeface="+mj-lt"/>
              <a:buAutoNum type="alphaLcParenR"/>
            </a:pPr>
            <a:endParaRPr lang="it-IT" sz="1500" dirty="0"/>
          </a:p>
        </p:txBody>
      </p:sp>
    </p:spTree>
    <p:extLst>
      <p:ext uri="{BB962C8B-B14F-4D97-AF65-F5344CB8AC3E}">
        <p14:creationId xmlns:p14="http://schemas.microsoft.com/office/powerpoint/2010/main" val="1482000593"/>
      </p:ext>
    </p:extLst>
  </p:cSld>
  <p:clrMapOvr>
    <a:masterClrMapping/>
  </p:clrMapOvr>
</p:sld>
</file>

<file path=ppt/theme/theme1.xml><?xml version="1.0" encoding="utf-8"?>
<a:theme xmlns:a="http://schemas.openxmlformats.org/drawingml/2006/main" name="4_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Struttura predefinita">
  <a:themeElements>
    <a:clrScheme name="Struttura predefinit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ruttura predefinita">
      <a:majorFont>
        <a:latin typeface="Tahoma"/>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kumimoji="0" lang="en-GB" sz="1800" b="0" i="0" u="none" strike="noStrike" cap="none" normalizeH="0" baseline="0" smtClean="0">
            <a:ln>
              <a:noFill/>
            </a:ln>
            <a:solidFill>
              <a:schemeClr val="bg1"/>
            </a:solidFill>
            <a:effectLst/>
            <a:latin typeface="Arial" charset="0"/>
            <a:cs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kumimoji="0" lang="en-GB" sz="1800" b="0" i="0" u="none" strike="noStrike" cap="none" normalizeH="0" baseline="0" smtClean="0">
            <a:ln>
              <a:noFill/>
            </a:ln>
            <a:solidFill>
              <a:schemeClr val="bg1"/>
            </a:solidFill>
            <a:effectLst/>
            <a:latin typeface="Arial" charset="0"/>
            <a:cs typeface="Arial" charset="0"/>
          </a:defRPr>
        </a:defPPr>
      </a:lstStyle>
    </a:lnDef>
  </a:objectDefaults>
  <a:extraClrSchemeLst>
    <a:extraClrScheme>
      <a:clrScheme name="Struttura predefinit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ruttura predefinita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ruttura predefinita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ruttura predefinit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ruttura predefinit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o" ma:contentTypeID="0x010100A78713864A00704CB64864F8B518FC12" ma:contentTypeVersion="0" ma:contentTypeDescription="Creare un nuovo documento." ma:contentTypeScope="" ma:versionID="d7590001e306ea056078152060d69c56">
  <xsd:schema xmlns:xsd="http://www.w3.org/2001/XMLSchema" xmlns:xs="http://www.w3.org/2001/XMLSchema" xmlns:p="http://schemas.microsoft.com/office/2006/metadata/properties" targetNamespace="http://schemas.microsoft.com/office/2006/metadata/properties" ma:root="true" ma:fieldsID="de2c2bff39701977361371fca1d1563b">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98108BE-3F12-4007-A56B-19B57F6AD8B5}">
  <ds:schemaRefs>
    <ds:schemaRef ds:uri="http://schemas.microsoft.com/sharepoint/v3/contenttype/forms"/>
  </ds:schemaRefs>
</ds:datastoreItem>
</file>

<file path=customXml/itemProps2.xml><?xml version="1.0" encoding="utf-8"?>
<ds:datastoreItem xmlns:ds="http://schemas.openxmlformats.org/officeDocument/2006/customXml" ds:itemID="{7599C8C0-A5CA-48D9-8C7E-DF0431E8C243}">
  <ds:schemaRefs>
    <ds:schemaRef ds:uri="http://purl.org/dc/elements/1.1/"/>
    <ds:schemaRef ds:uri="http://schemas.microsoft.com/office/2006/metadata/properties"/>
    <ds:schemaRef ds:uri="http://purl.org/dc/terms/"/>
    <ds:schemaRef ds:uri="http://schemas.microsoft.com/office/2006/documentManagement/types"/>
    <ds:schemaRef ds:uri="http://purl.org/dc/dcmitype/"/>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A606C896-B533-49CF-8E83-106A3691309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13934</TotalTime>
  <Words>1358</Words>
  <Application>Microsoft Office PowerPoint</Application>
  <PresentationFormat>Presentazione su schermo (4:3)</PresentationFormat>
  <Paragraphs>109</Paragraphs>
  <Slides>18</Slides>
  <Notes>5</Notes>
  <HiddenSlides>0</HiddenSlides>
  <MMClips>0</MMClips>
  <ScaleCrop>false</ScaleCrop>
  <HeadingPairs>
    <vt:vector size="6" baseType="variant">
      <vt:variant>
        <vt:lpstr>Caratteri utilizzati</vt:lpstr>
      </vt:variant>
      <vt:variant>
        <vt:i4>8</vt:i4>
      </vt:variant>
      <vt:variant>
        <vt:lpstr>Tema</vt:lpstr>
      </vt:variant>
      <vt:variant>
        <vt:i4>2</vt:i4>
      </vt:variant>
      <vt:variant>
        <vt:lpstr>Titoli diapositive</vt:lpstr>
      </vt:variant>
      <vt:variant>
        <vt:i4>18</vt:i4>
      </vt:variant>
    </vt:vector>
  </HeadingPairs>
  <TitlesOfParts>
    <vt:vector size="28" baseType="lpstr">
      <vt:lpstr>Arial</vt:lpstr>
      <vt:lpstr>Calibri</vt:lpstr>
      <vt:lpstr>Calibri Light</vt:lpstr>
      <vt:lpstr>Garamond</vt:lpstr>
      <vt:lpstr>Roboto Mono</vt:lpstr>
      <vt:lpstr>Tahoma</vt:lpstr>
      <vt:lpstr>Times New Roman</vt:lpstr>
      <vt:lpstr>Wingdings</vt:lpstr>
      <vt:lpstr>4_Tema di Office</vt:lpstr>
      <vt:lpstr>1_Struttura predefinita</vt:lpstr>
      <vt:lpstr>La redazione del piano di  conservazione</vt:lpstr>
      <vt:lpstr>Il Piano di conservazione: definizione</vt:lpstr>
      <vt:lpstr>Testo unico dei procedimenti amministrativi  (TUDA DPR 445/2000)</vt:lpstr>
      <vt:lpstr>Il Piano di conservazione nelle Linee Guida</vt:lpstr>
      <vt:lpstr>Il Piano di conservazione nelle Linee Guida</vt:lpstr>
      <vt:lpstr> Trasferimento in conservazione</vt:lpstr>
      <vt:lpstr>Relazione tra gestione e conservazione</vt:lpstr>
      <vt:lpstr>La conservazione nelle nuove Linee Guida (cap. 4)</vt:lpstr>
      <vt:lpstr>Manuale di conservazione ( par. 4.6)</vt:lpstr>
      <vt:lpstr>Oggetto digitale   </vt:lpstr>
      <vt:lpstr>Il processo di conservazione  (Par. 4.7)</vt:lpstr>
      <vt:lpstr>Il Piano di conservazione</vt:lpstr>
      <vt:lpstr>Novità </vt:lpstr>
      <vt:lpstr>Novità </vt:lpstr>
      <vt:lpstr>La redazione del Piano di conservazione</vt:lpstr>
      <vt:lpstr>Ipotesi di modello</vt:lpstr>
      <vt:lpstr>Conclusione</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Marco Calzolari</dc:creator>
  <cp:lastModifiedBy>Bezzi Gabriele</cp:lastModifiedBy>
  <cp:revision>670</cp:revision>
  <cp:lastPrinted>2017-09-20T09:21:59Z</cp:lastPrinted>
  <dcterms:created xsi:type="dcterms:W3CDTF">2011-03-04T10:08:06Z</dcterms:created>
  <dcterms:modified xsi:type="dcterms:W3CDTF">2023-04-18T07:57:06Z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0x010100A78713864A00704CB64864F8B518FC12</vt:lpwstr>
  </property>
</Properties>
</file>