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24"/>
  </p:notesMasterIdLst>
  <p:sldIdLst>
    <p:sldId id="256" r:id="rId3"/>
    <p:sldId id="258" r:id="rId4"/>
    <p:sldId id="398" r:id="rId5"/>
    <p:sldId id="296" r:id="rId6"/>
    <p:sldId id="399" r:id="rId7"/>
    <p:sldId id="386" r:id="rId8"/>
    <p:sldId id="400" r:id="rId9"/>
    <p:sldId id="401" r:id="rId10"/>
    <p:sldId id="402" r:id="rId11"/>
    <p:sldId id="387" r:id="rId12"/>
    <p:sldId id="403" r:id="rId13"/>
    <p:sldId id="404" r:id="rId14"/>
    <p:sldId id="373" r:id="rId15"/>
    <p:sldId id="384" r:id="rId16"/>
    <p:sldId id="286" r:id="rId17"/>
    <p:sldId id="290" r:id="rId18"/>
    <p:sldId id="405" r:id="rId19"/>
    <p:sldId id="389" r:id="rId20"/>
    <p:sldId id="388" r:id="rId21"/>
    <p:sldId id="363" r:id="rId22"/>
    <p:sldId id="26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io Pagnotta" initials="SP" lastIdx="1" clrIdx="0">
    <p:extLst>
      <p:ext uri="{19B8F6BF-5375-455C-9EA6-DF929625EA0E}">
        <p15:presenceInfo xmlns:p15="http://schemas.microsoft.com/office/powerpoint/2012/main" userId="02770c0e54955a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 dirty="0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6CA5BCCC-9A9B-4F71-AFE3-67EB6208AA62}">
      <dgm:prSet phldrT="[Text]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46E6689E-D38E-4F17-96CA-8D27AC38D30F}" type="parTrans" cxnId="{AB4B18BF-21A9-4322-9882-16D4D63E6C39}">
      <dgm:prSet/>
      <dgm:spPr/>
      <dgm:t>
        <a:bodyPr/>
        <a:lstStyle/>
        <a:p>
          <a:endParaRPr lang="en-US"/>
        </a:p>
      </dgm:t>
    </dgm:pt>
    <dgm:pt modelId="{45610582-6FDA-4F24-9C81-9258358DA941}" type="sibTrans" cxnId="{AB4B18BF-21A9-4322-9882-16D4D63E6C39}">
      <dgm:prSet/>
      <dgm:spPr/>
      <dgm:t>
        <a:bodyPr/>
        <a:lstStyle/>
        <a:p>
          <a:endParaRPr lang="en-US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4" custLinFactNeighborX="1162"/>
      <dgm:spPr>
        <a:solidFill>
          <a:schemeClr val="tx2"/>
        </a:solidFill>
      </dgm:spPr>
    </dgm:pt>
    <dgm:pt modelId="{6C165BC2-943F-4ED3-AB39-FDFB36711103}" type="pres">
      <dgm:prSet presAssocID="{458F2272-369E-4462-A31E-A40DD2C08D2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4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4" custLinFactX="200000" custLinFactY="-100000" custLinFactNeighborX="240166" custLinFactNeighborY="-108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4"/>
      <dgm:spPr>
        <a:solidFill>
          <a:schemeClr val="accent5"/>
        </a:solidFill>
      </dgm:spPr>
    </dgm:pt>
    <dgm:pt modelId="{EC3EAF59-23A9-420E-A409-812BAF7B9162}" type="pres">
      <dgm:prSet presAssocID="{80BF4CE0-9602-4D2E-92D1-949A0F0ECCB9}" presName="Parent3" presStyleLbl="revTx" presStyleIdx="2" presStyleCnt="4" custLinFactX="200000" custLinFactY="-97118" custLinFactNeighborX="22976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633876-0765-4077-ABDD-2703EFFC4D71}" type="pres">
      <dgm:prSet presAssocID="{6CA5BCCC-9A9B-4F71-AFE3-67EB6208AA62}" presName="Accent4" presStyleCnt="0"/>
      <dgm:spPr/>
    </dgm:pt>
    <dgm:pt modelId="{AE0E3987-198B-49A3-89C1-F348520D32BA}" type="pres">
      <dgm:prSet presAssocID="{6CA5BCCC-9A9B-4F71-AFE3-67EB6208AA62}" presName="Accent" presStyleLbl="node1" presStyleIdx="3" presStyleCnt="4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BA48BB74-47B3-4873-9A4F-406C6D7E14DD}" type="pres">
      <dgm:prSet presAssocID="{6CA5BCCC-9A9B-4F71-AFE3-67EB6208AA6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AB4B18BF-21A9-4322-9882-16D4D63E6C39}" srcId="{319D1C35-D332-48A8-BB5C-9C99208B952E}" destId="{6CA5BCCC-9A9B-4F71-AFE3-67EB6208AA62}" srcOrd="3" destOrd="0" parTransId="{46E6689E-D38E-4F17-96CA-8D27AC38D30F}" sibTransId="{45610582-6FDA-4F24-9C81-9258358DA941}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6B3F8149-E8D6-4604-831D-7DDCB8F832A6}" type="presOf" srcId="{6CA5BCCC-9A9B-4F71-AFE3-67EB6208AA62}" destId="{BA48BB74-47B3-4873-9A4F-406C6D7E14DD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  <dgm:cxn modelId="{11CB7D32-AF78-45DB-AD8C-41A9471E8870}" type="presParOf" srcId="{9594A97B-556C-4B0C-BD68-2F9F4405D037}" destId="{F3633876-0765-4077-ABDD-2703EFFC4D71}" srcOrd="6" destOrd="0" presId="urn:microsoft.com/office/officeart/2009/layout/CircleArrowProcess"/>
    <dgm:cxn modelId="{6BB9DDD6-6510-4E7C-89D4-AE649DA41396}" type="presParOf" srcId="{F3633876-0765-4077-ABDD-2703EFFC4D71}" destId="{AE0E3987-198B-49A3-89C1-F348520D32BA}" srcOrd="0" destOrd="0" presId="urn:microsoft.com/office/officeart/2009/layout/CircleArrowProcess"/>
    <dgm:cxn modelId="{7C0E6229-16E5-421A-A6FF-FFD78B8CF306}" type="presParOf" srcId="{9594A97B-556C-4B0C-BD68-2F9F4405D037}" destId="{BA48BB74-47B3-4873-9A4F-406C6D7E14D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0D63F-C56B-4BB6-8544-8BF134A37B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A397B-8890-4AE1-A041-36F0040C7419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DA	Data Act</a:t>
          </a:r>
        </a:p>
      </dgm:t>
    </dgm:pt>
    <dgm:pt modelId="{87D700A5-F969-43A7-B2ED-313A7E844A23}" type="parTrans" cxnId="{D5C7E469-C773-4D30-B950-5AB0FD48C5CA}">
      <dgm:prSet/>
      <dgm:spPr/>
      <dgm:t>
        <a:bodyPr/>
        <a:lstStyle/>
        <a:p>
          <a:endParaRPr lang="en-US" sz="1800"/>
        </a:p>
      </dgm:t>
    </dgm:pt>
    <dgm:pt modelId="{289CB6FC-798A-4A9F-81CD-1BA2F5103316}" type="sibTrans" cxnId="{D5C7E469-C773-4D30-B950-5AB0FD48C5CA}">
      <dgm:prSet/>
      <dgm:spPr/>
      <dgm:t>
        <a:bodyPr/>
        <a:lstStyle/>
        <a:p>
          <a:endParaRPr lang="en-US" sz="1800"/>
        </a:p>
      </dgm:t>
    </dgm:pt>
    <dgm:pt modelId="{45051E90-0A35-4540-BD12-58290E7B9A0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DMA	Digital Markets Act</a:t>
          </a:r>
        </a:p>
      </dgm:t>
    </dgm:pt>
    <dgm:pt modelId="{58324F43-244E-4FAB-8A7B-E22CDCCE5831}" type="parTrans" cxnId="{E5702D22-0A07-4AA8-9717-16C7456DA0CA}">
      <dgm:prSet/>
      <dgm:spPr/>
      <dgm:t>
        <a:bodyPr/>
        <a:lstStyle/>
        <a:p>
          <a:endParaRPr lang="en-US" sz="1800"/>
        </a:p>
      </dgm:t>
    </dgm:pt>
    <dgm:pt modelId="{C55FDC4D-747A-4FCA-AAF3-F18C1D739D61}" type="sibTrans" cxnId="{E5702D22-0A07-4AA8-9717-16C7456DA0CA}">
      <dgm:prSet/>
      <dgm:spPr/>
      <dgm:t>
        <a:bodyPr/>
        <a:lstStyle/>
        <a:p>
          <a:endParaRPr lang="en-US" sz="1800"/>
        </a:p>
      </dgm:t>
    </dgm:pt>
    <dgm:pt modelId="{414685F8-1147-45A3-A151-913C360F6A2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DGA	Data Governance Act</a:t>
          </a:r>
        </a:p>
      </dgm:t>
    </dgm:pt>
    <dgm:pt modelId="{75E99FC3-0C77-4B4C-A4D2-D15664F776EB}" type="parTrans" cxnId="{19B16882-7140-4F24-9147-E6F69EED08E6}">
      <dgm:prSet/>
      <dgm:spPr/>
      <dgm:t>
        <a:bodyPr/>
        <a:lstStyle/>
        <a:p>
          <a:endParaRPr lang="en-US" sz="1800"/>
        </a:p>
      </dgm:t>
    </dgm:pt>
    <dgm:pt modelId="{D8B9B976-213D-46E0-9C5D-D91F446DDD22}" type="sibTrans" cxnId="{19B16882-7140-4F24-9147-E6F69EED08E6}">
      <dgm:prSet/>
      <dgm:spPr/>
      <dgm:t>
        <a:bodyPr/>
        <a:lstStyle/>
        <a:p>
          <a:endParaRPr lang="en-US" sz="1800"/>
        </a:p>
      </dgm:t>
    </dgm:pt>
    <dgm:pt modelId="{DC380397-EEE2-4013-B321-630556B0DD0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ODD	Open Data Directive</a:t>
          </a:r>
        </a:p>
      </dgm:t>
    </dgm:pt>
    <dgm:pt modelId="{9B59102C-76BF-4B5E-B4F7-24799E765BD6}" type="parTrans" cxnId="{47E1AA0A-DC9F-4546-B4D0-7E88A19F9D0E}">
      <dgm:prSet/>
      <dgm:spPr/>
      <dgm:t>
        <a:bodyPr/>
        <a:lstStyle/>
        <a:p>
          <a:endParaRPr lang="en-US" sz="1800"/>
        </a:p>
      </dgm:t>
    </dgm:pt>
    <dgm:pt modelId="{9D6593BD-DB2F-4B37-87AE-F7ADF060EA51}" type="sibTrans" cxnId="{47E1AA0A-DC9F-4546-B4D0-7E88A19F9D0E}">
      <dgm:prSet/>
      <dgm:spPr/>
      <dgm:t>
        <a:bodyPr/>
        <a:lstStyle/>
        <a:p>
          <a:endParaRPr lang="en-US" sz="1800"/>
        </a:p>
      </dgm:t>
    </dgm:pt>
    <dgm:pt modelId="{73B60F68-CF8A-4B68-B770-94FDD0D5E7B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FFoD	Free Flow of Data Regulation</a:t>
          </a:r>
        </a:p>
      </dgm:t>
    </dgm:pt>
    <dgm:pt modelId="{4A22426E-5C0A-470A-BF67-A00B50F07404}" type="parTrans" cxnId="{202B6215-75C9-4F88-B0B3-E645B3E42FB6}">
      <dgm:prSet/>
      <dgm:spPr/>
      <dgm:t>
        <a:bodyPr/>
        <a:lstStyle/>
        <a:p>
          <a:endParaRPr lang="en-US" sz="1800"/>
        </a:p>
      </dgm:t>
    </dgm:pt>
    <dgm:pt modelId="{FEB51758-13C0-4BED-8E8B-B84F15074901}" type="sibTrans" cxnId="{202B6215-75C9-4F88-B0B3-E645B3E42FB6}">
      <dgm:prSet/>
      <dgm:spPr/>
      <dgm:t>
        <a:bodyPr/>
        <a:lstStyle/>
        <a:p>
          <a:endParaRPr lang="en-US" sz="1800"/>
        </a:p>
      </dgm:t>
    </dgm:pt>
    <dgm:pt modelId="{6FA04DEA-4529-4DFB-AFAC-2DB13AF576B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 rtl="0"/>
          <a:r>
            <a:rPr lang="en-GB" sz="800" dirty="0">
              <a:solidFill>
                <a:sysClr val="windowText" lastClr="000000"/>
              </a:solidFill>
            </a:rPr>
            <a:t>GDPR	General Data Protection Regulation</a:t>
          </a:r>
        </a:p>
      </dgm:t>
    </dgm:pt>
    <dgm:pt modelId="{BACC9065-9FF4-41A2-96CD-6AFD6D6B6F39}" type="parTrans" cxnId="{81AF68E3-2CE7-4559-91A9-1A183E0C3FF5}">
      <dgm:prSet/>
      <dgm:spPr/>
      <dgm:t>
        <a:bodyPr/>
        <a:lstStyle/>
        <a:p>
          <a:endParaRPr lang="en-US" sz="1800"/>
        </a:p>
      </dgm:t>
    </dgm:pt>
    <dgm:pt modelId="{1366EA87-9C62-4804-8E6F-4ACCDDEF7531}" type="sibTrans" cxnId="{81AF68E3-2CE7-4559-91A9-1A183E0C3FF5}">
      <dgm:prSet/>
      <dgm:spPr/>
      <dgm:t>
        <a:bodyPr/>
        <a:lstStyle/>
        <a:p>
          <a:endParaRPr lang="en-US" sz="1800"/>
        </a:p>
      </dgm:t>
    </dgm:pt>
    <dgm:pt modelId="{8D6E42CB-0305-4F3F-9480-1028F7D5BA6E}" type="pres">
      <dgm:prSet presAssocID="{5960D63F-C56B-4BB6-8544-8BF134A37B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BA8D02-1883-4C35-AA6D-FCF67D3044D6}" type="pres">
      <dgm:prSet presAssocID="{5FDA397B-8890-4AE1-A041-36F0040C7419}" presName="composite" presStyleCnt="0"/>
      <dgm:spPr/>
    </dgm:pt>
    <dgm:pt modelId="{6D66FFAF-C2C6-48C3-A583-501EAD62F829}" type="pres">
      <dgm:prSet presAssocID="{5FDA397B-8890-4AE1-A041-36F0040C7419}" presName="imgShp" presStyleLbl="fgImgPlace1" presStyleIdx="0" presStyleCnt="6"/>
      <dgm:spPr>
        <a:solidFill>
          <a:schemeClr val="accent5"/>
        </a:solidFill>
      </dgm:spPr>
    </dgm:pt>
    <dgm:pt modelId="{3D50DE2A-294F-4287-9AE4-15218F0E6C34}" type="pres">
      <dgm:prSet presAssocID="{5FDA397B-8890-4AE1-A041-36F0040C741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B7BB51-3CD4-4A16-879B-DDC0C472465F}" type="pres">
      <dgm:prSet presAssocID="{289CB6FC-798A-4A9F-81CD-1BA2F5103316}" presName="spacing" presStyleCnt="0"/>
      <dgm:spPr/>
    </dgm:pt>
    <dgm:pt modelId="{DC6CF279-CC49-43AC-8B03-A71CC19C3A33}" type="pres">
      <dgm:prSet presAssocID="{45051E90-0A35-4540-BD12-58290E7B9A04}" presName="composite" presStyleCnt="0"/>
      <dgm:spPr/>
    </dgm:pt>
    <dgm:pt modelId="{9CE50C85-417F-4330-A726-738E569DC0C8}" type="pres">
      <dgm:prSet presAssocID="{45051E90-0A35-4540-BD12-58290E7B9A04}" presName="imgShp" presStyleLbl="fgImgPlace1" presStyleIdx="1" presStyleCnt="6"/>
      <dgm:spPr>
        <a:solidFill>
          <a:schemeClr val="accent6"/>
        </a:solidFill>
      </dgm:spPr>
    </dgm:pt>
    <dgm:pt modelId="{513DFFC5-B36C-483B-B627-1053F535D2F6}" type="pres">
      <dgm:prSet presAssocID="{45051E90-0A35-4540-BD12-58290E7B9A0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36108F-AB8E-46CF-8212-904ACD76F40C}" type="pres">
      <dgm:prSet presAssocID="{C55FDC4D-747A-4FCA-AAF3-F18C1D739D61}" presName="spacing" presStyleCnt="0"/>
      <dgm:spPr/>
    </dgm:pt>
    <dgm:pt modelId="{F1C9DD2D-4938-47CE-B4A0-2C4BD38A6D6E}" type="pres">
      <dgm:prSet presAssocID="{414685F8-1147-45A3-A151-913C360F6A2B}" presName="composite" presStyleCnt="0"/>
      <dgm:spPr/>
    </dgm:pt>
    <dgm:pt modelId="{9C6A88FD-F2E8-43E4-AA04-7DF7162F0FE0}" type="pres">
      <dgm:prSet presAssocID="{414685F8-1147-45A3-A151-913C360F6A2B}" presName="imgShp" presStyleLbl="fgImgPlace1" presStyleIdx="2" presStyleCnt="6"/>
      <dgm:spPr>
        <a:solidFill>
          <a:schemeClr val="accent2"/>
        </a:solidFill>
      </dgm:spPr>
    </dgm:pt>
    <dgm:pt modelId="{2A1744B1-D607-4710-ACDC-298E9C021BBE}" type="pres">
      <dgm:prSet presAssocID="{414685F8-1147-45A3-A151-913C360F6A2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B72CAA-5536-4DB7-B23A-DC35F165AFB4}" type="pres">
      <dgm:prSet presAssocID="{D8B9B976-213D-46E0-9C5D-D91F446DDD22}" presName="spacing" presStyleCnt="0"/>
      <dgm:spPr/>
    </dgm:pt>
    <dgm:pt modelId="{84F7CD95-B569-4425-949B-D4B458779BC5}" type="pres">
      <dgm:prSet presAssocID="{DC380397-EEE2-4013-B321-630556B0DD03}" presName="composite" presStyleCnt="0"/>
      <dgm:spPr/>
    </dgm:pt>
    <dgm:pt modelId="{F7FC4861-5F14-4AB4-9F38-D5BBF8D78152}" type="pres">
      <dgm:prSet presAssocID="{DC380397-EEE2-4013-B321-630556B0DD03}" presName="imgShp" presStyleLbl="fgImgPlace1" presStyleIdx="3" presStyleCnt="6"/>
      <dgm:spPr>
        <a:solidFill>
          <a:schemeClr val="accent3"/>
        </a:solidFill>
      </dgm:spPr>
    </dgm:pt>
    <dgm:pt modelId="{7FE1A44E-44DD-4187-A483-F06B65E297A4}" type="pres">
      <dgm:prSet presAssocID="{DC380397-EEE2-4013-B321-630556B0DD0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B0377E-7D15-4CBA-9358-8835ED688AA2}" type="pres">
      <dgm:prSet presAssocID="{9D6593BD-DB2F-4B37-87AE-F7ADF060EA51}" presName="spacing" presStyleCnt="0"/>
      <dgm:spPr/>
    </dgm:pt>
    <dgm:pt modelId="{A8545EE9-034A-47B6-892C-3FF9339706E4}" type="pres">
      <dgm:prSet presAssocID="{73B60F68-CF8A-4B68-B770-94FDD0D5E7BC}" presName="composite" presStyleCnt="0"/>
      <dgm:spPr/>
    </dgm:pt>
    <dgm:pt modelId="{34B59A54-CD35-4D9E-A55B-5F76350F996F}" type="pres">
      <dgm:prSet presAssocID="{73B60F68-CF8A-4B68-B770-94FDD0D5E7BC}" presName="imgShp" presStyleLbl="fgImgPlace1" presStyleIdx="4" presStyleCnt="6"/>
      <dgm:spPr>
        <a:solidFill>
          <a:schemeClr val="tx1"/>
        </a:solidFill>
      </dgm:spPr>
    </dgm:pt>
    <dgm:pt modelId="{9F86A830-9C34-4B19-86AF-F65289C1E72F}" type="pres">
      <dgm:prSet presAssocID="{73B60F68-CF8A-4B68-B770-94FDD0D5E7B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8EE7A3-A3E1-4032-83DD-E3C2552B5FB2}" type="pres">
      <dgm:prSet presAssocID="{FEB51758-13C0-4BED-8E8B-B84F15074901}" presName="spacing" presStyleCnt="0"/>
      <dgm:spPr/>
    </dgm:pt>
    <dgm:pt modelId="{EAC13244-238F-4983-A28D-913CA97077B3}" type="pres">
      <dgm:prSet presAssocID="{6FA04DEA-4529-4DFB-AFAC-2DB13AF576BA}" presName="composite" presStyleCnt="0"/>
      <dgm:spPr/>
    </dgm:pt>
    <dgm:pt modelId="{44AE0D52-4A55-4373-9A5B-FB3B82855066}" type="pres">
      <dgm:prSet presAssocID="{6FA04DEA-4529-4DFB-AFAC-2DB13AF576BA}" presName="imgShp" presStyleLbl="fgImgPlace1" presStyleIdx="5" presStyleCnt="6"/>
      <dgm:spPr>
        <a:solidFill>
          <a:schemeClr val="accent1"/>
        </a:solidFill>
      </dgm:spPr>
    </dgm:pt>
    <dgm:pt modelId="{2FAC098B-4EB2-440B-9C74-CC14FC84A90E}" type="pres">
      <dgm:prSet presAssocID="{6FA04DEA-4529-4DFB-AFAC-2DB13AF576B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0D44C8-5CE2-4F8A-92EF-6A1C9AB3527B}" type="presOf" srcId="{DC380397-EEE2-4013-B321-630556B0DD03}" destId="{7FE1A44E-44DD-4187-A483-F06B65E297A4}" srcOrd="0" destOrd="0" presId="urn:microsoft.com/office/officeart/2005/8/layout/vList3"/>
    <dgm:cxn modelId="{202B6215-75C9-4F88-B0B3-E645B3E42FB6}" srcId="{5960D63F-C56B-4BB6-8544-8BF134A37B7C}" destId="{73B60F68-CF8A-4B68-B770-94FDD0D5E7BC}" srcOrd="4" destOrd="0" parTransId="{4A22426E-5C0A-470A-BF67-A00B50F07404}" sibTransId="{FEB51758-13C0-4BED-8E8B-B84F15074901}"/>
    <dgm:cxn modelId="{E5702D22-0A07-4AA8-9717-16C7456DA0CA}" srcId="{5960D63F-C56B-4BB6-8544-8BF134A37B7C}" destId="{45051E90-0A35-4540-BD12-58290E7B9A04}" srcOrd="1" destOrd="0" parTransId="{58324F43-244E-4FAB-8A7B-E22CDCCE5831}" sibTransId="{C55FDC4D-747A-4FCA-AAF3-F18C1D739D61}"/>
    <dgm:cxn modelId="{5C6570B7-F0BF-45B9-B482-3F8E38C62EB5}" type="presOf" srcId="{45051E90-0A35-4540-BD12-58290E7B9A04}" destId="{513DFFC5-B36C-483B-B627-1053F535D2F6}" srcOrd="0" destOrd="0" presId="urn:microsoft.com/office/officeart/2005/8/layout/vList3"/>
    <dgm:cxn modelId="{9787158B-BE78-48D0-9DBA-0A3AEC1C9311}" type="presOf" srcId="{414685F8-1147-45A3-A151-913C360F6A2B}" destId="{2A1744B1-D607-4710-ACDC-298E9C021BBE}" srcOrd="0" destOrd="0" presId="urn:microsoft.com/office/officeart/2005/8/layout/vList3"/>
    <dgm:cxn modelId="{19B16882-7140-4F24-9147-E6F69EED08E6}" srcId="{5960D63F-C56B-4BB6-8544-8BF134A37B7C}" destId="{414685F8-1147-45A3-A151-913C360F6A2B}" srcOrd="2" destOrd="0" parTransId="{75E99FC3-0C77-4B4C-A4D2-D15664F776EB}" sibTransId="{D8B9B976-213D-46E0-9C5D-D91F446DDD22}"/>
    <dgm:cxn modelId="{5384B53B-68D3-4ED4-B1E9-01122CE0813F}" type="presOf" srcId="{6FA04DEA-4529-4DFB-AFAC-2DB13AF576BA}" destId="{2FAC098B-4EB2-440B-9C74-CC14FC84A90E}" srcOrd="0" destOrd="0" presId="urn:microsoft.com/office/officeart/2005/8/layout/vList3"/>
    <dgm:cxn modelId="{47E1AA0A-DC9F-4546-B4D0-7E88A19F9D0E}" srcId="{5960D63F-C56B-4BB6-8544-8BF134A37B7C}" destId="{DC380397-EEE2-4013-B321-630556B0DD03}" srcOrd="3" destOrd="0" parTransId="{9B59102C-76BF-4B5E-B4F7-24799E765BD6}" sibTransId="{9D6593BD-DB2F-4B37-87AE-F7ADF060EA51}"/>
    <dgm:cxn modelId="{D5C7E469-C773-4D30-B950-5AB0FD48C5CA}" srcId="{5960D63F-C56B-4BB6-8544-8BF134A37B7C}" destId="{5FDA397B-8890-4AE1-A041-36F0040C7419}" srcOrd="0" destOrd="0" parTransId="{87D700A5-F969-43A7-B2ED-313A7E844A23}" sibTransId="{289CB6FC-798A-4A9F-81CD-1BA2F5103316}"/>
    <dgm:cxn modelId="{81AF68E3-2CE7-4559-91A9-1A183E0C3FF5}" srcId="{5960D63F-C56B-4BB6-8544-8BF134A37B7C}" destId="{6FA04DEA-4529-4DFB-AFAC-2DB13AF576BA}" srcOrd="5" destOrd="0" parTransId="{BACC9065-9FF4-41A2-96CD-6AFD6D6B6F39}" sibTransId="{1366EA87-9C62-4804-8E6F-4ACCDDEF7531}"/>
    <dgm:cxn modelId="{B6C12A7B-123E-4A80-B210-1C8E75A6EC27}" type="presOf" srcId="{5960D63F-C56B-4BB6-8544-8BF134A37B7C}" destId="{8D6E42CB-0305-4F3F-9480-1028F7D5BA6E}" srcOrd="0" destOrd="0" presId="urn:microsoft.com/office/officeart/2005/8/layout/vList3"/>
    <dgm:cxn modelId="{D7989D87-C6A8-45F3-A0E7-2A54A761E3C5}" type="presOf" srcId="{5FDA397B-8890-4AE1-A041-36F0040C7419}" destId="{3D50DE2A-294F-4287-9AE4-15218F0E6C34}" srcOrd="0" destOrd="0" presId="urn:microsoft.com/office/officeart/2005/8/layout/vList3"/>
    <dgm:cxn modelId="{C2281420-917A-42C6-82CA-240181492DA2}" type="presOf" srcId="{73B60F68-CF8A-4B68-B770-94FDD0D5E7BC}" destId="{9F86A830-9C34-4B19-86AF-F65289C1E72F}" srcOrd="0" destOrd="0" presId="urn:microsoft.com/office/officeart/2005/8/layout/vList3"/>
    <dgm:cxn modelId="{044A19FC-9990-4611-9A43-F0CB13614777}" type="presParOf" srcId="{8D6E42CB-0305-4F3F-9480-1028F7D5BA6E}" destId="{31BA8D02-1883-4C35-AA6D-FCF67D3044D6}" srcOrd="0" destOrd="0" presId="urn:microsoft.com/office/officeart/2005/8/layout/vList3"/>
    <dgm:cxn modelId="{0C832D10-5CF0-48C9-8567-BD0783D84B39}" type="presParOf" srcId="{31BA8D02-1883-4C35-AA6D-FCF67D3044D6}" destId="{6D66FFAF-C2C6-48C3-A583-501EAD62F829}" srcOrd="0" destOrd="0" presId="urn:microsoft.com/office/officeart/2005/8/layout/vList3"/>
    <dgm:cxn modelId="{9E624587-BAB7-421B-8415-998E89A2217B}" type="presParOf" srcId="{31BA8D02-1883-4C35-AA6D-FCF67D3044D6}" destId="{3D50DE2A-294F-4287-9AE4-15218F0E6C34}" srcOrd="1" destOrd="0" presId="urn:microsoft.com/office/officeart/2005/8/layout/vList3"/>
    <dgm:cxn modelId="{D24B0C4F-B62B-47C7-BCAC-7447ED831A99}" type="presParOf" srcId="{8D6E42CB-0305-4F3F-9480-1028F7D5BA6E}" destId="{AEB7BB51-3CD4-4A16-879B-DDC0C472465F}" srcOrd="1" destOrd="0" presId="urn:microsoft.com/office/officeart/2005/8/layout/vList3"/>
    <dgm:cxn modelId="{D010FB8F-220A-42AE-9D4D-B8DD385CAF08}" type="presParOf" srcId="{8D6E42CB-0305-4F3F-9480-1028F7D5BA6E}" destId="{DC6CF279-CC49-43AC-8B03-A71CC19C3A33}" srcOrd="2" destOrd="0" presId="urn:microsoft.com/office/officeart/2005/8/layout/vList3"/>
    <dgm:cxn modelId="{805308A5-E573-4F7A-AF13-C51B093F114C}" type="presParOf" srcId="{DC6CF279-CC49-43AC-8B03-A71CC19C3A33}" destId="{9CE50C85-417F-4330-A726-738E569DC0C8}" srcOrd="0" destOrd="0" presId="urn:microsoft.com/office/officeart/2005/8/layout/vList3"/>
    <dgm:cxn modelId="{6499A0B0-C03B-4577-BFB9-506400F092D5}" type="presParOf" srcId="{DC6CF279-CC49-43AC-8B03-A71CC19C3A33}" destId="{513DFFC5-B36C-483B-B627-1053F535D2F6}" srcOrd="1" destOrd="0" presId="urn:microsoft.com/office/officeart/2005/8/layout/vList3"/>
    <dgm:cxn modelId="{299A9218-E852-4994-89A3-9799D932B70B}" type="presParOf" srcId="{8D6E42CB-0305-4F3F-9480-1028F7D5BA6E}" destId="{D336108F-AB8E-46CF-8212-904ACD76F40C}" srcOrd="3" destOrd="0" presId="urn:microsoft.com/office/officeart/2005/8/layout/vList3"/>
    <dgm:cxn modelId="{15028FA6-60D4-453C-BBDC-47A375425FE4}" type="presParOf" srcId="{8D6E42CB-0305-4F3F-9480-1028F7D5BA6E}" destId="{F1C9DD2D-4938-47CE-B4A0-2C4BD38A6D6E}" srcOrd="4" destOrd="0" presId="urn:microsoft.com/office/officeart/2005/8/layout/vList3"/>
    <dgm:cxn modelId="{1490FCBD-A42A-4ABD-969A-8B392B1372D7}" type="presParOf" srcId="{F1C9DD2D-4938-47CE-B4A0-2C4BD38A6D6E}" destId="{9C6A88FD-F2E8-43E4-AA04-7DF7162F0FE0}" srcOrd="0" destOrd="0" presId="urn:microsoft.com/office/officeart/2005/8/layout/vList3"/>
    <dgm:cxn modelId="{7FA23D7D-1127-4012-A2A9-881B6B670BB0}" type="presParOf" srcId="{F1C9DD2D-4938-47CE-B4A0-2C4BD38A6D6E}" destId="{2A1744B1-D607-4710-ACDC-298E9C021BBE}" srcOrd="1" destOrd="0" presId="urn:microsoft.com/office/officeart/2005/8/layout/vList3"/>
    <dgm:cxn modelId="{41DFE1AF-2706-4E45-B47B-08E6FAC5D600}" type="presParOf" srcId="{8D6E42CB-0305-4F3F-9480-1028F7D5BA6E}" destId="{EEB72CAA-5536-4DB7-B23A-DC35F165AFB4}" srcOrd="5" destOrd="0" presId="urn:microsoft.com/office/officeart/2005/8/layout/vList3"/>
    <dgm:cxn modelId="{737D074A-D050-465D-890F-37252D039F58}" type="presParOf" srcId="{8D6E42CB-0305-4F3F-9480-1028F7D5BA6E}" destId="{84F7CD95-B569-4425-949B-D4B458779BC5}" srcOrd="6" destOrd="0" presId="urn:microsoft.com/office/officeart/2005/8/layout/vList3"/>
    <dgm:cxn modelId="{20954CC5-328D-46FC-8163-BDB45E653FE0}" type="presParOf" srcId="{84F7CD95-B569-4425-949B-D4B458779BC5}" destId="{F7FC4861-5F14-4AB4-9F38-D5BBF8D78152}" srcOrd="0" destOrd="0" presId="urn:microsoft.com/office/officeart/2005/8/layout/vList3"/>
    <dgm:cxn modelId="{C62FC9BB-3CC4-45EF-9D72-7C218D335970}" type="presParOf" srcId="{84F7CD95-B569-4425-949B-D4B458779BC5}" destId="{7FE1A44E-44DD-4187-A483-F06B65E297A4}" srcOrd="1" destOrd="0" presId="urn:microsoft.com/office/officeart/2005/8/layout/vList3"/>
    <dgm:cxn modelId="{2CD76A27-89EE-4A63-A87A-73BA5034F291}" type="presParOf" srcId="{8D6E42CB-0305-4F3F-9480-1028F7D5BA6E}" destId="{9AB0377E-7D15-4CBA-9358-8835ED688AA2}" srcOrd="7" destOrd="0" presId="urn:microsoft.com/office/officeart/2005/8/layout/vList3"/>
    <dgm:cxn modelId="{5DB69243-012C-40E0-A422-FD835544A716}" type="presParOf" srcId="{8D6E42CB-0305-4F3F-9480-1028F7D5BA6E}" destId="{A8545EE9-034A-47B6-892C-3FF9339706E4}" srcOrd="8" destOrd="0" presId="urn:microsoft.com/office/officeart/2005/8/layout/vList3"/>
    <dgm:cxn modelId="{0DF128E2-CDDA-48BB-9E3D-52E0D478D19F}" type="presParOf" srcId="{A8545EE9-034A-47B6-892C-3FF9339706E4}" destId="{34B59A54-CD35-4D9E-A55B-5F76350F996F}" srcOrd="0" destOrd="0" presId="urn:microsoft.com/office/officeart/2005/8/layout/vList3"/>
    <dgm:cxn modelId="{2D13754B-9964-4AEF-ABA2-C2899D10E4AA}" type="presParOf" srcId="{A8545EE9-034A-47B6-892C-3FF9339706E4}" destId="{9F86A830-9C34-4B19-86AF-F65289C1E72F}" srcOrd="1" destOrd="0" presId="urn:microsoft.com/office/officeart/2005/8/layout/vList3"/>
    <dgm:cxn modelId="{3789D5C5-20F8-4096-B651-597C2B93D807}" type="presParOf" srcId="{8D6E42CB-0305-4F3F-9480-1028F7D5BA6E}" destId="{B58EE7A3-A3E1-4032-83DD-E3C2552B5FB2}" srcOrd="9" destOrd="0" presId="urn:microsoft.com/office/officeart/2005/8/layout/vList3"/>
    <dgm:cxn modelId="{CE7AF2F2-4352-43F5-A92F-4CED4C35C5F0}" type="presParOf" srcId="{8D6E42CB-0305-4F3F-9480-1028F7D5BA6E}" destId="{EAC13244-238F-4983-A28D-913CA97077B3}" srcOrd="10" destOrd="0" presId="urn:microsoft.com/office/officeart/2005/8/layout/vList3"/>
    <dgm:cxn modelId="{7BFA9634-E8DB-46B0-9042-26975165B8F3}" type="presParOf" srcId="{EAC13244-238F-4983-A28D-913CA97077B3}" destId="{44AE0D52-4A55-4373-9A5B-FB3B82855066}" srcOrd="0" destOrd="0" presId="urn:microsoft.com/office/officeart/2005/8/layout/vList3"/>
    <dgm:cxn modelId="{F629348B-84AF-49A8-B188-C6BE293E1449}" type="presParOf" srcId="{EAC13244-238F-4983-A28D-913CA97077B3}" destId="{2FAC098B-4EB2-440B-9C74-CC14FC84A90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1E950-2E83-4F9E-8C2D-97EEEF5F1D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50AC13-307B-47E4-B468-F692275DCC7B}">
      <dgm:prSet custT="1"/>
      <dgm:spPr/>
      <dgm:t>
        <a:bodyPr/>
        <a:lstStyle/>
        <a:p>
          <a:pPr rtl="0"/>
          <a:r>
            <a:rPr lang="en-GB" sz="2400" b="1" i="1" dirty="0">
              <a:solidFill>
                <a:schemeClr val="bg1">
                  <a:lumMod val="95000"/>
                </a:schemeClr>
              </a:solidFill>
            </a:rPr>
            <a:t>Geospatial</a:t>
          </a:r>
          <a:endParaRPr lang="fr-BE" sz="2400" b="1" dirty="0">
            <a:solidFill>
              <a:schemeClr val="bg1">
                <a:lumMod val="95000"/>
              </a:schemeClr>
            </a:solidFill>
          </a:endParaRPr>
        </a:p>
      </dgm:t>
    </dgm:pt>
    <dgm:pt modelId="{06894CDC-7E8D-4FDA-8914-3808044FA236}" type="parTrans" cxnId="{FAE9FCB4-64AA-4E86-801E-9B4F43AC7B4A}">
      <dgm:prSet/>
      <dgm:spPr/>
      <dgm:t>
        <a:bodyPr/>
        <a:lstStyle/>
        <a:p>
          <a:endParaRPr lang="en-US"/>
        </a:p>
      </dgm:t>
    </dgm:pt>
    <dgm:pt modelId="{A92C8740-76FF-4A66-B3A1-E94C8BF4838C}" type="sibTrans" cxnId="{FAE9FCB4-64AA-4E86-801E-9B4F43AC7B4A}">
      <dgm:prSet/>
      <dgm:spPr/>
      <dgm:t>
        <a:bodyPr/>
        <a:lstStyle/>
        <a:p>
          <a:endParaRPr lang="en-US"/>
        </a:p>
      </dgm:t>
    </dgm:pt>
    <dgm:pt modelId="{B11A8544-44D1-4A0E-B478-A3406C7827C3}">
      <dgm:prSet/>
      <dgm:spPr/>
      <dgm:t>
        <a:bodyPr/>
        <a:lstStyle/>
        <a:p>
          <a:pPr rtl="0"/>
          <a:r>
            <a:rPr lang="en-GB" b="1" i="1" dirty="0">
              <a:solidFill>
                <a:schemeClr val="accent4"/>
              </a:solidFill>
            </a:rPr>
            <a:t>Earth observation and environment </a:t>
          </a:r>
          <a:endParaRPr lang="fr-BE" b="1" dirty="0">
            <a:solidFill>
              <a:schemeClr val="accent4"/>
            </a:solidFill>
          </a:endParaRPr>
        </a:p>
      </dgm:t>
    </dgm:pt>
    <dgm:pt modelId="{2B59F234-5A4F-4317-819A-DC7F429ECCA8}" type="parTrans" cxnId="{ABF7466B-C4B9-485D-A5E1-CC968D25AF79}">
      <dgm:prSet/>
      <dgm:spPr/>
      <dgm:t>
        <a:bodyPr/>
        <a:lstStyle/>
        <a:p>
          <a:endParaRPr lang="en-US"/>
        </a:p>
      </dgm:t>
    </dgm:pt>
    <dgm:pt modelId="{CC9AF63E-DBF7-4CD0-A8CA-DD56B26FFB37}" type="sibTrans" cxnId="{ABF7466B-C4B9-485D-A5E1-CC968D25AF79}">
      <dgm:prSet/>
      <dgm:spPr/>
      <dgm:t>
        <a:bodyPr/>
        <a:lstStyle/>
        <a:p>
          <a:endParaRPr lang="en-US"/>
        </a:p>
      </dgm:t>
    </dgm:pt>
    <dgm:pt modelId="{E31A4969-E214-4DDB-9088-C12CCB1014EF}">
      <dgm:prSet/>
      <dgm:spPr/>
      <dgm:t>
        <a:bodyPr/>
        <a:lstStyle/>
        <a:p>
          <a:pPr rtl="0"/>
          <a:r>
            <a:rPr lang="en-GB" b="1" i="1" dirty="0">
              <a:solidFill>
                <a:schemeClr val="accent4"/>
              </a:solidFill>
            </a:rPr>
            <a:t>Meteorological</a:t>
          </a:r>
          <a:endParaRPr lang="fr-BE" b="1" dirty="0">
            <a:solidFill>
              <a:schemeClr val="accent4"/>
            </a:solidFill>
          </a:endParaRPr>
        </a:p>
      </dgm:t>
    </dgm:pt>
    <dgm:pt modelId="{D723E7EA-1A98-4B77-B624-9FE957CAD5A8}" type="parTrans" cxnId="{0830C2AE-D425-4134-9061-B8F06A020F76}">
      <dgm:prSet/>
      <dgm:spPr/>
      <dgm:t>
        <a:bodyPr/>
        <a:lstStyle/>
        <a:p>
          <a:endParaRPr lang="en-US"/>
        </a:p>
      </dgm:t>
    </dgm:pt>
    <dgm:pt modelId="{D4371905-4559-4702-8050-E30393D01C1D}" type="sibTrans" cxnId="{0830C2AE-D425-4134-9061-B8F06A020F76}">
      <dgm:prSet/>
      <dgm:spPr/>
      <dgm:t>
        <a:bodyPr/>
        <a:lstStyle/>
        <a:p>
          <a:endParaRPr lang="en-US"/>
        </a:p>
      </dgm:t>
    </dgm:pt>
    <dgm:pt modelId="{DEB01A95-CBFC-4975-8A8A-2F70308F769A}">
      <dgm:prSet/>
      <dgm:spPr/>
      <dgm:t>
        <a:bodyPr/>
        <a:lstStyle/>
        <a:p>
          <a:pPr rtl="0"/>
          <a:r>
            <a:rPr lang="en-GB" b="1" i="1" dirty="0">
              <a:solidFill>
                <a:schemeClr val="accent4"/>
              </a:solidFill>
            </a:rPr>
            <a:t>Statistics</a:t>
          </a:r>
          <a:r>
            <a:rPr lang="en-GB" i="1" dirty="0"/>
            <a:t> </a:t>
          </a:r>
          <a:endParaRPr lang="fr-BE" dirty="0"/>
        </a:p>
      </dgm:t>
    </dgm:pt>
    <dgm:pt modelId="{7D89D9F5-E652-4526-80CB-A4F6242687BD}" type="parTrans" cxnId="{3D5F225A-5D30-4CD2-B827-140785142314}">
      <dgm:prSet/>
      <dgm:spPr/>
      <dgm:t>
        <a:bodyPr/>
        <a:lstStyle/>
        <a:p>
          <a:endParaRPr lang="en-US"/>
        </a:p>
      </dgm:t>
    </dgm:pt>
    <dgm:pt modelId="{C4290AA8-ED9A-4FB7-97B1-7CC0CAA86F15}" type="sibTrans" cxnId="{3D5F225A-5D30-4CD2-B827-140785142314}">
      <dgm:prSet/>
      <dgm:spPr/>
      <dgm:t>
        <a:bodyPr/>
        <a:lstStyle/>
        <a:p>
          <a:endParaRPr lang="en-US"/>
        </a:p>
      </dgm:t>
    </dgm:pt>
    <dgm:pt modelId="{F38578F7-9D76-4032-B139-F2F9A039B0D8}">
      <dgm:prSet/>
      <dgm:spPr/>
      <dgm:t>
        <a:bodyPr/>
        <a:lstStyle/>
        <a:p>
          <a:pPr rtl="0"/>
          <a:r>
            <a:rPr lang="en-GB" b="1" i="1" dirty="0">
              <a:solidFill>
                <a:schemeClr val="accent4"/>
              </a:solidFill>
            </a:rPr>
            <a:t>Companies and company ownership</a:t>
          </a:r>
          <a:endParaRPr lang="fr-BE" b="1" dirty="0">
            <a:solidFill>
              <a:schemeClr val="accent4"/>
            </a:solidFill>
          </a:endParaRPr>
        </a:p>
      </dgm:t>
    </dgm:pt>
    <dgm:pt modelId="{5ED64451-16AF-4BF8-9145-C20AC14E8916}" type="parTrans" cxnId="{038E9DC0-B19B-44FF-9C0A-30C9053555C1}">
      <dgm:prSet/>
      <dgm:spPr/>
      <dgm:t>
        <a:bodyPr/>
        <a:lstStyle/>
        <a:p>
          <a:endParaRPr lang="en-US"/>
        </a:p>
      </dgm:t>
    </dgm:pt>
    <dgm:pt modelId="{4801FD38-C9EA-4D55-9B0B-F921E160A9CD}" type="sibTrans" cxnId="{038E9DC0-B19B-44FF-9C0A-30C9053555C1}">
      <dgm:prSet/>
      <dgm:spPr/>
      <dgm:t>
        <a:bodyPr/>
        <a:lstStyle/>
        <a:p>
          <a:endParaRPr lang="en-US"/>
        </a:p>
      </dgm:t>
    </dgm:pt>
    <dgm:pt modelId="{0AC1BB06-5BD5-4B66-ACB0-D27F7E1E4C5B}">
      <dgm:prSet/>
      <dgm:spPr/>
      <dgm:t>
        <a:bodyPr/>
        <a:lstStyle/>
        <a:p>
          <a:pPr rtl="0"/>
          <a:r>
            <a:rPr lang="en-GB" b="1" i="1" dirty="0">
              <a:solidFill>
                <a:schemeClr val="accent4"/>
              </a:solidFill>
            </a:rPr>
            <a:t>Mobility</a:t>
          </a:r>
          <a:endParaRPr lang="fr-BE" b="1" dirty="0">
            <a:solidFill>
              <a:schemeClr val="accent4"/>
            </a:solidFill>
          </a:endParaRPr>
        </a:p>
      </dgm:t>
    </dgm:pt>
    <dgm:pt modelId="{2C7D4FE1-6727-42D9-A80A-60217C2B0602}" type="parTrans" cxnId="{0CBE35FA-8C7F-4197-B20C-18B8ABB51D76}">
      <dgm:prSet/>
      <dgm:spPr/>
      <dgm:t>
        <a:bodyPr/>
        <a:lstStyle/>
        <a:p>
          <a:endParaRPr lang="en-US"/>
        </a:p>
      </dgm:t>
    </dgm:pt>
    <dgm:pt modelId="{8F0000DF-CB59-43CD-9811-0CA2FE638FC9}" type="sibTrans" cxnId="{0CBE35FA-8C7F-4197-B20C-18B8ABB51D76}">
      <dgm:prSet/>
      <dgm:spPr/>
      <dgm:t>
        <a:bodyPr/>
        <a:lstStyle/>
        <a:p>
          <a:endParaRPr lang="en-US"/>
        </a:p>
      </dgm:t>
    </dgm:pt>
    <dgm:pt modelId="{9AACDFE0-3469-4099-BA0C-21C73776653D}" type="pres">
      <dgm:prSet presAssocID="{7FB1E950-2E83-4F9E-8C2D-97EEEF5F1D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34C63E-B09A-4574-942C-A11052FCEBCB}" type="pres">
      <dgm:prSet presAssocID="{2850AC13-307B-47E4-B468-F692275DCC7B}" presName="linNode" presStyleCnt="0"/>
      <dgm:spPr/>
    </dgm:pt>
    <dgm:pt modelId="{04A8509A-BCCB-49E6-A6F5-0A5F2CBA3BFB}" type="pres">
      <dgm:prSet presAssocID="{2850AC13-307B-47E4-B468-F692275DCC7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0AD87A-F560-4295-B285-0E2920A67631}" type="pres">
      <dgm:prSet presAssocID="{A92C8740-76FF-4A66-B3A1-E94C8BF4838C}" presName="sp" presStyleCnt="0"/>
      <dgm:spPr/>
    </dgm:pt>
    <dgm:pt modelId="{122547BC-9664-4511-B311-F7EB9BF3A86D}" type="pres">
      <dgm:prSet presAssocID="{B11A8544-44D1-4A0E-B478-A3406C7827C3}" presName="linNode" presStyleCnt="0"/>
      <dgm:spPr/>
    </dgm:pt>
    <dgm:pt modelId="{947C34FF-7F37-4F70-BC61-FC95C1378C13}" type="pres">
      <dgm:prSet presAssocID="{B11A8544-44D1-4A0E-B478-A3406C7827C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07E13E-B628-4C4A-9FCA-04ED6B438104}" type="pres">
      <dgm:prSet presAssocID="{CC9AF63E-DBF7-4CD0-A8CA-DD56B26FFB37}" presName="sp" presStyleCnt="0"/>
      <dgm:spPr/>
    </dgm:pt>
    <dgm:pt modelId="{42221C9D-79C6-4FB5-A887-62713E16870A}" type="pres">
      <dgm:prSet presAssocID="{E31A4969-E214-4DDB-9088-C12CCB1014EF}" presName="linNode" presStyleCnt="0"/>
      <dgm:spPr/>
    </dgm:pt>
    <dgm:pt modelId="{7AF32F7F-454E-4EFB-B9BD-5BC70F59A22B}" type="pres">
      <dgm:prSet presAssocID="{E31A4969-E214-4DDB-9088-C12CCB1014E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1FB62A-B1F3-4D48-AE24-0E4BA0C099E6}" type="pres">
      <dgm:prSet presAssocID="{D4371905-4559-4702-8050-E30393D01C1D}" presName="sp" presStyleCnt="0"/>
      <dgm:spPr/>
    </dgm:pt>
    <dgm:pt modelId="{C6C575F4-0075-4857-8761-61E03AA2AD33}" type="pres">
      <dgm:prSet presAssocID="{DEB01A95-CBFC-4975-8A8A-2F70308F769A}" presName="linNode" presStyleCnt="0"/>
      <dgm:spPr/>
    </dgm:pt>
    <dgm:pt modelId="{E01DF3C7-4DCC-45D3-A46C-57C2B254EC07}" type="pres">
      <dgm:prSet presAssocID="{DEB01A95-CBFC-4975-8A8A-2F70308F769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FBF792-3416-47A4-BB75-881EA344D130}" type="pres">
      <dgm:prSet presAssocID="{C4290AA8-ED9A-4FB7-97B1-7CC0CAA86F15}" presName="sp" presStyleCnt="0"/>
      <dgm:spPr/>
    </dgm:pt>
    <dgm:pt modelId="{00355D4A-3A37-4378-99F8-5740AB8030F4}" type="pres">
      <dgm:prSet presAssocID="{F38578F7-9D76-4032-B139-F2F9A039B0D8}" presName="linNode" presStyleCnt="0"/>
      <dgm:spPr/>
    </dgm:pt>
    <dgm:pt modelId="{68B4CE13-14D9-4622-81FD-724E353FF1C3}" type="pres">
      <dgm:prSet presAssocID="{F38578F7-9D76-4032-B139-F2F9A039B0D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BE23C-3599-4F70-AC0C-034BD39B3E23}" type="pres">
      <dgm:prSet presAssocID="{4801FD38-C9EA-4D55-9B0B-F921E160A9CD}" presName="sp" presStyleCnt="0"/>
      <dgm:spPr/>
    </dgm:pt>
    <dgm:pt modelId="{42BAC014-DEC9-415A-A498-40A9A131F796}" type="pres">
      <dgm:prSet presAssocID="{0AC1BB06-5BD5-4B66-ACB0-D27F7E1E4C5B}" presName="linNode" presStyleCnt="0"/>
      <dgm:spPr/>
    </dgm:pt>
    <dgm:pt modelId="{1A55D17C-195E-4425-A62E-7047EA18FA86}" type="pres">
      <dgm:prSet presAssocID="{0AC1BB06-5BD5-4B66-ACB0-D27F7E1E4C5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5F225A-5D30-4CD2-B827-140785142314}" srcId="{7FB1E950-2E83-4F9E-8C2D-97EEEF5F1DD7}" destId="{DEB01A95-CBFC-4975-8A8A-2F70308F769A}" srcOrd="3" destOrd="0" parTransId="{7D89D9F5-E652-4526-80CB-A4F6242687BD}" sibTransId="{C4290AA8-ED9A-4FB7-97B1-7CC0CAA86F15}"/>
    <dgm:cxn modelId="{0830C2AE-D425-4134-9061-B8F06A020F76}" srcId="{7FB1E950-2E83-4F9E-8C2D-97EEEF5F1DD7}" destId="{E31A4969-E214-4DDB-9088-C12CCB1014EF}" srcOrd="2" destOrd="0" parTransId="{D723E7EA-1A98-4B77-B624-9FE957CAD5A8}" sibTransId="{D4371905-4559-4702-8050-E30393D01C1D}"/>
    <dgm:cxn modelId="{B32F333A-A008-43E9-9108-BF8B3A92EFF0}" type="presOf" srcId="{F38578F7-9D76-4032-B139-F2F9A039B0D8}" destId="{68B4CE13-14D9-4622-81FD-724E353FF1C3}" srcOrd="0" destOrd="0" presId="urn:microsoft.com/office/officeart/2005/8/layout/vList5"/>
    <dgm:cxn modelId="{047FF4BC-DCBC-469E-8969-B7F06715E27C}" type="presOf" srcId="{2850AC13-307B-47E4-B468-F692275DCC7B}" destId="{04A8509A-BCCB-49E6-A6F5-0A5F2CBA3BFB}" srcOrd="0" destOrd="0" presId="urn:microsoft.com/office/officeart/2005/8/layout/vList5"/>
    <dgm:cxn modelId="{9DADE6D9-410C-4C49-A736-04CED1E71397}" type="presOf" srcId="{7FB1E950-2E83-4F9E-8C2D-97EEEF5F1DD7}" destId="{9AACDFE0-3469-4099-BA0C-21C73776653D}" srcOrd="0" destOrd="0" presId="urn:microsoft.com/office/officeart/2005/8/layout/vList5"/>
    <dgm:cxn modelId="{C51F323A-E21F-407D-BCE2-8C581C51EBE8}" type="presOf" srcId="{E31A4969-E214-4DDB-9088-C12CCB1014EF}" destId="{7AF32F7F-454E-4EFB-B9BD-5BC70F59A22B}" srcOrd="0" destOrd="0" presId="urn:microsoft.com/office/officeart/2005/8/layout/vList5"/>
    <dgm:cxn modelId="{FF4092F0-0462-456F-95C4-8EDD018DFA65}" type="presOf" srcId="{0AC1BB06-5BD5-4B66-ACB0-D27F7E1E4C5B}" destId="{1A55D17C-195E-4425-A62E-7047EA18FA86}" srcOrd="0" destOrd="0" presId="urn:microsoft.com/office/officeart/2005/8/layout/vList5"/>
    <dgm:cxn modelId="{ABF7466B-C4B9-485D-A5E1-CC968D25AF79}" srcId="{7FB1E950-2E83-4F9E-8C2D-97EEEF5F1DD7}" destId="{B11A8544-44D1-4A0E-B478-A3406C7827C3}" srcOrd="1" destOrd="0" parTransId="{2B59F234-5A4F-4317-819A-DC7F429ECCA8}" sibTransId="{CC9AF63E-DBF7-4CD0-A8CA-DD56B26FFB37}"/>
    <dgm:cxn modelId="{A2B85FA6-FB19-47ED-8CE9-7BACEE1522D4}" type="presOf" srcId="{B11A8544-44D1-4A0E-B478-A3406C7827C3}" destId="{947C34FF-7F37-4F70-BC61-FC95C1378C13}" srcOrd="0" destOrd="0" presId="urn:microsoft.com/office/officeart/2005/8/layout/vList5"/>
    <dgm:cxn modelId="{FB59F96D-207E-446D-829C-5E34E221BC8F}" type="presOf" srcId="{DEB01A95-CBFC-4975-8A8A-2F70308F769A}" destId="{E01DF3C7-4DCC-45D3-A46C-57C2B254EC07}" srcOrd="0" destOrd="0" presId="urn:microsoft.com/office/officeart/2005/8/layout/vList5"/>
    <dgm:cxn modelId="{FAE9FCB4-64AA-4E86-801E-9B4F43AC7B4A}" srcId="{7FB1E950-2E83-4F9E-8C2D-97EEEF5F1DD7}" destId="{2850AC13-307B-47E4-B468-F692275DCC7B}" srcOrd="0" destOrd="0" parTransId="{06894CDC-7E8D-4FDA-8914-3808044FA236}" sibTransId="{A92C8740-76FF-4A66-B3A1-E94C8BF4838C}"/>
    <dgm:cxn modelId="{0CBE35FA-8C7F-4197-B20C-18B8ABB51D76}" srcId="{7FB1E950-2E83-4F9E-8C2D-97EEEF5F1DD7}" destId="{0AC1BB06-5BD5-4B66-ACB0-D27F7E1E4C5B}" srcOrd="5" destOrd="0" parTransId="{2C7D4FE1-6727-42D9-A80A-60217C2B0602}" sibTransId="{8F0000DF-CB59-43CD-9811-0CA2FE638FC9}"/>
    <dgm:cxn modelId="{038E9DC0-B19B-44FF-9C0A-30C9053555C1}" srcId="{7FB1E950-2E83-4F9E-8C2D-97EEEF5F1DD7}" destId="{F38578F7-9D76-4032-B139-F2F9A039B0D8}" srcOrd="4" destOrd="0" parTransId="{5ED64451-16AF-4BF8-9145-C20AC14E8916}" sibTransId="{4801FD38-C9EA-4D55-9B0B-F921E160A9CD}"/>
    <dgm:cxn modelId="{944FAFCD-F682-469E-A9FB-9767B456C46C}" type="presParOf" srcId="{9AACDFE0-3469-4099-BA0C-21C73776653D}" destId="{8E34C63E-B09A-4574-942C-A11052FCEBCB}" srcOrd="0" destOrd="0" presId="urn:microsoft.com/office/officeart/2005/8/layout/vList5"/>
    <dgm:cxn modelId="{46ACF299-C3E3-4A73-9D2E-3F93D28A147A}" type="presParOf" srcId="{8E34C63E-B09A-4574-942C-A11052FCEBCB}" destId="{04A8509A-BCCB-49E6-A6F5-0A5F2CBA3BFB}" srcOrd="0" destOrd="0" presId="urn:microsoft.com/office/officeart/2005/8/layout/vList5"/>
    <dgm:cxn modelId="{8EE663DE-00D9-463B-AA7D-D034F94A9D56}" type="presParOf" srcId="{9AACDFE0-3469-4099-BA0C-21C73776653D}" destId="{920AD87A-F560-4295-B285-0E2920A67631}" srcOrd="1" destOrd="0" presId="urn:microsoft.com/office/officeart/2005/8/layout/vList5"/>
    <dgm:cxn modelId="{5F056F2A-40AF-4626-BCBB-788FC379343F}" type="presParOf" srcId="{9AACDFE0-3469-4099-BA0C-21C73776653D}" destId="{122547BC-9664-4511-B311-F7EB9BF3A86D}" srcOrd="2" destOrd="0" presId="urn:microsoft.com/office/officeart/2005/8/layout/vList5"/>
    <dgm:cxn modelId="{FEB8DEB2-83EE-464C-BCEC-AF5E92EA27E5}" type="presParOf" srcId="{122547BC-9664-4511-B311-F7EB9BF3A86D}" destId="{947C34FF-7F37-4F70-BC61-FC95C1378C13}" srcOrd="0" destOrd="0" presId="urn:microsoft.com/office/officeart/2005/8/layout/vList5"/>
    <dgm:cxn modelId="{638258C0-76F7-49E2-8BD7-BBCF09D15FC2}" type="presParOf" srcId="{9AACDFE0-3469-4099-BA0C-21C73776653D}" destId="{2F07E13E-B628-4C4A-9FCA-04ED6B438104}" srcOrd="3" destOrd="0" presId="urn:microsoft.com/office/officeart/2005/8/layout/vList5"/>
    <dgm:cxn modelId="{D6D7B4BA-5952-4022-9897-BE9711C7E95E}" type="presParOf" srcId="{9AACDFE0-3469-4099-BA0C-21C73776653D}" destId="{42221C9D-79C6-4FB5-A887-62713E16870A}" srcOrd="4" destOrd="0" presId="urn:microsoft.com/office/officeart/2005/8/layout/vList5"/>
    <dgm:cxn modelId="{955C7BD9-C48D-4E79-8A1D-126361AAB776}" type="presParOf" srcId="{42221C9D-79C6-4FB5-A887-62713E16870A}" destId="{7AF32F7F-454E-4EFB-B9BD-5BC70F59A22B}" srcOrd="0" destOrd="0" presId="urn:microsoft.com/office/officeart/2005/8/layout/vList5"/>
    <dgm:cxn modelId="{5358426C-268C-401A-BDC7-656FDC8F90C1}" type="presParOf" srcId="{9AACDFE0-3469-4099-BA0C-21C73776653D}" destId="{D81FB62A-B1F3-4D48-AE24-0E4BA0C099E6}" srcOrd="5" destOrd="0" presId="urn:microsoft.com/office/officeart/2005/8/layout/vList5"/>
    <dgm:cxn modelId="{01CE3C42-B49E-4E62-B588-A4BFE1591D7F}" type="presParOf" srcId="{9AACDFE0-3469-4099-BA0C-21C73776653D}" destId="{C6C575F4-0075-4857-8761-61E03AA2AD33}" srcOrd="6" destOrd="0" presId="urn:microsoft.com/office/officeart/2005/8/layout/vList5"/>
    <dgm:cxn modelId="{EB17C801-5346-4B12-86B7-612E40DA0165}" type="presParOf" srcId="{C6C575F4-0075-4857-8761-61E03AA2AD33}" destId="{E01DF3C7-4DCC-45D3-A46C-57C2B254EC07}" srcOrd="0" destOrd="0" presId="urn:microsoft.com/office/officeart/2005/8/layout/vList5"/>
    <dgm:cxn modelId="{AF554BAE-715A-4DF8-8D26-E28456EA8036}" type="presParOf" srcId="{9AACDFE0-3469-4099-BA0C-21C73776653D}" destId="{2FFBF792-3416-47A4-BB75-881EA344D130}" srcOrd="7" destOrd="0" presId="urn:microsoft.com/office/officeart/2005/8/layout/vList5"/>
    <dgm:cxn modelId="{D93AACA9-7D60-415F-86E9-A135BF3C18E1}" type="presParOf" srcId="{9AACDFE0-3469-4099-BA0C-21C73776653D}" destId="{00355D4A-3A37-4378-99F8-5740AB8030F4}" srcOrd="8" destOrd="0" presId="urn:microsoft.com/office/officeart/2005/8/layout/vList5"/>
    <dgm:cxn modelId="{6A2CA0CF-1FA5-4DDB-B197-F9B27E61AFED}" type="presParOf" srcId="{00355D4A-3A37-4378-99F8-5740AB8030F4}" destId="{68B4CE13-14D9-4622-81FD-724E353FF1C3}" srcOrd="0" destOrd="0" presId="urn:microsoft.com/office/officeart/2005/8/layout/vList5"/>
    <dgm:cxn modelId="{BB0DDE5D-E59D-4AED-87C8-C33991CA7AA4}" type="presParOf" srcId="{9AACDFE0-3469-4099-BA0C-21C73776653D}" destId="{7CBBE23C-3599-4F70-AC0C-034BD39B3E23}" srcOrd="9" destOrd="0" presId="urn:microsoft.com/office/officeart/2005/8/layout/vList5"/>
    <dgm:cxn modelId="{39FCB3C1-844D-45A4-8F0F-CC489A1F5E3B}" type="presParOf" srcId="{9AACDFE0-3469-4099-BA0C-21C73776653D}" destId="{42BAC014-DEC9-415A-A498-40A9A131F796}" srcOrd="10" destOrd="0" presId="urn:microsoft.com/office/officeart/2005/8/layout/vList5"/>
    <dgm:cxn modelId="{E4144ED7-A79F-4480-80DA-893412E4BEA5}" type="presParOf" srcId="{42BAC014-DEC9-415A-A498-40A9A131F796}" destId="{1A55D17C-195E-4425-A62E-7047EA18FA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B68B8-1F78-4748-ABE1-D25B426F992F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280AC66A-2A6C-4098-A2C4-048374409F35}">
      <dgm:prSet phldrT="[Text]" custT="1"/>
      <dgm:spPr>
        <a:xfrm>
          <a:off x="247449" y="503638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Green Deal</a:t>
          </a:r>
        </a:p>
      </dgm:t>
    </dgm:pt>
    <dgm:pt modelId="{9438E589-1731-4072-ACD5-F9752CBE8F1F}" type="parTrans" cxnId="{8FC47731-7D41-4647-89B2-A3590A5B5728}">
      <dgm:prSet/>
      <dgm:spPr/>
      <dgm:t>
        <a:bodyPr/>
        <a:lstStyle/>
        <a:p>
          <a:endParaRPr lang="en-US" sz="1600"/>
        </a:p>
      </dgm:t>
    </dgm:pt>
    <dgm:pt modelId="{45C57090-4E2B-42C7-932B-E56133414E41}" type="sibTrans" cxnId="{8FC47731-7D41-4647-89B2-A3590A5B5728}">
      <dgm:prSet/>
      <dgm:spPr/>
      <dgm:t>
        <a:bodyPr/>
        <a:lstStyle/>
        <a:p>
          <a:endParaRPr lang="en-US" sz="1600"/>
        </a:p>
      </dgm:t>
    </dgm:pt>
    <dgm:pt modelId="{809E98BB-CABE-431B-B16A-90AE22CB34A0}">
      <dgm:prSet custT="1"/>
      <dgm:spPr>
        <a:xfrm>
          <a:off x="3137034" y="503638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Smart communities</a:t>
          </a:r>
        </a:p>
      </dgm:t>
    </dgm:pt>
    <dgm:pt modelId="{CFAECD76-2B76-4415-B35A-24C62A844631}" type="parTrans" cxnId="{9DAE2B07-9B58-41B8-B467-FD963AB8B348}">
      <dgm:prSet/>
      <dgm:spPr/>
      <dgm:t>
        <a:bodyPr/>
        <a:lstStyle/>
        <a:p>
          <a:endParaRPr lang="en-US" sz="1600"/>
        </a:p>
      </dgm:t>
    </dgm:pt>
    <dgm:pt modelId="{D79ECAD5-003A-434D-BC8E-2868ADC58732}" type="sibTrans" cxnId="{9DAE2B07-9B58-41B8-B467-FD963AB8B348}">
      <dgm:prSet/>
      <dgm:spPr/>
      <dgm:t>
        <a:bodyPr/>
        <a:lstStyle/>
        <a:p>
          <a:endParaRPr lang="en-US" sz="1600"/>
        </a:p>
      </dgm:t>
    </dgm:pt>
    <dgm:pt modelId="{1CBD53D3-00B8-4DD8-AF01-B28EEC12B300}">
      <dgm:prSet custT="1"/>
      <dgm:spPr>
        <a:xfrm>
          <a:off x="6026619" y="503638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Agriculture</a:t>
          </a:r>
        </a:p>
      </dgm:t>
    </dgm:pt>
    <dgm:pt modelId="{F81C0B20-9CC2-4071-8BB2-7D8717B793CB}" type="parTrans" cxnId="{51ADD850-C77B-4FC1-9D7A-35BF4CE13BEF}">
      <dgm:prSet/>
      <dgm:spPr/>
      <dgm:t>
        <a:bodyPr/>
        <a:lstStyle/>
        <a:p>
          <a:endParaRPr lang="en-US" sz="1600"/>
        </a:p>
      </dgm:t>
    </dgm:pt>
    <dgm:pt modelId="{8BB2FD7C-761B-400B-8A77-22DE66AC3666}" type="sibTrans" cxnId="{51ADD850-C77B-4FC1-9D7A-35BF4CE13BEF}">
      <dgm:prSet/>
      <dgm:spPr/>
      <dgm:t>
        <a:bodyPr/>
        <a:lstStyle/>
        <a:p>
          <a:endParaRPr lang="en-US" sz="1600"/>
        </a:p>
      </dgm:t>
    </dgm:pt>
    <dgm:pt modelId="{B3EECD3A-E6A0-4ED2-B212-7805A767AA78}">
      <dgm:prSet custT="1"/>
      <dgm:spPr>
        <a:xfrm>
          <a:off x="8916204" y="503638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Mobility</a:t>
          </a:r>
          <a:endParaRPr lang="en-US" sz="1600" dirty="0">
            <a:latin typeface="Trebuchet MS" panose="020B0603020202020204"/>
            <a:ea typeface="+mn-ea"/>
            <a:cs typeface="+mn-cs"/>
          </a:endParaRPr>
        </a:p>
      </dgm:t>
    </dgm:pt>
    <dgm:pt modelId="{4798F006-764A-49F8-8D5F-1158420F605B}" type="parTrans" cxnId="{D107BB43-CDA2-4D91-A0EE-C7BC71B5D5F4}">
      <dgm:prSet/>
      <dgm:spPr/>
      <dgm:t>
        <a:bodyPr/>
        <a:lstStyle/>
        <a:p>
          <a:endParaRPr lang="en-US" sz="1600"/>
        </a:p>
      </dgm:t>
    </dgm:pt>
    <dgm:pt modelId="{18B500CE-408A-4E92-93C7-72D98D5EA193}" type="sibTrans" cxnId="{D107BB43-CDA2-4D91-A0EE-C7BC71B5D5F4}">
      <dgm:prSet/>
      <dgm:spPr/>
      <dgm:t>
        <a:bodyPr/>
        <a:lstStyle/>
        <a:p>
          <a:endParaRPr lang="en-US" sz="1600"/>
        </a:p>
      </dgm:t>
    </dgm:pt>
    <dgm:pt modelId="{9D0EFD45-1FBD-4C60-A021-E0E40FDC47E6}">
      <dgm:prSet custT="1"/>
      <dgm:spPr>
        <a:xfrm>
          <a:off x="254420" y="1479507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Health - Genomics</a:t>
          </a:r>
        </a:p>
      </dgm:t>
    </dgm:pt>
    <dgm:pt modelId="{9300FA5B-015B-494C-8025-DA39135243FF}" type="parTrans" cxnId="{08E81B17-472F-463B-ADB7-9449C77AD71F}">
      <dgm:prSet/>
      <dgm:spPr/>
      <dgm:t>
        <a:bodyPr/>
        <a:lstStyle/>
        <a:p>
          <a:endParaRPr lang="en-US" sz="1600"/>
        </a:p>
      </dgm:t>
    </dgm:pt>
    <dgm:pt modelId="{254B1319-F7BA-456C-A132-84DF05EDD042}" type="sibTrans" cxnId="{08E81B17-472F-463B-ADB7-9449C77AD71F}">
      <dgm:prSet/>
      <dgm:spPr/>
      <dgm:t>
        <a:bodyPr/>
        <a:lstStyle/>
        <a:p>
          <a:endParaRPr lang="en-US" sz="1600"/>
        </a:p>
      </dgm:t>
    </dgm:pt>
    <dgm:pt modelId="{83565C04-A854-478C-BAB4-9D76A29B134A}">
      <dgm:prSet custT="1"/>
      <dgm:spPr>
        <a:xfrm>
          <a:off x="3144005" y="1479507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Skills</a:t>
          </a:r>
        </a:p>
      </dgm:t>
    </dgm:pt>
    <dgm:pt modelId="{8041C1BA-A35C-4953-961E-A4BAF6A11FF0}" type="parTrans" cxnId="{F0F3611E-8DD4-4D50-9CA3-26BC0D23FF24}">
      <dgm:prSet/>
      <dgm:spPr/>
      <dgm:t>
        <a:bodyPr/>
        <a:lstStyle/>
        <a:p>
          <a:endParaRPr lang="en-US" sz="1600"/>
        </a:p>
      </dgm:t>
    </dgm:pt>
    <dgm:pt modelId="{2BAECF1B-5CA0-487C-8E5E-7D53A3CCD0BE}" type="sibTrans" cxnId="{F0F3611E-8DD4-4D50-9CA3-26BC0D23FF24}">
      <dgm:prSet/>
      <dgm:spPr/>
      <dgm:t>
        <a:bodyPr/>
        <a:lstStyle/>
        <a:p>
          <a:endParaRPr lang="en-US" sz="1600"/>
        </a:p>
      </dgm:t>
    </dgm:pt>
    <dgm:pt modelId="{FA3ABB51-55A8-41E6-881A-8635EE6AF214}">
      <dgm:prSet custT="1"/>
      <dgm:spPr>
        <a:xfrm>
          <a:off x="6033590" y="1479507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Manufacturing</a:t>
          </a:r>
        </a:p>
      </dgm:t>
    </dgm:pt>
    <dgm:pt modelId="{42863BCA-D04D-4F5C-8DAA-1E9D0685E26B}" type="parTrans" cxnId="{3EE755D8-7A4E-41B2-8F9D-45F842F70144}">
      <dgm:prSet/>
      <dgm:spPr/>
      <dgm:t>
        <a:bodyPr/>
        <a:lstStyle/>
        <a:p>
          <a:endParaRPr lang="en-US" sz="1600"/>
        </a:p>
      </dgm:t>
    </dgm:pt>
    <dgm:pt modelId="{1E1A6626-FCF0-46B2-A295-8F5D5925059F}" type="sibTrans" cxnId="{3EE755D8-7A4E-41B2-8F9D-45F842F70144}">
      <dgm:prSet/>
      <dgm:spPr/>
      <dgm:t>
        <a:bodyPr/>
        <a:lstStyle/>
        <a:p>
          <a:endParaRPr lang="en-US" sz="1600"/>
        </a:p>
      </dgm:t>
    </dgm:pt>
    <dgm:pt modelId="{C6B6CA7B-9D06-4E1C-A746-BF10FA348216}">
      <dgm:prSet custT="1"/>
      <dgm:spPr>
        <a:xfrm>
          <a:off x="8909233" y="1479507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Public Procurements</a:t>
          </a:r>
        </a:p>
      </dgm:t>
    </dgm:pt>
    <dgm:pt modelId="{9EC41505-54B7-454B-B047-164D4B8CBC58}" type="parTrans" cxnId="{40A9F7F5-0714-46EC-A108-BFF99CFE2447}">
      <dgm:prSet/>
      <dgm:spPr/>
      <dgm:t>
        <a:bodyPr/>
        <a:lstStyle/>
        <a:p>
          <a:endParaRPr lang="en-US" sz="1600"/>
        </a:p>
      </dgm:t>
    </dgm:pt>
    <dgm:pt modelId="{924BD411-3D6E-4981-935C-E8C7A3FB69C1}" type="sibTrans" cxnId="{40A9F7F5-0714-46EC-A108-BFF99CFE2447}">
      <dgm:prSet/>
      <dgm:spPr/>
      <dgm:t>
        <a:bodyPr/>
        <a:lstStyle/>
        <a:p>
          <a:endParaRPr lang="en-US" sz="1600"/>
        </a:p>
      </dgm:t>
    </dgm:pt>
    <dgm:pt modelId="{5E018C36-78A6-42D2-BF50-2860896DB0D6}">
      <dgm:prSet custT="1"/>
      <dgm:spPr>
        <a:xfrm>
          <a:off x="261391" y="2455376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Financial</a:t>
          </a:r>
        </a:p>
      </dgm:t>
    </dgm:pt>
    <dgm:pt modelId="{1138CE20-F06E-4AA0-83AD-36E788358F62}" type="parTrans" cxnId="{ECB583D7-4448-4364-A8DF-B156733753B9}">
      <dgm:prSet/>
      <dgm:spPr/>
      <dgm:t>
        <a:bodyPr/>
        <a:lstStyle/>
        <a:p>
          <a:endParaRPr lang="en-US" sz="1600"/>
        </a:p>
      </dgm:t>
    </dgm:pt>
    <dgm:pt modelId="{EE2843DD-52BD-408C-A18D-8DAC29785B64}" type="sibTrans" cxnId="{ECB583D7-4448-4364-A8DF-B156733753B9}">
      <dgm:prSet/>
      <dgm:spPr/>
      <dgm:t>
        <a:bodyPr/>
        <a:lstStyle/>
        <a:p>
          <a:endParaRPr lang="en-US" sz="1600"/>
        </a:p>
      </dgm:t>
    </dgm:pt>
    <dgm:pt modelId="{F0FBAFB0-6693-46CF-AA8B-D301F0F6EC42}">
      <dgm:prSet custT="1"/>
      <dgm:spPr>
        <a:xfrm>
          <a:off x="3137034" y="2455376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Tourism</a:t>
          </a:r>
        </a:p>
      </dgm:t>
    </dgm:pt>
    <dgm:pt modelId="{43F4C6F4-219A-4C99-9E90-58F3B78B85EB}" type="parTrans" cxnId="{01576AE7-6F21-43D2-8DE5-A5DDB548EB23}">
      <dgm:prSet/>
      <dgm:spPr/>
      <dgm:t>
        <a:bodyPr/>
        <a:lstStyle/>
        <a:p>
          <a:endParaRPr lang="en-US" sz="1600"/>
        </a:p>
      </dgm:t>
    </dgm:pt>
    <dgm:pt modelId="{217037F2-BB00-41BE-B094-1699EF59C377}" type="sibTrans" cxnId="{01576AE7-6F21-43D2-8DE5-A5DDB548EB23}">
      <dgm:prSet/>
      <dgm:spPr/>
      <dgm:t>
        <a:bodyPr/>
        <a:lstStyle/>
        <a:p>
          <a:endParaRPr lang="en-US" sz="1600"/>
        </a:p>
      </dgm:t>
    </dgm:pt>
    <dgm:pt modelId="{04603239-FAF7-4FCF-A84A-EDFCC7CB9DD7}">
      <dgm:prSet custT="1"/>
      <dgm:spPr>
        <a:xfrm>
          <a:off x="6012677" y="2455376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Language</a:t>
          </a:r>
        </a:p>
      </dgm:t>
    </dgm:pt>
    <dgm:pt modelId="{D731B1E9-179C-4F04-B550-D5B36ACEE361}" type="parTrans" cxnId="{B1C45EBB-19ED-458C-8CF0-4FDCDE2A437E}">
      <dgm:prSet/>
      <dgm:spPr/>
      <dgm:t>
        <a:bodyPr/>
        <a:lstStyle/>
        <a:p>
          <a:endParaRPr lang="en-US" sz="1600"/>
        </a:p>
      </dgm:t>
    </dgm:pt>
    <dgm:pt modelId="{DD52EB13-D65C-4D80-BBE6-BEC7FABF9634}" type="sibTrans" cxnId="{B1C45EBB-19ED-458C-8CF0-4FDCDE2A437E}">
      <dgm:prSet/>
      <dgm:spPr/>
      <dgm:t>
        <a:bodyPr/>
        <a:lstStyle/>
        <a:p>
          <a:endParaRPr lang="en-US" sz="1600"/>
        </a:p>
      </dgm:t>
    </dgm:pt>
    <dgm:pt modelId="{C2872E91-C2AA-412B-82DB-5FCBB3CB9765}">
      <dgm:prSet custT="1"/>
      <dgm:spPr>
        <a:xfrm>
          <a:off x="8888320" y="2455376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Cultural Heritage</a:t>
          </a:r>
        </a:p>
      </dgm:t>
    </dgm:pt>
    <dgm:pt modelId="{8F9767FC-569E-4D4E-B8CE-49FA86BCCB7A}" type="parTrans" cxnId="{40417659-6064-458F-921B-8E1B39D27643}">
      <dgm:prSet/>
      <dgm:spPr/>
      <dgm:t>
        <a:bodyPr/>
        <a:lstStyle/>
        <a:p>
          <a:endParaRPr lang="en-US" sz="1600"/>
        </a:p>
      </dgm:t>
    </dgm:pt>
    <dgm:pt modelId="{4B6BFFC9-E1ED-4E90-812C-EB493DC8EB24}" type="sibTrans" cxnId="{40417659-6064-458F-921B-8E1B39D27643}">
      <dgm:prSet/>
      <dgm:spPr/>
      <dgm:t>
        <a:bodyPr/>
        <a:lstStyle/>
        <a:p>
          <a:endParaRPr lang="en-US" sz="1600"/>
        </a:p>
      </dgm:t>
    </dgm:pt>
    <dgm:pt modelId="{D009BF0D-6BA9-448A-8FBC-5D42B4C7744E}">
      <dgm:prSet custT="1"/>
      <dgm:spPr>
        <a:xfrm>
          <a:off x="4574855" y="3431244"/>
          <a:ext cx="2537192" cy="792872"/>
        </a:xfrm>
        <a:prstGeom prst="rect">
          <a:avLst/>
        </a:prstGeom>
      </dgm:spPr>
      <dgm:t>
        <a:bodyPr lIns="684000"/>
        <a:lstStyle/>
        <a:p>
          <a:r>
            <a:rPr lang="en-US" sz="1600">
              <a:latin typeface="Trebuchet MS" panose="020B0603020202020204"/>
              <a:ea typeface="+mn-ea"/>
              <a:cs typeface="+mn-cs"/>
            </a:rPr>
            <a:t>Media</a:t>
          </a:r>
        </a:p>
      </dgm:t>
    </dgm:pt>
    <dgm:pt modelId="{695525AF-351E-496A-9AD7-77E5EE401C64}" type="parTrans" cxnId="{EFBCD4C1-068B-44B1-83F4-7C3D8EDF79B3}">
      <dgm:prSet/>
      <dgm:spPr/>
      <dgm:t>
        <a:bodyPr/>
        <a:lstStyle/>
        <a:p>
          <a:endParaRPr lang="en-US" sz="1600"/>
        </a:p>
      </dgm:t>
    </dgm:pt>
    <dgm:pt modelId="{DB897FED-A879-4DC8-A05E-BDD29FB9BC4D}" type="sibTrans" cxnId="{EFBCD4C1-068B-44B1-83F4-7C3D8EDF79B3}">
      <dgm:prSet/>
      <dgm:spPr/>
      <dgm:t>
        <a:bodyPr/>
        <a:lstStyle/>
        <a:p>
          <a:endParaRPr lang="en-US" sz="1600"/>
        </a:p>
      </dgm:t>
    </dgm:pt>
    <dgm:pt modelId="{00B9875C-B4BB-4105-99BA-ADC3C1B2C840}">
      <dgm:prSet custT="1"/>
      <dgm:spPr>
        <a:xfrm>
          <a:off x="254420" y="1479507"/>
          <a:ext cx="2537192" cy="792872"/>
        </a:xfr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Health Cancer Images</a:t>
          </a:r>
        </a:p>
      </dgm:t>
    </dgm:pt>
    <dgm:pt modelId="{B68436C3-FD7D-4578-BAD2-FC21166EC15D}" type="parTrans" cxnId="{B8FBE217-EE62-4E6C-B80D-61258D63FECB}">
      <dgm:prSet/>
      <dgm:spPr/>
      <dgm:t>
        <a:bodyPr/>
        <a:lstStyle/>
        <a:p>
          <a:endParaRPr lang="en-US" sz="1600"/>
        </a:p>
      </dgm:t>
    </dgm:pt>
    <dgm:pt modelId="{9B0CA627-61D8-4609-A4C7-33CA09CA9B74}" type="sibTrans" cxnId="{B8FBE217-EE62-4E6C-B80D-61258D63FECB}">
      <dgm:prSet/>
      <dgm:spPr/>
      <dgm:t>
        <a:bodyPr/>
        <a:lstStyle/>
        <a:p>
          <a:endParaRPr lang="en-US" sz="1600"/>
        </a:p>
      </dgm:t>
    </dgm:pt>
    <dgm:pt modelId="{45504007-4363-42CD-BD2C-4B872F40F276}">
      <dgm:prSet custT="1"/>
      <dgm:spPr>
        <a:xfrm>
          <a:off x="8909233" y="1479507"/>
          <a:ext cx="2537192" cy="792872"/>
        </a:xfrm>
      </dgm:spPr>
      <dgm:t>
        <a:bodyPr lIns="684000"/>
        <a:lstStyle/>
        <a:p>
          <a:r>
            <a:rPr lang="en-US" sz="1600" dirty="0">
              <a:latin typeface="Trebuchet MS" panose="020B0603020202020204"/>
              <a:ea typeface="+mn-ea"/>
              <a:cs typeface="+mn-cs"/>
            </a:rPr>
            <a:t>Security data space for innovation </a:t>
          </a:r>
        </a:p>
      </dgm:t>
    </dgm:pt>
    <dgm:pt modelId="{FF9B541F-1163-4270-8F04-DED6B2646C3A}" type="parTrans" cxnId="{D05A812E-7A7C-4F4C-B12F-4D0C44883526}">
      <dgm:prSet/>
      <dgm:spPr/>
      <dgm:t>
        <a:bodyPr/>
        <a:lstStyle/>
        <a:p>
          <a:endParaRPr lang="en-US" sz="1600"/>
        </a:p>
      </dgm:t>
    </dgm:pt>
    <dgm:pt modelId="{98CA4679-CD44-453D-8532-B9238B8A70BF}" type="sibTrans" cxnId="{D05A812E-7A7C-4F4C-B12F-4D0C44883526}">
      <dgm:prSet/>
      <dgm:spPr/>
      <dgm:t>
        <a:bodyPr/>
        <a:lstStyle/>
        <a:p>
          <a:endParaRPr lang="en-US" sz="1600"/>
        </a:p>
      </dgm:t>
    </dgm:pt>
    <dgm:pt modelId="{D01ED74F-C445-4BFD-9854-BF640416E18C}" type="pres">
      <dgm:prSet presAssocID="{A4EB68B8-1F78-4748-ABE1-D25B426F9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7C8A994-F19B-40EA-AEF7-943247465F05}" type="pres">
      <dgm:prSet presAssocID="{280AC66A-2A6C-4098-A2C4-048374409F35}" presName="composite" presStyleCnt="0"/>
      <dgm:spPr/>
    </dgm:pt>
    <dgm:pt modelId="{1EB96ACB-6C62-4914-9073-10B90387CCD8}" type="pres">
      <dgm:prSet presAssocID="{280AC66A-2A6C-4098-A2C4-048374409F35}" presName="rect1" presStyleLbl="trAlignAcc1" presStyleIdx="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F988C9-9CA4-4A3E-8839-9C0CBF8CA4B9}" type="pres">
      <dgm:prSet presAssocID="{280AC66A-2A6C-4098-A2C4-048374409F35}" presName="rect2" presStyleLbl="fgImgPlace1" presStyleIdx="0" presStyleCnt="15" custScaleX="137532" custScaleY="93728"/>
      <dgm:spPr>
        <a:xfrm>
          <a:off x="2003" y="411382"/>
          <a:ext cx="834469" cy="787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239E8C3-FDF1-4D2A-B912-01BBE0C9AAF5}" type="pres">
      <dgm:prSet presAssocID="{45C57090-4E2B-42C7-932B-E56133414E41}" presName="sibTrans" presStyleCnt="0"/>
      <dgm:spPr/>
    </dgm:pt>
    <dgm:pt modelId="{6ED02F32-5E2C-457E-9B76-AFD1CBB634AA}" type="pres">
      <dgm:prSet presAssocID="{809E98BB-CABE-431B-B16A-90AE22CB34A0}" presName="composite" presStyleCnt="0"/>
      <dgm:spPr/>
    </dgm:pt>
    <dgm:pt modelId="{8BA84801-5FF0-4A63-84B2-2906E2A63734}" type="pres">
      <dgm:prSet presAssocID="{809E98BB-CABE-431B-B16A-90AE22CB34A0}" presName="rect1" presStyleLbl="trAlignAcc1" presStyleIdx="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BDAC83-6825-4DC7-B4BE-61775E51C5DC}" type="pres">
      <dgm:prSet presAssocID="{809E98BB-CABE-431B-B16A-90AE22CB34A0}" presName="rect2" presStyleLbl="fgImgPlace1" presStyleIdx="1" presStyleCnt="15" custScaleX="137532" custScaleY="93728"/>
      <dgm:spPr>
        <a:xfrm>
          <a:off x="2891588" y="411382"/>
          <a:ext cx="834469" cy="78797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D065862-3952-4AB5-B3B9-8DFDC7B759A1}" type="pres">
      <dgm:prSet presAssocID="{D79ECAD5-003A-434D-BC8E-2868ADC58732}" presName="sibTrans" presStyleCnt="0"/>
      <dgm:spPr/>
    </dgm:pt>
    <dgm:pt modelId="{A81413A0-A4AF-4C5A-974B-CA641E4EDA24}" type="pres">
      <dgm:prSet presAssocID="{1CBD53D3-00B8-4DD8-AF01-B28EEC12B300}" presName="composite" presStyleCnt="0"/>
      <dgm:spPr/>
    </dgm:pt>
    <dgm:pt modelId="{665E1072-DB19-483D-BE63-C330CB9A3B91}" type="pres">
      <dgm:prSet presAssocID="{1CBD53D3-00B8-4DD8-AF01-B28EEC12B300}" presName="rect1" presStyleLbl="trAlignAcc1" presStyleIdx="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D0F6F2-A456-4140-B293-95C05F296210}" type="pres">
      <dgm:prSet presAssocID="{1CBD53D3-00B8-4DD8-AF01-B28EEC12B300}" presName="rect2" presStyleLbl="fgImgPlace1" presStyleIdx="2" presStyleCnt="15" custScaleX="137532" custScaleY="93728"/>
      <dgm:spPr>
        <a:xfrm>
          <a:off x="5781173" y="411382"/>
          <a:ext cx="834469" cy="7879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it-IT"/>
        </a:p>
      </dgm:t>
    </dgm:pt>
    <dgm:pt modelId="{089A9E0E-5B80-403A-8604-7ABCAA795DE9}" type="pres">
      <dgm:prSet presAssocID="{8BB2FD7C-761B-400B-8A77-22DE66AC3666}" presName="sibTrans" presStyleCnt="0"/>
      <dgm:spPr/>
    </dgm:pt>
    <dgm:pt modelId="{82A12880-9E55-4B2E-858A-ABD41C2C0A8D}" type="pres">
      <dgm:prSet presAssocID="{B3EECD3A-E6A0-4ED2-B212-7805A767AA78}" presName="composite" presStyleCnt="0"/>
      <dgm:spPr/>
    </dgm:pt>
    <dgm:pt modelId="{9A4FAD0A-918C-4BB9-B951-9B27D018D8A3}" type="pres">
      <dgm:prSet presAssocID="{B3EECD3A-E6A0-4ED2-B212-7805A767AA78}" presName="rect1" presStyleLbl="trAlignAcc1" presStyleIdx="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45FF2E-549D-4F59-8005-6602CA7CEAC6}" type="pres">
      <dgm:prSet presAssocID="{B3EECD3A-E6A0-4ED2-B212-7805A767AA78}" presName="rect2" presStyleLbl="fgImgPlace1" presStyleIdx="3" presStyleCnt="15" custScaleX="137244" custScaleY="93728"/>
      <dgm:spPr>
        <a:xfrm>
          <a:off x="8670758" y="411382"/>
          <a:ext cx="834469" cy="78797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it-IT"/>
        </a:p>
      </dgm:t>
    </dgm:pt>
    <dgm:pt modelId="{9B05E2C1-0377-42C1-B4D9-FEA93493D920}" type="pres">
      <dgm:prSet presAssocID="{18B500CE-408A-4E92-93C7-72D98D5EA193}" presName="sibTrans" presStyleCnt="0"/>
      <dgm:spPr/>
    </dgm:pt>
    <dgm:pt modelId="{ED9B4235-B5EF-4C3C-90C8-4CC7169F8823}" type="pres">
      <dgm:prSet presAssocID="{9D0EFD45-1FBD-4C60-A021-E0E40FDC47E6}" presName="composite" presStyleCnt="0"/>
      <dgm:spPr/>
    </dgm:pt>
    <dgm:pt modelId="{5E99BD9D-6994-4D92-BFB2-0ED43CEC8631}" type="pres">
      <dgm:prSet presAssocID="{9D0EFD45-1FBD-4C60-A021-E0E40FDC47E6}" presName="rect1" presStyleLbl="trAlignAcc1" presStyleIdx="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EF5D4E-A1A6-4C36-B6E2-DF1440C48DF3}" type="pres">
      <dgm:prSet presAssocID="{9D0EFD45-1FBD-4C60-A021-E0E40FDC47E6}" presName="rect2" presStyleLbl="fgImgPlace1" presStyleIdx="4" presStyleCnt="15" custScaleX="137532" custScaleY="93728"/>
      <dgm:spPr>
        <a:xfrm>
          <a:off x="8974" y="1387251"/>
          <a:ext cx="834469" cy="78797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it-IT"/>
        </a:p>
      </dgm:t>
    </dgm:pt>
    <dgm:pt modelId="{785F5315-DD83-42A3-9D1D-726ADFF12985}" type="pres">
      <dgm:prSet presAssocID="{254B1319-F7BA-456C-A132-84DF05EDD042}" presName="sibTrans" presStyleCnt="0"/>
      <dgm:spPr/>
    </dgm:pt>
    <dgm:pt modelId="{B2619EB6-292C-425B-BD98-DE2CD060C06A}" type="pres">
      <dgm:prSet presAssocID="{00B9875C-B4BB-4105-99BA-ADC3C1B2C840}" presName="composite" presStyleCnt="0"/>
      <dgm:spPr/>
    </dgm:pt>
    <dgm:pt modelId="{3F4C36A0-F8DA-486C-A9B9-F42325C385E1}" type="pres">
      <dgm:prSet presAssocID="{00B9875C-B4BB-4105-99BA-ADC3C1B2C840}" presName="rect1" presStyleLbl="trAlignAcc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9AE2DCD1-8477-4F43-B63F-310361B97627}" type="pres">
      <dgm:prSet presAssocID="{00B9875C-B4BB-4105-99BA-ADC3C1B2C840}" presName="rect2" presStyleLbl="fgImgPlace1" presStyleIdx="5" presStyleCnt="15" custScaleX="137532" custScaleY="9372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23076CC-4E6C-43D4-BD63-763E501620B2}" type="pres">
      <dgm:prSet presAssocID="{9B0CA627-61D8-4609-A4C7-33CA09CA9B74}" presName="sibTrans" presStyleCnt="0"/>
      <dgm:spPr/>
    </dgm:pt>
    <dgm:pt modelId="{2C3C3D10-D7D5-4EEC-A892-2F2491529335}" type="pres">
      <dgm:prSet presAssocID="{83565C04-A854-478C-BAB4-9D76A29B134A}" presName="composite" presStyleCnt="0"/>
      <dgm:spPr/>
    </dgm:pt>
    <dgm:pt modelId="{7DA06309-5B8B-4089-A924-070BC568EF9C}" type="pres">
      <dgm:prSet presAssocID="{83565C04-A854-478C-BAB4-9D76A29B134A}" presName="rect1" presStyleLbl="trAlignAcc1" presStyleIdx="6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F9D24F-4D76-44D0-AEF3-60F04BAC8C65}" type="pres">
      <dgm:prSet presAssocID="{83565C04-A854-478C-BAB4-9D76A29B134A}" presName="rect2" presStyleLbl="fgImgPlace1" presStyleIdx="6" presStyleCnt="15" custScaleX="137532" custScaleY="93728"/>
      <dgm:spPr>
        <a:xfrm>
          <a:off x="2898559" y="1387251"/>
          <a:ext cx="834469" cy="78797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it-IT"/>
        </a:p>
      </dgm:t>
    </dgm:pt>
    <dgm:pt modelId="{E5144347-2653-44AF-B320-BD9718AC377D}" type="pres">
      <dgm:prSet presAssocID="{2BAECF1B-5CA0-487C-8E5E-7D53A3CCD0BE}" presName="sibTrans" presStyleCnt="0"/>
      <dgm:spPr/>
    </dgm:pt>
    <dgm:pt modelId="{BE3F2FFC-6E8D-4743-A614-C34EEE12E305}" type="pres">
      <dgm:prSet presAssocID="{FA3ABB51-55A8-41E6-881A-8635EE6AF214}" presName="composite" presStyleCnt="0"/>
      <dgm:spPr/>
    </dgm:pt>
    <dgm:pt modelId="{319A8C21-EA97-4B32-B96E-BD8930802EA5}" type="pres">
      <dgm:prSet presAssocID="{FA3ABB51-55A8-41E6-881A-8635EE6AF214}" presName="rect1" presStyleLbl="trAlignAcc1" presStyleIdx="7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B8B06E-AEBA-4CEC-B440-6F9C3FBDACFD}" type="pres">
      <dgm:prSet presAssocID="{FA3ABB51-55A8-41E6-881A-8635EE6AF214}" presName="rect2" presStyleLbl="fgImgPlace1" presStyleIdx="7" presStyleCnt="15" custScaleX="137532" custScaleY="93728"/>
      <dgm:spPr>
        <a:xfrm>
          <a:off x="5788144" y="1387251"/>
          <a:ext cx="834469" cy="78797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it-IT"/>
        </a:p>
      </dgm:t>
    </dgm:pt>
    <dgm:pt modelId="{3F59DF8D-80E9-44A9-880C-44FC79B239A4}" type="pres">
      <dgm:prSet presAssocID="{1E1A6626-FCF0-46B2-A295-8F5D5925059F}" presName="sibTrans" presStyleCnt="0"/>
      <dgm:spPr/>
    </dgm:pt>
    <dgm:pt modelId="{82C28C3A-E15E-4E9F-9BF0-F17EF151F72C}" type="pres">
      <dgm:prSet presAssocID="{C6B6CA7B-9D06-4E1C-A746-BF10FA348216}" presName="composite" presStyleCnt="0"/>
      <dgm:spPr/>
    </dgm:pt>
    <dgm:pt modelId="{D08CC6CC-9E28-4DAF-B909-05B87902E086}" type="pres">
      <dgm:prSet presAssocID="{C6B6CA7B-9D06-4E1C-A746-BF10FA348216}" presName="rect1" presStyleLbl="trAlignAcc1" presStyleIdx="8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AE48A1-2FBF-4F42-AB0A-D7431290F834}" type="pres">
      <dgm:prSet presAssocID="{C6B6CA7B-9D06-4E1C-A746-BF10FA348216}" presName="rect2" presStyleLbl="fgImgPlace1" presStyleIdx="8" presStyleCnt="15" custScaleX="137532" custScaleY="93728"/>
      <dgm:spPr>
        <a:xfrm>
          <a:off x="8677729" y="1387251"/>
          <a:ext cx="806586" cy="78797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DC0258BE-D5DE-4AFC-9B8F-25E13573243C}" type="pres">
      <dgm:prSet presAssocID="{924BD411-3D6E-4981-935C-E8C7A3FB69C1}" presName="sibTrans" presStyleCnt="0"/>
      <dgm:spPr/>
    </dgm:pt>
    <dgm:pt modelId="{A4A9BBF9-8496-4038-A11F-A19CA54977DB}" type="pres">
      <dgm:prSet presAssocID="{45504007-4363-42CD-BD2C-4B872F40F276}" presName="composite" presStyleCnt="0"/>
      <dgm:spPr/>
    </dgm:pt>
    <dgm:pt modelId="{B1DB8F8C-4D5F-41C1-BA74-8AF258E384A5}" type="pres">
      <dgm:prSet presAssocID="{45504007-4363-42CD-BD2C-4B872F40F276}" presName="rect1" presStyleLbl="trAlignAcc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29F0BD59-9734-4DBE-A276-08B08DF501F3}" type="pres">
      <dgm:prSet presAssocID="{45504007-4363-42CD-BD2C-4B872F40F276}" presName="rect2" presStyleLbl="fgImgPlace1" presStyleIdx="9" presStyleCnt="15" custScaleX="137532" custScaleY="93728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12D52C59-BF12-422A-96E7-403838311734}" type="pres">
      <dgm:prSet presAssocID="{98CA4679-CD44-453D-8532-B9238B8A70BF}" presName="sibTrans" presStyleCnt="0"/>
      <dgm:spPr/>
    </dgm:pt>
    <dgm:pt modelId="{7F570235-F5A0-4440-B3FE-6B9220F747D5}" type="pres">
      <dgm:prSet presAssocID="{5E018C36-78A6-42D2-BF50-2860896DB0D6}" presName="composite" presStyleCnt="0"/>
      <dgm:spPr/>
    </dgm:pt>
    <dgm:pt modelId="{65C07994-082E-4FC9-A6B3-E206544A21BF}" type="pres">
      <dgm:prSet presAssocID="{5E018C36-78A6-42D2-BF50-2860896DB0D6}" presName="rect1" presStyleLbl="trAlignAcc1" presStyleIdx="1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6380E7-D6F8-4344-88E5-62E2977BAEDB}" type="pres">
      <dgm:prSet presAssocID="{5E018C36-78A6-42D2-BF50-2860896DB0D6}" presName="rect2" presStyleLbl="fgImgPlace1" presStyleIdx="10" presStyleCnt="15" custScaleX="137532" custScaleY="93728"/>
      <dgm:spPr>
        <a:xfrm>
          <a:off x="29887" y="2363119"/>
          <a:ext cx="806586" cy="78797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E036D3C7-B90E-428C-B193-BD1DC2D93730}" type="pres">
      <dgm:prSet presAssocID="{EE2843DD-52BD-408C-A18D-8DAC29785B64}" presName="sibTrans" presStyleCnt="0"/>
      <dgm:spPr/>
    </dgm:pt>
    <dgm:pt modelId="{EDA3E3D7-F0B7-419D-85AB-5ED5657BA7A5}" type="pres">
      <dgm:prSet presAssocID="{F0FBAFB0-6693-46CF-AA8B-D301F0F6EC42}" presName="composite" presStyleCnt="0"/>
      <dgm:spPr/>
    </dgm:pt>
    <dgm:pt modelId="{AE6345A1-9DFF-45ED-8076-4CC46C53BEDA}" type="pres">
      <dgm:prSet presAssocID="{F0FBAFB0-6693-46CF-AA8B-D301F0F6EC42}" presName="rect1" presStyleLbl="trAlignAcc1" presStyleIdx="1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1CBC4A-742F-45C6-9653-A6C1ABB06783}" type="pres">
      <dgm:prSet presAssocID="{F0FBAFB0-6693-46CF-AA8B-D301F0F6EC42}" presName="rect2" presStyleLbl="fgImgPlace1" presStyleIdx="11" presStyleCnt="15" custScaleX="137532" custScaleY="93728"/>
      <dgm:spPr>
        <a:xfrm>
          <a:off x="2905530" y="2363119"/>
          <a:ext cx="806586" cy="787976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D1235669-751C-4BB1-A99B-A8BC5C0F4D86}" type="pres">
      <dgm:prSet presAssocID="{217037F2-BB00-41BE-B094-1699EF59C377}" presName="sibTrans" presStyleCnt="0"/>
      <dgm:spPr/>
    </dgm:pt>
    <dgm:pt modelId="{217C38B7-878E-4F46-BF19-CDA20F8CCCB3}" type="pres">
      <dgm:prSet presAssocID="{04603239-FAF7-4FCF-A84A-EDFCC7CB9DD7}" presName="composite" presStyleCnt="0"/>
      <dgm:spPr/>
    </dgm:pt>
    <dgm:pt modelId="{8A9B222E-450D-4A2D-972D-6AEA87A9E281}" type="pres">
      <dgm:prSet presAssocID="{04603239-FAF7-4FCF-A84A-EDFCC7CB9DD7}" presName="rect1" presStyleLbl="trAlignAcc1" presStyleIdx="1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166061-86D2-4EE5-BFDB-E1B88269B4B9}" type="pres">
      <dgm:prSet presAssocID="{04603239-FAF7-4FCF-A84A-EDFCC7CB9DD7}" presName="rect2" presStyleLbl="fgImgPlace1" presStyleIdx="12" presStyleCnt="15" custScaleX="137532" custScaleY="93728"/>
      <dgm:spPr>
        <a:xfrm>
          <a:off x="5781173" y="2363119"/>
          <a:ext cx="806586" cy="78797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E805A6D1-B08F-41C1-98ED-630D5A1FB5D1}" type="pres">
      <dgm:prSet presAssocID="{DD52EB13-D65C-4D80-BBE6-BEC7FABF9634}" presName="sibTrans" presStyleCnt="0"/>
      <dgm:spPr/>
    </dgm:pt>
    <dgm:pt modelId="{7A3D3C7D-B5EA-4320-9A57-1102200F8F1A}" type="pres">
      <dgm:prSet presAssocID="{C2872E91-C2AA-412B-82DB-5FCBB3CB9765}" presName="composite" presStyleCnt="0"/>
      <dgm:spPr/>
    </dgm:pt>
    <dgm:pt modelId="{9FEF0F55-C08D-4EB4-A101-8F74162D75CA}" type="pres">
      <dgm:prSet presAssocID="{C2872E91-C2AA-412B-82DB-5FCBB3CB9765}" presName="rect1" presStyleLbl="trAlignAcc1" presStyleIdx="1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A5A0DD-6CCE-47D6-8406-ED6A2826AAE3}" type="pres">
      <dgm:prSet presAssocID="{C2872E91-C2AA-412B-82DB-5FCBB3CB9765}" presName="rect2" presStyleLbl="fgImgPlace1" presStyleIdx="13" presStyleCnt="15" custScaleX="137532" custScaleY="93728"/>
      <dgm:spPr>
        <a:xfrm>
          <a:off x="8656816" y="2363119"/>
          <a:ext cx="806586" cy="787976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8D991BA7-7023-4D25-BAD0-2BDF17701A16}" type="pres">
      <dgm:prSet presAssocID="{4B6BFFC9-E1ED-4E90-812C-EB493DC8EB24}" presName="sibTrans" presStyleCnt="0"/>
      <dgm:spPr/>
    </dgm:pt>
    <dgm:pt modelId="{AD2A8DD2-1DD4-476B-84BB-55D1E76B1C7B}" type="pres">
      <dgm:prSet presAssocID="{D009BF0D-6BA9-448A-8FBC-5D42B4C7744E}" presName="composite" presStyleCnt="0"/>
      <dgm:spPr/>
    </dgm:pt>
    <dgm:pt modelId="{F87B75DD-05BB-4267-AD3D-F2FAC95469CB}" type="pres">
      <dgm:prSet presAssocID="{D009BF0D-6BA9-448A-8FBC-5D42B4C7744E}" presName="rect1" presStyleLbl="trAlignAcc1" presStyleIdx="1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C44911-AB49-4E84-A445-173E8CB5B37B}" type="pres">
      <dgm:prSet presAssocID="{D009BF0D-6BA9-448A-8FBC-5D42B4C7744E}" presName="rect2" presStyleLbl="fgImgPlace1" presStyleIdx="14" presStyleCnt="15" custScaleX="137532" custScaleY="93728"/>
      <dgm:spPr>
        <a:xfrm>
          <a:off x="4343351" y="3338988"/>
          <a:ext cx="806586" cy="787976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40417659-6064-458F-921B-8E1B39D27643}" srcId="{A4EB68B8-1F78-4748-ABE1-D25B426F992F}" destId="{C2872E91-C2AA-412B-82DB-5FCBB3CB9765}" srcOrd="13" destOrd="0" parTransId="{8F9767FC-569E-4D4E-B8CE-49FA86BCCB7A}" sibTransId="{4B6BFFC9-E1ED-4E90-812C-EB493DC8EB24}"/>
    <dgm:cxn modelId="{9DAE2B07-9B58-41B8-B467-FD963AB8B348}" srcId="{A4EB68B8-1F78-4748-ABE1-D25B426F992F}" destId="{809E98BB-CABE-431B-B16A-90AE22CB34A0}" srcOrd="1" destOrd="0" parTransId="{CFAECD76-2B76-4415-B35A-24C62A844631}" sibTransId="{D79ECAD5-003A-434D-BC8E-2868ADC58732}"/>
    <dgm:cxn modelId="{BE40CB7B-20F3-4C3B-B397-3DB1B1C4DD02}" type="presOf" srcId="{9D0EFD45-1FBD-4C60-A021-E0E40FDC47E6}" destId="{5E99BD9D-6994-4D92-BFB2-0ED43CEC8631}" srcOrd="0" destOrd="0" presId="urn:microsoft.com/office/officeart/2008/layout/PictureStrips"/>
    <dgm:cxn modelId="{F0F3611E-8DD4-4D50-9CA3-26BC0D23FF24}" srcId="{A4EB68B8-1F78-4748-ABE1-D25B426F992F}" destId="{83565C04-A854-478C-BAB4-9D76A29B134A}" srcOrd="6" destOrd="0" parTransId="{8041C1BA-A35C-4953-961E-A4BAF6A11FF0}" sibTransId="{2BAECF1B-5CA0-487C-8E5E-7D53A3CCD0BE}"/>
    <dgm:cxn modelId="{3EE755D8-7A4E-41B2-8F9D-45F842F70144}" srcId="{A4EB68B8-1F78-4748-ABE1-D25B426F992F}" destId="{FA3ABB51-55A8-41E6-881A-8635EE6AF214}" srcOrd="7" destOrd="0" parTransId="{42863BCA-D04D-4F5C-8DAA-1E9D0685E26B}" sibTransId="{1E1A6626-FCF0-46B2-A295-8F5D5925059F}"/>
    <dgm:cxn modelId="{8FC47731-7D41-4647-89B2-A3590A5B5728}" srcId="{A4EB68B8-1F78-4748-ABE1-D25B426F992F}" destId="{280AC66A-2A6C-4098-A2C4-048374409F35}" srcOrd="0" destOrd="0" parTransId="{9438E589-1731-4072-ACD5-F9752CBE8F1F}" sibTransId="{45C57090-4E2B-42C7-932B-E56133414E41}"/>
    <dgm:cxn modelId="{40B185B4-A611-4F1E-A392-C95F5AD5F1EF}" type="presOf" srcId="{A4EB68B8-1F78-4748-ABE1-D25B426F992F}" destId="{D01ED74F-C445-4BFD-9854-BF640416E18C}" srcOrd="0" destOrd="0" presId="urn:microsoft.com/office/officeart/2008/layout/PictureStrips"/>
    <dgm:cxn modelId="{C0D3439C-A1E0-468A-A9F8-7763DCED1740}" type="presOf" srcId="{45504007-4363-42CD-BD2C-4B872F40F276}" destId="{B1DB8F8C-4D5F-41C1-BA74-8AF258E384A5}" srcOrd="0" destOrd="0" presId="urn:microsoft.com/office/officeart/2008/layout/PictureStrips"/>
    <dgm:cxn modelId="{D05A812E-7A7C-4F4C-B12F-4D0C44883526}" srcId="{A4EB68B8-1F78-4748-ABE1-D25B426F992F}" destId="{45504007-4363-42CD-BD2C-4B872F40F276}" srcOrd="9" destOrd="0" parTransId="{FF9B541F-1163-4270-8F04-DED6B2646C3A}" sibTransId="{98CA4679-CD44-453D-8532-B9238B8A70BF}"/>
    <dgm:cxn modelId="{ED10155E-A41C-4EB1-A6C1-4ED81F6858B7}" type="presOf" srcId="{B3EECD3A-E6A0-4ED2-B212-7805A767AA78}" destId="{9A4FAD0A-918C-4BB9-B951-9B27D018D8A3}" srcOrd="0" destOrd="0" presId="urn:microsoft.com/office/officeart/2008/layout/PictureStrips"/>
    <dgm:cxn modelId="{4F180081-693B-4B23-9CFF-DBBFF912FFB7}" type="presOf" srcId="{D009BF0D-6BA9-448A-8FBC-5D42B4C7744E}" destId="{F87B75DD-05BB-4267-AD3D-F2FAC95469CB}" srcOrd="0" destOrd="0" presId="urn:microsoft.com/office/officeart/2008/layout/PictureStrips"/>
    <dgm:cxn modelId="{D107BB43-CDA2-4D91-A0EE-C7BC71B5D5F4}" srcId="{A4EB68B8-1F78-4748-ABE1-D25B426F992F}" destId="{B3EECD3A-E6A0-4ED2-B212-7805A767AA78}" srcOrd="3" destOrd="0" parTransId="{4798F006-764A-49F8-8D5F-1158420F605B}" sibTransId="{18B500CE-408A-4E92-93C7-72D98D5EA193}"/>
    <dgm:cxn modelId="{3999E9E5-C604-48A7-B2BE-F2FD62AC1F9A}" type="presOf" srcId="{83565C04-A854-478C-BAB4-9D76A29B134A}" destId="{7DA06309-5B8B-4089-A924-070BC568EF9C}" srcOrd="0" destOrd="0" presId="urn:microsoft.com/office/officeart/2008/layout/PictureStrips"/>
    <dgm:cxn modelId="{F298996A-2172-448D-A1FA-897AC6A0D32B}" type="presOf" srcId="{F0FBAFB0-6693-46CF-AA8B-D301F0F6EC42}" destId="{AE6345A1-9DFF-45ED-8076-4CC46C53BEDA}" srcOrd="0" destOrd="0" presId="urn:microsoft.com/office/officeart/2008/layout/PictureStrips"/>
    <dgm:cxn modelId="{ECB583D7-4448-4364-A8DF-B156733753B9}" srcId="{A4EB68B8-1F78-4748-ABE1-D25B426F992F}" destId="{5E018C36-78A6-42D2-BF50-2860896DB0D6}" srcOrd="10" destOrd="0" parTransId="{1138CE20-F06E-4AA0-83AD-36E788358F62}" sibTransId="{EE2843DD-52BD-408C-A18D-8DAC29785B64}"/>
    <dgm:cxn modelId="{01576AE7-6F21-43D2-8DE5-A5DDB548EB23}" srcId="{A4EB68B8-1F78-4748-ABE1-D25B426F992F}" destId="{F0FBAFB0-6693-46CF-AA8B-D301F0F6EC42}" srcOrd="11" destOrd="0" parTransId="{43F4C6F4-219A-4C99-9E90-58F3B78B85EB}" sibTransId="{217037F2-BB00-41BE-B094-1699EF59C377}"/>
    <dgm:cxn modelId="{B8FBE217-EE62-4E6C-B80D-61258D63FECB}" srcId="{A4EB68B8-1F78-4748-ABE1-D25B426F992F}" destId="{00B9875C-B4BB-4105-99BA-ADC3C1B2C840}" srcOrd="5" destOrd="0" parTransId="{B68436C3-FD7D-4578-BAD2-FC21166EC15D}" sibTransId="{9B0CA627-61D8-4609-A4C7-33CA09CA9B74}"/>
    <dgm:cxn modelId="{BE0F7589-D625-42F0-A505-845654A17BB6}" type="presOf" srcId="{5E018C36-78A6-42D2-BF50-2860896DB0D6}" destId="{65C07994-082E-4FC9-A6B3-E206544A21BF}" srcOrd="0" destOrd="0" presId="urn:microsoft.com/office/officeart/2008/layout/PictureStrips"/>
    <dgm:cxn modelId="{C669E8E4-3696-4B76-BC22-E9F5CB896F55}" type="presOf" srcId="{FA3ABB51-55A8-41E6-881A-8635EE6AF214}" destId="{319A8C21-EA97-4B32-B96E-BD8930802EA5}" srcOrd="0" destOrd="0" presId="urn:microsoft.com/office/officeart/2008/layout/PictureStrips"/>
    <dgm:cxn modelId="{EFBCD4C1-068B-44B1-83F4-7C3D8EDF79B3}" srcId="{A4EB68B8-1F78-4748-ABE1-D25B426F992F}" destId="{D009BF0D-6BA9-448A-8FBC-5D42B4C7744E}" srcOrd="14" destOrd="0" parTransId="{695525AF-351E-496A-9AD7-77E5EE401C64}" sibTransId="{DB897FED-A879-4DC8-A05E-BDD29FB9BC4D}"/>
    <dgm:cxn modelId="{AF21F173-1F99-420B-B61D-1FE4C79E289F}" type="presOf" srcId="{280AC66A-2A6C-4098-A2C4-048374409F35}" destId="{1EB96ACB-6C62-4914-9073-10B90387CCD8}" srcOrd="0" destOrd="0" presId="urn:microsoft.com/office/officeart/2008/layout/PictureStrips"/>
    <dgm:cxn modelId="{B1C45EBB-19ED-458C-8CF0-4FDCDE2A437E}" srcId="{A4EB68B8-1F78-4748-ABE1-D25B426F992F}" destId="{04603239-FAF7-4FCF-A84A-EDFCC7CB9DD7}" srcOrd="12" destOrd="0" parTransId="{D731B1E9-179C-4F04-B550-D5B36ACEE361}" sibTransId="{DD52EB13-D65C-4D80-BBE6-BEC7FABF9634}"/>
    <dgm:cxn modelId="{40A9F7F5-0714-46EC-A108-BFF99CFE2447}" srcId="{A4EB68B8-1F78-4748-ABE1-D25B426F992F}" destId="{C6B6CA7B-9D06-4E1C-A746-BF10FA348216}" srcOrd="8" destOrd="0" parTransId="{9EC41505-54B7-454B-B047-164D4B8CBC58}" sibTransId="{924BD411-3D6E-4981-935C-E8C7A3FB69C1}"/>
    <dgm:cxn modelId="{56CA63FB-1547-46C4-8098-FFF81F5C9B04}" type="presOf" srcId="{00B9875C-B4BB-4105-99BA-ADC3C1B2C840}" destId="{3F4C36A0-F8DA-486C-A9B9-F42325C385E1}" srcOrd="0" destOrd="0" presId="urn:microsoft.com/office/officeart/2008/layout/PictureStrips"/>
    <dgm:cxn modelId="{4C512616-3172-46AE-BB55-8631D5C54F8D}" type="presOf" srcId="{C6B6CA7B-9D06-4E1C-A746-BF10FA348216}" destId="{D08CC6CC-9E28-4DAF-B909-05B87902E086}" srcOrd="0" destOrd="0" presId="urn:microsoft.com/office/officeart/2008/layout/PictureStrips"/>
    <dgm:cxn modelId="{845A9C3A-5E98-4695-ABA3-591FA0AD233E}" type="presOf" srcId="{1CBD53D3-00B8-4DD8-AF01-B28EEC12B300}" destId="{665E1072-DB19-483D-BE63-C330CB9A3B91}" srcOrd="0" destOrd="0" presId="urn:microsoft.com/office/officeart/2008/layout/PictureStrips"/>
    <dgm:cxn modelId="{D62FDEC7-110E-4EB6-AC0D-AC9FB0C150ED}" type="presOf" srcId="{809E98BB-CABE-431B-B16A-90AE22CB34A0}" destId="{8BA84801-5FF0-4A63-84B2-2906E2A63734}" srcOrd="0" destOrd="0" presId="urn:microsoft.com/office/officeart/2008/layout/PictureStrips"/>
    <dgm:cxn modelId="{2C5E8058-7353-4DE7-BFBD-3CA0F8906A11}" type="presOf" srcId="{04603239-FAF7-4FCF-A84A-EDFCC7CB9DD7}" destId="{8A9B222E-450D-4A2D-972D-6AEA87A9E281}" srcOrd="0" destOrd="0" presId="urn:microsoft.com/office/officeart/2008/layout/PictureStrips"/>
    <dgm:cxn modelId="{08E81B17-472F-463B-ADB7-9449C77AD71F}" srcId="{A4EB68B8-1F78-4748-ABE1-D25B426F992F}" destId="{9D0EFD45-1FBD-4C60-A021-E0E40FDC47E6}" srcOrd="4" destOrd="0" parTransId="{9300FA5B-015B-494C-8025-DA39135243FF}" sibTransId="{254B1319-F7BA-456C-A132-84DF05EDD042}"/>
    <dgm:cxn modelId="{40B7E8AA-07ED-4BD0-B060-DD63DD18125F}" type="presOf" srcId="{C2872E91-C2AA-412B-82DB-5FCBB3CB9765}" destId="{9FEF0F55-C08D-4EB4-A101-8F74162D75CA}" srcOrd="0" destOrd="0" presId="urn:microsoft.com/office/officeart/2008/layout/PictureStrips"/>
    <dgm:cxn modelId="{51ADD850-C77B-4FC1-9D7A-35BF4CE13BEF}" srcId="{A4EB68B8-1F78-4748-ABE1-D25B426F992F}" destId="{1CBD53D3-00B8-4DD8-AF01-B28EEC12B300}" srcOrd="2" destOrd="0" parTransId="{F81C0B20-9CC2-4071-8BB2-7D8717B793CB}" sibTransId="{8BB2FD7C-761B-400B-8A77-22DE66AC3666}"/>
    <dgm:cxn modelId="{70654BBB-DC8D-47B8-A95F-D02453E9D3EB}" type="presParOf" srcId="{D01ED74F-C445-4BFD-9854-BF640416E18C}" destId="{37C8A994-F19B-40EA-AEF7-943247465F05}" srcOrd="0" destOrd="0" presId="urn:microsoft.com/office/officeart/2008/layout/PictureStrips"/>
    <dgm:cxn modelId="{4FE1054A-B2E2-470E-A283-836ACB58091E}" type="presParOf" srcId="{37C8A994-F19B-40EA-AEF7-943247465F05}" destId="{1EB96ACB-6C62-4914-9073-10B90387CCD8}" srcOrd="0" destOrd="0" presId="urn:microsoft.com/office/officeart/2008/layout/PictureStrips"/>
    <dgm:cxn modelId="{CB359772-CA15-4608-BC47-8C13304A9A18}" type="presParOf" srcId="{37C8A994-F19B-40EA-AEF7-943247465F05}" destId="{28F988C9-9CA4-4A3E-8839-9C0CBF8CA4B9}" srcOrd="1" destOrd="0" presId="urn:microsoft.com/office/officeart/2008/layout/PictureStrips"/>
    <dgm:cxn modelId="{8FCB1BE3-1356-4087-86FF-5CB6C41DEAD2}" type="presParOf" srcId="{D01ED74F-C445-4BFD-9854-BF640416E18C}" destId="{B239E8C3-FDF1-4D2A-B912-01BBE0C9AAF5}" srcOrd="1" destOrd="0" presId="urn:microsoft.com/office/officeart/2008/layout/PictureStrips"/>
    <dgm:cxn modelId="{2ED075C0-F191-494A-8CC8-53FDE117DB98}" type="presParOf" srcId="{D01ED74F-C445-4BFD-9854-BF640416E18C}" destId="{6ED02F32-5E2C-457E-9B76-AFD1CBB634AA}" srcOrd="2" destOrd="0" presId="urn:microsoft.com/office/officeart/2008/layout/PictureStrips"/>
    <dgm:cxn modelId="{C2287C44-359A-43E2-9B7F-841E35E9A264}" type="presParOf" srcId="{6ED02F32-5E2C-457E-9B76-AFD1CBB634AA}" destId="{8BA84801-5FF0-4A63-84B2-2906E2A63734}" srcOrd="0" destOrd="0" presId="urn:microsoft.com/office/officeart/2008/layout/PictureStrips"/>
    <dgm:cxn modelId="{B8DAD8F2-8FE1-458E-98EB-A7EA7E3D65FB}" type="presParOf" srcId="{6ED02F32-5E2C-457E-9B76-AFD1CBB634AA}" destId="{C8BDAC83-6825-4DC7-B4BE-61775E51C5DC}" srcOrd="1" destOrd="0" presId="urn:microsoft.com/office/officeart/2008/layout/PictureStrips"/>
    <dgm:cxn modelId="{90CD49A1-915A-4C9F-98A5-3271BB3BB012}" type="presParOf" srcId="{D01ED74F-C445-4BFD-9854-BF640416E18C}" destId="{5D065862-3952-4AB5-B3B9-8DFDC7B759A1}" srcOrd="3" destOrd="0" presId="urn:microsoft.com/office/officeart/2008/layout/PictureStrips"/>
    <dgm:cxn modelId="{86ABD85F-3BBC-4431-BB66-3079ACD0561A}" type="presParOf" srcId="{D01ED74F-C445-4BFD-9854-BF640416E18C}" destId="{A81413A0-A4AF-4C5A-974B-CA641E4EDA24}" srcOrd="4" destOrd="0" presId="urn:microsoft.com/office/officeart/2008/layout/PictureStrips"/>
    <dgm:cxn modelId="{2D4D216E-9B7A-49DF-B0DB-26316D4EE1BF}" type="presParOf" srcId="{A81413A0-A4AF-4C5A-974B-CA641E4EDA24}" destId="{665E1072-DB19-483D-BE63-C330CB9A3B91}" srcOrd="0" destOrd="0" presId="urn:microsoft.com/office/officeart/2008/layout/PictureStrips"/>
    <dgm:cxn modelId="{C1630065-8E75-4F7E-9543-9A6FAA5C6267}" type="presParOf" srcId="{A81413A0-A4AF-4C5A-974B-CA641E4EDA24}" destId="{52D0F6F2-A456-4140-B293-95C05F296210}" srcOrd="1" destOrd="0" presId="urn:microsoft.com/office/officeart/2008/layout/PictureStrips"/>
    <dgm:cxn modelId="{612A371E-EABC-40AB-B121-E137E7FF3EBA}" type="presParOf" srcId="{D01ED74F-C445-4BFD-9854-BF640416E18C}" destId="{089A9E0E-5B80-403A-8604-7ABCAA795DE9}" srcOrd="5" destOrd="0" presId="urn:microsoft.com/office/officeart/2008/layout/PictureStrips"/>
    <dgm:cxn modelId="{31139870-7586-4106-9E10-2904284F125B}" type="presParOf" srcId="{D01ED74F-C445-4BFD-9854-BF640416E18C}" destId="{82A12880-9E55-4B2E-858A-ABD41C2C0A8D}" srcOrd="6" destOrd="0" presId="urn:microsoft.com/office/officeart/2008/layout/PictureStrips"/>
    <dgm:cxn modelId="{12B20AAA-CC4B-4E65-871D-D0DFB73B8049}" type="presParOf" srcId="{82A12880-9E55-4B2E-858A-ABD41C2C0A8D}" destId="{9A4FAD0A-918C-4BB9-B951-9B27D018D8A3}" srcOrd="0" destOrd="0" presId="urn:microsoft.com/office/officeart/2008/layout/PictureStrips"/>
    <dgm:cxn modelId="{7E1B448E-386B-43FE-9910-40AE2336A2F2}" type="presParOf" srcId="{82A12880-9E55-4B2E-858A-ABD41C2C0A8D}" destId="{CF45FF2E-549D-4F59-8005-6602CA7CEAC6}" srcOrd="1" destOrd="0" presId="urn:microsoft.com/office/officeart/2008/layout/PictureStrips"/>
    <dgm:cxn modelId="{6EC2CC30-7707-4F55-98F7-6F59CFDEC7A7}" type="presParOf" srcId="{D01ED74F-C445-4BFD-9854-BF640416E18C}" destId="{9B05E2C1-0377-42C1-B4D9-FEA93493D920}" srcOrd="7" destOrd="0" presId="urn:microsoft.com/office/officeart/2008/layout/PictureStrips"/>
    <dgm:cxn modelId="{6FD85E60-320F-4AE4-8BB2-B07913570FC4}" type="presParOf" srcId="{D01ED74F-C445-4BFD-9854-BF640416E18C}" destId="{ED9B4235-B5EF-4C3C-90C8-4CC7169F8823}" srcOrd="8" destOrd="0" presId="urn:microsoft.com/office/officeart/2008/layout/PictureStrips"/>
    <dgm:cxn modelId="{839C7480-932D-4841-B3DF-5E94ADE20B56}" type="presParOf" srcId="{ED9B4235-B5EF-4C3C-90C8-4CC7169F8823}" destId="{5E99BD9D-6994-4D92-BFB2-0ED43CEC8631}" srcOrd="0" destOrd="0" presId="urn:microsoft.com/office/officeart/2008/layout/PictureStrips"/>
    <dgm:cxn modelId="{8AB4D66A-41E9-48A6-82E2-9D1C933AFC75}" type="presParOf" srcId="{ED9B4235-B5EF-4C3C-90C8-4CC7169F8823}" destId="{9BEF5D4E-A1A6-4C36-B6E2-DF1440C48DF3}" srcOrd="1" destOrd="0" presId="urn:microsoft.com/office/officeart/2008/layout/PictureStrips"/>
    <dgm:cxn modelId="{AE217A97-0402-4142-874D-6B471E21B11D}" type="presParOf" srcId="{D01ED74F-C445-4BFD-9854-BF640416E18C}" destId="{785F5315-DD83-42A3-9D1D-726ADFF12985}" srcOrd="9" destOrd="0" presId="urn:microsoft.com/office/officeart/2008/layout/PictureStrips"/>
    <dgm:cxn modelId="{9279D1EB-CEEE-4368-848D-8249BBFBC1FB}" type="presParOf" srcId="{D01ED74F-C445-4BFD-9854-BF640416E18C}" destId="{B2619EB6-292C-425B-BD98-DE2CD060C06A}" srcOrd="10" destOrd="0" presId="urn:microsoft.com/office/officeart/2008/layout/PictureStrips"/>
    <dgm:cxn modelId="{02D504E7-E2E9-4562-8A36-4AFC1E02399D}" type="presParOf" srcId="{B2619EB6-292C-425B-BD98-DE2CD060C06A}" destId="{3F4C36A0-F8DA-486C-A9B9-F42325C385E1}" srcOrd="0" destOrd="0" presId="urn:microsoft.com/office/officeart/2008/layout/PictureStrips"/>
    <dgm:cxn modelId="{A0858073-77C4-4170-B27B-3C00A91A8308}" type="presParOf" srcId="{B2619EB6-292C-425B-BD98-DE2CD060C06A}" destId="{9AE2DCD1-8477-4F43-B63F-310361B97627}" srcOrd="1" destOrd="0" presId="urn:microsoft.com/office/officeart/2008/layout/PictureStrips"/>
    <dgm:cxn modelId="{24A216BD-75EE-4FD9-85EC-D32707BE9E9A}" type="presParOf" srcId="{D01ED74F-C445-4BFD-9854-BF640416E18C}" destId="{F23076CC-4E6C-43D4-BD63-763E501620B2}" srcOrd="11" destOrd="0" presId="urn:microsoft.com/office/officeart/2008/layout/PictureStrips"/>
    <dgm:cxn modelId="{25107821-29D3-479C-A3FD-2F638F0158F7}" type="presParOf" srcId="{D01ED74F-C445-4BFD-9854-BF640416E18C}" destId="{2C3C3D10-D7D5-4EEC-A892-2F2491529335}" srcOrd="12" destOrd="0" presId="urn:microsoft.com/office/officeart/2008/layout/PictureStrips"/>
    <dgm:cxn modelId="{D653B682-740C-41AE-9966-7C5BE9A3AA71}" type="presParOf" srcId="{2C3C3D10-D7D5-4EEC-A892-2F2491529335}" destId="{7DA06309-5B8B-4089-A924-070BC568EF9C}" srcOrd="0" destOrd="0" presId="urn:microsoft.com/office/officeart/2008/layout/PictureStrips"/>
    <dgm:cxn modelId="{352B2386-8D9F-492C-BB38-5DCE37A0560B}" type="presParOf" srcId="{2C3C3D10-D7D5-4EEC-A892-2F2491529335}" destId="{49F9D24F-4D76-44D0-AEF3-60F04BAC8C65}" srcOrd="1" destOrd="0" presId="urn:microsoft.com/office/officeart/2008/layout/PictureStrips"/>
    <dgm:cxn modelId="{FE36498F-AC11-4565-9EFC-C2A303475727}" type="presParOf" srcId="{D01ED74F-C445-4BFD-9854-BF640416E18C}" destId="{E5144347-2653-44AF-B320-BD9718AC377D}" srcOrd="13" destOrd="0" presId="urn:microsoft.com/office/officeart/2008/layout/PictureStrips"/>
    <dgm:cxn modelId="{97ED3CF2-0496-4364-BEFC-AD426F5AA613}" type="presParOf" srcId="{D01ED74F-C445-4BFD-9854-BF640416E18C}" destId="{BE3F2FFC-6E8D-4743-A614-C34EEE12E305}" srcOrd="14" destOrd="0" presId="urn:microsoft.com/office/officeart/2008/layout/PictureStrips"/>
    <dgm:cxn modelId="{3D5C676B-3965-4DB8-B699-766AFAB3B005}" type="presParOf" srcId="{BE3F2FFC-6E8D-4743-A614-C34EEE12E305}" destId="{319A8C21-EA97-4B32-B96E-BD8930802EA5}" srcOrd="0" destOrd="0" presId="urn:microsoft.com/office/officeart/2008/layout/PictureStrips"/>
    <dgm:cxn modelId="{C69ED4E3-E64F-4BDA-B137-BD9B829B12A6}" type="presParOf" srcId="{BE3F2FFC-6E8D-4743-A614-C34EEE12E305}" destId="{6DB8B06E-AEBA-4CEC-B440-6F9C3FBDACFD}" srcOrd="1" destOrd="0" presId="urn:microsoft.com/office/officeart/2008/layout/PictureStrips"/>
    <dgm:cxn modelId="{D8337EEE-E8AB-4162-8996-03DB6627D2C3}" type="presParOf" srcId="{D01ED74F-C445-4BFD-9854-BF640416E18C}" destId="{3F59DF8D-80E9-44A9-880C-44FC79B239A4}" srcOrd="15" destOrd="0" presId="urn:microsoft.com/office/officeart/2008/layout/PictureStrips"/>
    <dgm:cxn modelId="{99E7BF18-9DED-4C6F-8B52-4A12B8BB02EE}" type="presParOf" srcId="{D01ED74F-C445-4BFD-9854-BF640416E18C}" destId="{82C28C3A-E15E-4E9F-9BF0-F17EF151F72C}" srcOrd="16" destOrd="0" presId="urn:microsoft.com/office/officeart/2008/layout/PictureStrips"/>
    <dgm:cxn modelId="{B756FE75-F846-4162-B687-F9DBD3467C26}" type="presParOf" srcId="{82C28C3A-E15E-4E9F-9BF0-F17EF151F72C}" destId="{D08CC6CC-9E28-4DAF-B909-05B87902E086}" srcOrd="0" destOrd="0" presId="urn:microsoft.com/office/officeart/2008/layout/PictureStrips"/>
    <dgm:cxn modelId="{4222C310-8AC5-4990-920C-5C8B4C65D51E}" type="presParOf" srcId="{82C28C3A-E15E-4E9F-9BF0-F17EF151F72C}" destId="{FDAE48A1-2FBF-4F42-AB0A-D7431290F834}" srcOrd="1" destOrd="0" presId="urn:microsoft.com/office/officeart/2008/layout/PictureStrips"/>
    <dgm:cxn modelId="{41F93472-7A19-4DAE-BEFE-8FB481E0AE81}" type="presParOf" srcId="{D01ED74F-C445-4BFD-9854-BF640416E18C}" destId="{DC0258BE-D5DE-4AFC-9B8F-25E13573243C}" srcOrd="17" destOrd="0" presId="urn:microsoft.com/office/officeart/2008/layout/PictureStrips"/>
    <dgm:cxn modelId="{9C2DF93A-3A87-429D-A7B8-C88DFEFBF13B}" type="presParOf" srcId="{D01ED74F-C445-4BFD-9854-BF640416E18C}" destId="{A4A9BBF9-8496-4038-A11F-A19CA54977DB}" srcOrd="18" destOrd="0" presId="urn:microsoft.com/office/officeart/2008/layout/PictureStrips"/>
    <dgm:cxn modelId="{639CE0B1-0E15-4F78-BEC6-BCDEC7B4AC34}" type="presParOf" srcId="{A4A9BBF9-8496-4038-A11F-A19CA54977DB}" destId="{B1DB8F8C-4D5F-41C1-BA74-8AF258E384A5}" srcOrd="0" destOrd="0" presId="urn:microsoft.com/office/officeart/2008/layout/PictureStrips"/>
    <dgm:cxn modelId="{1188A88A-6371-427E-AB62-3640D06B77C1}" type="presParOf" srcId="{A4A9BBF9-8496-4038-A11F-A19CA54977DB}" destId="{29F0BD59-9734-4DBE-A276-08B08DF501F3}" srcOrd="1" destOrd="0" presId="urn:microsoft.com/office/officeart/2008/layout/PictureStrips"/>
    <dgm:cxn modelId="{1D2E6FB2-F112-4EE2-B599-CEF69CCEF1AC}" type="presParOf" srcId="{D01ED74F-C445-4BFD-9854-BF640416E18C}" destId="{12D52C59-BF12-422A-96E7-403838311734}" srcOrd="19" destOrd="0" presId="urn:microsoft.com/office/officeart/2008/layout/PictureStrips"/>
    <dgm:cxn modelId="{2BAE87B1-2F7E-40D9-9486-6B32C49A22F2}" type="presParOf" srcId="{D01ED74F-C445-4BFD-9854-BF640416E18C}" destId="{7F570235-F5A0-4440-B3FE-6B9220F747D5}" srcOrd="20" destOrd="0" presId="urn:microsoft.com/office/officeart/2008/layout/PictureStrips"/>
    <dgm:cxn modelId="{AE83B865-B58D-4224-B913-033758BDD839}" type="presParOf" srcId="{7F570235-F5A0-4440-B3FE-6B9220F747D5}" destId="{65C07994-082E-4FC9-A6B3-E206544A21BF}" srcOrd="0" destOrd="0" presId="urn:microsoft.com/office/officeart/2008/layout/PictureStrips"/>
    <dgm:cxn modelId="{836B7102-0AC1-4664-87F7-FBB7B09BBE0F}" type="presParOf" srcId="{7F570235-F5A0-4440-B3FE-6B9220F747D5}" destId="{3C6380E7-D6F8-4344-88E5-62E2977BAEDB}" srcOrd="1" destOrd="0" presId="urn:microsoft.com/office/officeart/2008/layout/PictureStrips"/>
    <dgm:cxn modelId="{17F46B16-89F1-433D-9B73-7910FFC3F364}" type="presParOf" srcId="{D01ED74F-C445-4BFD-9854-BF640416E18C}" destId="{E036D3C7-B90E-428C-B193-BD1DC2D93730}" srcOrd="21" destOrd="0" presId="urn:microsoft.com/office/officeart/2008/layout/PictureStrips"/>
    <dgm:cxn modelId="{2FCA3859-1019-4AFD-B474-8EA74CD7D770}" type="presParOf" srcId="{D01ED74F-C445-4BFD-9854-BF640416E18C}" destId="{EDA3E3D7-F0B7-419D-85AB-5ED5657BA7A5}" srcOrd="22" destOrd="0" presId="urn:microsoft.com/office/officeart/2008/layout/PictureStrips"/>
    <dgm:cxn modelId="{4BF4BB62-651F-4B71-94DA-C95F12A3E980}" type="presParOf" srcId="{EDA3E3D7-F0B7-419D-85AB-5ED5657BA7A5}" destId="{AE6345A1-9DFF-45ED-8076-4CC46C53BEDA}" srcOrd="0" destOrd="0" presId="urn:microsoft.com/office/officeart/2008/layout/PictureStrips"/>
    <dgm:cxn modelId="{F5A057D7-CE74-4ED3-9958-5D45486488F6}" type="presParOf" srcId="{EDA3E3D7-F0B7-419D-85AB-5ED5657BA7A5}" destId="{B31CBC4A-742F-45C6-9653-A6C1ABB06783}" srcOrd="1" destOrd="0" presId="urn:microsoft.com/office/officeart/2008/layout/PictureStrips"/>
    <dgm:cxn modelId="{37F78418-BA7F-490A-9F58-F7F0E92491F6}" type="presParOf" srcId="{D01ED74F-C445-4BFD-9854-BF640416E18C}" destId="{D1235669-751C-4BB1-A99B-A8BC5C0F4D86}" srcOrd="23" destOrd="0" presId="urn:microsoft.com/office/officeart/2008/layout/PictureStrips"/>
    <dgm:cxn modelId="{A9C71048-B914-4E32-92BC-A41D14A31D25}" type="presParOf" srcId="{D01ED74F-C445-4BFD-9854-BF640416E18C}" destId="{217C38B7-878E-4F46-BF19-CDA20F8CCCB3}" srcOrd="24" destOrd="0" presId="urn:microsoft.com/office/officeart/2008/layout/PictureStrips"/>
    <dgm:cxn modelId="{06543A17-E645-49A0-8233-FE4D5A318D5B}" type="presParOf" srcId="{217C38B7-878E-4F46-BF19-CDA20F8CCCB3}" destId="{8A9B222E-450D-4A2D-972D-6AEA87A9E281}" srcOrd="0" destOrd="0" presId="urn:microsoft.com/office/officeart/2008/layout/PictureStrips"/>
    <dgm:cxn modelId="{BF5DD0A6-9528-456E-923E-E0EB5FC58944}" type="presParOf" srcId="{217C38B7-878E-4F46-BF19-CDA20F8CCCB3}" destId="{88166061-86D2-4EE5-BFDB-E1B88269B4B9}" srcOrd="1" destOrd="0" presId="urn:microsoft.com/office/officeart/2008/layout/PictureStrips"/>
    <dgm:cxn modelId="{B2E6EDD3-D456-4C70-BD9B-098024161E37}" type="presParOf" srcId="{D01ED74F-C445-4BFD-9854-BF640416E18C}" destId="{E805A6D1-B08F-41C1-98ED-630D5A1FB5D1}" srcOrd="25" destOrd="0" presId="urn:microsoft.com/office/officeart/2008/layout/PictureStrips"/>
    <dgm:cxn modelId="{635082B3-F8C9-4373-B6E8-2C9D91FC8083}" type="presParOf" srcId="{D01ED74F-C445-4BFD-9854-BF640416E18C}" destId="{7A3D3C7D-B5EA-4320-9A57-1102200F8F1A}" srcOrd="26" destOrd="0" presId="urn:microsoft.com/office/officeart/2008/layout/PictureStrips"/>
    <dgm:cxn modelId="{66493993-E4F3-45E8-8CCE-2B15243912EB}" type="presParOf" srcId="{7A3D3C7D-B5EA-4320-9A57-1102200F8F1A}" destId="{9FEF0F55-C08D-4EB4-A101-8F74162D75CA}" srcOrd="0" destOrd="0" presId="urn:microsoft.com/office/officeart/2008/layout/PictureStrips"/>
    <dgm:cxn modelId="{2D2AB4F1-FFD7-4A38-9A87-5ADD5344D7AA}" type="presParOf" srcId="{7A3D3C7D-B5EA-4320-9A57-1102200F8F1A}" destId="{6AA5A0DD-6CCE-47D6-8406-ED6A2826AAE3}" srcOrd="1" destOrd="0" presId="urn:microsoft.com/office/officeart/2008/layout/PictureStrips"/>
    <dgm:cxn modelId="{15F7FB03-4EB1-489D-A9A4-06A7EF3E60B8}" type="presParOf" srcId="{D01ED74F-C445-4BFD-9854-BF640416E18C}" destId="{8D991BA7-7023-4D25-BAD0-2BDF17701A16}" srcOrd="27" destOrd="0" presId="urn:microsoft.com/office/officeart/2008/layout/PictureStrips"/>
    <dgm:cxn modelId="{6A787AC3-4178-4AF6-A442-8E47F5A9535A}" type="presParOf" srcId="{D01ED74F-C445-4BFD-9854-BF640416E18C}" destId="{AD2A8DD2-1DD4-476B-84BB-55D1E76B1C7B}" srcOrd="28" destOrd="0" presId="urn:microsoft.com/office/officeart/2008/layout/PictureStrips"/>
    <dgm:cxn modelId="{E3CAAC0C-C64D-4496-A9B1-6C4C906AF651}" type="presParOf" srcId="{AD2A8DD2-1DD4-476B-84BB-55D1E76B1C7B}" destId="{F87B75DD-05BB-4267-AD3D-F2FAC95469CB}" srcOrd="0" destOrd="0" presId="urn:microsoft.com/office/officeart/2008/layout/PictureStrips"/>
    <dgm:cxn modelId="{6ED1B0FB-B461-4F0E-82F5-CF3B642DF59B}" type="presParOf" srcId="{AD2A8DD2-1DD4-476B-84BB-55D1E76B1C7B}" destId="{39C44911-AB49-4E84-A445-173E8CB5B37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>
          <a:off x="2251000" y="0"/>
          <a:ext cx="1555136" cy="155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2576278" y="562974"/>
          <a:ext cx="867853" cy="43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2576278" y="562974"/>
        <a:ext cx="867853" cy="433882"/>
      </dsp:txXfrm>
    </dsp:sp>
    <dsp:sp modelId="{7EC037C1-8E7B-410F-8115-E4E937BC20B0}">
      <dsp:nvSpPr>
        <dsp:cNvPr id="0" name=""/>
        <dsp:cNvSpPr/>
      </dsp:nvSpPr>
      <dsp:spPr>
        <a:xfrm>
          <a:off x="1800898" y="893747"/>
          <a:ext cx="1555136" cy="15552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4721110" y="553827"/>
          <a:ext cx="867853" cy="43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>
            <a:solidFill>
              <a:schemeClr val="bg1"/>
            </a:solidFill>
          </a:endParaRPr>
        </a:p>
      </dsp:txBody>
      <dsp:txXfrm>
        <a:off x="4721110" y="553827"/>
        <a:ext cx="867853" cy="433882"/>
      </dsp:txXfrm>
    </dsp:sp>
    <dsp:sp modelId="{6FDCA8F3-03C4-4455-9802-1B8692C34B59}">
      <dsp:nvSpPr>
        <dsp:cNvPr id="0" name=""/>
        <dsp:cNvSpPr/>
      </dsp:nvSpPr>
      <dsp:spPr>
        <a:xfrm>
          <a:off x="2232929" y="1790794"/>
          <a:ext cx="1555136" cy="155529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4721110" y="1498509"/>
          <a:ext cx="867853" cy="43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>
            <a:solidFill>
              <a:schemeClr val="bg1"/>
            </a:solidFill>
          </a:endParaRPr>
        </a:p>
      </dsp:txBody>
      <dsp:txXfrm>
        <a:off x="4721110" y="1498509"/>
        <a:ext cx="867853" cy="433882"/>
      </dsp:txXfrm>
    </dsp:sp>
    <dsp:sp modelId="{AE0E3987-198B-49A3-89C1-F348520D32BA}">
      <dsp:nvSpPr>
        <dsp:cNvPr id="0" name=""/>
        <dsp:cNvSpPr/>
      </dsp:nvSpPr>
      <dsp:spPr>
        <a:xfrm>
          <a:off x="1911750" y="2787651"/>
          <a:ext cx="1336057" cy="133670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BB74-47B3-4873-9A4F-406C6D7E14DD}">
      <dsp:nvSpPr>
        <dsp:cNvPr id="0" name=""/>
        <dsp:cNvSpPr/>
      </dsp:nvSpPr>
      <dsp:spPr>
        <a:xfrm>
          <a:off x="2142497" y="3249166"/>
          <a:ext cx="867853" cy="43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>
            <a:solidFill>
              <a:schemeClr val="bg1"/>
            </a:solidFill>
          </a:endParaRPr>
        </a:p>
      </dsp:txBody>
      <dsp:txXfrm>
        <a:off x="2142497" y="3249166"/>
        <a:ext cx="867853" cy="433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0DE2A-294F-4287-9AE4-15218F0E6C34}">
      <dsp:nvSpPr>
        <dsp:cNvPr id="0" name=""/>
        <dsp:cNvSpPr/>
      </dsp:nvSpPr>
      <dsp:spPr>
        <a:xfrm rot="10800000">
          <a:off x="616996" y="358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DA	Data Act</a:t>
          </a:r>
        </a:p>
      </dsp:txBody>
      <dsp:txXfrm rot="10800000">
        <a:off x="657463" y="358"/>
        <a:ext cx="2248443" cy="161867"/>
      </dsp:txXfrm>
    </dsp:sp>
    <dsp:sp modelId="{6D66FFAF-C2C6-48C3-A583-501EAD62F829}">
      <dsp:nvSpPr>
        <dsp:cNvPr id="0" name=""/>
        <dsp:cNvSpPr/>
      </dsp:nvSpPr>
      <dsp:spPr>
        <a:xfrm>
          <a:off x="536063" y="358"/>
          <a:ext cx="161867" cy="16186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DFFC5-B36C-483B-B627-1053F535D2F6}">
      <dsp:nvSpPr>
        <dsp:cNvPr id="0" name=""/>
        <dsp:cNvSpPr/>
      </dsp:nvSpPr>
      <dsp:spPr>
        <a:xfrm rot="10800000">
          <a:off x="616996" y="203595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DMA	Digital Markets Act</a:t>
          </a:r>
        </a:p>
      </dsp:txBody>
      <dsp:txXfrm rot="10800000">
        <a:off x="657463" y="203595"/>
        <a:ext cx="2248443" cy="161867"/>
      </dsp:txXfrm>
    </dsp:sp>
    <dsp:sp modelId="{9CE50C85-417F-4330-A726-738E569DC0C8}">
      <dsp:nvSpPr>
        <dsp:cNvPr id="0" name=""/>
        <dsp:cNvSpPr/>
      </dsp:nvSpPr>
      <dsp:spPr>
        <a:xfrm>
          <a:off x="536063" y="203595"/>
          <a:ext cx="161867" cy="16186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744B1-D607-4710-ACDC-298E9C021BBE}">
      <dsp:nvSpPr>
        <dsp:cNvPr id="0" name=""/>
        <dsp:cNvSpPr/>
      </dsp:nvSpPr>
      <dsp:spPr>
        <a:xfrm rot="10800000">
          <a:off x="616996" y="406831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DGA	Data Governance Act</a:t>
          </a:r>
        </a:p>
      </dsp:txBody>
      <dsp:txXfrm rot="10800000">
        <a:off x="657463" y="406831"/>
        <a:ext cx="2248443" cy="161867"/>
      </dsp:txXfrm>
    </dsp:sp>
    <dsp:sp modelId="{9C6A88FD-F2E8-43E4-AA04-7DF7162F0FE0}">
      <dsp:nvSpPr>
        <dsp:cNvPr id="0" name=""/>
        <dsp:cNvSpPr/>
      </dsp:nvSpPr>
      <dsp:spPr>
        <a:xfrm>
          <a:off x="536063" y="406831"/>
          <a:ext cx="161867" cy="16186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A44E-44DD-4187-A483-F06B65E297A4}">
      <dsp:nvSpPr>
        <dsp:cNvPr id="0" name=""/>
        <dsp:cNvSpPr/>
      </dsp:nvSpPr>
      <dsp:spPr>
        <a:xfrm rot="10800000">
          <a:off x="616996" y="610068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ODD	Open Data Directive</a:t>
          </a:r>
        </a:p>
      </dsp:txBody>
      <dsp:txXfrm rot="10800000">
        <a:off x="657463" y="610068"/>
        <a:ext cx="2248443" cy="161867"/>
      </dsp:txXfrm>
    </dsp:sp>
    <dsp:sp modelId="{F7FC4861-5F14-4AB4-9F38-D5BBF8D78152}">
      <dsp:nvSpPr>
        <dsp:cNvPr id="0" name=""/>
        <dsp:cNvSpPr/>
      </dsp:nvSpPr>
      <dsp:spPr>
        <a:xfrm>
          <a:off x="536063" y="610068"/>
          <a:ext cx="161867" cy="161867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6A830-9C34-4B19-86AF-F65289C1E72F}">
      <dsp:nvSpPr>
        <dsp:cNvPr id="0" name=""/>
        <dsp:cNvSpPr/>
      </dsp:nvSpPr>
      <dsp:spPr>
        <a:xfrm rot="10800000">
          <a:off x="616996" y="813305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FFoD	Free Flow of Data Regulation</a:t>
          </a:r>
        </a:p>
      </dsp:txBody>
      <dsp:txXfrm rot="10800000">
        <a:off x="657463" y="813305"/>
        <a:ext cx="2248443" cy="161867"/>
      </dsp:txXfrm>
    </dsp:sp>
    <dsp:sp modelId="{34B59A54-CD35-4D9E-A55B-5F76350F996F}">
      <dsp:nvSpPr>
        <dsp:cNvPr id="0" name=""/>
        <dsp:cNvSpPr/>
      </dsp:nvSpPr>
      <dsp:spPr>
        <a:xfrm>
          <a:off x="536063" y="813305"/>
          <a:ext cx="161867" cy="16186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C098B-4EB2-440B-9C74-CC14FC84A90E}">
      <dsp:nvSpPr>
        <dsp:cNvPr id="0" name=""/>
        <dsp:cNvSpPr/>
      </dsp:nvSpPr>
      <dsp:spPr>
        <a:xfrm rot="10800000">
          <a:off x="616996" y="1016541"/>
          <a:ext cx="2288910" cy="161867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1379" tIns="30480" rIns="56896" bIns="30480" numCol="1" spcCol="1270" anchor="ctr" anchorCtr="0">
          <a:noAutofit/>
        </a:bodyPr>
        <a:lstStyle/>
        <a:p>
          <a:pPr lvl="0" algn="just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ysClr val="windowText" lastClr="000000"/>
              </a:solidFill>
            </a:rPr>
            <a:t>GDPR	General Data Protection Regulation</a:t>
          </a:r>
        </a:p>
      </dsp:txBody>
      <dsp:txXfrm rot="10800000">
        <a:off x="657463" y="1016541"/>
        <a:ext cx="2248443" cy="161867"/>
      </dsp:txXfrm>
    </dsp:sp>
    <dsp:sp modelId="{44AE0D52-4A55-4373-9A5B-FB3B82855066}">
      <dsp:nvSpPr>
        <dsp:cNvPr id="0" name=""/>
        <dsp:cNvSpPr/>
      </dsp:nvSpPr>
      <dsp:spPr>
        <a:xfrm>
          <a:off x="536063" y="1016541"/>
          <a:ext cx="161867" cy="16186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509A-BCCB-49E6-A6F5-0A5F2CBA3BFB}">
      <dsp:nvSpPr>
        <dsp:cNvPr id="0" name=""/>
        <dsp:cNvSpPr/>
      </dsp:nvSpPr>
      <dsp:spPr>
        <a:xfrm>
          <a:off x="1831883" y="1305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1" kern="1200" dirty="0">
              <a:solidFill>
                <a:schemeClr val="bg1">
                  <a:lumMod val="95000"/>
                </a:schemeClr>
              </a:solidFill>
            </a:rPr>
            <a:t>Geospatial</a:t>
          </a:r>
          <a:endParaRPr lang="fr-BE" sz="2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868982" y="38404"/>
        <a:ext cx="1986670" cy="685788"/>
      </dsp:txXfrm>
    </dsp:sp>
    <dsp:sp modelId="{947C34FF-7F37-4F70-BC61-FC95C1378C13}">
      <dsp:nvSpPr>
        <dsp:cNvPr id="0" name=""/>
        <dsp:cNvSpPr/>
      </dsp:nvSpPr>
      <dsp:spPr>
        <a:xfrm>
          <a:off x="1831883" y="799291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>
              <a:solidFill>
                <a:schemeClr val="accent4"/>
              </a:solidFill>
            </a:rPr>
            <a:t>Earth observation and environment </a:t>
          </a:r>
          <a:endParaRPr lang="fr-BE" sz="1700" b="1" kern="1200" dirty="0">
            <a:solidFill>
              <a:schemeClr val="accent4"/>
            </a:solidFill>
          </a:endParaRPr>
        </a:p>
      </dsp:txBody>
      <dsp:txXfrm>
        <a:off x="1868982" y="836390"/>
        <a:ext cx="1986670" cy="685788"/>
      </dsp:txXfrm>
    </dsp:sp>
    <dsp:sp modelId="{7AF32F7F-454E-4EFB-B9BD-5BC70F59A22B}">
      <dsp:nvSpPr>
        <dsp:cNvPr id="0" name=""/>
        <dsp:cNvSpPr/>
      </dsp:nvSpPr>
      <dsp:spPr>
        <a:xfrm>
          <a:off x="1831883" y="1597277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>
              <a:solidFill>
                <a:schemeClr val="accent4"/>
              </a:solidFill>
            </a:rPr>
            <a:t>Meteorological</a:t>
          </a:r>
          <a:endParaRPr lang="fr-BE" sz="1700" b="1" kern="1200" dirty="0">
            <a:solidFill>
              <a:schemeClr val="accent4"/>
            </a:solidFill>
          </a:endParaRPr>
        </a:p>
      </dsp:txBody>
      <dsp:txXfrm>
        <a:off x="1868982" y="1634376"/>
        <a:ext cx="1986670" cy="685788"/>
      </dsp:txXfrm>
    </dsp:sp>
    <dsp:sp modelId="{E01DF3C7-4DCC-45D3-A46C-57C2B254EC07}">
      <dsp:nvSpPr>
        <dsp:cNvPr id="0" name=""/>
        <dsp:cNvSpPr/>
      </dsp:nvSpPr>
      <dsp:spPr>
        <a:xfrm>
          <a:off x="1831883" y="2395263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>
              <a:solidFill>
                <a:schemeClr val="accent4"/>
              </a:solidFill>
            </a:rPr>
            <a:t>Statistics</a:t>
          </a:r>
          <a:r>
            <a:rPr lang="en-GB" sz="1700" i="1" kern="1200" dirty="0"/>
            <a:t> </a:t>
          </a:r>
          <a:endParaRPr lang="fr-BE" sz="1700" kern="1200" dirty="0"/>
        </a:p>
      </dsp:txBody>
      <dsp:txXfrm>
        <a:off x="1868982" y="2432362"/>
        <a:ext cx="1986670" cy="685788"/>
      </dsp:txXfrm>
    </dsp:sp>
    <dsp:sp modelId="{68B4CE13-14D9-4622-81FD-724E353FF1C3}">
      <dsp:nvSpPr>
        <dsp:cNvPr id="0" name=""/>
        <dsp:cNvSpPr/>
      </dsp:nvSpPr>
      <dsp:spPr>
        <a:xfrm>
          <a:off x="1831883" y="3193249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>
              <a:solidFill>
                <a:schemeClr val="accent4"/>
              </a:solidFill>
            </a:rPr>
            <a:t>Companies and company ownership</a:t>
          </a:r>
          <a:endParaRPr lang="fr-BE" sz="1700" b="1" kern="1200" dirty="0">
            <a:solidFill>
              <a:schemeClr val="accent4"/>
            </a:solidFill>
          </a:endParaRPr>
        </a:p>
      </dsp:txBody>
      <dsp:txXfrm>
        <a:off x="1868982" y="3230348"/>
        <a:ext cx="1986670" cy="685788"/>
      </dsp:txXfrm>
    </dsp:sp>
    <dsp:sp modelId="{1A55D17C-195E-4425-A62E-7047EA18FA86}">
      <dsp:nvSpPr>
        <dsp:cNvPr id="0" name=""/>
        <dsp:cNvSpPr/>
      </dsp:nvSpPr>
      <dsp:spPr>
        <a:xfrm>
          <a:off x="1831883" y="3991235"/>
          <a:ext cx="2060868" cy="75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>
              <a:solidFill>
                <a:schemeClr val="accent4"/>
              </a:solidFill>
            </a:rPr>
            <a:t>Mobility</a:t>
          </a:r>
          <a:endParaRPr lang="fr-BE" sz="1700" b="1" kern="1200" dirty="0">
            <a:solidFill>
              <a:schemeClr val="accent4"/>
            </a:solidFill>
          </a:endParaRPr>
        </a:p>
      </dsp:txBody>
      <dsp:txXfrm>
        <a:off x="1868982" y="4028334"/>
        <a:ext cx="1986670" cy="685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96ACB-6C62-4914-9073-10B90387CCD8}">
      <dsp:nvSpPr>
        <dsp:cNvPr id="0" name=""/>
        <dsp:cNvSpPr/>
      </dsp:nvSpPr>
      <dsp:spPr>
        <a:xfrm>
          <a:off x="1229697" y="157107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Green Deal</a:t>
          </a:r>
        </a:p>
      </dsp:txBody>
      <dsp:txXfrm>
        <a:off x="1229697" y="157107"/>
        <a:ext cx="2555327" cy="798539"/>
      </dsp:txXfrm>
    </dsp:sp>
    <dsp:sp modelId="{28F988C9-9CA4-4A3E-8839-9C0CBF8CA4B9}">
      <dsp:nvSpPr>
        <dsp:cNvPr id="0" name=""/>
        <dsp:cNvSpPr/>
      </dsp:nvSpPr>
      <dsp:spPr>
        <a:xfrm>
          <a:off x="1018327" y="68057"/>
          <a:ext cx="768773" cy="7858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84801-5FF0-4A63-84B2-2906E2A63734}">
      <dsp:nvSpPr>
        <dsp:cNvPr id="0" name=""/>
        <dsp:cNvSpPr/>
      </dsp:nvSpPr>
      <dsp:spPr>
        <a:xfrm>
          <a:off x="4120608" y="157107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Smart communities</a:t>
          </a:r>
        </a:p>
      </dsp:txBody>
      <dsp:txXfrm>
        <a:off x="4120608" y="157107"/>
        <a:ext cx="2555327" cy="798539"/>
      </dsp:txXfrm>
    </dsp:sp>
    <dsp:sp modelId="{C8BDAC83-6825-4DC7-B4BE-61775E51C5DC}">
      <dsp:nvSpPr>
        <dsp:cNvPr id="0" name=""/>
        <dsp:cNvSpPr/>
      </dsp:nvSpPr>
      <dsp:spPr>
        <a:xfrm>
          <a:off x="3909238" y="68057"/>
          <a:ext cx="768773" cy="78587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E1072-DB19-483D-BE63-C330CB9A3B91}">
      <dsp:nvSpPr>
        <dsp:cNvPr id="0" name=""/>
        <dsp:cNvSpPr/>
      </dsp:nvSpPr>
      <dsp:spPr>
        <a:xfrm>
          <a:off x="7011519" y="157107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Agriculture</a:t>
          </a:r>
        </a:p>
      </dsp:txBody>
      <dsp:txXfrm>
        <a:off x="7011519" y="157107"/>
        <a:ext cx="2555327" cy="798539"/>
      </dsp:txXfrm>
    </dsp:sp>
    <dsp:sp modelId="{52D0F6F2-A456-4140-B293-95C05F296210}">
      <dsp:nvSpPr>
        <dsp:cNvPr id="0" name=""/>
        <dsp:cNvSpPr/>
      </dsp:nvSpPr>
      <dsp:spPr>
        <a:xfrm>
          <a:off x="6800150" y="68057"/>
          <a:ext cx="768773" cy="7858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AD0A-918C-4BB9-B951-9B27D018D8A3}">
      <dsp:nvSpPr>
        <dsp:cNvPr id="0" name=""/>
        <dsp:cNvSpPr/>
      </dsp:nvSpPr>
      <dsp:spPr>
        <a:xfrm>
          <a:off x="1229294" y="1136086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Mobility</a:t>
          </a:r>
          <a:endParaRPr lang="en-US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1229294" y="1136086"/>
        <a:ext cx="2555327" cy="798539"/>
      </dsp:txXfrm>
    </dsp:sp>
    <dsp:sp modelId="{CF45FF2E-549D-4F59-8005-6602CA7CEAC6}">
      <dsp:nvSpPr>
        <dsp:cNvPr id="0" name=""/>
        <dsp:cNvSpPr/>
      </dsp:nvSpPr>
      <dsp:spPr>
        <a:xfrm>
          <a:off x="1018730" y="1047035"/>
          <a:ext cx="767163" cy="78587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9BD9D-6994-4D92-BFB2-0ED43CEC8631}">
      <dsp:nvSpPr>
        <dsp:cNvPr id="0" name=""/>
        <dsp:cNvSpPr/>
      </dsp:nvSpPr>
      <dsp:spPr>
        <a:xfrm>
          <a:off x="4120206" y="1136086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Health - Genomics</a:t>
          </a:r>
        </a:p>
      </dsp:txBody>
      <dsp:txXfrm>
        <a:off x="4120206" y="1136086"/>
        <a:ext cx="2555327" cy="798539"/>
      </dsp:txXfrm>
    </dsp:sp>
    <dsp:sp modelId="{9BEF5D4E-A1A6-4C36-B6E2-DF1440C48DF3}">
      <dsp:nvSpPr>
        <dsp:cNvPr id="0" name=""/>
        <dsp:cNvSpPr/>
      </dsp:nvSpPr>
      <dsp:spPr>
        <a:xfrm>
          <a:off x="3908836" y="1047035"/>
          <a:ext cx="768773" cy="7858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C36A0-F8DA-486C-A9B9-F42325C385E1}">
      <dsp:nvSpPr>
        <dsp:cNvPr id="0" name=""/>
        <dsp:cNvSpPr/>
      </dsp:nvSpPr>
      <dsp:spPr>
        <a:xfrm>
          <a:off x="7011117" y="1136086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Health Cancer Images</a:t>
          </a:r>
        </a:p>
      </dsp:txBody>
      <dsp:txXfrm>
        <a:off x="7011117" y="1136086"/>
        <a:ext cx="2555327" cy="798539"/>
      </dsp:txXfrm>
    </dsp:sp>
    <dsp:sp modelId="{9AE2DCD1-8477-4F43-B63F-310361B97627}">
      <dsp:nvSpPr>
        <dsp:cNvPr id="0" name=""/>
        <dsp:cNvSpPr/>
      </dsp:nvSpPr>
      <dsp:spPr>
        <a:xfrm>
          <a:off x="6799747" y="1047035"/>
          <a:ext cx="768773" cy="78587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6309-5B8B-4089-A924-070BC568EF9C}">
      <dsp:nvSpPr>
        <dsp:cNvPr id="0" name=""/>
        <dsp:cNvSpPr/>
      </dsp:nvSpPr>
      <dsp:spPr>
        <a:xfrm>
          <a:off x="1229697" y="2115064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Skills</a:t>
          </a:r>
        </a:p>
      </dsp:txBody>
      <dsp:txXfrm>
        <a:off x="1229697" y="2115064"/>
        <a:ext cx="2555327" cy="798539"/>
      </dsp:txXfrm>
    </dsp:sp>
    <dsp:sp modelId="{49F9D24F-4D76-44D0-AEF3-60F04BAC8C65}">
      <dsp:nvSpPr>
        <dsp:cNvPr id="0" name=""/>
        <dsp:cNvSpPr/>
      </dsp:nvSpPr>
      <dsp:spPr>
        <a:xfrm>
          <a:off x="1018327" y="2026014"/>
          <a:ext cx="768773" cy="78587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A8C21-EA97-4B32-B96E-BD8930802EA5}">
      <dsp:nvSpPr>
        <dsp:cNvPr id="0" name=""/>
        <dsp:cNvSpPr/>
      </dsp:nvSpPr>
      <dsp:spPr>
        <a:xfrm>
          <a:off x="4120608" y="2115064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Manufacturing</a:t>
          </a:r>
        </a:p>
      </dsp:txBody>
      <dsp:txXfrm>
        <a:off x="4120608" y="2115064"/>
        <a:ext cx="2555327" cy="798539"/>
      </dsp:txXfrm>
    </dsp:sp>
    <dsp:sp modelId="{6DB8B06E-AEBA-4CEC-B440-6F9C3FBDACFD}">
      <dsp:nvSpPr>
        <dsp:cNvPr id="0" name=""/>
        <dsp:cNvSpPr/>
      </dsp:nvSpPr>
      <dsp:spPr>
        <a:xfrm>
          <a:off x="3909238" y="2026014"/>
          <a:ext cx="768773" cy="785878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CC6CC-9E28-4DAF-B909-05B87902E086}">
      <dsp:nvSpPr>
        <dsp:cNvPr id="0" name=""/>
        <dsp:cNvSpPr/>
      </dsp:nvSpPr>
      <dsp:spPr>
        <a:xfrm>
          <a:off x="7011519" y="2115064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Public Procurements</a:t>
          </a:r>
        </a:p>
      </dsp:txBody>
      <dsp:txXfrm>
        <a:off x="7011519" y="2115064"/>
        <a:ext cx="2555327" cy="798539"/>
      </dsp:txXfrm>
    </dsp:sp>
    <dsp:sp modelId="{FDAE48A1-2FBF-4F42-AB0A-D7431290F834}">
      <dsp:nvSpPr>
        <dsp:cNvPr id="0" name=""/>
        <dsp:cNvSpPr/>
      </dsp:nvSpPr>
      <dsp:spPr>
        <a:xfrm>
          <a:off x="6800150" y="2026014"/>
          <a:ext cx="768773" cy="78587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B8F8C-4D5F-41C1-BA74-8AF258E384A5}">
      <dsp:nvSpPr>
        <dsp:cNvPr id="0" name=""/>
        <dsp:cNvSpPr/>
      </dsp:nvSpPr>
      <dsp:spPr>
        <a:xfrm>
          <a:off x="1229697" y="3094043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Security data space for innovation </a:t>
          </a:r>
        </a:p>
      </dsp:txBody>
      <dsp:txXfrm>
        <a:off x="1229697" y="3094043"/>
        <a:ext cx="2555327" cy="798539"/>
      </dsp:txXfrm>
    </dsp:sp>
    <dsp:sp modelId="{29F0BD59-9734-4DBE-A276-08B08DF501F3}">
      <dsp:nvSpPr>
        <dsp:cNvPr id="0" name=""/>
        <dsp:cNvSpPr/>
      </dsp:nvSpPr>
      <dsp:spPr>
        <a:xfrm>
          <a:off x="1018327" y="3004993"/>
          <a:ext cx="768773" cy="785878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7994-082E-4FC9-A6B3-E206544A21BF}">
      <dsp:nvSpPr>
        <dsp:cNvPr id="0" name=""/>
        <dsp:cNvSpPr/>
      </dsp:nvSpPr>
      <dsp:spPr>
        <a:xfrm>
          <a:off x="4120608" y="3094043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Financial</a:t>
          </a:r>
        </a:p>
      </dsp:txBody>
      <dsp:txXfrm>
        <a:off x="4120608" y="3094043"/>
        <a:ext cx="2555327" cy="798539"/>
      </dsp:txXfrm>
    </dsp:sp>
    <dsp:sp modelId="{3C6380E7-D6F8-4344-88E5-62E2977BAEDB}">
      <dsp:nvSpPr>
        <dsp:cNvPr id="0" name=""/>
        <dsp:cNvSpPr/>
      </dsp:nvSpPr>
      <dsp:spPr>
        <a:xfrm>
          <a:off x="3909238" y="3004993"/>
          <a:ext cx="768773" cy="78587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345A1-9DFF-45ED-8076-4CC46C53BEDA}">
      <dsp:nvSpPr>
        <dsp:cNvPr id="0" name=""/>
        <dsp:cNvSpPr/>
      </dsp:nvSpPr>
      <dsp:spPr>
        <a:xfrm>
          <a:off x="7011519" y="3094043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Tourism</a:t>
          </a:r>
        </a:p>
      </dsp:txBody>
      <dsp:txXfrm>
        <a:off x="7011519" y="3094043"/>
        <a:ext cx="2555327" cy="798539"/>
      </dsp:txXfrm>
    </dsp:sp>
    <dsp:sp modelId="{B31CBC4A-742F-45C6-9653-A6C1ABB06783}">
      <dsp:nvSpPr>
        <dsp:cNvPr id="0" name=""/>
        <dsp:cNvSpPr/>
      </dsp:nvSpPr>
      <dsp:spPr>
        <a:xfrm>
          <a:off x="6800150" y="3004993"/>
          <a:ext cx="768773" cy="785878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B222E-450D-4A2D-972D-6AEA87A9E281}">
      <dsp:nvSpPr>
        <dsp:cNvPr id="0" name=""/>
        <dsp:cNvSpPr/>
      </dsp:nvSpPr>
      <dsp:spPr>
        <a:xfrm>
          <a:off x="1229697" y="4073021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Language</a:t>
          </a:r>
        </a:p>
      </dsp:txBody>
      <dsp:txXfrm>
        <a:off x="1229697" y="4073021"/>
        <a:ext cx="2555327" cy="798539"/>
      </dsp:txXfrm>
    </dsp:sp>
    <dsp:sp modelId="{88166061-86D2-4EE5-BFDB-E1B88269B4B9}">
      <dsp:nvSpPr>
        <dsp:cNvPr id="0" name=""/>
        <dsp:cNvSpPr/>
      </dsp:nvSpPr>
      <dsp:spPr>
        <a:xfrm>
          <a:off x="1018327" y="3983971"/>
          <a:ext cx="768773" cy="785878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F0F55-C08D-4EB4-A101-8F74162D75CA}">
      <dsp:nvSpPr>
        <dsp:cNvPr id="0" name=""/>
        <dsp:cNvSpPr/>
      </dsp:nvSpPr>
      <dsp:spPr>
        <a:xfrm>
          <a:off x="4120608" y="4073021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rebuchet MS" panose="020B0603020202020204"/>
              <a:ea typeface="+mn-ea"/>
              <a:cs typeface="+mn-cs"/>
            </a:rPr>
            <a:t>Cultural Heritage</a:t>
          </a:r>
        </a:p>
      </dsp:txBody>
      <dsp:txXfrm>
        <a:off x="4120608" y="4073021"/>
        <a:ext cx="2555327" cy="798539"/>
      </dsp:txXfrm>
    </dsp:sp>
    <dsp:sp modelId="{6AA5A0DD-6CCE-47D6-8406-ED6A2826AAE3}">
      <dsp:nvSpPr>
        <dsp:cNvPr id="0" name=""/>
        <dsp:cNvSpPr/>
      </dsp:nvSpPr>
      <dsp:spPr>
        <a:xfrm>
          <a:off x="3909238" y="3983971"/>
          <a:ext cx="768773" cy="785878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B75DD-05BB-4267-AD3D-F2FAC95469CB}">
      <dsp:nvSpPr>
        <dsp:cNvPr id="0" name=""/>
        <dsp:cNvSpPr/>
      </dsp:nvSpPr>
      <dsp:spPr>
        <a:xfrm>
          <a:off x="7011519" y="4073021"/>
          <a:ext cx="2555327" cy="798539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rebuchet MS" panose="020B0603020202020204"/>
              <a:ea typeface="+mn-ea"/>
              <a:cs typeface="+mn-cs"/>
            </a:rPr>
            <a:t>Media</a:t>
          </a:r>
        </a:p>
      </dsp:txBody>
      <dsp:txXfrm>
        <a:off x="7011519" y="4073021"/>
        <a:ext cx="2555327" cy="798539"/>
      </dsp:txXfrm>
    </dsp:sp>
    <dsp:sp modelId="{39C44911-AB49-4E84-A445-173E8CB5B37B}">
      <dsp:nvSpPr>
        <dsp:cNvPr id="0" name=""/>
        <dsp:cNvSpPr/>
      </dsp:nvSpPr>
      <dsp:spPr>
        <a:xfrm>
          <a:off x="6800150" y="3983971"/>
          <a:ext cx="768773" cy="785878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B2B5D-7F78-4B98-9AC3-27C141205757}" type="datetimeFigureOut">
              <a:rPr lang="en-IE" smtClean="0"/>
              <a:t>04/05/2022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7C6E-2576-41D6-A163-F9BACA6779A7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377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1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8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7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5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9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3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2532E-D217-4856-AC4A-1234DFA4B99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42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49"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11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92063-96C0-417B-AA94-CE54FDE8E986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0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4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9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0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6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6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‹N›</a:t>
            </a:fld>
            <a:endParaRPr/>
          </a:p>
        </p:txBody>
      </p:sp>
      <p:cxnSp>
        <p:nvCxnSpPr>
          <p:cNvPr id="37" name="Google Shape;37;p24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18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55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88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3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0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5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9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0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38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6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27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7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18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01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4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29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33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85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48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580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558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1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26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8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0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2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8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3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5F7B-A42A-4F7F-9A24-6599414FFCB8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1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747" y="6496411"/>
            <a:ext cx="47725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C7B7-D271-4DF8-9EDE-D45012F54F25}" type="slidenum">
              <a:rPr lang="fr-BE" smtClean="0"/>
              <a:t>‹N›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asktheeu.org/en/request/high_value_dataset_impact_analys#incoming-30453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-strategy.ec.europa.eu/en/activities/digital-programme" TargetMode="External"/><Relationship Id="rId3" Type="http://schemas.openxmlformats.org/officeDocument/2006/relationships/image" Target="../media/image53.png"/><Relationship Id="rId7" Type="http://schemas.openxmlformats.org/officeDocument/2006/relationships/hyperlink" Target="https://digital-strategy.ec.europa.eu/en/policies/data-ac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gital-strategy.ec.europa.eu/en/policies/data-governance-act" TargetMode="External"/><Relationship Id="rId5" Type="http://schemas.openxmlformats.org/officeDocument/2006/relationships/hyperlink" Target="https://digital-strategy.ec.europa.eu/en/policies/strategy-data" TargetMode="External"/><Relationship Id="rId4" Type="http://schemas.openxmlformats.org/officeDocument/2006/relationships/hyperlink" Target="https://ec.europa.eu/digital-single-market/en/open-data" TargetMode="External"/><Relationship Id="rId9" Type="http://schemas.openxmlformats.org/officeDocument/2006/relationships/hyperlink" Target="mailto:CNECT-G1@ec.europa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:52020PC0767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221829" y="2591275"/>
            <a:ext cx="7748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FORMAZIONE AGID – FORMEZ SULLA TRANSIZIONE DIGITALE DELLA PA </a:t>
            </a:r>
          </a:p>
        </p:txBody>
      </p:sp>
      <p:pic>
        <p:nvPicPr>
          <p:cNvPr id="11" name="Immagine 10" descr="Logo AgiD - Agenzia per l'Italia Digitale" title="Logo AgiD - Agenzia per l'Italia Digitale"/>
          <p:cNvPicPr/>
          <p:nvPr/>
        </p:nvPicPr>
        <p:blipFill>
          <a:blip r:embed="rId2"/>
          <a:srcRect l="-469" r="-469"/>
          <a:stretch>
            <a:fillRect/>
          </a:stretch>
        </p:blipFill>
        <p:spPr>
          <a:xfrm>
            <a:off x="777822" y="458291"/>
            <a:ext cx="3913922" cy="92228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03" y="669593"/>
            <a:ext cx="2579623" cy="6477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58DA716-B8FB-474F-AA6C-0C08CC4F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0" y="6217920"/>
            <a:ext cx="6850380" cy="64008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8E0EB652-EDBF-4698-B2A8-295E88173A26}"/>
              </a:ext>
            </a:extLst>
          </p:cNvPr>
          <p:cNvSpPr/>
          <p:nvPr/>
        </p:nvSpPr>
        <p:spPr>
          <a:xfrm>
            <a:off x="2670810" y="5664838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7C866FAE-D4BE-46C1-95C8-353306521DD2}"/>
              </a:ext>
            </a:extLst>
          </p:cNvPr>
          <p:cNvSpPr txBox="1"/>
          <p:nvPr/>
        </p:nvSpPr>
        <p:spPr>
          <a:xfrm>
            <a:off x="2734783" y="4247935"/>
            <a:ext cx="7671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Progetto Informazione e formazione per la transizione digitale della PA nell'ambito del progetto «Italia Login – la casa del cittadino»</a:t>
            </a:r>
          </a:p>
          <a:p>
            <a:pPr algn="ctr">
              <a:spcBef>
                <a:spcPts val="1200"/>
              </a:spcBef>
            </a:pPr>
            <a:r>
              <a:rPr lang="it-IT" sz="16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 valere sul PON </a:t>
            </a:r>
            <a:r>
              <a:rPr lang="it-IT" sz="16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lang="it-IT" sz="16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 Capacità Istituzionale 2014-2020)</a:t>
            </a:r>
          </a:p>
        </p:txBody>
      </p:sp>
    </p:spTree>
    <p:extLst>
      <p:ext uri="{BB962C8B-B14F-4D97-AF65-F5344CB8AC3E}">
        <p14:creationId xmlns:p14="http://schemas.microsoft.com/office/powerpoint/2010/main" val="174359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04"/>
            <a:ext cx="12192000" cy="654696"/>
          </a:xfrm>
        </p:spPr>
        <p:txBody>
          <a:bodyPr/>
          <a:lstStyle/>
          <a:p>
            <a:pPr algn="ctr"/>
            <a:r>
              <a:rPr lang="pt-PT" sz="3200" dirty="0"/>
              <a:t>Data </a:t>
            </a:r>
            <a:r>
              <a:rPr lang="pt-PT" sz="3200" dirty="0" err="1"/>
              <a:t>Act</a:t>
            </a:r>
            <a:r>
              <a:rPr lang="pt-PT" sz="3200" dirty="0"/>
              <a:t>: Scope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rights</a:t>
            </a:r>
            <a:r>
              <a:rPr lang="pt-PT" sz="3200" dirty="0"/>
              <a:t> </a:t>
            </a:r>
            <a:r>
              <a:rPr lang="pt-PT" sz="3200" dirty="0" err="1"/>
              <a:t>and</a:t>
            </a:r>
            <a:r>
              <a:rPr lang="pt-PT" sz="3200" dirty="0"/>
              <a:t> </a:t>
            </a:r>
            <a:r>
              <a:rPr lang="pt-PT" sz="3200" dirty="0" err="1"/>
              <a:t>obligations</a:t>
            </a:r>
            <a:endParaRPr lang="en-GB" sz="3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CCF41A0-5FFE-45FE-94C0-35E9E15607CB}"/>
              </a:ext>
            </a:extLst>
          </p:cNvPr>
          <p:cNvSpPr/>
          <p:nvPr/>
        </p:nvSpPr>
        <p:spPr>
          <a:xfrm>
            <a:off x="1328269" y="821951"/>
            <a:ext cx="9412642" cy="2051878"/>
          </a:xfrm>
          <a:custGeom>
            <a:avLst/>
            <a:gdLst>
              <a:gd name="connsiteX0" fmla="*/ 215532 w 2052689"/>
              <a:gd name="connsiteY0" fmla="*/ 0 h 2907611"/>
              <a:gd name="connsiteX1" fmla="*/ 1837157 w 2052689"/>
              <a:gd name="connsiteY1" fmla="*/ 0 h 2907611"/>
              <a:gd name="connsiteX2" fmla="*/ 2052689 w 2052689"/>
              <a:gd name="connsiteY2" fmla="*/ 215532 h 2907611"/>
              <a:gd name="connsiteX3" fmla="*/ 2052689 w 2052689"/>
              <a:gd name="connsiteY3" fmla="*/ 2907611 h 2907611"/>
              <a:gd name="connsiteX4" fmla="*/ 2052689 w 2052689"/>
              <a:gd name="connsiteY4" fmla="*/ 2907611 h 2907611"/>
              <a:gd name="connsiteX5" fmla="*/ 0 w 2052689"/>
              <a:gd name="connsiteY5" fmla="*/ 2907611 h 2907611"/>
              <a:gd name="connsiteX6" fmla="*/ 0 w 2052689"/>
              <a:gd name="connsiteY6" fmla="*/ 2907611 h 2907611"/>
              <a:gd name="connsiteX7" fmla="*/ 0 w 2052689"/>
              <a:gd name="connsiteY7" fmla="*/ 215532 h 2907611"/>
              <a:gd name="connsiteX8" fmla="*/ 215532 w 2052689"/>
              <a:gd name="connsiteY8" fmla="*/ 0 h 29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689" h="2907611">
                <a:moveTo>
                  <a:pt x="1837156" y="2907611"/>
                </a:moveTo>
                <a:lnTo>
                  <a:pt x="215533" y="2907611"/>
                </a:lnTo>
                <a:cubicBezTo>
                  <a:pt x="96498" y="2907611"/>
                  <a:pt x="1" y="2811114"/>
                  <a:pt x="1" y="2692079"/>
                </a:cubicBezTo>
                <a:lnTo>
                  <a:pt x="1" y="0"/>
                </a:lnTo>
                <a:lnTo>
                  <a:pt x="1" y="0"/>
                </a:lnTo>
                <a:lnTo>
                  <a:pt x="2052688" y="0"/>
                </a:lnTo>
                <a:lnTo>
                  <a:pt x="2052688" y="0"/>
                </a:lnTo>
                <a:lnTo>
                  <a:pt x="2052688" y="2692079"/>
                </a:lnTo>
                <a:cubicBezTo>
                  <a:pt x="2052688" y="2811114"/>
                  <a:pt x="1956191" y="2907611"/>
                  <a:pt x="1837156" y="2907611"/>
                </a:cubicBez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1143" tIns="128016" rIns="191143" bIns="191143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b="1" i="0" kern="1200" dirty="0">
                <a:effectLst/>
                <a:latin typeface="+mj-lt"/>
                <a:ea typeface="+mj-ea"/>
                <a:cs typeface="+mj-cs"/>
              </a:rPr>
              <a:t>Better access to IoT data</a:t>
            </a:r>
          </a:p>
          <a:p>
            <a:pPr marL="87313" lvl="1" defTabSz="839788">
              <a:lnSpc>
                <a:spcPct val="90000"/>
              </a:lnSpc>
              <a:spcBef>
                <a:spcPct val="0"/>
              </a:spcBef>
            </a:pPr>
            <a:r>
              <a:rPr lang="en-GB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 of IoT objects</a:t>
            </a:r>
            <a:r>
              <a:rPr lang="en-GB" sz="1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allow access &amp; can use the data</a:t>
            </a:r>
          </a:p>
          <a:p>
            <a:pPr marL="87313" lvl="1" defTabSz="800100">
              <a:lnSpc>
                <a:spcPct val="90000"/>
              </a:lnSpc>
              <a:spcBef>
                <a:spcPct val="0"/>
              </a:spcBef>
            </a:pPr>
            <a:endParaRPr lang="en-GB" sz="1600" u="sng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lvl="1" defTabSz="800100">
              <a:lnSpc>
                <a:spcPct val="90000"/>
              </a:lnSpc>
              <a:spcBef>
                <a:spcPct val="0"/>
              </a:spcBef>
            </a:pPr>
            <a:r>
              <a:rPr lang="en-GB" sz="1600" u="sng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of IoT objects</a:t>
            </a:r>
            <a:r>
              <a:rPr lang="en-GB" sz="1600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right to access and port data</a:t>
            </a:r>
          </a:p>
          <a:p>
            <a:pPr marL="87313" lvl="1" defTabSz="800100">
              <a:lnSpc>
                <a:spcPct val="90000"/>
              </a:lnSpc>
              <a:spcBef>
                <a:spcPct val="0"/>
              </a:spcBef>
            </a:pPr>
            <a:endParaRPr lang="en-GB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lvl="1" defTabSz="800100">
              <a:lnSpc>
                <a:spcPct val="90000"/>
              </a:lnSpc>
              <a:spcBef>
                <a:spcPct val="0"/>
              </a:spcBef>
            </a:pPr>
            <a:r>
              <a:rPr lang="en-GB" sz="1600" u="sng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1600" u="sng" kern="1200" baseline="30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1600" u="sng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parties</a:t>
            </a:r>
            <a:r>
              <a:rPr lang="en-GB" sz="1600" u="none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use the data to offer services (SMEs get special conditions)</a:t>
            </a:r>
          </a:p>
          <a:p>
            <a:pPr lvl="1" defTabSz="800100">
              <a:lnSpc>
                <a:spcPct val="90000"/>
              </a:lnSpc>
              <a:spcBef>
                <a:spcPct val="0"/>
              </a:spcBef>
            </a:pPr>
            <a:endParaRPr lang="en-GB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defTabSz="800100">
              <a:lnSpc>
                <a:spcPct val="90000"/>
              </a:lnSpc>
              <a:spcBef>
                <a:spcPct val="0"/>
              </a:spcBef>
            </a:pPr>
            <a:r>
              <a:rPr lang="en-GB" sz="1400" b="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for IoT data also frame data sharing in other sectors</a:t>
            </a:r>
            <a:endParaRPr lang="en-GB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F5B8F3-14BB-4C84-A344-527A45D4E5B1}"/>
              </a:ext>
            </a:extLst>
          </p:cNvPr>
          <p:cNvSpPr/>
          <p:nvPr/>
        </p:nvSpPr>
        <p:spPr>
          <a:xfrm>
            <a:off x="1328269" y="3010601"/>
            <a:ext cx="2910196" cy="2096353"/>
          </a:xfrm>
          <a:custGeom>
            <a:avLst/>
            <a:gdLst>
              <a:gd name="connsiteX0" fmla="*/ 215532 w 2052689"/>
              <a:gd name="connsiteY0" fmla="*/ 0 h 2907611"/>
              <a:gd name="connsiteX1" fmla="*/ 1837157 w 2052689"/>
              <a:gd name="connsiteY1" fmla="*/ 0 h 2907611"/>
              <a:gd name="connsiteX2" fmla="*/ 2052689 w 2052689"/>
              <a:gd name="connsiteY2" fmla="*/ 215532 h 2907611"/>
              <a:gd name="connsiteX3" fmla="*/ 2052689 w 2052689"/>
              <a:gd name="connsiteY3" fmla="*/ 2907611 h 2907611"/>
              <a:gd name="connsiteX4" fmla="*/ 2052689 w 2052689"/>
              <a:gd name="connsiteY4" fmla="*/ 2907611 h 2907611"/>
              <a:gd name="connsiteX5" fmla="*/ 0 w 2052689"/>
              <a:gd name="connsiteY5" fmla="*/ 2907611 h 2907611"/>
              <a:gd name="connsiteX6" fmla="*/ 0 w 2052689"/>
              <a:gd name="connsiteY6" fmla="*/ 2907611 h 2907611"/>
              <a:gd name="connsiteX7" fmla="*/ 0 w 2052689"/>
              <a:gd name="connsiteY7" fmla="*/ 215532 h 2907611"/>
              <a:gd name="connsiteX8" fmla="*/ 215532 w 2052689"/>
              <a:gd name="connsiteY8" fmla="*/ 0 h 29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689" h="2907611">
                <a:moveTo>
                  <a:pt x="1837156" y="2907611"/>
                </a:moveTo>
                <a:lnTo>
                  <a:pt x="215533" y="2907611"/>
                </a:lnTo>
                <a:cubicBezTo>
                  <a:pt x="96498" y="2907611"/>
                  <a:pt x="1" y="2811114"/>
                  <a:pt x="1" y="2692079"/>
                </a:cubicBezTo>
                <a:lnTo>
                  <a:pt x="1" y="0"/>
                </a:lnTo>
                <a:lnTo>
                  <a:pt x="1" y="0"/>
                </a:lnTo>
                <a:lnTo>
                  <a:pt x="2052688" y="0"/>
                </a:lnTo>
                <a:lnTo>
                  <a:pt x="2052688" y="0"/>
                </a:lnTo>
                <a:lnTo>
                  <a:pt x="2052688" y="2692079"/>
                </a:lnTo>
                <a:cubicBezTo>
                  <a:pt x="2052688" y="2811114"/>
                  <a:pt x="1956191" y="2907611"/>
                  <a:pt x="1837156" y="290761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91143" tIns="128017" rIns="191143" bIns="191143" numCol="1" spcCol="1270" anchor="t" anchorCtr="0">
            <a:noAutofit/>
          </a:bodyPr>
          <a:lstStyle/>
          <a:p>
            <a:pPr marL="87313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dirty="0">
                <a:effectLst/>
                <a:latin typeface="Arial"/>
                <a:ea typeface="+mn-ea"/>
                <a:cs typeface="+mn-cs"/>
              </a:rPr>
              <a:t>Tackle         contractual    unfairness</a:t>
            </a:r>
            <a:endParaRPr lang="en-GB" sz="1050" u="sng" dirty="0">
              <a:solidFill>
                <a:schemeClr val="accent5"/>
              </a:solidFill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</a:t>
            </a:r>
            <a:r>
              <a:rPr lang="en-GB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prohibited from unilaterally imposing unfair contractual clauses related to data sharing on </a:t>
            </a:r>
            <a:r>
              <a:rPr lang="en-GB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756E33D-69DB-49D8-9572-5EE7E3888D26}"/>
              </a:ext>
            </a:extLst>
          </p:cNvPr>
          <p:cNvSpPr/>
          <p:nvPr/>
        </p:nvSpPr>
        <p:spPr>
          <a:xfrm>
            <a:off x="4518575" y="3010601"/>
            <a:ext cx="3087065" cy="2096353"/>
          </a:xfrm>
          <a:custGeom>
            <a:avLst/>
            <a:gdLst>
              <a:gd name="connsiteX0" fmla="*/ 215532 w 2052689"/>
              <a:gd name="connsiteY0" fmla="*/ 0 h 2907611"/>
              <a:gd name="connsiteX1" fmla="*/ 1837157 w 2052689"/>
              <a:gd name="connsiteY1" fmla="*/ 0 h 2907611"/>
              <a:gd name="connsiteX2" fmla="*/ 2052689 w 2052689"/>
              <a:gd name="connsiteY2" fmla="*/ 215532 h 2907611"/>
              <a:gd name="connsiteX3" fmla="*/ 2052689 w 2052689"/>
              <a:gd name="connsiteY3" fmla="*/ 2907611 h 2907611"/>
              <a:gd name="connsiteX4" fmla="*/ 2052689 w 2052689"/>
              <a:gd name="connsiteY4" fmla="*/ 2907611 h 2907611"/>
              <a:gd name="connsiteX5" fmla="*/ 0 w 2052689"/>
              <a:gd name="connsiteY5" fmla="*/ 2907611 h 2907611"/>
              <a:gd name="connsiteX6" fmla="*/ 0 w 2052689"/>
              <a:gd name="connsiteY6" fmla="*/ 2907611 h 2907611"/>
              <a:gd name="connsiteX7" fmla="*/ 0 w 2052689"/>
              <a:gd name="connsiteY7" fmla="*/ 215532 h 2907611"/>
              <a:gd name="connsiteX8" fmla="*/ 215532 w 2052689"/>
              <a:gd name="connsiteY8" fmla="*/ 0 h 29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689" h="2907611">
                <a:moveTo>
                  <a:pt x="1837156" y="2907611"/>
                </a:moveTo>
                <a:lnTo>
                  <a:pt x="215533" y="2907611"/>
                </a:lnTo>
                <a:cubicBezTo>
                  <a:pt x="96498" y="2907611"/>
                  <a:pt x="1" y="2811114"/>
                  <a:pt x="1" y="2692079"/>
                </a:cubicBezTo>
                <a:lnTo>
                  <a:pt x="1" y="0"/>
                </a:lnTo>
                <a:lnTo>
                  <a:pt x="1" y="0"/>
                </a:lnTo>
                <a:lnTo>
                  <a:pt x="2052688" y="0"/>
                </a:lnTo>
                <a:lnTo>
                  <a:pt x="2052688" y="0"/>
                </a:lnTo>
                <a:lnTo>
                  <a:pt x="2052688" y="2692079"/>
                </a:lnTo>
                <a:cubicBezTo>
                  <a:pt x="2052688" y="2811114"/>
                  <a:pt x="1956191" y="2907611"/>
                  <a:pt x="1837156" y="2907611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91143" tIns="128016" rIns="191144" bIns="191143" numCol="1" spcCol="1270" anchor="t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dirty="0">
                <a:effectLst/>
                <a:latin typeface="Arial"/>
                <a:ea typeface="+mn-ea"/>
                <a:cs typeface="+mn-cs"/>
              </a:rPr>
              <a:t>Make business      </a:t>
            </a:r>
            <a:r>
              <a:rPr lang="en-US" b="1" dirty="0">
                <a:latin typeface="Arial"/>
              </a:rPr>
              <a:t>    </a:t>
            </a:r>
            <a:r>
              <a:rPr lang="en-US" sz="1800" b="1" i="0" kern="1200" dirty="0">
                <a:effectLst/>
                <a:latin typeface="Arial"/>
                <a:ea typeface="+mn-ea"/>
                <a:cs typeface="+mn-cs"/>
              </a:rPr>
              <a:t>data available for        the common good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</a:t>
            </a:r>
            <a:r>
              <a:rPr lang="en-US" sz="1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must make data available to </a:t>
            </a:r>
            <a:r>
              <a:rPr lang="en-US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sector bodies</a:t>
            </a:r>
            <a:r>
              <a:rPr lang="en-US" sz="1400" b="0" i="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en-US" sz="1400" b="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 case of emergencies and other exceptional needs</a:t>
            </a:r>
            <a:endParaRPr lang="en-GB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212350C-A478-4C03-B913-6ABEBBC8D369}"/>
              </a:ext>
            </a:extLst>
          </p:cNvPr>
          <p:cNvSpPr/>
          <p:nvPr/>
        </p:nvSpPr>
        <p:spPr>
          <a:xfrm>
            <a:off x="7826376" y="3007173"/>
            <a:ext cx="2906203" cy="2104974"/>
          </a:xfrm>
          <a:custGeom>
            <a:avLst/>
            <a:gdLst>
              <a:gd name="connsiteX0" fmla="*/ 215532 w 2052689"/>
              <a:gd name="connsiteY0" fmla="*/ 0 h 2907611"/>
              <a:gd name="connsiteX1" fmla="*/ 1837157 w 2052689"/>
              <a:gd name="connsiteY1" fmla="*/ 0 h 2907611"/>
              <a:gd name="connsiteX2" fmla="*/ 2052689 w 2052689"/>
              <a:gd name="connsiteY2" fmla="*/ 215532 h 2907611"/>
              <a:gd name="connsiteX3" fmla="*/ 2052689 w 2052689"/>
              <a:gd name="connsiteY3" fmla="*/ 2907611 h 2907611"/>
              <a:gd name="connsiteX4" fmla="*/ 2052689 w 2052689"/>
              <a:gd name="connsiteY4" fmla="*/ 2907611 h 2907611"/>
              <a:gd name="connsiteX5" fmla="*/ 0 w 2052689"/>
              <a:gd name="connsiteY5" fmla="*/ 2907611 h 2907611"/>
              <a:gd name="connsiteX6" fmla="*/ 0 w 2052689"/>
              <a:gd name="connsiteY6" fmla="*/ 2907611 h 2907611"/>
              <a:gd name="connsiteX7" fmla="*/ 0 w 2052689"/>
              <a:gd name="connsiteY7" fmla="*/ 215532 h 2907611"/>
              <a:gd name="connsiteX8" fmla="*/ 215532 w 2052689"/>
              <a:gd name="connsiteY8" fmla="*/ 0 h 29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689" h="2907611">
                <a:moveTo>
                  <a:pt x="1837156" y="2907611"/>
                </a:moveTo>
                <a:lnTo>
                  <a:pt x="215533" y="2907611"/>
                </a:lnTo>
                <a:cubicBezTo>
                  <a:pt x="96498" y="2907611"/>
                  <a:pt x="1" y="2811114"/>
                  <a:pt x="1" y="2692079"/>
                </a:cubicBezTo>
                <a:lnTo>
                  <a:pt x="1" y="0"/>
                </a:lnTo>
                <a:lnTo>
                  <a:pt x="1" y="0"/>
                </a:lnTo>
                <a:lnTo>
                  <a:pt x="2052688" y="0"/>
                </a:lnTo>
                <a:lnTo>
                  <a:pt x="2052688" y="0"/>
                </a:lnTo>
                <a:lnTo>
                  <a:pt x="2052688" y="2692079"/>
                </a:lnTo>
                <a:cubicBezTo>
                  <a:pt x="2052688" y="2811114"/>
                  <a:pt x="1956191" y="2907611"/>
                  <a:pt x="1837156" y="2907611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91143" tIns="128016" rIns="191143" bIns="191143" numCol="1" spcCol="1270" anchor="t" anchorCtr="0">
            <a:no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dirty="0">
                <a:effectLst/>
                <a:latin typeface="Arial"/>
                <a:ea typeface="+mn-ea"/>
                <a:cs typeface="+mn-cs"/>
              </a:rPr>
              <a:t>Easier switching between</a:t>
            </a:r>
            <a:r>
              <a:rPr lang="en-US" sz="1800" b="1" kern="1200" dirty="0"/>
              <a:t> </a:t>
            </a:r>
            <a:r>
              <a:rPr lang="en-US" b="1" dirty="0"/>
              <a:t>               </a:t>
            </a:r>
            <a:r>
              <a:rPr lang="en-US" sz="1800" b="1" kern="1200" dirty="0"/>
              <a:t>cloud services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1600" u="sng" dirty="0">
              <a:solidFill>
                <a:schemeClr val="accent5"/>
              </a:solidFill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service providers </a:t>
            </a:r>
            <a:r>
              <a:rPr lang="en-US" sz="1400" b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ensure easy switching conditions for </a:t>
            </a:r>
            <a:r>
              <a:rPr lang="en-US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E501637-3B87-4F18-8D78-02285C245076}"/>
              </a:ext>
            </a:extLst>
          </p:cNvPr>
          <p:cNvSpPr/>
          <p:nvPr/>
        </p:nvSpPr>
        <p:spPr>
          <a:xfrm>
            <a:off x="1309768" y="5240297"/>
            <a:ext cx="9412642" cy="757646"/>
          </a:xfrm>
          <a:custGeom>
            <a:avLst/>
            <a:gdLst>
              <a:gd name="connsiteX0" fmla="*/ 215532 w 2052689"/>
              <a:gd name="connsiteY0" fmla="*/ 0 h 2907611"/>
              <a:gd name="connsiteX1" fmla="*/ 1837157 w 2052689"/>
              <a:gd name="connsiteY1" fmla="*/ 0 h 2907611"/>
              <a:gd name="connsiteX2" fmla="*/ 2052689 w 2052689"/>
              <a:gd name="connsiteY2" fmla="*/ 215532 h 2907611"/>
              <a:gd name="connsiteX3" fmla="*/ 2052689 w 2052689"/>
              <a:gd name="connsiteY3" fmla="*/ 2907611 h 2907611"/>
              <a:gd name="connsiteX4" fmla="*/ 2052689 w 2052689"/>
              <a:gd name="connsiteY4" fmla="*/ 2907611 h 2907611"/>
              <a:gd name="connsiteX5" fmla="*/ 0 w 2052689"/>
              <a:gd name="connsiteY5" fmla="*/ 2907611 h 2907611"/>
              <a:gd name="connsiteX6" fmla="*/ 0 w 2052689"/>
              <a:gd name="connsiteY6" fmla="*/ 2907611 h 2907611"/>
              <a:gd name="connsiteX7" fmla="*/ 0 w 2052689"/>
              <a:gd name="connsiteY7" fmla="*/ 215532 h 2907611"/>
              <a:gd name="connsiteX8" fmla="*/ 215532 w 2052689"/>
              <a:gd name="connsiteY8" fmla="*/ 0 h 29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689" h="2907611">
                <a:moveTo>
                  <a:pt x="1837156" y="2907611"/>
                </a:moveTo>
                <a:lnTo>
                  <a:pt x="215533" y="2907611"/>
                </a:lnTo>
                <a:cubicBezTo>
                  <a:pt x="96498" y="2907611"/>
                  <a:pt x="1" y="2811114"/>
                  <a:pt x="1" y="2692079"/>
                </a:cubicBezTo>
                <a:lnTo>
                  <a:pt x="1" y="0"/>
                </a:lnTo>
                <a:lnTo>
                  <a:pt x="1" y="0"/>
                </a:lnTo>
                <a:lnTo>
                  <a:pt x="2052688" y="0"/>
                </a:lnTo>
                <a:lnTo>
                  <a:pt x="2052688" y="0"/>
                </a:lnTo>
                <a:lnTo>
                  <a:pt x="2052688" y="2692079"/>
                </a:lnTo>
                <a:cubicBezTo>
                  <a:pt x="2052688" y="2811114"/>
                  <a:pt x="1956191" y="2907611"/>
                  <a:pt x="1837156" y="2907611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91143" tIns="128016" rIns="191142" bIns="191144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dirty="0">
                <a:effectLst/>
                <a:latin typeface="Arial"/>
                <a:ea typeface="+mn-ea"/>
                <a:cs typeface="+mn-cs"/>
              </a:rPr>
              <a:t>Facilitate data flows through technical standards and interoperability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The </a:t>
            </a:r>
            <a:r>
              <a:rPr lang="en-GB" sz="1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</a:t>
            </a:r>
            <a:r>
              <a:rPr lang="en-GB" sz="1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may adopt technical specifications if necessary to ensure interoperability</a:t>
            </a:r>
            <a:endParaRPr lang="en-GB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3E12F8F-2DFC-4439-A225-BD242D5F7DBF}"/>
              </a:ext>
            </a:extLst>
          </p:cNvPr>
          <p:cNvCxnSpPr>
            <a:cxnSpLocks/>
          </p:cNvCxnSpPr>
          <p:nvPr/>
        </p:nvCxnSpPr>
        <p:spPr>
          <a:xfrm>
            <a:off x="4683976" y="1517834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B0911D3-C16E-4AD8-8437-0D02D90AD769}"/>
              </a:ext>
            </a:extLst>
          </p:cNvPr>
          <p:cNvCxnSpPr>
            <a:cxnSpLocks/>
          </p:cNvCxnSpPr>
          <p:nvPr/>
        </p:nvCxnSpPr>
        <p:spPr>
          <a:xfrm>
            <a:off x="4683976" y="1959937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AutoShape 20" descr="How Do Gears Work? | Simple Machines Science Projects">
            <a:extLst>
              <a:ext uri="{FF2B5EF4-FFF2-40B4-BE49-F238E27FC236}">
                <a16:creationId xmlns:a16="http://schemas.microsoft.com/office/drawing/2014/main" xmlns="" id="{DD10A74E-8F90-4267-A81F-13D70A87C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Graphic 20" descr="Blender outline">
            <a:extLst>
              <a:ext uri="{FF2B5EF4-FFF2-40B4-BE49-F238E27FC236}">
                <a16:creationId xmlns:a16="http://schemas.microsoft.com/office/drawing/2014/main" xmlns="" id="{016F68BF-94B3-4519-A112-42D63508E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21946" y="1809790"/>
            <a:ext cx="914400" cy="914400"/>
          </a:xfrm>
          <a:prstGeom prst="rect">
            <a:avLst/>
          </a:prstGeom>
        </p:spPr>
      </p:pic>
      <p:pic>
        <p:nvPicPr>
          <p:cNvPr id="22" name="Graphic 21" descr="Washing Machine outline">
            <a:extLst>
              <a:ext uri="{FF2B5EF4-FFF2-40B4-BE49-F238E27FC236}">
                <a16:creationId xmlns:a16="http://schemas.microsoft.com/office/drawing/2014/main" xmlns="" id="{6D6BC2F8-C572-477C-887E-188229E82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7616" y="1888637"/>
            <a:ext cx="914400" cy="914400"/>
          </a:xfrm>
          <a:prstGeom prst="rect">
            <a:avLst/>
          </a:prstGeom>
        </p:spPr>
      </p:pic>
      <p:pic>
        <p:nvPicPr>
          <p:cNvPr id="23" name="Graphic 22" descr="Robot Hand outline">
            <a:extLst>
              <a:ext uri="{FF2B5EF4-FFF2-40B4-BE49-F238E27FC236}">
                <a16:creationId xmlns:a16="http://schemas.microsoft.com/office/drawing/2014/main" xmlns="" id="{54FD901C-91D0-490A-AA2C-43AE18A37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196275" y="997912"/>
            <a:ext cx="914400" cy="914400"/>
          </a:xfrm>
          <a:prstGeom prst="rect">
            <a:avLst/>
          </a:prstGeom>
        </p:spPr>
      </p:pic>
      <p:pic>
        <p:nvPicPr>
          <p:cNvPr id="25" name="Graphic 24" descr="Car Mechanic outline">
            <a:extLst>
              <a:ext uri="{FF2B5EF4-FFF2-40B4-BE49-F238E27FC236}">
                <a16:creationId xmlns:a16="http://schemas.microsoft.com/office/drawing/2014/main" xmlns="" id="{38C43025-7169-41B9-8781-00084757FC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79146" y="941653"/>
            <a:ext cx="914400" cy="914400"/>
          </a:xfrm>
          <a:prstGeom prst="rect">
            <a:avLst/>
          </a:prstGeom>
        </p:spPr>
      </p:pic>
      <p:pic>
        <p:nvPicPr>
          <p:cNvPr id="27" name="Graphic 26" descr="Contract outline">
            <a:extLst>
              <a:ext uri="{FF2B5EF4-FFF2-40B4-BE49-F238E27FC236}">
                <a16:creationId xmlns:a16="http://schemas.microsoft.com/office/drawing/2014/main" xmlns="" id="{01C65D52-877A-4B17-8718-1AC07A0AE9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24200" y="3031487"/>
            <a:ext cx="914400" cy="914400"/>
          </a:xfrm>
          <a:prstGeom prst="rect">
            <a:avLst/>
          </a:prstGeom>
        </p:spPr>
      </p:pic>
      <p:pic>
        <p:nvPicPr>
          <p:cNvPr id="28" name="Graphic 27" descr="Group of people outline">
            <a:extLst>
              <a:ext uri="{FF2B5EF4-FFF2-40B4-BE49-F238E27FC236}">
                <a16:creationId xmlns:a16="http://schemas.microsoft.com/office/drawing/2014/main" xmlns="" id="{5E6350C9-8D2C-4C66-87FD-8F3D5ECDAB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79016" y="3046454"/>
            <a:ext cx="801835" cy="80183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56DF39-34FD-471B-AEBF-20D6A3BBC958}"/>
              </a:ext>
            </a:extLst>
          </p:cNvPr>
          <p:cNvGrpSpPr/>
          <p:nvPr/>
        </p:nvGrpSpPr>
        <p:grpSpPr>
          <a:xfrm>
            <a:off x="9903379" y="3074391"/>
            <a:ext cx="768637" cy="768097"/>
            <a:chOff x="335127" y="2392879"/>
            <a:chExt cx="1644796" cy="1559299"/>
          </a:xfrm>
          <a:solidFill>
            <a:srgbClr val="208BA0"/>
          </a:solidFill>
        </p:grpSpPr>
        <p:grpSp>
          <p:nvGrpSpPr>
            <p:cNvPr id="34" name="Graphic 13" descr="Cloud Computing outline">
              <a:extLst>
                <a:ext uri="{FF2B5EF4-FFF2-40B4-BE49-F238E27FC236}">
                  <a16:creationId xmlns:a16="http://schemas.microsoft.com/office/drawing/2014/main" xmlns="" id="{75A91629-58DE-4D89-BCF0-72AD8B9A168B}"/>
                </a:ext>
              </a:extLst>
            </p:cNvPr>
            <p:cNvGrpSpPr/>
            <p:nvPr/>
          </p:nvGrpSpPr>
          <p:grpSpPr>
            <a:xfrm>
              <a:off x="335127" y="2392879"/>
              <a:ext cx="1255161" cy="795291"/>
              <a:chOff x="1154138" y="2654612"/>
              <a:chExt cx="667333" cy="266848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06021DA-06AD-488B-9C9E-D152BA949C2A}"/>
                  </a:ext>
                </a:extLst>
              </p:cNvPr>
              <p:cNvSpPr/>
              <p:nvPr/>
            </p:nvSpPr>
            <p:spPr>
              <a:xfrm>
                <a:off x="1154138" y="2654612"/>
                <a:ext cx="464413" cy="266848"/>
              </a:xfrm>
              <a:custGeom>
                <a:avLst/>
                <a:gdLst>
                  <a:gd name="connsiteX0" fmla="*/ 396543 w 464413"/>
                  <a:gd name="connsiteY0" fmla="*/ 132072 h 266848"/>
                  <a:gd name="connsiteX1" fmla="*/ 393096 w 464413"/>
                  <a:gd name="connsiteY1" fmla="*/ 132072 h 266848"/>
                  <a:gd name="connsiteX2" fmla="*/ 358268 w 464413"/>
                  <a:gd name="connsiteY2" fmla="*/ 64281 h 266848"/>
                  <a:gd name="connsiteX3" fmla="*/ 357723 w 464413"/>
                  <a:gd name="connsiteY3" fmla="*/ 63870 h 266848"/>
                  <a:gd name="connsiteX4" fmla="*/ 357143 w 464413"/>
                  <a:gd name="connsiteY4" fmla="*/ 63504 h 266848"/>
                  <a:gd name="connsiteX5" fmla="*/ 309214 w 464413"/>
                  <a:gd name="connsiteY5" fmla="*/ 48993 h 266848"/>
                  <a:gd name="connsiteX6" fmla="*/ 282789 w 464413"/>
                  <a:gd name="connsiteY6" fmla="*/ 52931 h 266848"/>
                  <a:gd name="connsiteX7" fmla="*/ 195271 w 464413"/>
                  <a:gd name="connsiteY7" fmla="*/ 1 h 266848"/>
                  <a:gd name="connsiteX8" fmla="*/ 173204 w 464413"/>
                  <a:gd name="connsiteY8" fmla="*/ 2367 h 266848"/>
                  <a:gd name="connsiteX9" fmla="*/ 172677 w 464413"/>
                  <a:gd name="connsiteY9" fmla="*/ 2456 h 266848"/>
                  <a:gd name="connsiteX10" fmla="*/ 172115 w 464413"/>
                  <a:gd name="connsiteY10" fmla="*/ 2582 h 266848"/>
                  <a:gd name="connsiteX11" fmla="*/ 95323 w 464413"/>
                  <a:gd name="connsiteY11" fmla="*/ 98422 h 266848"/>
                  <a:gd name="connsiteX12" fmla="*/ 95323 w 464413"/>
                  <a:gd name="connsiteY12" fmla="*/ 99913 h 266848"/>
                  <a:gd name="connsiteX13" fmla="*/ 83365 w 464413"/>
                  <a:gd name="connsiteY13" fmla="*/ 99020 h 266848"/>
                  <a:gd name="connsiteX14" fmla="*/ 16888 w 464413"/>
                  <a:gd name="connsiteY14" fmla="*/ 132786 h 266848"/>
                  <a:gd name="connsiteX15" fmla="*/ 7305 w 464413"/>
                  <a:gd name="connsiteY15" fmla="*/ 218714 h 266848"/>
                  <a:gd name="connsiteX16" fmla="*/ 7511 w 464413"/>
                  <a:gd name="connsiteY16" fmla="*/ 219187 h 266848"/>
                  <a:gd name="connsiteX17" fmla="*/ 7743 w 464413"/>
                  <a:gd name="connsiteY17" fmla="*/ 219660 h 266848"/>
                  <a:gd name="connsiteX18" fmla="*/ 78623 w 464413"/>
                  <a:gd name="connsiteY18" fmla="*/ 266777 h 266848"/>
                  <a:gd name="connsiteX19" fmla="*/ 79391 w 464413"/>
                  <a:gd name="connsiteY19" fmla="*/ 266848 h 266848"/>
                  <a:gd name="connsiteX20" fmla="*/ 395570 w 464413"/>
                  <a:gd name="connsiteY20" fmla="*/ 266848 h 266848"/>
                  <a:gd name="connsiteX21" fmla="*/ 464414 w 464413"/>
                  <a:gd name="connsiteY21" fmla="*/ 200710 h 266848"/>
                  <a:gd name="connsiteX22" fmla="*/ 464414 w 464413"/>
                  <a:gd name="connsiteY22" fmla="*/ 200353 h 266848"/>
                  <a:gd name="connsiteX23" fmla="*/ 464414 w 464413"/>
                  <a:gd name="connsiteY23" fmla="*/ 199996 h 266848"/>
                  <a:gd name="connsiteX24" fmla="*/ 396543 w 464413"/>
                  <a:gd name="connsiteY24" fmla="*/ 132072 h 266848"/>
                  <a:gd name="connsiteX25" fmla="*/ 395427 w 464413"/>
                  <a:gd name="connsiteY25" fmla="*/ 248988 h 266848"/>
                  <a:gd name="connsiteX26" fmla="*/ 80186 w 464413"/>
                  <a:gd name="connsiteY26" fmla="*/ 248988 h 266848"/>
                  <a:gd name="connsiteX27" fmla="*/ 23737 w 464413"/>
                  <a:gd name="connsiteY27" fmla="*/ 211712 h 266848"/>
                  <a:gd name="connsiteX28" fmla="*/ 31194 w 464413"/>
                  <a:gd name="connsiteY28" fmla="*/ 143538 h 266848"/>
                  <a:gd name="connsiteX29" fmla="*/ 83383 w 464413"/>
                  <a:gd name="connsiteY29" fmla="*/ 116917 h 266848"/>
                  <a:gd name="connsiteX30" fmla="*/ 94305 w 464413"/>
                  <a:gd name="connsiteY30" fmla="*/ 117676 h 266848"/>
                  <a:gd name="connsiteX31" fmla="*/ 113058 w 464413"/>
                  <a:gd name="connsiteY31" fmla="*/ 121159 h 266848"/>
                  <a:gd name="connsiteX32" fmla="*/ 113164 w 464413"/>
                  <a:gd name="connsiteY32" fmla="*/ 121089 h 266848"/>
                  <a:gd name="connsiteX33" fmla="*/ 113166 w 464413"/>
                  <a:gd name="connsiteY33" fmla="*/ 121069 h 266848"/>
                  <a:gd name="connsiteX34" fmla="*/ 113166 w 464413"/>
                  <a:gd name="connsiteY34" fmla="*/ 99851 h 266848"/>
                  <a:gd name="connsiteX35" fmla="*/ 176008 w 464413"/>
                  <a:gd name="connsiteY35" fmla="*/ 19969 h 266848"/>
                  <a:gd name="connsiteX36" fmla="*/ 195182 w 464413"/>
                  <a:gd name="connsiteY36" fmla="*/ 17843 h 266848"/>
                  <a:gd name="connsiteX37" fmla="*/ 267607 w 464413"/>
                  <a:gd name="connsiteY37" fmla="*/ 62576 h 266848"/>
                  <a:gd name="connsiteX38" fmla="*/ 273965 w 464413"/>
                  <a:gd name="connsiteY38" fmla="*/ 75283 h 266848"/>
                  <a:gd name="connsiteX39" fmla="*/ 274073 w 464413"/>
                  <a:gd name="connsiteY39" fmla="*/ 75283 h 266848"/>
                  <a:gd name="connsiteX40" fmla="*/ 287843 w 464413"/>
                  <a:gd name="connsiteY40" fmla="*/ 69988 h 266848"/>
                  <a:gd name="connsiteX41" fmla="*/ 309151 w 464413"/>
                  <a:gd name="connsiteY41" fmla="*/ 66791 h 266848"/>
                  <a:gd name="connsiteX42" fmla="*/ 347489 w 464413"/>
                  <a:gd name="connsiteY42" fmla="*/ 78507 h 266848"/>
                  <a:gd name="connsiteX43" fmla="*/ 375191 w 464413"/>
                  <a:gd name="connsiteY43" fmla="*/ 132893 h 266848"/>
                  <a:gd name="connsiteX44" fmla="*/ 375191 w 464413"/>
                  <a:gd name="connsiteY44" fmla="*/ 149861 h 266848"/>
                  <a:gd name="connsiteX45" fmla="*/ 375280 w 464413"/>
                  <a:gd name="connsiteY45" fmla="*/ 149950 h 266848"/>
                  <a:gd name="connsiteX46" fmla="*/ 396490 w 464413"/>
                  <a:gd name="connsiteY46" fmla="*/ 149950 h 266848"/>
                  <a:gd name="connsiteX47" fmla="*/ 446553 w 464413"/>
                  <a:gd name="connsiteY47" fmla="*/ 199906 h 266848"/>
                  <a:gd name="connsiteX48" fmla="*/ 446553 w 464413"/>
                  <a:gd name="connsiteY48" fmla="*/ 199996 h 266848"/>
                  <a:gd name="connsiteX49" fmla="*/ 395427 w 464413"/>
                  <a:gd name="connsiteY49" fmla="*/ 248988 h 26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64413" h="266848">
                    <a:moveTo>
                      <a:pt x="396543" y="132072"/>
                    </a:moveTo>
                    <a:lnTo>
                      <a:pt x="393096" y="132072"/>
                    </a:lnTo>
                    <a:cubicBezTo>
                      <a:pt x="392604" y="105303"/>
                      <a:pt x="379743" y="80270"/>
                      <a:pt x="358268" y="64281"/>
                    </a:cubicBezTo>
                    <a:lnTo>
                      <a:pt x="357723" y="63870"/>
                    </a:lnTo>
                    <a:lnTo>
                      <a:pt x="357143" y="63504"/>
                    </a:lnTo>
                    <a:cubicBezTo>
                      <a:pt x="342901" y="54144"/>
                      <a:pt x="326255" y="49103"/>
                      <a:pt x="309214" y="48993"/>
                    </a:cubicBezTo>
                    <a:cubicBezTo>
                      <a:pt x="300255" y="48935"/>
                      <a:pt x="291341" y="50264"/>
                      <a:pt x="282789" y="52931"/>
                    </a:cubicBezTo>
                    <a:cubicBezTo>
                      <a:pt x="265826" y="20294"/>
                      <a:pt x="232053" y="-132"/>
                      <a:pt x="195271" y="1"/>
                    </a:cubicBezTo>
                    <a:cubicBezTo>
                      <a:pt x="187862" y="167"/>
                      <a:pt x="180480" y="959"/>
                      <a:pt x="173204" y="2367"/>
                    </a:cubicBezTo>
                    <a:lnTo>
                      <a:pt x="172677" y="2456"/>
                    </a:lnTo>
                    <a:lnTo>
                      <a:pt x="172115" y="2582"/>
                    </a:lnTo>
                    <a:cubicBezTo>
                      <a:pt x="127372" y="12827"/>
                      <a:pt x="95567" y="52522"/>
                      <a:pt x="95323" y="98422"/>
                    </a:cubicBezTo>
                    <a:cubicBezTo>
                      <a:pt x="95323" y="98904"/>
                      <a:pt x="95323" y="99913"/>
                      <a:pt x="95323" y="99913"/>
                    </a:cubicBezTo>
                    <a:cubicBezTo>
                      <a:pt x="91375" y="99236"/>
                      <a:pt x="87370" y="98936"/>
                      <a:pt x="83365" y="99020"/>
                    </a:cubicBezTo>
                    <a:cubicBezTo>
                      <a:pt x="57100" y="99075"/>
                      <a:pt x="32424" y="111609"/>
                      <a:pt x="16888" y="132786"/>
                    </a:cubicBezTo>
                    <a:cubicBezTo>
                      <a:pt x="-1496" y="157634"/>
                      <a:pt x="-5153" y="190427"/>
                      <a:pt x="7305" y="218714"/>
                    </a:cubicBezTo>
                    <a:lnTo>
                      <a:pt x="7511" y="219187"/>
                    </a:lnTo>
                    <a:lnTo>
                      <a:pt x="7743" y="219660"/>
                    </a:lnTo>
                    <a:cubicBezTo>
                      <a:pt x="21481" y="246701"/>
                      <a:pt x="48372" y="264577"/>
                      <a:pt x="78623" y="266777"/>
                    </a:cubicBezTo>
                    <a:lnTo>
                      <a:pt x="79391" y="266848"/>
                    </a:lnTo>
                    <a:lnTo>
                      <a:pt x="395570" y="266848"/>
                    </a:lnTo>
                    <a:cubicBezTo>
                      <a:pt x="432392" y="266465"/>
                      <a:pt x="462556" y="237488"/>
                      <a:pt x="464414" y="200710"/>
                    </a:cubicBezTo>
                    <a:lnTo>
                      <a:pt x="464414" y="200353"/>
                    </a:lnTo>
                    <a:lnTo>
                      <a:pt x="464414" y="199996"/>
                    </a:lnTo>
                    <a:cubicBezTo>
                      <a:pt x="464418" y="162501"/>
                      <a:pt x="434038" y="132097"/>
                      <a:pt x="396543" y="132072"/>
                    </a:cubicBezTo>
                    <a:close/>
                    <a:moveTo>
                      <a:pt x="395427" y="248988"/>
                    </a:moveTo>
                    <a:lnTo>
                      <a:pt x="80186" y="248988"/>
                    </a:lnTo>
                    <a:cubicBezTo>
                      <a:pt x="56151" y="247273"/>
                      <a:pt x="34753" y="233143"/>
                      <a:pt x="23737" y="211712"/>
                    </a:cubicBezTo>
                    <a:cubicBezTo>
                      <a:pt x="13820" y="189294"/>
                      <a:pt x="16665" y="163282"/>
                      <a:pt x="31194" y="143538"/>
                    </a:cubicBezTo>
                    <a:cubicBezTo>
                      <a:pt x="43388" y="126895"/>
                      <a:pt x="62750" y="117018"/>
                      <a:pt x="83383" y="116917"/>
                    </a:cubicBezTo>
                    <a:cubicBezTo>
                      <a:pt x="87036" y="116923"/>
                      <a:pt x="90685" y="117177"/>
                      <a:pt x="94305" y="117676"/>
                    </a:cubicBezTo>
                    <a:lnTo>
                      <a:pt x="113058" y="121159"/>
                    </a:lnTo>
                    <a:cubicBezTo>
                      <a:pt x="113107" y="121168"/>
                      <a:pt x="113154" y="121137"/>
                      <a:pt x="113164" y="121089"/>
                    </a:cubicBezTo>
                    <a:cubicBezTo>
                      <a:pt x="113165" y="121083"/>
                      <a:pt x="113166" y="121076"/>
                      <a:pt x="113166" y="121069"/>
                    </a:cubicBezTo>
                    <a:lnTo>
                      <a:pt x="113166" y="99851"/>
                    </a:lnTo>
                    <a:cubicBezTo>
                      <a:pt x="112759" y="61771"/>
                      <a:pt x="138904" y="28538"/>
                      <a:pt x="176008" y="19969"/>
                    </a:cubicBezTo>
                    <a:cubicBezTo>
                      <a:pt x="182330" y="18737"/>
                      <a:pt x="188743" y="18026"/>
                      <a:pt x="195182" y="17843"/>
                    </a:cubicBezTo>
                    <a:cubicBezTo>
                      <a:pt x="225886" y="17696"/>
                      <a:pt x="253992" y="35055"/>
                      <a:pt x="267607" y="62576"/>
                    </a:cubicBezTo>
                    <a:lnTo>
                      <a:pt x="273965" y="75283"/>
                    </a:lnTo>
                    <a:cubicBezTo>
                      <a:pt x="273996" y="75311"/>
                      <a:pt x="274042" y="75311"/>
                      <a:pt x="274073" y="75283"/>
                    </a:cubicBezTo>
                    <a:lnTo>
                      <a:pt x="287843" y="69988"/>
                    </a:lnTo>
                    <a:cubicBezTo>
                      <a:pt x="294734" y="67811"/>
                      <a:pt x="301925" y="66732"/>
                      <a:pt x="309151" y="66791"/>
                    </a:cubicBezTo>
                    <a:cubicBezTo>
                      <a:pt x="322795" y="66907"/>
                      <a:pt x="336112" y="70976"/>
                      <a:pt x="347489" y="78507"/>
                    </a:cubicBezTo>
                    <a:cubicBezTo>
                      <a:pt x="364719" y="91306"/>
                      <a:pt x="374969" y="111430"/>
                      <a:pt x="375191" y="132893"/>
                    </a:cubicBezTo>
                    <a:lnTo>
                      <a:pt x="375191" y="149861"/>
                    </a:lnTo>
                    <a:cubicBezTo>
                      <a:pt x="375191" y="149910"/>
                      <a:pt x="375231" y="149950"/>
                      <a:pt x="375280" y="149950"/>
                    </a:cubicBezTo>
                    <a:lnTo>
                      <a:pt x="396490" y="149950"/>
                    </a:lnTo>
                    <a:cubicBezTo>
                      <a:pt x="424110" y="149921"/>
                      <a:pt x="446524" y="172287"/>
                      <a:pt x="446553" y="199906"/>
                    </a:cubicBezTo>
                    <a:cubicBezTo>
                      <a:pt x="446553" y="199936"/>
                      <a:pt x="446553" y="199966"/>
                      <a:pt x="446553" y="199996"/>
                    </a:cubicBezTo>
                    <a:cubicBezTo>
                      <a:pt x="445243" y="227320"/>
                      <a:pt x="422782" y="248843"/>
                      <a:pt x="395427" y="248988"/>
                    </a:cubicBezTo>
                    <a:close/>
                  </a:path>
                </a:pathLst>
              </a:custGeom>
              <a:grpFill/>
              <a:ln w="8334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rgbClr val="39BFD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25D06BC7-4735-451D-A711-9D092D137B38}"/>
                  </a:ext>
                </a:extLst>
              </p:cNvPr>
              <p:cNvSpPr/>
              <p:nvPr/>
            </p:nvSpPr>
            <p:spPr>
              <a:xfrm rot="4535971">
                <a:off x="1647173" y="2705480"/>
                <a:ext cx="163360" cy="185236"/>
              </a:xfrm>
              <a:custGeom>
                <a:avLst/>
                <a:gdLst>
                  <a:gd name="connsiteX0" fmla="*/ 26426 w 146592"/>
                  <a:gd name="connsiteY0" fmla="*/ 199138 h 206424"/>
                  <a:gd name="connsiteX1" fmla="*/ 17933 w 146592"/>
                  <a:gd name="connsiteY1" fmla="*/ 162291 h 206424"/>
                  <a:gd name="connsiteX2" fmla="*/ 118517 w 146592"/>
                  <a:gd name="connsiteY2" fmla="*/ 59896 h 206424"/>
                  <a:gd name="connsiteX3" fmla="*/ 120320 w 146592"/>
                  <a:gd name="connsiteY3" fmla="*/ 59896 h 206424"/>
                  <a:gd name="connsiteX4" fmla="*/ 121123 w 146592"/>
                  <a:gd name="connsiteY4" fmla="*/ 59896 h 206424"/>
                  <a:gd name="connsiteX5" fmla="*/ 121186 w 146592"/>
                  <a:gd name="connsiteY5" fmla="*/ 60048 h 206424"/>
                  <a:gd name="connsiteX6" fmla="*/ 74069 w 146592"/>
                  <a:gd name="connsiteY6" fmla="*/ 107164 h 206424"/>
                  <a:gd name="connsiteX7" fmla="*/ 86697 w 146592"/>
                  <a:gd name="connsiteY7" fmla="*/ 119792 h 206424"/>
                  <a:gd name="connsiteX8" fmla="*/ 146593 w 146592"/>
                  <a:gd name="connsiteY8" fmla="*/ 59896 h 206424"/>
                  <a:gd name="connsiteX9" fmla="*/ 86697 w 146592"/>
                  <a:gd name="connsiteY9" fmla="*/ 0 h 206424"/>
                  <a:gd name="connsiteX10" fmla="*/ 74069 w 146592"/>
                  <a:gd name="connsiteY10" fmla="*/ 12628 h 206424"/>
                  <a:gd name="connsiteX11" fmla="*/ 104057 w 146592"/>
                  <a:gd name="connsiteY11" fmla="*/ 42616 h 206424"/>
                  <a:gd name="connsiteX12" fmla="*/ 104004 w 146592"/>
                  <a:gd name="connsiteY12" fmla="*/ 42767 h 206424"/>
                  <a:gd name="connsiteX13" fmla="*/ 717 w 146592"/>
                  <a:gd name="connsiteY13" fmla="*/ 171720 h 206424"/>
                  <a:gd name="connsiteX14" fmla="*/ 10119 w 146592"/>
                  <a:gd name="connsiteY14" fmla="*/ 206425 h 2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592" h="206424">
                    <a:moveTo>
                      <a:pt x="26426" y="199138"/>
                    </a:moveTo>
                    <a:cubicBezTo>
                      <a:pt x="21222" y="187526"/>
                      <a:pt x="18338" y="175009"/>
                      <a:pt x="17933" y="162291"/>
                    </a:cubicBezTo>
                    <a:cubicBezTo>
                      <a:pt x="17433" y="106240"/>
                      <a:pt x="62465" y="60396"/>
                      <a:pt x="118517" y="59896"/>
                    </a:cubicBezTo>
                    <a:cubicBezTo>
                      <a:pt x="119118" y="59890"/>
                      <a:pt x="119719" y="59890"/>
                      <a:pt x="120320" y="59896"/>
                    </a:cubicBezTo>
                    <a:lnTo>
                      <a:pt x="121123" y="59896"/>
                    </a:lnTo>
                    <a:cubicBezTo>
                      <a:pt x="121239" y="59896"/>
                      <a:pt x="121266" y="59967"/>
                      <a:pt x="121186" y="60048"/>
                    </a:cubicBezTo>
                    <a:lnTo>
                      <a:pt x="74069" y="107164"/>
                    </a:lnTo>
                    <a:lnTo>
                      <a:pt x="86697" y="119792"/>
                    </a:lnTo>
                    <a:lnTo>
                      <a:pt x="146593" y="59896"/>
                    </a:lnTo>
                    <a:lnTo>
                      <a:pt x="86697" y="0"/>
                    </a:lnTo>
                    <a:lnTo>
                      <a:pt x="74069" y="12628"/>
                    </a:lnTo>
                    <a:lnTo>
                      <a:pt x="104057" y="42616"/>
                    </a:lnTo>
                    <a:cubicBezTo>
                      <a:pt x="104129" y="42687"/>
                      <a:pt x="104057" y="42758"/>
                      <a:pt x="104004" y="42767"/>
                    </a:cubicBezTo>
                    <a:cubicBezTo>
                      <a:pt x="39872" y="49855"/>
                      <a:pt x="-6371" y="107589"/>
                      <a:pt x="717" y="171720"/>
                    </a:cubicBezTo>
                    <a:cubicBezTo>
                      <a:pt x="2042" y="183704"/>
                      <a:pt x="5213" y="195411"/>
                      <a:pt x="10119" y="206425"/>
                    </a:cubicBezTo>
                    <a:close/>
                  </a:path>
                </a:pathLst>
              </a:custGeom>
              <a:grpFill/>
              <a:ln w="8334" cap="flat">
                <a:noFill/>
                <a:prstDash val="solid"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endParaRPr lang="en-GB" sz="1400" dirty="0">
                  <a:solidFill>
                    <a:schemeClr val="tx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67FCB89-268A-4FE7-B36F-89435367AE1C}"/>
                </a:ext>
              </a:extLst>
            </p:cNvPr>
            <p:cNvSpPr/>
            <p:nvPr/>
          </p:nvSpPr>
          <p:spPr>
            <a:xfrm>
              <a:off x="1106426" y="3156888"/>
              <a:ext cx="873497" cy="795290"/>
            </a:xfrm>
            <a:custGeom>
              <a:avLst/>
              <a:gdLst>
                <a:gd name="connsiteX0" fmla="*/ 396543 w 464413"/>
                <a:gd name="connsiteY0" fmla="*/ 132072 h 266848"/>
                <a:gd name="connsiteX1" fmla="*/ 393096 w 464413"/>
                <a:gd name="connsiteY1" fmla="*/ 132072 h 266848"/>
                <a:gd name="connsiteX2" fmla="*/ 358268 w 464413"/>
                <a:gd name="connsiteY2" fmla="*/ 64281 h 266848"/>
                <a:gd name="connsiteX3" fmla="*/ 357723 w 464413"/>
                <a:gd name="connsiteY3" fmla="*/ 63870 h 266848"/>
                <a:gd name="connsiteX4" fmla="*/ 357143 w 464413"/>
                <a:gd name="connsiteY4" fmla="*/ 63504 h 266848"/>
                <a:gd name="connsiteX5" fmla="*/ 309214 w 464413"/>
                <a:gd name="connsiteY5" fmla="*/ 48993 h 266848"/>
                <a:gd name="connsiteX6" fmla="*/ 282789 w 464413"/>
                <a:gd name="connsiteY6" fmla="*/ 52931 h 266848"/>
                <a:gd name="connsiteX7" fmla="*/ 195271 w 464413"/>
                <a:gd name="connsiteY7" fmla="*/ 1 h 266848"/>
                <a:gd name="connsiteX8" fmla="*/ 173204 w 464413"/>
                <a:gd name="connsiteY8" fmla="*/ 2367 h 266848"/>
                <a:gd name="connsiteX9" fmla="*/ 172677 w 464413"/>
                <a:gd name="connsiteY9" fmla="*/ 2456 h 266848"/>
                <a:gd name="connsiteX10" fmla="*/ 172115 w 464413"/>
                <a:gd name="connsiteY10" fmla="*/ 2582 h 266848"/>
                <a:gd name="connsiteX11" fmla="*/ 95323 w 464413"/>
                <a:gd name="connsiteY11" fmla="*/ 98422 h 266848"/>
                <a:gd name="connsiteX12" fmla="*/ 95323 w 464413"/>
                <a:gd name="connsiteY12" fmla="*/ 99913 h 266848"/>
                <a:gd name="connsiteX13" fmla="*/ 83365 w 464413"/>
                <a:gd name="connsiteY13" fmla="*/ 99020 h 266848"/>
                <a:gd name="connsiteX14" fmla="*/ 16888 w 464413"/>
                <a:gd name="connsiteY14" fmla="*/ 132786 h 266848"/>
                <a:gd name="connsiteX15" fmla="*/ 7305 w 464413"/>
                <a:gd name="connsiteY15" fmla="*/ 218714 h 266848"/>
                <a:gd name="connsiteX16" fmla="*/ 7511 w 464413"/>
                <a:gd name="connsiteY16" fmla="*/ 219187 h 266848"/>
                <a:gd name="connsiteX17" fmla="*/ 7743 w 464413"/>
                <a:gd name="connsiteY17" fmla="*/ 219660 h 266848"/>
                <a:gd name="connsiteX18" fmla="*/ 78623 w 464413"/>
                <a:gd name="connsiteY18" fmla="*/ 266777 h 266848"/>
                <a:gd name="connsiteX19" fmla="*/ 79391 w 464413"/>
                <a:gd name="connsiteY19" fmla="*/ 266848 h 266848"/>
                <a:gd name="connsiteX20" fmla="*/ 395570 w 464413"/>
                <a:gd name="connsiteY20" fmla="*/ 266848 h 266848"/>
                <a:gd name="connsiteX21" fmla="*/ 464414 w 464413"/>
                <a:gd name="connsiteY21" fmla="*/ 200710 h 266848"/>
                <a:gd name="connsiteX22" fmla="*/ 464414 w 464413"/>
                <a:gd name="connsiteY22" fmla="*/ 200353 h 266848"/>
                <a:gd name="connsiteX23" fmla="*/ 464414 w 464413"/>
                <a:gd name="connsiteY23" fmla="*/ 199996 h 266848"/>
                <a:gd name="connsiteX24" fmla="*/ 396543 w 464413"/>
                <a:gd name="connsiteY24" fmla="*/ 132072 h 266848"/>
                <a:gd name="connsiteX25" fmla="*/ 395427 w 464413"/>
                <a:gd name="connsiteY25" fmla="*/ 248988 h 266848"/>
                <a:gd name="connsiteX26" fmla="*/ 80186 w 464413"/>
                <a:gd name="connsiteY26" fmla="*/ 248988 h 266848"/>
                <a:gd name="connsiteX27" fmla="*/ 23737 w 464413"/>
                <a:gd name="connsiteY27" fmla="*/ 211712 h 266848"/>
                <a:gd name="connsiteX28" fmla="*/ 31194 w 464413"/>
                <a:gd name="connsiteY28" fmla="*/ 143538 h 266848"/>
                <a:gd name="connsiteX29" fmla="*/ 83383 w 464413"/>
                <a:gd name="connsiteY29" fmla="*/ 116917 h 266848"/>
                <a:gd name="connsiteX30" fmla="*/ 94305 w 464413"/>
                <a:gd name="connsiteY30" fmla="*/ 117676 h 266848"/>
                <a:gd name="connsiteX31" fmla="*/ 113058 w 464413"/>
                <a:gd name="connsiteY31" fmla="*/ 121159 h 266848"/>
                <a:gd name="connsiteX32" fmla="*/ 113164 w 464413"/>
                <a:gd name="connsiteY32" fmla="*/ 121089 h 266848"/>
                <a:gd name="connsiteX33" fmla="*/ 113166 w 464413"/>
                <a:gd name="connsiteY33" fmla="*/ 121069 h 266848"/>
                <a:gd name="connsiteX34" fmla="*/ 113166 w 464413"/>
                <a:gd name="connsiteY34" fmla="*/ 99851 h 266848"/>
                <a:gd name="connsiteX35" fmla="*/ 176008 w 464413"/>
                <a:gd name="connsiteY35" fmla="*/ 19969 h 266848"/>
                <a:gd name="connsiteX36" fmla="*/ 195182 w 464413"/>
                <a:gd name="connsiteY36" fmla="*/ 17843 h 266848"/>
                <a:gd name="connsiteX37" fmla="*/ 267607 w 464413"/>
                <a:gd name="connsiteY37" fmla="*/ 62576 h 266848"/>
                <a:gd name="connsiteX38" fmla="*/ 273965 w 464413"/>
                <a:gd name="connsiteY38" fmla="*/ 75283 h 266848"/>
                <a:gd name="connsiteX39" fmla="*/ 274073 w 464413"/>
                <a:gd name="connsiteY39" fmla="*/ 75283 h 266848"/>
                <a:gd name="connsiteX40" fmla="*/ 287843 w 464413"/>
                <a:gd name="connsiteY40" fmla="*/ 69988 h 266848"/>
                <a:gd name="connsiteX41" fmla="*/ 309151 w 464413"/>
                <a:gd name="connsiteY41" fmla="*/ 66791 h 266848"/>
                <a:gd name="connsiteX42" fmla="*/ 347489 w 464413"/>
                <a:gd name="connsiteY42" fmla="*/ 78507 h 266848"/>
                <a:gd name="connsiteX43" fmla="*/ 375191 w 464413"/>
                <a:gd name="connsiteY43" fmla="*/ 132893 h 266848"/>
                <a:gd name="connsiteX44" fmla="*/ 375191 w 464413"/>
                <a:gd name="connsiteY44" fmla="*/ 149861 h 266848"/>
                <a:gd name="connsiteX45" fmla="*/ 375280 w 464413"/>
                <a:gd name="connsiteY45" fmla="*/ 149950 h 266848"/>
                <a:gd name="connsiteX46" fmla="*/ 396490 w 464413"/>
                <a:gd name="connsiteY46" fmla="*/ 149950 h 266848"/>
                <a:gd name="connsiteX47" fmla="*/ 446553 w 464413"/>
                <a:gd name="connsiteY47" fmla="*/ 199906 h 266848"/>
                <a:gd name="connsiteX48" fmla="*/ 446553 w 464413"/>
                <a:gd name="connsiteY48" fmla="*/ 199996 h 266848"/>
                <a:gd name="connsiteX49" fmla="*/ 395427 w 464413"/>
                <a:gd name="connsiteY49" fmla="*/ 248988 h 26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64413" h="266848">
                  <a:moveTo>
                    <a:pt x="396543" y="132072"/>
                  </a:moveTo>
                  <a:lnTo>
                    <a:pt x="393096" y="132072"/>
                  </a:lnTo>
                  <a:cubicBezTo>
                    <a:pt x="392604" y="105303"/>
                    <a:pt x="379743" y="80270"/>
                    <a:pt x="358268" y="64281"/>
                  </a:cubicBezTo>
                  <a:lnTo>
                    <a:pt x="357723" y="63870"/>
                  </a:lnTo>
                  <a:lnTo>
                    <a:pt x="357143" y="63504"/>
                  </a:lnTo>
                  <a:cubicBezTo>
                    <a:pt x="342901" y="54144"/>
                    <a:pt x="326255" y="49103"/>
                    <a:pt x="309214" y="48993"/>
                  </a:cubicBezTo>
                  <a:cubicBezTo>
                    <a:pt x="300255" y="48935"/>
                    <a:pt x="291341" y="50264"/>
                    <a:pt x="282789" y="52931"/>
                  </a:cubicBezTo>
                  <a:cubicBezTo>
                    <a:pt x="265826" y="20294"/>
                    <a:pt x="232053" y="-132"/>
                    <a:pt x="195271" y="1"/>
                  </a:cubicBezTo>
                  <a:cubicBezTo>
                    <a:pt x="187862" y="167"/>
                    <a:pt x="180480" y="959"/>
                    <a:pt x="173204" y="2367"/>
                  </a:cubicBezTo>
                  <a:lnTo>
                    <a:pt x="172677" y="2456"/>
                  </a:lnTo>
                  <a:lnTo>
                    <a:pt x="172115" y="2582"/>
                  </a:lnTo>
                  <a:cubicBezTo>
                    <a:pt x="127372" y="12827"/>
                    <a:pt x="95567" y="52522"/>
                    <a:pt x="95323" y="98422"/>
                  </a:cubicBezTo>
                  <a:cubicBezTo>
                    <a:pt x="95323" y="98904"/>
                    <a:pt x="95323" y="99913"/>
                    <a:pt x="95323" y="99913"/>
                  </a:cubicBezTo>
                  <a:cubicBezTo>
                    <a:pt x="91375" y="99236"/>
                    <a:pt x="87370" y="98936"/>
                    <a:pt x="83365" y="99020"/>
                  </a:cubicBezTo>
                  <a:cubicBezTo>
                    <a:pt x="57100" y="99075"/>
                    <a:pt x="32424" y="111609"/>
                    <a:pt x="16888" y="132786"/>
                  </a:cubicBezTo>
                  <a:cubicBezTo>
                    <a:pt x="-1496" y="157634"/>
                    <a:pt x="-5153" y="190427"/>
                    <a:pt x="7305" y="218714"/>
                  </a:cubicBezTo>
                  <a:lnTo>
                    <a:pt x="7511" y="219187"/>
                  </a:lnTo>
                  <a:lnTo>
                    <a:pt x="7743" y="219660"/>
                  </a:lnTo>
                  <a:cubicBezTo>
                    <a:pt x="21481" y="246701"/>
                    <a:pt x="48372" y="264577"/>
                    <a:pt x="78623" y="266777"/>
                  </a:cubicBezTo>
                  <a:lnTo>
                    <a:pt x="79391" y="266848"/>
                  </a:lnTo>
                  <a:lnTo>
                    <a:pt x="395570" y="266848"/>
                  </a:lnTo>
                  <a:cubicBezTo>
                    <a:pt x="432392" y="266465"/>
                    <a:pt x="462556" y="237488"/>
                    <a:pt x="464414" y="200710"/>
                  </a:cubicBezTo>
                  <a:lnTo>
                    <a:pt x="464414" y="200353"/>
                  </a:lnTo>
                  <a:lnTo>
                    <a:pt x="464414" y="199996"/>
                  </a:lnTo>
                  <a:cubicBezTo>
                    <a:pt x="464418" y="162501"/>
                    <a:pt x="434038" y="132097"/>
                    <a:pt x="396543" y="132072"/>
                  </a:cubicBezTo>
                  <a:close/>
                  <a:moveTo>
                    <a:pt x="395427" y="248988"/>
                  </a:moveTo>
                  <a:lnTo>
                    <a:pt x="80186" y="248988"/>
                  </a:lnTo>
                  <a:cubicBezTo>
                    <a:pt x="56151" y="247273"/>
                    <a:pt x="34753" y="233143"/>
                    <a:pt x="23737" y="211712"/>
                  </a:cubicBezTo>
                  <a:cubicBezTo>
                    <a:pt x="13820" y="189294"/>
                    <a:pt x="16665" y="163282"/>
                    <a:pt x="31194" y="143538"/>
                  </a:cubicBezTo>
                  <a:cubicBezTo>
                    <a:pt x="43388" y="126895"/>
                    <a:pt x="62750" y="117018"/>
                    <a:pt x="83383" y="116917"/>
                  </a:cubicBezTo>
                  <a:cubicBezTo>
                    <a:pt x="87036" y="116923"/>
                    <a:pt x="90685" y="117177"/>
                    <a:pt x="94305" y="117676"/>
                  </a:cubicBezTo>
                  <a:lnTo>
                    <a:pt x="113058" y="121159"/>
                  </a:lnTo>
                  <a:cubicBezTo>
                    <a:pt x="113107" y="121168"/>
                    <a:pt x="113154" y="121137"/>
                    <a:pt x="113164" y="121089"/>
                  </a:cubicBezTo>
                  <a:cubicBezTo>
                    <a:pt x="113165" y="121083"/>
                    <a:pt x="113166" y="121076"/>
                    <a:pt x="113166" y="121069"/>
                  </a:cubicBezTo>
                  <a:lnTo>
                    <a:pt x="113166" y="99851"/>
                  </a:lnTo>
                  <a:cubicBezTo>
                    <a:pt x="112759" y="61771"/>
                    <a:pt x="138904" y="28538"/>
                    <a:pt x="176008" y="19969"/>
                  </a:cubicBezTo>
                  <a:cubicBezTo>
                    <a:pt x="182330" y="18737"/>
                    <a:pt x="188743" y="18026"/>
                    <a:pt x="195182" y="17843"/>
                  </a:cubicBezTo>
                  <a:cubicBezTo>
                    <a:pt x="225886" y="17696"/>
                    <a:pt x="253992" y="35055"/>
                    <a:pt x="267607" y="62576"/>
                  </a:cubicBezTo>
                  <a:lnTo>
                    <a:pt x="273965" y="75283"/>
                  </a:lnTo>
                  <a:cubicBezTo>
                    <a:pt x="273996" y="75311"/>
                    <a:pt x="274042" y="75311"/>
                    <a:pt x="274073" y="75283"/>
                  </a:cubicBezTo>
                  <a:lnTo>
                    <a:pt x="287843" y="69988"/>
                  </a:lnTo>
                  <a:cubicBezTo>
                    <a:pt x="294734" y="67811"/>
                    <a:pt x="301925" y="66732"/>
                    <a:pt x="309151" y="66791"/>
                  </a:cubicBezTo>
                  <a:cubicBezTo>
                    <a:pt x="322795" y="66907"/>
                    <a:pt x="336112" y="70976"/>
                    <a:pt x="347489" y="78507"/>
                  </a:cubicBezTo>
                  <a:cubicBezTo>
                    <a:pt x="364719" y="91306"/>
                    <a:pt x="374969" y="111430"/>
                    <a:pt x="375191" y="132893"/>
                  </a:cubicBezTo>
                  <a:lnTo>
                    <a:pt x="375191" y="149861"/>
                  </a:lnTo>
                  <a:cubicBezTo>
                    <a:pt x="375191" y="149910"/>
                    <a:pt x="375231" y="149950"/>
                    <a:pt x="375280" y="149950"/>
                  </a:cubicBezTo>
                  <a:lnTo>
                    <a:pt x="396490" y="149950"/>
                  </a:lnTo>
                  <a:cubicBezTo>
                    <a:pt x="424110" y="149921"/>
                    <a:pt x="446524" y="172287"/>
                    <a:pt x="446553" y="199906"/>
                  </a:cubicBezTo>
                  <a:cubicBezTo>
                    <a:pt x="446553" y="199936"/>
                    <a:pt x="446553" y="199966"/>
                    <a:pt x="446553" y="199996"/>
                  </a:cubicBezTo>
                  <a:cubicBezTo>
                    <a:pt x="445243" y="227320"/>
                    <a:pt x="422782" y="248843"/>
                    <a:pt x="395427" y="248988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endParaRPr lang="en-GB" sz="140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42" name="Graphic 41" descr="Circles with arrows outline">
            <a:extLst>
              <a:ext uri="{FF2B5EF4-FFF2-40B4-BE49-F238E27FC236}">
                <a16:creationId xmlns:a16="http://schemas.microsoft.com/office/drawing/2014/main" xmlns="" id="{6536D791-D43E-416A-BF02-FAD699293E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28269" y="5199252"/>
            <a:ext cx="652554" cy="6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xmlns="" id="{DEFC28FA-5124-4C1A-82B3-216DA3064E14}"/>
              </a:ext>
            </a:extLst>
          </p:cNvPr>
          <p:cNvSpPr txBox="1">
            <a:spLocks/>
          </p:cNvSpPr>
          <p:nvPr/>
        </p:nvSpPr>
        <p:spPr>
          <a:xfrm>
            <a:off x="988438" y="282679"/>
            <a:ext cx="11012552" cy="1099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034EA2"/>
              </a:buClr>
              <a:buFont typeface="Arial" panose="020B0604020202020204" pitchFamily="34" charset="0"/>
              <a:buNone/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Proportionate, limited and predictable </a:t>
            </a:r>
            <a:r>
              <a:rPr lang="en-GB" sz="2800" dirty="0">
                <a:latin typeface="Arial"/>
              </a:rPr>
              <a:t>business-to-government</a:t>
            </a:r>
            <a:r>
              <a:rPr lang="en-GB" sz="2800" dirty="0">
                <a:latin typeface="+mj-lt"/>
                <a:ea typeface="+mj-ea"/>
                <a:cs typeface="+mj-cs"/>
              </a:rPr>
              <a:t> rules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B01806-342D-4517-8414-6E21E1DAADA9}"/>
              </a:ext>
            </a:extLst>
          </p:cNvPr>
          <p:cNvSpPr txBox="1"/>
          <p:nvPr/>
        </p:nvSpPr>
        <p:spPr>
          <a:xfrm>
            <a:off x="2987678" y="1087073"/>
            <a:ext cx="6064118" cy="1889879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Data is requested based on an </a:t>
            </a:r>
            <a:r>
              <a:rPr lang="en-US" u="sng" dirty="0"/>
              <a:t>exceptional need:</a:t>
            </a:r>
            <a:endParaRPr lang="en-US" dirty="0"/>
          </a:p>
          <a:p>
            <a:pPr marL="623888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to respond to a public emergency (</a:t>
            </a:r>
            <a:r>
              <a:rPr lang="en-US" i="1" dirty="0"/>
              <a:t>free</a:t>
            </a:r>
            <a:r>
              <a:rPr lang="en-US" dirty="0"/>
              <a:t>)</a:t>
            </a:r>
          </a:p>
          <a:p>
            <a:pPr marL="623888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to prevent or to address the aftermath of a public emergency (</a:t>
            </a:r>
            <a:r>
              <a:rPr lang="en-US" i="1" dirty="0"/>
              <a:t>cost + margin</a:t>
            </a:r>
            <a:r>
              <a:rPr lang="en-US" dirty="0"/>
              <a:t>)</a:t>
            </a:r>
          </a:p>
          <a:p>
            <a:pPr marL="623888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for other exceptional needs (</a:t>
            </a:r>
            <a:r>
              <a:rPr lang="en-US" i="1" dirty="0"/>
              <a:t>cost + margin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D10F87-572C-4261-9047-69DFA332EC36}"/>
              </a:ext>
            </a:extLst>
          </p:cNvPr>
          <p:cNvSpPr txBox="1"/>
          <p:nvPr/>
        </p:nvSpPr>
        <p:spPr>
          <a:xfrm>
            <a:off x="3433773" y="5688606"/>
            <a:ext cx="5324455" cy="37457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If request is valid, data must be made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DA59FE-2509-4592-BBE9-70FA9336B330}"/>
              </a:ext>
            </a:extLst>
          </p:cNvPr>
          <p:cNvSpPr txBox="1"/>
          <p:nvPr/>
        </p:nvSpPr>
        <p:spPr>
          <a:xfrm>
            <a:off x="2474462" y="4746986"/>
            <a:ext cx="1612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PT" sz="1200" dirty="0"/>
              <a:t>Public sector body</a:t>
            </a:r>
            <a:endParaRPr lang="en-GB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FF7919-7038-4F87-ADC5-A5954EE84D17}"/>
              </a:ext>
            </a:extLst>
          </p:cNvPr>
          <p:cNvSpPr txBox="1"/>
          <p:nvPr/>
        </p:nvSpPr>
        <p:spPr>
          <a:xfrm>
            <a:off x="8270313" y="4701448"/>
            <a:ext cx="112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err="1"/>
              <a:t>Private</a:t>
            </a:r>
            <a:r>
              <a:rPr lang="pt-PT" sz="1200" dirty="0"/>
              <a:t> sector</a:t>
            </a:r>
            <a:endParaRPr lang="en-GB" sz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A5BFC9E-0879-4297-9B2E-E25F85F069A1}"/>
              </a:ext>
            </a:extLst>
          </p:cNvPr>
          <p:cNvSpPr/>
          <p:nvPr/>
        </p:nvSpPr>
        <p:spPr>
          <a:xfrm>
            <a:off x="7966333" y="3318510"/>
            <a:ext cx="1677451" cy="1394164"/>
          </a:xfrm>
          <a:custGeom>
            <a:avLst/>
            <a:gdLst>
              <a:gd name="connsiteX0" fmla="*/ 1445012 w 1445012"/>
              <a:gd name="connsiteY0" fmla="*/ 365537 h 1184285"/>
              <a:gd name="connsiteX1" fmla="*/ 1032790 w 1445012"/>
              <a:gd name="connsiteY1" fmla="*/ 301531 h 1184285"/>
              <a:gd name="connsiteX2" fmla="*/ 1032151 w 1445012"/>
              <a:gd name="connsiteY2" fmla="*/ 305037 h 1184285"/>
              <a:gd name="connsiteX3" fmla="*/ 1032151 w 1445012"/>
              <a:gd name="connsiteY3" fmla="*/ 406327 h 1184285"/>
              <a:gd name="connsiteX4" fmla="*/ 1100960 w 1445012"/>
              <a:gd name="connsiteY4" fmla="*/ 417013 h 1184285"/>
              <a:gd name="connsiteX5" fmla="*/ 1100960 w 1445012"/>
              <a:gd name="connsiteY5" fmla="*/ 496185 h 1184285"/>
              <a:gd name="connsiteX6" fmla="*/ 877337 w 1445012"/>
              <a:gd name="connsiteY6" fmla="*/ 496185 h 1184285"/>
              <a:gd name="connsiteX7" fmla="*/ 877337 w 1445012"/>
              <a:gd name="connsiteY7" fmla="*/ 118242 h 1184285"/>
              <a:gd name="connsiteX8" fmla="*/ 928936 w 1445012"/>
              <a:gd name="connsiteY8" fmla="*/ 106289 h 1184285"/>
              <a:gd name="connsiteX9" fmla="*/ 928936 w 1445012"/>
              <a:gd name="connsiteY9" fmla="*/ 0 h 1184285"/>
              <a:gd name="connsiteX10" fmla="*/ 0 w 1445012"/>
              <a:gd name="connsiteY10" fmla="*/ 215181 h 1184285"/>
              <a:gd name="connsiteX11" fmla="*/ 0 w 1445012"/>
              <a:gd name="connsiteY11" fmla="*/ 321472 h 1184285"/>
              <a:gd name="connsiteX12" fmla="*/ 68809 w 1445012"/>
              <a:gd name="connsiteY12" fmla="*/ 305532 h 1184285"/>
              <a:gd name="connsiteX13" fmla="*/ 68809 w 1445012"/>
              <a:gd name="connsiteY13" fmla="*/ 1184286 h 1184285"/>
              <a:gd name="connsiteX14" fmla="*/ 1376202 w 1445012"/>
              <a:gd name="connsiteY14" fmla="*/ 1184286 h 1184285"/>
              <a:gd name="connsiteX15" fmla="*/ 1376202 w 1445012"/>
              <a:gd name="connsiteY15" fmla="*/ 459762 h 1184285"/>
              <a:gd name="connsiteX16" fmla="*/ 1445012 w 1445012"/>
              <a:gd name="connsiteY16" fmla="*/ 470448 h 1184285"/>
              <a:gd name="connsiteX17" fmla="*/ 1100962 w 1445012"/>
              <a:gd name="connsiteY17" fmla="*/ 530590 h 1184285"/>
              <a:gd name="connsiteX18" fmla="*/ 1100962 w 1445012"/>
              <a:gd name="connsiteY18" fmla="*/ 788628 h 1184285"/>
              <a:gd name="connsiteX19" fmla="*/ 877337 w 1445012"/>
              <a:gd name="connsiteY19" fmla="*/ 788628 h 1184285"/>
              <a:gd name="connsiteX20" fmla="*/ 877337 w 1445012"/>
              <a:gd name="connsiteY20" fmla="*/ 530590 h 1184285"/>
              <a:gd name="connsiteX21" fmla="*/ 361253 w 1445012"/>
              <a:gd name="connsiteY21" fmla="*/ 530590 h 1184285"/>
              <a:gd name="connsiteX22" fmla="*/ 584894 w 1445012"/>
              <a:gd name="connsiteY22" fmla="*/ 530590 h 1184285"/>
              <a:gd name="connsiteX23" fmla="*/ 584894 w 1445012"/>
              <a:gd name="connsiteY23" fmla="*/ 788628 h 1184285"/>
              <a:gd name="connsiteX24" fmla="*/ 361253 w 1445012"/>
              <a:gd name="connsiteY24" fmla="*/ 788628 h 1184285"/>
              <a:gd name="connsiteX25" fmla="*/ 361253 w 1445012"/>
              <a:gd name="connsiteY25" fmla="*/ 496185 h 1184285"/>
              <a:gd name="connsiteX26" fmla="*/ 361253 w 1445012"/>
              <a:gd name="connsiteY26" fmla="*/ 237789 h 1184285"/>
              <a:gd name="connsiteX27" fmla="*/ 584894 w 1445012"/>
              <a:gd name="connsiteY27" fmla="*/ 185985 h 1184285"/>
              <a:gd name="connsiteX28" fmla="*/ 584894 w 1445012"/>
              <a:gd name="connsiteY28" fmla="*/ 496185 h 1184285"/>
              <a:gd name="connsiteX29" fmla="*/ 619299 w 1445012"/>
              <a:gd name="connsiteY29" fmla="*/ 530590 h 1184285"/>
              <a:gd name="connsiteX30" fmla="*/ 842932 w 1445012"/>
              <a:gd name="connsiteY30" fmla="*/ 530590 h 1184285"/>
              <a:gd name="connsiteX31" fmla="*/ 842932 w 1445012"/>
              <a:gd name="connsiteY31" fmla="*/ 788628 h 1184285"/>
              <a:gd name="connsiteX32" fmla="*/ 619299 w 1445012"/>
              <a:gd name="connsiteY32" fmla="*/ 788628 h 1184285"/>
              <a:gd name="connsiteX33" fmla="*/ 619299 w 1445012"/>
              <a:gd name="connsiteY33" fmla="*/ 496185 h 1184285"/>
              <a:gd name="connsiteX34" fmla="*/ 619299 w 1445012"/>
              <a:gd name="connsiteY34" fmla="*/ 178015 h 1184285"/>
              <a:gd name="connsiteX35" fmla="*/ 842932 w 1445012"/>
              <a:gd name="connsiteY35" fmla="*/ 126212 h 1184285"/>
              <a:gd name="connsiteX36" fmla="*/ 842932 w 1445012"/>
              <a:gd name="connsiteY36" fmla="*/ 496185 h 1184285"/>
              <a:gd name="connsiteX37" fmla="*/ 34405 w 1445012"/>
              <a:gd name="connsiteY37" fmla="*/ 242528 h 1184285"/>
              <a:gd name="connsiteX38" fmla="*/ 894531 w 1445012"/>
              <a:gd name="connsiteY38" fmla="*/ 43285 h 1184285"/>
              <a:gd name="connsiteX39" fmla="*/ 894531 w 1445012"/>
              <a:gd name="connsiteY39" fmla="*/ 78942 h 1184285"/>
              <a:gd name="connsiteX40" fmla="*/ 34405 w 1445012"/>
              <a:gd name="connsiteY40" fmla="*/ 278186 h 1184285"/>
              <a:gd name="connsiteX41" fmla="*/ 326848 w 1445012"/>
              <a:gd name="connsiteY41" fmla="*/ 245759 h 1184285"/>
              <a:gd name="connsiteX42" fmla="*/ 326848 w 1445012"/>
              <a:gd name="connsiteY42" fmla="*/ 496185 h 1184285"/>
              <a:gd name="connsiteX43" fmla="*/ 103215 w 1445012"/>
              <a:gd name="connsiteY43" fmla="*/ 496185 h 1184285"/>
              <a:gd name="connsiteX44" fmla="*/ 103215 w 1445012"/>
              <a:gd name="connsiteY44" fmla="*/ 297563 h 1184285"/>
              <a:gd name="connsiteX45" fmla="*/ 326848 w 1445012"/>
              <a:gd name="connsiteY45" fmla="*/ 530590 h 1184285"/>
              <a:gd name="connsiteX46" fmla="*/ 326848 w 1445012"/>
              <a:gd name="connsiteY46" fmla="*/ 788628 h 1184285"/>
              <a:gd name="connsiteX47" fmla="*/ 103215 w 1445012"/>
              <a:gd name="connsiteY47" fmla="*/ 788628 h 1184285"/>
              <a:gd name="connsiteX48" fmla="*/ 103215 w 1445012"/>
              <a:gd name="connsiteY48" fmla="*/ 530590 h 1184285"/>
              <a:gd name="connsiteX49" fmla="*/ 1049354 w 1445012"/>
              <a:gd name="connsiteY49" fmla="*/ 1149881 h 1184285"/>
              <a:gd name="connsiteX50" fmla="*/ 928936 w 1445012"/>
              <a:gd name="connsiteY50" fmla="*/ 1149881 h 1184285"/>
              <a:gd name="connsiteX51" fmla="*/ 928936 w 1445012"/>
              <a:gd name="connsiteY51" fmla="*/ 960653 h 1184285"/>
              <a:gd name="connsiteX52" fmla="*/ 1049354 w 1445012"/>
              <a:gd name="connsiteY52" fmla="*/ 960653 h 1184285"/>
              <a:gd name="connsiteX53" fmla="*/ 1341797 w 1445012"/>
              <a:gd name="connsiteY53" fmla="*/ 1149881 h 1184285"/>
              <a:gd name="connsiteX54" fmla="*/ 1083759 w 1445012"/>
              <a:gd name="connsiteY54" fmla="*/ 1149881 h 1184285"/>
              <a:gd name="connsiteX55" fmla="*/ 1083759 w 1445012"/>
              <a:gd name="connsiteY55" fmla="*/ 926248 h 1184285"/>
              <a:gd name="connsiteX56" fmla="*/ 894531 w 1445012"/>
              <a:gd name="connsiteY56" fmla="*/ 926248 h 1184285"/>
              <a:gd name="connsiteX57" fmla="*/ 894531 w 1445012"/>
              <a:gd name="connsiteY57" fmla="*/ 1149881 h 1184285"/>
              <a:gd name="connsiteX58" fmla="*/ 103215 w 1445012"/>
              <a:gd name="connsiteY58" fmla="*/ 1149881 h 1184285"/>
              <a:gd name="connsiteX59" fmla="*/ 103215 w 1445012"/>
              <a:gd name="connsiteY59" fmla="*/ 823033 h 1184285"/>
              <a:gd name="connsiteX60" fmla="*/ 1341797 w 1445012"/>
              <a:gd name="connsiteY60" fmla="*/ 823033 h 1184285"/>
              <a:gd name="connsiteX61" fmla="*/ 1341797 w 1445012"/>
              <a:gd name="connsiteY61" fmla="*/ 788628 h 1184285"/>
              <a:gd name="connsiteX62" fmla="*/ 1135367 w 1445012"/>
              <a:gd name="connsiteY62" fmla="*/ 788628 h 1184285"/>
              <a:gd name="connsiteX63" fmla="*/ 1135367 w 1445012"/>
              <a:gd name="connsiteY63" fmla="*/ 422357 h 1184285"/>
              <a:gd name="connsiteX64" fmla="*/ 1341797 w 1445012"/>
              <a:gd name="connsiteY64" fmla="*/ 454417 h 1184285"/>
              <a:gd name="connsiteX65" fmla="*/ 1410607 w 1445012"/>
              <a:gd name="connsiteY65" fmla="*/ 430287 h 1184285"/>
              <a:gd name="connsiteX66" fmla="*/ 1066556 w 1445012"/>
              <a:gd name="connsiteY66" fmla="*/ 376852 h 1184285"/>
              <a:gd name="connsiteX67" fmla="*/ 1066556 w 1445012"/>
              <a:gd name="connsiteY67" fmla="*/ 341591 h 1184285"/>
              <a:gd name="connsiteX68" fmla="*/ 1410607 w 1445012"/>
              <a:gd name="connsiteY68" fmla="*/ 395011 h 118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445012" h="1184285">
                <a:moveTo>
                  <a:pt x="1445012" y="365537"/>
                </a:moveTo>
                <a:lnTo>
                  <a:pt x="1032790" y="301531"/>
                </a:lnTo>
                <a:lnTo>
                  <a:pt x="1032151" y="305037"/>
                </a:lnTo>
                <a:lnTo>
                  <a:pt x="1032151" y="406327"/>
                </a:lnTo>
                <a:lnTo>
                  <a:pt x="1100960" y="417013"/>
                </a:lnTo>
                <a:lnTo>
                  <a:pt x="1100960" y="496185"/>
                </a:lnTo>
                <a:lnTo>
                  <a:pt x="877337" y="496185"/>
                </a:lnTo>
                <a:lnTo>
                  <a:pt x="877337" y="118242"/>
                </a:lnTo>
                <a:lnTo>
                  <a:pt x="928936" y="106289"/>
                </a:lnTo>
                <a:lnTo>
                  <a:pt x="928936" y="0"/>
                </a:lnTo>
                <a:lnTo>
                  <a:pt x="0" y="215181"/>
                </a:lnTo>
                <a:lnTo>
                  <a:pt x="0" y="321472"/>
                </a:lnTo>
                <a:lnTo>
                  <a:pt x="68809" y="305532"/>
                </a:lnTo>
                <a:lnTo>
                  <a:pt x="68809" y="1184286"/>
                </a:lnTo>
                <a:lnTo>
                  <a:pt x="1376202" y="1184286"/>
                </a:lnTo>
                <a:lnTo>
                  <a:pt x="1376202" y="459762"/>
                </a:lnTo>
                <a:lnTo>
                  <a:pt x="1445012" y="470448"/>
                </a:lnTo>
                <a:close/>
                <a:moveTo>
                  <a:pt x="1100962" y="530590"/>
                </a:moveTo>
                <a:lnTo>
                  <a:pt x="1100962" y="788628"/>
                </a:lnTo>
                <a:lnTo>
                  <a:pt x="877337" y="788628"/>
                </a:lnTo>
                <a:lnTo>
                  <a:pt x="877337" y="530590"/>
                </a:lnTo>
                <a:close/>
                <a:moveTo>
                  <a:pt x="361253" y="530590"/>
                </a:moveTo>
                <a:lnTo>
                  <a:pt x="584894" y="530590"/>
                </a:lnTo>
                <a:lnTo>
                  <a:pt x="584894" y="788628"/>
                </a:lnTo>
                <a:lnTo>
                  <a:pt x="361253" y="788628"/>
                </a:lnTo>
                <a:close/>
                <a:moveTo>
                  <a:pt x="361253" y="496185"/>
                </a:moveTo>
                <a:lnTo>
                  <a:pt x="361253" y="237789"/>
                </a:lnTo>
                <a:lnTo>
                  <a:pt x="584894" y="185985"/>
                </a:lnTo>
                <a:lnTo>
                  <a:pt x="584894" y="496185"/>
                </a:lnTo>
                <a:close/>
                <a:moveTo>
                  <a:pt x="619299" y="530590"/>
                </a:moveTo>
                <a:lnTo>
                  <a:pt x="842932" y="530590"/>
                </a:lnTo>
                <a:lnTo>
                  <a:pt x="842932" y="788628"/>
                </a:lnTo>
                <a:lnTo>
                  <a:pt x="619299" y="788628"/>
                </a:lnTo>
                <a:close/>
                <a:moveTo>
                  <a:pt x="619299" y="496185"/>
                </a:moveTo>
                <a:lnTo>
                  <a:pt x="619299" y="178015"/>
                </a:lnTo>
                <a:lnTo>
                  <a:pt x="842932" y="126212"/>
                </a:lnTo>
                <a:lnTo>
                  <a:pt x="842932" y="496185"/>
                </a:lnTo>
                <a:close/>
                <a:moveTo>
                  <a:pt x="34405" y="242528"/>
                </a:moveTo>
                <a:lnTo>
                  <a:pt x="894531" y="43285"/>
                </a:lnTo>
                <a:lnTo>
                  <a:pt x="894531" y="78942"/>
                </a:lnTo>
                <a:lnTo>
                  <a:pt x="34405" y="278186"/>
                </a:lnTo>
                <a:close/>
                <a:moveTo>
                  <a:pt x="326848" y="245759"/>
                </a:moveTo>
                <a:lnTo>
                  <a:pt x="326848" y="496185"/>
                </a:lnTo>
                <a:lnTo>
                  <a:pt x="103215" y="496185"/>
                </a:lnTo>
                <a:lnTo>
                  <a:pt x="103215" y="297563"/>
                </a:lnTo>
                <a:close/>
                <a:moveTo>
                  <a:pt x="326848" y="530590"/>
                </a:moveTo>
                <a:lnTo>
                  <a:pt x="326848" y="788628"/>
                </a:lnTo>
                <a:lnTo>
                  <a:pt x="103215" y="788628"/>
                </a:lnTo>
                <a:lnTo>
                  <a:pt x="103215" y="530590"/>
                </a:lnTo>
                <a:close/>
                <a:moveTo>
                  <a:pt x="1049354" y="1149881"/>
                </a:moveTo>
                <a:lnTo>
                  <a:pt x="928936" y="1149881"/>
                </a:lnTo>
                <a:lnTo>
                  <a:pt x="928936" y="960653"/>
                </a:lnTo>
                <a:lnTo>
                  <a:pt x="1049354" y="960653"/>
                </a:lnTo>
                <a:close/>
                <a:moveTo>
                  <a:pt x="1341797" y="1149881"/>
                </a:moveTo>
                <a:lnTo>
                  <a:pt x="1083759" y="1149881"/>
                </a:lnTo>
                <a:lnTo>
                  <a:pt x="1083759" y="926248"/>
                </a:lnTo>
                <a:lnTo>
                  <a:pt x="894531" y="926248"/>
                </a:lnTo>
                <a:lnTo>
                  <a:pt x="894531" y="1149881"/>
                </a:lnTo>
                <a:lnTo>
                  <a:pt x="103215" y="1149881"/>
                </a:lnTo>
                <a:lnTo>
                  <a:pt x="103215" y="823033"/>
                </a:lnTo>
                <a:lnTo>
                  <a:pt x="1341797" y="823033"/>
                </a:lnTo>
                <a:close/>
                <a:moveTo>
                  <a:pt x="1341797" y="788628"/>
                </a:moveTo>
                <a:lnTo>
                  <a:pt x="1135367" y="788628"/>
                </a:lnTo>
                <a:lnTo>
                  <a:pt x="1135367" y="422357"/>
                </a:lnTo>
                <a:lnTo>
                  <a:pt x="1341797" y="454417"/>
                </a:lnTo>
                <a:close/>
                <a:moveTo>
                  <a:pt x="1410607" y="430287"/>
                </a:moveTo>
                <a:lnTo>
                  <a:pt x="1066556" y="376852"/>
                </a:lnTo>
                <a:lnTo>
                  <a:pt x="1066556" y="341591"/>
                </a:lnTo>
                <a:lnTo>
                  <a:pt x="1410607" y="395011"/>
                </a:lnTo>
                <a:close/>
              </a:path>
            </a:pathLst>
          </a:custGeom>
          <a:solidFill>
            <a:srgbClr val="000000"/>
          </a:solidFill>
          <a:ln w="171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8ED2114-0547-4FD5-959E-A383C682DAC0}"/>
              </a:ext>
            </a:extLst>
          </p:cNvPr>
          <p:cNvSpPr/>
          <p:nvPr/>
        </p:nvSpPr>
        <p:spPr>
          <a:xfrm>
            <a:off x="988438" y="3719545"/>
            <a:ext cx="932566" cy="76128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Data is destroyed after use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5B992BE-38EF-4798-AD3A-CCB1122D3C66}"/>
              </a:ext>
            </a:extLst>
          </p:cNvPr>
          <p:cNvSpPr txBox="1"/>
          <p:nvPr/>
        </p:nvSpPr>
        <p:spPr>
          <a:xfrm>
            <a:off x="9761849" y="4853663"/>
            <a:ext cx="2181134" cy="844808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Existing and future [compliance, reporting] sectoral obligations  (incl. for law enforcement purposes) continue to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2C7232-180D-4D1F-877D-EA03B60688B4}"/>
              </a:ext>
            </a:extLst>
          </p:cNvPr>
          <p:cNvSpPr txBox="1"/>
          <p:nvPr/>
        </p:nvSpPr>
        <p:spPr>
          <a:xfrm>
            <a:off x="352652" y="2381793"/>
            <a:ext cx="1777168" cy="661154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Public sector body must demonstrate the exceptional need</a:t>
            </a:r>
          </a:p>
        </p:txBody>
      </p:sp>
      <p:pic>
        <p:nvPicPr>
          <p:cNvPr id="9" name="Graphic 8" descr="Line arrow: Counter-clockwise curve outline">
            <a:extLst>
              <a:ext uri="{FF2B5EF4-FFF2-40B4-BE49-F238E27FC236}">
                <a16:creationId xmlns:a16="http://schemas.microsoft.com/office/drawing/2014/main" xmlns="" id="{1703A1D8-87AC-4780-BA6D-1BD35ADC4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931152" flipH="1">
            <a:off x="2170273" y="3005924"/>
            <a:ext cx="556871" cy="615119"/>
          </a:xfrm>
          <a:prstGeom prst="rect">
            <a:avLst/>
          </a:prstGeom>
        </p:spPr>
      </p:pic>
      <p:pic>
        <p:nvPicPr>
          <p:cNvPr id="21" name="Graphic 20" descr="Line arrow: Counter-clockwise curve outline">
            <a:extLst>
              <a:ext uri="{FF2B5EF4-FFF2-40B4-BE49-F238E27FC236}">
                <a16:creationId xmlns:a16="http://schemas.microsoft.com/office/drawing/2014/main" xmlns="" id="{A341F488-B2BA-4F4A-A91A-B2952EC1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345461" flipH="1">
            <a:off x="9888331" y="3276333"/>
            <a:ext cx="556871" cy="615119"/>
          </a:xfrm>
          <a:prstGeom prst="rect">
            <a:avLst/>
          </a:prstGeom>
        </p:spPr>
      </p:pic>
      <p:grpSp>
        <p:nvGrpSpPr>
          <p:cNvPr id="25" name="Arrow">
            <a:extLst>
              <a:ext uri="{FF2B5EF4-FFF2-40B4-BE49-F238E27FC236}">
                <a16:creationId xmlns:a16="http://schemas.microsoft.com/office/drawing/2014/main" xmlns="" id="{5D75F421-AAE7-4163-A024-234D99B55AA8}"/>
              </a:ext>
            </a:extLst>
          </p:cNvPr>
          <p:cNvGrpSpPr/>
          <p:nvPr/>
        </p:nvGrpSpPr>
        <p:grpSpPr>
          <a:xfrm rot="16200000">
            <a:off x="4184461" y="3886820"/>
            <a:ext cx="206692" cy="192882"/>
            <a:chOff x="3360419" y="2194716"/>
            <a:chExt cx="144781" cy="17510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5BEE6436-5305-4313-9346-7D72C963E510}"/>
                </a:ext>
              </a:extLst>
            </p:cNvPr>
            <p:cNvSpPr/>
            <p:nvPr/>
          </p:nvSpPr>
          <p:spPr>
            <a:xfrm rot="10800000">
              <a:off x="3360420" y="2240280"/>
              <a:ext cx="144780" cy="12954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FC1006F-D039-4A89-8F7E-B5EC479EE4D4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221705"/>
              <a:ext cx="14478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4DF814F-EEBF-407D-AE8E-F7455CA47899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194716"/>
              <a:ext cx="144781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Arrow">
            <a:extLst>
              <a:ext uri="{FF2B5EF4-FFF2-40B4-BE49-F238E27FC236}">
                <a16:creationId xmlns:a16="http://schemas.microsoft.com/office/drawing/2014/main" xmlns="" id="{C333650B-F890-4F6D-B679-01EE6357CD5B}"/>
              </a:ext>
            </a:extLst>
          </p:cNvPr>
          <p:cNvGrpSpPr/>
          <p:nvPr/>
        </p:nvGrpSpPr>
        <p:grpSpPr>
          <a:xfrm rot="16200000">
            <a:off x="5003958" y="3874310"/>
            <a:ext cx="206692" cy="192882"/>
            <a:chOff x="3360419" y="2194716"/>
            <a:chExt cx="144781" cy="175104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xmlns="" id="{B40329B1-D327-4D7D-A84F-BDD8D8B43143}"/>
                </a:ext>
              </a:extLst>
            </p:cNvPr>
            <p:cNvSpPr/>
            <p:nvPr/>
          </p:nvSpPr>
          <p:spPr>
            <a:xfrm rot="10800000">
              <a:off x="3360420" y="2240280"/>
              <a:ext cx="144780" cy="12954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13EE0FB-CFC4-4A24-BAC0-B15300C1EFDC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221705"/>
              <a:ext cx="14478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BA79158-ACF1-4F9E-8AE2-7B1D78A76110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194716"/>
              <a:ext cx="144781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rrow">
            <a:extLst>
              <a:ext uri="{FF2B5EF4-FFF2-40B4-BE49-F238E27FC236}">
                <a16:creationId xmlns:a16="http://schemas.microsoft.com/office/drawing/2014/main" xmlns="" id="{75E522A1-9F7C-455E-ABEA-C3A568B42A5C}"/>
              </a:ext>
            </a:extLst>
          </p:cNvPr>
          <p:cNvGrpSpPr/>
          <p:nvPr/>
        </p:nvGrpSpPr>
        <p:grpSpPr>
          <a:xfrm rot="16200000">
            <a:off x="5819949" y="3884886"/>
            <a:ext cx="206692" cy="192882"/>
            <a:chOff x="3360419" y="2194716"/>
            <a:chExt cx="144781" cy="175104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DE78FF71-F656-4BCE-BA7D-0EA7447DA2FE}"/>
                </a:ext>
              </a:extLst>
            </p:cNvPr>
            <p:cNvSpPr/>
            <p:nvPr/>
          </p:nvSpPr>
          <p:spPr>
            <a:xfrm rot="10800000">
              <a:off x="3360420" y="2240280"/>
              <a:ext cx="144780" cy="12954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CDF2E188-9C44-47FA-837D-BBCE4A7EFC5B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221705"/>
              <a:ext cx="14478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FA9417D-DDC2-4535-ADE3-8068D71A1FA0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194716"/>
              <a:ext cx="144781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rrow">
            <a:extLst>
              <a:ext uri="{FF2B5EF4-FFF2-40B4-BE49-F238E27FC236}">
                <a16:creationId xmlns:a16="http://schemas.microsoft.com/office/drawing/2014/main" xmlns="" id="{90AB9DFE-0B65-470D-86B1-AB0D2A5E9EB1}"/>
              </a:ext>
            </a:extLst>
          </p:cNvPr>
          <p:cNvGrpSpPr/>
          <p:nvPr/>
        </p:nvGrpSpPr>
        <p:grpSpPr>
          <a:xfrm rot="16200000">
            <a:off x="6640200" y="3884885"/>
            <a:ext cx="206692" cy="192882"/>
            <a:chOff x="3360419" y="2194716"/>
            <a:chExt cx="144781" cy="175104"/>
          </a:xfrm>
        </p:grpSpPr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3ED2AEFB-BE40-4753-A2A1-FE19346F6DA7}"/>
                </a:ext>
              </a:extLst>
            </p:cNvPr>
            <p:cNvSpPr/>
            <p:nvPr/>
          </p:nvSpPr>
          <p:spPr>
            <a:xfrm rot="10800000">
              <a:off x="3360420" y="2240280"/>
              <a:ext cx="144780" cy="12954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D0CEBC8-3752-4AA6-9695-678F4D7062CC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221705"/>
              <a:ext cx="14478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262B2721-AE49-41BC-90E2-6E97BC8441FB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194716"/>
              <a:ext cx="144781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Arrow">
            <a:extLst>
              <a:ext uri="{FF2B5EF4-FFF2-40B4-BE49-F238E27FC236}">
                <a16:creationId xmlns:a16="http://schemas.microsoft.com/office/drawing/2014/main" xmlns="" id="{8CA0B719-85D9-42B4-8AE8-11D62A12CBC8}"/>
              </a:ext>
            </a:extLst>
          </p:cNvPr>
          <p:cNvGrpSpPr/>
          <p:nvPr/>
        </p:nvGrpSpPr>
        <p:grpSpPr>
          <a:xfrm rot="16200000">
            <a:off x="7444638" y="3894043"/>
            <a:ext cx="206692" cy="192882"/>
            <a:chOff x="3360419" y="2194716"/>
            <a:chExt cx="144781" cy="175104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6E03FE9B-2795-4606-A113-4DB895DFD73F}"/>
                </a:ext>
              </a:extLst>
            </p:cNvPr>
            <p:cNvSpPr/>
            <p:nvPr/>
          </p:nvSpPr>
          <p:spPr>
            <a:xfrm rot="10800000">
              <a:off x="3360420" y="2240280"/>
              <a:ext cx="144780" cy="12954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38D7143-0B57-477C-A670-B26E70380458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221705"/>
              <a:ext cx="144781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478E1D78-F510-4E87-9B7A-E3B89F5CDB2A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19" y="2194716"/>
              <a:ext cx="144781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FB709369-354C-4F9D-B0F9-C14728A35F2E}"/>
              </a:ext>
            </a:extLst>
          </p:cNvPr>
          <p:cNvGrpSpPr/>
          <p:nvPr/>
        </p:nvGrpSpPr>
        <p:grpSpPr>
          <a:xfrm>
            <a:off x="4572149" y="4450884"/>
            <a:ext cx="192881" cy="206693"/>
            <a:chOff x="4572149" y="4561374"/>
            <a:chExt cx="192881" cy="206693"/>
          </a:xfrm>
        </p:grpSpPr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xmlns="" id="{9C82C1F4-3452-4178-B2BF-D65B11603427}"/>
                </a:ext>
              </a:extLst>
            </p:cNvPr>
            <p:cNvSpPr/>
            <p:nvPr/>
          </p:nvSpPr>
          <p:spPr>
            <a:xfrm rot="16200000" flipH="1">
              <a:off x="4540149" y="4593374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0336E36-C1D6-4E2F-A518-93743AE87DA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631955" y="4664721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FFB3B21-844D-4048-85C9-AA8808F8777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661684" y="4664721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3BF93F73-A690-4E4A-81C3-7EA66D672DC4}"/>
              </a:ext>
            </a:extLst>
          </p:cNvPr>
          <p:cNvGrpSpPr/>
          <p:nvPr/>
        </p:nvGrpSpPr>
        <p:grpSpPr>
          <a:xfrm>
            <a:off x="5391646" y="4438374"/>
            <a:ext cx="192881" cy="206693"/>
            <a:chOff x="5391646" y="4548864"/>
            <a:chExt cx="192881" cy="206693"/>
          </a:xfrm>
        </p:grpSpPr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xmlns="" id="{974613FA-9C60-46A6-896A-40084A99B25B}"/>
                </a:ext>
              </a:extLst>
            </p:cNvPr>
            <p:cNvSpPr/>
            <p:nvPr/>
          </p:nvSpPr>
          <p:spPr>
            <a:xfrm rot="16200000" flipH="1">
              <a:off x="5359646" y="4580864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FB7EF87F-50B9-499B-8D1D-5217CF712D0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451452" y="4652211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CB9EB41A-5482-422C-B531-F22FC55F95C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481181" y="4652211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1FF7958D-0EB8-497D-A3BB-7C16BB3033D3}"/>
              </a:ext>
            </a:extLst>
          </p:cNvPr>
          <p:cNvGrpSpPr/>
          <p:nvPr/>
        </p:nvGrpSpPr>
        <p:grpSpPr>
          <a:xfrm>
            <a:off x="6207637" y="4448950"/>
            <a:ext cx="192881" cy="206693"/>
            <a:chOff x="6207637" y="4559440"/>
            <a:chExt cx="192881" cy="206693"/>
          </a:xfrm>
        </p:grpSpPr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xmlns="" id="{7FEA2EB5-1CA1-45B9-99CF-E1CB6A96C8EB}"/>
                </a:ext>
              </a:extLst>
            </p:cNvPr>
            <p:cNvSpPr/>
            <p:nvPr/>
          </p:nvSpPr>
          <p:spPr>
            <a:xfrm rot="16200000" flipH="1">
              <a:off x="6175637" y="4591440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0AA92DD4-5712-4BB4-B428-E240C043E57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67443" y="4662787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2E0741F3-E750-41F6-AB0C-67760484F9D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97172" y="4662787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D6AB53C-091C-496E-BEEC-F6C8FECEAF30}"/>
              </a:ext>
            </a:extLst>
          </p:cNvPr>
          <p:cNvGrpSpPr/>
          <p:nvPr/>
        </p:nvGrpSpPr>
        <p:grpSpPr>
          <a:xfrm>
            <a:off x="7046035" y="4448949"/>
            <a:ext cx="192881" cy="206693"/>
            <a:chOff x="7058735" y="4559439"/>
            <a:chExt cx="192881" cy="206693"/>
          </a:xfrm>
        </p:grpSpPr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xmlns="" id="{9134F6F6-4E5D-4E1C-8FC9-99AFD94D8AA8}"/>
                </a:ext>
              </a:extLst>
            </p:cNvPr>
            <p:cNvSpPr/>
            <p:nvPr/>
          </p:nvSpPr>
          <p:spPr>
            <a:xfrm rot="16200000" flipH="1">
              <a:off x="7026735" y="4591439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8DC1E6B6-4612-4E72-8EB1-1FBFF512FA4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118541" y="4662786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9878F3E6-B38D-493A-B13C-CDA738A1451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148270" y="4662786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06298A1E-2EA8-4C2E-B05F-09231B66A234}"/>
              </a:ext>
            </a:extLst>
          </p:cNvPr>
          <p:cNvGrpSpPr/>
          <p:nvPr/>
        </p:nvGrpSpPr>
        <p:grpSpPr>
          <a:xfrm>
            <a:off x="7825976" y="4464457"/>
            <a:ext cx="192881" cy="206693"/>
            <a:chOff x="7825976" y="4574947"/>
            <a:chExt cx="192881" cy="206693"/>
          </a:xfrm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xmlns="" id="{549B48F0-C7A5-4890-B0D2-78CC3CD9F676}"/>
                </a:ext>
              </a:extLst>
            </p:cNvPr>
            <p:cNvSpPr/>
            <p:nvPr/>
          </p:nvSpPr>
          <p:spPr>
            <a:xfrm rot="16200000" flipH="1">
              <a:off x="7793976" y="4606947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39A21662-CBE0-4A33-8711-4E96725A836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885782" y="4678294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DAC49C09-60E1-4068-842F-29FBA3F8BD0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915511" y="4678294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90D58E05-42BF-48DA-AA60-FA8E3C4ABE4B}"/>
              </a:ext>
            </a:extLst>
          </p:cNvPr>
          <p:cNvSpPr txBox="1"/>
          <p:nvPr/>
        </p:nvSpPr>
        <p:spPr>
          <a:xfrm>
            <a:off x="4858124" y="4784255"/>
            <a:ext cx="2328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Private sector body makes data available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FCAAE419-3167-4C6F-B691-10859A2F5C3B}"/>
              </a:ext>
            </a:extLst>
          </p:cNvPr>
          <p:cNvGrpSpPr/>
          <p:nvPr/>
        </p:nvGrpSpPr>
        <p:grpSpPr>
          <a:xfrm>
            <a:off x="2543594" y="4026517"/>
            <a:ext cx="192881" cy="206693"/>
            <a:chOff x="4572149" y="4561374"/>
            <a:chExt cx="192881" cy="206693"/>
          </a:xfrm>
        </p:grpSpPr>
        <p:sp>
          <p:nvSpPr>
            <p:cNvPr id="115" name="Isosceles Triangle 87">
              <a:extLst>
                <a:ext uri="{FF2B5EF4-FFF2-40B4-BE49-F238E27FC236}">
                  <a16:creationId xmlns:a16="http://schemas.microsoft.com/office/drawing/2014/main" xmlns="" id="{2FEF98FE-FC2A-423B-885F-E149A6796C21}"/>
                </a:ext>
              </a:extLst>
            </p:cNvPr>
            <p:cNvSpPr/>
            <p:nvPr/>
          </p:nvSpPr>
          <p:spPr>
            <a:xfrm rot="16200000" flipH="1">
              <a:off x="4540149" y="4593374"/>
              <a:ext cx="206691" cy="142692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3070A348-024D-4BD0-B45D-555C3ED926E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631955" y="4664721"/>
              <a:ext cx="206692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ED367469-730D-4AB7-882D-74F7E205AD7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661684" y="4664721"/>
              <a:ext cx="206692" cy="0"/>
            </a:xfrm>
            <a:prstGeom prst="line">
              <a:avLst/>
            </a:prstGeom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8008602-F9FA-49E5-94D5-408B3AD41C5C}"/>
              </a:ext>
            </a:extLst>
          </p:cNvPr>
          <p:cNvSpPr/>
          <p:nvPr/>
        </p:nvSpPr>
        <p:spPr>
          <a:xfrm>
            <a:off x="2554020" y="3327032"/>
            <a:ext cx="1453624" cy="1377117"/>
          </a:xfrm>
          <a:custGeom>
            <a:avLst/>
            <a:gdLst>
              <a:gd name="connsiteX0" fmla="*/ 1319738 w 1453624"/>
              <a:gd name="connsiteY0" fmla="*/ 1205380 h 1377117"/>
              <a:gd name="connsiteX1" fmla="*/ 1319738 w 1453624"/>
              <a:gd name="connsiteY1" fmla="*/ 1147598 h 1377117"/>
              <a:gd name="connsiteX2" fmla="*/ 1262358 w 1453624"/>
              <a:gd name="connsiteY2" fmla="*/ 1147598 h 1377117"/>
              <a:gd name="connsiteX3" fmla="*/ 1262358 w 1453624"/>
              <a:gd name="connsiteY3" fmla="*/ 554672 h 1377117"/>
              <a:gd name="connsiteX4" fmla="*/ 1319738 w 1453624"/>
              <a:gd name="connsiteY4" fmla="*/ 554672 h 1377117"/>
              <a:gd name="connsiteX5" fmla="*/ 1319738 w 1453624"/>
              <a:gd name="connsiteY5" fmla="*/ 459039 h 1377117"/>
              <a:gd name="connsiteX6" fmla="*/ 1415371 w 1453624"/>
              <a:gd name="connsiteY6" fmla="*/ 459039 h 1377117"/>
              <a:gd name="connsiteX7" fmla="*/ 1415371 w 1453624"/>
              <a:gd name="connsiteY7" fmla="*/ 420786 h 1377117"/>
              <a:gd name="connsiteX8" fmla="*/ 726812 w 1453624"/>
              <a:gd name="connsiteY8" fmla="*/ 0 h 1377117"/>
              <a:gd name="connsiteX9" fmla="*/ 38253 w 1453624"/>
              <a:gd name="connsiteY9" fmla="*/ 420786 h 1377117"/>
              <a:gd name="connsiteX10" fmla="*/ 38253 w 1453624"/>
              <a:gd name="connsiteY10" fmla="*/ 459039 h 1377117"/>
              <a:gd name="connsiteX11" fmla="*/ 133886 w 1453624"/>
              <a:gd name="connsiteY11" fmla="*/ 459039 h 1377117"/>
              <a:gd name="connsiteX12" fmla="*/ 133886 w 1453624"/>
              <a:gd name="connsiteY12" fmla="*/ 554672 h 1377117"/>
              <a:gd name="connsiteX13" fmla="*/ 191266 w 1453624"/>
              <a:gd name="connsiteY13" fmla="*/ 554672 h 1377117"/>
              <a:gd name="connsiteX14" fmla="*/ 191266 w 1453624"/>
              <a:gd name="connsiteY14" fmla="*/ 1147598 h 1377117"/>
              <a:gd name="connsiteX15" fmla="*/ 133886 w 1453624"/>
              <a:gd name="connsiteY15" fmla="*/ 1147598 h 1377117"/>
              <a:gd name="connsiteX16" fmla="*/ 133886 w 1453624"/>
              <a:gd name="connsiteY16" fmla="*/ 1205380 h 1377117"/>
              <a:gd name="connsiteX17" fmla="*/ 0 w 1453624"/>
              <a:gd name="connsiteY17" fmla="*/ 1301013 h 1377117"/>
              <a:gd name="connsiteX18" fmla="*/ 0 w 1453624"/>
              <a:gd name="connsiteY18" fmla="*/ 1377118 h 1377117"/>
              <a:gd name="connsiteX19" fmla="*/ 1453624 w 1453624"/>
              <a:gd name="connsiteY19" fmla="*/ 1377118 h 1377117"/>
              <a:gd name="connsiteX20" fmla="*/ 1453624 w 1453624"/>
              <a:gd name="connsiteY20" fmla="*/ 1301032 h 1377117"/>
              <a:gd name="connsiteX21" fmla="*/ 1224105 w 1453624"/>
              <a:gd name="connsiteY21" fmla="*/ 1147598 h 1377117"/>
              <a:gd name="connsiteX22" fmla="*/ 1147598 w 1453624"/>
              <a:gd name="connsiteY22" fmla="*/ 1147598 h 1377117"/>
              <a:gd name="connsiteX23" fmla="*/ 1147598 w 1453624"/>
              <a:gd name="connsiteY23" fmla="*/ 554672 h 1377117"/>
              <a:gd name="connsiteX24" fmla="*/ 1224105 w 1453624"/>
              <a:gd name="connsiteY24" fmla="*/ 554672 h 1377117"/>
              <a:gd name="connsiteX25" fmla="*/ 344279 w 1453624"/>
              <a:gd name="connsiteY25" fmla="*/ 554672 h 1377117"/>
              <a:gd name="connsiteX26" fmla="*/ 497293 w 1453624"/>
              <a:gd name="connsiteY26" fmla="*/ 554672 h 1377117"/>
              <a:gd name="connsiteX27" fmla="*/ 497293 w 1453624"/>
              <a:gd name="connsiteY27" fmla="*/ 1147598 h 1377117"/>
              <a:gd name="connsiteX28" fmla="*/ 344279 w 1453624"/>
              <a:gd name="connsiteY28" fmla="*/ 1147598 h 1377117"/>
              <a:gd name="connsiteX29" fmla="*/ 535546 w 1453624"/>
              <a:gd name="connsiteY29" fmla="*/ 554672 h 1377117"/>
              <a:gd name="connsiteX30" fmla="*/ 612052 w 1453624"/>
              <a:gd name="connsiteY30" fmla="*/ 554672 h 1377117"/>
              <a:gd name="connsiteX31" fmla="*/ 612052 w 1453624"/>
              <a:gd name="connsiteY31" fmla="*/ 1147598 h 1377117"/>
              <a:gd name="connsiteX32" fmla="*/ 535546 w 1453624"/>
              <a:gd name="connsiteY32" fmla="*/ 1147598 h 1377117"/>
              <a:gd name="connsiteX33" fmla="*/ 650306 w 1453624"/>
              <a:gd name="connsiteY33" fmla="*/ 554672 h 1377117"/>
              <a:gd name="connsiteX34" fmla="*/ 803319 w 1453624"/>
              <a:gd name="connsiteY34" fmla="*/ 554672 h 1377117"/>
              <a:gd name="connsiteX35" fmla="*/ 803319 w 1453624"/>
              <a:gd name="connsiteY35" fmla="*/ 1147598 h 1377117"/>
              <a:gd name="connsiteX36" fmla="*/ 650306 w 1453624"/>
              <a:gd name="connsiteY36" fmla="*/ 1147598 h 1377117"/>
              <a:gd name="connsiteX37" fmla="*/ 841572 w 1453624"/>
              <a:gd name="connsiteY37" fmla="*/ 554672 h 1377117"/>
              <a:gd name="connsiteX38" fmla="*/ 918079 w 1453624"/>
              <a:gd name="connsiteY38" fmla="*/ 554672 h 1377117"/>
              <a:gd name="connsiteX39" fmla="*/ 918079 w 1453624"/>
              <a:gd name="connsiteY39" fmla="*/ 1147598 h 1377117"/>
              <a:gd name="connsiteX40" fmla="*/ 841572 w 1453624"/>
              <a:gd name="connsiteY40" fmla="*/ 1147598 h 1377117"/>
              <a:gd name="connsiteX41" fmla="*/ 956332 w 1453624"/>
              <a:gd name="connsiteY41" fmla="*/ 554672 h 1377117"/>
              <a:gd name="connsiteX42" fmla="*/ 1109345 w 1453624"/>
              <a:gd name="connsiteY42" fmla="*/ 554672 h 1377117"/>
              <a:gd name="connsiteX43" fmla="*/ 1109345 w 1453624"/>
              <a:gd name="connsiteY43" fmla="*/ 1147598 h 1377117"/>
              <a:gd name="connsiteX44" fmla="*/ 956332 w 1453624"/>
              <a:gd name="connsiteY44" fmla="*/ 1147598 h 1377117"/>
              <a:gd name="connsiteX45" fmla="*/ 112197 w 1453624"/>
              <a:gd name="connsiteY45" fmla="*/ 420423 h 1377117"/>
              <a:gd name="connsiteX46" fmla="*/ 726812 w 1453624"/>
              <a:gd name="connsiteY46" fmla="*/ 44890 h 1377117"/>
              <a:gd name="connsiteX47" fmla="*/ 1341428 w 1453624"/>
              <a:gd name="connsiteY47" fmla="*/ 420423 h 1377117"/>
              <a:gd name="connsiteX48" fmla="*/ 1341550 w 1453624"/>
              <a:gd name="connsiteY48" fmla="*/ 420664 h 1377117"/>
              <a:gd name="connsiteX49" fmla="*/ 1341428 w 1453624"/>
              <a:gd name="connsiteY49" fmla="*/ 420786 h 1377117"/>
              <a:gd name="connsiteX50" fmla="*/ 112312 w 1453624"/>
              <a:gd name="connsiteY50" fmla="*/ 420786 h 1377117"/>
              <a:gd name="connsiteX51" fmla="*/ 112130 w 1453624"/>
              <a:gd name="connsiteY51" fmla="*/ 420549 h 1377117"/>
              <a:gd name="connsiteX52" fmla="*/ 112197 w 1453624"/>
              <a:gd name="connsiteY52" fmla="*/ 420423 h 1377117"/>
              <a:gd name="connsiteX53" fmla="*/ 172140 w 1453624"/>
              <a:gd name="connsiteY53" fmla="*/ 459039 h 1377117"/>
              <a:gd name="connsiteX54" fmla="*/ 1281485 w 1453624"/>
              <a:gd name="connsiteY54" fmla="*/ 459039 h 1377117"/>
              <a:gd name="connsiteX55" fmla="*/ 1281485 w 1453624"/>
              <a:gd name="connsiteY55" fmla="*/ 516419 h 1377117"/>
              <a:gd name="connsiteX56" fmla="*/ 172140 w 1453624"/>
              <a:gd name="connsiteY56" fmla="*/ 516419 h 1377117"/>
              <a:gd name="connsiteX57" fmla="*/ 229520 w 1453624"/>
              <a:gd name="connsiteY57" fmla="*/ 554672 h 1377117"/>
              <a:gd name="connsiteX58" fmla="*/ 306026 w 1453624"/>
              <a:gd name="connsiteY58" fmla="*/ 554672 h 1377117"/>
              <a:gd name="connsiteX59" fmla="*/ 306026 w 1453624"/>
              <a:gd name="connsiteY59" fmla="*/ 1147598 h 1377117"/>
              <a:gd name="connsiteX60" fmla="*/ 229520 w 1453624"/>
              <a:gd name="connsiteY60" fmla="*/ 1147598 h 1377117"/>
              <a:gd name="connsiteX61" fmla="*/ 172140 w 1453624"/>
              <a:gd name="connsiteY61" fmla="*/ 1225061 h 1377117"/>
              <a:gd name="connsiteX62" fmla="*/ 172140 w 1453624"/>
              <a:gd name="connsiteY62" fmla="*/ 1185851 h 1377117"/>
              <a:gd name="connsiteX63" fmla="*/ 1281485 w 1453624"/>
              <a:gd name="connsiteY63" fmla="*/ 1185851 h 1377117"/>
              <a:gd name="connsiteX64" fmla="*/ 1281485 w 1453624"/>
              <a:gd name="connsiteY64" fmla="*/ 1225061 h 1377117"/>
              <a:gd name="connsiteX65" fmla="*/ 1297494 w 1453624"/>
              <a:gd name="connsiteY65" fmla="*/ 1236537 h 1377117"/>
              <a:gd name="connsiteX66" fmla="*/ 1306904 w 1453624"/>
              <a:gd name="connsiteY66" fmla="*/ 1243270 h 1377117"/>
              <a:gd name="connsiteX67" fmla="*/ 146720 w 1453624"/>
              <a:gd name="connsiteY67" fmla="*/ 1243270 h 1377117"/>
              <a:gd name="connsiteX68" fmla="*/ 156131 w 1453624"/>
              <a:gd name="connsiteY68" fmla="*/ 1236537 h 1377117"/>
              <a:gd name="connsiteX69" fmla="*/ 1415371 w 1453624"/>
              <a:gd name="connsiteY69" fmla="*/ 1338865 h 1377117"/>
              <a:gd name="connsiteX70" fmla="*/ 38253 w 1453624"/>
              <a:gd name="connsiteY70" fmla="*/ 1338865 h 1377117"/>
              <a:gd name="connsiteX71" fmla="*/ 38253 w 1453624"/>
              <a:gd name="connsiteY71" fmla="*/ 1320733 h 1377117"/>
              <a:gd name="connsiteX72" fmla="*/ 93166 w 1453624"/>
              <a:gd name="connsiteY72" fmla="*/ 1281485 h 1377117"/>
              <a:gd name="connsiteX73" fmla="*/ 1360516 w 1453624"/>
              <a:gd name="connsiteY73" fmla="*/ 1281485 h 1377117"/>
              <a:gd name="connsiteX74" fmla="*/ 1415371 w 1453624"/>
              <a:gd name="connsiteY74" fmla="*/ 1320733 h 137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53624" h="1377117">
                <a:moveTo>
                  <a:pt x="1319738" y="1205380"/>
                </a:moveTo>
                <a:lnTo>
                  <a:pt x="1319738" y="1147598"/>
                </a:lnTo>
                <a:lnTo>
                  <a:pt x="1262358" y="1147598"/>
                </a:lnTo>
                <a:lnTo>
                  <a:pt x="1262358" y="554672"/>
                </a:lnTo>
                <a:lnTo>
                  <a:pt x="1319738" y="554672"/>
                </a:lnTo>
                <a:lnTo>
                  <a:pt x="1319738" y="459039"/>
                </a:lnTo>
                <a:lnTo>
                  <a:pt x="1415371" y="459039"/>
                </a:lnTo>
                <a:lnTo>
                  <a:pt x="1415371" y="420786"/>
                </a:lnTo>
                <a:lnTo>
                  <a:pt x="726812" y="0"/>
                </a:lnTo>
                <a:lnTo>
                  <a:pt x="38253" y="420786"/>
                </a:lnTo>
                <a:lnTo>
                  <a:pt x="38253" y="459039"/>
                </a:lnTo>
                <a:lnTo>
                  <a:pt x="133886" y="459039"/>
                </a:lnTo>
                <a:lnTo>
                  <a:pt x="133886" y="554672"/>
                </a:lnTo>
                <a:lnTo>
                  <a:pt x="191266" y="554672"/>
                </a:lnTo>
                <a:lnTo>
                  <a:pt x="191266" y="1147598"/>
                </a:lnTo>
                <a:lnTo>
                  <a:pt x="133886" y="1147598"/>
                </a:lnTo>
                <a:lnTo>
                  <a:pt x="133886" y="1205380"/>
                </a:lnTo>
                <a:lnTo>
                  <a:pt x="0" y="1301013"/>
                </a:lnTo>
                <a:lnTo>
                  <a:pt x="0" y="1377118"/>
                </a:lnTo>
                <a:lnTo>
                  <a:pt x="1453624" y="1377118"/>
                </a:lnTo>
                <a:lnTo>
                  <a:pt x="1453624" y="1301032"/>
                </a:lnTo>
                <a:close/>
                <a:moveTo>
                  <a:pt x="1224105" y="1147598"/>
                </a:moveTo>
                <a:lnTo>
                  <a:pt x="1147598" y="1147598"/>
                </a:lnTo>
                <a:lnTo>
                  <a:pt x="1147598" y="554672"/>
                </a:lnTo>
                <a:lnTo>
                  <a:pt x="1224105" y="554672"/>
                </a:lnTo>
                <a:close/>
                <a:moveTo>
                  <a:pt x="344279" y="554672"/>
                </a:moveTo>
                <a:lnTo>
                  <a:pt x="497293" y="554672"/>
                </a:lnTo>
                <a:lnTo>
                  <a:pt x="497293" y="1147598"/>
                </a:lnTo>
                <a:lnTo>
                  <a:pt x="344279" y="1147598"/>
                </a:lnTo>
                <a:close/>
                <a:moveTo>
                  <a:pt x="535546" y="554672"/>
                </a:moveTo>
                <a:lnTo>
                  <a:pt x="612052" y="554672"/>
                </a:lnTo>
                <a:lnTo>
                  <a:pt x="612052" y="1147598"/>
                </a:lnTo>
                <a:lnTo>
                  <a:pt x="535546" y="1147598"/>
                </a:lnTo>
                <a:close/>
                <a:moveTo>
                  <a:pt x="650306" y="554672"/>
                </a:moveTo>
                <a:lnTo>
                  <a:pt x="803319" y="554672"/>
                </a:lnTo>
                <a:lnTo>
                  <a:pt x="803319" y="1147598"/>
                </a:lnTo>
                <a:lnTo>
                  <a:pt x="650306" y="1147598"/>
                </a:lnTo>
                <a:close/>
                <a:moveTo>
                  <a:pt x="841572" y="554672"/>
                </a:moveTo>
                <a:lnTo>
                  <a:pt x="918079" y="554672"/>
                </a:lnTo>
                <a:lnTo>
                  <a:pt x="918079" y="1147598"/>
                </a:lnTo>
                <a:lnTo>
                  <a:pt x="841572" y="1147598"/>
                </a:lnTo>
                <a:close/>
                <a:moveTo>
                  <a:pt x="956332" y="554672"/>
                </a:moveTo>
                <a:lnTo>
                  <a:pt x="1109345" y="554672"/>
                </a:lnTo>
                <a:lnTo>
                  <a:pt x="1109345" y="1147598"/>
                </a:lnTo>
                <a:lnTo>
                  <a:pt x="956332" y="1147598"/>
                </a:lnTo>
                <a:close/>
                <a:moveTo>
                  <a:pt x="112197" y="420423"/>
                </a:moveTo>
                <a:lnTo>
                  <a:pt x="726812" y="44890"/>
                </a:lnTo>
                <a:lnTo>
                  <a:pt x="1341428" y="420423"/>
                </a:lnTo>
                <a:cubicBezTo>
                  <a:pt x="1341529" y="420455"/>
                  <a:pt x="1341582" y="420564"/>
                  <a:pt x="1341550" y="420664"/>
                </a:cubicBezTo>
                <a:cubicBezTo>
                  <a:pt x="1341531" y="420721"/>
                  <a:pt x="1341485" y="420767"/>
                  <a:pt x="1341428" y="420786"/>
                </a:cubicBezTo>
                <a:lnTo>
                  <a:pt x="112312" y="420786"/>
                </a:lnTo>
                <a:cubicBezTo>
                  <a:pt x="112197" y="420771"/>
                  <a:pt x="112115" y="420665"/>
                  <a:pt x="112130" y="420549"/>
                </a:cubicBezTo>
                <a:cubicBezTo>
                  <a:pt x="112138" y="420501"/>
                  <a:pt x="112161" y="420455"/>
                  <a:pt x="112197" y="420423"/>
                </a:cubicBezTo>
                <a:close/>
                <a:moveTo>
                  <a:pt x="172140" y="459039"/>
                </a:moveTo>
                <a:lnTo>
                  <a:pt x="1281485" y="459039"/>
                </a:lnTo>
                <a:lnTo>
                  <a:pt x="1281485" y="516419"/>
                </a:lnTo>
                <a:lnTo>
                  <a:pt x="172140" y="516419"/>
                </a:lnTo>
                <a:close/>
                <a:moveTo>
                  <a:pt x="229520" y="554672"/>
                </a:moveTo>
                <a:lnTo>
                  <a:pt x="306026" y="554672"/>
                </a:lnTo>
                <a:lnTo>
                  <a:pt x="306026" y="1147598"/>
                </a:lnTo>
                <a:lnTo>
                  <a:pt x="229520" y="1147598"/>
                </a:lnTo>
                <a:close/>
                <a:moveTo>
                  <a:pt x="172140" y="1225061"/>
                </a:moveTo>
                <a:lnTo>
                  <a:pt x="172140" y="1185851"/>
                </a:lnTo>
                <a:lnTo>
                  <a:pt x="1281485" y="1185851"/>
                </a:lnTo>
                <a:lnTo>
                  <a:pt x="1281485" y="1225061"/>
                </a:lnTo>
                <a:lnTo>
                  <a:pt x="1297494" y="1236537"/>
                </a:lnTo>
                <a:lnTo>
                  <a:pt x="1306904" y="1243270"/>
                </a:lnTo>
                <a:lnTo>
                  <a:pt x="146720" y="1243270"/>
                </a:lnTo>
                <a:lnTo>
                  <a:pt x="156131" y="1236537"/>
                </a:lnTo>
                <a:close/>
                <a:moveTo>
                  <a:pt x="1415371" y="1338865"/>
                </a:moveTo>
                <a:lnTo>
                  <a:pt x="38253" y="1338865"/>
                </a:lnTo>
                <a:lnTo>
                  <a:pt x="38253" y="1320733"/>
                </a:lnTo>
                <a:lnTo>
                  <a:pt x="93166" y="1281485"/>
                </a:lnTo>
                <a:lnTo>
                  <a:pt x="1360516" y="1281485"/>
                </a:lnTo>
                <a:lnTo>
                  <a:pt x="1415371" y="1320733"/>
                </a:lnTo>
                <a:close/>
              </a:path>
            </a:pathLst>
          </a:custGeom>
          <a:solidFill>
            <a:srgbClr val="000000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0FB25BD-06A2-474F-B699-2D6B0C50662C}"/>
              </a:ext>
            </a:extLst>
          </p:cNvPr>
          <p:cNvSpPr txBox="1"/>
          <p:nvPr/>
        </p:nvSpPr>
        <p:spPr>
          <a:xfrm>
            <a:off x="4270478" y="3574301"/>
            <a:ext cx="3595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Public sector body requests data based on an exceptional need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B4D0190-506C-4C81-9C0D-F23DE91EB65F}"/>
              </a:ext>
            </a:extLst>
          </p:cNvPr>
          <p:cNvSpPr txBox="1"/>
          <p:nvPr/>
        </p:nvSpPr>
        <p:spPr>
          <a:xfrm>
            <a:off x="531748" y="5517161"/>
            <a:ext cx="2228094" cy="661154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Public sector body </a:t>
            </a:r>
          </a:p>
          <a:p>
            <a:pPr algn="ctr"/>
            <a:r>
              <a:rPr lang="en-GB" sz="1000" i="1" dirty="0"/>
              <a:t>or </a:t>
            </a:r>
          </a:p>
          <a:p>
            <a:pPr algn="ctr"/>
            <a:r>
              <a:rPr lang="en-GB" sz="1000" i="1" dirty="0"/>
              <a:t>Union institution, agency or body</a:t>
            </a:r>
          </a:p>
        </p:txBody>
      </p:sp>
      <p:pic>
        <p:nvPicPr>
          <p:cNvPr id="66" name="Graphic 65" descr="Line arrow: Counter-clockwise curve outline">
            <a:extLst>
              <a:ext uri="{FF2B5EF4-FFF2-40B4-BE49-F238E27FC236}">
                <a16:creationId xmlns:a16="http://schemas.microsoft.com/office/drawing/2014/main" xmlns="" id="{AA072E0D-856B-42E8-AAF1-BFD6EC1F3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668848" flipH="1" flipV="1">
            <a:off x="2562244" y="4935541"/>
            <a:ext cx="556871" cy="61511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56442C1-CC7C-4D2F-AFEF-BDD8A3CB5FF5}"/>
              </a:ext>
            </a:extLst>
          </p:cNvPr>
          <p:cNvSpPr txBox="1"/>
          <p:nvPr/>
        </p:nvSpPr>
        <p:spPr>
          <a:xfrm>
            <a:off x="9643784" y="2619530"/>
            <a:ext cx="2267086" cy="661154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Private sector will benefit from streamlined procedures and from the “once-only principle”</a:t>
            </a:r>
          </a:p>
        </p:txBody>
      </p:sp>
      <p:pic>
        <p:nvPicPr>
          <p:cNvPr id="65" name="Graphic 64" descr="Line arrow: Counter-clockwise curve outline">
            <a:extLst>
              <a:ext uri="{FF2B5EF4-FFF2-40B4-BE49-F238E27FC236}">
                <a16:creationId xmlns:a16="http://schemas.microsoft.com/office/drawing/2014/main" xmlns="" id="{ECCE69E0-43FC-48AF-AC12-4C8012C92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9268848" flipH="1" flipV="1">
            <a:off x="9819919" y="4196442"/>
            <a:ext cx="556871" cy="6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-2.22222E-6 L -0.06393 -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2.59259E-6 L -0.06875 2.59259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2.59259E-6 L -0.06693 -0.0016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1.48148E-6 L -0.06719 0.0018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-3.7037E-7 L -0.04023 -0.0004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2.96296E-6 L 0.06719 -0.0016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4.81481E-6 L 0.06693 0.0013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4.44444E-6 L 0.06718 4.44444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44444E-6 L 0.06602 0.0013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2.96296E-6 L 0.0375 0.003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-3.33333E-6 L -0.04024 -0.0004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b="1" dirty="0"/>
              <a:t>Open Data directive (2019/1024 of 20/6/2019)</a:t>
            </a:r>
            <a:br>
              <a:rPr lang="fr-BE" sz="3600" b="1" dirty="0"/>
            </a:br>
            <a:r>
              <a:rPr lang="fr-BE" sz="3600" b="1" dirty="0" err="1"/>
              <a:t>Implementing</a:t>
            </a:r>
            <a:r>
              <a:rPr lang="fr-BE" sz="3600" b="1" dirty="0"/>
              <a:t> </a:t>
            </a:r>
            <a:r>
              <a:rPr lang="fr-BE" sz="3600" b="1" dirty="0" err="1"/>
              <a:t>Act</a:t>
            </a:r>
            <a:r>
              <a:rPr lang="fr-BE" sz="3600" b="1" dirty="0"/>
              <a:t> : </a:t>
            </a:r>
            <a:r>
              <a:rPr lang="fr-BE" sz="3600" b="1" dirty="0" err="1"/>
              <a:t>list</a:t>
            </a:r>
            <a:r>
              <a:rPr lang="fr-BE" sz="3600" b="1" dirty="0"/>
              <a:t> of high value </a:t>
            </a:r>
            <a:r>
              <a:rPr lang="fr-BE" sz="3600" b="1" dirty="0" err="1"/>
              <a:t>datasets</a:t>
            </a:r>
            <a:r>
              <a:rPr lang="fr-BE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547" y="1825625"/>
            <a:ext cx="6582351" cy="3881904"/>
          </a:xfrm>
        </p:spPr>
        <p:txBody>
          <a:bodyPr/>
          <a:lstStyle/>
          <a:p>
            <a:pPr lvl="0"/>
            <a:r>
              <a:rPr lang="en-GB" i="0" dirty="0"/>
              <a:t>Datasets listed in the implementing act to be made available:</a:t>
            </a:r>
          </a:p>
          <a:p>
            <a:pPr lvl="1"/>
            <a:r>
              <a:rPr lang="en-GB" sz="2400" i="0" dirty="0"/>
              <a:t>for free</a:t>
            </a:r>
          </a:p>
          <a:p>
            <a:pPr lvl="1"/>
            <a:r>
              <a:rPr lang="en-GB" sz="2400" i="0" dirty="0"/>
              <a:t>in machine-readable formats</a:t>
            </a:r>
          </a:p>
          <a:p>
            <a:pPr lvl="1"/>
            <a:r>
              <a:rPr lang="en-GB" sz="2400" i="0" dirty="0"/>
              <a:t>via APIs and (where relevant) as bulk downloads</a:t>
            </a:r>
          </a:p>
          <a:p>
            <a:pPr marL="558800" lvl="1" indent="0">
              <a:buNone/>
            </a:pPr>
            <a:endParaRPr lang="en-GB" i="0" dirty="0"/>
          </a:p>
          <a:p>
            <a:pPr lvl="0"/>
            <a:r>
              <a:rPr lang="en-GB" dirty="0">
                <a:hlinkClick r:id="rId3"/>
              </a:rPr>
              <a:t>Impact Assessment</a:t>
            </a:r>
            <a:r>
              <a:rPr lang="en-GB" dirty="0"/>
              <a:t> positive opinion</a:t>
            </a:r>
          </a:p>
          <a:p>
            <a:pPr lvl="0"/>
            <a:r>
              <a:rPr lang="en-GB" dirty="0"/>
              <a:t>Expected adoption: Q2/2022</a:t>
            </a:r>
            <a:endParaRPr lang="en-GB" i="0" dirty="0"/>
          </a:p>
          <a:p>
            <a:pPr lvl="0"/>
            <a:endParaRPr lang="en-GB" i="0" dirty="0"/>
          </a:p>
          <a:p>
            <a:pPr marL="0" indent="0">
              <a:buNone/>
            </a:pPr>
            <a:endParaRPr lang="fr-BE" i="0" dirty="0"/>
          </a:p>
          <a:p>
            <a:endParaRPr lang="fr-B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-992179" y="1649254"/>
          <a:ext cx="57246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905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1503" y="980728"/>
          <a:ext cx="10287227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500">
                  <a:extLst>
                    <a:ext uri="{9D8B030D-6E8A-4147-A177-3AD203B41FA5}">
                      <a16:colId xmlns:a16="http://schemas.microsoft.com/office/drawing/2014/main" xmlns="" val="2939812116"/>
                    </a:ext>
                  </a:extLst>
                </a:gridCol>
                <a:gridCol w="1410346">
                  <a:extLst>
                    <a:ext uri="{9D8B030D-6E8A-4147-A177-3AD203B41FA5}">
                      <a16:colId xmlns:a16="http://schemas.microsoft.com/office/drawing/2014/main" xmlns="" val="4064668898"/>
                    </a:ext>
                  </a:extLst>
                </a:gridCol>
                <a:gridCol w="1493307">
                  <a:extLst>
                    <a:ext uri="{9D8B030D-6E8A-4147-A177-3AD203B41FA5}">
                      <a16:colId xmlns:a16="http://schemas.microsoft.com/office/drawing/2014/main" xmlns="" val="1029426740"/>
                    </a:ext>
                  </a:extLst>
                </a:gridCol>
                <a:gridCol w="1399677">
                  <a:extLst>
                    <a:ext uri="{9D8B030D-6E8A-4147-A177-3AD203B41FA5}">
                      <a16:colId xmlns:a16="http://schemas.microsoft.com/office/drawing/2014/main" xmlns="" val="130557731"/>
                    </a:ext>
                  </a:extLst>
                </a:gridCol>
                <a:gridCol w="1348333">
                  <a:extLst>
                    <a:ext uri="{9D8B030D-6E8A-4147-A177-3AD203B41FA5}">
                      <a16:colId xmlns:a16="http://schemas.microsoft.com/office/drawing/2014/main" xmlns="" val="1823484678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xmlns="" val="4083875951"/>
                    </a:ext>
                  </a:extLst>
                </a:gridCol>
                <a:gridCol w="2489185">
                  <a:extLst>
                    <a:ext uri="{9D8B030D-6E8A-4147-A177-3AD203B41FA5}">
                      <a16:colId xmlns:a16="http://schemas.microsoft.com/office/drawing/2014/main" xmlns="" val="3558016143"/>
                    </a:ext>
                  </a:extLst>
                </a:gridCol>
              </a:tblGrid>
              <a:tr h="351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 Datasets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Administrative units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Geographical Names</a:t>
                      </a:r>
                      <a:endParaRPr lang="fr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Addresses</a:t>
                      </a:r>
                      <a:endParaRPr lang="fr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Buildings</a:t>
                      </a:r>
                      <a:endParaRPr lang="fr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Cadastral parcels</a:t>
                      </a:r>
                      <a:endParaRPr lang="fr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Agricultural parcels and livestock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extLst>
                  <a:ext uri="{0D108BD9-81ED-4DB2-BD59-A6C34878D82A}">
                    <a16:rowId xmlns:a16="http://schemas.microsoft.com/office/drawing/2014/main" xmlns="" val="1358091927"/>
                  </a:ext>
                </a:extLst>
              </a:tr>
              <a:tr h="108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Granularity 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All generalisation levels available up to the level of scale 1:5000.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From municipalities to countries; sea-frontiers.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N/A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N/A</a:t>
                      </a:r>
                      <a:endParaRPr lang="fr-BE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All generalisation levels available up to the level of scale 1:5000. </a:t>
                      </a:r>
                      <a:endParaRPr lang="fr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All generalisation levels available up to the level of scale 1:5000. </a:t>
                      </a:r>
                      <a:endParaRPr lang="fr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Equivalent to 1:5000 as referred to in Article 70(1) of the Regulation (EU) 1306/2013</a:t>
                      </a:r>
                      <a:endParaRPr lang="fr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extLst>
                  <a:ext uri="{0D108BD9-81ED-4DB2-BD59-A6C34878D82A}">
                    <a16:rowId xmlns:a16="http://schemas.microsoft.com/office/drawing/2014/main" xmlns="" val="3164825224"/>
                  </a:ext>
                </a:extLst>
              </a:tr>
              <a:tr h="83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Geographical coverage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or partial (i.e. covering the entire country when combined).</a:t>
                      </a:r>
                      <a:endParaRPr lang="fr-BE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or partial (i.e. covering the entire country when combined).</a:t>
                      </a:r>
                      <a:endParaRPr lang="fr-BE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or partial (i.e. covering the entire country when combined).</a:t>
                      </a:r>
                      <a:endParaRPr lang="fr-BE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National or partial (i.e. covering the entire country when combined).</a:t>
                      </a:r>
                      <a:endParaRPr lang="fr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or partial (i.e. covering the entire country when combined).</a:t>
                      </a:r>
                      <a:endParaRPr lang="fr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National (if regional design is applied, the addition of regions should cover the entire country).</a:t>
                      </a:r>
                      <a:endParaRPr lang="fr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extLst>
                  <a:ext uri="{0D108BD9-81ED-4DB2-BD59-A6C34878D82A}">
                    <a16:rowId xmlns:a16="http://schemas.microsoft.com/office/drawing/2014/main" xmlns="" val="2795554113"/>
                  </a:ext>
                </a:extLst>
              </a:tr>
              <a:tr h="349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Key attributes</a:t>
                      </a:r>
                      <a:endParaRPr lang="fr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Unique identifier; Geometry; Latitude and longitude; Boundary; National identification code;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identification code of the upper administrative level;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official name;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country code;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name in multiple languages (only for countries with more than one official language).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Unique identifier; Geometry; Name; name in multiple languages (only for countries with more than one official language);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category;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latitude and longitude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(as per INSPIRE specifications)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Unique identifier; Geometry; Latitude and longitude;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address locator (e.g. house number);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thoroughfare (street);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name; administrative units (e.g. municipality; province, country; postal descriptor (e.g. post code);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date of last update.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Unique identifier; Geometry/Footprint of the building;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floors;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type of use.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Unique identifier; Geometry (boundary) of cadastral parcels;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type of parcel;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parcel code;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references to the administrative area to which the parcel belongs.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Reference parcels as defined by Commission Delegated Regulation (EU) 640/2014);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Agricultural area (‘land cover’) as referred to in article 4(1)(e) of Regulation (EU) No 1307/2013; 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Agricultural parcels (‘land use’) as referred to in Article 67(4)(a) of Regulation (EU) 1306/2013 and Article 5(2) of Commission Delegated Regulation (EU) 640/2014;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Geometry and land use of agricultural parcels as referred to in Article 14(d) of Commission Delegated Regulation (EU) 809/2014; crop groups associated as referred to in Article 17 of Commission Delegated Regulation (EU) 640/2014;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Landscape features and trees as referred to in Article 9(1) of Commission delegated Regulation (EU) 640/2014;</a:t>
                      </a:r>
                      <a:endParaRPr lang="fr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Type of animals and number of each type of animals (Article 21c of Commission Delegated Regulation (EU) 809/2014</a:t>
                      </a:r>
                      <a:endParaRPr lang="fr-BE" sz="9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23854" marR="23854" marT="12032" marB="12032"/>
                </a:tc>
                <a:extLst>
                  <a:ext uri="{0D108BD9-81ED-4DB2-BD59-A6C34878D82A}">
                    <a16:rowId xmlns:a16="http://schemas.microsoft.com/office/drawing/2014/main" xmlns="" val="21445332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3520" y="189528"/>
            <a:ext cx="9949279" cy="586768"/>
          </a:xfrm>
        </p:spPr>
        <p:txBody>
          <a:bodyPr/>
          <a:lstStyle/>
          <a:p>
            <a:r>
              <a:rPr lang="fr-BE" sz="2800" b="1" dirty="0" err="1"/>
              <a:t>Geospatial</a:t>
            </a:r>
            <a:r>
              <a:rPr lang="fr-BE" sz="2800" b="1" dirty="0"/>
              <a:t> – </a:t>
            </a:r>
            <a:r>
              <a:rPr lang="fr-BE" sz="2800" b="1" dirty="0" err="1"/>
              <a:t>preliminary</a:t>
            </a:r>
            <a:r>
              <a:rPr lang="fr-BE" sz="2800" b="1" dirty="0"/>
              <a:t> </a:t>
            </a:r>
            <a:r>
              <a:rPr lang="fr-BE" sz="2800" b="1" dirty="0" err="1"/>
              <a:t>draft</a:t>
            </a:r>
            <a:r>
              <a:rPr lang="fr-BE" sz="2800" b="1" dirty="0"/>
              <a:t> </a:t>
            </a:r>
            <a:r>
              <a:rPr lang="fr-BE" sz="2800" b="1" dirty="0" err="1"/>
              <a:t>Implementing</a:t>
            </a:r>
            <a:r>
              <a:rPr lang="fr-BE" sz="2800" b="1" dirty="0"/>
              <a:t> </a:t>
            </a:r>
            <a:r>
              <a:rPr lang="fr-BE" sz="2800" b="1" dirty="0" err="1"/>
              <a:t>Regulation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22462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C5F673-B202-4722-ADBF-FA83AE27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91681"/>
            <a:ext cx="9982641" cy="782357"/>
          </a:xfrm>
        </p:spPr>
        <p:txBody>
          <a:bodyPr/>
          <a:lstStyle/>
          <a:p>
            <a:r>
              <a:rPr lang="fr-BE" b="1" dirty="0"/>
              <a:t>High Value </a:t>
            </a:r>
            <a:r>
              <a:rPr lang="fr-BE" b="1" dirty="0" err="1"/>
              <a:t>Datasets</a:t>
            </a:r>
            <a:r>
              <a:rPr lang="fr-BE" b="1" dirty="0"/>
              <a:t> and Data </a:t>
            </a:r>
            <a:r>
              <a:rPr lang="fr-BE" b="1" dirty="0" err="1"/>
              <a:t>Spaces</a:t>
            </a:r>
            <a:endParaRPr lang="en-I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F7343B-2994-42E0-A2EF-964256A8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982495"/>
            <a:ext cx="10515600" cy="56767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B2F1CAF-666F-4130-ABA3-8C19493D990F}"/>
              </a:ext>
            </a:extLst>
          </p:cNvPr>
          <p:cNvSpPr/>
          <p:nvPr/>
        </p:nvSpPr>
        <p:spPr>
          <a:xfrm>
            <a:off x="9897007" y="1455782"/>
            <a:ext cx="1589314" cy="2253343"/>
          </a:xfrm>
          <a:prstGeom prst="ellipse">
            <a:avLst/>
          </a:prstGeom>
          <a:solidFill>
            <a:srgbClr val="F2A3C3">
              <a:alpha val="0"/>
            </a:srgb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837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99396"/>
            <a:ext cx="10515600" cy="586215"/>
          </a:xfrm>
        </p:spPr>
        <p:txBody>
          <a:bodyPr/>
          <a:lstStyle/>
          <a:p>
            <a:r>
              <a:rPr lang="en-GB" sz="3200" dirty="0"/>
              <a:t>Towards Data Spaces: Data sharing models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122587" y="1244756"/>
            <a:ext cx="12700" cy="325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49515" y="106009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situation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36857" y="103009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space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75128" y="4443440"/>
            <a:ext cx="5560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to one sector-specific data sharing based on contractual agreements.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sharing infrastructures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centralized data hosting,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and/or data marketplaces to enable discovery and reduce transaction  costs where data is not held in a central repository.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77441" y="4443440"/>
            <a:ext cx="5306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ecosystem where links are created between data space participants.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Federated data is stored in a distributed manner with tools to enable discovery, access, and analysis across industries, companies, and public entities.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2801" y="1676212"/>
            <a:ext cx="2630791" cy="2416630"/>
            <a:chOff x="1280020" y="1658660"/>
            <a:chExt cx="2630791" cy="2416630"/>
          </a:xfrm>
        </p:grpSpPr>
        <p:sp>
          <p:nvSpPr>
            <p:cNvPr id="67" name="Rectangle 66"/>
            <p:cNvSpPr/>
            <p:nvPr/>
          </p:nvSpPr>
          <p:spPr>
            <a:xfrm>
              <a:off x="2263498" y="3283290"/>
              <a:ext cx="792000" cy="7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eft-Right Arrow 67"/>
            <p:cNvSpPr/>
            <p:nvPr/>
          </p:nvSpPr>
          <p:spPr>
            <a:xfrm>
              <a:off x="1286302" y="2705392"/>
              <a:ext cx="537574" cy="25199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eft-Right Arrow 68"/>
            <p:cNvSpPr/>
            <p:nvPr/>
          </p:nvSpPr>
          <p:spPr>
            <a:xfrm>
              <a:off x="1280020" y="2361503"/>
              <a:ext cx="537574" cy="25199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Left-Right Arrow 69"/>
            <p:cNvSpPr/>
            <p:nvPr/>
          </p:nvSpPr>
          <p:spPr>
            <a:xfrm>
              <a:off x="1280020" y="3054303"/>
              <a:ext cx="262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Left-Right Arrow 70"/>
            <p:cNvSpPr/>
            <p:nvPr/>
          </p:nvSpPr>
          <p:spPr>
            <a:xfrm>
              <a:off x="1280020" y="3403214"/>
              <a:ext cx="262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Left-Right Arrow 72"/>
            <p:cNvSpPr/>
            <p:nvPr/>
          </p:nvSpPr>
          <p:spPr>
            <a:xfrm>
              <a:off x="1280020" y="3752123"/>
              <a:ext cx="262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263498" y="3283290"/>
              <a:ext cx="792000" cy="79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Left-Right Arrow 74"/>
            <p:cNvSpPr/>
            <p:nvPr/>
          </p:nvSpPr>
          <p:spPr>
            <a:xfrm>
              <a:off x="2541308" y="2705392"/>
              <a:ext cx="136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>
              <a:off x="2541308" y="2356481"/>
              <a:ext cx="136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791379" y="2266546"/>
              <a:ext cx="792000" cy="79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eft-Right Arrow 43"/>
            <p:cNvSpPr/>
            <p:nvPr/>
          </p:nvSpPr>
          <p:spPr>
            <a:xfrm>
              <a:off x="1282811" y="1658660"/>
              <a:ext cx="262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Left-Right Arrow 55"/>
            <p:cNvSpPr/>
            <p:nvPr/>
          </p:nvSpPr>
          <p:spPr>
            <a:xfrm>
              <a:off x="1280020" y="2007570"/>
              <a:ext cx="2628000" cy="2520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176" y="1676212"/>
            <a:ext cx="2630791" cy="2488386"/>
            <a:chOff x="6985090" y="1658660"/>
            <a:chExt cx="2630791" cy="2488386"/>
          </a:xfrm>
        </p:grpSpPr>
        <p:sp>
          <p:nvSpPr>
            <p:cNvPr id="57" name="Rounded Rectangle 56"/>
            <p:cNvSpPr/>
            <p:nvPr/>
          </p:nvSpPr>
          <p:spPr>
            <a:xfrm>
              <a:off x="7202486" y="1658660"/>
              <a:ext cx="2196000" cy="248838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985090" y="1695821"/>
              <a:ext cx="2630791" cy="2416630"/>
              <a:chOff x="1280020" y="1658660"/>
              <a:chExt cx="2630791" cy="24166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63498" y="3283290"/>
                <a:ext cx="792000" cy="792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Left-Right Arrow 79"/>
              <p:cNvSpPr/>
              <p:nvPr/>
            </p:nvSpPr>
            <p:spPr>
              <a:xfrm>
                <a:off x="1286302" y="2705392"/>
                <a:ext cx="537574" cy="251999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Left-Right Arrow 80"/>
              <p:cNvSpPr/>
              <p:nvPr/>
            </p:nvSpPr>
            <p:spPr>
              <a:xfrm>
                <a:off x="1280020" y="2361503"/>
                <a:ext cx="537574" cy="251999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Left-Right Arrow 85"/>
              <p:cNvSpPr/>
              <p:nvPr/>
            </p:nvSpPr>
            <p:spPr>
              <a:xfrm>
                <a:off x="1280020" y="3054303"/>
                <a:ext cx="262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Left-Right Arrow 86"/>
              <p:cNvSpPr/>
              <p:nvPr/>
            </p:nvSpPr>
            <p:spPr>
              <a:xfrm>
                <a:off x="1280020" y="3403214"/>
                <a:ext cx="262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Left-Right Arrow 87"/>
              <p:cNvSpPr/>
              <p:nvPr/>
            </p:nvSpPr>
            <p:spPr>
              <a:xfrm>
                <a:off x="1280020" y="3752123"/>
                <a:ext cx="262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263498" y="3283290"/>
                <a:ext cx="792000" cy="79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E85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Left-Right Arrow 89"/>
              <p:cNvSpPr/>
              <p:nvPr/>
            </p:nvSpPr>
            <p:spPr>
              <a:xfrm>
                <a:off x="2541308" y="2705392"/>
                <a:ext cx="136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Left-Right Arrow 95"/>
              <p:cNvSpPr/>
              <p:nvPr/>
            </p:nvSpPr>
            <p:spPr>
              <a:xfrm>
                <a:off x="2541308" y="2356481"/>
                <a:ext cx="136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791379" y="2266546"/>
                <a:ext cx="792000" cy="79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Left-Right Arrow 97"/>
              <p:cNvSpPr/>
              <p:nvPr/>
            </p:nvSpPr>
            <p:spPr>
              <a:xfrm>
                <a:off x="1282811" y="1658660"/>
                <a:ext cx="262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Left-Right Arrow 98"/>
              <p:cNvSpPr/>
              <p:nvPr/>
            </p:nvSpPr>
            <p:spPr>
              <a:xfrm>
                <a:off x="1280020" y="2007570"/>
                <a:ext cx="2628000" cy="252000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4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511" y="1435100"/>
            <a:ext cx="10713811" cy="4291396"/>
          </a:xfrm>
        </p:spPr>
        <p:txBody>
          <a:bodyPr/>
          <a:lstStyle/>
          <a:p>
            <a:r>
              <a:rPr lang="en-IE" dirty="0"/>
              <a:t>A secure and privacy-preserving IT infrastructure to pool, access, process, use and share data.</a:t>
            </a:r>
          </a:p>
          <a:p>
            <a:r>
              <a:rPr lang="en-IE" dirty="0"/>
              <a:t>A data governance mechanism, comprising a set of rules of legislative, administrative and contractual nature that determine the rights to access, process, use and share data in a trustful and transparent manner. </a:t>
            </a:r>
          </a:p>
          <a:p>
            <a:r>
              <a:rPr lang="en-GB" dirty="0"/>
              <a:t>Data holders are in control of who can have access to their data, for which purpose and under which conditions it can be used.</a:t>
            </a:r>
            <a:endParaRPr lang="en-IE" dirty="0"/>
          </a:p>
          <a:p>
            <a:r>
              <a:rPr lang="en-IE" dirty="0"/>
              <a:t>Presence of vast amounts of data that are made available on a voluntary basis and can be reused against remuneration or for free, depending on the data holder’s decision. </a:t>
            </a:r>
          </a:p>
          <a:p>
            <a:r>
              <a:rPr lang="en-IE" dirty="0"/>
              <a:t>Participation by an open number of organisations/individuals.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 </a:t>
            </a:r>
            <a:r>
              <a:rPr lang="fr-BE" dirty="0" err="1"/>
              <a:t>characteristics</a:t>
            </a:r>
            <a:r>
              <a:rPr lang="fr-BE" dirty="0"/>
              <a:t> of a </a:t>
            </a:r>
            <a:r>
              <a:rPr lang="fr-BE" i="1" dirty="0"/>
              <a:t>data </a:t>
            </a:r>
            <a:r>
              <a:rPr lang="fr-BE" i="1" dirty="0" err="1"/>
              <a:t>space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367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4802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Digital Europe </a:t>
            </a:r>
            <a:r>
              <a:rPr lang="en-US" b="1" dirty="0" err="1"/>
              <a:t>Programme</a:t>
            </a:r>
            <a:r>
              <a:rPr lang="en-US" dirty="0"/>
              <a:t>: the structure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6426184" y="1484784"/>
            <a:ext cx="2010806" cy="4536000"/>
          </a:xfrm>
          <a:prstGeom prst="downArrow">
            <a:avLst>
              <a:gd name="adj1" fmla="val 74379"/>
              <a:gd name="adj2" fmla="val 36582"/>
            </a:avLst>
          </a:prstGeom>
          <a:gradFill flip="none" rotWithShape="1">
            <a:gsLst>
              <a:gs pos="0">
                <a:srgbClr val="FCFDFE"/>
              </a:gs>
              <a:gs pos="13000">
                <a:srgbClr val="C2DFFE"/>
              </a:gs>
              <a:gs pos="100000">
                <a:srgbClr val="034EA2"/>
              </a:gs>
            </a:gsLst>
            <a:lin ang="54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 Medium" panose="020B05000000000200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 Medium" panose="020B05000000000200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impact deployments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681686" y="1471880"/>
            <a:ext cx="1946115" cy="4536000"/>
          </a:xfrm>
          <a:prstGeom prst="downArrow">
            <a:avLst>
              <a:gd name="adj1" fmla="val 74379"/>
              <a:gd name="adj2" fmla="val 36582"/>
            </a:avLst>
          </a:prstGeom>
          <a:gradFill flip="none" rotWithShape="1">
            <a:gsLst>
              <a:gs pos="0">
                <a:srgbClr val="FCFDFE"/>
              </a:gs>
              <a:gs pos="13000">
                <a:srgbClr val="C2DFFE"/>
              </a:gs>
              <a:gs pos="100000">
                <a:srgbClr val="034EA2"/>
              </a:gs>
            </a:gsLst>
            <a:lin ang="54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" b="0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 Medium" panose="020B05000000000200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 Medium" panose="020B05000000000200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Innovation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 Medium" panose="020B05000000000200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 Medium" panose="020B05000000000200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5857" y="2496705"/>
            <a:ext cx="751426" cy="2772309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Building essential </a:t>
            </a:r>
            <a:b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digital capacities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6543" y="2496704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High Performance Computing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6543" y="3230733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Artificial Intelligence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543" y="3958917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Cybersecurity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6543" y="4692949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Advanced Digital 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271" y="1133326"/>
            <a:ext cx="624183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accelerating the best use of digital technologies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6" y="6056838"/>
            <a:ext cx="466288" cy="512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47" y="5983181"/>
            <a:ext cx="484474" cy="532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98" y="6042492"/>
            <a:ext cx="485641" cy="532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9" y="5984005"/>
            <a:ext cx="495877" cy="543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31" y="5993008"/>
            <a:ext cx="485641" cy="532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81" y="5969858"/>
            <a:ext cx="485641" cy="532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0"/>
          <a:stretch/>
        </p:blipFill>
        <p:spPr>
          <a:xfrm>
            <a:off x="3247776" y="6033688"/>
            <a:ext cx="557718" cy="469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1228" b="16816"/>
          <a:stretch/>
        </p:blipFill>
        <p:spPr>
          <a:xfrm>
            <a:off x="3913312" y="5949280"/>
            <a:ext cx="540254" cy="5931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>
          <a:xfrm>
            <a:off x="5871894" y="6030667"/>
            <a:ext cx="590146" cy="51962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838690" y="3005434"/>
            <a:ext cx="6656553" cy="1007248"/>
          </a:xfrm>
          <a:prstGeom prst="roundRect">
            <a:avLst/>
          </a:prstGeom>
          <a:solidFill>
            <a:srgbClr val="C00000">
              <a:alpha val="25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7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310" y="363317"/>
            <a:ext cx="11391690" cy="597528"/>
          </a:xfrm>
        </p:spPr>
        <p:txBody>
          <a:bodyPr/>
          <a:lstStyle/>
          <a:p>
            <a:r>
              <a:rPr lang="en-GB" sz="3200" dirty="0"/>
              <a:t>DIGITAL approach for the deployment of sectoral data spaces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xmlns="" id="{85F8B420-880F-440E-91D3-8FAD8326DF59}"/>
              </a:ext>
            </a:extLst>
          </p:cNvPr>
          <p:cNvSpPr/>
          <p:nvPr/>
        </p:nvSpPr>
        <p:spPr>
          <a:xfrm>
            <a:off x="552676" y="1535884"/>
            <a:ext cx="3547015" cy="64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Establishing a stakeholders network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xmlns="" id="{C097C763-4D75-47B9-8741-D6AE899C2F0F}"/>
              </a:ext>
            </a:extLst>
          </p:cNvPr>
          <p:cNvSpPr/>
          <p:nvPr/>
        </p:nvSpPr>
        <p:spPr>
          <a:xfrm>
            <a:off x="4359230" y="1535883"/>
            <a:ext cx="3547015" cy="64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Support the creation of initial data infrastructures</a:t>
            </a: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xmlns="" id="{F6333C60-2044-4F12-BB19-A86D11075481}"/>
              </a:ext>
            </a:extLst>
          </p:cNvPr>
          <p:cNvSpPr/>
          <p:nvPr/>
        </p:nvSpPr>
        <p:spPr>
          <a:xfrm>
            <a:off x="8165785" y="1535883"/>
            <a:ext cx="3547015" cy="64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Federation of projects in large data spaces</a:t>
            </a:r>
          </a:p>
        </p:txBody>
      </p:sp>
      <p:sp>
        <p:nvSpPr>
          <p:cNvPr id="13" name="Rechteck 13">
            <a:extLst>
              <a:ext uri="{FF2B5EF4-FFF2-40B4-BE49-F238E27FC236}">
                <a16:creationId xmlns:a16="http://schemas.microsoft.com/office/drawing/2014/main" xmlns="" id="{08297F1B-6441-48D5-BCC2-7FE4DCCEFF5C}"/>
              </a:ext>
            </a:extLst>
          </p:cNvPr>
          <p:cNvSpPr/>
          <p:nvPr/>
        </p:nvSpPr>
        <p:spPr>
          <a:xfrm>
            <a:off x="552676" y="1535883"/>
            <a:ext cx="247633" cy="218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14" name="Rechteck 14">
            <a:extLst>
              <a:ext uri="{FF2B5EF4-FFF2-40B4-BE49-F238E27FC236}">
                <a16:creationId xmlns:a16="http://schemas.microsoft.com/office/drawing/2014/main" xmlns="" id="{01EF2AE5-3561-49FB-8CAD-81E8E444933A}"/>
              </a:ext>
            </a:extLst>
          </p:cNvPr>
          <p:cNvSpPr/>
          <p:nvPr/>
        </p:nvSpPr>
        <p:spPr>
          <a:xfrm>
            <a:off x="4367404" y="1535883"/>
            <a:ext cx="247633" cy="218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</a:t>
            </a:r>
          </a:p>
        </p:txBody>
      </p:sp>
      <p:sp>
        <p:nvSpPr>
          <p:cNvPr id="15" name="Rechteck 15">
            <a:extLst>
              <a:ext uri="{FF2B5EF4-FFF2-40B4-BE49-F238E27FC236}">
                <a16:creationId xmlns:a16="http://schemas.microsoft.com/office/drawing/2014/main" xmlns="" id="{5060E5CE-0351-4E90-9C54-0726010AF27C}"/>
              </a:ext>
            </a:extLst>
          </p:cNvPr>
          <p:cNvSpPr/>
          <p:nvPr/>
        </p:nvSpPr>
        <p:spPr>
          <a:xfrm>
            <a:off x="8165784" y="1546519"/>
            <a:ext cx="247633" cy="218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</a:t>
            </a:r>
          </a:p>
        </p:txBody>
      </p:sp>
      <p:sp>
        <p:nvSpPr>
          <p:cNvPr id="16" name="Rechteck 16">
            <a:extLst>
              <a:ext uri="{FF2B5EF4-FFF2-40B4-BE49-F238E27FC236}">
                <a16:creationId xmlns:a16="http://schemas.microsoft.com/office/drawing/2014/main" xmlns="" id="{395E478D-29EA-4B3C-8291-CD049D6D41BE}"/>
              </a:ext>
            </a:extLst>
          </p:cNvPr>
          <p:cNvSpPr/>
          <p:nvPr/>
        </p:nvSpPr>
        <p:spPr>
          <a:xfrm>
            <a:off x="515938" y="2318994"/>
            <a:ext cx="3547015" cy="273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8">
            <a:extLst>
              <a:ext uri="{FF2B5EF4-FFF2-40B4-BE49-F238E27FC236}">
                <a16:creationId xmlns:a16="http://schemas.microsoft.com/office/drawing/2014/main" xmlns="" id="{E8320FDE-4E26-4814-8A89-2511833B9BD4}"/>
              </a:ext>
            </a:extLst>
          </p:cNvPr>
          <p:cNvSpPr/>
          <p:nvPr/>
        </p:nvSpPr>
        <p:spPr>
          <a:xfrm>
            <a:off x="1270723" y="3017815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9">
            <a:extLst>
              <a:ext uri="{FF2B5EF4-FFF2-40B4-BE49-F238E27FC236}">
                <a16:creationId xmlns:a16="http://schemas.microsoft.com/office/drawing/2014/main" xmlns="" id="{40AD9C47-D471-4CE8-813C-B6A5043C4472}"/>
              </a:ext>
            </a:extLst>
          </p:cNvPr>
          <p:cNvSpPr/>
          <p:nvPr/>
        </p:nvSpPr>
        <p:spPr>
          <a:xfrm>
            <a:off x="2555824" y="308130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e 20">
            <a:extLst>
              <a:ext uri="{FF2B5EF4-FFF2-40B4-BE49-F238E27FC236}">
                <a16:creationId xmlns:a16="http://schemas.microsoft.com/office/drawing/2014/main" xmlns="" id="{9440B119-A907-48FE-B86C-7BE6193C3115}"/>
              </a:ext>
            </a:extLst>
          </p:cNvPr>
          <p:cNvSpPr/>
          <p:nvPr/>
        </p:nvSpPr>
        <p:spPr>
          <a:xfrm>
            <a:off x="1988418" y="308130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llipse 21">
            <a:extLst>
              <a:ext uri="{FF2B5EF4-FFF2-40B4-BE49-F238E27FC236}">
                <a16:creationId xmlns:a16="http://schemas.microsoft.com/office/drawing/2014/main" xmlns="" id="{D68E3BEB-AD79-4DA6-A567-90DB964136A0}"/>
              </a:ext>
            </a:extLst>
          </p:cNvPr>
          <p:cNvSpPr/>
          <p:nvPr/>
        </p:nvSpPr>
        <p:spPr>
          <a:xfrm>
            <a:off x="2448829" y="356174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hteck 55">
            <a:extLst>
              <a:ext uri="{FF2B5EF4-FFF2-40B4-BE49-F238E27FC236}">
                <a16:creationId xmlns:a16="http://schemas.microsoft.com/office/drawing/2014/main" xmlns="" id="{7F3AB59A-1D56-49FD-AA03-C54F002AEBE7}"/>
              </a:ext>
            </a:extLst>
          </p:cNvPr>
          <p:cNvSpPr/>
          <p:nvPr/>
        </p:nvSpPr>
        <p:spPr>
          <a:xfrm>
            <a:off x="4322492" y="2318994"/>
            <a:ext cx="3547015" cy="273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Ellipse 56">
            <a:extLst>
              <a:ext uri="{FF2B5EF4-FFF2-40B4-BE49-F238E27FC236}">
                <a16:creationId xmlns:a16="http://schemas.microsoft.com/office/drawing/2014/main" xmlns="" id="{F2D1E0B2-25A8-400B-9E72-5AF89A30B08C}"/>
              </a:ext>
            </a:extLst>
          </p:cNvPr>
          <p:cNvSpPr/>
          <p:nvPr/>
        </p:nvSpPr>
        <p:spPr>
          <a:xfrm>
            <a:off x="4963236" y="2926140"/>
            <a:ext cx="2450969" cy="1376313"/>
          </a:xfrm>
          <a:prstGeom prst="ellipse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llipse 57">
            <a:extLst>
              <a:ext uri="{FF2B5EF4-FFF2-40B4-BE49-F238E27FC236}">
                <a16:creationId xmlns:a16="http://schemas.microsoft.com/office/drawing/2014/main" xmlns="" id="{27367EED-0272-4A6C-A459-AB2C6C99A9E3}"/>
              </a:ext>
            </a:extLst>
          </p:cNvPr>
          <p:cNvSpPr/>
          <p:nvPr/>
        </p:nvSpPr>
        <p:spPr>
          <a:xfrm>
            <a:off x="5210364" y="346315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Ellipse 58">
            <a:extLst>
              <a:ext uri="{FF2B5EF4-FFF2-40B4-BE49-F238E27FC236}">
                <a16:creationId xmlns:a16="http://schemas.microsoft.com/office/drawing/2014/main" xmlns="" id="{46B37691-CA57-46AA-AC1C-3E7D19469226}"/>
              </a:ext>
            </a:extLst>
          </p:cNvPr>
          <p:cNvSpPr/>
          <p:nvPr/>
        </p:nvSpPr>
        <p:spPr>
          <a:xfrm>
            <a:off x="5551097" y="3841015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59">
            <a:extLst>
              <a:ext uri="{FF2B5EF4-FFF2-40B4-BE49-F238E27FC236}">
                <a16:creationId xmlns:a16="http://schemas.microsoft.com/office/drawing/2014/main" xmlns="" id="{FF95AE6D-D7FE-494A-81DF-DD6ED7E143C7}"/>
              </a:ext>
            </a:extLst>
          </p:cNvPr>
          <p:cNvSpPr/>
          <p:nvPr/>
        </p:nvSpPr>
        <p:spPr>
          <a:xfrm>
            <a:off x="5919545" y="306486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60">
            <a:extLst>
              <a:ext uri="{FF2B5EF4-FFF2-40B4-BE49-F238E27FC236}">
                <a16:creationId xmlns:a16="http://schemas.microsoft.com/office/drawing/2014/main" xmlns="" id="{AF73E6EC-1C71-4FC6-994C-CD2980B423D7}"/>
              </a:ext>
            </a:extLst>
          </p:cNvPr>
          <p:cNvSpPr/>
          <p:nvPr/>
        </p:nvSpPr>
        <p:spPr>
          <a:xfrm>
            <a:off x="6278720" y="401013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llipse 61">
            <a:extLst>
              <a:ext uri="{FF2B5EF4-FFF2-40B4-BE49-F238E27FC236}">
                <a16:creationId xmlns:a16="http://schemas.microsoft.com/office/drawing/2014/main" xmlns="" id="{FD5AB28B-EA9E-47FF-B3CC-EE150FE6B259}"/>
              </a:ext>
            </a:extLst>
          </p:cNvPr>
          <p:cNvSpPr/>
          <p:nvPr/>
        </p:nvSpPr>
        <p:spPr>
          <a:xfrm>
            <a:off x="6509973" y="3085285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Gerader Verbinder 63">
            <a:extLst>
              <a:ext uri="{FF2B5EF4-FFF2-40B4-BE49-F238E27FC236}">
                <a16:creationId xmlns:a16="http://schemas.microsoft.com/office/drawing/2014/main" xmlns="" id="{BB28592D-BEB3-4174-A696-7AA5938B916C}"/>
              </a:ext>
            </a:extLst>
          </p:cNvPr>
          <p:cNvCxnSpPr>
            <a:cxnSpLocks/>
            <a:stCxn id="35" idx="7"/>
            <a:endCxn id="37" idx="3"/>
          </p:cNvCxnSpPr>
          <p:nvPr/>
        </p:nvCxnSpPr>
        <p:spPr>
          <a:xfrm flipV="1">
            <a:off x="5364004" y="3218509"/>
            <a:ext cx="581901" cy="271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64">
            <a:extLst>
              <a:ext uri="{FF2B5EF4-FFF2-40B4-BE49-F238E27FC236}">
                <a16:creationId xmlns:a16="http://schemas.microsoft.com/office/drawing/2014/main" xmlns="" id="{21BD5F92-9211-4B5E-A6F5-78F696BC2621}"/>
              </a:ext>
            </a:extLst>
          </p:cNvPr>
          <p:cNvCxnSpPr>
            <a:cxnSpLocks/>
            <a:stCxn id="35" idx="5"/>
            <a:endCxn id="36" idx="1"/>
          </p:cNvCxnSpPr>
          <p:nvPr/>
        </p:nvCxnSpPr>
        <p:spPr>
          <a:xfrm>
            <a:off x="5364004" y="3616790"/>
            <a:ext cx="213453" cy="25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65">
            <a:extLst>
              <a:ext uri="{FF2B5EF4-FFF2-40B4-BE49-F238E27FC236}">
                <a16:creationId xmlns:a16="http://schemas.microsoft.com/office/drawing/2014/main" xmlns="" id="{3407A570-E2A2-4193-9921-451D864FCA56}"/>
              </a:ext>
            </a:extLst>
          </p:cNvPr>
          <p:cNvCxnSpPr>
            <a:cxnSpLocks/>
            <a:stCxn id="36" idx="5"/>
            <a:endCxn id="38" idx="2"/>
          </p:cNvCxnSpPr>
          <p:nvPr/>
        </p:nvCxnSpPr>
        <p:spPr>
          <a:xfrm>
            <a:off x="5704737" y="3994655"/>
            <a:ext cx="573983" cy="105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66">
            <a:extLst>
              <a:ext uri="{FF2B5EF4-FFF2-40B4-BE49-F238E27FC236}">
                <a16:creationId xmlns:a16="http://schemas.microsoft.com/office/drawing/2014/main" xmlns="" id="{33C46D56-3852-44D4-B396-F144B88251C5}"/>
              </a:ext>
            </a:extLst>
          </p:cNvPr>
          <p:cNvCxnSpPr>
            <a:cxnSpLocks/>
            <a:stCxn id="38" idx="7"/>
            <a:endCxn id="56" idx="3"/>
          </p:cNvCxnSpPr>
          <p:nvPr/>
        </p:nvCxnSpPr>
        <p:spPr>
          <a:xfrm flipV="1">
            <a:off x="6432360" y="3795891"/>
            <a:ext cx="389269" cy="24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68">
            <a:extLst>
              <a:ext uri="{FF2B5EF4-FFF2-40B4-BE49-F238E27FC236}">
                <a16:creationId xmlns:a16="http://schemas.microsoft.com/office/drawing/2014/main" xmlns="" id="{08C9125C-EDB2-4C95-93B0-1A5138F17C08}"/>
              </a:ext>
            </a:extLst>
          </p:cNvPr>
          <p:cNvCxnSpPr>
            <a:cxnSpLocks/>
            <a:stCxn id="56" idx="2"/>
            <a:endCxn id="35" idx="6"/>
          </p:cNvCxnSpPr>
          <p:nvPr/>
        </p:nvCxnSpPr>
        <p:spPr>
          <a:xfrm flipH="1" flipV="1">
            <a:off x="5390364" y="3553150"/>
            <a:ext cx="1404905" cy="179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9">
            <a:extLst>
              <a:ext uri="{FF2B5EF4-FFF2-40B4-BE49-F238E27FC236}">
                <a16:creationId xmlns:a16="http://schemas.microsoft.com/office/drawing/2014/main" xmlns="" id="{F956336D-2CCB-4F6E-B9C2-5A5C9E18A09F}"/>
              </a:ext>
            </a:extLst>
          </p:cNvPr>
          <p:cNvCxnSpPr>
            <a:cxnSpLocks/>
            <a:stCxn id="56" idx="3"/>
            <a:endCxn id="36" idx="6"/>
          </p:cNvCxnSpPr>
          <p:nvPr/>
        </p:nvCxnSpPr>
        <p:spPr>
          <a:xfrm flipH="1">
            <a:off x="5731097" y="3795891"/>
            <a:ext cx="1090532" cy="13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70">
            <a:extLst>
              <a:ext uri="{FF2B5EF4-FFF2-40B4-BE49-F238E27FC236}">
                <a16:creationId xmlns:a16="http://schemas.microsoft.com/office/drawing/2014/main" xmlns="" id="{F31E4872-CA88-4AF1-A14E-B4EE569E3047}"/>
              </a:ext>
            </a:extLst>
          </p:cNvPr>
          <p:cNvCxnSpPr>
            <a:cxnSpLocks/>
            <a:stCxn id="37" idx="4"/>
            <a:endCxn id="36" idx="7"/>
          </p:cNvCxnSpPr>
          <p:nvPr/>
        </p:nvCxnSpPr>
        <p:spPr>
          <a:xfrm flipH="1">
            <a:off x="5704737" y="3244869"/>
            <a:ext cx="304808" cy="622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71">
            <a:extLst>
              <a:ext uri="{FF2B5EF4-FFF2-40B4-BE49-F238E27FC236}">
                <a16:creationId xmlns:a16="http://schemas.microsoft.com/office/drawing/2014/main" xmlns="" id="{348054DB-E56C-4D43-8287-1E300FEAA700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6009545" y="3244869"/>
            <a:ext cx="359175" cy="7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72">
            <a:extLst>
              <a:ext uri="{FF2B5EF4-FFF2-40B4-BE49-F238E27FC236}">
                <a16:creationId xmlns:a16="http://schemas.microsoft.com/office/drawing/2014/main" xmlns="" id="{177D30A2-18A5-4ECA-BFB6-AD0A43113559}"/>
              </a:ext>
            </a:extLst>
          </p:cNvPr>
          <p:cNvSpPr/>
          <p:nvPr/>
        </p:nvSpPr>
        <p:spPr>
          <a:xfrm>
            <a:off x="5408289" y="265580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Ellipse 73">
            <a:extLst>
              <a:ext uri="{FF2B5EF4-FFF2-40B4-BE49-F238E27FC236}">
                <a16:creationId xmlns:a16="http://schemas.microsoft.com/office/drawing/2014/main" xmlns="" id="{13697E9C-D4E4-40C3-B107-48ABC2C07755}"/>
              </a:ext>
            </a:extLst>
          </p:cNvPr>
          <p:cNvSpPr/>
          <p:nvPr/>
        </p:nvSpPr>
        <p:spPr>
          <a:xfrm>
            <a:off x="7338124" y="29624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Ellipse 74">
            <a:extLst>
              <a:ext uri="{FF2B5EF4-FFF2-40B4-BE49-F238E27FC236}">
                <a16:creationId xmlns:a16="http://schemas.microsoft.com/office/drawing/2014/main" xmlns="" id="{36DF5E1A-5F35-4431-A5AD-D0D564618A6A}"/>
              </a:ext>
            </a:extLst>
          </p:cNvPr>
          <p:cNvSpPr/>
          <p:nvPr/>
        </p:nvSpPr>
        <p:spPr>
          <a:xfrm>
            <a:off x="5983185" y="254905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2" name="Gerader Verbinder 75">
            <a:extLst>
              <a:ext uri="{FF2B5EF4-FFF2-40B4-BE49-F238E27FC236}">
                <a16:creationId xmlns:a16="http://schemas.microsoft.com/office/drawing/2014/main" xmlns="" id="{E1C18E51-68C9-44B6-9F10-E43CF50FEB0D}"/>
              </a:ext>
            </a:extLst>
          </p:cNvPr>
          <p:cNvCxnSpPr>
            <a:cxnSpLocks/>
            <a:stCxn id="39" idx="6"/>
            <a:endCxn id="50" idx="2"/>
          </p:cNvCxnSpPr>
          <p:nvPr/>
        </p:nvCxnSpPr>
        <p:spPr>
          <a:xfrm flipV="1">
            <a:off x="6689973" y="3052478"/>
            <a:ext cx="648151" cy="12280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Gerader Verbinder 80">
            <a:extLst>
              <a:ext uri="{FF2B5EF4-FFF2-40B4-BE49-F238E27FC236}">
                <a16:creationId xmlns:a16="http://schemas.microsoft.com/office/drawing/2014/main" xmlns="" id="{EB7F6ABF-DDCB-4EB3-901C-080A81C1E52A}"/>
              </a:ext>
            </a:extLst>
          </p:cNvPr>
          <p:cNvCxnSpPr>
            <a:cxnSpLocks/>
            <a:stCxn id="39" idx="1"/>
            <a:endCxn id="51" idx="5"/>
          </p:cNvCxnSpPr>
          <p:nvPr/>
        </p:nvCxnSpPr>
        <p:spPr>
          <a:xfrm flipH="1" flipV="1">
            <a:off x="6136825" y="2702699"/>
            <a:ext cx="399508" cy="40894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Gerader Verbinder 88">
            <a:extLst>
              <a:ext uri="{FF2B5EF4-FFF2-40B4-BE49-F238E27FC236}">
                <a16:creationId xmlns:a16="http://schemas.microsoft.com/office/drawing/2014/main" xmlns="" id="{FDB42EC2-40A2-4B7B-98F5-73A5C005D232}"/>
              </a:ext>
            </a:extLst>
          </p:cNvPr>
          <p:cNvCxnSpPr>
            <a:cxnSpLocks/>
            <a:stCxn id="49" idx="5"/>
            <a:endCxn id="39" idx="2"/>
          </p:cNvCxnSpPr>
          <p:nvPr/>
        </p:nvCxnSpPr>
        <p:spPr>
          <a:xfrm>
            <a:off x="5561929" y="2809440"/>
            <a:ext cx="948044" cy="3658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Gerader Verbinder 91">
            <a:extLst>
              <a:ext uri="{FF2B5EF4-FFF2-40B4-BE49-F238E27FC236}">
                <a16:creationId xmlns:a16="http://schemas.microsoft.com/office/drawing/2014/main" xmlns="" id="{BBB3A93D-AEE1-48A2-ACF9-895A8233CA23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6099545" y="3154869"/>
            <a:ext cx="410428" cy="2041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Ellipse 94">
            <a:extLst>
              <a:ext uri="{FF2B5EF4-FFF2-40B4-BE49-F238E27FC236}">
                <a16:creationId xmlns:a16="http://schemas.microsoft.com/office/drawing/2014/main" xmlns="" id="{14E6A794-B5F3-48AD-925D-96AB36A374DF}"/>
              </a:ext>
            </a:extLst>
          </p:cNvPr>
          <p:cNvSpPr/>
          <p:nvPr/>
        </p:nvSpPr>
        <p:spPr>
          <a:xfrm>
            <a:off x="6795269" y="364225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Gerader Verbinder 99">
            <a:extLst>
              <a:ext uri="{FF2B5EF4-FFF2-40B4-BE49-F238E27FC236}">
                <a16:creationId xmlns:a16="http://schemas.microsoft.com/office/drawing/2014/main" xmlns="" id="{75670B0D-8B2E-4083-8321-EE2DE4E3492D}"/>
              </a:ext>
            </a:extLst>
          </p:cNvPr>
          <p:cNvCxnSpPr>
            <a:cxnSpLocks/>
            <a:stCxn id="39" idx="5"/>
            <a:endCxn id="56" idx="1"/>
          </p:cNvCxnSpPr>
          <p:nvPr/>
        </p:nvCxnSpPr>
        <p:spPr>
          <a:xfrm>
            <a:off x="6663613" y="3238925"/>
            <a:ext cx="158016" cy="4296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49" idx="4"/>
            <a:endCxn id="35" idx="0"/>
          </p:cNvCxnSpPr>
          <p:nvPr/>
        </p:nvCxnSpPr>
        <p:spPr>
          <a:xfrm flipH="1">
            <a:off x="5300364" y="2835800"/>
            <a:ext cx="197925" cy="62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105">
            <a:extLst>
              <a:ext uri="{FF2B5EF4-FFF2-40B4-BE49-F238E27FC236}">
                <a16:creationId xmlns:a16="http://schemas.microsoft.com/office/drawing/2014/main" xmlns="" id="{AD40E66E-A964-4447-A327-AC4F83BB9491}"/>
              </a:ext>
            </a:extLst>
          </p:cNvPr>
          <p:cNvCxnSpPr>
            <a:cxnSpLocks/>
            <a:stCxn id="50" idx="3"/>
            <a:endCxn id="56" idx="7"/>
          </p:cNvCxnSpPr>
          <p:nvPr/>
        </p:nvCxnSpPr>
        <p:spPr>
          <a:xfrm flipH="1">
            <a:off x="6948909" y="3116118"/>
            <a:ext cx="415575" cy="552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108">
            <a:extLst>
              <a:ext uri="{FF2B5EF4-FFF2-40B4-BE49-F238E27FC236}">
                <a16:creationId xmlns:a16="http://schemas.microsoft.com/office/drawing/2014/main" xmlns="" id="{7E55ED04-CD8A-4644-A7C5-AF6EF44297C8}"/>
              </a:ext>
            </a:extLst>
          </p:cNvPr>
          <p:cNvSpPr/>
          <p:nvPr/>
        </p:nvSpPr>
        <p:spPr>
          <a:xfrm>
            <a:off x="8129047" y="2318994"/>
            <a:ext cx="3547015" cy="273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Ellipse 109">
            <a:extLst>
              <a:ext uri="{FF2B5EF4-FFF2-40B4-BE49-F238E27FC236}">
                <a16:creationId xmlns:a16="http://schemas.microsoft.com/office/drawing/2014/main" xmlns="" id="{26438923-4EE5-4480-B707-8F20D3E8C50B}"/>
              </a:ext>
            </a:extLst>
          </p:cNvPr>
          <p:cNvSpPr/>
          <p:nvPr/>
        </p:nvSpPr>
        <p:spPr>
          <a:xfrm rot="1817049">
            <a:off x="8103934" y="2644908"/>
            <a:ext cx="2450969" cy="1376313"/>
          </a:xfrm>
          <a:prstGeom prst="ellipse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Ellipse 110">
            <a:extLst>
              <a:ext uri="{FF2B5EF4-FFF2-40B4-BE49-F238E27FC236}">
                <a16:creationId xmlns:a16="http://schemas.microsoft.com/office/drawing/2014/main" xmlns="" id="{74D273F1-19EC-45DD-8836-1E517A26779B}"/>
              </a:ext>
            </a:extLst>
          </p:cNvPr>
          <p:cNvSpPr/>
          <p:nvPr/>
        </p:nvSpPr>
        <p:spPr>
          <a:xfrm rot="20132961">
            <a:off x="9368668" y="2951127"/>
            <a:ext cx="2063696" cy="1144754"/>
          </a:xfrm>
          <a:prstGeom prst="ellipse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Ellipse 111">
            <a:extLst>
              <a:ext uri="{FF2B5EF4-FFF2-40B4-BE49-F238E27FC236}">
                <a16:creationId xmlns:a16="http://schemas.microsoft.com/office/drawing/2014/main" xmlns="" id="{1B9621B2-C8AE-4B86-B51B-150149560D80}"/>
              </a:ext>
            </a:extLst>
          </p:cNvPr>
          <p:cNvSpPr/>
          <p:nvPr/>
        </p:nvSpPr>
        <p:spPr>
          <a:xfrm>
            <a:off x="9124970" y="2815284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Ellipse 112">
            <a:extLst>
              <a:ext uri="{FF2B5EF4-FFF2-40B4-BE49-F238E27FC236}">
                <a16:creationId xmlns:a16="http://schemas.microsoft.com/office/drawing/2014/main" xmlns="" id="{655FF8E6-00A8-479F-BC20-DBCB91CF3650}"/>
              </a:ext>
            </a:extLst>
          </p:cNvPr>
          <p:cNvSpPr/>
          <p:nvPr/>
        </p:nvSpPr>
        <p:spPr>
          <a:xfrm>
            <a:off x="10886094" y="2993104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Ellipse 113">
            <a:extLst>
              <a:ext uri="{FF2B5EF4-FFF2-40B4-BE49-F238E27FC236}">
                <a16:creationId xmlns:a16="http://schemas.microsoft.com/office/drawing/2014/main" xmlns="" id="{E9CCBFFA-FEDD-446B-A5FD-1754B565B191}"/>
              </a:ext>
            </a:extLst>
          </p:cNvPr>
          <p:cNvSpPr/>
          <p:nvPr/>
        </p:nvSpPr>
        <p:spPr>
          <a:xfrm>
            <a:off x="8556746" y="305432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Ellipse 114">
            <a:extLst>
              <a:ext uri="{FF2B5EF4-FFF2-40B4-BE49-F238E27FC236}">
                <a16:creationId xmlns:a16="http://schemas.microsoft.com/office/drawing/2014/main" xmlns="" id="{6AF6DD5A-C358-4BC6-B68A-315EE75F26A8}"/>
              </a:ext>
            </a:extLst>
          </p:cNvPr>
          <p:cNvSpPr/>
          <p:nvPr/>
        </p:nvSpPr>
        <p:spPr>
          <a:xfrm>
            <a:off x="9010746" y="349157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Ellipse 115">
            <a:extLst>
              <a:ext uri="{FF2B5EF4-FFF2-40B4-BE49-F238E27FC236}">
                <a16:creationId xmlns:a16="http://schemas.microsoft.com/office/drawing/2014/main" xmlns="" id="{F3290151-A7B7-4061-B4A9-0149049F724F}"/>
              </a:ext>
            </a:extLst>
          </p:cNvPr>
          <p:cNvSpPr/>
          <p:nvPr/>
        </p:nvSpPr>
        <p:spPr>
          <a:xfrm>
            <a:off x="10885718" y="343429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Ellipse 116">
            <a:extLst>
              <a:ext uri="{FF2B5EF4-FFF2-40B4-BE49-F238E27FC236}">
                <a16:creationId xmlns:a16="http://schemas.microsoft.com/office/drawing/2014/main" xmlns="" id="{63C8AC3B-B2AE-47F6-B0B4-8403DCF8075D}"/>
              </a:ext>
            </a:extLst>
          </p:cNvPr>
          <p:cNvSpPr/>
          <p:nvPr/>
        </p:nvSpPr>
        <p:spPr>
          <a:xfrm>
            <a:off x="9812554" y="378656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Ellipse 117">
            <a:extLst>
              <a:ext uri="{FF2B5EF4-FFF2-40B4-BE49-F238E27FC236}">
                <a16:creationId xmlns:a16="http://schemas.microsoft.com/office/drawing/2014/main" xmlns="" id="{93D3A61F-B0D5-4BF7-9B8D-2E323C48E95A}"/>
              </a:ext>
            </a:extLst>
          </p:cNvPr>
          <p:cNvSpPr/>
          <p:nvPr/>
        </p:nvSpPr>
        <p:spPr>
          <a:xfrm>
            <a:off x="9959907" y="340034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Ellipse 120">
            <a:extLst>
              <a:ext uri="{FF2B5EF4-FFF2-40B4-BE49-F238E27FC236}">
                <a16:creationId xmlns:a16="http://schemas.microsoft.com/office/drawing/2014/main" xmlns="" id="{403A0F88-7A46-4544-A26E-BC27F12FF847}"/>
              </a:ext>
            </a:extLst>
          </p:cNvPr>
          <p:cNvSpPr/>
          <p:nvPr/>
        </p:nvSpPr>
        <p:spPr>
          <a:xfrm>
            <a:off x="11244553" y="253156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Ellipse 121">
            <a:extLst>
              <a:ext uri="{FF2B5EF4-FFF2-40B4-BE49-F238E27FC236}">
                <a16:creationId xmlns:a16="http://schemas.microsoft.com/office/drawing/2014/main" xmlns="" id="{9D7210B2-C17F-4B71-8892-AAE69CEDDF02}"/>
              </a:ext>
            </a:extLst>
          </p:cNvPr>
          <p:cNvSpPr/>
          <p:nvPr/>
        </p:nvSpPr>
        <p:spPr>
          <a:xfrm>
            <a:off x="8496670" y="410860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Gerader Verbinder 122">
            <a:extLst>
              <a:ext uri="{FF2B5EF4-FFF2-40B4-BE49-F238E27FC236}">
                <a16:creationId xmlns:a16="http://schemas.microsoft.com/office/drawing/2014/main" xmlns="" id="{39CD07ED-FE38-48DB-92C9-80E06421AAE1}"/>
              </a:ext>
            </a:extLst>
          </p:cNvPr>
          <p:cNvCxnSpPr>
            <a:cxnSpLocks/>
            <a:stCxn id="65" idx="5"/>
            <a:endCxn id="66" idx="1"/>
          </p:cNvCxnSpPr>
          <p:nvPr/>
        </p:nvCxnSpPr>
        <p:spPr>
          <a:xfrm>
            <a:off x="8710386" y="3207960"/>
            <a:ext cx="326720" cy="30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126">
            <a:extLst>
              <a:ext uri="{FF2B5EF4-FFF2-40B4-BE49-F238E27FC236}">
                <a16:creationId xmlns:a16="http://schemas.microsoft.com/office/drawing/2014/main" xmlns="" id="{2D6CD58C-1DE2-41C3-85C1-9073EA27B92B}"/>
              </a:ext>
            </a:extLst>
          </p:cNvPr>
          <p:cNvCxnSpPr>
            <a:cxnSpLocks/>
            <a:stCxn id="66" idx="3"/>
            <a:endCxn id="72" idx="7"/>
          </p:cNvCxnSpPr>
          <p:nvPr/>
        </p:nvCxnSpPr>
        <p:spPr>
          <a:xfrm flipH="1">
            <a:off x="8650310" y="3645214"/>
            <a:ext cx="386796" cy="48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132">
            <a:extLst>
              <a:ext uri="{FF2B5EF4-FFF2-40B4-BE49-F238E27FC236}">
                <a16:creationId xmlns:a16="http://schemas.microsoft.com/office/drawing/2014/main" xmlns="" id="{B94041E1-62BA-4BDA-A39B-A9043F411C83}"/>
              </a:ext>
            </a:extLst>
          </p:cNvPr>
          <p:cNvCxnSpPr>
            <a:cxnSpLocks/>
            <a:stCxn id="63" idx="3"/>
            <a:endCxn id="72" idx="0"/>
          </p:cNvCxnSpPr>
          <p:nvPr/>
        </p:nvCxnSpPr>
        <p:spPr>
          <a:xfrm flipH="1">
            <a:off x="8586670" y="2968924"/>
            <a:ext cx="564660" cy="11396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Gerader Verbinder 135">
            <a:extLst>
              <a:ext uri="{FF2B5EF4-FFF2-40B4-BE49-F238E27FC236}">
                <a16:creationId xmlns:a16="http://schemas.microsoft.com/office/drawing/2014/main" xmlns="" id="{D93DAF86-CD41-480F-9965-D3F894C338BF}"/>
              </a:ext>
            </a:extLst>
          </p:cNvPr>
          <p:cNvCxnSpPr>
            <a:cxnSpLocks/>
            <a:stCxn id="65" idx="6"/>
            <a:endCxn id="63" idx="3"/>
          </p:cNvCxnSpPr>
          <p:nvPr/>
        </p:nvCxnSpPr>
        <p:spPr>
          <a:xfrm flipV="1">
            <a:off x="8736746" y="2968924"/>
            <a:ext cx="414584" cy="17539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Gerader Verbinder 138">
            <a:extLst>
              <a:ext uri="{FF2B5EF4-FFF2-40B4-BE49-F238E27FC236}">
                <a16:creationId xmlns:a16="http://schemas.microsoft.com/office/drawing/2014/main" xmlns="" id="{79E5E8DD-E603-403D-BC05-737255D87BBB}"/>
              </a:ext>
            </a:extLst>
          </p:cNvPr>
          <p:cNvCxnSpPr>
            <a:cxnSpLocks/>
            <a:stCxn id="66" idx="0"/>
            <a:endCxn id="63" idx="4"/>
          </p:cNvCxnSpPr>
          <p:nvPr/>
        </p:nvCxnSpPr>
        <p:spPr>
          <a:xfrm flipV="1">
            <a:off x="9100746" y="2995284"/>
            <a:ext cx="114224" cy="49629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Gerader Verbinder 141">
            <a:extLst>
              <a:ext uri="{FF2B5EF4-FFF2-40B4-BE49-F238E27FC236}">
                <a16:creationId xmlns:a16="http://schemas.microsoft.com/office/drawing/2014/main" xmlns="" id="{2E4B5424-3547-4931-BEC7-67D305F9000B}"/>
              </a:ext>
            </a:extLst>
          </p:cNvPr>
          <p:cNvCxnSpPr>
            <a:cxnSpLocks/>
            <a:stCxn id="69" idx="1"/>
            <a:endCxn id="63" idx="5"/>
          </p:cNvCxnSpPr>
          <p:nvPr/>
        </p:nvCxnSpPr>
        <p:spPr>
          <a:xfrm flipH="1" flipV="1">
            <a:off x="9278610" y="2968924"/>
            <a:ext cx="707657" cy="45778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Gerader Verbinder 144">
            <a:extLst>
              <a:ext uri="{FF2B5EF4-FFF2-40B4-BE49-F238E27FC236}">
                <a16:creationId xmlns:a16="http://schemas.microsoft.com/office/drawing/2014/main" xmlns="" id="{EC33EC2E-484E-4333-BFD4-AFC86A6412D4}"/>
              </a:ext>
            </a:extLst>
          </p:cNvPr>
          <p:cNvCxnSpPr>
            <a:cxnSpLocks/>
            <a:stCxn id="68" idx="1"/>
            <a:endCxn id="63" idx="4"/>
          </p:cNvCxnSpPr>
          <p:nvPr/>
        </p:nvCxnSpPr>
        <p:spPr>
          <a:xfrm flipH="1" flipV="1">
            <a:off x="9214970" y="2995284"/>
            <a:ext cx="623944" cy="81764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Gerader Verbinder 147">
            <a:extLst>
              <a:ext uri="{FF2B5EF4-FFF2-40B4-BE49-F238E27FC236}">
                <a16:creationId xmlns:a16="http://schemas.microsoft.com/office/drawing/2014/main" xmlns="" id="{DC04DEFE-D9B8-4430-8588-D276E90C8091}"/>
              </a:ext>
            </a:extLst>
          </p:cNvPr>
          <p:cNvCxnSpPr>
            <a:cxnSpLocks/>
            <a:stCxn id="68" idx="2"/>
            <a:endCxn id="66" idx="5"/>
          </p:cNvCxnSpPr>
          <p:nvPr/>
        </p:nvCxnSpPr>
        <p:spPr>
          <a:xfrm flipH="1" flipV="1">
            <a:off x="9164386" y="3645214"/>
            <a:ext cx="648168" cy="23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150">
            <a:extLst>
              <a:ext uri="{FF2B5EF4-FFF2-40B4-BE49-F238E27FC236}">
                <a16:creationId xmlns:a16="http://schemas.microsoft.com/office/drawing/2014/main" xmlns="" id="{7F7E9617-A78F-4E79-B8BB-AA1E44126EC0}"/>
              </a:ext>
            </a:extLst>
          </p:cNvPr>
          <p:cNvCxnSpPr>
            <a:cxnSpLocks/>
            <a:stCxn id="69" idx="4"/>
            <a:endCxn id="68" idx="7"/>
          </p:cNvCxnSpPr>
          <p:nvPr/>
        </p:nvCxnSpPr>
        <p:spPr>
          <a:xfrm flipH="1">
            <a:off x="9966194" y="3580347"/>
            <a:ext cx="83713" cy="23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155">
            <a:extLst>
              <a:ext uri="{FF2B5EF4-FFF2-40B4-BE49-F238E27FC236}">
                <a16:creationId xmlns:a16="http://schemas.microsoft.com/office/drawing/2014/main" xmlns="" id="{B6447012-2935-48AF-A9DA-D91BBF63A969}"/>
              </a:ext>
            </a:extLst>
          </p:cNvPr>
          <p:cNvCxnSpPr>
            <a:cxnSpLocks/>
            <a:stCxn id="67" idx="3"/>
            <a:endCxn id="68" idx="6"/>
          </p:cNvCxnSpPr>
          <p:nvPr/>
        </p:nvCxnSpPr>
        <p:spPr>
          <a:xfrm flipH="1">
            <a:off x="9992554" y="3587936"/>
            <a:ext cx="919524" cy="288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158">
            <a:extLst>
              <a:ext uri="{FF2B5EF4-FFF2-40B4-BE49-F238E27FC236}">
                <a16:creationId xmlns:a16="http://schemas.microsoft.com/office/drawing/2014/main" xmlns="" id="{0F36E04A-430D-4EE3-B60C-4F27C28CC24B}"/>
              </a:ext>
            </a:extLst>
          </p:cNvPr>
          <p:cNvCxnSpPr>
            <a:cxnSpLocks/>
            <a:stCxn id="67" idx="2"/>
            <a:endCxn id="69" idx="6"/>
          </p:cNvCxnSpPr>
          <p:nvPr/>
        </p:nvCxnSpPr>
        <p:spPr>
          <a:xfrm flipH="1" flipV="1">
            <a:off x="10139907" y="3490347"/>
            <a:ext cx="745811" cy="33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161">
            <a:extLst>
              <a:ext uri="{FF2B5EF4-FFF2-40B4-BE49-F238E27FC236}">
                <a16:creationId xmlns:a16="http://schemas.microsoft.com/office/drawing/2014/main" xmlns="" id="{50BFD117-04A5-4DCA-A88A-F877A1EEA398}"/>
              </a:ext>
            </a:extLst>
          </p:cNvPr>
          <p:cNvCxnSpPr>
            <a:cxnSpLocks/>
            <a:stCxn id="64" idx="3"/>
            <a:endCxn id="68" idx="6"/>
          </p:cNvCxnSpPr>
          <p:nvPr/>
        </p:nvCxnSpPr>
        <p:spPr>
          <a:xfrm flipH="1">
            <a:off x="9992554" y="3146744"/>
            <a:ext cx="919900" cy="7298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Gerader Verbinder 164">
            <a:extLst>
              <a:ext uri="{FF2B5EF4-FFF2-40B4-BE49-F238E27FC236}">
                <a16:creationId xmlns:a16="http://schemas.microsoft.com/office/drawing/2014/main" xmlns="" id="{D76BBF16-EA6E-46F5-84A2-92BC911067C8}"/>
              </a:ext>
            </a:extLst>
          </p:cNvPr>
          <p:cNvCxnSpPr>
            <a:cxnSpLocks/>
            <a:stCxn id="64" idx="4"/>
            <a:endCxn id="67" idx="0"/>
          </p:cNvCxnSpPr>
          <p:nvPr/>
        </p:nvCxnSpPr>
        <p:spPr>
          <a:xfrm flipH="1">
            <a:off x="10975718" y="3173104"/>
            <a:ext cx="376" cy="2611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Gerader Verbinder 167">
            <a:extLst>
              <a:ext uri="{FF2B5EF4-FFF2-40B4-BE49-F238E27FC236}">
                <a16:creationId xmlns:a16="http://schemas.microsoft.com/office/drawing/2014/main" xmlns="" id="{8E082B3E-1D8D-4137-9671-0697CE2E0DCF}"/>
              </a:ext>
            </a:extLst>
          </p:cNvPr>
          <p:cNvCxnSpPr>
            <a:cxnSpLocks/>
            <a:stCxn id="64" idx="2"/>
            <a:endCxn id="69" idx="7"/>
          </p:cNvCxnSpPr>
          <p:nvPr/>
        </p:nvCxnSpPr>
        <p:spPr>
          <a:xfrm flipH="1">
            <a:off x="10113547" y="3083104"/>
            <a:ext cx="772547" cy="34360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Gerader Verbinder 170">
            <a:extLst>
              <a:ext uri="{FF2B5EF4-FFF2-40B4-BE49-F238E27FC236}">
                <a16:creationId xmlns:a16="http://schemas.microsoft.com/office/drawing/2014/main" xmlns="" id="{55A1CAA6-F459-4BAF-8EDA-95B712DAB1B8}"/>
              </a:ext>
            </a:extLst>
          </p:cNvPr>
          <p:cNvCxnSpPr>
            <a:cxnSpLocks/>
            <a:stCxn id="71" idx="3"/>
            <a:endCxn id="64" idx="7"/>
          </p:cNvCxnSpPr>
          <p:nvPr/>
        </p:nvCxnSpPr>
        <p:spPr>
          <a:xfrm flipH="1">
            <a:off x="11039734" y="2685209"/>
            <a:ext cx="231179" cy="33425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Gerader Verbinder 176">
            <a:extLst>
              <a:ext uri="{FF2B5EF4-FFF2-40B4-BE49-F238E27FC236}">
                <a16:creationId xmlns:a16="http://schemas.microsoft.com/office/drawing/2014/main" xmlns="" id="{3E788737-C5FB-4C2B-81DA-E58498E88EF0}"/>
              </a:ext>
            </a:extLst>
          </p:cNvPr>
          <p:cNvCxnSpPr>
            <a:cxnSpLocks/>
            <a:stCxn id="71" idx="4"/>
            <a:endCxn id="67" idx="7"/>
          </p:cNvCxnSpPr>
          <p:nvPr/>
        </p:nvCxnSpPr>
        <p:spPr>
          <a:xfrm flipH="1">
            <a:off x="11039358" y="2711569"/>
            <a:ext cx="295195" cy="74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189">
            <a:extLst>
              <a:ext uri="{FF2B5EF4-FFF2-40B4-BE49-F238E27FC236}">
                <a16:creationId xmlns:a16="http://schemas.microsoft.com/office/drawing/2014/main" xmlns="" id="{50B56825-2CAF-467D-91A2-E978C3F4B133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9304970" y="2905284"/>
            <a:ext cx="1581124" cy="17782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Gerader Verbinder 199">
            <a:extLst>
              <a:ext uri="{FF2B5EF4-FFF2-40B4-BE49-F238E27FC236}">
                <a16:creationId xmlns:a16="http://schemas.microsoft.com/office/drawing/2014/main" xmlns="" id="{B1E9BD8F-746C-400B-94DC-F2B2F9872936}"/>
              </a:ext>
            </a:extLst>
          </p:cNvPr>
          <p:cNvCxnSpPr>
            <a:cxnSpLocks/>
            <a:stCxn id="39" idx="3"/>
            <a:endCxn id="38" idx="0"/>
          </p:cNvCxnSpPr>
          <p:nvPr/>
        </p:nvCxnSpPr>
        <p:spPr>
          <a:xfrm flipH="1">
            <a:off x="6368720" y="3238925"/>
            <a:ext cx="167613" cy="77120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Gerader Verbinder 202">
            <a:extLst>
              <a:ext uri="{FF2B5EF4-FFF2-40B4-BE49-F238E27FC236}">
                <a16:creationId xmlns:a16="http://schemas.microsoft.com/office/drawing/2014/main" xmlns="" id="{A717550B-0078-4205-A74F-C31FCCCEE4B4}"/>
              </a:ext>
            </a:extLst>
          </p:cNvPr>
          <p:cNvCxnSpPr>
            <a:cxnSpLocks/>
            <a:stCxn id="39" idx="3"/>
            <a:endCxn id="36" idx="7"/>
          </p:cNvCxnSpPr>
          <p:nvPr/>
        </p:nvCxnSpPr>
        <p:spPr>
          <a:xfrm flipH="1">
            <a:off x="5704737" y="3238925"/>
            <a:ext cx="831596" cy="62845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Gerader Verbinder 211">
            <a:extLst>
              <a:ext uri="{FF2B5EF4-FFF2-40B4-BE49-F238E27FC236}">
                <a16:creationId xmlns:a16="http://schemas.microsoft.com/office/drawing/2014/main" xmlns="" id="{38109D81-E60A-4D2B-B65B-7AC3F0F5AD47}"/>
              </a:ext>
            </a:extLst>
          </p:cNvPr>
          <p:cNvCxnSpPr>
            <a:cxnSpLocks/>
            <a:stCxn id="39" idx="3"/>
            <a:endCxn id="35" idx="6"/>
          </p:cNvCxnSpPr>
          <p:nvPr/>
        </p:nvCxnSpPr>
        <p:spPr>
          <a:xfrm flipH="1">
            <a:off x="5390364" y="3238925"/>
            <a:ext cx="1145969" cy="31422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5" name="Gerader Verbinder 214">
            <a:extLst>
              <a:ext uri="{FF2B5EF4-FFF2-40B4-BE49-F238E27FC236}">
                <a16:creationId xmlns:a16="http://schemas.microsoft.com/office/drawing/2014/main" xmlns="" id="{02EBE3EA-F991-4F1A-B64E-61DC027D37E1}"/>
              </a:ext>
            </a:extLst>
          </p:cNvPr>
          <p:cNvCxnSpPr>
            <a:cxnSpLocks/>
            <a:stCxn id="37" idx="0"/>
            <a:endCxn id="51" idx="4"/>
          </p:cNvCxnSpPr>
          <p:nvPr/>
        </p:nvCxnSpPr>
        <p:spPr>
          <a:xfrm flipV="1">
            <a:off x="6009545" y="2729059"/>
            <a:ext cx="63640" cy="335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218">
            <a:extLst>
              <a:ext uri="{FF2B5EF4-FFF2-40B4-BE49-F238E27FC236}">
                <a16:creationId xmlns:a16="http://schemas.microsoft.com/office/drawing/2014/main" xmlns="" id="{24B448FE-7C2E-4584-9A67-ED3D44F4289C}"/>
              </a:ext>
            </a:extLst>
          </p:cNvPr>
          <p:cNvSpPr txBox="1"/>
          <p:nvPr/>
        </p:nvSpPr>
        <p:spPr>
          <a:xfrm>
            <a:off x="567206" y="5588816"/>
            <a:ext cx="578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14375" algn="l"/>
                <a:tab pos="385762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Roles:	Participant (Data Provider | Data User);</a:t>
            </a:r>
          </a:p>
        </p:txBody>
      </p:sp>
      <p:sp>
        <p:nvSpPr>
          <p:cNvPr id="97" name="Ellipse 219">
            <a:extLst>
              <a:ext uri="{FF2B5EF4-FFF2-40B4-BE49-F238E27FC236}">
                <a16:creationId xmlns:a16="http://schemas.microsoft.com/office/drawing/2014/main" xmlns="" id="{34208E55-603C-4EA4-9943-8844EDB06CE0}"/>
              </a:ext>
            </a:extLst>
          </p:cNvPr>
          <p:cNvSpPr/>
          <p:nvPr/>
        </p:nvSpPr>
        <p:spPr>
          <a:xfrm>
            <a:off x="1124914" y="564163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Ellipse 57">
            <a:extLst>
              <a:ext uri="{FF2B5EF4-FFF2-40B4-BE49-F238E27FC236}">
                <a16:creationId xmlns:a16="http://schemas.microsoft.com/office/drawing/2014/main" xmlns="" id="{27367EED-0272-4A6C-A459-AB2C6C99A9E3}"/>
              </a:ext>
            </a:extLst>
          </p:cNvPr>
          <p:cNvSpPr/>
          <p:nvPr/>
        </p:nvSpPr>
        <p:spPr>
          <a:xfrm>
            <a:off x="772559" y="3736255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Ellipse 58">
            <a:extLst>
              <a:ext uri="{FF2B5EF4-FFF2-40B4-BE49-F238E27FC236}">
                <a16:creationId xmlns:a16="http://schemas.microsoft.com/office/drawing/2014/main" xmlns="" id="{46B37691-CA57-46AA-AC1C-3E7D19469226}"/>
              </a:ext>
            </a:extLst>
          </p:cNvPr>
          <p:cNvSpPr/>
          <p:nvPr/>
        </p:nvSpPr>
        <p:spPr>
          <a:xfrm>
            <a:off x="1462415" y="386224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Ellipse 59">
            <a:extLst>
              <a:ext uri="{FF2B5EF4-FFF2-40B4-BE49-F238E27FC236}">
                <a16:creationId xmlns:a16="http://schemas.microsoft.com/office/drawing/2014/main" xmlns="" id="{FF95AE6D-D7FE-494A-81DF-DD6ED7E143C7}"/>
              </a:ext>
            </a:extLst>
          </p:cNvPr>
          <p:cNvSpPr/>
          <p:nvPr/>
        </p:nvSpPr>
        <p:spPr>
          <a:xfrm>
            <a:off x="1674039" y="3497936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Ellipse 60">
            <a:extLst>
              <a:ext uri="{FF2B5EF4-FFF2-40B4-BE49-F238E27FC236}">
                <a16:creationId xmlns:a16="http://schemas.microsoft.com/office/drawing/2014/main" xmlns="" id="{AF73E6EC-1C71-4FC6-994C-CD2980B423D7}"/>
              </a:ext>
            </a:extLst>
          </p:cNvPr>
          <p:cNvSpPr/>
          <p:nvPr/>
        </p:nvSpPr>
        <p:spPr>
          <a:xfrm>
            <a:off x="2470082" y="4098435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Ellipse 61">
            <a:extLst>
              <a:ext uri="{FF2B5EF4-FFF2-40B4-BE49-F238E27FC236}">
                <a16:creationId xmlns:a16="http://schemas.microsoft.com/office/drawing/2014/main" xmlns="" id="{FD5AB28B-EA9E-47FF-B3CC-EE150FE6B259}"/>
              </a:ext>
            </a:extLst>
          </p:cNvPr>
          <p:cNvSpPr/>
          <p:nvPr/>
        </p:nvSpPr>
        <p:spPr>
          <a:xfrm>
            <a:off x="2901585" y="250250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Ellipse 72">
            <a:extLst>
              <a:ext uri="{FF2B5EF4-FFF2-40B4-BE49-F238E27FC236}">
                <a16:creationId xmlns:a16="http://schemas.microsoft.com/office/drawing/2014/main" xmlns="" id="{177D30A2-18A5-4ECA-BFB6-AD0A43113559}"/>
              </a:ext>
            </a:extLst>
          </p:cNvPr>
          <p:cNvSpPr/>
          <p:nvPr/>
        </p:nvSpPr>
        <p:spPr>
          <a:xfrm>
            <a:off x="1516124" y="268250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Ellipse 73">
            <a:extLst>
              <a:ext uri="{FF2B5EF4-FFF2-40B4-BE49-F238E27FC236}">
                <a16:creationId xmlns:a16="http://schemas.microsoft.com/office/drawing/2014/main" xmlns="" id="{13697E9C-D4E4-40C3-B107-48ABC2C07755}"/>
              </a:ext>
            </a:extLst>
          </p:cNvPr>
          <p:cNvSpPr/>
          <p:nvPr/>
        </p:nvSpPr>
        <p:spPr>
          <a:xfrm>
            <a:off x="3356132" y="3083104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Ellipse 74">
            <a:extLst>
              <a:ext uri="{FF2B5EF4-FFF2-40B4-BE49-F238E27FC236}">
                <a16:creationId xmlns:a16="http://schemas.microsoft.com/office/drawing/2014/main" xmlns="" id="{36DF5E1A-5F35-4431-A5AD-D0D564618A6A}"/>
              </a:ext>
            </a:extLst>
          </p:cNvPr>
          <p:cNvSpPr/>
          <p:nvPr/>
        </p:nvSpPr>
        <p:spPr>
          <a:xfrm>
            <a:off x="2105102" y="2597814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Ellipse 94">
            <a:extLst>
              <a:ext uri="{FF2B5EF4-FFF2-40B4-BE49-F238E27FC236}">
                <a16:creationId xmlns:a16="http://schemas.microsoft.com/office/drawing/2014/main" xmlns="" id="{14E6A794-B5F3-48AD-925D-96AB36A374DF}"/>
              </a:ext>
            </a:extLst>
          </p:cNvPr>
          <p:cNvSpPr/>
          <p:nvPr/>
        </p:nvSpPr>
        <p:spPr>
          <a:xfrm>
            <a:off x="2942643" y="395224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Ellipse 61">
            <a:extLst>
              <a:ext uri="{FF2B5EF4-FFF2-40B4-BE49-F238E27FC236}">
                <a16:creationId xmlns:a16="http://schemas.microsoft.com/office/drawing/2014/main" xmlns="" id="{FD5AB28B-EA9E-47FF-B3CC-EE150FE6B259}"/>
              </a:ext>
            </a:extLst>
          </p:cNvPr>
          <p:cNvSpPr/>
          <p:nvPr/>
        </p:nvSpPr>
        <p:spPr>
          <a:xfrm>
            <a:off x="3180154" y="3555214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Ellipse 61">
            <a:extLst>
              <a:ext uri="{FF2B5EF4-FFF2-40B4-BE49-F238E27FC236}">
                <a16:creationId xmlns:a16="http://schemas.microsoft.com/office/drawing/2014/main" xmlns="" id="{FD5AB28B-EA9E-47FF-B3CC-EE150FE6B259}"/>
              </a:ext>
            </a:extLst>
          </p:cNvPr>
          <p:cNvSpPr/>
          <p:nvPr/>
        </p:nvSpPr>
        <p:spPr>
          <a:xfrm>
            <a:off x="1864452" y="410860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Ellipse 56">
            <a:extLst>
              <a:ext uri="{FF2B5EF4-FFF2-40B4-BE49-F238E27FC236}">
                <a16:creationId xmlns:a16="http://schemas.microsoft.com/office/drawing/2014/main" xmlns="" id="{F2D1E0B2-25A8-400B-9E72-5AF89A30B08C}"/>
              </a:ext>
            </a:extLst>
          </p:cNvPr>
          <p:cNvSpPr/>
          <p:nvPr/>
        </p:nvSpPr>
        <p:spPr>
          <a:xfrm>
            <a:off x="1168756" y="2993104"/>
            <a:ext cx="2450969" cy="1376313"/>
          </a:xfrm>
          <a:prstGeom prst="ellipse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8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23" idx="5"/>
            <a:endCxn id="19" idx="1"/>
          </p:cNvCxnSpPr>
          <p:nvPr/>
        </p:nvCxnSpPr>
        <p:spPr>
          <a:xfrm>
            <a:off x="2258742" y="2751454"/>
            <a:ext cx="323442" cy="356214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19" idx="3"/>
            <a:endCxn id="19" idx="7"/>
          </p:cNvCxnSpPr>
          <p:nvPr/>
        </p:nvCxnSpPr>
        <p:spPr>
          <a:xfrm flipH="1">
            <a:off x="2709464" y="2656140"/>
            <a:ext cx="218481" cy="451528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2735824" y="3171308"/>
            <a:ext cx="614021" cy="26507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22" idx="3"/>
            <a:endCxn id="125" idx="0"/>
          </p:cNvCxnSpPr>
          <p:nvPr/>
        </p:nvCxnSpPr>
        <p:spPr>
          <a:xfrm flipH="1">
            <a:off x="3270154" y="3236744"/>
            <a:ext cx="112338" cy="318470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9" idx="5"/>
            <a:endCxn id="125" idx="1"/>
          </p:cNvCxnSpPr>
          <p:nvPr/>
        </p:nvCxnSpPr>
        <p:spPr>
          <a:xfrm>
            <a:off x="2709464" y="3234948"/>
            <a:ext cx="497050" cy="346626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21" idx="6"/>
            <a:endCxn id="125" idx="2"/>
          </p:cNvCxnSpPr>
          <p:nvPr/>
        </p:nvCxnSpPr>
        <p:spPr>
          <a:xfrm flipV="1">
            <a:off x="2628829" y="3645214"/>
            <a:ext cx="551325" cy="6533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21" idx="5"/>
            <a:endCxn id="124" idx="1"/>
          </p:cNvCxnSpPr>
          <p:nvPr/>
        </p:nvCxnSpPr>
        <p:spPr>
          <a:xfrm>
            <a:off x="2602469" y="3715387"/>
            <a:ext cx="366534" cy="263214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21" idx="4"/>
            <a:endCxn id="118" idx="0"/>
          </p:cNvCxnSpPr>
          <p:nvPr/>
        </p:nvCxnSpPr>
        <p:spPr>
          <a:xfrm>
            <a:off x="2538829" y="3741747"/>
            <a:ext cx="21253" cy="356688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endCxn id="124" idx="7"/>
          </p:cNvCxnSpPr>
          <p:nvPr/>
        </p:nvCxnSpPr>
        <p:spPr>
          <a:xfrm flipH="1">
            <a:off x="3096283" y="3732251"/>
            <a:ext cx="160136" cy="246350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 flipH="1">
            <a:off x="2538829" y="3261308"/>
            <a:ext cx="106995" cy="300439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9" idx="2"/>
            <a:endCxn id="20" idx="6"/>
          </p:cNvCxnSpPr>
          <p:nvPr/>
        </p:nvCxnSpPr>
        <p:spPr>
          <a:xfrm flipH="1">
            <a:off x="2168418" y="3171308"/>
            <a:ext cx="387406" cy="0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20" idx="3"/>
            <a:endCxn id="117" idx="7"/>
          </p:cNvCxnSpPr>
          <p:nvPr/>
        </p:nvCxnSpPr>
        <p:spPr>
          <a:xfrm flipH="1">
            <a:off x="1827679" y="3234948"/>
            <a:ext cx="187099" cy="289348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26" idx="6"/>
            <a:endCxn id="118" idx="2"/>
          </p:cNvCxnSpPr>
          <p:nvPr/>
        </p:nvCxnSpPr>
        <p:spPr>
          <a:xfrm flipV="1">
            <a:off x="2044452" y="4188435"/>
            <a:ext cx="425630" cy="10167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16" idx="6"/>
            <a:endCxn id="118" idx="1"/>
          </p:cNvCxnSpPr>
          <p:nvPr/>
        </p:nvCxnSpPr>
        <p:spPr>
          <a:xfrm>
            <a:off x="1642415" y="3952241"/>
            <a:ext cx="854027" cy="172554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21" idx="1"/>
            <a:endCxn id="117" idx="6"/>
          </p:cNvCxnSpPr>
          <p:nvPr/>
        </p:nvCxnSpPr>
        <p:spPr>
          <a:xfrm flipH="1" flipV="1">
            <a:off x="1854039" y="3587936"/>
            <a:ext cx="621150" cy="171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15" idx="6"/>
            <a:endCxn id="117" idx="2"/>
          </p:cNvCxnSpPr>
          <p:nvPr/>
        </p:nvCxnSpPr>
        <p:spPr>
          <a:xfrm flipV="1">
            <a:off x="952559" y="3587936"/>
            <a:ext cx="721480" cy="238319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8" idx="5"/>
            <a:endCxn id="117" idx="1"/>
          </p:cNvCxnSpPr>
          <p:nvPr/>
        </p:nvCxnSpPr>
        <p:spPr>
          <a:xfrm>
            <a:off x="1424363" y="3171455"/>
            <a:ext cx="276036" cy="352841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18" idx="1"/>
            <a:endCxn id="117" idx="5"/>
          </p:cNvCxnSpPr>
          <p:nvPr/>
        </p:nvCxnSpPr>
        <p:spPr>
          <a:xfrm flipH="1" flipV="1">
            <a:off x="1827679" y="3651576"/>
            <a:ext cx="668763" cy="473219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21" idx="5"/>
            <a:endCxn id="20" idx="1"/>
          </p:cNvCxnSpPr>
          <p:nvPr/>
        </p:nvCxnSpPr>
        <p:spPr>
          <a:xfrm>
            <a:off x="1669764" y="2836140"/>
            <a:ext cx="345014" cy="271528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r Verbinder 102">
            <a:extLst>
              <a:ext uri="{FF2B5EF4-FFF2-40B4-BE49-F238E27FC236}">
                <a16:creationId xmlns:a16="http://schemas.microsoft.com/office/drawing/2014/main" xmlns="" id="{F8F59C3D-B193-45E2-BC84-2892AFB23E0B}"/>
              </a:ext>
            </a:extLst>
          </p:cNvPr>
          <p:cNvCxnSpPr>
            <a:cxnSpLocks/>
            <a:stCxn id="123" idx="2"/>
            <a:endCxn id="121" idx="6"/>
          </p:cNvCxnSpPr>
          <p:nvPr/>
        </p:nvCxnSpPr>
        <p:spPr>
          <a:xfrm flipH="1">
            <a:off x="1696124" y="2687814"/>
            <a:ext cx="408978" cy="84686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89030" y="4743548"/>
            <a:ext cx="2414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Coordination Support Action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407555" y="473289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Grants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8111996" y="471618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Grants</a:t>
            </a:r>
          </a:p>
        </p:txBody>
      </p:sp>
      <p:sp>
        <p:nvSpPr>
          <p:cNvPr id="193" name="Textfeld 218">
            <a:extLst>
              <a:ext uri="{FF2B5EF4-FFF2-40B4-BE49-F238E27FC236}">
                <a16:creationId xmlns:a16="http://schemas.microsoft.com/office/drawing/2014/main" xmlns="" id="{24B448FE-7C2E-4584-9A67-ED3D44F4289C}"/>
              </a:ext>
            </a:extLst>
          </p:cNvPr>
          <p:cNvSpPr txBox="1"/>
          <p:nvPr/>
        </p:nvSpPr>
        <p:spPr>
          <a:xfrm>
            <a:off x="1067840" y="5865153"/>
            <a:ext cx="1717896" cy="28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14375" algn="l"/>
                <a:tab pos="385762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Data intermediary.</a:t>
            </a:r>
          </a:p>
        </p:txBody>
      </p:sp>
      <p:sp>
        <p:nvSpPr>
          <p:cNvPr id="195" name="Ellipse 220">
            <a:extLst>
              <a:ext uri="{FF2B5EF4-FFF2-40B4-BE49-F238E27FC236}">
                <a16:creationId xmlns:a16="http://schemas.microsoft.com/office/drawing/2014/main" xmlns="" id="{3F0E7F41-CB1B-4476-8DB1-E97822270715}"/>
              </a:ext>
            </a:extLst>
          </p:cNvPr>
          <p:cNvSpPr/>
          <p:nvPr/>
        </p:nvSpPr>
        <p:spPr>
          <a:xfrm>
            <a:off x="1124914" y="5918631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feld 218">
            <a:extLst>
              <a:ext uri="{FF2B5EF4-FFF2-40B4-BE49-F238E27FC236}">
                <a16:creationId xmlns:a16="http://schemas.microsoft.com/office/drawing/2014/main" xmlns="" id="{24B448FE-7C2E-4584-9A67-ED3D44F4289C}"/>
              </a:ext>
            </a:extLst>
          </p:cNvPr>
          <p:cNvSpPr txBox="1"/>
          <p:nvPr/>
        </p:nvSpPr>
        <p:spPr>
          <a:xfrm>
            <a:off x="1067981" y="6126457"/>
            <a:ext cx="183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14375" algn="l"/>
                <a:tab pos="3857625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Technology provider.</a:t>
            </a:r>
          </a:p>
        </p:txBody>
      </p:sp>
      <p:sp>
        <p:nvSpPr>
          <p:cNvPr id="120" name="Ellipse 220">
            <a:extLst>
              <a:ext uri="{FF2B5EF4-FFF2-40B4-BE49-F238E27FC236}">
                <a16:creationId xmlns:a16="http://schemas.microsoft.com/office/drawing/2014/main" xmlns="" id="{3F0E7F41-CB1B-4476-8DB1-E97822270715}"/>
              </a:ext>
            </a:extLst>
          </p:cNvPr>
          <p:cNvSpPr/>
          <p:nvPr/>
        </p:nvSpPr>
        <p:spPr>
          <a:xfrm>
            <a:off x="1124914" y="6169617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36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416" y="196548"/>
            <a:ext cx="10515600" cy="611153"/>
          </a:xfrm>
        </p:spPr>
        <p:txBody>
          <a:bodyPr/>
          <a:lstStyle/>
          <a:p>
            <a:r>
              <a:rPr lang="en-IE" dirty="0"/>
              <a:t>Data Spaces in DIGITAL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5360" y="1412776"/>
          <a:ext cx="10585175" cy="493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3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1771" t="-90" r="364" b="85"/>
          <a:stretch/>
        </p:blipFill>
        <p:spPr>
          <a:xfrm>
            <a:off x="0" y="0"/>
            <a:ext cx="2400749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13154" y="1355145"/>
            <a:ext cx="921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Verso le linee guida open data: panoramica chiara sul framework europeo e nazionale e casi applicativi locali</a:t>
            </a:r>
          </a:p>
        </p:txBody>
      </p:sp>
      <p:pic>
        <p:nvPicPr>
          <p:cNvPr id="11" name="Immagine 10" descr="Logo AgiD - Agenzia per l'Italia Digitale" title="Logo AgiD - Agenzia per l'Italia Digitale"/>
          <p:cNvPicPr/>
          <p:nvPr/>
        </p:nvPicPr>
        <p:blipFill>
          <a:blip r:embed="rId3"/>
          <a:srcRect l="-469" r="-469"/>
          <a:stretch>
            <a:fillRect/>
          </a:stretch>
        </p:blipFill>
        <p:spPr>
          <a:xfrm>
            <a:off x="2713153" y="358192"/>
            <a:ext cx="1530373" cy="3606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64" y="410278"/>
            <a:ext cx="1299393" cy="3262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58DA716-B8FB-474F-AA6C-0C08CC4F8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8" y="6179768"/>
            <a:ext cx="6850380" cy="6400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335CAD3D-7C66-478E-BC3C-A66BB1EC2012}"/>
              </a:ext>
            </a:extLst>
          </p:cNvPr>
          <p:cNvSpPr txBox="1"/>
          <p:nvPr/>
        </p:nvSpPr>
        <p:spPr>
          <a:xfrm>
            <a:off x="3013167" y="2513745"/>
            <a:ext cx="881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Panoramica su strategia e legislazione europee in materia di dati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8BAE53C-F1E6-4BB7-A5E3-B9E8D60DCF9B}"/>
              </a:ext>
            </a:extLst>
          </p:cNvPr>
          <p:cNvSpPr txBox="1"/>
          <p:nvPr/>
        </p:nvSpPr>
        <p:spPr>
          <a:xfrm>
            <a:off x="4691743" y="2975410"/>
            <a:ext cx="503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maggio 2022</a:t>
            </a:r>
            <a:r>
              <a:rPr lang="it-IT" dirty="0">
                <a:solidFill>
                  <a:srgbClr val="0070C0"/>
                </a:solidFill>
                <a:latin typeface="Titillium Web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2BFBCE6-55AA-4ED4-8C17-C4378B921B55}"/>
              </a:ext>
            </a:extLst>
          </p:cNvPr>
          <p:cNvSpPr/>
          <p:nvPr/>
        </p:nvSpPr>
        <p:spPr>
          <a:xfrm>
            <a:off x="3693111" y="3701988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6AE0504B-E8DF-4602-915E-197A1B7E93F5}"/>
              </a:ext>
            </a:extLst>
          </p:cNvPr>
          <p:cNvSpPr txBox="1"/>
          <p:nvPr/>
        </p:nvSpPr>
        <p:spPr>
          <a:xfrm>
            <a:off x="3536528" y="4446812"/>
            <a:ext cx="778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Daniele Rizzi</a:t>
            </a:r>
          </a:p>
          <a:p>
            <a:pPr algn="ctr"/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European Commission, DG CNECT, unit G1 - Data Policy and Innovation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6163D7B-611A-4FA0-9AB7-C3A24A2D19B3}"/>
              </a:ext>
            </a:extLst>
          </p:cNvPr>
          <p:cNvSpPr/>
          <p:nvPr/>
        </p:nvSpPr>
        <p:spPr>
          <a:xfrm>
            <a:off x="3559946" y="3693111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04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synergies in the context of the capacity building for data and data ecosystem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0722" y="1485899"/>
          <a:ext cx="10725978" cy="4563210"/>
        </p:xfrm>
        <a:graphic>
          <a:graphicData uri="http://schemas.openxmlformats.org/drawingml/2006/table">
            <a:tbl>
              <a:tblPr firstRow="1" firstCol="1" bandRow="1"/>
              <a:tblGrid>
                <a:gridCol w="2029354">
                  <a:extLst>
                    <a:ext uri="{9D8B030D-6E8A-4147-A177-3AD203B41FA5}">
                      <a16:colId xmlns:a16="http://schemas.microsoft.com/office/drawing/2014/main" xmlns="" val="3394991396"/>
                    </a:ext>
                  </a:extLst>
                </a:gridCol>
                <a:gridCol w="2394038">
                  <a:extLst>
                    <a:ext uri="{9D8B030D-6E8A-4147-A177-3AD203B41FA5}">
                      <a16:colId xmlns:a16="http://schemas.microsoft.com/office/drawing/2014/main" xmlns="" val="2986914364"/>
                    </a:ext>
                  </a:extLst>
                </a:gridCol>
                <a:gridCol w="3005420">
                  <a:extLst>
                    <a:ext uri="{9D8B030D-6E8A-4147-A177-3AD203B41FA5}">
                      <a16:colId xmlns:a16="http://schemas.microsoft.com/office/drawing/2014/main" xmlns="" val="2374744426"/>
                    </a:ext>
                  </a:extLst>
                </a:gridCol>
                <a:gridCol w="3297166">
                  <a:extLst>
                    <a:ext uri="{9D8B030D-6E8A-4147-A177-3AD203B41FA5}">
                      <a16:colId xmlns:a16="http://schemas.microsoft.com/office/drawing/2014/main" xmlns="" val="2536913369"/>
                    </a:ext>
                  </a:extLst>
                </a:gridCol>
              </a:tblGrid>
              <a:tr h="30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CEF Digital – Work Programme 2021-2023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139065"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Europe – Work Programme 2021-2022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Recovery &amp; Resilience Facility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(decided by Member States)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081555"/>
                  </a:ext>
                </a:extLst>
              </a:tr>
              <a:tr h="1059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Making sense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44780" indent="-144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HPC Competence Centres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on demand platform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Deployment Demonstrators for industrial/sectorial HPC tools, codes &amp; software environment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Testing and Experimentation Facilities for Manufacturing, Health, </a:t>
                      </a:r>
                      <a:r>
                        <a:rPr lang="en-GB" sz="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-food, smart cities and communities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EDIHs supporting SMEs and public sector for AI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up AI testing and experimentation capacities, and AI digital innovation hubs.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083021"/>
                  </a:ext>
                </a:extLst>
              </a:tr>
              <a:tr h="1059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Data Ecosystems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44780" indent="-144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780" indent="-144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Deployment of </a:t>
                      </a:r>
                      <a:r>
                        <a:rPr lang="en-GB" sz="800" b="1" u="sng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spaces 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the Green deal, Mobility, Manufacturing, Agriculture, Cultural Heritage, Health, Media, Public administration, Public Procurement, Law enforcement, Finance.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b="1" u="sng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spaces Support Centre</a:t>
                      </a:r>
                      <a:endParaRPr lang="en-US" sz="1000" b="1" u="sng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800" b="1" u="sng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data Platform and making accessible High Value Datasets held by public sector</a:t>
                      </a:r>
                      <a:endParaRPr lang="en-US" sz="1000" b="1" u="sng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Stimulate the deployment of data infrastructure for the creation of data spaces, including the adoption of common standards, interoperability and governance mechanisms.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082889"/>
                  </a:ext>
                </a:extLst>
              </a:tr>
              <a:tr h="772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 of European data processing at the edge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Studies to interconnect cloud backbone networks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5G coverage along transport corridors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5G for smart communities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Cloud-to-edge-based services, built over the smart middleware platform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Testing and Experimentation Facilities on Edge AI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Stimulate the emergence and deployment of federated European cloud to edge services and platforms, leveraging existing initiatives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87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sovereign cloud stack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DNS</a:t>
                      </a: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resolver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174010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European vendor-neutral multi-cloud management solution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Smart middleware platform, including a sovereign EU multi-cloud solution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federated marketplace for cloud-to-edge-based services, AI, etc.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Federation of HPC resources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Acquisition of Supercomputers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28711"/>
                  </a:ext>
                </a:extLst>
              </a:tr>
              <a:tr h="677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(Interconnected) data processing capacities across Europe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Cross-border interconnection of cloud and edge capacities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Char char="-"/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Terabit connectivity for High Performance Computing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Next generation cloud to edge data centres.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27" marR="32227" marT="7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75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0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2BFBCE6-55AA-4ED4-8C17-C4378B921B55}"/>
              </a:ext>
            </a:extLst>
          </p:cNvPr>
          <p:cNvSpPr/>
          <p:nvPr/>
        </p:nvSpPr>
        <p:spPr>
          <a:xfrm>
            <a:off x="0" y="-142140"/>
            <a:ext cx="12192000" cy="6169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D54A482-67BF-4E73-BE2D-E7EB19BD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6204898"/>
            <a:ext cx="6258757" cy="58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17" y="6368840"/>
            <a:ext cx="1321510" cy="33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67C4D66-FBA8-470E-9224-F633A326012B}"/>
              </a:ext>
            </a:extLst>
          </p:cNvPr>
          <p:cNvSpPr txBox="1"/>
          <p:nvPr/>
        </p:nvSpPr>
        <p:spPr>
          <a:xfrm>
            <a:off x="1280159" y="1695677"/>
            <a:ext cx="1001776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800" i="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European Commission's policies on the reuse of public sector information</a:t>
            </a: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800" i="0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 European Strategy for data </a:t>
            </a:r>
            <a:endParaRPr lang="en-US" sz="2800" i="0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800" i="0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Data Governance Act</a:t>
            </a:r>
            <a:endParaRPr lang="en-US" sz="2800" i="0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800" i="0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Data Act</a:t>
            </a:r>
            <a:endParaRPr lang="en-US" sz="2800" i="0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800" i="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Digital Europe </a:t>
            </a:r>
            <a:r>
              <a:rPr lang="en-US" sz="2800" i="0" dirty="0" err="1">
                <a:solidFill>
                  <a:schemeClr val="bg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Programme</a:t>
            </a:r>
            <a:endParaRPr lang="de-CH" sz="2800" i="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190500" algn="ctr">
              <a:spcBef>
                <a:spcPts val="480"/>
              </a:spcBef>
              <a:buSzPts val="2400"/>
              <a:buNone/>
            </a:pPr>
            <a:endParaRPr lang="en-US" sz="1000" b="1" i="0" dirty="0"/>
          </a:p>
          <a:p>
            <a:pPr marL="342900" indent="-190500" algn="ctr">
              <a:spcBef>
                <a:spcPts val="480"/>
              </a:spcBef>
              <a:buSzPts val="2400"/>
              <a:buNone/>
            </a:pPr>
            <a:r>
              <a:rPr lang="en-US" sz="2800" b="1" i="0" dirty="0">
                <a:solidFill>
                  <a:schemeClr val="bg1"/>
                </a:solidFill>
              </a:rPr>
              <a:t>email: </a:t>
            </a:r>
            <a:r>
              <a:rPr lang="en-US" sz="2800" i="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CNECT-G1@ec.europa.eu</a:t>
            </a: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Unit G1 of DG CONNECT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57C1E-A125-44D0-A29D-9C889299FD19}"/>
              </a:ext>
            </a:extLst>
          </p:cNvPr>
          <p:cNvSpPr txBox="1"/>
          <p:nvPr/>
        </p:nvSpPr>
        <p:spPr>
          <a:xfrm>
            <a:off x="2184400" y="721360"/>
            <a:ext cx="714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chemeClr val="bg1"/>
                </a:solidFill>
              </a:rPr>
              <a:t>Per </a:t>
            </a:r>
            <a:r>
              <a:rPr lang="fr-BE" sz="3600" b="1" dirty="0" err="1">
                <a:solidFill>
                  <a:schemeClr val="bg1"/>
                </a:solidFill>
              </a:rPr>
              <a:t>ulteriori</a:t>
            </a:r>
            <a:r>
              <a:rPr lang="fr-BE" sz="3600" b="1" dirty="0">
                <a:solidFill>
                  <a:schemeClr val="bg1"/>
                </a:solidFill>
              </a:rPr>
              <a:t> </a:t>
            </a:r>
            <a:r>
              <a:rPr lang="fr-BE" sz="3600" b="1" dirty="0" err="1">
                <a:solidFill>
                  <a:schemeClr val="bg1"/>
                </a:solidFill>
              </a:rPr>
              <a:t>informazioni</a:t>
            </a:r>
            <a:r>
              <a:rPr lang="fr-BE" sz="3600" b="1" dirty="0">
                <a:solidFill>
                  <a:schemeClr val="bg1"/>
                </a:solidFill>
              </a:rPr>
              <a:t>:</a:t>
            </a:r>
            <a:endParaRPr lang="en-I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1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324" y="19514"/>
            <a:ext cx="10515600" cy="782357"/>
          </a:xfrm>
        </p:spPr>
        <p:txBody>
          <a:bodyPr/>
          <a:lstStyle/>
          <a:p>
            <a:r>
              <a:rPr lang="en-GB" b="1" noProof="1"/>
              <a:t>European Strategy for Data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956856" y="898963"/>
            <a:ext cx="10821582" cy="588906"/>
          </a:xfrm>
          <a:prstGeom prst="rect">
            <a:avLst/>
          </a:prstGeom>
          <a:noFill/>
        </p:spPr>
        <p:txBody>
          <a:bodyPr lIns="144000" tIns="144000" rIns="144000" bIns="1440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common European data space, a single market for data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14" y="3708346"/>
            <a:ext cx="752783" cy="752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9" name="Diagram 8"/>
          <p:cNvGraphicFramePr/>
          <p:nvPr/>
        </p:nvGraphicFramePr>
        <p:xfrm>
          <a:off x="3511642" y="1646169"/>
          <a:ext cx="5588964" cy="412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38535" y="2060293"/>
            <a:ext cx="2462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can flow within the EU and across sectors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FFD Regulation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7119284" y="1974481"/>
            <a:ext cx="3113367" cy="11619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15369" y="4011363"/>
            <a:ext cx="2920030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rules and values are fully respected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304964" y="2963512"/>
            <a:ext cx="3174843" cy="966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646104" y="4814878"/>
            <a:ext cx="382930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Rules for access and use of data are fair, practical and clear &amp; clear data governance mechanisms are in place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46104" y="4718591"/>
            <a:ext cx="3833703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5" y="2039639"/>
            <a:ext cx="653268" cy="714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26" y="4718591"/>
            <a:ext cx="747016" cy="747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0305" y="2964477"/>
            <a:ext cx="3137694" cy="58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Availability of high quality data to create and innovate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7198606" y="3992359"/>
            <a:ext cx="3202603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87" y="2907310"/>
            <a:ext cx="687596" cy="753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3038" y="6195200"/>
            <a:ext cx="54127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Benefitting from the second wave of industrial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0090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Deploying the strategy through 4 Pillars</a:t>
            </a:r>
            <a:endParaRPr lang="en-GB" b="1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72" y="1653546"/>
            <a:ext cx="2069405" cy="2020039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r="21950"/>
          <a:stretch>
            <a:fillRect/>
          </a:stretch>
        </p:blipFill>
        <p:spPr>
          <a:xfrm>
            <a:off x="6556393" y="1534917"/>
            <a:ext cx="2138669" cy="2138669"/>
          </a:xfrm>
        </p:spPr>
      </p:pic>
      <p:sp>
        <p:nvSpPr>
          <p:cNvPr id="11" name="TextBox 10"/>
          <p:cNvSpPr txBox="1"/>
          <p:nvPr/>
        </p:nvSpPr>
        <p:spPr>
          <a:xfrm>
            <a:off x="6462859" y="3913755"/>
            <a:ext cx="2407805" cy="1659085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>
                <a:solidFill>
                  <a:schemeClr val="tx2"/>
                </a:solidFill>
              </a:rPr>
              <a:t>Competences </a:t>
            </a:r>
          </a:p>
          <a:p>
            <a:pPr algn="ctr"/>
            <a:r>
              <a:rPr lang="en-US" sz="1400" dirty="0"/>
              <a:t>Empowering individuals, investing in digital skills &amp; data literacy and in dedicated capacity building for SMEs.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7751" y="3883886"/>
            <a:ext cx="2407805" cy="1443642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>
                <a:solidFill>
                  <a:schemeClr val="tx2"/>
                </a:solidFill>
              </a:rPr>
              <a:t>Enablers</a:t>
            </a:r>
          </a:p>
          <a:p>
            <a:pPr algn="ctr"/>
            <a:r>
              <a:rPr lang="en-US" sz="1400"/>
              <a:t>Investments in </a:t>
            </a:r>
            <a:r>
              <a:rPr lang="en-US" sz="1400" dirty="0"/>
              <a:t>a High Impact Project on European data spaces and federated cloud infrastructures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7830" y="3873641"/>
            <a:ext cx="2807173" cy="1782196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Rollout of common European data spaces</a:t>
            </a:r>
            <a:endParaRPr lang="en-IE" b="1" dirty="0">
              <a:solidFill>
                <a:schemeClr val="tx2"/>
              </a:solidFill>
            </a:endParaRPr>
          </a:p>
          <a:p>
            <a:pPr algn="ctr"/>
            <a:r>
              <a:rPr lang="en-US" dirty="0"/>
              <a:t> </a:t>
            </a:r>
            <a:r>
              <a:rPr lang="en-US" sz="1400" dirty="0"/>
              <a:t>in crucial economic sectors and domains of public interest, looking at data governance and practical arrangements.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635" y="3883886"/>
            <a:ext cx="3441553" cy="1997640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A cross-sectoral  governance framework for data access and use</a:t>
            </a:r>
            <a:endParaRPr lang="en-IE" b="1" dirty="0">
              <a:solidFill>
                <a:schemeClr val="tx2"/>
              </a:solidFill>
            </a:endParaRPr>
          </a:p>
          <a:p>
            <a:pPr algn="ctr"/>
            <a:r>
              <a:rPr lang="en-US" sz="1400" dirty="0"/>
              <a:t>including a legislative framework for the governance of European data spaces and other cross- sectoral measures for data access and use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47188" y="3983532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396121" y="3983532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9009155" y="3983532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b="14619"/>
          <a:stretch>
            <a:fillRect/>
          </a:stretch>
        </p:blipFill>
        <p:spPr>
          <a:xfrm>
            <a:off x="9167830" y="1534916"/>
            <a:ext cx="2138669" cy="21386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75" y="1534916"/>
            <a:ext cx="2139881" cy="2139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246" y="6103374"/>
            <a:ext cx="8777949" cy="36933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International Aspects </a:t>
            </a:r>
          </a:p>
        </p:txBody>
      </p:sp>
    </p:spTree>
    <p:extLst>
      <p:ext uri="{BB962C8B-B14F-4D97-AF65-F5344CB8AC3E}">
        <p14:creationId xmlns:p14="http://schemas.microsoft.com/office/powerpoint/2010/main" val="203693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92466" y="5178888"/>
            <a:ext cx="10367734" cy="1467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4191" y="4982299"/>
            <a:ext cx="1764000" cy="17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191" y="3831175"/>
            <a:ext cx="10362077" cy="1275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7483" y="3586271"/>
            <a:ext cx="1764000" cy="17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98123" y="2467054"/>
            <a:ext cx="10362077" cy="123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4814" y="2190834"/>
            <a:ext cx="1764000" cy="17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8123" y="893426"/>
            <a:ext cx="10362077" cy="1479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1742" y="796183"/>
            <a:ext cx="1764000" cy="17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7123" y="5258331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6409" y="3871113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3474" y="2482058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3474" y="1094438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1795" y="1152264"/>
            <a:ext cx="1292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9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 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1795" y="2600642"/>
            <a:ext cx="1292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9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 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C0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0830" y="5534282"/>
            <a:ext cx="1292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9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0466" y="893426"/>
            <a:ext cx="1584000" cy="5760000"/>
            <a:chOff x="306994" y="934230"/>
            <a:chExt cx="1584000" cy="5760000"/>
          </a:xfrm>
        </p:grpSpPr>
        <p:grpSp>
          <p:nvGrpSpPr>
            <p:cNvPr id="28" name="Group 27"/>
            <p:cNvGrpSpPr/>
            <p:nvPr/>
          </p:nvGrpSpPr>
          <p:grpSpPr>
            <a:xfrm rot="16200000">
              <a:off x="-1781006" y="3022230"/>
              <a:ext cx="5760000" cy="1584000"/>
              <a:chOff x="1396679" y="2425122"/>
              <a:chExt cx="7294609" cy="2008709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402751" y="3429477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81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915146" y="3429477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81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flipV="1">
                <a:off x="3155915" y="2425122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 flipV="1">
                <a:off x="6674379" y="2425123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155913" y="3429476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0356B1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81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396679" y="2425123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674379" y="3429478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81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flipV="1">
                <a:off x="4915146" y="2425123"/>
                <a:ext cx="2016909" cy="100435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29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 Placeholder 33"/>
            <p:cNvSpPr txBox="1">
              <a:spLocks/>
            </p:cNvSpPr>
            <p:nvPr/>
          </p:nvSpPr>
          <p:spPr>
            <a:xfrm>
              <a:off x="572802" y="4283226"/>
              <a:ext cx="1068675" cy="655170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Implementing Act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 Open Data                    Directive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 Placeholder 33"/>
            <p:cNvSpPr txBox="1">
              <a:spLocks/>
            </p:cNvSpPr>
            <p:nvPr/>
          </p:nvSpPr>
          <p:spPr>
            <a:xfrm>
              <a:off x="603703" y="1542456"/>
              <a:ext cx="929286" cy="79177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Governance Act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 Placeholder 33"/>
            <p:cNvSpPr txBox="1">
              <a:spLocks/>
            </p:cNvSpPr>
            <p:nvPr/>
          </p:nvSpPr>
          <p:spPr>
            <a:xfrm>
              <a:off x="630484" y="2979044"/>
              <a:ext cx="929286" cy="38716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Market Act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 Placeholder 33"/>
            <p:cNvSpPr txBox="1">
              <a:spLocks/>
            </p:cNvSpPr>
            <p:nvPr/>
          </p:nvSpPr>
          <p:spPr>
            <a:xfrm>
              <a:off x="628118" y="5873699"/>
              <a:ext cx="929286" cy="79177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Act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Text Placeholder 32"/>
          <p:cNvSpPr txBox="1">
            <a:spLocks/>
          </p:cNvSpPr>
          <p:nvPr/>
        </p:nvSpPr>
        <p:spPr>
          <a:xfrm>
            <a:off x="7762363" y="4219107"/>
            <a:ext cx="3843452" cy="393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sector data of high value</a:t>
            </a:r>
          </a:p>
        </p:txBody>
      </p:sp>
      <p:sp>
        <p:nvSpPr>
          <p:cNvPr id="45" name="Text Placeholder 32"/>
          <p:cNvSpPr txBox="1">
            <a:spLocks/>
          </p:cNvSpPr>
          <p:nvPr/>
        </p:nvSpPr>
        <p:spPr>
          <a:xfrm>
            <a:off x="2483093" y="4005254"/>
            <a:ext cx="3489269" cy="7734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Unleash the socio-economic potential of data as a raw material for </a:t>
            </a:r>
            <a:r>
              <a:rPr kumimoji="0" lang="en-US" sz="1600" b="1" i="0" u="sng" strike="noStrike" kern="1200" cap="all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particular </a:t>
            </a:r>
            <a:r>
              <a:rPr kumimoji="0" lang="en-US" sz="1600" b="1" i="0" u="sng" strike="noStrike" kern="1200" cap="all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SME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7" name="Text Placeholder 32"/>
          <p:cNvSpPr txBox="1">
            <a:spLocks/>
          </p:cNvSpPr>
          <p:nvPr/>
        </p:nvSpPr>
        <p:spPr>
          <a:xfrm>
            <a:off x="7762363" y="1335682"/>
            <a:ext cx="3843452" cy="790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sector data, private sector data and personal data voluntarily made available by data holders</a:t>
            </a:r>
          </a:p>
        </p:txBody>
      </p:sp>
      <p:sp>
        <p:nvSpPr>
          <p:cNvPr id="53" name="Text Placeholder 32"/>
          <p:cNvSpPr txBox="1">
            <a:spLocks/>
          </p:cNvSpPr>
          <p:nvPr/>
        </p:nvSpPr>
        <p:spPr>
          <a:xfrm>
            <a:off x="7762363" y="2732041"/>
            <a:ext cx="3843452" cy="7045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data and private sector data held by online platforms and originating from the users (both businesses and individuals)</a:t>
            </a:r>
          </a:p>
        </p:txBody>
      </p:sp>
      <p:sp>
        <p:nvSpPr>
          <p:cNvPr id="57" name="Text Placeholder 32"/>
          <p:cNvSpPr txBox="1">
            <a:spLocks/>
          </p:cNvSpPr>
          <p:nvPr/>
        </p:nvSpPr>
        <p:spPr>
          <a:xfrm>
            <a:off x="2483093" y="2878150"/>
            <a:ext cx="3895669" cy="778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data</a:t>
            </a:r>
          </a:p>
        </p:txBody>
      </p:sp>
      <p:sp>
        <p:nvSpPr>
          <p:cNvPr id="59" name="Text Placeholder 32"/>
          <p:cNvSpPr txBox="1">
            <a:spLocks/>
          </p:cNvSpPr>
          <p:nvPr/>
        </p:nvSpPr>
        <p:spPr>
          <a:xfrm>
            <a:off x="7762363" y="5616656"/>
            <a:ext cx="3845437" cy="791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sector data, personal data and co-generated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data</a:t>
            </a:r>
          </a:p>
        </p:txBody>
      </p:sp>
      <p:sp>
        <p:nvSpPr>
          <p:cNvPr id="63" name="Text Placeholder 32"/>
          <p:cNvSpPr txBox="1">
            <a:spLocks/>
          </p:cNvSpPr>
          <p:nvPr/>
        </p:nvSpPr>
        <p:spPr>
          <a:xfrm>
            <a:off x="2483093" y="5592080"/>
            <a:ext cx="4055594" cy="704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FAIRNESS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allocation of data value among the actors of the data economy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4" name="Text Placeholder 5"/>
          <p:cNvSpPr txBox="1">
            <a:spLocks/>
          </p:cNvSpPr>
          <p:nvPr/>
        </p:nvSpPr>
        <p:spPr>
          <a:xfrm>
            <a:off x="960525" y="67116"/>
            <a:ext cx="10645290" cy="46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Strategy for Data: 4 key instruments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51795" y="3998722"/>
            <a:ext cx="1292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9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 Placeholder 32"/>
          <p:cNvSpPr txBox="1">
            <a:spLocks/>
          </p:cNvSpPr>
          <p:nvPr/>
        </p:nvSpPr>
        <p:spPr>
          <a:xfrm>
            <a:off x="2483093" y="1492021"/>
            <a:ext cx="3843452" cy="658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data transactions</a:t>
            </a:r>
          </a:p>
        </p:txBody>
      </p:sp>
    </p:spTree>
    <p:extLst>
      <p:ext uri="{BB962C8B-B14F-4D97-AF65-F5344CB8AC3E}">
        <p14:creationId xmlns:p14="http://schemas.microsoft.com/office/powerpoint/2010/main" val="71260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208002" y="2298352"/>
            <a:ext cx="1224000" cy="12240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71147" y="2335322"/>
            <a:ext cx="1224000" cy="12240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8789" y="3689935"/>
            <a:ext cx="10625455" cy="19704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lg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8789" y="4011122"/>
            <a:ext cx="18902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Opening up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6527" y="4011122"/>
            <a:ext cx="324979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Correcting market imbalances</a:t>
            </a:r>
          </a:p>
        </p:txBody>
      </p:sp>
      <p:sp>
        <p:nvSpPr>
          <p:cNvPr id="21" name="Oval 20"/>
          <p:cNvSpPr/>
          <p:nvPr/>
        </p:nvSpPr>
        <p:spPr>
          <a:xfrm>
            <a:off x="2969400" y="2294157"/>
            <a:ext cx="1224000" cy="12240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DGA</a:t>
            </a:r>
          </a:p>
        </p:txBody>
      </p:sp>
      <p:sp>
        <p:nvSpPr>
          <p:cNvPr id="51" name="Oval 50"/>
          <p:cNvSpPr/>
          <p:nvPr/>
        </p:nvSpPr>
        <p:spPr>
          <a:xfrm>
            <a:off x="5942449" y="2353027"/>
            <a:ext cx="1224000" cy="12240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7" name="TextBox 36"/>
          <p:cNvSpPr txBox="1"/>
          <p:nvPr/>
        </p:nvSpPr>
        <p:spPr>
          <a:xfrm rot="20400000">
            <a:off x="9947037" y="997423"/>
            <a:ext cx="1960001" cy="738664"/>
          </a:xfrm>
          <a:prstGeom prst="accentCallout1">
            <a:avLst>
              <a:gd name="adj1" fmla="val 54093"/>
              <a:gd name="adj2" fmla="val -3897"/>
              <a:gd name="adj3" fmla="val 117240"/>
              <a:gd name="adj4" fmla="val -24972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gatekeepers should use and make certain data available</a:t>
            </a:r>
          </a:p>
        </p:txBody>
      </p:sp>
      <p:sp>
        <p:nvSpPr>
          <p:cNvPr id="43" name="TextBox 42"/>
          <p:cNvSpPr txBox="1"/>
          <p:nvPr/>
        </p:nvSpPr>
        <p:spPr>
          <a:xfrm rot="20400000">
            <a:off x="6894384" y="853594"/>
            <a:ext cx="3447119" cy="738664"/>
          </a:xfrm>
          <a:prstGeom prst="accentCallout1">
            <a:avLst>
              <a:gd name="adj1" fmla="val 48496"/>
              <a:gd name="adj2" fmla="val -488"/>
              <a:gd name="adj3" fmla="val 97744"/>
              <a:gd name="adj4" fmla="val -16826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can access and use data in B2B, B2G and B2C relations and under which conditions + cloud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switchability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20400000">
            <a:off x="3917710" y="1089930"/>
            <a:ext cx="2801545" cy="523220"/>
          </a:xfrm>
          <a:prstGeom prst="accentCallout1">
            <a:avLst>
              <a:gd name="adj1" fmla="val 50614"/>
              <a:gd name="adj2" fmla="val -4540"/>
              <a:gd name="adj3" fmla="val 106649"/>
              <a:gd name="adj4" fmla="val -19875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bring demand and supply of data together </a:t>
            </a:r>
          </a:p>
        </p:txBody>
      </p:sp>
      <p:sp>
        <p:nvSpPr>
          <p:cNvPr id="46" name="TextBox 45"/>
          <p:cNvSpPr txBox="1"/>
          <p:nvPr/>
        </p:nvSpPr>
        <p:spPr>
          <a:xfrm rot="20400000">
            <a:off x="2265544" y="763324"/>
            <a:ext cx="2801545" cy="738664"/>
          </a:xfrm>
          <a:prstGeom prst="accentCallout1">
            <a:avLst>
              <a:gd name="adj1" fmla="val 48025"/>
              <a:gd name="adj2" fmla="val -2487"/>
              <a:gd name="adj3" fmla="val 112427"/>
              <a:gd name="adj4" fmla="val -25614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public sector bodies make data paid for by the public purse available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430382" y="4550044"/>
            <a:ext cx="7411917" cy="1915622"/>
            <a:chOff x="2394207" y="4490568"/>
            <a:chExt cx="7411917" cy="2031325"/>
          </a:xfrm>
        </p:grpSpPr>
        <p:sp>
          <p:nvSpPr>
            <p:cNvPr id="42" name="TextBox 41"/>
            <p:cNvSpPr txBox="1"/>
            <p:nvPr/>
          </p:nvSpPr>
          <p:spPr>
            <a:xfrm>
              <a:off x="2394207" y="4490568"/>
              <a:ext cx="7411917" cy="2031325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GDPR and FFoD ensure data protection and free flow of data across the board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76921" y="5060355"/>
              <a:ext cx="1224000" cy="1224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FFoD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555741" y="5084879"/>
              <a:ext cx="1224000" cy="12240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GDPR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82091" y="5231870"/>
              <a:ext cx="1706326" cy="107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localisation requirements in the Union, introduces basis of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CoC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for cloud service providers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94952" y="5354876"/>
              <a:ext cx="1479619" cy="88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the processing of personal data, GDPR </a:t>
              </a:r>
              <a:r>
                <a:rPr kumimoji="0" lang="en-GB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always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applies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9411" y="5905469"/>
            <a:ext cx="882810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D3E8F9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-378953" y="4707924"/>
          <a:ext cx="3441970" cy="117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02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76807" y="1581785"/>
            <a:ext cx="11103429" cy="390643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Data Governance Act will increase trust in data sharing and lower transaction costs by:</a:t>
            </a:r>
          </a:p>
          <a:p>
            <a:pPr indent="-457200"/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regulating neutral data intermediaries, essentially the orchestrators that bring those who have the data and those who want to use it of data together;</a:t>
            </a:r>
          </a:p>
          <a:p>
            <a:pPr indent="-457200"/>
            <a:r>
              <a:rPr lang="en-US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putting in place requirements for the secure re-use of protected publicly held data</a:t>
            </a: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indent="-457200"/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providing a framework for data altruism </a:t>
            </a:r>
            <a:r>
              <a:rPr lang="en-US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organisations</a:t>
            </a: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order to facilitate data sharing for the common good</a:t>
            </a:r>
          </a:p>
          <a:p>
            <a:pPr indent="-457200"/>
            <a:r>
              <a:rPr lang="en-US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setting up the European Data Innovation Board, in the form of an expert group for the data economy, that will foster the emergence of standards for cross-sector interoperability</a:t>
            </a:r>
            <a:r>
              <a:rPr lang="en-US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endParaRPr lang="en-US" sz="1800" u="sng" dirty="0">
              <a:solidFill>
                <a:srgbClr val="1F497D"/>
              </a:solidFill>
              <a:latin typeface="Calibri" panose="020F0502020204030204" pitchFamily="34" charset="0"/>
              <a:hlinkClick r:id="rId2"/>
            </a:endParaRPr>
          </a:p>
          <a:p>
            <a:pPr marL="0" lvl="0" indent="0">
              <a:buNone/>
            </a:pPr>
            <a:r>
              <a:rPr lang="en-US" sz="1200" dirty="0">
                <a:hlinkClick r:id="rId2"/>
              </a:rPr>
              <a:t>Proposal for a REGULATION OF THE EUROPEAN PARLIAMENT AND OF THE COUNCIL on European data governance (Data Governance Act) - COM/2020/767 final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11740"/>
            <a:ext cx="10515600" cy="782357"/>
          </a:xfrm>
        </p:spPr>
        <p:txBody>
          <a:bodyPr/>
          <a:lstStyle/>
          <a:p>
            <a:r>
              <a:rPr lang="de-CH" dirty="0"/>
              <a:t>Data </a:t>
            </a:r>
            <a:r>
              <a:rPr lang="de-CH" dirty="0" err="1"/>
              <a:t>Governance</a:t>
            </a:r>
            <a:r>
              <a:rPr lang="de-CH" dirty="0"/>
              <a:t> 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52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21365"/>
            <a:ext cx="10648124" cy="566604"/>
          </a:xfrm>
        </p:spPr>
        <p:txBody>
          <a:bodyPr/>
          <a:lstStyle/>
          <a:p>
            <a:pPr marL="900113" indent="-900113">
              <a:buNone/>
            </a:pPr>
            <a:r>
              <a:rPr lang="de-CH" dirty="0"/>
              <a:t>     </a:t>
            </a:r>
            <a:r>
              <a:rPr lang="en-IE" b="1" dirty="0">
                <a:solidFill>
                  <a:srgbClr val="034EA2"/>
                </a:solidFill>
              </a:rPr>
              <a:t>Complementary</a:t>
            </a:r>
            <a:r>
              <a:rPr lang="en-IE" dirty="0"/>
              <a:t> to </a:t>
            </a:r>
            <a:r>
              <a:rPr lang="en-IE" b="1" dirty="0">
                <a:solidFill>
                  <a:srgbClr val="034EA2"/>
                </a:solidFill>
              </a:rPr>
              <a:t>Open Data Directive </a:t>
            </a:r>
            <a:r>
              <a:rPr lang="en-IE" dirty="0"/>
              <a:t>(last revised 2019): </a:t>
            </a:r>
            <a:br>
              <a:rPr lang="en-IE" dirty="0"/>
            </a:br>
            <a:endParaRPr lang="en-IE" dirty="0"/>
          </a:p>
          <a:p>
            <a:pPr marL="900113" indent="-900113">
              <a:buNone/>
            </a:pPr>
            <a:r>
              <a:rPr lang="de-CH" dirty="0"/>
              <a:t>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220" y="213378"/>
            <a:ext cx="10889182" cy="782357"/>
          </a:xfrm>
        </p:spPr>
        <p:txBody>
          <a:bodyPr/>
          <a:lstStyle/>
          <a:p>
            <a:r>
              <a:rPr lang="en-IE" dirty="0"/>
              <a:t>Re-use of categories of protected public data</a:t>
            </a:r>
          </a:p>
        </p:txBody>
      </p:sp>
      <p:sp>
        <p:nvSpPr>
          <p:cNvPr id="5" name="Chevron 4"/>
          <p:cNvSpPr/>
          <p:nvPr/>
        </p:nvSpPr>
        <p:spPr>
          <a:xfrm>
            <a:off x="814413" y="1517037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38198" y="4379716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56220" y="2882542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9" name="Rectangular Callout 8"/>
          <p:cNvSpPr/>
          <p:nvPr/>
        </p:nvSpPr>
        <p:spPr bwMode="gray">
          <a:xfrm>
            <a:off x="1310182" y="1871084"/>
            <a:ext cx="10344340" cy="792000"/>
          </a:xfrm>
          <a:prstGeom prst="wedgeRectCallout">
            <a:avLst>
              <a:gd name="adj1" fmla="val -29595"/>
              <a:gd name="adj2" fmla="val -75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 anchorCtr="0"/>
          <a:lstStyle/>
          <a:p>
            <a:r>
              <a:rPr lang="en-IE" sz="2000" dirty="0">
                <a:solidFill>
                  <a:schemeClr val="tx1"/>
                </a:solidFill>
              </a:rPr>
              <a:t>Shall cover data that can only be</a:t>
            </a:r>
            <a:r>
              <a:rPr lang="en-IE" sz="2000" b="1" dirty="0">
                <a:solidFill>
                  <a:schemeClr val="tx1"/>
                </a:solidFill>
              </a:rPr>
              <a:t> used under certain conditions</a:t>
            </a:r>
            <a:r>
              <a:rPr lang="en-IE" sz="2000" dirty="0">
                <a:solidFill>
                  <a:schemeClr val="tx1"/>
                </a:solidFill>
              </a:rPr>
              <a:t>, because others have rights on that data (personal data, trade secrets, confidential business information, </a:t>
            </a:r>
            <a:r>
              <a:rPr lang="de-CH" sz="2000" dirty="0">
                <a:solidFill>
                  <a:schemeClr val="tx1"/>
                </a:solidFill>
              </a:rPr>
              <a:t>IP)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 bwMode="gray">
          <a:xfrm>
            <a:off x="1310182" y="3675770"/>
            <a:ext cx="10344340" cy="504000"/>
          </a:xfrm>
          <a:prstGeom prst="wedgeRectCallout">
            <a:avLst>
              <a:gd name="adj1" fmla="val -29595"/>
              <a:gd name="adj2" fmla="val -75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 anchorCtr="0"/>
          <a:lstStyle/>
          <a:p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1310182" y="2790346"/>
            <a:ext cx="10176140" cy="946907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Building on national </a:t>
            </a:r>
            <a:r>
              <a:rPr lang="en-IE" dirty="0"/>
              <a:t>access regimes: where re-use happens, it should do so in a harmonised manner, </a:t>
            </a:r>
            <a:r>
              <a:rPr lang="en-IE" b="1" dirty="0">
                <a:solidFill>
                  <a:srgbClr val="034EA2"/>
                </a:solidFill>
              </a:rPr>
              <a:t>subject to conditions</a:t>
            </a:r>
            <a:endParaRPr lang="en-IE" dirty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310182" y="4152257"/>
            <a:ext cx="10176140" cy="946907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Leaves room for </a:t>
            </a:r>
            <a:r>
              <a:rPr lang="de-CH" dirty="0"/>
              <a:t>MS</a:t>
            </a:r>
            <a:r>
              <a:rPr lang="en-GB" dirty="0"/>
              <a:t>, but aims to </a:t>
            </a:r>
            <a:r>
              <a:rPr lang="en-GB" b="1" dirty="0">
                <a:solidFill>
                  <a:srgbClr val="034EA2"/>
                </a:solidFill>
              </a:rPr>
              <a:t>create at least one contact point (single information point) </a:t>
            </a:r>
            <a:r>
              <a:rPr lang="en-GB" dirty="0"/>
              <a:t>for liaison between re-users and public sector bodies/competent bodies</a:t>
            </a:r>
            <a:endParaRPr lang="de-CH" dirty="0"/>
          </a:p>
        </p:txBody>
      </p:sp>
      <p:sp>
        <p:nvSpPr>
          <p:cNvPr id="13" name="Rectangular Callout 12"/>
          <p:cNvSpPr/>
          <p:nvPr/>
        </p:nvSpPr>
        <p:spPr bwMode="gray">
          <a:xfrm>
            <a:off x="3244252" y="5514168"/>
            <a:ext cx="8410270" cy="869579"/>
          </a:xfrm>
          <a:prstGeom prst="wedgeRectCallout">
            <a:avLst>
              <a:gd name="adj1" fmla="val -49693"/>
              <a:gd name="adj2" fmla="val -4961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 anchorCtr="0"/>
          <a:lstStyle/>
          <a:p>
            <a:r>
              <a:rPr lang="en-US" sz="2000" dirty="0">
                <a:solidFill>
                  <a:schemeClr val="tx1"/>
                </a:solidFill>
              </a:rPr>
              <a:t>More than 75% of stakeholders considered that public authorities should make a broader range of sensitive data available for R&amp;I purposes for the public interest</a:t>
            </a:r>
            <a:r>
              <a:rPr lang="en-US" sz="20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220" y="5627917"/>
            <a:ext cx="2016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EVIDENCE:</a:t>
            </a:r>
          </a:p>
        </p:txBody>
      </p:sp>
    </p:spTree>
    <p:extLst>
      <p:ext uri="{BB962C8B-B14F-4D97-AF65-F5344CB8AC3E}">
        <p14:creationId xmlns:p14="http://schemas.microsoft.com/office/powerpoint/2010/main" val="224893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028" y="1825625"/>
            <a:ext cx="10359294" cy="2561648"/>
          </a:xfrm>
        </p:spPr>
        <p:txBody>
          <a:bodyPr/>
          <a:lstStyle/>
          <a:p>
            <a:pPr indent="-50800">
              <a:buNone/>
            </a:pPr>
            <a:r>
              <a:rPr lang="en-IE" b="1" dirty="0">
                <a:solidFill>
                  <a:srgbClr val="034EA2"/>
                </a:solidFill>
              </a:rPr>
              <a:t>Advising and assisting </a:t>
            </a:r>
            <a:r>
              <a:rPr lang="en-IE" dirty="0"/>
              <a:t>the Commission in developing a consistent practice for re-use, data intermediaries and data altruism entities;</a:t>
            </a:r>
          </a:p>
          <a:p>
            <a:pPr marL="450850">
              <a:buNone/>
            </a:pPr>
            <a:r>
              <a:rPr lang="en-IE" b="1" dirty="0">
                <a:solidFill>
                  <a:srgbClr val="034EA2"/>
                </a:solidFill>
              </a:rPr>
              <a:t>Governance of technical standardisation </a:t>
            </a:r>
            <a:r>
              <a:rPr lang="en-IE" dirty="0"/>
              <a:t>to enhance interoperability; </a:t>
            </a:r>
          </a:p>
          <a:p>
            <a:pPr marL="450850">
              <a:buNone/>
            </a:pPr>
            <a:r>
              <a:rPr lang="en-IE" b="1" dirty="0">
                <a:solidFill>
                  <a:srgbClr val="034EA2"/>
                </a:solidFill>
              </a:rPr>
              <a:t>Facilitating the cooperation of the work of national competent authorities</a:t>
            </a:r>
            <a:r>
              <a:rPr lang="en-IE" dirty="0"/>
              <a:t> for enhanced data use.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19" y="297064"/>
            <a:ext cx="10515600" cy="782357"/>
          </a:xfrm>
        </p:spPr>
        <p:txBody>
          <a:bodyPr/>
          <a:lstStyle/>
          <a:p>
            <a:r>
              <a:rPr lang="de-CH" dirty="0"/>
              <a:t>European Data Innovation Board</a:t>
            </a:r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814411" y="1907651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14411" y="2897562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14411" y="3473433"/>
            <a:ext cx="312617" cy="27985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10133" b="1">
              <a:solidFill>
                <a:srgbClr val="4D4D4D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411" y="4572732"/>
            <a:ext cx="2016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EVIDENCE: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104" y="4527642"/>
            <a:ext cx="8648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91% of respondents consider that standardisation is necessary to improve interoperability and ultimately data re-use across sectors.</a:t>
            </a:r>
          </a:p>
          <a:p>
            <a:r>
              <a:rPr lang="en-US" sz="2000" dirty="0"/>
              <a:t>83,3% consider public authorities should play a role in standardisation (funding to open standards and for testing, prioritisation and coordination of standardisation).</a:t>
            </a:r>
          </a:p>
          <a:p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799984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_Corporate_PPT_Templat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2239</Words>
  <Application>Microsoft Office PowerPoint</Application>
  <PresentationFormat>Widescreen</PresentationFormat>
  <Paragraphs>297</Paragraphs>
  <Slides>21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EC Square Sans Pro Medium</vt:lpstr>
      <vt:lpstr>Tahoma</vt:lpstr>
      <vt:lpstr>Times New Roman</vt:lpstr>
      <vt:lpstr>Titillium Web</vt:lpstr>
      <vt:lpstr>Trebuchet MS</vt:lpstr>
      <vt:lpstr>Verdana</vt:lpstr>
      <vt:lpstr>Tema di Office</vt:lpstr>
      <vt:lpstr>EC_Corporate_PPT_Template</vt:lpstr>
      <vt:lpstr>Presentazione standard di PowerPoint</vt:lpstr>
      <vt:lpstr>Presentazione standard di PowerPoint</vt:lpstr>
      <vt:lpstr>European Strategy for Data </vt:lpstr>
      <vt:lpstr>Deploying the strategy through 4 Pillars</vt:lpstr>
      <vt:lpstr>Presentazione standard di PowerPoint</vt:lpstr>
      <vt:lpstr>Aim</vt:lpstr>
      <vt:lpstr>Data Governance Act</vt:lpstr>
      <vt:lpstr>Re-use of categories of protected public data</vt:lpstr>
      <vt:lpstr>European Data Innovation Board</vt:lpstr>
      <vt:lpstr>Data Act: Scope of rights and obligations</vt:lpstr>
      <vt:lpstr>Presentazione standard di PowerPoint</vt:lpstr>
      <vt:lpstr>Open Data directive (2019/1024 of 20/6/2019) Implementing Act : list of high value datasets </vt:lpstr>
      <vt:lpstr>Geospatial – preliminary draft Implementing Regulation</vt:lpstr>
      <vt:lpstr>High Value Datasets and Data Spaces</vt:lpstr>
      <vt:lpstr>Towards Data Spaces: Data sharing models</vt:lpstr>
      <vt:lpstr>Key characteristics of a data space</vt:lpstr>
      <vt:lpstr>Digital Europe Programme: the structure</vt:lpstr>
      <vt:lpstr>DIGITAL approach for the deployment of sectoral data spaces</vt:lpstr>
      <vt:lpstr>Data Spaces in DIGITAL</vt:lpstr>
      <vt:lpstr>Main synergies in the context of the capacity building for data and data ecosystem 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Agenzia per l'Italia Digitale</dc:creator>
  <cp:lastModifiedBy>Cinzia</cp:lastModifiedBy>
  <cp:revision>33</cp:revision>
  <dcterms:created xsi:type="dcterms:W3CDTF">2021-01-18T18:41:09Z</dcterms:created>
  <dcterms:modified xsi:type="dcterms:W3CDTF">2022-05-04T17:20:52Z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2022-01-19T13:10:06Z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78b04bf7-875f-4c0a-ace6-d832f0e77103</vt:lpwstr>
  </property>
  <property fmtid="{D5CDD505-2E9C-101B-9397-08002B2CF9AE}" pid="8" name="MSIP_Label_6bd9ddd1-4d20-43f6-abfa-fc3c07406f94_ContentBits">
    <vt:lpwstr>0</vt:lpwstr>
  </property>
</Properties>
</file>