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2" r:id="rId3"/>
    <p:sldMasterId id="2147483663" r:id="rId4"/>
    <p:sldMasterId id="2147483664" r:id="rId5"/>
  </p:sldMasterIdLst>
  <p:notesMasterIdLst>
    <p:notesMasterId r:id="rId18"/>
  </p:notesMasterIdLst>
  <p:sldIdLst>
    <p:sldId id="256" r:id="rId6"/>
    <p:sldId id="275" r:id="rId7"/>
    <p:sldId id="264" r:id="rId8"/>
    <p:sldId id="265" r:id="rId9"/>
    <p:sldId id="277" r:id="rId10"/>
    <p:sldId id="266" r:id="rId11"/>
    <p:sldId id="268" r:id="rId12"/>
    <p:sldId id="267" r:id="rId13"/>
    <p:sldId id="269" r:id="rId14"/>
    <p:sldId id="270" r:id="rId15"/>
    <p:sldId id="272" r:id="rId16"/>
    <p:sldId id="260" r:id="rId17"/>
  </p:sldIdLst>
  <p:sldSz cx="9144000" cy="6858000" type="screen4x3"/>
  <p:notesSz cx="6858000" cy="9144000"/>
  <p:embeddedFontLst>
    <p:embeddedFont>
      <p:font typeface="Raleway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Questrial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B38"/>
    <a:srgbClr val="FF9966"/>
    <a:srgbClr val="FFFFFF"/>
    <a:srgbClr val="97CA33"/>
    <a:srgbClr val="FF6600"/>
    <a:srgbClr val="CC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7872" autoAdjust="0"/>
  </p:normalViewPr>
  <p:slideViewPr>
    <p:cSldViewPr>
      <p:cViewPr>
        <p:scale>
          <a:sx n="110" d="100"/>
          <a:sy n="110" d="100"/>
        </p:scale>
        <p:origin x="-76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84733-2E44-4593-A54C-47594A20A6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215A40-113F-4F78-AE80-25DF7E5084F4}">
      <dgm:prSet phldrT="[Testo]" custT="1"/>
      <dgm:spPr>
        <a:solidFill>
          <a:srgbClr val="FFFFCC"/>
        </a:solidFill>
      </dgm:spPr>
      <dgm:t>
        <a:bodyPr/>
        <a:lstStyle/>
        <a:p>
          <a:r>
            <a:rPr lang="it-IT" sz="1600" dirty="0"/>
            <a:t>Nuova cultura diffusa del paesaggio e </a:t>
          </a:r>
        </a:p>
        <a:p>
          <a:r>
            <a:rPr lang="it-IT" sz="1600" dirty="0"/>
            <a:t>dell’uso responsabile territorio</a:t>
          </a:r>
        </a:p>
      </dgm:t>
    </dgm:pt>
    <dgm:pt modelId="{0340C02B-76AC-4E46-9863-2E29D47ECE89}" type="parTrans" cxnId="{C949BF61-22BB-4D59-A415-43EA4E20D09E}">
      <dgm:prSet/>
      <dgm:spPr/>
      <dgm:t>
        <a:bodyPr/>
        <a:lstStyle/>
        <a:p>
          <a:endParaRPr lang="it-IT"/>
        </a:p>
      </dgm:t>
    </dgm:pt>
    <dgm:pt modelId="{66D46179-797D-4C2D-8E12-F71253F0E638}" type="sibTrans" cxnId="{C949BF61-22BB-4D59-A415-43EA4E20D09E}">
      <dgm:prSet/>
      <dgm:spPr/>
      <dgm:t>
        <a:bodyPr/>
        <a:lstStyle/>
        <a:p>
          <a:endParaRPr lang="it-IT"/>
        </a:p>
      </dgm:t>
    </dgm:pt>
    <dgm:pt modelId="{52DFD907-687A-4B27-BDBF-19BB9D80AAC5}">
      <dgm:prSet phldrT="[Testo]" custT="1"/>
      <dgm:spPr>
        <a:solidFill>
          <a:srgbClr val="FF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dirty="0"/>
            <a:t>Sviluppare competenze multidisciplinari 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dirty="0"/>
        </a:p>
      </dgm:t>
    </dgm:pt>
    <dgm:pt modelId="{B9554D91-068D-4C2C-B2AA-D1EFF7ACFBAE}" type="parTrans" cxnId="{D54E5124-E6AD-402A-A13F-14DA4ACDBB20}">
      <dgm:prSet/>
      <dgm:spPr/>
      <dgm:t>
        <a:bodyPr/>
        <a:lstStyle/>
        <a:p>
          <a:endParaRPr lang="it-IT"/>
        </a:p>
      </dgm:t>
    </dgm:pt>
    <dgm:pt modelId="{B3D11C35-1B81-45E6-8419-AEECC2052DB9}" type="sibTrans" cxnId="{D54E5124-E6AD-402A-A13F-14DA4ACDBB20}">
      <dgm:prSet/>
      <dgm:spPr/>
      <dgm:t>
        <a:bodyPr/>
        <a:lstStyle/>
        <a:p>
          <a:endParaRPr lang="it-IT"/>
        </a:p>
      </dgm:t>
    </dgm:pt>
    <dgm:pt modelId="{A9947C33-9DBF-460E-87EB-E324FE2DB1B8}">
      <dgm:prSet custT="1"/>
      <dgm:spPr>
        <a:solidFill>
          <a:srgbClr val="FF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dirty="0"/>
            <a:t>Sviluppare una visione integrata fra approccio estetico/percettivo e tecnico/scientifico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dirty="0"/>
        </a:p>
      </dgm:t>
    </dgm:pt>
    <dgm:pt modelId="{C304D45E-537F-4110-B85F-8E847949525E}" type="parTrans" cxnId="{4E5A358A-EE0D-4635-82C6-5A9FF81ADFCA}">
      <dgm:prSet/>
      <dgm:spPr/>
      <dgm:t>
        <a:bodyPr/>
        <a:lstStyle/>
        <a:p>
          <a:endParaRPr lang="it-IT"/>
        </a:p>
      </dgm:t>
    </dgm:pt>
    <dgm:pt modelId="{DF6C3B7B-2C15-49AF-AB3B-25E546C1DF6C}" type="sibTrans" cxnId="{4E5A358A-EE0D-4635-82C6-5A9FF81ADFCA}">
      <dgm:prSet/>
      <dgm:spPr/>
      <dgm:t>
        <a:bodyPr/>
        <a:lstStyle/>
        <a:p>
          <a:endParaRPr lang="it-IT"/>
        </a:p>
      </dgm:t>
    </dgm:pt>
    <dgm:pt modelId="{1AD22AAE-0789-4844-9881-0E86867C7777}">
      <dgm:prSet custT="1"/>
      <dgm:spPr>
        <a:solidFill>
          <a:srgbClr val="FF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dirty="0"/>
            <a:t>Realizzare un'accurata analisi dei fabbisogni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dirty="0"/>
        </a:p>
      </dgm:t>
    </dgm:pt>
    <dgm:pt modelId="{7097D136-1398-4888-B226-12068551ED5B}" type="parTrans" cxnId="{944DCAB7-CF56-42CF-B3D4-9D3C4A6B30BA}">
      <dgm:prSet/>
      <dgm:spPr/>
      <dgm:t>
        <a:bodyPr/>
        <a:lstStyle/>
        <a:p>
          <a:endParaRPr lang="it-IT"/>
        </a:p>
      </dgm:t>
    </dgm:pt>
    <dgm:pt modelId="{7166A33E-C98A-452A-A97C-3CBD67A3D795}" type="sibTrans" cxnId="{944DCAB7-CF56-42CF-B3D4-9D3C4A6B30BA}">
      <dgm:prSet/>
      <dgm:spPr/>
      <dgm:t>
        <a:bodyPr/>
        <a:lstStyle/>
        <a:p>
          <a:endParaRPr lang="it-IT"/>
        </a:p>
      </dgm:t>
    </dgm:pt>
    <dgm:pt modelId="{06A68D34-AC06-438F-BD86-F3E8E6C7D1A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dirty="0"/>
            <a:t>Ricognizione degli interventi formativi diffusi realizzati in altre Regioni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dirty="0"/>
        </a:p>
      </dgm:t>
    </dgm:pt>
    <dgm:pt modelId="{61A317BE-9D39-455C-9383-F0C75E46EA70}" type="parTrans" cxnId="{692F2A8D-574D-42BC-9BE3-5B958DF6807E}">
      <dgm:prSet/>
      <dgm:spPr/>
      <dgm:t>
        <a:bodyPr/>
        <a:lstStyle/>
        <a:p>
          <a:endParaRPr lang="it-IT"/>
        </a:p>
      </dgm:t>
    </dgm:pt>
    <dgm:pt modelId="{57DD97E8-7489-4807-84EF-4399BAFED625}" type="sibTrans" cxnId="{692F2A8D-574D-42BC-9BE3-5B958DF6807E}">
      <dgm:prSet/>
      <dgm:spPr/>
      <dgm:t>
        <a:bodyPr/>
        <a:lstStyle/>
        <a:p>
          <a:endParaRPr lang="it-IT"/>
        </a:p>
      </dgm:t>
    </dgm:pt>
    <dgm:pt modelId="{8C1A9E58-31CB-401A-B03B-FEDBA99DCDD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dirty="0"/>
            <a:t>Coinvolgere alcuni destinatari della formazione nella fase di progettazione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dirty="0"/>
        </a:p>
      </dgm:t>
    </dgm:pt>
    <dgm:pt modelId="{08C2D125-2540-40EE-B6B3-55E72CBA3401}" type="parTrans" cxnId="{14071B12-71A4-45D4-A31E-D9F1907293F2}">
      <dgm:prSet/>
      <dgm:spPr/>
      <dgm:t>
        <a:bodyPr/>
        <a:lstStyle/>
        <a:p>
          <a:endParaRPr lang="it-IT"/>
        </a:p>
      </dgm:t>
    </dgm:pt>
    <dgm:pt modelId="{B1E3A1D9-2F57-4204-995E-FCD351551DA1}" type="sibTrans" cxnId="{14071B12-71A4-45D4-A31E-D9F1907293F2}">
      <dgm:prSet/>
      <dgm:spPr/>
      <dgm:t>
        <a:bodyPr/>
        <a:lstStyle/>
        <a:p>
          <a:endParaRPr lang="it-IT"/>
        </a:p>
      </dgm:t>
    </dgm:pt>
    <dgm:pt modelId="{15A19F0D-46D1-405E-9F68-648670F833F1}">
      <dgm:prSet custT="1"/>
      <dgm:spPr>
        <a:solidFill>
          <a:srgbClr val="FFFFFF"/>
        </a:solidFill>
      </dgm:spPr>
      <dgm:t>
        <a:bodyPr/>
        <a:lstStyle/>
        <a:p>
          <a:r>
            <a:rPr lang="it-IT" sz="1050" dirty="0"/>
            <a:t>Fornire elementi base di lettura e analisi del paesaggio</a:t>
          </a:r>
        </a:p>
      </dgm:t>
    </dgm:pt>
    <dgm:pt modelId="{3A121C68-8377-4B7E-B148-62F6D8B43918}" type="parTrans" cxnId="{390E23D8-E155-4579-BF77-EC0762C57092}">
      <dgm:prSet/>
      <dgm:spPr/>
      <dgm:t>
        <a:bodyPr/>
        <a:lstStyle/>
        <a:p>
          <a:endParaRPr lang="it-IT"/>
        </a:p>
      </dgm:t>
    </dgm:pt>
    <dgm:pt modelId="{D3F058F4-ED65-43C4-A16C-87AE292032A8}" type="sibTrans" cxnId="{390E23D8-E155-4579-BF77-EC0762C57092}">
      <dgm:prSet/>
      <dgm:spPr/>
      <dgm:t>
        <a:bodyPr/>
        <a:lstStyle/>
        <a:p>
          <a:endParaRPr lang="it-IT"/>
        </a:p>
      </dgm:t>
    </dgm:pt>
    <dgm:pt modelId="{620B9B35-BB7B-49AE-B9FE-365F616012F5}">
      <dgm:prSet custT="1"/>
      <dgm:spPr>
        <a:solidFill>
          <a:srgbClr val="FFFFFF"/>
        </a:solidFill>
      </dgm:spPr>
      <dgm:t>
        <a:bodyPr/>
        <a:lstStyle/>
        <a:p>
          <a:r>
            <a:rPr lang="it-IT" sz="1050" dirty="0"/>
            <a:t>Sviluppare capacità progettuali alle diverse scale</a:t>
          </a:r>
        </a:p>
      </dgm:t>
    </dgm:pt>
    <dgm:pt modelId="{65E9EACC-3BBE-4AAB-B46F-127F2B2ABE69}" type="parTrans" cxnId="{0AB68913-AC3B-4C57-ADFB-9DF55821CBCF}">
      <dgm:prSet/>
      <dgm:spPr/>
      <dgm:t>
        <a:bodyPr/>
        <a:lstStyle/>
        <a:p>
          <a:endParaRPr lang="it-IT"/>
        </a:p>
      </dgm:t>
    </dgm:pt>
    <dgm:pt modelId="{44DADA7C-413B-4C11-994D-CCBC232C9626}" type="sibTrans" cxnId="{0AB68913-AC3B-4C57-ADFB-9DF55821CBCF}">
      <dgm:prSet/>
      <dgm:spPr/>
      <dgm:t>
        <a:bodyPr/>
        <a:lstStyle/>
        <a:p>
          <a:endParaRPr lang="it-IT"/>
        </a:p>
      </dgm:t>
    </dgm:pt>
    <dgm:pt modelId="{34708F14-CE71-4B9B-B92C-5BBA72FF089E}">
      <dgm:prSet custT="1"/>
      <dgm:spPr/>
      <dgm:t>
        <a:bodyPr/>
        <a:lstStyle/>
        <a:p>
          <a:r>
            <a:rPr lang="it-IT" sz="1050" dirty="0"/>
            <a:t>Sviluppare e diffondere metodi collaborativi e partecipativi </a:t>
          </a:r>
        </a:p>
      </dgm:t>
    </dgm:pt>
    <dgm:pt modelId="{B3173A0D-4E23-41DD-89D2-DA2A978BF8D3}" type="parTrans" cxnId="{909AE964-9901-4B72-9EFC-A36C0A0B3815}">
      <dgm:prSet/>
      <dgm:spPr/>
      <dgm:t>
        <a:bodyPr/>
        <a:lstStyle/>
        <a:p>
          <a:endParaRPr lang="it-IT"/>
        </a:p>
      </dgm:t>
    </dgm:pt>
    <dgm:pt modelId="{020BA857-2C71-4BA3-B495-04D05832D21E}" type="sibTrans" cxnId="{909AE964-9901-4B72-9EFC-A36C0A0B3815}">
      <dgm:prSet/>
      <dgm:spPr/>
      <dgm:t>
        <a:bodyPr/>
        <a:lstStyle/>
        <a:p>
          <a:endParaRPr lang="it-IT"/>
        </a:p>
      </dgm:t>
    </dgm:pt>
    <dgm:pt modelId="{B012C7C1-1E78-491B-8549-D4A4FCCA9FCF}">
      <dgm:prSet custT="1"/>
      <dgm:spPr/>
      <dgm:t>
        <a:bodyPr/>
        <a:lstStyle/>
        <a:p>
          <a:r>
            <a:rPr lang="it-IT" sz="1050" dirty="0"/>
            <a:t>Sviluppare soft </a:t>
          </a:r>
          <a:r>
            <a:rPr lang="it-IT" sz="1050" dirty="0" err="1"/>
            <a:t>skills</a:t>
          </a:r>
          <a:r>
            <a:rPr lang="it-IT" sz="1050" dirty="0"/>
            <a:t>  (problem solving, gestione conflitti, negoziazione,)</a:t>
          </a:r>
        </a:p>
      </dgm:t>
    </dgm:pt>
    <dgm:pt modelId="{B935E9EB-C91C-4066-98C8-9EE54FC86FB3}" type="parTrans" cxnId="{0E75E6FB-37D8-4A58-B75E-8F5C2EFDE0F3}">
      <dgm:prSet/>
      <dgm:spPr/>
      <dgm:t>
        <a:bodyPr/>
        <a:lstStyle/>
        <a:p>
          <a:endParaRPr lang="it-IT"/>
        </a:p>
      </dgm:t>
    </dgm:pt>
    <dgm:pt modelId="{58DEEDA5-9808-4973-ACBA-35E6E8B89509}" type="sibTrans" cxnId="{0E75E6FB-37D8-4A58-B75E-8F5C2EFDE0F3}">
      <dgm:prSet/>
      <dgm:spPr/>
      <dgm:t>
        <a:bodyPr/>
        <a:lstStyle/>
        <a:p>
          <a:endParaRPr lang="it-IT"/>
        </a:p>
      </dgm:t>
    </dgm:pt>
    <dgm:pt modelId="{99189671-2DCD-4253-AC4B-2EF51F1FC900}">
      <dgm:prSet custT="1"/>
      <dgm:spPr>
        <a:solidFill>
          <a:srgbClr val="FFFFFF"/>
        </a:solidFill>
      </dgm:spPr>
      <dgm:t>
        <a:bodyPr/>
        <a:lstStyle/>
        <a:p>
          <a:r>
            <a:rPr lang="it-IT" sz="1050" dirty="0"/>
            <a:t>Sviluppare un metodo e fornire un approccio valutativo codificato e condiviso </a:t>
          </a:r>
        </a:p>
      </dgm:t>
    </dgm:pt>
    <dgm:pt modelId="{5FF71B90-919A-4A9F-892C-F49D01EDCEEE}" type="parTrans" cxnId="{AAED28F7-FFF8-48E8-8F91-E0A209B832C3}">
      <dgm:prSet/>
      <dgm:spPr/>
      <dgm:t>
        <a:bodyPr/>
        <a:lstStyle/>
        <a:p>
          <a:endParaRPr lang="it-IT"/>
        </a:p>
      </dgm:t>
    </dgm:pt>
    <dgm:pt modelId="{DA49E0E8-7931-4033-B52D-10E63D77F3B4}" type="sibTrans" cxnId="{AAED28F7-FFF8-48E8-8F91-E0A209B832C3}">
      <dgm:prSet/>
      <dgm:spPr/>
      <dgm:t>
        <a:bodyPr/>
        <a:lstStyle/>
        <a:p>
          <a:endParaRPr lang="it-IT"/>
        </a:p>
      </dgm:t>
    </dgm:pt>
    <dgm:pt modelId="{6D049DE3-3515-44D8-A58D-6517452409CD}">
      <dgm:prSet custT="1"/>
      <dgm:spPr/>
      <dgm:t>
        <a:bodyPr/>
        <a:lstStyle/>
        <a:p>
          <a:r>
            <a:rPr lang="it-IT" sz="1050"/>
            <a:t>Diffondere criteri di valutazione meno discrezionali</a:t>
          </a:r>
        </a:p>
      </dgm:t>
    </dgm:pt>
    <dgm:pt modelId="{88A9BA47-623C-4F2D-BD49-0CB2C25EB384}" type="parTrans" cxnId="{D811688A-17A6-4A3D-AB54-096E204F1865}">
      <dgm:prSet/>
      <dgm:spPr/>
      <dgm:t>
        <a:bodyPr/>
        <a:lstStyle/>
        <a:p>
          <a:endParaRPr lang="it-IT"/>
        </a:p>
      </dgm:t>
    </dgm:pt>
    <dgm:pt modelId="{37CC5AE7-96A5-4406-836D-C73096B9B113}" type="sibTrans" cxnId="{D811688A-17A6-4A3D-AB54-096E204F1865}">
      <dgm:prSet/>
      <dgm:spPr/>
      <dgm:t>
        <a:bodyPr/>
        <a:lstStyle/>
        <a:p>
          <a:endParaRPr lang="it-IT"/>
        </a:p>
      </dgm:t>
    </dgm:pt>
    <dgm:pt modelId="{2D0D6A01-7CCE-413C-938C-574D9A0D75A1}" type="pres">
      <dgm:prSet presAssocID="{44884733-2E44-4593-A54C-47594A20A6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CF5119F-86D9-48F5-B54F-C7A2AF844E5E}" type="pres">
      <dgm:prSet presAssocID="{79215A40-113F-4F78-AE80-25DF7E5084F4}" presName="hierRoot1" presStyleCnt="0"/>
      <dgm:spPr/>
    </dgm:pt>
    <dgm:pt modelId="{41748C9F-121D-44F2-8FE8-742EE77C9BF6}" type="pres">
      <dgm:prSet presAssocID="{79215A40-113F-4F78-AE80-25DF7E5084F4}" presName="composite" presStyleCnt="0"/>
      <dgm:spPr/>
    </dgm:pt>
    <dgm:pt modelId="{C0C80E98-1BC5-4E48-99D7-2A62C733999D}" type="pres">
      <dgm:prSet presAssocID="{79215A40-113F-4F78-AE80-25DF7E5084F4}" presName="background" presStyleLbl="node0" presStyleIdx="0" presStyleCnt="1"/>
      <dgm:spPr/>
    </dgm:pt>
    <dgm:pt modelId="{CE2C405C-99A6-4017-A6A4-18E76EA2057A}" type="pres">
      <dgm:prSet presAssocID="{79215A40-113F-4F78-AE80-25DF7E5084F4}" presName="text" presStyleLbl="fgAcc0" presStyleIdx="0" presStyleCnt="1" custScaleX="541486" custLinFactNeighborX="-2835" custLinFactNeighborY="-2252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0203A90-D1A7-4A3D-AF8F-590F3F0BB038}" type="pres">
      <dgm:prSet presAssocID="{79215A40-113F-4F78-AE80-25DF7E5084F4}" presName="hierChild2" presStyleCnt="0"/>
      <dgm:spPr/>
    </dgm:pt>
    <dgm:pt modelId="{9CC99BDC-B2F6-4910-A683-202C8E9D9960}" type="pres">
      <dgm:prSet presAssocID="{7097D136-1398-4888-B226-12068551ED5B}" presName="Name10" presStyleLbl="parChTrans1D2" presStyleIdx="0" presStyleCnt="6"/>
      <dgm:spPr/>
      <dgm:t>
        <a:bodyPr/>
        <a:lstStyle/>
        <a:p>
          <a:endParaRPr lang="it-IT"/>
        </a:p>
      </dgm:t>
    </dgm:pt>
    <dgm:pt modelId="{1706BFF9-BE97-4AB3-A4FD-29AC24BF5902}" type="pres">
      <dgm:prSet presAssocID="{1AD22AAE-0789-4844-9881-0E86867C7777}" presName="hierRoot2" presStyleCnt="0"/>
      <dgm:spPr/>
    </dgm:pt>
    <dgm:pt modelId="{3CDCEFB9-7887-42BD-B68E-E8C15FC488FA}" type="pres">
      <dgm:prSet presAssocID="{1AD22AAE-0789-4844-9881-0E86867C7777}" presName="composite2" presStyleCnt="0"/>
      <dgm:spPr/>
    </dgm:pt>
    <dgm:pt modelId="{68354825-ACC6-42C4-8D2E-757003062DD6}" type="pres">
      <dgm:prSet presAssocID="{1AD22AAE-0789-4844-9881-0E86867C7777}" presName="background2" presStyleLbl="node2" presStyleIdx="0" presStyleCnt="6"/>
      <dgm:spPr/>
    </dgm:pt>
    <dgm:pt modelId="{B438C650-A616-4486-93E5-756E39225180}" type="pres">
      <dgm:prSet presAssocID="{1AD22AAE-0789-4844-9881-0E86867C7777}" presName="text2" presStyleLbl="fgAcc2" presStyleIdx="0" presStyleCnt="6" custScaleX="107983" custScaleY="189988" custLinFactNeighborX="-2083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D64DFAB-6316-4A70-8E2B-FE31BA7330FD}" type="pres">
      <dgm:prSet presAssocID="{1AD22AAE-0789-4844-9881-0E86867C7777}" presName="hierChild3" presStyleCnt="0"/>
      <dgm:spPr/>
    </dgm:pt>
    <dgm:pt modelId="{E5E08734-10DC-4CCB-9E1A-1E7BADDD0FB4}" type="pres">
      <dgm:prSet presAssocID="{61A317BE-9D39-455C-9383-F0C75E46EA70}" presName="Name17" presStyleLbl="parChTrans1D3" presStyleIdx="0" presStyleCnt="5"/>
      <dgm:spPr/>
      <dgm:t>
        <a:bodyPr/>
        <a:lstStyle/>
        <a:p>
          <a:endParaRPr lang="it-IT"/>
        </a:p>
      </dgm:t>
    </dgm:pt>
    <dgm:pt modelId="{399427CF-0EC4-4F21-87E0-04B5B2AFE75F}" type="pres">
      <dgm:prSet presAssocID="{06A68D34-AC06-438F-BD86-F3E8E6C7D1A1}" presName="hierRoot3" presStyleCnt="0"/>
      <dgm:spPr/>
    </dgm:pt>
    <dgm:pt modelId="{33FD2DF9-CF35-4661-B5D3-62C4BDA3E6A0}" type="pres">
      <dgm:prSet presAssocID="{06A68D34-AC06-438F-BD86-F3E8E6C7D1A1}" presName="composite3" presStyleCnt="0"/>
      <dgm:spPr/>
    </dgm:pt>
    <dgm:pt modelId="{AECC685E-342B-4875-A193-9FF32195AAAD}" type="pres">
      <dgm:prSet presAssocID="{06A68D34-AC06-438F-BD86-F3E8E6C7D1A1}" presName="background3" presStyleLbl="node3" presStyleIdx="0" presStyleCnt="5"/>
      <dgm:spPr/>
    </dgm:pt>
    <dgm:pt modelId="{3847AF4D-0B11-45B8-9F12-D4EE695AF13B}" type="pres">
      <dgm:prSet presAssocID="{06A68D34-AC06-438F-BD86-F3E8E6C7D1A1}" presName="text3" presStyleLbl="fgAcc3" presStyleIdx="0" presStyleCnt="5" custScaleX="141315" custScaleY="1899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E447D90-1425-4255-B451-3A348B331AC6}" type="pres">
      <dgm:prSet presAssocID="{06A68D34-AC06-438F-BD86-F3E8E6C7D1A1}" presName="hierChild4" presStyleCnt="0"/>
      <dgm:spPr/>
    </dgm:pt>
    <dgm:pt modelId="{0DB72C11-0B2E-4EE1-A4AF-8D46DAC9E75A}" type="pres">
      <dgm:prSet presAssocID="{08C2D125-2540-40EE-B6B3-55E72CBA3401}" presName="Name17" presStyleLbl="parChTrans1D3" presStyleIdx="1" presStyleCnt="5"/>
      <dgm:spPr/>
      <dgm:t>
        <a:bodyPr/>
        <a:lstStyle/>
        <a:p>
          <a:endParaRPr lang="it-IT"/>
        </a:p>
      </dgm:t>
    </dgm:pt>
    <dgm:pt modelId="{6A483DEE-1840-4C7C-B1BA-964BBE19B9BA}" type="pres">
      <dgm:prSet presAssocID="{8C1A9E58-31CB-401A-B03B-FEDBA99DCDDA}" presName="hierRoot3" presStyleCnt="0"/>
      <dgm:spPr/>
    </dgm:pt>
    <dgm:pt modelId="{24DBBE22-6794-4E6E-83FA-1DFD11B4AD42}" type="pres">
      <dgm:prSet presAssocID="{8C1A9E58-31CB-401A-B03B-FEDBA99DCDDA}" presName="composite3" presStyleCnt="0"/>
      <dgm:spPr/>
    </dgm:pt>
    <dgm:pt modelId="{96F935A1-C915-4BBB-8B3B-EADC8E44744C}" type="pres">
      <dgm:prSet presAssocID="{8C1A9E58-31CB-401A-B03B-FEDBA99DCDDA}" presName="background3" presStyleLbl="node3" presStyleIdx="1" presStyleCnt="5"/>
      <dgm:spPr/>
    </dgm:pt>
    <dgm:pt modelId="{E01D5945-B4F7-48BA-82AC-70CDED9584F7}" type="pres">
      <dgm:prSet presAssocID="{8C1A9E58-31CB-401A-B03B-FEDBA99DCDDA}" presName="text3" presStyleLbl="fgAcc3" presStyleIdx="1" presStyleCnt="5" custScaleX="171293" custScaleY="189988" custLinFactNeighborX="605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1D3AFCB-9777-44C8-8514-85053BAB09D6}" type="pres">
      <dgm:prSet presAssocID="{8C1A9E58-31CB-401A-B03B-FEDBA99DCDDA}" presName="hierChild4" presStyleCnt="0"/>
      <dgm:spPr/>
    </dgm:pt>
    <dgm:pt modelId="{20A4FD54-6851-4CE3-AE77-E37E75E3D211}" type="pres">
      <dgm:prSet presAssocID="{C304D45E-537F-4110-B85F-8E847949525E}" presName="Name10" presStyleLbl="parChTrans1D2" presStyleIdx="1" presStyleCnt="6"/>
      <dgm:spPr/>
      <dgm:t>
        <a:bodyPr/>
        <a:lstStyle/>
        <a:p>
          <a:endParaRPr lang="it-IT"/>
        </a:p>
      </dgm:t>
    </dgm:pt>
    <dgm:pt modelId="{24CDAC88-3B0B-4CD3-B476-B8D8F6BAFDA7}" type="pres">
      <dgm:prSet presAssocID="{A9947C33-9DBF-460E-87EB-E324FE2DB1B8}" presName="hierRoot2" presStyleCnt="0"/>
      <dgm:spPr/>
    </dgm:pt>
    <dgm:pt modelId="{275D95F7-62ED-4669-A8AA-7E742994EB1D}" type="pres">
      <dgm:prSet presAssocID="{A9947C33-9DBF-460E-87EB-E324FE2DB1B8}" presName="composite2" presStyleCnt="0"/>
      <dgm:spPr/>
    </dgm:pt>
    <dgm:pt modelId="{6FE38CDD-65BA-4DBE-816E-ACAB2AB9574D}" type="pres">
      <dgm:prSet presAssocID="{A9947C33-9DBF-460E-87EB-E324FE2DB1B8}" presName="background2" presStyleLbl="node2" presStyleIdx="1" presStyleCnt="6"/>
      <dgm:spPr/>
    </dgm:pt>
    <dgm:pt modelId="{6B76260D-E186-4F73-9E23-29177056F624}" type="pres">
      <dgm:prSet presAssocID="{A9947C33-9DBF-460E-87EB-E324FE2DB1B8}" presName="text2" presStyleLbl="fgAcc2" presStyleIdx="1" presStyleCnt="6" custScaleX="177462" custScaleY="21182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9C4D889-241E-4D56-A0FF-AEF165D20C4D}" type="pres">
      <dgm:prSet presAssocID="{A9947C33-9DBF-460E-87EB-E324FE2DB1B8}" presName="hierChild3" presStyleCnt="0"/>
      <dgm:spPr/>
    </dgm:pt>
    <dgm:pt modelId="{E0A19FFA-5F33-4578-8C01-C816C451E8BF}" type="pres">
      <dgm:prSet presAssocID="{3A121C68-8377-4B7E-B148-62F6D8B43918}" presName="Name10" presStyleLbl="parChTrans1D2" presStyleIdx="2" presStyleCnt="6"/>
      <dgm:spPr/>
      <dgm:t>
        <a:bodyPr/>
        <a:lstStyle/>
        <a:p>
          <a:endParaRPr lang="it-IT"/>
        </a:p>
      </dgm:t>
    </dgm:pt>
    <dgm:pt modelId="{AC148F70-413B-4A97-9269-86D0EA17C09F}" type="pres">
      <dgm:prSet presAssocID="{15A19F0D-46D1-405E-9F68-648670F833F1}" presName="hierRoot2" presStyleCnt="0"/>
      <dgm:spPr/>
    </dgm:pt>
    <dgm:pt modelId="{33BB7B03-A34F-413C-926C-91A9016A7AE4}" type="pres">
      <dgm:prSet presAssocID="{15A19F0D-46D1-405E-9F68-648670F833F1}" presName="composite2" presStyleCnt="0"/>
      <dgm:spPr/>
    </dgm:pt>
    <dgm:pt modelId="{AA072603-1F3A-4DA7-A018-D557E906A3E9}" type="pres">
      <dgm:prSet presAssocID="{15A19F0D-46D1-405E-9F68-648670F833F1}" presName="background2" presStyleLbl="node2" presStyleIdx="2" presStyleCnt="6"/>
      <dgm:spPr/>
    </dgm:pt>
    <dgm:pt modelId="{6A871656-8F11-4146-880D-F753A6C9AF97}" type="pres">
      <dgm:prSet presAssocID="{15A19F0D-46D1-405E-9F68-648670F833F1}" presName="text2" presStyleLbl="fgAcc2" presStyleIdx="2" presStyleCnt="6" custScaleX="107983" custScaleY="1899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0D33E9E-DCE6-4F78-BEF5-518E6B29382B}" type="pres">
      <dgm:prSet presAssocID="{15A19F0D-46D1-405E-9F68-648670F833F1}" presName="hierChild3" presStyleCnt="0"/>
      <dgm:spPr/>
    </dgm:pt>
    <dgm:pt modelId="{A17B994E-89F7-4676-913F-FBA23917FBBA}" type="pres">
      <dgm:prSet presAssocID="{65E9EACC-3BBE-4AAB-B46F-127F2B2ABE69}" presName="Name10" presStyleLbl="parChTrans1D2" presStyleIdx="3" presStyleCnt="6"/>
      <dgm:spPr/>
      <dgm:t>
        <a:bodyPr/>
        <a:lstStyle/>
        <a:p>
          <a:endParaRPr lang="it-IT"/>
        </a:p>
      </dgm:t>
    </dgm:pt>
    <dgm:pt modelId="{051BDBD3-106B-4D60-82D0-6638DD55A3B5}" type="pres">
      <dgm:prSet presAssocID="{620B9B35-BB7B-49AE-B9FE-365F616012F5}" presName="hierRoot2" presStyleCnt="0"/>
      <dgm:spPr/>
    </dgm:pt>
    <dgm:pt modelId="{19DA7A92-FCAC-4452-B047-AE96DAEBF25C}" type="pres">
      <dgm:prSet presAssocID="{620B9B35-BB7B-49AE-B9FE-365F616012F5}" presName="composite2" presStyleCnt="0"/>
      <dgm:spPr/>
    </dgm:pt>
    <dgm:pt modelId="{2A72D837-4500-4ACA-8E30-B64D22735E4E}" type="pres">
      <dgm:prSet presAssocID="{620B9B35-BB7B-49AE-B9FE-365F616012F5}" presName="background2" presStyleLbl="node2" presStyleIdx="3" presStyleCnt="6"/>
      <dgm:spPr/>
    </dgm:pt>
    <dgm:pt modelId="{7860644D-25AA-404E-8879-FDA3E79DAA88}" type="pres">
      <dgm:prSet presAssocID="{620B9B35-BB7B-49AE-B9FE-365F616012F5}" presName="text2" presStyleLbl="fgAcc2" presStyleIdx="3" presStyleCnt="6" custScaleX="107983" custScaleY="1899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2E81976-809D-499D-88C2-0EA47594FEC3}" type="pres">
      <dgm:prSet presAssocID="{620B9B35-BB7B-49AE-B9FE-365F616012F5}" presName="hierChild3" presStyleCnt="0"/>
      <dgm:spPr/>
    </dgm:pt>
    <dgm:pt modelId="{40BAF67D-67A4-489A-93B3-F866F9E3748F}" type="pres">
      <dgm:prSet presAssocID="{B9554D91-068D-4C2C-B2AA-D1EFF7ACFBAE}" presName="Name10" presStyleLbl="parChTrans1D2" presStyleIdx="4" presStyleCnt="6"/>
      <dgm:spPr/>
      <dgm:t>
        <a:bodyPr/>
        <a:lstStyle/>
        <a:p>
          <a:endParaRPr lang="it-IT"/>
        </a:p>
      </dgm:t>
    </dgm:pt>
    <dgm:pt modelId="{10A1356A-C25D-41AC-AC91-19D78D026412}" type="pres">
      <dgm:prSet presAssocID="{52DFD907-687A-4B27-BDBF-19BB9D80AAC5}" presName="hierRoot2" presStyleCnt="0"/>
      <dgm:spPr/>
    </dgm:pt>
    <dgm:pt modelId="{0D1A537A-7394-4F7E-80F8-166EAA67FA4F}" type="pres">
      <dgm:prSet presAssocID="{52DFD907-687A-4B27-BDBF-19BB9D80AAC5}" presName="composite2" presStyleCnt="0"/>
      <dgm:spPr/>
    </dgm:pt>
    <dgm:pt modelId="{DB48D027-66FA-4B6D-B8D2-DAC09243C6F3}" type="pres">
      <dgm:prSet presAssocID="{52DFD907-687A-4B27-BDBF-19BB9D80AAC5}" presName="background2" presStyleLbl="node2" presStyleIdx="4" presStyleCnt="6"/>
      <dgm:spPr/>
    </dgm:pt>
    <dgm:pt modelId="{7D1CE266-1AF1-4D57-8BC7-3EB2AE61190A}" type="pres">
      <dgm:prSet presAssocID="{52DFD907-687A-4B27-BDBF-19BB9D80AAC5}" presName="text2" presStyleLbl="fgAcc2" presStyleIdx="4" presStyleCnt="6" custScaleX="155644" custScaleY="1899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1A78A42-0EC5-489E-AC38-267BC1E4F27B}" type="pres">
      <dgm:prSet presAssocID="{52DFD907-687A-4B27-BDBF-19BB9D80AAC5}" presName="hierChild3" presStyleCnt="0"/>
      <dgm:spPr/>
    </dgm:pt>
    <dgm:pt modelId="{8B35BFBB-992B-43F9-8B54-B7AD0DC11C21}" type="pres">
      <dgm:prSet presAssocID="{B3173A0D-4E23-41DD-89D2-DA2A978BF8D3}" presName="Name17" presStyleLbl="parChTrans1D3" presStyleIdx="2" presStyleCnt="5"/>
      <dgm:spPr/>
      <dgm:t>
        <a:bodyPr/>
        <a:lstStyle/>
        <a:p>
          <a:endParaRPr lang="it-IT"/>
        </a:p>
      </dgm:t>
    </dgm:pt>
    <dgm:pt modelId="{8F007116-5138-4481-A24A-F1B7E25258C6}" type="pres">
      <dgm:prSet presAssocID="{34708F14-CE71-4B9B-B92C-5BBA72FF089E}" presName="hierRoot3" presStyleCnt="0"/>
      <dgm:spPr/>
    </dgm:pt>
    <dgm:pt modelId="{465D784B-C83E-4B3D-9D45-9F006BABCA9E}" type="pres">
      <dgm:prSet presAssocID="{34708F14-CE71-4B9B-B92C-5BBA72FF089E}" presName="composite3" presStyleCnt="0"/>
      <dgm:spPr/>
    </dgm:pt>
    <dgm:pt modelId="{7C5DBD49-4421-4F67-9640-7E3BF019A40B}" type="pres">
      <dgm:prSet presAssocID="{34708F14-CE71-4B9B-B92C-5BBA72FF089E}" presName="background3" presStyleLbl="node3" presStyleIdx="2" presStyleCnt="5"/>
      <dgm:spPr/>
    </dgm:pt>
    <dgm:pt modelId="{FF942B8E-B9C6-48F7-BBA8-08F3C299B723}" type="pres">
      <dgm:prSet presAssocID="{34708F14-CE71-4B9B-B92C-5BBA72FF089E}" presName="text3" presStyleLbl="fgAcc3" presStyleIdx="2" presStyleCnt="5" custScaleX="107983" custScaleY="189988" custLinFactNeighborX="-11164" custLinFactNeighborY="7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60783FD-0CF7-4225-8133-5A8419DBB76B}" type="pres">
      <dgm:prSet presAssocID="{34708F14-CE71-4B9B-B92C-5BBA72FF089E}" presName="hierChild4" presStyleCnt="0"/>
      <dgm:spPr/>
    </dgm:pt>
    <dgm:pt modelId="{DC28025F-3562-4465-A9E2-D4D82AFA089A}" type="pres">
      <dgm:prSet presAssocID="{B935E9EB-C91C-4066-98C8-9EE54FC86FB3}" presName="Name17" presStyleLbl="parChTrans1D3" presStyleIdx="3" presStyleCnt="5"/>
      <dgm:spPr/>
      <dgm:t>
        <a:bodyPr/>
        <a:lstStyle/>
        <a:p>
          <a:endParaRPr lang="it-IT"/>
        </a:p>
      </dgm:t>
    </dgm:pt>
    <dgm:pt modelId="{BBC8E6F4-9E1E-4F06-BE63-7DDCEA52897E}" type="pres">
      <dgm:prSet presAssocID="{B012C7C1-1E78-491B-8549-D4A4FCCA9FCF}" presName="hierRoot3" presStyleCnt="0"/>
      <dgm:spPr/>
    </dgm:pt>
    <dgm:pt modelId="{9AC10D9E-D01C-42EF-BDD1-315AE0A5978A}" type="pres">
      <dgm:prSet presAssocID="{B012C7C1-1E78-491B-8549-D4A4FCCA9FCF}" presName="composite3" presStyleCnt="0"/>
      <dgm:spPr/>
    </dgm:pt>
    <dgm:pt modelId="{92BC9A6A-7F66-4906-9C13-3B4E7711D1EB}" type="pres">
      <dgm:prSet presAssocID="{B012C7C1-1E78-491B-8549-D4A4FCCA9FCF}" presName="background3" presStyleLbl="node3" presStyleIdx="3" presStyleCnt="5"/>
      <dgm:spPr/>
    </dgm:pt>
    <dgm:pt modelId="{C78EE243-A218-4EB8-8599-275277FD45D9}" type="pres">
      <dgm:prSet presAssocID="{B012C7C1-1E78-491B-8549-D4A4FCCA9FCF}" presName="text3" presStyleLbl="fgAcc3" presStyleIdx="3" presStyleCnt="5" custScaleX="137161" custScaleY="1899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DD41B2-CACF-48C5-839C-B4FE7B3D1A1B}" type="pres">
      <dgm:prSet presAssocID="{B012C7C1-1E78-491B-8549-D4A4FCCA9FCF}" presName="hierChild4" presStyleCnt="0"/>
      <dgm:spPr/>
    </dgm:pt>
    <dgm:pt modelId="{C442F216-4950-45D3-B9D4-E99B0FA926C9}" type="pres">
      <dgm:prSet presAssocID="{5FF71B90-919A-4A9F-892C-F49D01EDCEEE}" presName="Name10" presStyleLbl="parChTrans1D2" presStyleIdx="5" presStyleCnt="6"/>
      <dgm:spPr/>
      <dgm:t>
        <a:bodyPr/>
        <a:lstStyle/>
        <a:p>
          <a:endParaRPr lang="it-IT"/>
        </a:p>
      </dgm:t>
    </dgm:pt>
    <dgm:pt modelId="{DBB8E7DF-49F9-4985-BB0B-F8229DC60B03}" type="pres">
      <dgm:prSet presAssocID="{99189671-2DCD-4253-AC4B-2EF51F1FC900}" presName="hierRoot2" presStyleCnt="0"/>
      <dgm:spPr/>
    </dgm:pt>
    <dgm:pt modelId="{A072124F-3211-4298-BA7F-46E85E00B74C}" type="pres">
      <dgm:prSet presAssocID="{99189671-2DCD-4253-AC4B-2EF51F1FC900}" presName="composite2" presStyleCnt="0"/>
      <dgm:spPr/>
    </dgm:pt>
    <dgm:pt modelId="{FF098182-4CB5-4CDC-881B-9106E20411B3}" type="pres">
      <dgm:prSet presAssocID="{99189671-2DCD-4253-AC4B-2EF51F1FC900}" presName="background2" presStyleLbl="node2" presStyleIdx="5" presStyleCnt="6"/>
      <dgm:spPr/>
    </dgm:pt>
    <dgm:pt modelId="{33720C7D-AC3A-4219-BDA6-E71C89D18B3D}" type="pres">
      <dgm:prSet presAssocID="{99189671-2DCD-4253-AC4B-2EF51F1FC900}" presName="text2" presStyleLbl="fgAcc2" presStyleIdx="5" presStyleCnt="6" custScaleX="149607" custScaleY="1899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9EDD9CB-8018-4A94-92BC-276DF14125B1}" type="pres">
      <dgm:prSet presAssocID="{99189671-2DCD-4253-AC4B-2EF51F1FC900}" presName="hierChild3" presStyleCnt="0"/>
      <dgm:spPr/>
    </dgm:pt>
    <dgm:pt modelId="{755B255F-D8FC-4560-AF46-531B22303F4B}" type="pres">
      <dgm:prSet presAssocID="{88A9BA47-623C-4F2D-BD49-0CB2C25EB384}" presName="Name17" presStyleLbl="parChTrans1D3" presStyleIdx="4" presStyleCnt="5"/>
      <dgm:spPr/>
      <dgm:t>
        <a:bodyPr/>
        <a:lstStyle/>
        <a:p>
          <a:endParaRPr lang="it-IT"/>
        </a:p>
      </dgm:t>
    </dgm:pt>
    <dgm:pt modelId="{70454C92-C2EE-4321-B1A9-B0062B1EC675}" type="pres">
      <dgm:prSet presAssocID="{6D049DE3-3515-44D8-A58D-6517452409CD}" presName="hierRoot3" presStyleCnt="0"/>
      <dgm:spPr/>
    </dgm:pt>
    <dgm:pt modelId="{1DD9FC41-A118-4185-9AE9-93C01AF49188}" type="pres">
      <dgm:prSet presAssocID="{6D049DE3-3515-44D8-A58D-6517452409CD}" presName="composite3" presStyleCnt="0"/>
      <dgm:spPr/>
    </dgm:pt>
    <dgm:pt modelId="{4AC62B73-C5E9-4D8E-B3CE-1EE9BC947C04}" type="pres">
      <dgm:prSet presAssocID="{6D049DE3-3515-44D8-A58D-6517452409CD}" presName="background3" presStyleLbl="node3" presStyleIdx="4" presStyleCnt="5"/>
      <dgm:spPr/>
    </dgm:pt>
    <dgm:pt modelId="{5BF7F30B-3C39-431E-8E85-0CFA124C3357}" type="pres">
      <dgm:prSet presAssocID="{6D049DE3-3515-44D8-A58D-6517452409CD}" presName="text3" presStyleLbl="fgAcc3" presStyleIdx="4" presStyleCnt="5" custScaleX="107983" custScaleY="1899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4630A69-2E4C-41D0-86C0-8E1404A37FAB}" type="pres">
      <dgm:prSet presAssocID="{6D049DE3-3515-44D8-A58D-6517452409CD}" presName="hierChild4" presStyleCnt="0"/>
      <dgm:spPr/>
    </dgm:pt>
  </dgm:ptLst>
  <dgm:cxnLst>
    <dgm:cxn modelId="{AAED28F7-FFF8-48E8-8F91-E0A209B832C3}" srcId="{79215A40-113F-4F78-AE80-25DF7E5084F4}" destId="{99189671-2DCD-4253-AC4B-2EF51F1FC900}" srcOrd="5" destOrd="0" parTransId="{5FF71B90-919A-4A9F-892C-F49D01EDCEEE}" sibTransId="{DA49E0E8-7931-4033-B52D-10E63D77F3B4}"/>
    <dgm:cxn modelId="{D4153184-5AB0-4028-98D1-02FEAE8D7CBA}" type="presOf" srcId="{06A68D34-AC06-438F-BD86-F3E8E6C7D1A1}" destId="{3847AF4D-0B11-45B8-9F12-D4EE695AF13B}" srcOrd="0" destOrd="0" presId="urn:microsoft.com/office/officeart/2005/8/layout/hierarchy1"/>
    <dgm:cxn modelId="{129A05E6-B105-48B3-B789-48C34703699B}" type="presOf" srcId="{C304D45E-537F-4110-B85F-8E847949525E}" destId="{20A4FD54-6851-4CE3-AE77-E37E75E3D211}" srcOrd="0" destOrd="0" presId="urn:microsoft.com/office/officeart/2005/8/layout/hierarchy1"/>
    <dgm:cxn modelId="{FB512A6E-BCE8-43E4-A392-15A962226897}" type="presOf" srcId="{65E9EACC-3BBE-4AAB-B46F-127F2B2ABE69}" destId="{A17B994E-89F7-4676-913F-FBA23917FBBA}" srcOrd="0" destOrd="0" presId="urn:microsoft.com/office/officeart/2005/8/layout/hierarchy1"/>
    <dgm:cxn modelId="{79B027CD-3732-4F3F-A7E1-B24A471DEAF5}" type="presOf" srcId="{79215A40-113F-4F78-AE80-25DF7E5084F4}" destId="{CE2C405C-99A6-4017-A6A4-18E76EA2057A}" srcOrd="0" destOrd="0" presId="urn:microsoft.com/office/officeart/2005/8/layout/hierarchy1"/>
    <dgm:cxn modelId="{81C3B373-8992-493E-9C5D-0516FC62FCAE}" type="presOf" srcId="{99189671-2DCD-4253-AC4B-2EF51F1FC900}" destId="{33720C7D-AC3A-4219-BDA6-E71C89D18B3D}" srcOrd="0" destOrd="0" presId="urn:microsoft.com/office/officeart/2005/8/layout/hierarchy1"/>
    <dgm:cxn modelId="{390E23D8-E155-4579-BF77-EC0762C57092}" srcId="{79215A40-113F-4F78-AE80-25DF7E5084F4}" destId="{15A19F0D-46D1-405E-9F68-648670F833F1}" srcOrd="2" destOrd="0" parTransId="{3A121C68-8377-4B7E-B148-62F6D8B43918}" sibTransId="{D3F058F4-ED65-43C4-A16C-87AE292032A8}"/>
    <dgm:cxn modelId="{8F119C6C-CC43-4022-A937-F163FE3CD848}" type="presOf" srcId="{34708F14-CE71-4B9B-B92C-5BBA72FF089E}" destId="{FF942B8E-B9C6-48F7-BBA8-08F3C299B723}" srcOrd="0" destOrd="0" presId="urn:microsoft.com/office/officeart/2005/8/layout/hierarchy1"/>
    <dgm:cxn modelId="{74ECFC62-6EE6-46F2-89AB-1B5EDBA469D5}" type="presOf" srcId="{B9554D91-068D-4C2C-B2AA-D1EFF7ACFBAE}" destId="{40BAF67D-67A4-489A-93B3-F866F9E3748F}" srcOrd="0" destOrd="0" presId="urn:microsoft.com/office/officeart/2005/8/layout/hierarchy1"/>
    <dgm:cxn modelId="{73F34CCF-A00C-4915-9925-3FBF3BAEE854}" type="presOf" srcId="{3A121C68-8377-4B7E-B148-62F6D8B43918}" destId="{E0A19FFA-5F33-4578-8C01-C816C451E8BF}" srcOrd="0" destOrd="0" presId="urn:microsoft.com/office/officeart/2005/8/layout/hierarchy1"/>
    <dgm:cxn modelId="{4E5A358A-EE0D-4635-82C6-5A9FF81ADFCA}" srcId="{79215A40-113F-4F78-AE80-25DF7E5084F4}" destId="{A9947C33-9DBF-460E-87EB-E324FE2DB1B8}" srcOrd="1" destOrd="0" parTransId="{C304D45E-537F-4110-B85F-8E847949525E}" sibTransId="{DF6C3B7B-2C15-49AF-AB3B-25E546C1DF6C}"/>
    <dgm:cxn modelId="{944DCAB7-CF56-42CF-B3D4-9D3C4A6B30BA}" srcId="{79215A40-113F-4F78-AE80-25DF7E5084F4}" destId="{1AD22AAE-0789-4844-9881-0E86867C7777}" srcOrd="0" destOrd="0" parTransId="{7097D136-1398-4888-B226-12068551ED5B}" sibTransId="{7166A33E-C98A-452A-A97C-3CBD67A3D795}"/>
    <dgm:cxn modelId="{460D7696-37BF-4D71-97AA-26B695B36E88}" type="presOf" srcId="{B3173A0D-4E23-41DD-89D2-DA2A978BF8D3}" destId="{8B35BFBB-992B-43F9-8B54-B7AD0DC11C21}" srcOrd="0" destOrd="0" presId="urn:microsoft.com/office/officeart/2005/8/layout/hierarchy1"/>
    <dgm:cxn modelId="{FF0098BC-1673-4C9F-9F7F-87C2C80C4D51}" type="presOf" srcId="{8C1A9E58-31CB-401A-B03B-FEDBA99DCDDA}" destId="{E01D5945-B4F7-48BA-82AC-70CDED9584F7}" srcOrd="0" destOrd="0" presId="urn:microsoft.com/office/officeart/2005/8/layout/hierarchy1"/>
    <dgm:cxn modelId="{49BF8D49-7CAE-49E3-B590-ABD3BD565164}" type="presOf" srcId="{88A9BA47-623C-4F2D-BD49-0CB2C25EB384}" destId="{755B255F-D8FC-4560-AF46-531B22303F4B}" srcOrd="0" destOrd="0" presId="urn:microsoft.com/office/officeart/2005/8/layout/hierarchy1"/>
    <dgm:cxn modelId="{073AE3BB-5A5B-4342-BF14-BFE0DECC0B19}" type="presOf" srcId="{08C2D125-2540-40EE-B6B3-55E72CBA3401}" destId="{0DB72C11-0B2E-4EE1-A4AF-8D46DAC9E75A}" srcOrd="0" destOrd="0" presId="urn:microsoft.com/office/officeart/2005/8/layout/hierarchy1"/>
    <dgm:cxn modelId="{0E75E6FB-37D8-4A58-B75E-8F5C2EFDE0F3}" srcId="{52DFD907-687A-4B27-BDBF-19BB9D80AAC5}" destId="{B012C7C1-1E78-491B-8549-D4A4FCCA9FCF}" srcOrd="1" destOrd="0" parTransId="{B935E9EB-C91C-4066-98C8-9EE54FC86FB3}" sibTransId="{58DEEDA5-9808-4973-ACBA-35E6E8B89509}"/>
    <dgm:cxn modelId="{E007E0BC-117E-4E7F-9986-12B8A6A10AED}" type="presOf" srcId="{5FF71B90-919A-4A9F-892C-F49D01EDCEEE}" destId="{C442F216-4950-45D3-B9D4-E99B0FA926C9}" srcOrd="0" destOrd="0" presId="urn:microsoft.com/office/officeart/2005/8/layout/hierarchy1"/>
    <dgm:cxn modelId="{023BD884-EB19-4DA7-849F-7079154447FC}" type="presOf" srcId="{15A19F0D-46D1-405E-9F68-648670F833F1}" destId="{6A871656-8F11-4146-880D-F753A6C9AF97}" srcOrd="0" destOrd="0" presId="urn:microsoft.com/office/officeart/2005/8/layout/hierarchy1"/>
    <dgm:cxn modelId="{B2DB22EE-14E5-4D21-8196-59CEA6CC1811}" type="presOf" srcId="{B012C7C1-1E78-491B-8549-D4A4FCCA9FCF}" destId="{C78EE243-A218-4EB8-8599-275277FD45D9}" srcOrd="0" destOrd="0" presId="urn:microsoft.com/office/officeart/2005/8/layout/hierarchy1"/>
    <dgm:cxn modelId="{EA490ACB-7A3A-4575-8540-EEFD1B16814B}" type="presOf" srcId="{1AD22AAE-0789-4844-9881-0E86867C7777}" destId="{B438C650-A616-4486-93E5-756E39225180}" srcOrd="0" destOrd="0" presId="urn:microsoft.com/office/officeart/2005/8/layout/hierarchy1"/>
    <dgm:cxn modelId="{8C309609-D1C0-4B48-8A41-B6E793C36C5D}" type="presOf" srcId="{44884733-2E44-4593-A54C-47594A20A6F6}" destId="{2D0D6A01-7CCE-413C-938C-574D9A0D75A1}" srcOrd="0" destOrd="0" presId="urn:microsoft.com/office/officeart/2005/8/layout/hierarchy1"/>
    <dgm:cxn modelId="{0AB68913-AC3B-4C57-ADFB-9DF55821CBCF}" srcId="{79215A40-113F-4F78-AE80-25DF7E5084F4}" destId="{620B9B35-BB7B-49AE-B9FE-365F616012F5}" srcOrd="3" destOrd="0" parTransId="{65E9EACC-3BBE-4AAB-B46F-127F2B2ABE69}" sibTransId="{44DADA7C-413B-4C11-994D-CCBC232C9626}"/>
    <dgm:cxn modelId="{9706F658-45D0-47EC-BF4F-08CE899273DD}" type="presOf" srcId="{B935E9EB-C91C-4066-98C8-9EE54FC86FB3}" destId="{DC28025F-3562-4465-A9E2-D4D82AFA089A}" srcOrd="0" destOrd="0" presId="urn:microsoft.com/office/officeart/2005/8/layout/hierarchy1"/>
    <dgm:cxn modelId="{C8F0EB96-2DCA-4517-84BD-2602DE7B95A9}" type="presOf" srcId="{52DFD907-687A-4B27-BDBF-19BB9D80AAC5}" destId="{7D1CE266-1AF1-4D57-8BC7-3EB2AE61190A}" srcOrd="0" destOrd="0" presId="urn:microsoft.com/office/officeart/2005/8/layout/hierarchy1"/>
    <dgm:cxn modelId="{5CA9FC34-FAE7-4CE5-9719-3D221B3833F3}" type="presOf" srcId="{61A317BE-9D39-455C-9383-F0C75E46EA70}" destId="{E5E08734-10DC-4CCB-9E1A-1E7BADDD0FB4}" srcOrd="0" destOrd="0" presId="urn:microsoft.com/office/officeart/2005/8/layout/hierarchy1"/>
    <dgm:cxn modelId="{692F2A8D-574D-42BC-9BE3-5B958DF6807E}" srcId="{1AD22AAE-0789-4844-9881-0E86867C7777}" destId="{06A68D34-AC06-438F-BD86-F3E8E6C7D1A1}" srcOrd="0" destOrd="0" parTransId="{61A317BE-9D39-455C-9383-F0C75E46EA70}" sibTransId="{57DD97E8-7489-4807-84EF-4399BAFED625}"/>
    <dgm:cxn modelId="{14071B12-71A4-45D4-A31E-D9F1907293F2}" srcId="{1AD22AAE-0789-4844-9881-0E86867C7777}" destId="{8C1A9E58-31CB-401A-B03B-FEDBA99DCDDA}" srcOrd="1" destOrd="0" parTransId="{08C2D125-2540-40EE-B6B3-55E72CBA3401}" sibTransId="{B1E3A1D9-2F57-4204-995E-FCD351551DA1}"/>
    <dgm:cxn modelId="{14F5D8EC-D9F3-407D-ABC1-6F10E716BDB9}" type="presOf" srcId="{620B9B35-BB7B-49AE-B9FE-365F616012F5}" destId="{7860644D-25AA-404E-8879-FDA3E79DAA88}" srcOrd="0" destOrd="0" presId="urn:microsoft.com/office/officeart/2005/8/layout/hierarchy1"/>
    <dgm:cxn modelId="{D54E5124-E6AD-402A-A13F-14DA4ACDBB20}" srcId="{79215A40-113F-4F78-AE80-25DF7E5084F4}" destId="{52DFD907-687A-4B27-BDBF-19BB9D80AAC5}" srcOrd="4" destOrd="0" parTransId="{B9554D91-068D-4C2C-B2AA-D1EFF7ACFBAE}" sibTransId="{B3D11C35-1B81-45E6-8419-AEECC2052DB9}"/>
    <dgm:cxn modelId="{D811688A-17A6-4A3D-AB54-096E204F1865}" srcId="{99189671-2DCD-4253-AC4B-2EF51F1FC900}" destId="{6D049DE3-3515-44D8-A58D-6517452409CD}" srcOrd="0" destOrd="0" parTransId="{88A9BA47-623C-4F2D-BD49-0CB2C25EB384}" sibTransId="{37CC5AE7-96A5-4406-836D-C73096B9B113}"/>
    <dgm:cxn modelId="{98DFAC8B-265B-4ABF-9740-2D50EBEF601E}" type="presOf" srcId="{7097D136-1398-4888-B226-12068551ED5B}" destId="{9CC99BDC-B2F6-4910-A683-202C8E9D9960}" srcOrd="0" destOrd="0" presId="urn:microsoft.com/office/officeart/2005/8/layout/hierarchy1"/>
    <dgm:cxn modelId="{2FE6705E-A709-49EA-9CBE-01107EE3D314}" type="presOf" srcId="{6D049DE3-3515-44D8-A58D-6517452409CD}" destId="{5BF7F30B-3C39-431E-8E85-0CFA124C3357}" srcOrd="0" destOrd="0" presId="urn:microsoft.com/office/officeart/2005/8/layout/hierarchy1"/>
    <dgm:cxn modelId="{732C62BE-C3C7-4367-ACA3-1FFAA0FA391A}" type="presOf" srcId="{A9947C33-9DBF-460E-87EB-E324FE2DB1B8}" destId="{6B76260D-E186-4F73-9E23-29177056F624}" srcOrd="0" destOrd="0" presId="urn:microsoft.com/office/officeart/2005/8/layout/hierarchy1"/>
    <dgm:cxn modelId="{C949BF61-22BB-4D59-A415-43EA4E20D09E}" srcId="{44884733-2E44-4593-A54C-47594A20A6F6}" destId="{79215A40-113F-4F78-AE80-25DF7E5084F4}" srcOrd="0" destOrd="0" parTransId="{0340C02B-76AC-4E46-9863-2E29D47ECE89}" sibTransId="{66D46179-797D-4C2D-8E12-F71253F0E638}"/>
    <dgm:cxn modelId="{909AE964-9901-4B72-9EFC-A36C0A0B3815}" srcId="{52DFD907-687A-4B27-BDBF-19BB9D80AAC5}" destId="{34708F14-CE71-4B9B-B92C-5BBA72FF089E}" srcOrd="0" destOrd="0" parTransId="{B3173A0D-4E23-41DD-89D2-DA2A978BF8D3}" sibTransId="{020BA857-2C71-4BA3-B495-04D05832D21E}"/>
    <dgm:cxn modelId="{2597C556-CE16-4B83-9A01-AF1D107B7936}" type="presParOf" srcId="{2D0D6A01-7CCE-413C-938C-574D9A0D75A1}" destId="{0CF5119F-86D9-48F5-B54F-C7A2AF844E5E}" srcOrd="0" destOrd="0" presId="urn:microsoft.com/office/officeart/2005/8/layout/hierarchy1"/>
    <dgm:cxn modelId="{64AFC57F-518B-4CA1-91DD-224EE31669AF}" type="presParOf" srcId="{0CF5119F-86D9-48F5-B54F-C7A2AF844E5E}" destId="{41748C9F-121D-44F2-8FE8-742EE77C9BF6}" srcOrd="0" destOrd="0" presId="urn:microsoft.com/office/officeart/2005/8/layout/hierarchy1"/>
    <dgm:cxn modelId="{8787799A-511A-4B56-BE59-9546625F1C24}" type="presParOf" srcId="{41748C9F-121D-44F2-8FE8-742EE77C9BF6}" destId="{C0C80E98-1BC5-4E48-99D7-2A62C733999D}" srcOrd="0" destOrd="0" presId="urn:microsoft.com/office/officeart/2005/8/layout/hierarchy1"/>
    <dgm:cxn modelId="{910D898A-2B42-4397-A0F9-8E37353AB5D2}" type="presParOf" srcId="{41748C9F-121D-44F2-8FE8-742EE77C9BF6}" destId="{CE2C405C-99A6-4017-A6A4-18E76EA2057A}" srcOrd="1" destOrd="0" presId="urn:microsoft.com/office/officeart/2005/8/layout/hierarchy1"/>
    <dgm:cxn modelId="{B41848E6-D25E-436C-8C5A-F549206A630D}" type="presParOf" srcId="{0CF5119F-86D9-48F5-B54F-C7A2AF844E5E}" destId="{70203A90-D1A7-4A3D-AF8F-590F3F0BB038}" srcOrd="1" destOrd="0" presId="urn:microsoft.com/office/officeart/2005/8/layout/hierarchy1"/>
    <dgm:cxn modelId="{7DAD7836-8C4A-43FD-AF0D-9F91FAA56EFD}" type="presParOf" srcId="{70203A90-D1A7-4A3D-AF8F-590F3F0BB038}" destId="{9CC99BDC-B2F6-4910-A683-202C8E9D9960}" srcOrd="0" destOrd="0" presId="urn:microsoft.com/office/officeart/2005/8/layout/hierarchy1"/>
    <dgm:cxn modelId="{84A2E82F-BDE0-4CAD-A6ED-FF76220050CC}" type="presParOf" srcId="{70203A90-D1A7-4A3D-AF8F-590F3F0BB038}" destId="{1706BFF9-BE97-4AB3-A4FD-29AC24BF5902}" srcOrd="1" destOrd="0" presId="urn:microsoft.com/office/officeart/2005/8/layout/hierarchy1"/>
    <dgm:cxn modelId="{7F85A24D-BC83-4519-8797-BEB9A60CDD81}" type="presParOf" srcId="{1706BFF9-BE97-4AB3-A4FD-29AC24BF5902}" destId="{3CDCEFB9-7887-42BD-B68E-E8C15FC488FA}" srcOrd="0" destOrd="0" presId="urn:microsoft.com/office/officeart/2005/8/layout/hierarchy1"/>
    <dgm:cxn modelId="{BCCC9BB9-A052-48F8-95E5-88CCFD89057A}" type="presParOf" srcId="{3CDCEFB9-7887-42BD-B68E-E8C15FC488FA}" destId="{68354825-ACC6-42C4-8D2E-757003062DD6}" srcOrd="0" destOrd="0" presId="urn:microsoft.com/office/officeart/2005/8/layout/hierarchy1"/>
    <dgm:cxn modelId="{DB484114-97CF-498A-9553-8E564D760680}" type="presParOf" srcId="{3CDCEFB9-7887-42BD-B68E-E8C15FC488FA}" destId="{B438C650-A616-4486-93E5-756E39225180}" srcOrd="1" destOrd="0" presId="urn:microsoft.com/office/officeart/2005/8/layout/hierarchy1"/>
    <dgm:cxn modelId="{8DB3A1E3-7FEF-4A37-AC84-AD1AE7A36BF2}" type="presParOf" srcId="{1706BFF9-BE97-4AB3-A4FD-29AC24BF5902}" destId="{BD64DFAB-6316-4A70-8E2B-FE31BA7330FD}" srcOrd="1" destOrd="0" presId="urn:microsoft.com/office/officeart/2005/8/layout/hierarchy1"/>
    <dgm:cxn modelId="{CC584FFF-CD92-4A71-998E-CF5D35142B1F}" type="presParOf" srcId="{BD64DFAB-6316-4A70-8E2B-FE31BA7330FD}" destId="{E5E08734-10DC-4CCB-9E1A-1E7BADDD0FB4}" srcOrd="0" destOrd="0" presId="urn:microsoft.com/office/officeart/2005/8/layout/hierarchy1"/>
    <dgm:cxn modelId="{4CE5D193-08EB-4EB9-8BC6-DA8A030E055D}" type="presParOf" srcId="{BD64DFAB-6316-4A70-8E2B-FE31BA7330FD}" destId="{399427CF-0EC4-4F21-87E0-04B5B2AFE75F}" srcOrd="1" destOrd="0" presId="urn:microsoft.com/office/officeart/2005/8/layout/hierarchy1"/>
    <dgm:cxn modelId="{BC6FA87C-FE20-4C5F-88C7-7B94B62F4E25}" type="presParOf" srcId="{399427CF-0EC4-4F21-87E0-04B5B2AFE75F}" destId="{33FD2DF9-CF35-4661-B5D3-62C4BDA3E6A0}" srcOrd="0" destOrd="0" presId="urn:microsoft.com/office/officeart/2005/8/layout/hierarchy1"/>
    <dgm:cxn modelId="{C01988B4-21DA-42B8-BA9B-957F8940436B}" type="presParOf" srcId="{33FD2DF9-CF35-4661-B5D3-62C4BDA3E6A0}" destId="{AECC685E-342B-4875-A193-9FF32195AAAD}" srcOrd="0" destOrd="0" presId="urn:microsoft.com/office/officeart/2005/8/layout/hierarchy1"/>
    <dgm:cxn modelId="{70F3E217-E6C4-4D36-BC07-3CC5DB7287C5}" type="presParOf" srcId="{33FD2DF9-CF35-4661-B5D3-62C4BDA3E6A0}" destId="{3847AF4D-0B11-45B8-9F12-D4EE695AF13B}" srcOrd="1" destOrd="0" presId="urn:microsoft.com/office/officeart/2005/8/layout/hierarchy1"/>
    <dgm:cxn modelId="{B105BF1D-7CB2-4ADE-A7E0-455794FF8B2F}" type="presParOf" srcId="{399427CF-0EC4-4F21-87E0-04B5B2AFE75F}" destId="{CE447D90-1425-4255-B451-3A348B331AC6}" srcOrd="1" destOrd="0" presId="urn:microsoft.com/office/officeart/2005/8/layout/hierarchy1"/>
    <dgm:cxn modelId="{95E048C4-976B-405C-8785-784E8BF0B524}" type="presParOf" srcId="{BD64DFAB-6316-4A70-8E2B-FE31BA7330FD}" destId="{0DB72C11-0B2E-4EE1-A4AF-8D46DAC9E75A}" srcOrd="2" destOrd="0" presId="urn:microsoft.com/office/officeart/2005/8/layout/hierarchy1"/>
    <dgm:cxn modelId="{4E695AD1-BFE2-45F0-ADE8-12A1032F31F4}" type="presParOf" srcId="{BD64DFAB-6316-4A70-8E2B-FE31BA7330FD}" destId="{6A483DEE-1840-4C7C-B1BA-964BBE19B9BA}" srcOrd="3" destOrd="0" presId="urn:microsoft.com/office/officeart/2005/8/layout/hierarchy1"/>
    <dgm:cxn modelId="{3CC958FD-79C3-4417-B9F1-B156A8D0915C}" type="presParOf" srcId="{6A483DEE-1840-4C7C-B1BA-964BBE19B9BA}" destId="{24DBBE22-6794-4E6E-83FA-1DFD11B4AD42}" srcOrd="0" destOrd="0" presId="urn:microsoft.com/office/officeart/2005/8/layout/hierarchy1"/>
    <dgm:cxn modelId="{A9E0EA26-5B03-42D6-8EF6-894BFD4E0A5C}" type="presParOf" srcId="{24DBBE22-6794-4E6E-83FA-1DFD11B4AD42}" destId="{96F935A1-C915-4BBB-8B3B-EADC8E44744C}" srcOrd="0" destOrd="0" presId="urn:microsoft.com/office/officeart/2005/8/layout/hierarchy1"/>
    <dgm:cxn modelId="{832012F2-7CF6-4789-A46A-FFC7F9141584}" type="presParOf" srcId="{24DBBE22-6794-4E6E-83FA-1DFD11B4AD42}" destId="{E01D5945-B4F7-48BA-82AC-70CDED9584F7}" srcOrd="1" destOrd="0" presId="urn:microsoft.com/office/officeart/2005/8/layout/hierarchy1"/>
    <dgm:cxn modelId="{BF3DDDCD-F129-4CB3-89E3-695D5A5961C2}" type="presParOf" srcId="{6A483DEE-1840-4C7C-B1BA-964BBE19B9BA}" destId="{31D3AFCB-9777-44C8-8514-85053BAB09D6}" srcOrd="1" destOrd="0" presId="urn:microsoft.com/office/officeart/2005/8/layout/hierarchy1"/>
    <dgm:cxn modelId="{7E888970-79E3-4C84-9DF5-B5882A418ED6}" type="presParOf" srcId="{70203A90-D1A7-4A3D-AF8F-590F3F0BB038}" destId="{20A4FD54-6851-4CE3-AE77-E37E75E3D211}" srcOrd="2" destOrd="0" presId="urn:microsoft.com/office/officeart/2005/8/layout/hierarchy1"/>
    <dgm:cxn modelId="{AD5E2E32-D16C-4CC9-B173-0A771E37404C}" type="presParOf" srcId="{70203A90-D1A7-4A3D-AF8F-590F3F0BB038}" destId="{24CDAC88-3B0B-4CD3-B476-B8D8F6BAFDA7}" srcOrd="3" destOrd="0" presId="urn:microsoft.com/office/officeart/2005/8/layout/hierarchy1"/>
    <dgm:cxn modelId="{3B165FA7-CC13-4A9F-8E1A-1E5483AEA586}" type="presParOf" srcId="{24CDAC88-3B0B-4CD3-B476-B8D8F6BAFDA7}" destId="{275D95F7-62ED-4669-A8AA-7E742994EB1D}" srcOrd="0" destOrd="0" presId="urn:microsoft.com/office/officeart/2005/8/layout/hierarchy1"/>
    <dgm:cxn modelId="{436AC272-F68F-4FC8-A99F-2A632D2AF996}" type="presParOf" srcId="{275D95F7-62ED-4669-A8AA-7E742994EB1D}" destId="{6FE38CDD-65BA-4DBE-816E-ACAB2AB9574D}" srcOrd="0" destOrd="0" presId="urn:microsoft.com/office/officeart/2005/8/layout/hierarchy1"/>
    <dgm:cxn modelId="{312B17BA-806F-4577-8B32-6EC97D8C3EFA}" type="presParOf" srcId="{275D95F7-62ED-4669-A8AA-7E742994EB1D}" destId="{6B76260D-E186-4F73-9E23-29177056F624}" srcOrd="1" destOrd="0" presId="urn:microsoft.com/office/officeart/2005/8/layout/hierarchy1"/>
    <dgm:cxn modelId="{558BB60D-9F56-4341-80F8-00EADCA52051}" type="presParOf" srcId="{24CDAC88-3B0B-4CD3-B476-B8D8F6BAFDA7}" destId="{E9C4D889-241E-4D56-A0FF-AEF165D20C4D}" srcOrd="1" destOrd="0" presId="urn:microsoft.com/office/officeart/2005/8/layout/hierarchy1"/>
    <dgm:cxn modelId="{7F936EC8-DED8-4E5E-A779-113AF1559276}" type="presParOf" srcId="{70203A90-D1A7-4A3D-AF8F-590F3F0BB038}" destId="{E0A19FFA-5F33-4578-8C01-C816C451E8BF}" srcOrd="4" destOrd="0" presId="urn:microsoft.com/office/officeart/2005/8/layout/hierarchy1"/>
    <dgm:cxn modelId="{AE2F043D-7B06-4BB3-8BED-059D1A6A06D6}" type="presParOf" srcId="{70203A90-D1A7-4A3D-AF8F-590F3F0BB038}" destId="{AC148F70-413B-4A97-9269-86D0EA17C09F}" srcOrd="5" destOrd="0" presId="urn:microsoft.com/office/officeart/2005/8/layout/hierarchy1"/>
    <dgm:cxn modelId="{95E99935-EB8C-4E41-865D-8310EA2AA962}" type="presParOf" srcId="{AC148F70-413B-4A97-9269-86D0EA17C09F}" destId="{33BB7B03-A34F-413C-926C-91A9016A7AE4}" srcOrd="0" destOrd="0" presId="urn:microsoft.com/office/officeart/2005/8/layout/hierarchy1"/>
    <dgm:cxn modelId="{830B32D9-8D0F-49E2-87F4-5E03A640F8E3}" type="presParOf" srcId="{33BB7B03-A34F-413C-926C-91A9016A7AE4}" destId="{AA072603-1F3A-4DA7-A018-D557E906A3E9}" srcOrd="0" destOrd="0" presId="urn:microsoft.com/office/officeart/2005/8/layout/hierarchy1"/>
    <dgm:cxn modelId="{CC1C6326-2B07-4F3F-A4DC-253CDDFDC13F}" type="presParOf" srcId="{33BB7B03-A34F-413C-926C-91A9016A7AE4}" destId="{6A871656-8F11-4146-880D-F753A6C9AF97}" srcOrd="1" destOrd="0" presId="urn:microsoft.com/office/officeart/2005/8/layout/hierarchy1"/>
    <dgm:cxn modelId="{463808FA-73EF-4CDC-83F5-4A2F518EE363}" type="presParOf" srcId="{AC148F70-413B-4A97-9269-86D0EA17C09F}" destId="{50D33E9E-DCE6-4F78-BEF5-518E6B29382B}" srcOrd="1" destOrd="0" presId="urn:microsoft.com/office/officeart/2005/8/layout/hierarchy1"/>
    <dgm:cxn modelId="{614F0271-A473-48AF-B9D7-CEFBCB9E5367}" type="presParOf" srcId="{70203A90-D1A7-4A3D-AF8F-590F3F0BB038}" destId="{A17B994E-89F7-4676-913F-FBA23917FBBA}" srcOrd="6" destOrd="0" presId="urn:microsoft.com/office/officeart/2005/8/layout/hierarchy1"/>
    <dgm:cxn modelId="{33D9E7F3-A040-4913-95C1-64B890CAFB8F}" type="presParOf" srcId="{70203A90-D1A7-4A3D-AF8F-590F3F0BB038}" destId="{051BDBD3-106B-4D60-82D0-6638DD55A3B5}" srcOrd="7" destOrd="0" presId="urn:microsoft.com/office/officeart/2005/8/layout/hierarchy1"/>
    <dgm:cxn modelId="{16F2D3B1-09AF-421D-8DFD-5EB052C15228}" type="presParOf" srcId="{051BDBD3-106B-4D60-82D0-6638DD55A3B5}" destId="{19DA7A92-FCAC-4452-B047-AE96DAEBF25C}" srcOrd="0" destOrd="0" presId="urn:microsoft.com/office/officeart/2005/8/layout/hierarchy1"/>
    <dgm:cxn modelId="{D9443B73-C952-4935-99CF-F66B3382F6A7}" type="presParOf" srcId="{19DA7A92-FCAC-4452-B047-AE96DAEBF25C}" destId="{2A72D837-4500-4ACA-8E30-B64D22735E4E}" srcOrd="0" destOrd="0" presId="urn:microsoft.com/office/officeart/2005/8/layout/hierarchy1"/>
    <dgm:cxn modelId="{B4CB5298-1C70-4851-A347-E7A2DAA21524}" type="presParOf" srcId="{19DA7A92-FCAC-4452-B047-AE96DAEBF25C}" destId="{7860644D-25AA-404E-8879-FDA3E79DAA88}" srcOrd="1" destOrd="0" presId="urn:microsoft.com/office/officeart/2005/8/layout/hierarchy1"/>
    <dgm:cxn modelId="{A00D1B1D-E9D5-43CE-AF58-FC3C235CA2B3}" type="presParOf" srcId="{051BDBD3-106B-4D60-82D0-6638DD55A3B5}" destId="{72E81976-809D-499D-88C2-0EA47594FEC3}" srcOrd="1" destOrd="0" presId="urn:microsoft.com/office/officeart/2005/8/layout/hierarchy1"/>
    <dgm:cxn modelId="{69B9C096-1615-434F-89DE-371A046A6F08}" type="presParOf" srcId="{70203A90-D1A7-4A3D-AF8F-590F3F0BB038}" destId="{40BAF67D-67A4-489A-93B3-F866F9E3748F}" srcOrd="8" destOrd="0" presId="urn:microsoft.com/office/officeart/2005/8/layout/hierarchy1"/>
    <dgm:cxn modelId="{BA17E645-403E-40B9-9C27-03F17E7AD76A}" type="presParOf" srcId="{70203A90-D1A7-4A3D-AF8F-590F3F0BB038}" destId="{10A1356A-C25D-41AC-AC91-19D78D026412}" srcOrd="9" destOrd="0" presId="urn:microsoft.com/office/officeart/2005/8/layout/hierarchy1"/>
    <dgm:cxn modelId="{79FB8209-0750-49DC-84EE-75F298F04530}" type="presParOf" srcId="{10A1356A-C25D-41AC-AC91-19D78D026412}" destId="{0D1A537A-7394-4F7E-80F8-166EAA67FA4F}" srcOrd="0" destOrd="0" presId="urn:microsoft.com/office/officeart/2005/8/layout/hierarchy1"/>
    <dgm:cxn modelId="{5C90336E-B85E-46F1-8C06-3B29B150AB2A}" type="presParOf" srcId="{0D1A537A-7394-4F7E-80F8-166EAA67FA4F}" destId="{DB48D027-66FA-4B6D-B8D2-DAC09243C6F3}" srcOrd="0" destOrd="0" presId="urn:microsoft.com/office/officeart/2005/8/layout/hierarchy1"/>
    <dgm:cxn modelId="{41F408B6-E992-44AD-8FAE-59B177FF815B}" type="presParOf" srcId="{0D1A537A-7394-4F7E-80F8-166EAA67FA4F}" destId="{7D1CE266-1AF1-4D57-8BC7-3EB2AE61190A}" srcOrd="1" destOrd="0" presId="urn:microsoft.com/office/officeart/2005/8/layout/hierarchy1"/>
    <dgm:cxn modelId="{EA808081-3B73-4CC0-9990-EDB161AEF615}" type="presParOf" srcId="{10A1356A-C25D-41AC-AC91-19D78D026412}" destId="{A1A78A42-0EC5-489E-AC38-267BC1E4F27B}" srcOrd="1" destOrd="0" presId="urn:microsoft.com/office/officeart/2005/8/layout/hierarchy1"/>
    <dgm:cxn modelId="{67ED10B7-739A-41E5-B426-903BAC7FA4FB}" type="presParOf" srcId="{A1A78A42-0EC5-489E-AC38-267BC1E4F27B}" destId="{8B35BFBB-992B-43F9-8B54-B7AD0DC11C21}" srcOrd="0" destOrd="0" presId="urn:microsoft.com/office/officeart/2005/8/layout/hierarchy1"/>
    <dgm:cxn modelId="{9CC7AA41-F531-46DC-A5E6-D9CFE5E89BA7}" type="presParOf" srcId="{A1A78A42-0EC5-489E-AC38-267BC1E4F27B}" destId="{8F007116-5138-4481-A24A-F1B7E25258C6}" srcOrd="1" destOrd="0" presId="urn:microsoft.com/office/officeart/2005/8/layout/hierarchy1"/>
    <dgm:cxn modelId="{350ED337-F8B7-4983-9D3D-D3BA83F73486}" type="presParOf" srcId="{8F007116-5138-4481-A24A-F1B7E25258C6}" destId="{465D784B-C83E-4B3D-9D45-9F006BABCA9E}" srcOrd="0" destOrd="0" presId="urn:microsoft.com/office/officeart/2005/8/layout/hierarchy1"/>
    <dgm:cxn modelId="{8BD790A0-4518-4104-B6BD-785FC1448738}" type="presParOf" srcId="{465D784B-C83E-4B3D-9D45-9F006BABCA9E}" destId="{7C5DBD49-4421-4F67-9640-7E3BF019A40B}" srcOrd="0" destOrd="0" presId="urn:microsoft.com/office/officeart/2005/8/layout/hierarchy1"/>
    <dgm:cxn modelId="{B22B10E5-A3C3-4AA0-A2A8-FAAF307E480A}" type="presParOf" srcId="{465D784B-C83E-4B3D-9D45-9F006BABCA9E}" destId="{FF942B8E-B9C6-48F7-BBA8-08F3C299B723}" srcOrd="1" destOrd="0" presId="urn:microsoft.com/office/officeart/2005/8/layout/hierarchy1"/>
    <dgm:cxn modelId="{30FCE206-12D3-4EA8-86A2-3C26F6DC335C}" type="presParOf" srcId="{8F007116-5138-4481-A24A-F1B7E25258C6}" destId="{860783FD-0CF7-4225-8133-5A8419DBB76B}" srcOrd="1" destOrd="0" presId="urn:microsoft.com/office/officeart/2005/8/layout/hierarchy1"/>
    <dgm:cxn modelId="{862E90D5-E8FC-4B24-B793-E406C3DE179D}" type="presParOf" srcId="{A1A78A42-0EC5-489E-AC38-267BC1E4F27B}" destId="{DC28025F-3562-4465-A9E2-D4D82AFA089A}" srcOrd="2" destOrd="0" presId="urn:microsoft.com/office/officeart/2005/8/layout/hierarchy1"/>
    <dgm:cxn modelId="{E6E33D48-39A6-44B4-B787-7ADAE2853932}" type="presParOf" srcId="{A1A78A42-0EC5-489E-AC38-267BC1E4F27B}" destId="{BBC8E6F4-9E1E-4F06-BE63-7DDCEA52897E}" srcOrd="3" destOrd="0" presId="urn:microsoft.com/office/officeart/2005/8/layout/hierarchy1"/>
    <dgm:cxn modelId="{2F2C11A0-6D4B-4FFD-862E-63F766C6E1C0}" type="presParOf" srcId="{BBC8E6F4-9E1E-4F06-BE63-7DDCEA52897E}" destId="{9AC10D9E-D01C-42EF-BDD1-315AE0A5978A}" srcOrd="0" destOrd="0" presId="urn:microsoft.com/office/officeart/2005/8/layout/hierarchy1"/>
    <dgm:cxn modelId="{C9B593F0-9AB6-4DF2-BEFE-51D6883F8AC2}" type="presParOf" srcId="{9AC10D9E-D01C-42EF-BDD1-315AE0A5978A}" destId="{92BC9A6A-7F66-4906-9C13-3B4E7711D1EB}" srcOrd="0" destOrd="0" presId="urn:microsoft.com/office/officeart/2005/8/layout/hierarchy1"/>
    <dgm:cxn modelId="{3495A0AF-12B6-49AB-A0CA-ACEA9A30F8BD}" type="presParOf" srcId="{9AC10D9E-D01C-42EF-BDD1-315AE0A5978A}" destId="{C78EE243-A218-4EB8-8599-275277FD45D9}" srcOrd="1" destOrd="0" presId="urn:microsoft.com/office/officeart/2005/8/layout/hierarchy1"/>
    <dgm:cxn modelId="{B594CF88-DBAA-4A4B-8848-D4AA94F5BB21}" type="presParOf" srcId="{BBC8E6F4-9E1E-4F06-BE63-7DDCEA52897E}" destId="{3DDD41B2-CACF-48C5-839C-B4FE7B3D1A1B}" srcOrd="1" destOrd="0" presId="urn:microsoft.com/office/officeart/2005/8/layout/hierarchy1"/>
    <dgm:cxn modelId="{E096BD53-93F3-476A-8680-4AE5BAB7FA42}" type="presParOf" srcId="{70203A90-D1A7-4A3D-AF8F-590F3F0BB038}" destId="{C442F216-4950-45D3-B9D4-E99B0FA926C9}" srcOrd="10" destOrd="0" presId="urn:microsoft.com/office/officeart/2005/8/layout/hierarchy1"/>
    <dgm:cxn modelId="{0323FB2D-DB4A-4DA9-BC73-9694A8ECB2F5}" type="presParOf" srcId="{70203A90-D1A7-4A3D-AF8F-590F3F0BB038}" destId="{DBB8E7DF-49F9-4985-BB0B-F8229DC60B03}" srcOrd="11" destOrd="0" presId="urn:microsoft.com/office/officeart/2005/8/layout/hierarchy1"/>
    <dgm:cxn modelId="{BC68D3DB-46A2-45E4-A4BB-E64236C6581D}" type="presParOf" srcId="{DBB8E7DF-49F9-4985-BB0B-F8229DC60B03}" destId="{A072124F-3211-4298-BA7F-46E85E00B74C}" srcOrd="0" destOrd="0" presId="urn:microsoft.com/office/officeart/2005/8/layout/hierarchy1"/>
    <dgm:cxn modelId="{50B101CC-A389-4E7B-90FF-D428B26E29C5}" type="presParOf" srcId="{A072124F-3211-4298-BA7F-46E85E00B74C}" destId="{FF098182-4CB5-4CDC-881B-9106E20411B3}" srcOrd="0" destOrd="0" presId="urn:microsoft.com/office/officeart/2005/8/layout/hierarchy1"/>
    <dgm:cxn modelId="{6A91951A-AF2A-4350-B30F-D5621DF5841C}" type="presParOf" srcId="{A072124F-3211-4298-BA7F-46E85E00B74C}" destId="{33720C7D-AC3A-4219-BDA6-E71C89D18B3D}" srcOrd="1" destOrd="0" presId="urn:microsoft.com/office/officeart/2005/8/layout/hierarchy1"/>
    <dgm:cxn modelId="{B594E181-AEBB-4A4F-892D-AF9B2EC19C26}" type="presParOf" srcId="{DBB8E7DF-49F9-4985-BB0B-F8229DC60B03}" destId="{B9EDD9CB-8018-4A94-92BC-276DF14125B1}" srcOrd="1" destOrd="0" presId="urn:microsoft.com/office/officeart/2005/8/layout/hierarchy1"/>
    <dgm:cxn modelId="{3542F72D-CC0E-4FD3-8A33-4B3E2789FA92}" type="presParOf" srcId="{B9EDD9CB-8018-4A94-92BC-276DF14125B1}" destId="{755B255F-D8FC-4560-AF46-531B22303F4B}" srcOrd="0" destOrd="0" presId="urn:microsoft.com/office/officeart/2005/8/layout/hierarchy1"/>
    <dgm:cxn modelId="{949486A9-30CB-4192-A76D-60F3C9642186}" type="presParOf" srcId="{B9EDD9CB-8018-4A94-92BC-276DF14125B1}" destId="{70454C92-C2EE-4321-B1A9-B0062B1EC675}" srcOrd="1" destOrd="0" presId="urn:microsoft.com/office/officeart/2005/8/layout/hierarchy1"/>
    <dgm:cxn modelId="{6399069F-678F-482B-AC73-7B98C633BA4A}" type="presParOf" srcId="{70454C92-C2EE-4321-B1A9-B0062B1EC675}" destId="{1DD9FC41-A118-4185-9AE9-93C01AF49188}" srcOrd="0" destOrd="0" presId="urn:microsoft.com/office/officeart/2005/8/layout/hierarchy1"/>
    <dgm:cxn modelId="{ED37F83D-5E2E-403C-8DC9-E1DFADDEE332}" type="presParOf" srcId="{1DD9FC41-A118-4185-9AE9-93C01AF49188}" destId="{4AC62B73-C5E9-4D8E-B3CE-1EE9BC947C04}" srcOrd="0" destOrd="0" presId="urn:microsoft.com/office/officeart/2005/8/layout/hierarchy1"/>
    <dgm:cxn modelId="{520888E8-992E-4F4D-A77D-0B3C3F732FA7}" type="presParOf" srcId="{1DD9FC41-A118-4185-9AE9-93C01AF49188}" destId="{5BF7F30B-3C39-431E-8E85-0CFA124C3357}" srcOrd="1" destOrd="0" presId="urn:microsoft.com/office/officeart/2005/8/layout/hierarchy1"/>
    <dgm:cxn modelId="{E38A2A77-622E-4B7D-920C-981F827AF921}" type="presParOf" srcId="{70454C92-C2EE-4321-B1A9-B0062B1EC675}" destId="{14630A69-2E4C-41D0-86C0-8E1404A37F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255F-D8FC-4560-AF46-531B22303F4B}">
      <dsp:nvSpPr>
        <dsp:cNvPr id="0" name=""/>
        <dsp:cNvSpPr/>
      </dsp:nvSpPr>
      <dsp:spPr>
        <a:xfrm>
          <a:off x="8101142" y="2249405"/>
          <a:ext cx="91440" cy="238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2F216-4950-45D3-B9D4-E99B0FA926C9}">
      <dsp:nvSpPr>
        <dsp:cNvPr id="0" name=""/>
        <dsp:cNvSpPr/>
      </dsp:nvSpPr>
      <dsp:spPr>
        <a:xfrm>
          <a:off x="4825335" y="902315"/>
          <a:ext cx="3321526" cy="35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21"/>
              </a:lnTo>
              <a:lnTo>
                <a:pt x="3321526" y="280221"/>
              </a:lnTo>
              <a:lnTo>
                <a:pt x="3321526" y="356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8025F-3562-4465-A9E2-D4D82AFA089A}">
      <dsp:nvSpPr>
        <dsp:cNvPr id="0" name=""/>
        <dsp:cNvSpPr/>
      </dsp:nvSpPr>
      <dsp:spPr>
        <a:xfrm>
          <a:off x="6423062" y="2249405"/>
          <a:ext cx="534661" cy="23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769"/>
              </a:lnTo>
              <a:lnTo>
                <a:pt x="534661" y="162769"/>
              </a:lnTo>
              <a:lnTo>
                <a:pt x="534661" y="238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5BFBB-992B-43F9-8B54-B7AD0DC11C21}">
      <dsp:nvSpPr>
        <dsp:cNvPr id="0" name=""/>
        <dsp:cNvSpPr/>
      </dsp:nvSpPr>
      <dsp:spPr>
        <a:xfrm>
          <a:off x="5676901" y="2249405"/>
          <a:ext cx="746161" cy="239241"/>
        </a:xfrm>
        <a:custGeom>
          <a:avLst/>
          <a:gdLst/>
          <a:ahLst/>
          <a:cxnLst/>
          <a:rect l="0" t="0" r="0" b="0"/>
          <a:pathLst>
            <a:path>
              <a:moveTo>
                <a:pt x="746161" y="0"/>
              </a:moveTo>
              <a:lnTo>
                <a:pt x="746161" y="163160"/>
              </a:lnTo>
              <a:lnTo>
                <a:pt x="0" y="163160"/>
              </a:lnTo>
              <a:lnTo>
                <a:pt x="0" y="23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AF67D-67A4-489A-93B3-F866F9E3748F}">
      <dsp:nvSpPr>
        <dsp:cNvPr id="0" name=""/>
        <dsp:cNvSpPr/>
      </dsp:nvSpPr>
      <dsp:spPr>
        <a:xfrm>
          <a:off x="4825335" y="902315"/>
          <a:ext cx="1597727" cy="35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21"/>
              </a:lnTo>
              <a:lnTo>
                <a:pt x="1597727" y="280221"/>
              </a:lnTo>
              <a:lnTo>
                <a:pt x="1597727" y="356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B994E-89F7-4676-913F-FBA23917FBBA}">
      <dsp:nvSpPr>
        <dsp:cNvPr id="0" name=""/>
        <dsp:cNvSpPr/>
      </dsp:nvSpPr>
      <dsp:spPr>
        <a:xfrm>
          <a:off x="4825335" y="902315"/>
          <a:ext cx="332693" cy="35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21"/>
              </a:lnTo>
              <a:lnTo>
                <a:pt x="332693" y="280221"/>
              </a:lnTo>
              <a:lnTo>
                <a:pt x="332693" y="356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19FFA-5F33-4578-8C01-C816C451E8BF}">
      <dsp:nvSpPr>
        <dsp:cNvPr id="0" name=""/>
        <dsp:cNvSpPr/>
      </dsp:nvSpPr>
      <dsp:spPr>
        <a:xfrm>
          <a:off x="4088704" y="902315"/>
          <a:ext cx="736630" cy="356302"/>
        </a:xfrm>
        <a:custGeom>
          <a:avLst/>
          <a:gdLst/>
          <a:ahLst/>
          <a:cxnLst/>
          <a:rect l="0" t="0" r="0" b="0"/>
          <a:pathLst>
            <a:path>
              <a:moveTo>
                <a:pt x="736630" y="0"/>
              </a:moveTo>
              <a:lnTo>
                <a:pt x="736630" y="280221"/>
              </a:lnTo>
              <a:lnTo>
                <a:pt x="0" y="280221"/>
              </a:lnTo>
              <a:lnTo>
                <a:pt x="0" y="356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FD54-6851-4CE3-AE77-E37E75E3D211}">
      <dsp:nvSpPr>
        <dsp:cNvPr id="0" name=""/>
        <dsp:cNvSpPr/>
      </dsp:nvSpPr>
      <dsp:spPr>
        <a:xfrm>
          <a:off x="2734078" y="902315"/>
          <a:ext cx="2091256" cy="356302"/>
        </a:xfrm>
        <a:custGeom>
          <a:avLst/>
          <a:gdLst/>
          <a:ahLst/>
          <a:cxnLst/>
          <a:rect l="0" t="0" r="0" b="0"/>
          <a:pathLst>
            <a:path>
              <a:moveTo>
                <a:pt x="2091256" y="0"/>
              </a:moveTo>
              <a:lnTo>
                <a:pt x="2091256" y="280221"/>
              </a:lnTo>
              <a:lnTo>
                <a:pt x="0" y="280221"/>
              </a:lnTo>
              <a:lnTo>
                <a:pt x="0" y="356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72C11-0B2E-4EE1-A4AF-8D46DAC9E75A}">
      <dsp:nvSpPr>
        <dsp:cNvPr id="0" name=""/>
        <dsp:cNvSpPr/>
      </dsp:nvSpPr>
      <dsp:spPr>
        <a:xfrm>
          <a:off x="1208359" y="2249405"/>
          <a:ext cx="892337" cy="23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769"/>
              </a:lnTo>
              <a:lnTo>
                <a:pt x="892337" y="162769"/>
              </a:lnTo>
              <a:lnTo>
                <a:pt x="892337" y="238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08734-10DC-4CCB-9E1A-1E7BADDD0FB4}">
      <dsp:nvSpPr>
        <dsp:cNvPr id="0" name=""/>
        <dsp:cNvSpPr/>
      </dsp:nvSpPr>
      <dsp:spPr>
        <a:xfrm>
          <a:off x="584821" y="2249405"/>
          <a:ext cx="623538" cy="238849"/>
        </a:xfrm>
        <a:custGeom>
          <a:avLst/>
          <a:gdLst/>
          <a:ahLst/>
          <a:cxnLst/>
          <a:rect l="0" t="0" r="0" b="0"/>
          <a:pathLst>
            <a:path>
              <a:moveTo>
                <a:pt x="623538" y="0"/>
              </a:moveTo>
              <a:lnTo>
                <a:pt x="623538" y="162769"/>
              </a:lnTo>
              <a:lnTo>
                <a:pt x="0" y="162769"/>
              </a:lnTo>
              <a:lnTo>
                <a:pt x="0" y="238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99BDC-B2F6-4910-A683-202C8E9D9960}">
      <dsp:nvSpPr>
        <dsp:cNvPr id="0" name=""/>
        <dsp:cNvSpPr/>
      </dsp:nvSpPr>
      <dsp:spPr>
        <a:xfrm>
          <a:off x="1208359" y="902315"/>
          <a:ext cx="3616975" cy="356302"/>
        </a:xfrm>
        <a:custGeom>
          <a:avLst/>
          <a:gdLst/>
          <a:ahLst/>
          <a:cxnLst/>
          <a:rect l="0" t="0" r="0" b="0"/>
          <a:pathLst>
            <a:path>
              <a:moveTo>
                <a:pt x="3616975" y="0"/>
              </a:moveTo>
              <a:lnTo>
                <a:pt x="3616975" y="280221"/>
              </a:lnTo>
              <a:lnTo>
                <a:pt x="0" y="280221"/>
              </a:lnTo>
              <a:lnTo>
                <a:pt x="0" y="356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80E98-1BC5-4E48-99D7-2A62C733999D}">
      <dsp:nvSpPr>
        <dsp:cNvPr id="0" name=""/>
        <dsp:cNvSpPr/>
      </dsp:nvSpPr>
      <dsp:spPr>
        <a:xfrm>
          <a:off x="2601830" y="380815"/>
          <a:ext cx="4447009" cy="521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C405C-99A6-4017-A6A4-18E76EA2057A}">
      <dsp:nvSpPr>
        <dsp:cNvPr id="0" name=""/>
        <dsp:cNvSpPr/>
      </dsp:nvSpPr>
      <dsp:spPr>
        <a:xfrm>
          <a:off x="2693081" y="467503"/>
          <a:ext cx="4447009" cy="521500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Nuova cultura diffusa del paesaggio 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dell’uso responsabile territorio</a:t>
          </a:r>
        </a:p>
      </dsp:txBody>
      <dsp:txXfrm>
        <a:off x="2708355" y="482777"/>
        <a:ext cx="4416461" cy="490952"/>
      </dsp:txXfrm>
    </dsp:sp>
    <dsp:sp modelId="{68354825-ACC6-42C4-8D2E-757003062DD6}">
      <dsp:nvSpPr>
        <dsp:cNvPr id="0" name=""/>
        <dsp:cNvSpPr/>
      </dsp:nvSpPr>
      <dsp:spPr>
        <a:xfrm>
          <a:off x="764949" y="1258617"/>
          <a:ext cx="886821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C650-A616-4486-93E5-756E39225180}">
      <dsp:nvSpPr>
        <dsp:cNvPr id="0" name=""/>
        <dsp:cNvSpPr/>
      </dsp:nvSpPr>
      <dsp:spPr>
        <a:xfrm>
          <a:off x="856200" y="1345306"/>
          <a:ext cx="886821" cy="990788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kern="1200" dirty="0"/>
            <a:t>Realizzare un'accurata analisi dei fabbisogni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kern="1200" dirty="0"/>
        </a:p>
      </dsp:txBody>
      <dsp:txXfrm>
        <a:off x="882174" y="1371280"/>
        <a:ext cx="834873" cy="938840"/>
      </dsp:txXfrm>
    </dsp:sp>
    <dsp:sp modelId="{AECC685E-342B-4875-A193-9FF32195AAAD}">
      <dsp:nvSpPr>
        <dsp:cNvPr id="0" name=""/>
        <dsp:cNvSpPr/>
      </dsp:nvSpPr>
      <dsp:spPr>
        <a:xfrm>
          <a:off x="4539" y="2488255"/>
          <a:ext cx="1160564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7AF4D-0B11-45B8-9F12-D4EE695AF13B}">
      <dsp:nvSpPr>
        <dsp:cNvPr id="0" name=""/>
        <dsp:cNvSpPr/>
      </dsp:nvSpPr>
      <dsp:spPr>
        <a:xfrm>
          <a:off x="95790" y="2574944"/>
          <a:ext cx="1160564" cy="99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kern="1200" dirty="0"/>
            <a:t>Ricognizione degli interventi formativi diffusi realizzati in altre Regioni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kern="1200" dirty="0"/>
        </a:p>
      </dsp:txBody>
      <dsp:txXfrm>
        <a:off x="124809" y="2603963"/>
        <a:ext cx="1102526" cy="932750"/>
      </dsp:txXfrm>
    </dsp:sp>
    <dsp:sp modelId="{96F935A1-C915-4BBB-8B3B-EADC8E44744C}">
      <dsp:nvSpPr>
        <dsp:cNvPr id="0" name=""/>
        <dsp:cNvSpPr/>
      </dsp:nvSpPr>
      <dsp:spPr>
        <a:xfrm>
          <a:off x="1397316" y="2488255"/>
          <a:ext cx="1406761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D5945-B4F7-48BA-82AC-70CDED9584F7}">
      <dsp:nvSpPr>
        <dsp:cNvPr id="0" name=""/>
        <dsp:cNvSpPr/>
      </dsp:nvSpPr>
      <dsp:spPr>
        <a:xfrm>
          <a:off x="1488567" y="2574944"/>
          <a:ext cx="1406761" cy="99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kern="1200" dirty="0"/>
            <a:t>Coinvolgere alcuni destinatari della formazione nella fase di progettazione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kern="1200" dirty="0"/>
        </a:p>
      </dsp:txBody>
      <dsp:txXfrm>
        <a:off x="1517586" y="2603963"/>
        <a:ext cx="1348723" cy="932750"/>
      </dsp:txXfrm>
    </dsp:sp>
    <dsp:sp modelId="{6FE38CDD-65BA-4DBE-816E-ACAB2AB9574D}">
      <dsp:nvSpPr>
        <dsp:cNvPr id="0" name=""/>
        <dsp:cNvSpPr/>
      </dsp:nvSpPr>
      <dsp:spPr>
        <a:xfrm>
          <a:off x="2005366" y="1258617"/>
          <a:ext cx="1457425" cy="1104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6260D-E186-4F73-9E23-29177056F624}">
      <dsp:nvSpPr>
        <dsp:cNvPr id="0" name=""/>
        <dsp:cNvSpPr/>
      </dsp:nvSpPr>
      <dsp:spPr>
        <a:xfrm>
          <a:off x="2096617" y="1345306"/>
          <a:ext cx="1457425" cy="1104678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kern="1200" dirty="0"/>
            <a:t>Sviluppare una visione integrata fra approccio estetico/percettivo e tecnico/scientifico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kern="1200" dirty="0"/>
        </a:p>
      </dsp:txBody>
      <dsp:txXfrm>
        <a:off x="2128972" y="1377661"/>
        <a:ext cx="1392715" cy="1039968"/>
      </dsp:txXfrm>
    </dsp:sp>
    <dsp:sp modelId="{AA072603-1F3A-4DA7-A018-D557E906A3E9}">
      <dsp:nvSpPr>
        <dsp:cNvPr id="0" name=""/>
        <dsp:cNvSpPr/>
      </dsp:nvSpPr>
      <dsp:spPr>
        <a:xfrm>
          <a:off x="3645293" y="1258617"/>
          <a:ext cx="886821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1656-8F11-4146-880D-F753A6C9AF97}">
      <dsp:nvSpPr>
        <dsp:cNvPr id="0" name=""/>
        <dsp:cNvSpPr/>
      </dsp:nvSpPr>
      <dsp:spPr>
        <a:xfrm>
          <a:off x="3736544" y="1345306"/>
          <a:ext cx="886821" cy="990788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Fornire elementi base di lettura e analisi del paesaggio</a:t>
          </a:r>
        </a:p>
      </dsp:txBody>
      <dsp:txXfrm>
        <a:off x="3762518" y="1371280"/>
        <a:ext cx="834873" cy="938840"/>
      </dsp:txXfrm>
    </dsp:sp>
    <dsp:sp modelId="{2A72D837-4500-4ACA-8E30-B64D22735E4E}">
      <dsp:nvSpPr>
        <dsp:cNvPr id="0" name=""/>
        <dsp:cNvSpPr/>
      </dsp:nvSpPr>
      <dsp:spPr>
        <a:xfrm>
          <a:off x="4714617" y="1258617"/>
          <a:ext cx="886821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0644D-25AA-404E-8879-FDA3E79DAA88}">
      <dsp:nvSpPr>
        <dsp:cNvPr id="0" name=""/>
        <dsp:cNvSpPr/>
      </dsp:nvSpPr>
      <dsp:spPr>
        <a:xfrm>
          <a:off x="4805868" y="1345306"/>
          <a:ext cx="886821" cy="990788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Sviluppare capacità progettuali alle diverse scale</a:t>
          </a:r>
        </a:p>
      </dsp:txBody>
      <dsp:txXfrm>
        <a:off x="4831842" y="1371280"/>
        <a:ext cx="834873" cy="938840"/>
      </dsp:txXfrm>
    </dsp:sp>
    <dsp:sp modelId="{DB48D027-66FA-4B6D-B8D2-DAC09243C6F3}">
      <dsp:nvSpPr>
        <dsp:cNvPr id="0" name=""/>
        <dsp:cNvSpPr/>
      </dsp:nvSpPr>
      <dsp:spPr>
        <a:xfrm>
          <a:off x="5783941" y="1258617"/>
          <a:ext cx="1278242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CE266-1AF1-4D57-8BC7-3EB2AE61190A}">
      <dsp:nvSpPr>
        <dsp:cNvPr id="0" name=""/>
        <dsp:cNvSpPr/>
      </dsp:nvSpPr>
      <dsp:spPr>
        <a:xfrm>
          <a:off x="5875192" y="1345306"/>
          <a:ext cx="1278242" cy="990788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50" kern="1200" dirty="0"/>
            <a:t>Sviluppare competenze multidisciplinari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50" kern="1200" dirty="0"/>
        </a:p>
      </dsp:txBody>
      <dsp:txXfrm>
        <a:off x="5904211" y="1374325"/>
        <a:ext cx="1220204" cy="932750"/>
      </dsp:txXfrm>
    </dsp:sp>
    <dsp:sp modelId="{7C5DBD49-4421-4F67-9640-7E3BF019A40B}">
      <dsp:nvSpPr>
        <dsp:cNvPr id="0" name=""/>
        <dsp:cNvSpPr/>
      </dsp:nvSpPr>
      <dsp:spPr>
        <a:xfrm>
          <a:off x="5233490" y="2488646"/>
          <a:ext cx="886821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42B8E-B9C6-48F7-BBA8-08F3C299B723}">
      <dsp:nvSpPr>
        <dsp:cNvPr id="0" name=""/>
        <dsp:cNvSpPr/>
      </dsp:nvSpPr>
      <dsp:spPr>
        <a:xfrm>
          <a:off x="5324741" y="2575335"/>
          <a:ext cx="886821" cy="99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Sviluppare e diffondere metodi collaborativi e partecipativi </a:t>
          </a:r>
        </a:p>
      </dsp:txBody>
      <dsp:txXfrm>
        <a:off x="5350715" y="2601309"/>
        <a:ext cx="834873" cy="938840"/>
      </dsp:txXfrm>
    </dsp:sp>
    <dsp:sp modelId="{92BC9A6A-7F66-4906-9C13-3B4E7711D1EB}">
      <dsp:nvSpPr>
        <dsp:cNvPr id="0" name=""/>
        <dsp:cNvSpPr/>
      </dsp:nvSpPr>
      <dsp:spPr>
        <a:xfrm>
          <a:off x="6394500" y="2488255"/>
          <a:ext cx="1126448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EE243-A218-4EB8-8599-275277FD45D9}">
      <dsp:nvSpPr>
        <dsp:cNvPr id="0" name=""/>
        <dsp:cNvSpPr/>
      </dsp:nvSpPr>
      <dsp:spPr>
        <a:xfrm>
          <a:off x="6485751" y="2574944"/>
          <a:ext cx="1126448" cy="99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Sviluppare soft </a:t>
          </a:r>
          <a:r>
            <a:rPr lang="it-IT" sz="1050" kern="1200" dirty="0" err="1"/>
            <a:t>skills</a:t>
          </a:r>
          <a:r>
            <a:rPr lang="it-IT" sz="1050" kern="1200" dirty="0"/>
            <a:t>  (problem solving, gestione conflitti, negoziazione,)</a:t>
          </a:r>
        </a:p>
      </dsp:txBody>
      <dsp:txXfrm>
        <a:off x="6514770" y="2603963"/>
        <a:ext cx="1068410" cy="932750"/>
      </dsp:txXfrm>
    </dsp:sp>
    <dsp:sp modelId="{FF098182-4CB5-4CDC-881B-9106E20411B3}">
      <dsp:nvSpPr>
        <dsp:cNvPr id="0" name=""/>
        <dsp:cNvSpPr/>
      </dsp:nvSpPr>
      <dsp:spPr>
        <a:xfrm>
          <a:off x="7532530" y="1258617"/>
          <a:ext cx="1228663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20C7D-AC3A-4219-BDA6-E71C89D18B3D}">
      <dsp:nvSpPr>
        <dsp:cNvPr id="0" name=""/>
        <dsp:cNvSpPr/>
      </dsp:nvSpPr>
      <dsp:spPr>
        <a:xfrm>
          <a:off x="7623781" y="1345306"/>
          <a:ext cx="1228663" cy="990788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Sviluppare un metodo e fornire un approccio valutativo codificato e condiviso </a:t>
          </a:r>
        </a:p>
      </dsp:txBody>
      <dsp:txXfrm>
        <a:off x="7652800" y="1374325"/>
        <a:ext cx="1170625" cy="932750"/>
      </dsp:txXfrm>
    </dsp:sp>
    <dsp:sp modelId="{4AC62B73-C5E9-4D8E-B3CE-1EE9BC947C04}">
      <dsp:nvSpPr>
        <dsp:cNvPr id="0" name=""/>
        <dsp:cNvSpPr/>
      </dsp:nvSpPr>
      <dsp:spPr>
        <a:xfrm>
          <a:off x="7703451" y="2488255"/>
          <a:ext cx="886821" cy="99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7F30B-3C39-431E-8E85-0CFA124C3357}">
      <dsp:nvSpPr>
        <dsp:cNvPr id="0" name=""/>
        <dsp:cNvSpPr/>
      </dsp:nvSpPr>
      <dsp:spPr>
        <a:xfrm>
          <a:off x="7794702" y="2574944"/>
          <a:ext cx="886821" cy="990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/>
            <a:t>Diffondere criteri di valutazione meno discrezionali</a:t>
          </a:r>
        </a:p>
      </dsp:txBody>
      <dsp:txXfrm>
        <a:off x="7820676" y="2600918"/>
        <a:ext cx="834873" cy="93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743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192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2A1326-A4C3-4C00-B4CD-1F505926E17F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2A1326-A4C3-4C00-B4CD-1F505926E17F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2A1326-A4C3-4C00-B4CD-1F505926E17F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2A1326-A4C3-4C00-B4CD-1F505926E17F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2A1326-A4C3-4C00-B4CD-1F505926E17F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2A1326-A4C3-4C00-B4CD-1F505926E17F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 rot="5400000">
            <a:off x="4824413" y="2481263"/>
            <a:ext cx="5410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 rot="5400000">
            <a:off x="881064" y="623888"/>
            <a:ext cx="5410200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68095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491990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68096" y="418501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286250" y="822960"/>
            <a:ext cx="4258818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Char char="•"/>
              <a:defRPr sz="15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768096" y="2257506"/>
            <a:ext cx="329184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8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" name="Google Shape;158;p21"/>
          <p:cNvSpPr txBox="1"/>
          <p:nvPr userDrawn="1"/>
        </p:nvSpPr>
        <p:spPr>
          <a:xfrm>
            <a:off x="0" y="0"/>
            <a:ext cx="9144000" cy="350837"/>
          </a:xfrm>
          <a:prstGeom prst="rect">
            <a:avLst/>
          </a:prstGeom>
          <a:solidFill>
            <a:srgbClr val="C8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2401888" y="652462"/>
            <a:ext cx="4022725" cy="7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25"/>
              <a:buNone/>
              <a:defRPr sz="1725" b="0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768096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4493166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25"/>
              <a:buNone/>
              <a:defRPr sz="1725" b="0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4493166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E84955-52CD-43A3-A7C7-2A73B8FEA067}" type="datetimeFigureOut">
              <a:rPr lang="it-IT" smtClean="0"/>
              <a:pPr/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78C34FF-3BBF-459E-816A-EDF43549CFA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oogle Shape;158;p21"/>
          <p:cNvSpPr txBox="1"/>
          <p:nvPr userDrawn="1"/>
        </p:nvSpPr>
        <p:spPr>
          <a:xfrm>
            <a:off x="0" y="0"/>
            <a:ext cx="9144000" cy="350837"/>
          </a:xfrm>
          <a:prstGeom prst="rect">
            <a:avLst/>
          </a:prstGeom>
          <a:solidFill>
            <a:srgbClr val="C8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Google Shape;138;p19"/>
          <p:cNvSpPr/>
          <p:nvPr userDrawn="1"/>
        </p:nvSpPr>
        <p:spPr>
          <a:xfrm>
            <a:off x="8250237" y="620688"/>
            <a:ext cx="192087" cy="19208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7170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350"/>
              <a:buNone/>
              <a:defRPr sz="135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1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1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57;p21"/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44475" y="6188075"/>
            <a:ext cx="1165225" cy="584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2"/>
          <p:cNvCxnSpPr/>
          <p:nvPr/>
        </p:nvCxnSpPr>
        <p:spPr>
          <a:xfrm rot="10800000">
            <a:off x="6289675" y="5264150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78" name="Google Shape;78;p12"/>
          <p:cNvGrpSpPr/>
          <p:nvPr/>
        </p:nvGrpSpPr>
        <p:grpSpPr>
          <a:xfrm>
            <a:off x="0" y="0"/>
            <a:ext cx="9144000" cy="4572000"/>
            <a:chOff x="0" y="0"/>
            <a:chExt cx="9144000" cy="4572000"/>
          </a:xfrm>
        </p:grpSpPr>
        <p:pic>
          <p:nvPicPr>
            <p:cNvPr id="79" name="Google Shape;7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2"/>
            <p:cNvSpPr/>
            <p:nvPr/>
          </p:nvSpPr>
          <p:spPr>
            <a:xfrm>
              <a:off x="0" y="0"/>
              <a:ext cx="9144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1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4"/>
          <p:cNvCxnSpPr/>
          <p:nvPr/>
        </p:nvCxnSpPr>
        <p:spPr>
          <a:xfrm rot="10800000">
            <a:off x="6289675" y="526415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E6D024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94" name="Google Shape;94;p14"/>
          <p:cNvGrpSpPr/>
          <p:nvPr/>
        </p:nvGrpSpPr>
        <p:grpSpPr>
          <a:xfrm>
            <a:off x="0" y="0"/>
            <a:ext cx="9144000" cy="4572000"/>
            <a:chOff x="0" y="0"/>
            <a:chExt cx="9144000" cy="4572000"/>
          </a:xfrm>
        </p:grpSpPr>
        <p:pic>
          <p:nvPicPr>
            <p:cNvPr id="95" name="Google Shape;9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4"/>
            <p:cNvSpPr/>
            <p:nvPr/>
          </p:nvSpPr>
          <p:spPr>
            <a:xfrm>
              <a:off x="0" y="0"/>
              <a:ext cx="9144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1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 rot="10800000">
            <a:off x="7543800" y="173037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1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Noto Sans Symbols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700"/>
              <a:buFont typeface="Questrial"/>
              <a:buNone/>
              <a:defRPr sz="700" b="0" i="0" u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32832" b="483"/>
          <a:stretch/>
        </p:blipFill>
        <p:spPr>
          <a:xfrm>
            <a:off x="-1587" y="2590800"/>
            <a:ext cx="91408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 idx="4294967295"/>
          </p:nvPr>
        </p:nvSpPr>
        <p:spPr>
          <a:xfrm>
            <a:off x="254868" y="1381125"/>
            <a:ext cx="5829300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00000"/>
              </a:lnSpc>
              <a:spcAft>
                <a:spcPts val="600"/>
              </a:spcAft>
              <a:buClr>
                <a:srgbClr val="0D0D0D"/>
              </a:buClr>
              <a:buSzPts val="2000"/>
            </a:pPr>
            <a:r>
              <a:rPr lang="it-IT" sz="3200" dirty="0">
                <a:latin typeface="Raleway"/>
                <a:ea typeface="Raleway"/>
                <a:cs typeface="Raleway"/>
                <a:sym typeface="Raleway"/>
              </a:rPr>
              <a:t>PERCORSI FORMATIVI</a:t>
            </a:r>
            <a:r>
              <a:rPr lang="it-IT" sz="2000" dirty="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it-IT" sz="2000" dirty="0">
                <a:latin typeface="Raleway"/>
                <a:ea typeface="Raleway"/>
                <a:cs typeface="Raleway"/>
                <a:sym typeface="Raleway"/>
              </a:rPr>
            </a:br>
            <a:r>
              <a:rPr lang="it-IT" sz="2000" dirty="0">
                <a:latin typeface="Raleway" charset="0"/>
                <a:ea typeface="Raleway"/>
                <a:cs typeface="Raleway"/>
                <a:sym typeface="Raleway"/>
              </a:rPr>
              <a:t>SENSO, PROGRAMMA, </a:t>
            </a:r>
            <a:r>
              <a:rPr lang="it-IT" sz="2000" dirty="0"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it-IT" sz="2000" b="0" i="0" u="none" strike="noStrike" cap="none" dirty="0">
                <a:solidFill>
                  <a:srgbClr val="0D0D0D"/>
                </a:solidFill>
                <a:latin typeface="Raleway"/>
                <a:ea typeface="Raleway"/>
                <a:cs typeface="Raleway"/>
                <a:sym typeface="Raleway"/>
              </a:rPr>
              <a:t>RGANIZZAZIONE</a:t>
            </a:r>
            <a:endParaRPr lang="it-IT" dirty="0"/>
          </a:p>
        </p:txBody>
      </p:sp>
      <p:sp>
        <p:nvSpPr>
          <p:cNvPr id="127" name="Google Shape;127;p18"/>
          <p:cNvSpPr/>
          <p:nvPr/>
        </p:nvSpPr>
        <p:spPr>
          <a:xfrm>
            <a:off x="6122987" y="1843087"/>
            <a:ext cx="190500" cy="192087"/>
          </a:xfrm>
          <a:prstGeom prst="diamond">
            <a:avLst/>
          </a:prstGeom>
          <a:solidFill>
            <a:srgbClr val="C8E15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062" y="6269037"/>
            <a:ext cx="3200400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25" y="144462"/>
            <a:ext cx="2871787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6728892" y="18430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Gianni Agnesa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34145" y="470083"/>
            <a:ext cx="3219460" cy="450250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Tre turni di corsi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34778" y="1260631"/>
            <a:ext cx="1512168" cy="1312025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16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1° turno</a:t>
            </a:r>
          </a:p>
          <a:p>
            <a:pPr>
              <a:spcBef>
                <a:spcPct val="0"/>
              </a:spcBef>
            </a:pPr>
            <a:r>
              <a:rPr lang="it-IT" sz="1600" b="1" dirty="0" smtClean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Gennaio 2019</a:t>
            </a:r>
            <a:endParaRPr lang="it-IT" sz="1600" b="1" dirty="0">
              <a:solidFill>
                <a:prstClr val="black"/>
              </a:solidFill>
              <a:latin typeface="Raleway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Luglio 2019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CA1 CA2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SS1 SS2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34779" y="2715428"/>
            <a:ext cx="1872208" cy="1804467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16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2° turno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Ottobre 2019 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Giugno 2020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CA3 CA4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CA5 CA6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SS3 SS4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OR1 OR2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434145" y="4625642"/>
            <a:ext cx="2234199" cy="1312025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16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3° turno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Novembre 2020 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Giugno 2021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CA7 CA8</a:t>
            </a:r>
          </a:p>
          <a:p>
            <a:pPr>
              <a:spcBef>
                <a:spcPct val="0"/>
              </a:spcBef>
            </a:pPr>
            <a:r>
              <a:rPr lang="it-IT" sz="16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NUOT1 NUOT2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821E490-1273-4C30-8D53-C2EDBB86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0" y="1156395"/>
            <a:ext cx="3165030" cy="4266275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="" xmlns:a16="http://schemas.microsoft.com/office/drawing/2014/main" id="{BA487C5C-1ADA-4B9E-9B36-57CA9A5DC69B}"/>
              </a:ext>
            </a:extLst>
          </p:cNvPr>
          <p:cNvSpPr/>
          <p:nvPr/>
        </p:nvSpPr>
        <p:spPr>
          <a:xfrm>
            <a:off x="1128141" y="1935779"/>
            <a:ext cx="1104985" cy="1060437"/>
          </a:xfrm>
          <a:prstGeom prst="ellipse">
            <a:avLst/>
          </a:prstGeom>
          <a:solidFill>
            <a:srgbClr val="99CB3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006CBCC0-67E2-4109-BC24-533C2865BEC1}"/>
              </a:ext>
            </a:extLst>
          </p:cNvPr>
          <p:cNvSpPr/>
          <p:nvPr/>
        </p:nvSpPr>
        <p:spPr>
          <a:xfrm>
            <a:off x="1174894" y="4202970"/>
            <a:ext cx="1104985" cy="1060437"/>
          </a:xfrm>
          <a:prstGeom prst="ellipse">
            <a:avLst/>
          </a:prstGeom>
          <a:solidFill>
            <a:srgbClr val="99CB3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="" xmlns:a16="http://schemas.microsoft.com/office/drawing/2014/main" id="{2D7F1B33-D7EF-4115-BF8C-6BECA15D48D5}"/>
              </a:ext>
            </a:extLst>
          </p:cNvPr>
          <p:cNvSpPr/>
          <p:nvPr/>
        </p:nvSpPr>
        <p:spPr>
          <a:xfrm>
            <a:off x="1979712" y="3664707"/>
            <a:ext cx="1104985" cy="1060437"/>
          </a:xfrm>
          <a:prstGeom prst="ellipse">
            <a:avLst/>
          </a:prstGeom>
          <a:solidFill>
            <a:srgbClr val="99CB3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="" xmlns:a16="http://schemas.microsoft.com/office/drawing/2014/main" id="{988DF2DA-CF93-46B1-9A8F-E7FFE63B9451}"/>
              </a:ext>
            </a:extLst>
          </p:cNvPr>
          <p:cNvSpPr/>
          <p:nvPr/>
        </p:nvSpPr>
        <p:spPr>
          <a:xfrm>
            <a:off x="1317661" y="3054499"/>
            <a:ext cx="1104985" cy="1060437"/>
          </a:xfrm>
          <a:prstGeom prst="ellipse">
            <a:avLst/>
          </a:prstGeom>
          <a:solidFill>
            <a:srgbClr val="99CB3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="" xmlns:a16="http://schemas.microsoft.com/office/drawing/2014/main" id="{7DE59B28-EADD-442C-AF35-A5A5C90A2B17}"/>
              </a:ext>
            </a:extLst>
          </p:cNvPr>
          <p:cNvSpPr/>
          <p:nvPr/>
        </p:nvSpPr>
        <p:spPr>
          <a:xfrm>
            <a:off x="1967309" y="1423397"/>
            <a:ext cx="1104985" cy="1060437"/>
          </a:xfrm>
          <a:prstGeom prst="ellipse">
            <a:avLst/>
          </a:prstGeom>
          <a:solidFill>
            <a:srgbClr val="99CB3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="" xmlns:a16="http://schemas.microsoft.com/office/drawing/2014/main" id="{66F82372-3BF8-46C6-AB8F-00C0B0B39BBB}"/>
              </a:ext>
            </a:extLst>
          </p:cNvPr>
          <p:cNvSpPr/>
          <p:nvPr/>
        </p:nvSpPr>
        <p:spPr>
          <a:xfrm>
            <a:off x="2146353" y="2492333"/>
            <a:ext cx="1104985" cy="1060437"/>
          </a:xfrm>
          <a:prstGeom prst="ellipse">
            <a:avLst/>
          </a:prstGeom>
          <a:solidFill>
            <a:srgbClr val="99CB38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4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accel="6000" decel="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accel="6000" decel="6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accel="6000" decel="6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accel="6000" decel="6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 animBg="1"/>
      <p:bldP spid="16" grpId="1" animBg="1"/>
      <p:bldP spid="16" grpId="2" animBg="1"/>
      <p:bldP spid="16" grpId="3" animBg="1"/>
      <p:bldP spid="24" grpId="0" animBg="1"/>
      <p:bldP spid="24" grpId="1" animBg="1"/>
      <p:bldP spid="24" grpId="2" animBg="1"/>
      <p:bldP spid="24" grpId="3" animBg="1"/>
      <p:bldP spid="24" grpId="4" animBg="1"/>
      <p:bldP spid="26" grpId="0" animBg="1"/>
      <p:bldP spid="26" grpId="1" animBg="1"/>
      <p:bldP spid="26" grpId="2" animBg="1"/>
      <p:bldP spid="26" grpId="3" animBg="1"/>
      <p:bldP spid="26" grpId="4" animBg="1"/>
      <p:bldP spid="28" grpId="0" animBg="1"/>
      <p:bldP spid="28" grpId="1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356659"/>
            <a:ext cx="2376264" cy="1143000"/>
          </a:xfrm>
        </p:spPr>
        <p:txBody>
          <a:bodyPr/>
          <a:lstStyle/>
          <a:p>
            <a:r>
              <a:rPr lang="it-IT" sz="2000" b="1" dirty="0">
                <a:latin typeface="Raleway" charset="0"/>
              </a:rPr>
              <a:t>Ulteriori criteri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/>
            <a:r>
              <a:rPr lang="it-IT" sz="1600" dirty="0">
                <a:latin typeface="Raleway" charset="0"/>
              </a:rPr>
              <a:t>Saranno coinvolti complessivamente </a:t>
            </a:r>
            <a:r>
              <a:rPr lang="it-IT" sz="1600">
                <a:latin typeface="Raleway" charset="0"/>
              </a:rPr>
              <a:t>circa </a:t>
            </a:r>
            <a:r>
              <a:rPr lang="it-IT" sz="1600" b="1" smtClean="0">
                <a:latin typeface="Raleway" charset="0"/>
              </a:rPr>
              <a:t>500 </a:t>
            </a:r>
            <a:r>
              <a:rPr lang="it-IT" sz="1600" b="1" dirty="0">
                <a:latin typeface="Raleway" charset="0"/>
              </a:rPr>
              <a:t>persone</a:t>
            </a:r>
            <a:r>
              <a:rPr lang="it-IT" sz="1600" dirty="0">
                <a:latin typeface="Raleway" charset="0"/>
              </a:rPr>
              <a:t>.</a:t>
            </a:r>
          </a:p>
          <a:p>
            <a:pPr lvl="0"/>
            <a:r>
              <a:rPr lang="it-IT" sz="1600" dirty="0">
                <a:latin typeface="Raleway" charset="0"/>
              </a:rPr>
              <a:t>Ad ogni singola edizione potranno partecipare </a:t>
            </a:r>
            <a:r>
              <a:rPr lang="it-IT" sz="1600" b="1" dirty="0">
                <a:latin typeface="Raleway" charset="0"/>
              </a:rPr>
              <a:t>10 tecnici regionali* e 10 degli </a:t>
            </a:r>
            <a:r>
              <a:rPr lang="it-IT" sz="1600" b="1" dirty="0" err="1">
                <a:latin typeface="Raleway" charset="0"/>
              </a:rPr>
              <a:t>EE.LL</a:t>
            </a:r>
            <a:r>
              <a:rPr lang="it-IT" sz="1600" b="1" dirty="0">
                <a:latin typeface="Raleway" charset="0"/>
              </a:rPr>
              <a:t> e 10 liberi professionisti</a:t>
            </a:r>
            <a:r>
              <a:rPr lang="it-IT" sz="1600" dirty="0">
                <a:latin typeface="Raleway" charset="0"/>
              </a:rPr>
              <a:t>;</a:t>
            </a:r>
          </a:p>
          <a:p>
            <a:pPr lvl="0">
              <a:spcAft>
                <a:spcPts val="1200"/>
              </a:spcAft>
            </a:pPr>
            <a:r>
              <a:rPr lang="it-IT" sz="1600" dirty="0">
                <a:latin typeface="Raleway" charset="0"/>
              </a:rPr>
              <a:t>Ogni Direzione e Amministrazione potrà indicare un </a:t>
            </a:r>
            <a:r>
              <a:rPr lang="it-IT" sz="1600" b="1" dirty="0">
                <a:latin typeface="Raleway" charset="0"/>
              </a:rPr>
              <a:t>massimo di 2 dipendenti per ogni edizione </a:t>
            </a:r>
            <a:r>
              <a:rPr lang="it-IT" sz="1600" dirty="0">
                <a:latin typeface="Raleway" charset="0"/>
              </a:rPr>
              <a:t>(gli altri diventano «riserve»);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it-IT" sz="1600" dirty="0">
                <a:latin typeface="Raleway" charset="0"/>
              </a:rPr>
              <a:t>Nella selezione dei partecipanti si dovrà tener conto: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4214813" algn="l"/>
              </a:tabLst>
            </a:pPr>
            <a:r>
              <a:rPr lang="it-IT" sz="1600" dirty="0">
                <a:latin typeface="Raleway" charset="0"/>
              </a:rPr>
              <a:t>del possesso della delega (comuni)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4214813" algn="l"/>
              </a:tabLst>
            </a:pPr>
            <a:r>
              <a:rPr lang="it-IT" sz="1600" dirty="0">
                <a:latin typeface="Raleway" charset="0"/>
              </a:rPr>
              <a:t>della vicinanza della sede lavorativa alla sede formativa;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4214813" algn="l"/>
              </a:tabLst>
            </a:pPr>
            <a:r>
              <a:rPr lang="it-IT" sz="1600" dirty="0">
                <a:latin typeface="Raleway" charset="0"/>
              </a:rPr>
              <a:t>della effettiva implicazione in processi di pianificazione, progettazione, gestione, valutazione del paesaggio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4214813" algn="l"/>
              </a:tabLst>
            </a:pPr>
            <a:r>
              <a:rPr lang="it-IT" sz="1600" dirty="0">
                <a:latin typeface="Raleway" charset="0"/>
              </a:rPr>
              <a:t>della rappresentanza dei territori.</a:t>
            </a:r>
          </a:p>
          <a:p>
            <a:pPr lvl="1"/>
            <a:endParaRPr lang="it-IT" sz="1600" dirty="0">
              <a:latin typeface="Raleway" charset="0"/>
            </a:endParaRPr>
          </a:p>
          <a:p>
            <a:pPr>
              <a:lnSpc>
                <a:spcPct val="100000"/>
              </a:lnSpc>
            </a:pPr>
            <a:r>
              <a:rPr lang="it-IT" sz="1400" dirty="0">
                <a:latin typeface="Raleway" charset="0"/>
              </a:rPr>
              <a:t>* rientrano in questa categoria i dipendenti di enti, agenzie e istituti regionali, come ad esempio: </a:t>
            </a:r>
            <a:r>
              <a:rPr lang="it-IT" sz="1400" dirty="0" err="1">
                <a:latin typeface="Raleway" charset="0"/>
              </a:rPr>
              <a:t>Forestas</a:t>
            </a:r>
            <a:r>
              <a:rPr lang="it-IT" sz="1400" dirty="0">
                <a:latin typeface="Raleway" charset="0"/>
              </a:rPr>
              <a:t>, Agenzia regionale Conservatoria delle Coste della Sardegna, </a:t>
            </a:r>
            <a:r>
              <a:rPr lang="it-IT" sz="1400" dirty="0" err="1">
                <a:latin typeface="Raleway" charset="0"/>
              </a:rPr>
              <a:t>ARPAS</a:t>
            </a:r>
            <a:r>
              <a:rPr lang="it-IT" sz="1400" dirty="0">
                <a:latin typeface="Raleway" charset="0"/>
              </a:rPr>
              <a:t>; </a:t>
            </a:r>
            <a:r>
              <a:rPr lang="it-IT" sz="1400" dirty="0" err="1">
                <a:latin typeface="Raleway" charset="0"/>
              </a:rPr>
              <a:t>AGRIS</a:t>
            </a:r>
            <a:r>
              <a:rPr lang="it-IT" sz="1400" dirty="0">
                <a:latin typeface="Raleway" charset="0"/>
              </a:rPr>
              <a:t>, AREA, ARGEA, ENAS, </a:t>
            </a:r>
            <a:r>
              <a:rPr lang="it-IT" sz="1400" dirty="0" err="1">
                <a:latin typeface="Raleway" charset="0"/>
              </a:rPr>
              <a:t>LAORE</a:t>
            </a:r>
            <a:r>
              <a:rPr lang="it-IT" sz="1400" dirty="0">
                <a:latin typeface="Raleway" charset="0"/>
              </a:rPr>
              <a:t>.</a:t>
            </a:r>
          </a:p>
          <a:p>
            <a:pPr marL="0" indent="0">
              <a:buNone/>
            </a:pPr>
            <a:endParaRPr lang="it-IT" sz="1400" dirty="0"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62" y="1246187"/>
            <a:ext cx="7762875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8154193" y="908720"/>
            <a:ext cx="192087" cy="19208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" y="6188075"/>
            <a:ext cx="1165225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0" y="0"/>
            <a:ext cx="9144000" cy="350837"/>
          </a:xfrm>
          <a:prstGeom prst="rect">
            <a:avLst/>
          </a:prstGeom>
          <a:solidFill>
            <a:srgbClr val="C8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709138275"/>
              </p:ext>
            </p:extLst>
          </p:nvPr>
        </p:nvGraphicFramePr>
        <p:xfrm>
          <a:off x="179512" y="1689582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Google Shape;135;p19"/>
          <p:cNvSpPr txBox="1">
            <a:spLocks/>
          </p:cNvSpPr>
          <p:nvPr/>
        </p:nvSpPr>
        <p:spPr>
          <a:xfrm>
            <a:off x="683568" y="464703"/>
            <a:ext cx="72898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r">
              <a:lnSpc>
                <a:spcPct val="100000"/>
              </a:lnSpc>
              <a:buClr>
                <a:srgbClr val="0D0D0D"/>
              </a:buClr>
              <a:buSzPts val="2000"/>
            </a:pPr>
            <a:r>
              <a:rPr lang="it-IT" sz="2400" b="1" dirty="0">
                <a:latin typeface="Raleway"/>
                <a:ea typeface="Raleway"/>
                <a:cs typeface="Raleway"/>
                <a:sym typeface="Raleway"/>
              </a:rPr>
              <a:t>DA DOVE SIAMO PARTITI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5829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052736"/>
            <a:ext cx="81880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Raleway" charset="0"/>
              </a:rPr>
              <a:t>Cultura del paesaggio </a:t>
            </a:r>
            <a:endParaRPr lang="it-IT" sz="1600" b="1" dirty="0">
              <a:solidFill>
                <a:srgbClr val="5B9BD5">
                  <a:lumMod val="50000"/>
                </a:srgbClr>
              </a:solidFill>
              <a:latin typeface="Raleway" charset="0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approccio multidisciplinare e interdisciplinare coerente con la complessità dell’argomento, evitando una parcellizzazione delle tematiche e sbilanciamenti settoriali</a:t>
            </a:r>
          </a:p>
          <a:p>
            <a:r>
              <a:rPr lang="it-IT" sz="1600" b="1" dirty="0">
                <a:latin typeface="Raleway" charset="0"/>
              </a:rPr>
              <a:t>Formazione partecipata e attiva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coinvolgere i diversi attori anche in qualità di “testimoni”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rafforzare le  competenze e fornire strumenti e metodi di immediata applicabilità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utilizzare metodi formativi semplici e coinvolgenti come i lavori di gruppo, le visite sul campo, testimonianze e analisi di casi </a:t>
            </a:r>
            <a:r>
              <a:rPr lang="it-IT" sz="1600" dirty="0" err="1">
                <a:latin typeface="Raleway" charset="0"/>
              </a:rPr>
              <a:t>concretE</a:t>
            </a:r>
            <a:endParaRPr lang="it-IT" sz="1600" dirty="0">
              <a:latin typeface="Raleway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Sviluppare il senso di apprendimento collaborativo e di gruppo più che individuale, in una logica di sistema integrato, orientato verso forme consorziate di Amministrazioni locali</a:t>
            </a:r>
          </a:p>
          <a:p>
            <a:r>
              <a:rPr lang="it-IT" sz="1600" b="1" dirty="0">
                <a:latin typeface="Raleway" charset="0"/>
              </a:rPr>
              <a:t>L’importanza delle norme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omogeneizzare e aggiornare le basi giuridiche fondamentali,  approfondire specifici casi, fattispecie particolari e ricorrenti, casi complessi.</a:t>
            </a:r>
            <a:endParaRPr lang="it-IT" sz="1600" b="1" dirty="0">
              <a:latin typeface="Raleway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8348" y="398866"/>
            <a:ext cx="3126120" cy="573361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3200" b="1" dirty="0">
                <a:solidFill>
                  <a:prstClr val="black"/>
                </a:solidFill>
                <a:ea typeface="+mj-ea"/>
                <a:cs typeface="+mj-cs"/>
              </a:rPr>
              <a:t>LE </a:t>
            </a:r>
            <a:r>
              <a:rPr lang="it-IT" sz="32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BASI</a:t>
            </a:r>
          </a:p>
        </p:txBody>
      </p:sp>
    </p:spTree>
    <p:extLst>
      <p:ext uri="{BB962C8B-B14F-4D97-AF65-F5344CB8AC3E}">
        <p14:creationId xmlns:p14="http://schemas.microsoft.com/office/powerpoint/2010/main" val="526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916832"/>
            <a:ext cx="782077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Raleway" charset="0"/>
              </a:rPr>
              <a:t>Fattore tempo:</a:t>
            </a:r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prevedere al massimo 2 giornate in presenza al mese </a:t>
            </a:r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contenere in 130 ore l’impegno complessivo</a:t>
            </a:r>
          </a:p>
          <a:p>
            <a:pPr marL="266700" lvl="1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sviluppare la singola edizione nel corso in circa 7 mesi</a:t>
            </a:r>
          </a:p>
          <a:p>
            <a:r>
              <a:rPr lang="it-IT" sz="1600" b="1" dirty="0">
                <a:latin typeface="Raleway" charset="0"/>
              </a:rPr>
              <a:t>Organizzazione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30 partecipanti per ciascuna edizione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realizzare delle edizioni pilota prima di andare «a regime»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progettare un corso </a:t>
            </a:r>
            <a:r>
              <a:rPr lang="it-IT" sz="1600" i="1" dirty="0">
                <a:latin typeface="Raleway" charset="0"/>
              </a:rPr>
              <a:t>blended</a:t>
            </a:r>
            <a:r>
              <a:rPr lang="it-IT" sz="1600" dirty="0">
                <a:latin typeface="Raleway" charset="0"/>
              </a:rPr>
              <a:t> utilizzando al meglio le tecnologie di rete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creare uno staff di progetto fortemente integrato alla committenza</a:t>
            </a:r>
          </a:p>
          <a:p>
            <a:pPr lvl="0"/>
            <a:r>
              <a:rPr lang="it-IT" sz="1600" b="1" dirty="0">
                <a:latin typeface="Raleway" charset="0"/>
              </a:rPr>
              <a:t>Figure necessarie</a:t>
            </a:r>
            <a:r>
              <a:rPr lang="it-IT" sz="1600" dirty="0">
                <a:latin typeface="Raleway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coordinatore, tutor, technology steward, docenti capofila ed esperti (capaci di integrare le diverse discipline tecnico-specialistiche), scout  per le giornate sul campo e facilitatori per i laboratori,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23928" y="395953"/>
            <a:ext cx="424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it-IT" sz="3200" b="1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36450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98034" y="0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Raleway"/>
              <a:buNone/>
            </a:pPr>
            <a:r>
              <a:rPr lang="it-IT" sz="2000" b="0" i="0" u="none" dirty="0">
                <a:solidFill>
                  <a:srgbClr val="0D0D0D"/>
                </a:solidFill>
                <a:latin typeface="Raleway"/>
                <a:ea typeface="Raleway"/>
                <a:cs typeface="Raleway"/>
                <a:sym typeface="Raleway"/>
              </a:rPr>
              <a:t>ORGANIGRAMMA</a:t>
            </a:r>
            <a:endParaRPr lang="it-IT" dirty="0"/>
          </a:p>
        </p:txBody>
      </p:sp>
      <p:sp>
        <p:nvSpPr>
          <p:cNvPr id="138" name="Google Shape;138;p19"/>
          <p:cNvSpPr/>
          <p:nvPr/>
        </p:nvSpPr>
        <p:spPr>
          <a:xfrm>
            <a:off x="8283329" y="626053"/>
            <a:ext cx="192087" cy="19208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" y="6188075"/>
            <a:ext cx="1165225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0" y="0"/>
            <a:ext cx="9144000" cy="350837"/>
          </a:xfrm>
          <a:prstGeom prst="rect">
            <a:avLst/>
          </a:prstGeom>
          <a:solidFill>
            <a:srgbClr val="C8E1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Connettore 1 3"/>
          <p:cNvSpPr/>
          <p:nvPr/>
        </p:nvSpPr>
        <p:spPr>
          <a:xfrm>
            <a:off x="6930253" y="3140224"/>
            <a:ext cx="1710384" cy="3371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1219"/>
                </a:lnTo>
                <a:lnTo>
                  <a:pt x="1710384" y="261219"/>
                </a:lnTo>
                <a:lnTo>
                  <a:pt x="1710384" y="33716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nettore 1 4"/>
          <p:cNvSpPr/>
          <p:nvPr/>
        </p:nvSpPr>
        <p:spPr>
          <a:xfrm>
            <a:off x="6930253" y="3140224"/>
            <a:ext cx="708358" cy="2779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1980"/>
                </a:lnTo>
                <a:lnTo>
                  <a:pt x="708358" y="201980"/>
                </a:lnTo>
                <a:lnTo>
                  <a:pt x="708358" y="27792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nettore 1 5"/>
          <p:cNvSpPr/>
          <p:nvPr/>
        </p:nvSpPr>
        <p:spPr>
          <a:xfrm>
            <a:off x="6695819" y="3140224"/>
            <a:ext cx="234433" cy="2758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433" y="0"/>
                </a:moveTo>
                <a:lnTo>
                  <a:pt x="234433" y="199929"/>
                </a:lnTo>
                <a:lnTo>
                  <a:pt x="0" y="199929"/>
                </a:lnTo>
                <a:lnTo>
                  <a:pt x="0" y="27587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onnettore 1 6"/>
          <p:cNvSpPr/>
          <p:nvPr/>
        </p:nvSpPr>
        <p:spPr>
          <a:xfrm>
            <a:off x="5624680" y="3140224"/>
            <a:ext cx="1305572" cy="287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05572" y="0"/>
                </a:moveTo>
                <a:lnTo>
                  <a:pt x="1305572" y="211855"/>
                </a:lnTo>
                <a:lnTo>
                  <a:pt x="0" y="211855"/>
                </a:lnTo>
                <a:lnTo>
                  <a:pt x="0" y="28780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onnettore 1 7"/>
          <p:cNvSpPr/>
          <p:nvPr/>
        </p:nvSpPr>
        <p:spPr>
          <a:xfrm>
            <a:off x="2917334" y="3187328"/>
            <a:ext cx="1715198" cy="2186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2741"/>
                </a:lnTo>
                <a:lnTo>
                  <a:pt x="1715198" y="142741"/>
                </a:lnTo>
                <a:lnTo>
                  <a:pt x="1715198" y="21869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onnettore 1 8"/>
          <p:cNvSpPr/>
          <p:nvPr/>
        </p:nvSpPr>
        <p:spPr>
          <a:xfrm>
            <a:off x="2917334" y="3187328"/>
            <a:ext cx="693422" cy="2186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2741"/>
                </a:lnTo>
                <a:lnTo>
                  <a:pt x="693422" y="142741"/>
                </a:lnTo>
                <a:lnTo>
                  <a:pt x="693422" y="21869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onnettore 1 9"/>
          <p:cNvSpPr/>
          <p:nvPr/>
        </p:nvSpPr>
        <p:spPr>
          <a:xfrm>
            <a:off x="2579111" y="3201182"/>
            <a:ext cx="338223" cy="2088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8223" y="0"/>
                </a:moveTo>
                <a:lnTo>
                  <a:pt x="338223" y="132865"/>
                </a:lnTo>
                <a:lnTo>
                  <a:pt x="0" y="132865"/>
                </a:lnTo>
                <a:lnTo>
                  <a:pt x="0" y="20881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onnettore 1 10"/>
          <p:cNvSpPr/>
          <p:nvPr/>
        </p:nvSpPr>
        <p:spPr>
          <a:xfrm>
            <a:off x="1823914" y="3205859"/>
            <a:ext cx="1093420" cy="978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02991"/>
                </a:lnTo>
                <a:lnTo>
                  <a:pt x="1093420" y="902991"/>
                </a:lnTo>
                <a:lnTo>
                  <a:pt x="1093420" y="97894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nettore 1 11"/>
          <p:cNvSpPr/>
          <p:nvPr/>
        </p:nvSpPr>
        <p:spPr>
          <a:xfrm>
            <a:off x="1778194" y="3205859"/>
            <a:ext cx="91440" cy="978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902991"/>
                </a:lnTo>
                <a:lnTo>
                  <a:pt x="137114" y="902991"/>
                </a:lnTo>
                <a:lnTo>
                  <a:pt x="137114" y="97894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nettore 1 12"/>
          <p:cNvSpPr/>
          <p:nvPr/>
        </p:nvSpPr>
        <p:spPr>
          <a:xfrm>
            <a:off x="1893566" y="2644631"/>
            <a:ext cx="1059800" cy="4475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93420" y="502067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onnettore 1 13"/>
          <p:cNvSpPr/>
          <p:nvPr/>
        </p:nvSpPr>
        <p:spPr>
          <a:xfrm>
            <a:off x="1414295" y="3187328"/>
            <a:ext cx="1503038" cy="2384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03038" y="0"/>
                </a:moveTo>
                <a:lnTo>
                  <a:pt x="1503038" y="162487"/>
                </a:lnTo>
                <a:lnTo>
                  <a:pt x="0" y="162487"/>
                </a:lnTo>
                <a:lnTo>
                  <a:pt x="0" y="238436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onnettore 1 14"/>
          <p:cNvSpPr/>
          <p:nvPr/>
        </p:nvSpPr>
        <p:spPr>
          <a:xfrm>
            <a:off x="412269" y="3187328"/>
            <a:ext cx="2505064" cy="2384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05064" y="0"/>
                </a:moveTo>
                <a:lnTo>
                  <a:pt x="2505064" y="162487"/>
                </a:lnTo>
                <a:lnTo>
                  <a:pt x="0" y="162487"/>
                </a:lnTo>
                <a:lnTo>
                  <a:pt x="0" y="238436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ttangolo arrotondato 19"/>
          <p:cNvSpPr/>
          <p:nvPr/>
        </p:nvSpPr>
        <p:spPr>
          <a:xfrm>
            <a:off x="2507415" y="2380143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uppo 20"/>
          <p:cNvGrpSpPr/>
          <p:nvPr/>
        </p:nvGrpSpPr>
        <p:grpSpPr>
          <a:xfrm>
            <a:off x="2591364" y="2459538"/>
            <a:ext cx="819839" cy="520598"/>
            <a:chOff x="2597676" y="2431028"/>
            <a:chExt cx="819839" cy="520598"/>
          </a:xfrm>
        </p:grpSpPr>
        <p:sp>
          <p:nvSpPr>
            <p:cNvPr id="94" name="Rettangolo arrotondato 93"/>
            <p:cNvSpPr/>
            <p:nvPr/>
          </p:nvSpPr>
          <p:spPr>
            <a:xfrm>
              <a:off x="2597676" y="2431028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Rettangolo 94"/>
            <p:cNvSpPr/>
            <p:nvPr/>
          </p:nvSpPr>
          <p:spPr>
            <a:xfrm>
              <a:off x="2612924" y="2446276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Responsabile Progetto Campus Sardegna</a:t>
              </a:r>
            </a:p>
          </p:txBody>
        </p:sp>
      </p:grpSp>
      <p:sp>
        <p:nvSpPr>
          <p:cNvPr id="22" name="Rettangolo arrotondato 21"/>
          <p:cNvSpPr/>
          <p:nvPr/>
        </p:nvSpPr>
        <p:spPr>
          <a:xfrm>
            <a:off x="2350" y="3425765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uppo 22"/>
          <p:cNvGrpSpPr/>
          <p:nvPr/>
        </p:nvGrpSpPr>
        <p:grpSpPr>
          <a:xfrm>
            <a:off x="93443" y="3512303"/>
            <a:ext cx="819839" cy="520598"/>
            <a:chOff x="92611" y="3190062"/>
            <a:chExt cx="819839" cy="520598"/>
          </a:xfrm>
        </p:grpSpPr>
        <p:sp>
          <p:nvSpPr>
            <p:cNvPr id="92" name="Rettangolo arrotondato 91"/>
            <p:cNvSpPr/>
            <p:nvPr/>
          </p:nvSpPr>
          <p:spPr>
            <a:xfrm>
              <a:off x="92611" y="3190062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Rettangolo 92"/>
            <p:cNvSpPr/>
            <p:nvPr/>
          </p:nvSpPr>
          <p:spPr>
            <a:xfrm>
              <a:off x="107859" y="3205310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Responsabile Grafica</a:t>
              </a:r>
            </a:p>
          </p:txBody>
        </p:sp>
      </p:grpSp>
      <p:sp>
        <p:nvSpPr>
          <p:cNvPr id="24" name="Rettangolo arrotondato 23"/>
          <p:cNvSpPr/>
          <p:nvPr/>
        </p:nvSpPr>
        <p:spPr>
          <a:xfrm>
            <a:off x="1004376" y="3425765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uppo 24"/>
          <p:cNvGrpSpPr/>
          <p:nvPr/>
        </p:nvGrpSpPr>
        <p:grpSpPr>
          <a:xfrm>
            <a:off x="1095469" y="3512303"/>
            <a:ext cx="819839" cy="520598"/>
            <a:chOff x="1094637" y="3190062"/>
            <a:chExt cx="819839" cy="520598"/>
          </a:xfrm>
        </p:grpSpPr>
        <p:sp>
          <p:nvSpPr>
            <p:cNvPr id="90" name="Rettangolo arrotondato 89"/>
            <p:cNvSpPr/>
            <p:nvPr/>
          </p:nvSpPr>
          <p:spPr>
            <a:xfrm>
              <a:off x="1094637" y="3190062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Rettangolo 90"/>
            <p:cNvSpPr/>
            <p:nvPr/>
          </p:nvSpPr>
          <p:spPr>
            <a:xfrm>
              <a:off x="1109885" y="3205310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Supporto  informatico e Data Base partecipanti</a:t>
              </a:r>
            </a:p>
          </p:txBody>
        </p:sp>
      </p:grpSp>
      <p:sp>
        <p:nvSpPr>
          <p:cNvPr id="26" name="Rettangolo arrotondato 25"/>
          <p:cNvSpPr/>
          <p:nvPr/>
        </p:nvSpPr>
        <p:spPr>
          <a:xfrm>
            <a:off x="971600" y="2420888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uppo 26"/>
          <p:cNvGrpSpPr/>
          <p:nvPr/>
        </p:nvGrpSpPr>
        <p:grpSpPr>
          <a:xfrm>
            <a:off x="1062693" y="2507426"/>
            <a:ext cx="819839" cy="520598"/>
            <a:chOff x="1504255" y="2449558"/>
            <a:chExt cx="819839" cy="520598"/>
          </a:xfrm>
        </p:grpSpPr>
        <p:sp>
          <p:nvSpPr>
            <p:cNvPr id="88" name="Rettangolo arrotondato 87"/>
            <p:cNvSpPr/>
            <p:nvPr/>
          </p:nvSpPr>
          <p:spPr>
            <a:xfrm>
              <a:off x="1504255" y="2449558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Rettangolo 88"/>
            <p:cNvSpPr/>
            <p:nvPr/>
          </p:nvSpPr>
          <p:spPr>
            <a:xfrm>
              <a:off x="1519503" y="2464806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Supporto al coordinamento</a:t>
              </a:r>
            </a:p>
          </p:txBody>
        </p:sp>
      </p:grpSp>
      <p:sp>
        <p:nvSpPr>
          <p:cNvPr id="28" name="Rettangolo arrotondato 27"/>
          <p:cNvSpPr/>
          <p:nvPr/>
        </p:nvSpPr>
        <p:spPr>
          <a:xfrm>
            <a:off x="1505389" y="4184799"/>
            <a:ext cx="819839" cy="520598"/>
          </a:xfrm>
          <a:prstGeom prst="roundRect">
            <a:avLst>
              <a:gd name="adj" fmla="val 10000"/>
            </a:avLst>
          </a:prstGeom>
          <a:solidFill>
            <a:srgbClr val="CC9700"/>
          </a:solidFill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uppo 28"/>
          <p:cNvGrpSpPr/>
          <p:nvPr/>
        </p:nvGrpSpPr>
        <p:grpSpPr>
          <a:xfrm>
            <a:off x="1596482" y="4271338"/>
            <a:ext cx="819839" cy="520598"/>
            <a:chOff x="1595650" y="3949097"/>
            <a:chExt cx="819839" cy="520598"/>
          </a:xfrm>
        </p:grpSpPr>
        <p:sp>
          <p:nvSpPr>
            <p:cNvPr id="86" name="Rettangolo arrotondato 85"/>
            <p:cNvSpPr/>
            <p:nvPr/>
          </p:nvSpPr>
          <p:spPr>
            <a:xfrm>
              <a:off x="1595650" y="3949097"/>
              <a:ext cx="819839" cy="52059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ettangolo 86"/>
            <p:cNvSpPr/>
            <p:nvPr/>
          </p:nvSpPr>
          <p:spPr>
            <a:xfrm>
              <a:off x="1610898" y="3964345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Scout Nord Sardegna</a:t>
              </a:r>
            </a:p>
          </p:txBody>
        </p:sp>
      </p:grpSp>
      <p:sp>
        <p:nvSpPr>
          <p:cNvPr id="30" name="Rettangolo arrotondato 29"/>
          <p:cNvSpPr/>
          <p:nvPr/>
        </p:nvSpPr>
        <p:spPr>
          <a:xfrm>
            <a:off x="2507415" y="4184799"/>
            <a:ext cx="819839" cy="520598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uppo 30"/>
          <p:cNvGrpSpPr/>
          <p:nvPr/>
        </p:nvGrpSpPr>
        <p:grpSpPr>
          <a:xfrm>
            <a:off x="2598508" y="4271338"/>
            <a:ext cx="819839" cy="520598"/>
            <a:chOff x="2597676" y="3949097"/>
            <a:chExt cx="819839" cy="520598"/>
          </a:xfrm>
        </p:grpSpPr>
        <p:sp>
          <p:nvSpPr>
            <p:cNvPr id="84" name="Rettangolo arrotondato 83"/>
            <p:cNvSpPr/>
            <p:nvPr/>
          </p:nvSpPr>
          <p:spPr>
            <a:xfrm>
              <a:off x="2597676" y="3949097"/>
              <a:ext cx="819839" cy="52059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Rettangolo 84"/>
            <p:cNvSpPr/>
            <p:nvPr/>
          </p:nvSpPr>
          <p:spPr>
            <a:xfrm>
              <a:off x="2612924" y="3964345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Scout Sud Sardegna</a:t>
              </a:r>
            </a:p>
          </p:txBody>
        </p:sp>
      </p:grpSp>
      <p:sp>
        <p:nvSpPr>
          <p:cNvPr id="32" name="Rettangolo arrotondato 31"/>
          <p:cNvSpPr/>
          <p:nvPr/>
        </p:nvSpPr>
        <p:spPr>
          <a:xfrm>
            <a:off x="2169191" y="3396143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Gruppo 32"/>
          <p:cNvGrpSpPr/>
          <p:nvPr/>
        </p:nvGrpSpPr>
        <p:grpSpPr>
          <a:xfrm>
            <a:off x="2260284" y="3482681"/>
            <a:ext cx="819839" cy="520598"/>
            <a:chOff x="2259452" y="3160440"/>
            <a:chExt cx="819839" cy="520598"/>
          </a:xfrm>
        </p:grpSpPr>
        <p:sp>
          <p:nvSpPr>
            <p:cNvPr id="82" name="Rettangolo arrotondato 81"/>
            <p:cNvSpPr/>
            <p:nvPr/>
          </p:nvSpPr>
          <p:spPr>
            <a:xfrm>
              <a:off x="2259452" y="3160440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Rettangolo 82"/>
            <p:cNvSpPr/>
            <p:nvPr/>
          </p:nvSpPr>
          <p:spPr>
            <a:xfrm>
              <a:off x="2274700" y="3175688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Responsabile Piano di Comunicazione</a:t>
              </a:r>
            </a:p>
          </p:txBody>
        </p:sp>
      </p:grpSp>
      <p:sp>
        <p:nvSpPr>
          <p:cNvPr id="34" name="Rettangolo arrotondato 33"/>
          <p:cNvSpPr/>
          <p:nvPr/>
        </p:nvSpPr>
        <p:spPr>
          <a:xfrm>
            <a:off x="3200838" y="3406018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Gruppo 34"/>
          <p:cNvGrpSpPr/>
          <p:nvPr/>
        </p:nvGrpSpPr>
        <p:grpSpPr>
          <a:xfrm>
            <a:off x="3291931" y="3492557"/>
            <a:ext cx="819839" cy="520598"/>
            <a:chOff x="3291099" y="3170316"/>
            <a:chExt cx="819839" cy="520598"/>
          </a:xfrm>
        </p:grpSpPr>
        <p:sp>
          <p:nvSpPr>
            <p:cNvPr id="80" name="Rettangolo arrotondato 79"/>
            <p:cNvSpPr/>
            <p:nvPr/>
          </p:nvSpPr>
          <p:spPr>
            <a:xfrm>
              <a:off x="3291099" y="3170316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Rettangolo 80"/>
            <p:cNvSpPr/>
            <p:nvPr/>
          </p:nvSpPr>
          <p:spPr>
            <a:xfrm>
              <a:off x="3306347" y="3185564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Supporto logistica</a:t>
              </a:r>
            </a:p>
          </p:txBody>
        </p:sp>
      </p:grpSp>
      <p:sp>
        <p:nvSpPr>
          <p:cNvPr id="36" name="Rettangolo arrotondato 35"/>
          <p:cNvSpPr/>
          <p:nvPr/>
        </p:nvSpPr>
        <p:spPr>
          <a:xfrm>
            <a:off x="4222614" y="3406018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uppo 36"/>
          <p:cNvGrpSpPr/>
          <p:nvPr/>
        </p:nvGrpSpPr>
        <p:grpSpPr>
          <a:xfrm>
            <a:off x="4313707" y="3492557"/>
            <a:ext cx="819839" cy="520598"/>
            <a:chOff x="4312875" y="3170316"/>
            <a:chExt cx="819839" cy="520598"/>
          </a:xfrm>
        </p:grpSpPr>
        <p:sp>
          <p:nvSpPr>
            <p:cNvPr id="78" name="Rettangolo arrotondato 77"/>
            <p:cNvSpPr/>
            <p:nvPr/>
          </p:nvSpPr>
          <p:spPr>
            <a:xfrm>
              <a:off x="4312875" y="3170316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ttangolo 78"/>
            <p:cNvSpPr/>
            <p:nvPr/>
          </p:nvSpPr>
          <p:spPr>
            <a:xfrm>
              <a:off x="4328123" y="3185564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Tutor  CA, SS , OR e Nu 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+ Back Office</a:t>
              </a:r>
            </a:p>
          </p:txBody>
        </p:sp>
      </p:grpSp>
      <p:sp>
        <p:nvSpPr>
          <p:cNvPr id="38" name="Rettangolo arrotondato 37"/>
          <p:cNvSpPr/>
          <p:nvPr/>
        </p:nvSpPr>
        <p:spPr>
          <a:xfrm>
            <a:off x="3425365" y="1588781"/>
            <a:ext cx="819839" cy="520598"/>
          </a:xfrm>
          <a:prstGeom prst="roundRect">
            <a:avLst>
              <a:gd name="adj" fmla="val 10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uppo 38"/>
          <p:cNvGrpSpPr/>
          <p:nvPr/>
        </p:nvGrpSpPr>
        <p:grpSpPr>
          <a:xfrm>
            <a:off x="3494424" y="1651336"/>
            <a:ext cx="819839" cy="520598"/>
            <a:chOff x="2622240" y="1759638"/>
            <a:chExt cx="819839" cy="520598"/>
          </a:xfrm>
          <a:solidFill>
            <a:schemeClr val="bg1"/>
          </a:solidFill>
        </p:grpSpPr>
        <p:sp>
          <p:nvSpPr>
            <p:cNvPr id="76" name="Rettangolo arrotondato 75"/>
            <p:cNvSpPr/>
            <p:nvPr/>
          </p:nvSpPr>
          <p:spPr>
            <a:xfrm>
              <a:off x="2622240" y="1759638"/>
              <a:ext cx="819839" cy="52059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ettangolo 76"/>
            <p:cNvSpPr/>
            <p:nvPr/>
          </p:nvSpPr>
          <p:spPr>
            <a:xfrm>
              <a:off x="2637488" y="1774886"/>
              <a:ext cx="789343" cy="490102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Responsabile Convenzione RAS - Formez PA</a:t>
              </a:r>
            </a:p>
          </p:txBody>
        </p:sp>
      </p:grpSp>
      <p:sp>
        <p:nvSpPr>
          <p:cNvPr id="40" name="Rettangolo arrotondato 39"/>
          <p:cNvSpPr/>
          <p:nvPr/>
        </p:nvSpPr>
        <p:spPr>
          <a:xfrm>
            <a:off x="6445601" y="2619626"/>
            <a:ext cx="819839" cy="520598"/>
          </a:xfrm>
          <a:prstGeom prst="roundRect">
            <a:avLst>
              <a:gd name="adj" fmla="val 10000"/>
            </a:avLst>
          </a:prstGeom>
          <a:solidFill>
            <a:srgbClr val="CC97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uppo 40"/>
          <p:cNvGrpSpPr/>
          <p:nvPr/>
        </p:nvGrpSpPr>
        <p:grpSpPr>
          <a:xfrm>
            <a:off x="6514532" y="2685261"/>
            <a:ext cx="819839" cy="520598"/>
            <a:chOff x="6610594" y="2383924"/>
            <a:chExt cx="819839" cy="520598"/>
          </a:xfrm>
        </p:grpSpPr>
        <p:sp>
          <p:nvSpPr>
            <p:cNvPr id="74" name="Rettangolo arrotondato 73"/>
            <p:cNvSpPr/>
            <p:nvPr/>
          </p:nvSpPr>
          <p:spPr>
            <a:xfrm>
              <a:off x="6610594" y="2383924"/>
              <a:ext cx="819839" cy="520598"/>
            </a:xfrm>
            <a:prstGeom prst="roundRect">
              <a:avLst>
                <a:gd name="adj" fmla="val 10000"/>
              </a:avLst>
            </a:prstGeom>
            <a:ln>
              <a:solidFill>
                <a:srgbClr val="CC97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Rettangolo 74"/>
            <p:cNvSpPr/>
            <p:nvPr/>
          </p:nvSpPr>
          <p:spPr>
            <a:xfrm>
              <a:off x="6625842" y="2399172"/>
              <a:ext cx="789343" cy="490102"/>
            </a:xfrm>
            <a:prstGeom prst="rect">
              <a:avLst/>
            </a:prstGeom>
            <a:ln>
              <a:solidFill>
                <a:srgbClr val="CC97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Responsabile  Formazione E-learning</a:t>
              </a:r>
            </a:p>
          </p:txBody>
        </p:sp>
      </p:grpSp>
      <p:sp>
        <p:nvSpPr>
          <p:cNvPr id="42" name="Rettangolo arrotondato 41"/>
          <p:cNvSpPr/>
          <p:nvPr/>
        </p:nvSpPr>
        <p:spPr>
          <a:xfrm>
            <a:off x="5292080" y="3428029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ettangolo arrotondato 43"/>
          <p:cNvSpPr/>
          <p:nvPr/>
        </p:nvSpPr>
        <p:spPr>
          <a:xfrm>
            <a:off x="6200433" y="3416102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" name="Gruppo 42"/>
          <p:cNvGrpSpPr/>
          <p:nvPr/>
        </p:nvGrpSpPr>
        <p:grpSpPr>
          <a:xfrm>
            <a:off x="5364088" y="3514568"/>
            <a:ext cx="819839" cy="520598"/>
            <a:chOff x="5305022" y="3192327"/>
            <a:chExt cx="819839" cy="520598"/>
          </a:xfrm>
        </p:grpSpPr>
        <p:sp>
          <p:nvSpPr>
            <p:cNvPr id="72" name="Rettangolo arrotondato 71"/>
            <p:cNvSpPr/>
            <p:nvPr/>
          </p:nvSpPr>
          <p:spPr>
            <a:xfrm>
              <a:off x="5305022" y="3192327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Rettangolo 72"/>
            <p:cNvSpPr/>
            <p:nvPr/>
          </p:nvSpPr>
          <p:spPr>
            <a:xfrm>
              <a:off x="5320270" y="3207575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Tutor CA 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produzione e-learning</a:t>
              </a: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6272441" y="3502641"/>
            <a:ext cx="819839" cy="520598"/>
            <a:chOff x="6376160" y="3180400"/>
            <a:chExt cx="819839" cy="520598"/>
          </a:xfrm>
        </p:grpSpPr>
        <p:sp>
          <p:nvSpPr>
            <p:cNvPr id="70" name="Rettangolo arrotondato 69"/>
            <p:cNvSpPr/>
            <p:nvPr/>
          </p:nvSpPr>
          <p:spPr>
            <a:xfrm>
              <a:off x="6376160" y="3180400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ettangolo 70"/>
            <p:cNvSpPr/>
            <p:nvPr/>
          </p:nvSpPr>
          <p:spPr>
            <a:xfrm>
              <a:off x="6391408" y="3195648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00" kern="1200" dirty="0"/>
            </a:p>
          </p:txBody>
        </p:sp>
      </p:grpSp>
      <p:sp>
        <p:nvSpPr>
          <p:cNvPr id="46" name="Rettangolo arrotondato 45"/>
          <p:cNvSpPr/>
          <p:nvPr/>
        </p:nvSpPr>
        <p:spPr>
          <a:xfrm>
            <a:off x="7136537" y="3429000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7" name="Gruppo 46"/>
          <p:cNvGrpSpPr/>
          <p:nvPr/>
        </p:nvGrpSpPr>
        <p:grpSpPr>
          <a:xfrm>
            <a:off x="7185720" y="3504692"/>
            <a:ext cx="819839" cy="520598"/>
            <a:chOff x="7318953" y="3182451"/>
            <a:chExt cx="819839" cy="520598"/>
          </a:xfrm>
        </p:grpSpPr>
        <p:sp>
          <p:nvSpPr>
            <p:cNvPr id="68" name="Rettangolo arrotondato 67"/>
            <p:cNvSpPr/>
            <p:nvPr/>
          </p:nvSpPr>
          <p:spPr>
            <a:xfrm>
              <a:off x="7318953" y="3182451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ttangolo 68"/>
            <p:cNvSpPr/>
            <p:nvPr/>
          </p:nvSpPr>
          <p:spPr>
            <a:xfrm>
              <a:off x="7334201" y="3197699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Amministratore e Gestore Piattaforma E-learning</a:t>
              </a:r>
            </a:p>
          </p:txBody>
        </p:sp>
      </p:grpSp>
      <p:sp>
        <p:nvSpPr>
          <p:cNvPr id="48" name="Rettangolo arrotondato 47"/>
          <p:cNvSpPr/>
          <p:nvPr/>
        </p:nvSpPr>
        <p:spPr>
          <a:xfrm>
            <a:off x="8065497" y="3429000"/>
            <a:ext cx="819839" cy="5205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9" name="Gruppo 48"/>
          <p:cNvGrpSpPr/>
          <p:nvPr/>
        </p:nvGrpSpPr>
        <p:grpSpPr>
          <a:xfrm>
            <a:off x="8130361" y="3484466"/>
            <a:ext cx="819839" cy="520598"/>
            <a:chOff x="8320979" y="3241690"/>
            <a:chExt cx="819839" cy="520598"/>
          </a:xfrm>
        </p:grpSpPr>
        <p:sp>
          <p:nvSpPr>
            <p:cNvPr id="66" name="Rettangolo arrotondato 65"/>
            <p:cNvSpPr/>
            <p:nvPr/>
          </p:nvSpPr>
          <p:spPr>
            <a:xfrm>
              <a:off x="8320979" y="3241690"/>
              <a:ext cx="819839" cy="5205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Rettangolo 66"/>
            <p:cNvSpPr/>
            <p:nvPr/>
          </p:nvSpPr>
          <p:spPr>
            <a:xfrm>
              <a:off x="8336227" y="3256938"/>
              <a:ext cx="789343" cy="490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Technology Stewart </a:t>
              </a:r>
            </a:p>
          </p:txBody>
        </p:sp>
      </p:grpSp>
      <p:sp>
        <p:nvSpPr>
          <p:cNvPr id="52" name="Rettangolo arrotondato 51"/>
          <p:cNvSpPr/>
          <p:nvPr/>
        </p:nvSpPr>
        <p:spPr>
          <a:xfrm>
            <a:off x="3751336" y="4527001"/>
            <a:ext cx="819839" cy="520598"/>
          </a:xfrm>
          <a:prstGeom prst="roundRect">
            <a:avLst>
              <a:gd name="adj" fmla="val 10000"/>
            </a:avLst>
          </a:prstGeom>
          <a:solidFill>
            <a:srgbClr val="CC97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3" name="Gruppo 52"/>
          <p:cNvGrpSpPr/>
          <p:nvPr/>
        </p:nvGrpSpPr>
        <p:grpSpPr>
          <a:xfrm>
            <a:off x="3842429" y="4613540"/>
            <a:ext cx="819839" cy="520598"/>
            <a:chOff x="4079942" y="3997809"/>
            <a:chExt cx="819839" cy="520598"/>
          </a:xfrm>
          <a:solidFill>
            <a:srgbClr val="FFFFFF">
              <a:alpha val="65882"/>
            </a:srgbClr>
          </a:solidFill>
        </p:grpSpPr>
        <p:sp>
          <p:nvSpPr>
            <p:cNvPr id="62" name="Rettangolo arrotondato 61"/>
            <p:cNvSpPr/>
            <p:nvPr/>
          </p:nvSpPr>
          <p:spPr>
            <a:xfrm>
              <a:off x="4079942" y="3997809"/>
              <a:ext cx="819839" cy="52059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C97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ttangolo 62"/>
            <p:cNvSpPr/>
            <p:nvPr/>
          </p:nvSpPr>
          <p:spPr>
            <a:xfrm>
              <a:off x="4095190" y="4013057"/>
              <a:ext cx="789343" cy="490102"/>
            </a:xfrm>
            <a:prstGeom prst="rect">
              <a:avLst/>
            </a:prstGeom>
            <a:grpFill/>
            <a:ln>
              <a:solidFill>
                <a:srgbClr val="CC97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Amministrazione</a:t>
              </a:r>
            </a:p>
          </p:txBody>
        </p:sp>
      </p:grpSp>
      <p:sp>
        <p:nvSpPr>
          <p:cNvPr id="54" name="Rettangolo arrotondato 53"/>
          <p:cNvSpPr/>
          <p:nvPr/>
        </p:nvSpPr>
        <p:spPr>
          <a:xfrm>
            <a:off x="4743483" y="4549012"/>
            <a:ext cx="819839" cy="520598"/>
          </a:xfrm>
          <a:prstGeom prst="roundRect">
            <a:avLst>
              <a:gd name="adj" fmla="val 10000"/>
            </a:avLst>
          </a:prstGeom>
          <a:solidFill>
            <a:srgbClr val="CC97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5" name="Gruppo 54"/>
          <p:cNvGrpSpPr/>
          <p:nvPr/>
        </p:nvGrpSpPr>
        <p:grpSpPr>
          <a:xfrm>
            <a:off x="4834576" y="4635551"/>
            <a:ext cx="819839" cy="520598"/>
            <a:chOff x="5072089" y="4019820"/>
            <a:chExt cx="819839" cy="520598"/>
          </a:xfrm>
        </p:grpSpPr>
        <p:sp>
          <p:nvSpPr>
            <p:cNvPr id="60" name="Rettangolo arrotondato 59"/>
            <p:cNvSpPr/>
            <p:nvPr/>
          </p:nvSpPr>
          <p:spPr>
            <a:xfrm>
              <a:off x="5072089" y="4019820"/>
              <a:ext cx="819839" cy="520598"/>
            </a:xfrm>
            <a:prstGeom prst="roundRect">
              <a:avLst>
                <a:gd name="adj" fmla="val 10000"/>
              </a:avLst>
            </a:prstGeom>
            <a:ln>
              <a:solidFill>
                <a:srgbClr val="CC97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ettangolo 60"/>
            <p:cNvSpPr/>
            <p:nvPr/>
          </p:nvSpPr>
          <p:spPr>
            <a:xfrm>
              <a:off x="5087337" y="4035068"/>
              <a:ext cx="789343" cy="490102"/>
            </a:xfrm>
            <a:prstGeom prst="rect">
              <a:avLst/>
            </a:prstGeom>
            <a:ln>
              <a:solidFill>
                <a:srgbClr val="CC97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00" kern="1200" dirty="0"/>
            </a:p>
          </p:txBody>
        </p:sp>
      </p:grpSp>
      <p:sp>
        <p:nvSpPr>
          <p:cNvPr id="56" name="Rettangolo arrotondato 55"/>
          <p:cNvSpPr/>
          <p:nvPr/>
        </p:nvSpPr>
        <p:spPr>
          <a:xfrm>
            <a:off x="5745509" y="4549012"/>
            <a:ext cx="819839" cy="520598"/>
          </a:xfrm>
          <a:prstGeom prst="roundRect">
            <a:avLst>
              <a:gd name="adj" fmla="val 10000"/>
            </a:avLst>
          </a:prstGeom>
          <a:solidFill>
            <a:srgbClr val="CC97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Rettangolo arrotondato 95"/>
          <p:cNvSpPr/>
          <p:nvPr/>
        </p:nvSpPr>
        <p:spPr>
          <a:xfrm>
            <a:off x="417167" y="4233511"/>
            <a:ext cx="819839" cy="520598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1" name="Gruppo 50"/>
          <p:cNvGrpSpPr/>
          <p:nvPr/>
        </p:nvGrpSpPr>
        <p:grpSpPr>
          <a:xfrm>
            <a:off x="528974" y="4290459"/>
            <a:ext cx="819839" cy="520598"/>
            <a:chOff x="528142" y="3968218"/>
            <a:chExt cx="819839" cy="520598"/>
          </a:xfrm>
        </p:grpSpPr>
        <p:sp>
          <p:nvSpPr>
            <p:cNvPr id="64" name="Rettangolo arrotondato 63"/>
            <p:cNvSpPr/>
            <p:nvPr/>
          </p:nvSpPr>
          <p:spPr>
            <a:xfrm>
              <a:off x="528142" y="3968218"/>
              <a:ext cx="819839" cy="52059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4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ettangolo 64"/>
            <p:cNvSpPr/>
            <p:nvPr/>
          </p:nvSpPr>
          <p:spPr>
            <a:xfrm>
              <a:off x="543390" y="3983466"/>
              <a:ext cx="789343" cy="490102"/>
            </a:xfrm>
            <a:prstGeom prst="rect">
              <a:avLst/>
            </a:prstGeom>
            <a:ln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Scout Centro Sardegna</a:t>
              </a:r>
            </a:p>
          </p:txBody>
        </p:sp>
      </p:grpSp>
      <p:grpSp>
        <p:nvGrpSpPr>
          <p:cNvPr id="97" name="Gruppo 96"/>
          <p:cNvGrpSpPr/>
          <p:nvPr/>
        </p:nvGrpSpPr>
        <p:grpSpPr>
          <a:xfrm>
            <a:off x="5845823" y="4636594"/>
            <a:ext cx="819839" cy="520598"/>
            <a:chOff x="5072089" y="4019820"/>
            <a:chExt cx="819839" cy="520598"/>
          </a:xfrm>
        </p:grpSpPr>
        <p:sp>
          <p:nvSpPr>
            <p:cNvPr id="98" name="Rettangolo arrotondato 97"/>
            <p:cNvSpPr/>
            <p:nvPr/>
          </p:nvSpPr>
          <p:spPr>
            <a:xfrm>
              <a:off x="5072089" y="4019820"/>
              <a:ext cx="819839" cy="520598"/>
            </a:xfrm>
            <a:prstGeom prst="roundRect">
              <a:avLst>
                <a:gd name="adj" fmla="val 10000"/>
              </a:avLst>
            </a:prstGeom>
            <a:ln>
              <a:solidFill>
                <a:srgbClr val="CC9700"/>
              </a:solidFill>
              <a:prstDash val="solid"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Rettangolo 98"/>
            <p:cNvSpPr/>
            <p:nvPr/>
          </p:nvSpPr>
          <p:spPr>
            <a:xfrm>
              <a:off x="5087337" y="4035068"/>
              <a:ext cx="789343" cy="490102"/>
            </a:xfrm>
            <a:prstGeom prst="rect">
              <a:avLst/>
            </a:prstGeom>
            <a:ln>
              <a:solidFill>
                <a:srgbClr val="CC9700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00" kern="1200" dirty="0"/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Rendicontazione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00" kern="1200" dirty="0"/>
            </a:p>
          </p:txBody>
        </p:sp>
      </p:grpSp>
      <p:cxnSp>
        <p:nvCxnSpPr>
          <p:cNvPr id="3" name="Connettore 1 2"/>
          <p:cNvCxnSpPr>
            <a:stCxn id="76" idx="2"/>
          </p:cNvCxnSpPr>
          <p:nvPr/>
        </p:nvCxnSpPr>
        <p:spPr>
          <a:xfrm>
            <a:off x="3904344" y="2171934"/>
            <a:ext cx="0" cy="539920"/>
          </a:xfrm>
          <a:prstGeom prst="line">
            <a:avLst/>
          </a:prstGeom>
          <a:ln w="222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>
            <a:off x="3008428" y="3015856"/>
            <a:ext cx="2296" cy="292952"/>
          </a:xfrm>
          <a:prstGeom prst="line">
            <a:avLst/>
          </a:prstGeom>
          <a:ln w="22225">
            <a:solidFill>
              <a:srgbClr val="CC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ttangolo arrotondato 103"/>
          <p:cNvSpPr/>
          <p:nvPr/>
        </p:nvSpPr>
        <p:spPr>
          <a:xfrm>
            <a:off x="2411760" y="842520"/>
            <a:ext cx="819839" cy="520598"/>
          </a:xfrm>
          <a:prstGeom prst="roundRect">
            <a:avLst>
              <a:gd name="adj" fmla="val 10000"/>
            </a:avLst>
          </a:prstGeom>
          <a:solidFill>
            <a:srgbClr val="FF6600">
              <a:alpha val="52157"/>
            </a:srgbClr>
          </a:solidFill>
          <a:ln>
            <a:solidFill>
              <a:srgbClr val="FF66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5" name="Gruppo 104"/>
          <p:cNvGrpSpPr/>
          <p:nvPr/>
        </p:nvGrpSpPr>
        <p:grpSpPr>
          <a:xfrm>
            <a:off x="2505151" y="892178"/>
            <a:ext cx="819839" cy="520598"/>
            <a:chOff x="2622240" y="1759638"/>
            <a:chExt cx="819839" cy="520598"/>
          </a:xfrm>
          <a:solidFill>
            <a:schemeClr val="bg1"/>
          </a:solidFill>
        </p:grpSpPr>
        <p:sp>
          <p:nvSpPr>
            <p:cNvPr id="106" name="Rettangolo arrotondato 105"/>
            <p:cNvSpPr/>
            <p:nvPr/>
          </p:nvSpPr>
          <p:spPr>
            <a:xfrm>
              <a:off x="2622240" y="1759638"/>
              <a:ext cx="819839" cy="52059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7" name="Rettangolo 106"/>
            <p:cNvSpPr/>
            <p:nvPr/>
          </p:nvSpPr>
          <p:spPr>
            <a:xfrm>
              <a:off x="2637488" y="1774886"/>
              <a:ext cx="789343" cy="490102"/>
            </a:xfrm>
            <a:prstGeom prst="rect">
              <a:avLst/>
            </a:prstGeom>
            <a:grpFill/>
            <a:ln>
              <a:solidFill>
                <a:srgbClr val="FF66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Responsabile di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Azione</a:t>
              </a:r>
            </a:p>
          </p:txBody>
        </p:sp>
      </p:grpSp>
      <p:cxnSp>
        <p:nvCxnSpPr>
          <p:cNvPr id="108" name="Connettore 1 107"/>
          <p:cNvCxnSpPr>
            <a:endCxn id="20" idx="0"/>
          </p:cNvCxnSpPr>
          <p:nvPr/>
        </p:nvCxnSpPr>
        <p:spPr>
          <a:xfrm>
            <a:off x="2915035" y="1414462"/>
            <a:ext cx="2300" cy="965681"/>
          </a:xfrm>
          <a:prstGeom prst="line">
            <a:avLst/>
          </a:prstGeom>
          <a:ln w="317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1 116"/>
          <p:cNvCxnSpPr>
            <a:stCxn id="94" idx="3"/>
          </p:cNvCxnSpPr>
          <p:nvPr/>
        </p:nvCxnSpPr>
        <p:spPr>
          <a:xfrm>
            <a:off x="3411203" y="2719837"/>
            <a:ext cx="493141" cy="0"/>
          </a:xfrm>
          <a:prstGeom prst="line">
            <a:avLst/>
          </a:prstGeom>
          <a:ln w="222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/>
          <p:nvPr/>
        </p:nvCxnSpPr>
        <p:spPr>
          <a:xfrm>
            <a:off x="4245204" y="4452721"/>
            <a:ext cx="1962052" cy="0"/>
          </a:xfrm>
          <a:prstGeom prst="line">
            <a:avLst/>
          </a:prstGeom>
          <a:ln w="22225">
            <a:solidFill>
              <a:srgbClr val="CC97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>
            <a:off x="4238061" y="4452721"/>
            <a:ext cx="0" cy="160819"/>
          </a:xfrm>
          <a:prstGeom prst="line">
            <a:avLst/>
          </a:prstGeom>
          <a:ln w="22225">
            <a:solidFill>
              <a:srgbClr val="CC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>
            <a:off x="5237351" y="3140224"/>
            <a:ext cx="1" cy="1510575"/>
          </a:xfrm>
          <a:prstGeom prst="line">
            <a:avLst/>
          </a:prstGeom>
          <a:ln w="22225">
            <a:solidFill>
              <a:srgbClr val="CC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>
            <a:off x="6211673" y="4459113"/>
            <a:ext cx="0" cy="198078"/>
          </a:xfrm>
          <a:prstGeom prst="line">
            <a:avLst/>
          </a:prstGeom>
          <a:ln w="22225">
            <a:solidFill>
              <a:srgbClr val="CC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1 133"/>
          <p:cNvCxnSpPr/>
          <p:nvPr/>
        </p:nvCxnSpPr>
        <p:spPr>
          <a:xfrm>
            <a:off x="3025231" y="3137626"/>
            <a:ext cx="2219264" cy="0"/>
          </a:xfrm>
          <a:prstGeom prst="line">
            <a:avLst/>
          </a:prstGeom>
          <a:ln w="22225">
            <a:solidFill>
              <a:srgbClr val="CC97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Google Shape;135;p19"/>
          <p:cNvSpPr txBox="1">
            <a:spLocks/>
          </p:cNvSpPr>
          <p:nvPr/>
        </p:nvSpPr>
        <p:spPr>
          <a:xfrm>
            <a:off x="821920" y="722096"/>
            <a:ext cx="1579153" cy="69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lnSpc>
                <a:spcPct val="100000"/>
              </a:lnSpc>
              <a:buClr>
                <a:srgbClr val="0D0D0D"/>
              </a:buClr>
              <a:buSzPts val="2000"/>
              <a:buFont typeface="Raleway"/>
              <a:buNone/>
            </a:pPr>
            <a:r>
              <a:rPr lang="it-IT" sz="1600" dirty="0">
                <a:latin typeface="Raleway"/>
                <a:ea typeface="Raleway"/>
                <a:cs typeface="Raleway"/>
                <a:sym typeface="Raleway"/>
              </a:rPr>
              <a:t>Committenza</a:t>
            </a:r>
          </a:p>
          <a:p>
            <a:pPr>
              <a:lnSpc>
                <a:spcPct val="100000"/>
              </a:lnSpc>
              <a:buClr>
                <a:srgbClr val="0D0D0D"/>
              </a:buClr>
              <a:buSzPts val="2000"/>
              <a:buFont typeface="Raleway"/>
              <a:buNone/>
            </a:pPr>
            <a:r>
              <a:rPr lang="it-IT" sz="1200" b="1" dirty="0">
                <a:latin typeface="Raleway"/>
                <a:sym typeface="Raleway"/>
              </a:rPr>
              <a:t>Regione Sardegna</a:t>
            </a:r>
            <a:endParaRPr lang="it-IT" sz="1200" b="1" dirty="0"/>
          </a:p>
        </p:txBody>
      </p:sp>
      <p:sp>
        <p:nvSpPr>
          <p:cNvPr id="115" name="Google Shape;135;p19"/>
          <p:cNvSpPr txBox="1">
            <a:spLocks/>
          </p:cNvSpPr>
          <p:nvPr/>
        </p:nvSpPr>
        <p:spPr>
          <a:xfrm>
            <a:off x="4455390" y="2143118"/>
            <a:ext cx="1661268" cy="82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0" i="0" u="none" strike="noStrike" cap="none">
                <a:solidFill>
                  <a:srgbClr val="0D0D0D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lnSpc>
                <a:spcPct val="100000"/>
              </a:lnSpc>
              <a:buClr>
                <a:srgbClr val="0D0D0D"/>
              </a:buClr>
              <a:buSzPts val="2000"/>
              <a:buFont typeface="Raleway"/>
              <a:buNone/>
            </a:pPr>
            <a:r>
              <a:rPr lang="it-IT" sz="1600" dirty="0">
                <a:latin typeface="Raleway"/>
                <a:ea typeface="Raleway"/>
                <a:cs typeface="Raleway"/>
                <a:sym typeface="Raleway"/>
              </a:rPr>
              <a:t>Organizzazione</a:t>
            </a:r>
          </a:p>
          <a:p>
            <a:pPr>
              <a:lnSpc>
                <a:spcPct val="100000"/>
              </a:lnSpc>
              <a:buClr>
                <a:srgbClr val="0D0D0D"/>
              </a:buClr>
              <a:buSzPts val="2000"/>
            </a:pPr>
            <a:r>
              <a:rPr lang="it-IT" sz="1200" b="1" dirty="0" err="1">
                <a:latin typeface="Raleway"/>
                <a:sym typeface="Raleway"/>
              </a:rPr>
              <a:t>FormezPA</a:t>
            </a:r>
            <a:endParaRPr lang="it-IT" sz="1200" b="1" dirty="0">
              <a:latin typeface="Raleway"/>
            </a:endParaRPr>
          </a:p>
        </p:txBody>
      </p:sp>
      <p:sp>
        <p:nvSpPr>
          <p:cNvPr id="118" name="Rettangolo arrotondato 117"/>
          <p:cNvSpPr/>
          <p:nvPr/>
        </p:nvSpPr>
        <p:spPr>
          <a:xfrm>
            <a:off x="2416321" y="1522276"/>
            <a:ext cx="819839" cy="520598"/>
          </a:xfrm>
          <a:prstGeom prst="roundRect">
            <a:avLst>
              <a:gd name="adj" fmla="val 10000"/>
            </a:avLst>
          </a:prstGeom>
          <a:solidFill>
            <a:srgbClr val="FF9966">
              <a:alpha val="52157"/>
            </a:srgbClr>
          </a:solidFill>
          <a:ln>
            <a:solidFill>
              <a:srgbClr val="FF66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3" name="Gruppo 112"/>
          <p:cNvGrpSpPr/>
          <p:nvPr/>
        </p:nvGrpSpPr>
        <p:grpSpPr>
          <a:xfrm>
            <a:off x="2505115" y="1620529"/>
            <a:ext cx="819839" cy="520598"/>
            <a:chOff x="2622240" y="1759638"/>
            <a:chExt cx="819839" cy="520598"/>
          </a:xfrm>
          <a:solidFill>
            <a:srgbClr val="FFFFFF"/>
          </a:solidFill>
        </p:grpSpPr>
        <p:sp>
          <p:nvSpPr>
            <p:cNvPr id="114" name="Rettangolo arrotondato 113"/>
            <p:cNvSpPr/>
            <p:nvPr/>
          </p:nvSpPr>
          <p:spPr>
            <a:xfrm>
              <a:off x="2622240" y="1759638"/>
              <a:ext cx="819839" cy="52059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6" name="Rettangolo 115"/>
            <p:cNvSpPr/>
            <p:nvPr/>
          </p:nvSpPr>
          <p:spPr>
            <a:xfrm>
              <a:off x="2637488" y="1774886"/>
              <a:ext cx="789343" cy="490102"/>
            </a:xfrm>
            <a:prstGeom prst="rect">
              <a:avLst/>
            </a:prstGeom>
            <a:grpFill/>
            <a:ln>
              <a:solidFill>
                <a:srgbClr val="FF66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" kern="1200" dirty="0"/>
                <a:t>RUP</a:t>
              </a:r>
            </a:p>
          </p:txBody>
        </p:sp>
      </p:grpSp>
      <p:sp>
        <p:nvSpPr>
          <p:cNvPr id="127" name="CasellaDiTesto 126">
            <a:extLst>
              <a:ext uri="{FF2B5EF4-FFF2-40B4-BE49-F238E27FC236}">
                <a16:creationId xmlns="" xmlns:a16="http://schemas.microsoft.com/office/drawing/2014/main" id="{B133D053-77BD-447B-AFFE-C4B5EDF72513}"/>
              </a:ext>
            </a:extLst>
          </p:cNvPr>
          <p:cNvSpPr txBox="1"/>
          <p:nvPr/>
        </p:nvSpPr>
        <p:spPr>
          <a:xfrm>
            <a:off x="6324266" y="3599336"/>
            <a:ext cx="65229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600" kern="1200" dirty="0"/>
              <a:t>Tutor NUOT, SS, OR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="" xmlns:a16="http://schemas.microsoft.com/office/drawing/2014/main" id="{67179B1C-38A2-42AB-B237-C01B41F191F6}"/>
              </a:ext>
            </a:extLst>
          </p:cNvPr>
          <p:cNvSpPr txBox="1"/>
          <p:nvPr/>
        </p:nvSpPr>
        <p:spPr>
          <a:xfrm>
            <a:off x="4791722" y="4774404"/>
            <a:ext cx="832958" cy="17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600" kern="1200" dirty="0"/>
              <a:t>Segreteria</a:t>
            </a:r>
          </a:p>
        </p:txBody>
      </p:sp>
    </p:spTree>
    <p:extLst>
      <p:ext uri="{BB962C8B-B14F-4D97-AF65-F5344CB8AC3E}">
        <p14:creationId xmlns:p14="http://schemas.microsoft.com/office/powerpoint/2010/main" val="10008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7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807918"/>
            <a:ext cx="2665217" cy="170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7544" y="1196752"/>
            <a:ext cx="808921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latin typeface="Raleway" charset="0"/>
              </a:rPr>
              <a:t>Destinatari</a:t>
            </a:r>
            <a:r>
              <a:rPr lang="it-IT" sz="1600" dirty="0">
                <a:latin typeface="Raleway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Tecnici degli </a:t>
            </a:r>
            <a:r>
              <a:rPr lang="it-IT" sz="1600" dirty="0" err="1">
                <a:latin typeface="Raleway" charset="0"/>
              </a:rPr>
              <a:t>EE.LL</a:t>
            </a:r>
            <a:r>
              <a:rPr lang="it-IT" sz="1600" dirty="0">
                <a:latin typeface="Raleway" charset="0"/>
              </a:rPr>
              <a:t>., tecnici della Regione Sardegna, tecnici delle agenzie e degli Enti strumentali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Tecnici del </a:t>
            </a:r>
            <a:r>
              <a:rPr lang="it-IT" sz="1600" dirty="0" err="1">
                <a:latin typeface="Raleway" charset="0"/>
              </a:rPr>
              <a:t>Mibac</a:t>
            </a:r>
            <a:r>
              <a:rPr lang="it-IT" sz="1600" dirty="0">
                <a:latin typeface="Raleway" charset="0"/>
              </a:rPr>
              <a:t> e delle  Soprintendenze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Liberi professionisti</a:t>
            </a:r>
          </a:p>
          <a:p>
            <a:endParaRPr lang="it-IT" sz="1600" b="1" dirty="0">
              <a:latin typeface="Raleway" charset="0"/>
            </a:endParaRPr>
          </a:p>
          <a:p>
            <a:r>
              <a:rPr lang="it-IT" sz="1600" b="1" dirty="0">
                <a:latin typeface="Raleway" charset="0"/>
              </a:rPr>
              <a:t>Contenuti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Il percorso di apprendimento, legandolo ai principali </a:t>
            </a:r>
          </a:p>
          <a:p>
            <a:pPr marL="266700" lvl="0"/>
            <a:r>
              <a:rPr lang="it-IT" sz="1600" dirty="0">
                <a:latin typeface="Raleway" charset="0"/>
              </a:rPr>
              <a:t>processi di lavoro riguardano il paesaggio: </a:t>
            </a:r>
          </a:p>
          <a:p>
            <a:pPr marL="911225" lvl="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latin typeface="Raleway" charset="0"/>
              </a:rPr>
              <a:t>analisi, pianificazione</a:t>
            </a:r>
          </a:p>
          <a:p>
            <a:pPr marL="911225" lvl="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latin typeface="Raleway" charset="0"/>
              </a:rPr>
              <a:t>progettazione</a:t>
            </a:r>
          </a:p>
          <a:p>
            <a:pPr marL="911225" lvl="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latin typeface="Raleway" charset="0"/>
              </a:rPr>
              <a:t>valutazione e gestione  del paesaggio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Trattare i temi per </a:t>
            </a:r>
            <a:r>
              <a:rPr lang="it-IT" sz="1600" b="1" dirty="0">
                <a:latin typeface="Raleway" charset="0"/>
              </a:rPr>
              <a:t>aree di contenuto: </a:t>
            </a:r>
          </a:p>
          <a:p>
            <a:pPr marL="274638" lvl="2">
              <a:spcBef>
                <a:spcPts val="600"/>
              </a:spcBef>
            </a:pPr>
            <a:r>
              <a:rPr lang="x-none" sz="1600" dirty="0">
                <a:latin typeface="Raleway" charset="0"/>
              </a:rPr>
              <a:t>Scienze della terra</a:t>
            </a:r>
            <a:r>
              <a:rPr lang="it-IT" sz="1600" dirty="0">
                <a:latin typeface="Raleway" charset="0"/>
              </a:rPr>
              <a:t>, Storia e Antropologia cultura, Apparati giuridico-normativi, Pianificazione paesaggistica e governo del territorio, Progettazione del e nel  paesaggio, Sviluppo sostenibile e cambiamenti climatici. Economia e politiche del paesaggio, Strumenti e processi di valutazione del paesaggio, Competenze manageriali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i="1" dirty="0"/>
          </a:p>
        </p:txBody>
      </p:sp>
      <p:sp>
        <p:nvSpPr>
          <p:cNvPr id="4" name="Rettangolo 3"/>
          <p:cNvSpPr/>
          <p:nvPr/>
        </p:nvSpPr>
        <p:spPr>
          <a:xfrm>
            <a:off x="5011668" y="410411"/>
            <a:ext cx="3545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32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CHI, COSA</a:t>
            </a:r>
          </a:p>
        </p:txBody>
      </p:sp>
    </p:spTree>
    <p:extLst>
      <p:ext uri="{BB962C8B-B14F-4D97-AF65-F5344CB8AC3E}">
        <p14:creationId xmlns:p14="http://schemas.microsoft.com/office/powerpoint/2010/main" val="24442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0766" y="1022986"/>
            <a:ext cx="78207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latin typeface="Raleway" charset="0"/>
              </a:rPr>
              <a:t>Un progetto, tre sotto-progetti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3 fasi di apprendimento auto-consistenti, attuate tramite </a:t>
            </a:r>
            <a:r>
              <a:rPr lang="it-IT" sz="1600" b="1" dirty="0">
                <a:latin typeface="Raleway" charset="0"/>
              </a:rPr>
              <a:t>Progetti Didattici Finalizzati </a:t>
            </a:r>
            <a:r>
              <a:rPr lang="it-IT" sz="1600" dirty="0">
                <a:latin typeface="Raleway" charset="0"/>
              </a:rPr>
              <a:t>con una struttura simile, obiettivi concatenati e valutazioni finali per ciascuno.</a:t>
            </a:r>
          </a:p>
          <a:p>
            <a:pPr lvl="0"/>
            <a:r>
              <a:rPr lang="it-IT" sz="1600" b="1" dirty="0">
                <a:latin typeface="Raleway" charset="0"/>
              </a:rPr>
              <a:t>Un progetto generativo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Le esercitazioni, i laboratori, i lavori di gruppo, forniranno materiali e informazioni utili alla pianificazione, progettazione e gestione di future attività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1600" dirty="0">
                <a:latin typeface="Raleway" charset="0"/>
              </a:rPr>
              <a:t>I materiali raccolti, riadattati, o realizzati ex novo avranno un’alta riutilizzabilità , ampliando l’efficacia dell’intervento  e diffondendo il portato tecnico e culturale della formazione</a:t>
            </a:r>
          </a:p>
          <a:p>
            <a:pPr lvl="0"/>
            <a:r>
              <a:rPr lang="it-IT" sz="1600" b="1" dirty="0">
                <a:latin typeface="Raleway" charset="0"/>
              </a:rPr>
              <a:t>Un’opportunità e un impegno per tutti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In accordo con gli Ordini Professionali si potranno attribuire alla partecipazione  al corso e ai Think Tank crediti formativi professionali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Il percorso è gratuito ma subordinato alla frequenza di non meno dell’80% dei momenti didattici.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Raleway" charset="0"/>
              </a:rPr>
              <a:t>Chi si iscrive e poi abbandona, o non completa il minimo, probabilmente leva un’opportunità a qualche altro collega</a:t>
            </a:r>
            <a:r>
              <a:rPr lang="it-IT" sz="1600" dirty="0">
                <a:latin typeface="Raleway" charset="0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60816" y="418605"/>
            <a:ext cx="3219460" cy="573361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32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I criteri</a:t>
            </a:r>
          </a:p>
        </p:txBody>
      </p:sp>
    </p:spTree>
    <p:extLst>
      <p:ext uri="{BB962C8B-B14F-4D97-AF65-F5344CB8AC3E}">
        <p14:creationId xmlns:p14="http://schemas.microsoft.com/office/powerpoint/2010/main" val="9026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39952" y="393869"/>
            <a:ext cx="4052292" cy="573361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32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CARATTERISTICHE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5046" y="1196752"/>
            <a:ext cx="813542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Raleway" charset="0"/>
              </a:rPr>
              <a:t>Indicatori: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Raleway" charset="0"/>
              </a:rPr>
              <a:t>500 </a:t>
            </a:r>
            <a:r>
              <a:rPr lang="it-IT" sz="1600" b="1" dirty="0">
                <a:latin typeface="Raleway" charset="0"/>
              </a:rPr>
              <a:t>persone </a:t>
            </a:r>
            <a:r>
              <a:rPr lang="it-IT" sz="1600" dirty="0">
                <a:latin typeface="Raleway" charset="0"/>
              </a:rPr>
              <a:t>da formare (EE.LL., Sistema Regione, Soprintendenza, Liberi professionisti)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Raleway" charset="0"/>
              </a:rPr>
              <a:t>massimo </a:t>
            </a:r>
            <a:r>
              <a:rPr lang="it-IT" sz="1600" b="1" dirty="0">
                <a:latin typeface="Raleway" charset="0"/>
              </a:rPr>
              <a:t>30 partecipanti </a:t>
            </a:r>
            <a:r>
              <a:rPr lang="it-IT" sz="1600" dirty="0">
                <a:latin typeface="Raleway" charset="0"/>
              </a:rPr>
              <a:t>per ciascuna edizione, con la possibilità di svolgere alcuni momenti (webinar  o laboratorio unendo due corsi)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Raleway" charset="0"/>
              </a:rPr>
              <a:t>5 sedi </a:t>
            </a:r>
            <a:r>
              <a:rPr lang="it-IT" sz="1600" dirty="0">
                <a:latin typeface="Raleway" charset="0"/>
              </a:rPr>
              <a:t>di lavoro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Raleway" charset="0"/>
              </a:rPr>
              <a:t>68,5 h in presenza </a:t>
            </a:r>
            <a:r>
              <a:rPr lang="it-IT" sz="1600" dirty="0">
                <a:latin typeface="Raleway" charset="0"/>
              </a:rPr>
              <a:t>(lezioni, lavori di gruppo, simulazioni, tre giornate sul campo,…)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Raleway" charset="0"/>
              </a:rPr>
              <a:t>61,5 h a distanza </a:t>
            </a:r>
            <a:r>
              <a:rPr lang="it-IT" sz="1600" dirty="0">
                <a:latin typeface="Raleway" charset="0"/>
              </a:rPr>
              <a:t>(integrate alle attività in presenza) con  modalità e-learning (webinar, video-lezioni, filmati didattici,  esercitazioni on line, studio individuale on line , test e verifiche…)</a:t>
            </a:r>
          </a:p>
          <a:p>
            <a:pPr marL="0" lvl="1"/>
            <a:endParaRPr lang="it-IT" sz="1600" dirty="0">
              <a:latin typeface="Raleway" charset="0"/>
            </a:endParaRPr>
          </a:p>
          <a:p>
            <a:pPr marL="0" lvl="1"/>
            <a:r>
              <a:rPr lang="it-IT" sz="1600" dirty="0">
                <a:latin typeface="Raleway" charset="0"/>
              </a:rPr>
              <a:t>Ed inoltre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Raleway" charset="0"/>
              </a:rPr>
              <a:t>5 Think Tank </a:t>
            </a:r>
            <a:r>
              <a:rPr lang="it-IT" sz="1600" dirty="0">
                <a:latin typeface="Raleway" charset="0"/>
              </a:rPr>
              <a:t>tematici di confronto e discussione, anche con esperti internazionali, riguardanti aspetti complessi sul paesaggio e sull’uso del territorio da realizzare in altre 5 sedi regionali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it-IT" sz="1600" b="1" dirty="0">
              <a:latin typeface="Raleway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it-IT" sz="1600" b="1" dirty="0"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07904" y="476672"/>
            <a:ext cx="5768070" cy="450250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dirty="0">
                <a:solidFill>
                  <a:prstClr val="black"/>
                </a:solidFill>
                <a:latin typeface="Raleway" charset="0"/>
                <a:ea typeface="+mj-ea"/>
                <a:cs typeface="+mj-cs"/>
              </a:rPr>
              <a:t>Schema del corso PRODIF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="" xmlns:a16="http://schemas.microsoft.com/office/drawing/2014/main" id="{49E2B5A8-39D8-4DEB-AD88-D0A35A658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495239"/>
              </p:ext>
            </p:extLst>
          </p:nvPr>
        </p:nvGraphicFramePr>
        <p:xfrm>
          <a:off x="398463" y="1312863"/>
          <a:ext cx="8597900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5" imgW="9085367" imgH="5250688" progId="Word.Document.12">
                  <p:embed/>
                </p:oleObj>
              </mc:Choice>
              <mc:Fallback>
                <p:oleObj name="Document" r:id="rId5" imgW="9085367" imgH="5250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463" y="1312863"/>
                        <a:ext cx="8597900" cy="497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3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Integrale">
  <a:themeElements>
    <a:clrScheme name="Integral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e">
  <a:themeElements>
    <a:clrScheme name="Integral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grale">
  <a:themeElements>
    <a:clrScheme name="Integral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Integrale">
  <a:themeElements>
    <a:clrScheme name="Integral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Integrale">
  <a:themeElements>
    <a:clrScheme name="Integral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979</Words>
  <Application>Microsoft Office PowerPoint</Application>
  <PresentationFormat>Presentazione su schermo (4:3)</PresentationFormat>
  <Paragraphs>138</Paragraphs>
  <Slides>12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Arial</vt:lpstr>
      <vt:lpstr>Raleway</vt:lpstr>
      <vt:lpstr>Calibri</vt:lpstr>
      <vt:lpstr>Noto Sans Symbols</vt:lpstr>
      <vt:lpstr>Questrial</vt:lpstr>
      <vt:lpstr>3_Integrale</vt:lpstr>
      <vt:lpstr>Integrale</vt:lpstr>
      <vt:lpstr>1_Integrale</vt:lpstr>
      <vt:lpstr>2_Integrale</vt:lpstr>
      <vt:lpstr>5_Integrale</vt:lpstr>
      <vt:lpstr>Document</vt:lpstr>
      <vt:lpstr>PERCORSI FORMATIVI SENSO, PROGRAMMA, ORGANIZZAZIONE</vt:lpstr>
      <vt:lpstr>Presentazione standard di PowerPoint</vt:lpstr>
      <vt:lpstr>Presentazione standard di PowerPoint</vt:lpstr>
      <vt:lpstr>Presentazione standard di PowerPoint</vt:lpstr>
      <vt:lpstr>ORGANIGRAMMA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Ulteriori criteri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INTERVENTO/PRESENTAZIONE</dc:title>
  <dc:creator>Costanza Cuncu</dc:creator>
  <cp:lastModifiedBy>Antonella</cp:lastModifiedBy>
  <cp:revision>49</cp:revision>
  <dcterms:modified xsi:type="dcterms:W3CDTF">2020-10-14T12:04:11Z</dcterms:modified>
</cp:coreProperties>
</file>