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4"/>
  </p:sldMasterIdLst>
  <p:notesMasterIdLst>
    <p:notesMasterId r:id="rId64"/>
  </p:notesMasterIdLst>
  <p:handoutMasterIdLst>
    <p:handoutMasterId r:id="rId65"/>
  </p:handoutMasterIdLst>
  <p:sldIdLst>
    <p:sldId id="608" r:id="rId5"/>
    <p:sldId id="425" r:id="rId6"/>
    <p:sldId id="258" r:id="rId7"/>
    <p:sldId id="612" r:id="rId8"/>
    <p:sldId id="260" r:id="rId9"/>
    <p:sldId id="259" r:id="rId10"/>
    <p:sldId id="510" r:id="rId11"/>
    <p:sldId id="511" r:id="rId12"/>
    <p:sldId id="376" r:id="rId13"/>
    <p:sldId id="264" r:id="rId14"/>
    <p:sldId id="272" r:id="rId15"/>
    <p:sldId id="273" r:id="rId16"/>
    <p:sldId id="630" r:id="rId17"/>
    <p:sldId id="271" r:id="rId18"/>
    <p:sldId id="287" r:id="rId19"/>
    <p:sldId id="302" r:id="rId20"/>
    <p:sldId id="303" r:id="rId21"/>
    <p:sldId id="631" r:id="rId22"/>
    <p:sldId id="628" r:id="rId23"/>
    <p:sldId id="639" r:id="rId24"/>
    <p:sldId id="633" r:id="rId25"/>
    <p:sldId id="635" r:id="rId26"/>
    <p:sldId id="627" r:id="rId27"/>
    <p:sldId id="647" r:id="rId28"/>
    <p:sldId id="636" r:id="rId29"/>
    <p:sldId id="619" r:id="rId30"/>
    <p:sldId id="618" r:id="rId31"/>
    <p:sldId id="623" r:id="rId32"/>
    <p:sldId id="634" r:id="rId33"/>
    <p:sldId id="648" r:id="rId34"/>
    <p:sldId id="620" r:id="rId35"/>
    <p:sldId id="621" r:id="rId36"/>
    <p:sldId id="622" r:id="rId37"/>
    <p:sldId id="624" r:id="rId38"/>
    <p:sldId id="625" r:id="rId39"/>
    <p:sldId id="637" r:id="rId40"/>
    <p:sldId id="626" r:id="rId41"/>
    <p:sldId id="610" r:id="rId42"/>
    <p:sldId id="615" r:id="rId43"/>
    <p:sldId id="598" r:id="rId44"/>
    <p:sldId id="616" r:id="rId45"/>
    <p:sldId id="617" r:id="rId46"/>
    <p:sldId id="445" r:id="rId47"/>
    <p:sldId id="638" r:id="rId48"/>
    <p:sldId id="632" r:id="rId49"/>
    <p:sldId id="589" r:id="rId50"/>
    <p:sldId id="450" r:id="rId51"/>
    <p:sldId id="629" r:id="rId52"/>
    <p:sldId id="446" r:id="rId53"/>
    <p:sldId id="447" r:id="rId54"/>
    <p:sldId id="640" r:id="rId55"/>
    <p:sldId id="641" r:id="rId56"/>
    <p:sldId id="642" r:id="rId57"/>
    <p:sldId id="643" r:id="rId58"/>
    <p:sldId id="644" r:id="rId59"/>
    <p:sldId id="645" r:id="rId60"/>
    <p:sldId id="646" r:id="rId61"/>
    <p:sldId id="335" r:id="rId62"/>
    <p:sldId id="420" r:id="rId63"/>
  </p:sldIdLst>
  <p:sldSz cx="9144000" cy="6858000" type="screen4x3"/>
  <p:notesSz cx="6797675" cy="9926638"/>
  <p:defaultTextStyle>
    <a:defPPr>
      <a:defRPr lang="en-GB"/>
    </a:defPPr>
    <a:lvl1pPr algn="l" defTabSz="447675" rtl="0" eaLnBrk="0" fontAlgn="base" hangingPunct="0">
      <a:spcBef>
        <a:spcPct val="0"/>
      </a:spcBef>
      <a:spcAft>
        <a:spcPct val="0"/>
      </a:spcAft>
      <a:defRPr sz="2000" kern="1200">
        <a:solidFill>
          <a:srgbClr val="000000"/>
        </a:solidFill>
        <a:latin typeface="Calibri" panose="020F0502020204030204" pitchFamily="34" charset="0"/>
        <a:ea typeface="+mn-ea"/>
        <a:cs typeface="Arial" panose="020B0604020202020204" pitchFamily="34" charset="0"/>
      </a:defRPr>
    </a:lvl1pPr>
    <a:lvl2pPr marL="741363" indent="-284163" algn="l" defTabSz="447675" rtl="0" eaLnBrk="0" fontAlgn="base" hangingPunct="0">
      <a:spcBef>
        <a:spcPct val="0"/>
      </a:spcBef>
      <a:spcAft>
        <a:spcPct val="0"/>
      </a:spcAft>
      <a:defRPr sz="2000" kern="1200">
        <a:solidFill>
          <a:srgbClr val="000000"/>
        </a:solidFill>
        <a:latin typeface="Calibri" panose="020F0502020204030204" pitchFamily="34" charset="0"/>
        <a:ea typeface="+mn-ea"/>
        <a:cs typeface="Arial" panose="020B0604020202020204" pitchFamily="34" charset="0"/>
      </a:defRPr>
    </a:lvl2pPr>
    <a:lvl3pPr marL="1141413" indent="-227013" algn="l" defTabSz="447675" rtl="0" eaLnBrk="0" fontAlgn="base" hangingPunct="0">
      <a:spcBef>
        <a:spcPct val="0"/>
      </a:spcBef>
      <a:spcAft>
        <a:spcPct val="0"/>
      </a:spcAft>
      <a:defRPr sz="2000" kern="1200">
        <a:solidFill>
          <a:srgbClr val="000000"/>
        </a:solidFill>
        <a:latin typeface="Calibri" panose="020F0502020204030204" pitchFamily="34" charset="0"/>
        <a:ea typeface="+mn-ea"/>
        <a:cs typeface="Arial" panose="020B0604020202020204" pitchFamily="34" charset="0"/>
      </a:defRPr>
    </a:lvl3pPr>
    <a:lvl4pPr marL="1598613" indent="-227013" algn="l" defTabSz="447675" rtl="0" eaLnBrk="0" fontAlgn="base" hangingPunct="0">
      <a:spcBef>
        <a:spcPct val="0"/>
      </a:spcBef>
      <a:spcAft>
        <a:spcPct val="0"/>
      </a:spcAft>
      <a:defRPr sz="2000" kern="1200">
        <a:solidFill>
          <a:srgbClr val="000000"/>
        </a:solidFill>
        <a:latin typeface="Calibri" panose="020F0502020204030204" pitchFamily="34" charset="0"/>
        <a:ea typeface="+mn-ea"/>
        <a:cs typeface="Arial" panose="020B0604020202020204" pitchFamily="34" charset="0"/>
      </a:defRPr>
    </a:lvl4pPr>
    <a:lvl5pPr marL="2055813" indent="-227013" algn="l" defTabSz="447675" rtl="0" eaLnBrk="0" fontAlgn="base" hangingPunct="0">
      <a:spcBef>
        <a:spcPct val="0"/>
      </a:spcBef>
      <a:spcAft>
        <a:spcPct val="0"/>
      </a:spcAft>
      <a:defRPr sz="2000" kern="1200">
        <a:solidFill>
          <a:srgbClr val="000000"/>
        </a:solidFill>
        <a:latin typeface="Calibri" panose="020F0502020204030204" pitchFamily="34" charset="0"/>
        <a:ea typeface="+mn-ea"/>
        <a:cs typeface="Arial" panose="020B0604020202020204" pitchFamily="34" charset="0"/>
      </a:defRPr>
    </a:lvl5pPr>
    <a:lvl6pPr marL="2286000" algn="l" defTabSz="914400" rtl="0" eaLnBrk="1" latinLnBrk="0" hangingPunct="1">
      <a:defRPr sz="2000" kern="1200">
        <a:solidFill>
          <a:srgbClr val="000000"/>
        </a:solidFill>
        <a:latin typeface="Calibri" panose="020F0502020204030204" pitchFamily="34" charset="0"/>
        <a:ea typeface="+mn-ea"/>
        <a:cs typeface="Arial" panose="020B0604020202020204" pitchFamily="34" charset="0"/>
      </a:defRPr>
    </a:lvl6pPr>
    <a:lvl7pPr marL="2743200" algn="l" defTabSz="914400" rtl="0" eaLnBrk="1" latinLnBrk="0" hangingPunct="1">
      <a:defRPr sz="2000" kern="1200">
        <a:solidFill>
          <a:srgbClr val="000000"/>
        </a:solidFill>
        <a:latin typeface="Calibri" panose="020F0502020204030204" pitchFamily="34" charset="0"/>
        <a:ea typeface="+mn-ea"/>
        <a:cs typeface="Arial" panose="020B0604020202020204" pitchFamily="34" charset="0"/>
      </a:defRPr>
    </a:lvl7pPr>
    <a:lvl8pPr marL="3200400" algn="l" defTabSz="914400" rtl="0" eaLnBrk="1" latinLnBrk="0" hangingPunct="1">
      <a:defRPr sz="2000" kern="1200">
        <a:solidFill>
          <a:srgbClr val="000000"/>
        </a:solidFill>
        <a:latin typeface="Calibri" panose="020F0502020204030204" pitchFamily="34" charset="0"/>
        <a:ea typeface="+mn-ea"/>
        <a:cs typeface="Arial" panose="020B0604020202020204" pitchFamily="34" charset="0"/>
      </a:defRPr>
    </a:lvl8pPr>
    <a:lvl9pPr marL="3657600" algn="l" defTabSz="914400" rtl="0" eaLnBrk="1" latinLnBrk="0" hangingPunct="1">
      <a:defRPr sz="2000" kern="1200">
        <a:solidFill>
          <a:srgbClr val="000000"/>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1">
          <p15:clr>
            <a:srgbClr val="A4A3A4"/>
          </p15:clr>
        </p15:guide>
        <p15:guide id="2" pos="216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6699FF"/>
    <a:srgbClr val="3399FF"/>
    <a:srgbClr val="CC0000"/>
    <a:srgbClr val="FF0000"/>
    <a:srgbClr val="FFCCCC"/>
    <a:srgbClr val="006C3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0097" autoAdjust="0"/>
  </p:normalViewPr>
  <p:slideViewPr>
    <p:cSldViewPr>
      <p:cViewPr varScale="1">
        <p:scale>
          <a:sx n="68" d="100"/>
          <a:sy n="68" d="100"/>
        </p:scale>
        <p:origin x="1264" y="56"/>
      </p:cViewPr>
      <p:guideLst>
        <p:guide orient="horz" pos="2160"/>
        <p:guide pos="2880"/>
      </p:guideLst>
    </p:cSldViewPr>
  </p:slideViewPr>
  <p:outlineViewPr>
    <p:cViewPr varScale="1">
      <p:scale>
        <a:sx n="170" d="200"/>
        <a:sy n="170" d="200"/>
      </p:scale>
      <p:origin x="120" y="1458"/>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9" d="100"/>
          <a:sy n="59" d="100"/>
        </p:scale>
        <p:origin x="-1752" y="-72"/>
      </p:cViewPr>
      <p:guideLst>
        <p:guide orient="horz" pos="2881"/>
        <p:guide pos="216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slide" Target="slides/slide59.xml"/><Relationship Id="rId68"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61" Type="http://schemas.openxmlformats.org/officeDocument/2006/relationships/slide" Target="slides/slide57.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notesMaster" Target="notesMasters/notesMaster1.xml"/><Relationship Id="rId69" Type="http://schemas.openxmlformats.org/officeDocument/2006/relationships/tableStyles" Target="tableStyle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viewProps" Target="viewProp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s>
</file>

<file path=ppt/diagrams/_rels/data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sv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svg"/><Relationship Id="rId4" Type="http://schemas.openxmlformats.org/officeDocument/2006/relationships/image" Target="../media/image6.svg"/><Relationship Id="rId9" Type="http://schemas.openxmlformats.org/officeDocument/2006/relationships/image" Target="../media/image11.png"/></Relationships>
</file>

<file path=ppt/diagrams/_rels/drawing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sv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svg"/><Relationship Id="rId4" Type="http://schemas.openxmlformats.org/officeDocument/2006/relationships/image" Target="../media/image6.svg"/><Relationship Id="rId9" Type="http://schemas.openxmlformats.org/officeDocument/2006/relationships/image" Target="../media/image11.pn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8908F91-8C63-49C3-A1D2-116365A1493D}"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CA5B07FA-9A37-49EF-B56E-77F755AE52AC}">
      <dgm:prSet/>
      <dgm:spPr/>
      <dgm:t>
        <a:bodyPr/>
        <a:lstStyle/>
        <a:p>
          <a:r>
            <a:rPr lang="it-IT" b="0" i="0" baseline="0"/>
            <a:t>La conservazione</a:t>
          </a:r>
          <a:endParaRPr lang="en-US"/>
        </a:p>
      </dgm:t>
    </dgm:pt>
    <dgm:pt modelId="{10E0A310-76A5-4C8A-B37E-C6EDC1BE61DC}" type="parTrans" cxnId="{3C33A2A0-C7C8-4BAA-955C-90FAD19F60E2}">
      <dgm:prSet/>
      <dgm:spPr/>
      <dgm:t>
        <a:bodyPr/>
        <a:lstStyle/>
        <a:p>
          <a:endParaRPr lang="en-US"/>
        </a:p>
      </dgm:t>
    </dgm:pt>
    <dgm:pt modelId="{E0AE4AF2-D8BE-4CCB-A78C-553A0F513BEE}" type="sibTrans" cxnId="{3C33A2A0-C7C8-4BAA-955C-90FAD19F60E2}">
      <dgm:prSet/>
      <dgm:spPr/>
      <dgm:t>
        <a:bodyPr/>
        <a:lstStyle/>
        <a:p>
          <a:endParaRPr lang="en-US"/>
        </a:p>
      </dgm:t>
    </dgm:pt>
    <dgm:pt modelId="{E5D6A9AE-3F9C-4E5C-BF16-8FD7D7825152}">
      <dgm:prSet/>
      <dgm:spPr/>
      <dgm:t>
        <a:bodyPr/>
        <a:lstStyle/>
        <a:p>
          <a:r>
            <a:rPr lang="it-IT"/>
            <a:t>Quadro normativo</a:t>
          </a:r>
          <a:endParaRPr lang="en-US"/>
        </a:p>
      </dgm:t>
    </dgm:pt>
    <dgm:pt modelId="{F5D23E2F-876A-4BC7-9479-FDBB4ADF1DFC}" type="parTrans" cxnId="{C31F8D52-C039-4A50-AB1D-A0B683F7AC52}">
      <dgm:prSet/>
      <dgm:spPr/>
      <dgm:t>
        <a:bodyPr/>
        <a:lstStyle/>
        <a:p>
          <a:endParaRPr lang="en-US"/>
        </a:p>
      </dgm:t>
    </dgm:pt>
    <dgm:pt modelId="{4DB3AB0E-F6AA-4111-9373-9634E82B5C3B}" type="sibTrans" cxnId="{C31F8D52-C039-4A50-AB1D-A0B683F7AC52}">
      <dgm:prSet/>
      <dgm:spPr/>
      <dgm:t>
        <a:bodyPr/>
        <a:lstStyle/>
        <a:p>
          <a:endParaRPr lang="en-US"/>
        </a:p>
      </dgm:t>
    </dgm:pt>
    <dgm:pt modelId="{9AEDC265-841A-4B0E-A9DA-F88D48D7F4BD}">
      <dgm:prSet/>
      <dgm:spPr/>
      <dgm:t>
        <a:bodyPr/>
        <a:lstStyle/>
        <a:p>
          <a:r>
            <a:rPr lang="it-IT" b="0" i="0" baseline="0"/>
            <a:t>Il manuale di conservazione nella normativa italiana</a:t>
          </a:r>
          <a:endParaRPr lang="en-US"/>
        </a:p>
      </dgm:t>
    </dgm:pt>
    <dgm:pt modelId="{6C61A8D4-DA0D-4D6E-AF87-52323A17156A}" type="parTrans" cxnId="{0CDEDBC1-B7F8-43B3-8E88-071BA133744C}">
      <dgm:prSet/>
      <dgm:spPr/>
      <dgm:t>
        <a:bodyPr/>
        <a:lstStyle/>
        <a:p>
          <a:endParaRPr lang="en-US"/>
        </a:p>
      </dgm:t>
    </dgm:pt>
    <dgm:pt modelId="{6A58185A-12D8-4D90-A0ED-8E9538986DFD}" type="sibTrans" cxnId="{0CDEDBC1-B7F8-43B3-8E88-071BA133744C}">
      <dgm:prSet/>
      <dgm:spPr/>
      <dgm:t>
        <a:bodyPr/>
        <a:lstStyle/>
        <a:p>
          <a:endParaRPr lang="en-US"/>
        </a:p>
      </dgm:t>
    </dgm:pt>
    <dgm:pt modelId="{279EC028-10F9-4412-89E0-3433416A60BB}">
      <dgm:prSet/>
      <dgm:spPr/>
      <dgm:t>
        <a:bodyPr/>
        <a:lstStyle/>
        <a:p>
          <a:r>
            <a:rPr lang="it-IT"/>
            <a:t>Novità introdotte dalle Linee Guida</a:t>
          </a:r>
          <a:endParaRPr lang="en-US"/>
        </a:p>
      </dgm:t>
    </dgm:pt>
    <dgm:pt modelId="{E263702B-01BE-4828-A9DC-DEEF07B1D466}" type="parTrans" cxnId="{D10A4F3B-6DEF-404F-8BF6-F900AF5953FB}">
      <dgm:prSet/>
      <dgm:spPr/>
      <dgm:t>
        <a:bodyPr/>
        <a:lstStyle/>
        <a:p>
          <a:endParaRPr lang="en-US"/>
        </a:p>
      </dgm:t>
    </dgm:pt>
    <dgm:pt modelId="{A056A85C-037E-4789-8B15-FEC330273BAE}" type="sibTrans" cxnId="{D10A4F3B-6DEF-404F-8BF6-F900AF5953FB}">
      <dgm:prSet/>
      <dgm:spPr/>
      <dgm:t>
        <a:bodyPr/>
        <a:lstStyle/>
        <a:p>
          <a:endParaRPr lang="en-US"/>
        </a:p>
      </dgm:t>
    </dgm:pt>
    <dgm:pt modelId="{6C8BCBB4-D0A7-4419-AB3B-CAD8FEFB8378}">
      <dgm:prSet/>
      <dgm:spPr/>
      <dgm:t>
        <a:bodyPr/>
        <a:lstStyle/>
        <a:p>
          <a:r>
            <a:rPr lang="it-IT"/>
            <a:t>Manuali e Piano di conservazione</a:t>
          </a:r>
          <a:endParaRPr lang="en-US"/>
        </a:p>
      </dgm:t>
    </dgm:pt>
    <dgm:pt modelId="{104F8175-6F1D-4A74-B77C-59A59D2DF9A3}" type="parTrans" cxnId="{931F5C01-0458-4C5E-A049-C02874BC7FE0}">
      <dgm:prSet/>
      <dgm:spPr/>
      <dgm:t>
        <a:bodyPr/>
        <a:lstStyle/>
        <a:p>
          <a:endParaRPr lang="en-US"/>
        </a:p>
      </dgm:t>
    </dgm:pt>
    <dgm:pt modelId="{33C1B40B-71D2-4D74-8320-8C7B3DF57B3D}" type="sibTrans" cxnId="{931F5C01-0458-4C5E-A049-C02874BC7FE0}">
      <dgm:prSet/>
      <dgm:spPr/>
      <dgm:t>
        <a:bodyPr/>
        <a:lstStyle/>
        <a:p>
          <a:endParaRPr lang="en-US"/>
        </a:p>
      </dgm:t>
    </dgm:pt>
    <dgm:pt modelId="{C76C8BC3-6FB8-4822-BAE6-BE659630C343}">
      <dgm:prSet/>
      <dgm:spPr/>
      <dgm:t>
        <a:bodyPr/>
        <a:lstStyle/>
        <a:p>
          <a:r>
            <a:rPr lang="it-IT" b="0" i="0" baseline="0"/>
            <a:t>possibili modelli di riferimento</a:t>
          </a:r>
          <a:endParaRPr lang="en-US"/>
        </a:p>
      </dgm:t>
    </dgm:pt>
    <dgm:pt modelId="{619B545C-A230-4EF2-84F6-0A34D6310E97}" type="parTrans" cxnId="{29902B3A-A6A9-4A26-845C-A77F108D1D4F}">
      <dgm:prSet/>
      <dgm:spPr/>
      <dgm:t>
        <a:bodyPr/>
        <a:lstStyle/>
        <a:p>
          <a:endParaRPr lang="en-US"/>
        </a:p>
      </dgm:t>
    </dgm:pt>
    <dgm:pt modelId="{F77CC49B-518F-41FF-983C-E7B1F4D7D4E9}" type="sibTrans" cxnId="{29902B3A-A6A9-4A26-845C-A77F108D1D4F}">
      <dgm:prSet/>
      <dgm:spPr/>
      <dgm:t>
        <a:bodyPr/>
        <a:lstStyle/>
        <a:p>
          <a:endParaRPr lang="en-US"/>
        </a:p>
      </dgm:t>
    </dgm:pt>
    <dgm:pt modelId="{F7C0AC95-0F98-4AE3-85FF-0B4BFB4D8FD0}" type="pres">
      <dgm:prSet presAssocID="{28908F91-8C63-49C3-A1D2-116365A1493D}" presName="root" presStyleCnt="0">
        <dgm:presLayoutVars>
          <dgm:dir/>
          <dgm:resizeHandles val="exact"/>
        </dgm:presLayoutVars>
      </dgm:prSet>
      <dgm:spPr/>
    </dgm:pt>
    <dgm:pt modelId="{0E65DE20-ACAD-4B1D-9C4A-D1185C7A3F6E}" type="pres">
      <dgm:prSet presAssocID="{CA5B07FA-9A37-49EF-B56E-77F755AE52AC}" presName="compNode" presStyleCnt="0"/>
      <dgm:spPr/>
    </dgm:pt>
    <dgm:pt modelId="{EF485CC5-E84B-4C53-8D27-A111990D2E9E}" type="pres">
      <dgm:prSet presAssocID="{CA5B07FA-9A37-49EF-B56E-77F755AE52AC}" presName="bgRect" presStyleLbl="bgShp" presStyleIdx="0" presStyleCnt="6"/>
      <dgm:spPr/>
    </dgm:pt>
    <dgm:pt modelId="{39818C2A-986B-4D77-A7B1-45CE03D560D1}" type="pres">
      <dgm:prSet presAssocID="{CA5B07FA-9A37-49EF-B56E-77F755AE52AC}" presName="iconRect" presStyleLbl="nod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eciduous tree"/>
        </a:ext>
      </dgm:extLst>
    </dgm:pt>
    <dgm:pt modelId="{27F5549F-CB04-49F3-9A65-598B4537CABE}" type="pres">
      <dgm:prSet presAssocID="{CA5B07FA-9A37-49EF-B56E-77F755AE52AC}" presName="spaceRect" presStyleCnt="0"/>
      <dgm:spPr/>
    </dgm:pt>
    <dgm:pt modelId="{5A3F64A3-986A-4772-A389-5F86BF7F10B3}" type="pres">
      <dgm:prSet presAssocID="{CA5B07FA-9A37-49EF-B56E-77F755AE52AC}" presName="parTx" presStyleLbl="revTx" presStyleIdx="0" presStyleCnt="6">
        <dgm:presLayoutVars>
          <dgm:chMax val="0"/>
          <dgm:chPref val="0"/>
        </dgm:presLayoutVars>
      </dgm:prSet>
      <dgm:spPr/>
    </dgm:pt>
    <dgm:pt modelId="{522A7B5E-176A-4D0A-B367-9858AD3D055D}" type="pres">
      <dgm:prSet presAssocID="{E0AE4AF2-D8BE-4CCB-A78C-553A0F513BEE}" presName="sibTrans" presStyleCnt="0"/>
      <dgm:spPr/>
    </dgm:pt>
    <dgm:pt modelId="{D5D94563-783E-4A97-BC3D-10BBBD765BAC}" type="pres">
      <dgm:prSet presAssocID="{E5D6A9AE-3F9C-4E5C-BF16-8FD7D7825152}" presName="compNode" presStyleCnt="0"/>
      <dgm:spPr/>
    </dgm:pt>
    <dgm:pt modelId="{2D9EA0B9-620E-4DA7-AB6C-019686778F41}" type="pres">
      <dgm:prSet presAssocID="{E5D6A9AE-3F9C-4E5C-BF16-8FD7D7825152}" presName="bgRect" presStyleLbl="bgShp" presStyleIdx="1" presStyleCnt="6"/>
      <dgm:spPr/>
    </dgm:pt>
    <dgm:pt modelId="{5D6C0C90-9C38-492F-97D5-751D188EFB3C}" type="pres">
      <dgm:prSet presAssocID="{E5D6A9AE-3F9C-4E5C-BF16-8FD7D7825152}" presName="iconRect" presStyleLbl="nod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egno di spunta"/>
        </a:ext>
      </dgm:extLst>
    </dgm:pt>
    <dgm:pt modelId="{24E31CF1-DAC3-4FA3-9971-295264A34F0C}" type="pres">
      <dgm:prSet presAssocID="{E5D6A9AE-3F9C-4E5C-BF16-8FD7D7825152}" presName="spaceRect" presStyleCnt="0"/>
      <dgm:spPr/>
    </dgm:pt>
    <dgm:pt modelId="{D5FDFC51-C3BC-4E79-ADCF-CEAA93F4F0D9}" type="pres">
      <dgm:prSet presAssocID="{E5D6A9AE-3F9C-4E5C-BF16-8FD7D7825152}" presName="parTx" presStyleLbl="revTx" presStyleIdx="1" presStyleCnt="6">
        <dgm:presLayoutVars>
          <dgm:chMax val="0"/>
          <dgm:chPref val="0"/>
        </dgm:presLayoutVars>
      </dgm:prSet>
      <dgm:spPr/>
    </dgm:pt>
    <dgm:pt modelId="{34B46F51-605A-4DE1-85A5-46782CC49C2E}" type="pres">
      <dgm:prSet presAssocID="{4DB3AB0E-F6AA-4111-9373-9634E82B5C3B}" presName="sibTrans" presStyleCnt="0"/>
      <dgm:spPr/>
    </dgm:pt>
    <dgm:pt modelId="{50A7341B-77E0-4A13-856D-3D75EDB8BB48}" type="pres">
      <dgm:prSet presAssocID="{9AEDC265-841A-4B0E-A9DA-F88D48D7F4BD}" presName="compNode" presStyleCnt="0"/>
      <dgm:spPr/>
    </dgm:pt>
    <dgm:pt modelId="{7F5B384F-8A1B-46DD-8050-2D55DBEFE669}" type="pres">
      <dgm:prSet presAssocID="{9AEDC265-841A-4B0E-A9DA-F88D48D7F4BD}" presName="bgRect" presStyleLbl="bgShp" presStyleIdx="2" presStyleCnt="6"/>
      <dgm:spPr/>
    </dgm:pt>
    <dgm:pt modelId="{A69166EA-7ABD-45B9-BC2A-1563EB1340AB}" type="pres">
      <dgm:prSet presAssocID="{9AEDC265-841A-4B0E-A9DA-F88D48D7F4BD}" presName="iconRect" presStyleLbl="nod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Libri"/>
        </a:ext>
      </dgm:extLst>
    </dgm:pt>
    <dgm:pt modelId="{B3E2A23F-6B13-43B6-AEC7-D6AC8605EE4D}" type="pres">
      <dgm:prSet presAssocID="{9AEDC265-841A-4B0E-A9DA-F88D48D7F4BD}" presName="spaceRect" presStyleCnt="0"/>
      <dgm:spPr/>
    </dgm:pt>
    <dgm:pt modelId="{64B23763-DE25-4761-959D-A4D4FDA7C50C}" type="pres">
      <dgm:prSet presAssocID="{9AEDC265-841A-4B0E-A9DA-F88D48D7F4BD}" presName="parTx" presStyleLbl="revTx" presStyleIdx="2" presStyleCnt="6">
        <dgm:presLayoutVars>
          <dgm:chMax val="0"/>
          <dgm:chPref val="0"/>
        </dgm:presLayoutVars>
      </dgm:prSet>
      <dgm:spPr/>
    </dgm:pt>
    <dgm:pt modelId="{DDEA20E1-1085-486E-AB9F-02BA775C36FD}" type="pres">
      <dgm:prSet presAssocID="{6A58185A-12D8-4D90-A0ED-8E9538986DFD}" presName="sibTrans" presStyleCnt="0"/>
      <dgm:spPr/>
    </dgm:pt>
    <dgm:pt modelId="{11A88F04-9A24-4964-9F32-56FBEF7C74E8}" type="pres">
      <dgm:prSet presAssocID="{279EC028-10F9-4412-89E0-3433416A60BB}" presName="compNode" presStyleCnt="0"/>
      <dgm:spPr/>
    </dgm:pt>
    <dgm:pt modelId="{DD1E3EF1-FCD9-471D-9E5F-9441EA485B67}" type="pres">
      <dgm:prSet presAssocID="{279EC028-10F9-4412-89E0-3433416A60BB}" presName="bgRect" presStyleLbl="bgShp" presStyleIdx="3" presStyleCnt="6"/>
      <dgm:spPr/>
    </dgm:pt>
    <dgm:pt modelId="{C27FD08C-4FDE-465F-8EA2-97ADF71CAA0D}" type="pres">
      <dgm:prSet presAssocID="{279EC028-10F9-4412-89E0-3433416A60BB}" presName="iconRect" presStyleLbl="nod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Play"/>
        </a:ext>
      </dgm:extLst>
    </dgm:pt>
    <dgm:pt modelId="{FD7D3616-5189-4507-AD7D-BA20C5446546}" type="pres">
      <dgm:prSet presAssocID="{279EC028-10F9-4412-89E0-3433416A60BB}" presName="spaceRect" presStyleCnt="0"/>
      <dgm:spPr/>
    </dgm:pt>
    <dgm:pt modelId="{EA6FC3E5-F754-4AB0-B827-E1DDAA701D81}" type="pres">
      <dgm:prSet presAssocID="{279EC028-10F9-4412-89E0-3433416A60BB}" presName="parTx" presStyleLbl="revTx" presStyleIdx="3" presStyleCnt="6">
        <dgm:presLayoutVars>
          <dgm:chMax val="0"/>
          <dgm:chPref val="0"/>
        </dgm:presLayoutVars>
      </dgm:prSet>
      <dgm:spPr/>
    </dgm:pt>
    <dgm:pt modelId="{D5F35D10-9C26-4E38-B327-1796FA0C4C56}" type="pres">
      <dgm:prSet presAssocID="{A056A85C-037E-4789-8B15-FEC330273BAE}" presName="sibTrans" presStyleCnt="0"/>
      <dgm:spPr/>
    </dgm:pt>
    <dgm:pt modelId="{50E2F828-9C12-4529-A3B9-A8BB1D2F5CDB}" type="pres">
      <dgm:prSet presAssocID="{6C8BCBB4-D0A7-4419-AB3B-CAD8FEFB8378}" presName="compNode" presStyleCnt="0"/>
      <dgm:spPr/>
    </dgm:pt>
    <dgm:pt modelId="{819BF783-26DF-4411-8828-CDAEFA05FEFA}" type="pres">
      <dgm:prSet presAssocID="{6C8BCBB4-D0A7-4419-AB3B-CAD8FEFB8378}" presName="bgRect" presStyleLbl="bgShp" presStyleIdx="4" presStyleCnt="6"/>
      <dgm:spPr/>
    </dgm:pt>
    <dgm:pt modelId="{A6A54E8B-CC9F-4E61-93D5-62ECC271D8CD}" type="pres">
      <dgm:prSet presAssocID="{6C8BCBB4-D0A7-4419-AB3B-CAD8FEFB8378}" presName="iconRect" presStyleLbl="node1" presStyleIdx="4"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Pianoforte"/>
        </a:ext>
      </dgm:extLst>
    </dgm:pt>
    <dgm:pt modelId="{15D7C114-0A29-4790-9934-9EB19BBC400D}" type="pres">
      <dgm:prSet presAssocID="{6C8BCBB4-D0A7-4419-AB3B-CAD8FEFB8378}" presName="spaceRect" presStyleCnt="0"/>
      <dgm:spPr/>
    </dgm:pt>
    <dgm:pt modelId="{5638211B-B076-4F9A-A0EE-B54F00633E30}" type="pres">
      <dgm:prSet presAssocID="{6C8BCBB4-D0A7-4419-AB3B-CAD8FEFB8378}" presName="parTx" presStyleLbl="revTx" presStyleIdx="4" presStyleCnt="6">
        <dgm:presLayoutVars>
          <dgm:chMax val="0"/>
          <dgm:chPref val="0"/>
        </dgm:presLayoutVars>
      </dgm:prSet>
      <dgm:spPr/>
    </dgm:pt>
    <dgm:pt modelId="{41D5254D-7658-4A7E-9863-5A0DDC9674FF}" type="pres">
      <dgm:prSet presAssocID="{33C1B40B-71D2-4D74-8320-8C7B3DF57B3D}" presName="sibTrans" presStyleCnt="0"/>
      <dgm:spPr/>
    </dgm:pt>
    <dgm:pt modelId="{23574C7D-1D27-48B3-A1AC-F49F27FD14DF}" type="pres">
      <dgm:prSet presAssocID="{C76C8BC3-6FB8-4822-BAE6-BE659630C343}" presName="compNode" presStyleCnt="0"/>
      <dgm:spPr/>
    </dgm:pt>
    <dgm:pt modelId="{6BEFE4B8-4622-454A-8D96-BCE4E099841B}" type="pres">
      <dgm:prSet presAssocID="{C76C8BC3-6FB8-4822-BAE6-BE659630C343}" presName="bgRect" presStyleLbl="bgShp" presStyleIdx="5" presStyleCnt="6"/>
      <dgm:spPr/>
    </dgm:pt>
    <dgm:pt modelId="{BAAF7788-B27B-4872-82D2-3C5BCA45A4B0}" type="pres">
      <dgm:prSet presAssocID="{C76C8BC3-6FB8-4822-BAE6-BE659630C343}" presName="iconRect" presStyleLbl="node1" presStyleIdx="5" presStyleCnt="6"/>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Documento"/>
        </a:ext>
      </dgm:extLst>
    </dgm:pt>
    <dgm:pt modelId="{ED27EB7B-DC20-43AA-8986-B677D17C7E85}" type="pres">
      <dgm:prSet presAssocID="{C76C8BC3-6FB8-4822-BAE6-BE659630C343}" presName="spaceRect" presStyleCnt="0"/>
      <dgm:spPr/>
    </dgm:pt>
    <dgm:pt modelId="{AD58EF72-797A-473B-9197-49479CD130A8}" type="pres">
      <dgm:prSet presAssocID="{C76C8BC3-6FB8-4822-BAE6-BE659630C343}" presName="parTx" presStyleLbl="revTx" presStyleIdx="5" presStyleCnt="6">
        <dgm:presLayoutVars>
          <dgm:chMax val="0"/>
          <dgm:chPref val="0"/>
        </dgm:presLayoutVars>
      </dgm:prSet>
      <dgm:spPr/>
    </dgm:pt>
  </dgm:ptLst>
  <dgm:cxnLst>
    <dgm:cxn modelId="{931F5C01-0458-4C5E-A049-C02874BC7FE0}" srcId="{28908F91-8C63-49C3-A1D2-116365A1493D}" destId="{6C8BCBB4-D0A7-4419-AB3B-CAD8FEFB8378}" srcOrd="4" destOrd="0" parTransId="{104F8175-6F1D-4A74-B77C-59A59D2DF9A3}" sibTransId="{33C1B40B-71D2-4D74-8320-8C7B3DF57B3D}"/>
    <dgm:cxn modelId="{38449F05-71D9-4CF9-AA16-9E71C3EFE470}" type="presOf" srcId="{279EC028-10F9-4412-89E0-3433416A60BB}" destId="{EA6FC3E5-F754-4AB0-B827-E1DDAA701D81}" srcOrd="0" destOrd="0" presId="urn:microsoft.com/office/officeart/2018/2/layout/IconVerticalSolidList"/>
    <dgm:cxn modelId="{C79CF62C-41F5-4DFB-90F0-C382CB12E626}" type="presOf" srcId="{28908F91-8C63-49C3-A1D2-116365A1493D}" destId="{F7C0AC95-0F98-4AE3-85FF-0B4BFB4D8FD0}" srcOrd="0" destOrd="0" presId="urn:microsoft.com/office/officeart/2018/2/layout/IconVerticalSolidList"/>
    <dgm:cxn modelId="{29902B3A-A6A9-4A26-845C-A77F108D1D4F}" srcId="{28908F91-8C63-49C3-A1D2-116365A1493D}" destId="{C76C8BC3-6FB8-4822-BAE6-BE659630C343}" srcOrd="5" destOrd="0" parTransId="{619B545C-A230-4EF2-84F6-0A34D6310E97}" sibTransId="{F77CC49B-518F-41FF-983C-E7B1F4D7D4E9}"/>
    <dgm:cxn modelId="{D10A4F3B-6DEF-404F-8BF6-F900AF5953FB}" srcId="{28908F91-8C63-49C3-A1D2-116365A1493D}" destId="{279EC028-10F9-4412-89E0-3433416A60BB}" srcOrd="3" destOrd="0" parTransId="{E263702B-01BE-4828-A9DC-DEEF07B1D466}" sibTransId="{A056A85C-037E-4789-8B15-FEC330273BAE}"/>
    <dgm:cxn modelId="{17979B5C-A83B-4F15-B539-C3D9EA705E92}" type="presOf" srcId="{CA5B07FA-9A37-49EF-B56E-77F755AE52AC}" destId="{5A3F64A3-986A-4772-A389-5F86BF7F10B3}" srcOrd="0" destOrd="0" presId="urn:microsoft.com/office/officeart/2018/2/layout/IconVerticalSolidList"/>
    <dgm:cxn modelId="{28455665-4E76-482B-BB34-62E4B5D29E65}" type="presOf" srcId="{C76C8BC3-6FB8-4822-BAE6-BE659630C343}" destId="{AD58EF72-797A-473B-9197-49479CD130A8}" srcOrd="0" destOrd="0" presId="urn:microsoft.com/office/officeart/2018/2/layout/IconVerticalSolidList"/>
    <dgm:cxn modelId="{C31F8D52-C039-4A50-AB1D-A0B683F7AC52}" srcId="{28908F91-8C63-49C3-A1D2-116365A1493D}" destId="{E5D6A9AE-3F9C-4E5C-BF16-8FD7D7825152}" srcOrd="1" destOrd="0" parTransId="{F5D23E2F-876A-4BC7-9479-FDBB4ADF1DFC}" sibTransId="{4DB3AB0E-F6AA-4111-9373-9634E82B5C3B}"/>
    <dgm:cxn modelId="{86E87F78-D210-451E-A575-F381C71024DF}" type="presOf" srcId="{6C8BCBB4-D0A7-4419-AB3B-CAD8FEFB8378}" destId="{5638211B-B076-4F9A-A0EE-B54F00633E30}" srcOrd="0" destOrd="0" presId="urn:microsoft.com/office/officeart/2018/2/layout/IconVerticalSolidList"/>
    <dgm:cxn modelId="{3C33A2A0-C7C8-4BAA-955C-90FAD19F60E2}" srcId="{28908F91-8C63-49C3-A1D2-116365A1493D}" destId="{CA5B07FA-9A37-49EF-B56E-77F755AE52AC}" srcOrd="0" destOrd="0" parTransId="{10E0A310-76A5-4C8A-B37E-C6EDC1BE61DC}" sibTransId="{E0AE4AF2-D8BE-4CCB-A78C-553A0F513BEE}"/>
    <dgm:cxn modelId="{870AEEA1-52DA-445D-B9B1-562BECA32516}" type="presOf" srcId="{E5D6A9AE-3F9C-4E5C-BF16-8FD7D7825152}" destId="{D5FDFC51-C3BC-4E79-ADCF-CEAA93F4F0D9}" srcOrd="0" destOrd="0" presId="urn:microsoft.com/office/officeart/2018/2/layout/IconVerticalSolidList"/>
    <dgm:cxn modelId="{0CDEDBC1-B7F8-43B3-8E88-071BA133744C}" srcId="{28908F91-8C63-49C3-A1D2-116365A1493D}" destId="{9AEDC265-841A-4B0E-A9DA-F88D48D7F4BD}" srcOrd="2" destOrd="0" parTransId="{6C61A8D4-DA0D-4D6E-AF87-52323A17156A}" sibTransId="{6A58185A-12D8-4D90-A0ED-8E9538986DFD}"/>
    <dgm:cxn modelId="{6DC85DCD-CC88-4A95-B20E-C2A203717BEF}" type="presOf" srcId="{9AEDC265-841A-4B0E-A9DA-F88D48D7F4BD}" destId="{64B23763-DE25-4761-959D-A4D4FDA7C50C}" srcOrd="0" destOrd="0" presId="urn:microsoft.com/office/officeart/2018/2/layout/IconVerticalSolidList"/>
    <dgm:cxn modelId="{67A66495-FB03-4807-BAA4-6A0085FF9444}" type="presParOf" srcId="{F7C0AC95-0F98-4AE3-85FF-0B4BFB4D8FD0}" destId="{0E65DE20-ACAD-4B1D-9C4A-D1185C7A3F6E}" srcOrd="0" destOrd="0" presId="urn:microsoft.com/office/officeart/2018/2/layout/IconVerticalSolidList"/>
    <dgm:cxn modelId="{30DDA050-5B73-4C30-A6C0-14F5FD657BF7}" type="presParOf" srcId="{0E65DE20-ACAD-4B1D-9C4A-D1185C7A3F6E}" destId="{EF485CC5-E84B-4C53-8D27-A111990D2E9E}" srcOrd="0" destOrd="0" presId="urn:microsoft.com/office/officeart/2018/2/layout/IconVerticalSolidList"/>
    <dgm:cxn modelId="{4A99E1DA-7563-445E-ABB0-B9C6E608D09E}" type="presParOf" srcId="{0E65DE20-ACAD-4B1D-9C4A-D1185C7A3F6E}" destId="{39818C2A-986B-4D77-A7B1-45CE03D560D1}" srcOrd="1" destOrd="0" presId="urn:microsoft.com/office/officeart/2018/2/layout/IconVerticalSolidList"/>
    <dgm:cxn modelId="{6E15B9BD-CD0F-4971-A8E6-81889FF5FDED}" type="presParOf" srcId="{0E65DE20-ACAD-4B1D-9C4A-D1185C7A3F6E}" destId="{27F5549F-CB04-49F3-9A65-598B4537CABE}" srcOrd="2" destOrd="0" presId="urn:microsoft.com/office/officeart/2018/2/layout/IconVerticalSolidList"/>
    <dgm:cxn modelId="{D2187512-E6B3-4B99-9E6C-8FC89210350B}" type="presParOf" srcId="{0E65DE20-ACAD-4B1D-9C4A-D1185C7A3F6E}" destId="{5A3F64A3-986A-4772-A389-5F86BF7F10B3}" srcOrd="3" destOrd="0" presId="urn:microsoft.com/office/officeart/2018/2/layout/IconVerticalSolidList"/>
    <dgm:cxn modelId="{147FC514-A601-4E94-AEAB-12B2086BE799}" type="presParOf" srcId="{F7C0AC95-0F98-4AE3-85FF-0B4BFB4D8FD0}" destId="{522A7B5E-176A-4D0A-B367-9858AD3D055D}" srcOrd="1" destOrd="0" presId="urn:microsoft.com/office/officeart/2018/2/layout/IconVerticalSolidList"/>
    <dgm:cxn modelId="{38B76652-4C0C-43F0-A31E-731F44630CE8}" type="presParOf" srcId="{F7C0AC95-0F98-4AE3-85FF-0B4BFB4D8FD0}" destId="{D5D94563-783E-4A97-BC3D-10BBBD765BAC}" srcOrd="2" destOrd="0" presId="urn:microsoft.com/office/officeart/2018/2/layout/IconVerticalSolidList"/>
    <dgm:cxn modelId="{3B52BFFA-D969-4FFF-9EF4-3445DAB172D0}" type="presParOf" srcId="{D5D94563-783E-4A97-BC3D-10BBBD765BAC}" destId="{2D9EA0B9-620E-4DA7-AB6C-019686778F41}" srcOrd="0" destOrd="0" presId="urn:microsoft.com/office/officeart/2018/2/layout/IconVerticalSolidList"/>
    <dgm:cxn modelId="{779358E4-F453-4DBC-A8F2-A81B7C0D5916}" type="presParOf" srcId="{D5D94563-783E-4A97-BC3D-10BBBD765BAC}" destId="{5D6C0C90-9C38-492F-97D5-751D188EFB3C}" srcOrd="1" destOrd="0" presId="urn:microsoft.com/office/officeart/2018/2/layout/IconVerticalSolidList"/>
    <dgm:cxn modelId="{E97E0A60-FD68-4B08-ACE6-22399F48CE44}" type="presParOf" srcId="{D5D94563-783E-4A97-BC3D-10BBBD765BAC}" destId="{24E31CF1-DAC3-4FA3-9971-295264A34F0C}" srcOrd="2" destOrd="0" presId="urn:microsoft.com/office/officeart/2018/2/layout/IconVerticalSolidList"/>
    <dgm:cxn modelId="{4D7218FE-C587-4E69-98D8-462012A863C6}" type="presParOf" srcId="{D5D94563-783E-4A97-BC3D-10BBBD765BAC}" destId="{D5FDFC51-C3BC-4E79-ADCF-CEAA93F4F0D9}" srcOrd="3" destOrd="0" presId="urn:microsoft.com/office/officeart/2018/2/layout/IconVerticalSolidList"/>
    <dgm:cxn modelId="{CBB4B25E-5173-4FEE-8C41-3303D892539C}" type="presParOf" srcId="{F7C0AC95-0F98-4AE3-85FF-0B4BFB4D8FD0}" destId="{34B46F51-605A-4DE1-85A5-46782CC49C2E}" srcOrd="3" destOrd="0" presId="urn:microsoft.com/office/officeart/2018/2/layout/IconVerticalSolidList"/>
    <dgm:cxn modelId="{D4A892A8-83F2-4AD5-9DB5-104F1E6F1B97}" type="presParOf" srcId="{F7C0AC95-0F98-4AE3-85FF-0B4BFB4D8FD0}" destId="{50A7341B-77E0-4A13-856D-3D75EDB8BB48}" srcOrd="4" destOrd="0" presId="urn:microsoft.com/office/officeart/2018/2/layout/IconVerticalSolidList"/>
    <dgm:cxn modelId="{94AC7A73-3145-41BD-9581-11A5DB9F3D31}" type="presParOf" srcId="{50A7341B-77E0-4A13-856D-3D75EDB8BB48}" destId="{7F5B384F-8A1B-46DD-8050-2D55DBEFE669}" srcOrd="0" destOrd="0" presId="urn:microsoft.com/office/officeart/2018/2/layout/IconVerticalSolidList"/>
    <dgm:cxn modelId="{A826D063-E650-4E15-9206-47D03CEF0885}" type="presParOf" srcId="{50A7341B-77E0-4A13-856D-3D75EDB8BB48}" destId="{A69166EA-7ABD-45B9-BC2A-1563EB1340AB}" srcOrd="1" destOrd="0" presId="urn:microsoft.com/office/officeart/2018/2/layout/IconVerticalSolidList"/>
    <dgm:cxn modelId="{C581137D-9816-4DF6-BA20-FE2884B61B29}" type="presParOf" srcId="{50A7341B-77E0-4A13-856D-3D75EDB8BB48}" destId="{B3E2A23F-6B13-43B6-AEC7-D6AC8605EE4D}" srcOrd="2" destOrd="0" presId="urn:microsoft.com/office/officeart/2018/2/layout/IconVerticalSolidList"/>
    <dgm:cxn modelId="{871B76C6-04A5-4407-B59B-D4104590D71C}" type="presParOf" srcId="{50A7341B-77E0-4A13-856D-3D75EDB8BB48}" destId="{64B23763-DE25-4761-959D-A4D4FDA7C50C}" srcOrd="3" destOrd="0" presId="urn:microsoft.com/office/officeart/2018/2/layout/IconVerticalSolidList"/>
    <dgm:cxn modelId="{58DD2595-2464-4890-8F20-D37944D813BD}" type="presParOf" srcId="{F7C0AC95-0F98-4AE3-85FF-0B4BFB4D8FD0}" destId="{DDEA20E1-1085-486E-AB9F-02BA775C36FD}" srcOrd="5" destOrd="0" presId="urn:microsoft.com/office/officeart/2018/2/layout/IconVerticalSolidList"/>
    <dgm:cxn modelId="{D167CE8F-2382-4C77-BDF4-ADDE38B8DFFA}" type="presParOf" srcId="{F7C0AC95-0F98-4AE3-85FF-0B4BFB4D8FD0}" destId="{11A88F04-9A24-4964-9F32-56FBEF7C74E8}" srcOrd="6" destOrd="0" presId="urn:microsoft.com/office/officeart/2018/2/layout/IconVerticalSolidList"/>
    <dgm:cxn modelId="{2742FF31-028B-41CE-AE5A-4FBAA183A9DC}" type="presParOf" srcId="{11A88F04-9A24-4964-9F32-56FBEF7C74E8}" destId="{DD1E3EF1-FCD9-471D-9E5F-9441EA485B67}" srcOrd="0" destOrd="0" presId="urn:microsoft.com/office/officeart/2018/2/layout/IconVerticalSolidList"/>
    <dgm:cxn modelId="{66815C04-EEFC-47F2-A07B-0F65E5842F2F}" type="presParOf" srcId="{11A88F04-9A24-4964-9F32-56FBEF7C74E8}" destId="{C27FD08C-4FDE-465F-8EA2-97ADF71CAA0D}" srcOrd="1" destOrd="0" presId="urn:microsoft.com/office/officeart/2018/2/layout/IconVerticalSolidList"/>
    <dgm:cxn modelId="{D2431295-4B9D-4046-9732-7F2527169C32}" type="presParOf" srcId="{11A88F04-9A24-4964-9F32-56FBEF7C74E8}" destId="{FD7D3616-5189-4507-AD7D-BA20C5446546}" srcOrd="2" destOrd="0" presId="urn:microsoft.com/office/officeart/2018/2/layout/IconVerticalSolidList"/>
    <dgm:cxn modelId="{0AED4A11-6315-48C4-96AE-7412844D07D6}" type="presParOf" srcId="{11A88F04-9A24-4964-9F32-56FBEF7C74E8}" destId="{EA6FC3E5-F754-4AB0-B827-E1DDAA701D81}" srcOrd="3" destOrd="0" presId="urn:microsoft.com/office/officeart/2018/2/layout/IconVerticalSolidList"/>
    <dgm:cxn modelId="{00BDFFF5-80AC-4388-803F-671EB33D7A13}" type="presParOf" srcId="{F7C0AC95-0F98-4AE3-85FF-0B4BFB4D8FD0}" destId="{D5F35D10-9C26-4E38-B327-1796FA0C4C56}" srcOrd="7" destOrd="0" presId="urn:microsoft.com/office/officeart/2018/2/layout/IconVerticalSolidList"/>
    <dgm:cxn modelId="{F00BAF2D-5D5B-459D-B118-3CFC668A11EF}" type="presParOf" srcId="{F7C0AC95-0F98-4AE3-85FF-0B4BFB4D8FD0}" destId="{50E2F828-9C12-4529-A3B9-A8BB1D2F5CDB}" srcOrd="8" destOrd="0" presId="urn:microsoft.com/office/officeart/2018/2/layout/IconVerticalSolidList"/>
    <dgm:cxn modelId="{AE96ED10-02DC-4419-8379-0006F46C2B72}" type="presParOf" srcId="{50E2F828-9C12-4529-A3B9-A8BB1D2F5CDB}" destId="{819BF783-26DF-4411-8828-CDAEFA05FEFA}" srcOrd="0" destOrd="0" presId="urn:microsoft.com/office/officeart/2018/2/layout/IconVerticalSolidList"/>
    <dgm:cxn modelId="{7EF26875-10C7-4561-AA99-A1224D866D0A}" type="presParOf" srcId="{50E2F828-9C12-4529-A3B9-A8BB1D2F5CDB}" destId="{A6A54E8B-CC9F-4E61-93D5-62ECC271D8CD}" srcOrd="1" destOrd="0" presId="urn:microsoft.com/office/officeart/2018/2/layout/IconVerticalSolidList"/>
    <dgm:cxn modelId="{3C234BE4-1DE9-467B-B4F5-0F6CFB91586F}" type="presParOf" srcId="{50E2F828-9C12-4529-A3B9-A8BB1D2F5CDB}" destId="{15D7C114-0A29-4790-9934-9EB19BBC400D}" srcOrd="2" destOrd="0" presId="urn:microsoft.com/office/officeart/2018/2/layout/IconVerticalSolidList"/>
    <dgm:cxn modelId="{D3A531B6-187E-4F80-AE5C-B6A01AE4DECE}" type="presParOf" srcId="{50E2F828-9C12-4529-A3B9-A8BB1D2F5CDB}" destId="{5638211B-B076-4F9A-A0EE-B54F00633E30}" srcOrd="3" destOrd="0" presId="urn:microsoft.com/office/officeart/2018/2/layout/IconVerticalSolidList"/>
    <dgm:cxn modelId="{74E9A1AD-E9AA-48E2-BB33-C5C21FC4FA19}" type="presParOf" srcId="{F7C0AC95-0F98-4AE3-85FF-0B4BFB4D8FD0}" destId="{41D5254D-7658-4A7E-9863-5A0DDC9674FF}" srcOrd="9" destOrd="0" presId="urn:microsoft.com/office/officeart/2018/2/layout/IconVerticalSolidList"/>
    <dgm:cxn modelId="{02846E0E-0AD8-486F-A053-565B9E32A6B8}" type="presParOf" srcId="{F7C0AC95-0F98-4AE3-85FF-0B4BFB4D8FD0}" destId="{23574C7D-1D27-48B3-A1AC-F49F27FD14DF}" srcOrd="10" destOrd="0" presId="urn:microsoft.com/office/officeart/2018/2/layout/IconVerticalSolidList"/>
    <dgm:cxn modelId="{61EF4709-941B-4475-B5D9-1273819243D1}" type="presParOf" srcId="{23574C7D-1D27-48B3-A1AC-F49F27FD14DF}" destId="{6BEFE4B8-4622-454A-8D96-BCE4E099841B}" srcOrd="0" destOrd="0" presId="urn:microsoft.com/office/officeart/2018/2/layout/IconVerticalSolidList"/>
    <dgm:cxn modelId="{B22633F4-73B7-491E-9A47-C2ADE458DF23}" type="presParOf" srcId="{23574C7D-1D27-48B3-A1AC-F49F27FD14DF}" destId="{BAAF7788-B27B-4872-82D2-3C5BCA45A4B0}" srcOrd="1" destOrd="0" presId="urn:microsoft.com/office/officeart/2018/2/layout/IconVerticalSolidList"/>
    <dgm:cxn modelId="{353CA69C-B6F1-4AC5-A2B7-2E357BC472A0}" type="presParOf" srcId="{23574C7D-1D27-48B3-A1AC-F49F27FD14DF}" destId="{ED27EB7B-DC20-43AA-8986-B677D17C7E85}" srcOrd="2" destOrd="0" presId="urn:microsoft.com/office/officeart/2018/2/layout/IconVerticalSolidList"/>
    <dgm:cxn modelId="{954FB4D5-5875-433C-AEE3-A576C26F5D75}" type="presParOf" srcId="{23574C7D-1D27-48B3-A1AC-F49F27FD14DF}" destId="{AD58EF72-797A-473B-9197-49479CD130A8}"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485CC5-E84B-4C53-8D27-A111990D2E9E}">
      <dsp:nvSpPr>
        <dsp:cNvPr id="0" name=""/>
        <dsp:cNvSpPr/>
      </dsp:nvSpPr>
      <dsp:spPr>
        <a:xfrm>
          <a:off x="0" y="1463"/>
          <a:ext cx="8226425" cy="623429"/>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9818C2A-986B-4D77-A7B1-45CE03D560D1}">
      <dsp:nvSpPr>
        <dsp:cNvPr id="0" name=""/>
        <dsp:cNvSpPr/>
      </dsp:nvSpPr>
      <dsp:spPr>
        <a:xfrm>
          <a:off x="188587" y="141734"/>
          <a:ext cx="342886" cy="34288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A3F64A3-986A-4772-A389-5F86BF7F10B3}">
      <dsp:nvSpPr>
        <dsp:cNvPr id="0" name=""/>
        <dsp:cNvSpPr/>
      </dsp:nvSpPr>
      <dsp:spPr>
        <a:xfrm>
          <a:off x="720060" y="1463"/>
          <a:ext cx="7506364" cy="6234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5980" tIns="65980" rIns="65980" bIns="65980" numCol="1" spcCol="1270" anchor="ctr" anchorCtr="0">
          <a:noAutofit/>
        </a:bodyPr>
        <a:lstStyle/>
        <a:p>
          <a:pPr marL="0" lvl="0" indent="0" algn="l" defTabSz="844550">
            <a:lnSpc>
              <a:spcPct val="90000"/>
            </a:lnSpc>
            <a:spcBef>
              <a:spcPct val="0"/>
            </a:spcBef>
            <a:spcAft>
              <a:spcPct val="35000"/>
            </a:spcAft>
            <a:buNone/>
          </a:pPr>
          <a:r>
            <a:rPr lang="it-IT" sz="1900" b="0" i="0" kern="1200" baseline="0"/>
            <a:t>La conservazione</a:t>
          </a:r>
          <a:endParaRPr lang="en-US" sz="1900" kern="1200"/>
        </a:p>
      </dsp:txBody>
      <dsp:txXfrm>
        <a:off x="720060" y="1463"/>
        <a:ext cx="7506364" cy="623429"/>
      </dsp:txXfrm>
    </dsp:sp>
    <dsp:sp modelId="{2D9EA0B9-620E-4DA7-AB6C-019686778F41}">
      <dsp:nvSpPr>
        <dsp:cNvPr id="0" name=""/>
        <dsp:cNvSpPr/>
      </dsp:nvSpPr>
      <dsp:spPr>
        <a:xfrm>
          <a:off x="0" y="780749"/>
          <a:ext cx="8226425" cy="623429"/>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D6C0C90-9C38-492F-97D5-751D188EFB3C}">
      <dsp:nvSpPr>
        <dsp:cNvPr id="0" name=""/>
        <dsp:cNvSpPr/>
      </dsp:nvSpPr>
      <dsp:spPr>
        <a:xfrm>
          <a:off x="188587" y="921021"/>
          <a:ext cx="342886" cy="34288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5FDFC51-C3BC-4E79-ADCF-CEAA93F4F0D9}">
      <dsp:nvSpPr>
        <dsp:cNvPr id="0" name=""/>
        <dsp:cNvSpPr/>
      </dsp:nvSpPr>
      <dsp:spPr>
        <a:xfrm>
          <a:off x="720060" y="780749"/>
          <a:ext cx="7506364" cy="6234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5980" tIns="65980" rIns="65980" bIns="65980" numCol="1" spcCol="1270" anchor="ctr" anchorCtr="0">
          <a:noAutofit/>
        </a:bodyPr>
        <a:lstStyle/>
        <a:p>
          <a:pPr marL="0" lvl="0" indent="0" algn="l" defTabSz="844550">
            <a:lnSpc>
              <a:spcPct val="90000"/>
            </a:lnSpc>
            <a:spcBef>
              <a:spcPct val="0"/>
            </a:spcBef>
            <a:spcAft>
              <a:spcPct val="35000"/>
            </a:spcAft>
            <a:buNone/>
          </a:pPr>
          <a:r>
            <a:rPr lang="it-IT" sz="1900" kern="1200"/>
            <a:t>Quadro normativo</a:t>
          </a:r>
          <a:endParaRPr lang="en-US" sz="1900" kern="1200"/>
        </a:p>
      </dsp:txBody>
      <dsp:txXfrm>
        <a:off x="720060" y="780749"/>
        <a:ext cx="7506364" cy="623429"/>
      </dsp:txXfrm>
    </dsp:sp>
    <dsp:sp modelId="{7F5B384F-8A1B-46DD-8050-2D55DBEFE669}">
      <dsp:nvSpPr>
        <dsp:cNvPr id="0" name=""/>
        <dsp:cNvSpPr/>
      </dsp:nvSpPr>
      <dsp:spPr>
        <a:xfrm>
          <a:off x="0" y="1560036"/>
          <a:ext cx="8226425" cy="623429"/>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69166EA-7ABD-45B9-BC2A-1563EB1340AB}">
      <dsp:nvSpPr>
        <dsp:cNvPr id="0" name=""/>
        <dsp:cNvSpPr/>
      </dsp:nvSpPr>
      <dsp:spPr>
        <a:xfrm>
          <a:off x="188587" y="1700307"/>
          <a:ext cx="342886" cy="34288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4B23763-DE25-4761-959D-A4D4FDA7C50C}">
      <dsp:nvSpPr>
        <dsp:cNvPr id="0" name=""/>
        <dsp:cNvSpPr/>
      </dsp:nvSpPr>
      <dsp:spPr>
        <a:xfrm>
          <a:off x="720060" y="1560036"/>
          <a:ext cx="7506364" cy="6234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5980" tIns="65980" rIns="65980" bIns="65980" numCol="1" spcCol="1270" anchor="ctr" anchorCtr="0">
          <a:noAutofit/>
        </a:bodyPr>
        <a:lstStyle/>
        <a:p>
          <a:pPr marL="0" lvl="0" indent="0" algn="l" defTabSz="844550">
            <a:lnSpc>
              <a:spcPct val="90000"/>
            </a:lnSpc>
            <a:spcBef>
              <a:spcPct val="0"/>
            </a:spcBef>
            <a:spcAft>
              <a:spcPct val="35000"/>
            </a:spcAft>
            <a:buNone/>
          </a:pPr>
          <a:r>
            <a:rPr lang="it-IT" sz="1900" b="0" i="0" kern="1200" baseline="0"/>
            <a:t>Il manuale di conservazione nella normativa italiana</a:t>
          </a:r>
          <a:endParaRPr lang="en-US" sz="1900" kern="1200"/>
        </a:p>
      </dsp:txBody>
      <dsp:txXfrm>
        <a:off x="720060" y="1560036"/>
        <a:ext cx="7506364" cy="623429"/>
      </dsp:txXfrm>
    </dsp:sp>
    <dsp:sp modelId="{DD1E3EF1-FCD9-471D-9E5F-9441EA485B67}">
      <dsp:nvSpPr>
        <dsp:cNvPr id="0" name=""/>
        <dsp:cNvSpPr/>
      </dsp:nvSpPr>
      <dsp:spPr>
        <a:xfrm>
          <a:off x="0" y="2339322"/>
          <a:ext cx="8226425" cy="623429"/>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27FD08C-4FDE-465F-8EA2-97ADF71CAA0D}">
      <dsp:nvSpPr>
        <dsp:cNvPr id="0" name=""/>
        <dsp:cNvSpPr/>
      </dsp:nvSpPr>
      <dsp:spPr>
        <a:xfrm>
          <a:off x="188587" y="2479594"/>
          <a:ext cx="342886" cy="34288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A6FC3E5-F754-4AB0-B827-E1DDAA701D81}">
      <dsp:nvSpPr>
        <dsp:cNvPr id="0" name=""/>
        <dsp:cNvSpPr/>
      </dsp:nvSpPr>
      <dsp:spPr>
        <a:xfrm>
          <a:off x="720060" y="2339322"/>
          <a:ext cx="7506364" cy="6234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5980" tIns="65980" rIns="65980" bIns="65980" numCol="1" spcCol="1270" anchor="ctr" anchorCtr="0">
          <a:noAutofit/>
        </a:bodyPr>
        <a:lstStyle/>
        <a:p>
          <a:pPr marL="0" lvl="0" indent="0" algn="l" defTabSz="844550">
            <a:lnSpc>
              <a:spcPct val="90000"/>
            </a:lnSpc>
            <a:spcBef>
              <a:spcPct val="0"/>
            </a:spcBef>
            <a:spcAft>
              <a:spcPct val="35000"/>
            </a:spcAft>
            <a:buNone/>
          </a:pPr>
          <a:r>
            <a:rPr lang="it-IT" sz="1900" kern="1200"/>
            <a:t>Novità introdotte dalle Linee Guida</a:t>
          </a:r>
          <a:endParaRPr lang="en-US" sz="1900" kern="1200"/>
        </a:p>
      </dsp:txBody>
      <dsp:txXfrm>
        <a:off x="720060" y="2339322"/>
        <a:ext cx="7506364" cy="623429"/>
      </dsp:txXfrm>
    </dsp:sp>
    <dsp:sp modelId="{819BF783-26DF-4411-8828-CDAEFA05FEFA}">
      <dsp:nvSpPr>
        <dsp:cNvPr id="0" name=""/>
        <dsp:cNvSpPr/>
      </dsp:nvSpPr>
      <dsp:spPr>
        <a:xfrm>
          <a:off x="0" y="3118609"/>
          <a:ext cx="8226425" cy="623429"/>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6A54E8B-CC9F-4E61-93D5-62ECC271D8CD}">
      <dsp:nvSpPr>
        <dsp:cNvPr id="0" name=""/>
        <dsp:cNvSpPr/>
      </dsp:nvSpPr>
      <dsp:spPr>
        <a:xfrm>
          <a:off x="188587" y="3258880"/>
          <a:ext cx="342886" cy="342886"/>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638211B-B076-4F9A-A0EE-B54F00633E30}">
      <dsp:nvSpPr>
        <dsp:cNvPr id="0" name=""/>
        <dsp:cNvSpPr/>
      </dsp:nvSpPr>
      <dsp:spPr>
        <a:xfrm>
          <a:off x="720060" y="3118609"/>
          <a:ext cx="7506364" cy="6234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5980" tIns="65980" rIns="65980" bIns="65980" numCol="1" spcCol="1270" anchor="ctr" anchorCtr="0">
          <a:noAutofit/>
        </a:bodyPr>
        <a:lstStyle/>
        <a:p>
          <a:pPr marL="0" lvl="0" indent="0" algn="l" defTabSz="844550">
            <a:lnSpc>
              <a:spcPct val="90000"/>
            </a:lnSpc>
            <a:spcBef>
              <a:spcPct val="0"/>
            </a:spcBef>
            <a:spcAft>
              <a:spcPct val="35000"/>
            </a:spcAft>
            <a:buNone/>
          </a:pPr>
          <a:r>
            <a:rPr lang="it-IT" sz="1900" kern="1200"/>
            <a:t>Manuali e Piano di conservazione</a:t>
          </a:r>
          <a:endParaRPr lang="en-US" sz="1900" kern="1200"/>
        </a:p>
      </dsp:txBody>
      <dsp:txXfrm>
        <a:off x="720060" y="3118609"/>
        <a:ext cx="7506364" cy="623429"/>
      </dsp:txXfrm>
    </dsp:sp>
    <dsp:sp modelId="{6BEFE4B8-4622-454A-8D96-BCE4E099841B}">
      <dsp:nvSpPr>
        <dsp:cNvPr id="0" name=""/>
        <dsp:cNvSpPr/>
      </dsp:nvSpPr>
      <dsp:spPr>
        <a:xfrm>
          <a:off x="0" y="3897895"/>
          <a:ext cx="8226425" cy="623429"/>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AAF7788-B27B-4872-82D2-3C5BCA45A4B0}">
      <dsp:nvSpPr>
        <dsp:cNvPr id="0" name=""/>
        <dsp:cNvSpPr/>
      </dsp:nvSpPr>
      <dsp:spPr>
        <a:xfrm>
          <a:off x="188587" y="4038167"/>
          <a:ext cx="342886" cy="342886"/>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D58EF72-797A-473B-9197-49479CD130A8}">
      <dsp:nvSpPr>
        <dsp:cNvPr id="0" name=""/>
        <dsp:cNvSpPr/>
      </dsp:nvSpPr>
      <dsp:spPr>
        <a:xfrm>
          <a:off x="720060" y="3897895"/>
          <a:ext cx="7506364" cy="6234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5980" tIns="65980" rIns="65980" bIns="65980" numCol="1" spcCol="1270" anchor="ctr" anchorCtr="0">
          <a:noAutofit/>
        </a:bodyPr>
        <a:lstStyle/>
        <a:p>
          <a:pPr marL="0" lvl="0" indent="0" algn="l" defTabSz="844550">
            <a:lnSpc>
              <a:spcPct val="90000"/>
            </a:lnSpc>
            <a:spcBef>
              <a:spcPct val="0"/>
            </a:spcBef>
            <a:spcAft>
              <a:spcPct val="35000"/>
            </a:spcAft>
            <a:buNone/>
          </a:pPr>
          <a:r>
            <a:rPr lang="it-IT" sz="1900" b="0" i="0" kern="1200" baseline="0"/>
            <a:t>possibili modelli di riferimento</a:t>
          </a:r>
          <a:endParaRPr lang="en-US" sz="1900" kern="1200"/>
        </a:p>
      </dsp:txBody>
      <dsp:txXfrm>
        <a:off x="720060" y="3897895"/>
        <a:ext cx="7506364" cy="623429"/>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egnaposto intestazione 1">
            <a:extLst>
              <a:ext uri="{FF2B5EF4-FFF2-40B4-BE49-F238E27FC236}">
                <a16:creationId xmlns:a16="http://schemas.microsoft.com/office/drawing/2014/main" id="{F6135580-F571-43C6-BC7A-350EBC6AECB1}"/>
              </a:ext>
            </a:extLst>
          </p:cNvPr>
          <p:cNvSpPr>
            <a:spLocks noGrp="1"/>
          </p:cNvSpPr>
          <p:nvPr>
            <p:ph type="hdr" sz="quarter"/>
          </p:nvPr>
        </p:nvSpPr>
        <p:spPr>
          <a:xfrm>
            <a:off x="0" y="0"/>
            <a:ext cx="2946400" cy="498475"/>
          </a:xfrm>
          <a:prstGeom prst="rect">
            <a:avLst/>
          </a:prstGeom>
        </p:spPr>
        <p:txBody>
          <a:bodyPr vert="horz" lIns="92830" tIns="46415" rIns="92830" bIns="46415" rtlCol="0"/>
          <a:lstStyle>
            <a:lvl1pPr algn="l">
              <a:lnSpc>
                <a:spcPct val="80000"/>
              </a:lnSpc>
              <a:spcBef>
                <a:spcPts val="800"/>
              </a:spcBef>
              <a:buClr>
                <a:srgbClr val="000000"/>
              </a:buClr>
              <a:buSzPct val="100000"/>
              <a:defRPr sz="1200"/>
            </a:lvl1pPr>
          </a:lstStyle>
          <a:p>
            <a:pPr>
              <a:defRPr/>
            </a:pPr>
            <a:endParaRPr lang="it-IT"/>
          </a:p>
        </p:txBody>
      </p:sp>
      <p:sp>
        <p:nvSpPr>
          <p:cNvPr id="3" name="Segnaposto data 2">
            <a:extLst>
              <a:ext uri="{FF2B5EF4-FFF2-40B4-BE49-F238E27FC236}">
                <a16:creationId xmlns:a16="http://schemas.microsoft.com/office/drawing/2014/main" id="{4A30E480-D589-40E0-82F5-D693DEECB1FB}"/>
              </a:ext>
            </a:extLst>
          </p:cNvPr>
          <p:cNvSpPr>
            <a:spLocks noGrp="1"/>
          </p:cNvSpPr>
          <p:nvPr>
            <p:ph type="dt" sz="quarter" idx="1"/>
          </p:nvPr>
        </p:nvSpPr>
        <p:spPr>
          <a:xfrm>
            <a:off x="3849688" y="0"/>
            <a:ext cx="2946400" cy="498475"/>
          </a:xfrm>
          <a:prstGeom prst="rect">
            <a:avLst/>
          </a:prstGeom>
        </p:spPr>
        <p:txBody>
          <a:bodyPr vert="horz" lIns="92830" tIns="46415" rIns="92830" bIns="46415" rtlCol="0"/>
          <a:lstStyle>
            <a:lvl1pPr algn="r">
              <a:lnSpc>
                <a:spcPct val="80000"/>
              </a:lnSpc>
              <a:spcBef>
                <a:spcPts val="800"/>
              </a:spcBef>
              <a:buClr>
                <a:srgbClr val="000000"/>
              </a:buClr>
              <a:buSzPct val="100000"/>
              <a:defRPr sz="1200" smtClean="0"/>
            </a:lvl1pPr>
          </a:lstStyle>
          <a:p>
            <a:pPr>
              <a:defRPr/>
            </a:pPr>
            <a:fld id="{DD7BF605-9D93-4826-8895-EEED4D174D98}" type="datetimeFigureOut">
              <a:rPr lang="it-IT"/>
              <a:pPr>
                <a:defRPr/>
              </a:pPr>
              <a:t>16/11/2022</a:t>
            </a:fld>
            <a:endParaRPr lang="it-IT"/>
          </a:p>
        </p:txBody>
      </p:sp>
      <p:sp>
        <p:nvSpPr>
          <p:cNvPr id="4" name="Segnaposto piè di pagina 3">
            <a:extLst>
              <a:ext uri="{FF2B5EF4-FFF2-40B4-BE49-F238E27FC236}">
                <a16:creationId xmlns:a16="http://schemas.microsoft.com/office/drawing/2014/main" id="{BFABAD47-A6B5-465F-896D-7F37AE403DC4}"/>
              </a:ext>
            </a:extLst>
          </p:cNvPr>
          <p:cNvSpPr>
            <a:spLocks noGrp="1"/>
          </p:cNvSpPr>
          <p:nvPr>
            <p:ph type="ftr" sz="quarter" idx="2"/>
          </p:nvPr>
        </p:nvSpPr>
        <p:spPr>
          <a:xfrm>
            <a:off x="0" y="9428163"/>
            <a:ext cx="2946400" cy="498475"/>
          </a:xfrm>
          <a:prstGeom prst="rect">
            <a:avLst/>
          </a:prstGeom>
        </p:spPr>
        <p:txBody>
          <a:bodyPr vert="horz" lIns="92830" tIns="46415" rIns="92830" bIns="46415" rtlCol="0" anchor="b"/>
          <a:lstStyle>
            <a:lvl1pPr algn="l">
              <a:lnSpc>
                <a:spcPct val="80000"/>
              </a:lnSpc>
              <a:spcBef>
                <a:spcPts val="800"/>
              </a:spcBef>
              <a:buClr>
                <a:srgbClr val="000000"/>
              </a:buClr>
              <a:buSzPct val="100000"/>
              <a:defRPr sz="1200"/>
            </a:lvl1pPr>
          </a:lstStyle>
          <a:p>
            <a:pPr>
              <a:defRPr/>
            </a:pPr>
            <a:endParaRPr lang="it-IT"/>
          </a:p>
        </p:txBody>
      </p:sp>
      <p:sp>
        <p:nvSpPr>
          <p:cNvPr id="5" name="Segnaposto numero diapositiva 4">
            <a:extLst>
              <a:ext uri="{FF2B5EF4-FFF2-40B4-BE49-F238E27FC236}">
                <a16:creationId xmlns:a16="http://schemas.microsoft.com/office/drawing/2014/main" id="{414250B5-D72B-4899-A29A-A7C875424145}"/>
              </a:ext>
            </a:extLst>
          </p:cNvPr>
          <p:cNvSpPr>
            <a:spLocks noGrp="1"/>
          </p:cNvSpPr>
          <p:nvPr>
            <p:ph type="sldNum" sz="quarter" idx="3"/>
          </p:nvPr>
        </p:nvSpPr>
        <p:spPr>
          <a:xfrm>
            <a:off x="3849688" y="9428163"/>
            <a:ext cx="2946400" cy="498475"/>
          </a:xfrm>
          <a:prstGeom prst="rect">
            <a:avLst/>
          </a:prstGeom>
        </p:spPr>
        <p:txBody>
          <a:bodyPr vert="horz" lIns="92830" tIns="46415" rIns="92830" bIns="46415" rtlCol="0" anchor="b"/>
          <a:lstStyle>
            <a:lvl1pPr algn="r">
              <a:lnSpc>
                <a:spcPct val="80000"/>
              </a:lnSpc>
              <a:spcBef>
                <a:spcPts val="800"/>
              </a:spcBef>
              <a:buClr>
                <a:srgbClr val="000000"/>
              </a:buClr>
              <a:buSzPct val="100000"/>
              <a:defRPr sz="1200" smtClean="0"/>
            </a:lvl1pPr>
          </a:lstStyle>
          <a:p>
            <a:pPr>
              <a:defRPr/>
            </a:pPr>
            <a:fld id="{0A5F31D7-EDE3-46EC-9F77-5E9307E487B0}" type="slidenum">
              <a:rPr lang="it-IT"/>
              <a:pPr>
                <a:defRPr/>
              </a:pPr>
              <a:t>‹N›</a:t>
            </a:fld>
            <a:endParaRPr lang="it-IT"/>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70" name="AutoShape 1">
            <a:extLst>
              <a:ext uri="{FF2B5EF4-FFF2-40B4-BE49-F238E27FC236}">
                <a16:creationId xmlns:a16="http://schemas.microsoft.com/office/drawing/2014/main" id="{A057E9F6-AED1-437A-AD23-C6EF25BC46E7}"/>
              </a:ext>
            </a:extLst>
          </p:cNvPr>
          <p:cNvSpPr>
            <a:spLocks noChangeArrowheads="1"/>
          </p:cNvSpPr>
          <p:nvPr/>
        </p:nvSpPr>
        <p:spPr bwMode="auto">
          <a:xfrm>
            <a:off x="0" y="0"/>
            <a:ext cx="6797675" cy="9926638"/>
          </a:xfrm>
          <a:prstGeom prst="roundRect">
            <a:avLst>
              <a:gd name="adj" fmla="val 23"/>
            </a:avLst>
          </a:prstGeom>
          <a:solidFill>
            <a:srgbClr val="FFFFFF"/>
          </a:solidFill>
          <a:ln>
            <a:noFill/>
          </a:ln>
          <a:effectLst/>
          <a:extLst>
            <a:ext uri="{91240B29-F687-4F45-9708-019B960494DF}">
              <a14:hiddenLine xmlns:a14="http://schemas.microsoft.com/office/drawing/2010/main" w="936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830" tIns="46415" rIns="92830" bIns="46415" anchor="ctr"/>
          <a:lstStyle>
            <a:lvl1pPr eaLnBrk="0" hangingPunct="0">
              <a:defRPr>
                <a:solidFill>
                  <a:schemeClr val="bg1"/>
                </a:solidFill>
                <a:latin typeface="Arial" charset="0"/>
                <a:cs typeface="Arial" charset="0"/>
              </a:defRPr>
            </a:lvl1pPr>
            <a:lvl2pPr marL="742950" indent="-285750" eaLnBrk="0" hangingPunct="0">
              <a:defRPr>
                <a:solidFill>
                  <a:schemeClr val="bg1"/>
                </a:solidFill>
                <a:latin typeface="Arial" charset="0"/>
                <a:cs typeface="Arial" charset="0"/>
              </a:defRPr>
            </a:lvl2pPr>
            <a:lvl3pPr marL="1143000" indent="-228600" eaLnBrk="0" hangingPunct="0">
              <a:defRPr>
                <a:solidFill>
                  <a:schemeClr val="bg1"/>
                </a:solidFill>
                <a:latin typeface="Arial" charset="0"/>
                <a:cs typeface="Arial" charset="0"/>
              </a:defRPr>
            </a:lvl3pPr>
            <a:lvl4pPr marL="1600200" indent="-228600" eaLnBrk="0" hangingPunct="0">
              <a:defRPr>
                <a:solidFill>
                  <a:schemeClr val="bg1"/>
                </a:solidFill>
                <a:latin typeface="Arial" charset="0"/>
                <a:cs typeface="Arial" charset="0"/>
              </a:defRPr>
            </a:lvl4pPr>
            <a:lvl5pPr marL="2057400" indent="-228600" eaLnBrk="0" hangingPunct="0">
              <a:defRPr>
                <a:solidFill>
                  <a:schemeClr val="bg1"/>
                </a:solidFill>
                <a:latin typeface="Arial" charset="0"/>
                <a:cs typeface="Arial" charset="0"/>
              </a:defRPr>
            </a:lvl5pPr>
            <a:lvl6pPr marL="2514600" indent="-228600" defTabSz="447675" eaLnBrk="0" fontAlgn="base" hangingPunct="0">
              <a:spcBef>
                <a:spcPct val="0"/>
              </a:spcBef>
              <a:spcAft>
                <a:spcPct val="0"/>
              </a:spcAft>
              <a:buClr>
                <a:srgbClr val="000000"/>
              </a:buClr>
              <a:buSzPct val="100000"/>
              <a:buFont typeface="Times New Roman" pitchFamily="18" charset="0"/>
              <a:defRPr>
                <a:solidFill>
                  <a:schemeClr val="bg1"/>
                </a:solidFill>
                <a:latin typeface="Arial" charset="0"/>
                <a:cs typeface="Arial" charset="0"/>
              </a:defRPr>
            </a:lvl6pPr>
            <a:lvl7pPr marL="2971800" indent="-228600" defTabSz="447675" eaLnBrk="0" fontAlgn="base" hangingPunct="0">
              <a:spcBef>
                <a:spcPct val="0"/>
              </a:spcBef>
              <a:spcAft>
                <a:spcPct val="0"/>
              </a:spcAft>
              <a:buClr>
                <a:srgbClr val="000000"/>
              </a:buClr>
              <a:buSzPct val="100000"/>
              <a:buFont typeface="Times New Roman" pitchFamily="18" charset="0"/>
              <a:defRPr>
                <a:solidFill>
                  <a:schemeClr val="bg1"/>
                </a:solidFill>
                <a:latin typeface="Arial" charset="0"/>
                <a:cs typeface="Arial" charset="0"/>
              </a:defRPr>
            </a:lvl7pPr>
            <a:lvl8pPr marL="3429000" indent="-228600" defTabSz="447675" eaLnBrk="0" fontAlgn="base" hangingPunct="0">
              <a:spcBef>
                <a:spcPct val="0"/>
              </a:spcBef>
              <a:spcAft>
                <a:spcPct val="0"/>
              </a:spcAft>
              <a:buClr>
                <a:srgbClr val="000000"/>
              </a:buClr>
              <a:buSzPct val="100000"/>
              <a:buFont typeface="Times New Roman" pitchFamily="18" charset="0"/>
              <a:defRPr>
                <a:solidFill>
                  <a:schemeClr val="bg1"/>
                </a:solidFill>
                <a:latin typeface="Arial" charset="0"/>
                <a:cs typeface="Arial" charset="0"/>
              </a:defRPr>
            </a:lvl8pPr>
            <a:lvl9pPr marL="3886200" indent="-228600" defTabSz="447675" eaLnBrk="0" fontAlgn="base" hangingPunct="0">
              <a:spcBef>
                <a:spcPct val="0"/>
              </a:spcBef>
              <a:spcAft>
                <a:spcPct val="0"/>
              </a:spcAft>
              <a:buClr>
                <a:srgbClr val="000000"/>
              </a:buClr>
              <a:buSzPct val="100000"/>
              <a:buFont typeface="Times New Roman" pitchFamily="18" charset="0"/>
              <a:defRPr>
                <a:solidFill>
                  <a:schemeClr val="bg1"/>
                </a:solidFill>
                <a:latin typeface="Arial" charset="0"/>
                <a:cs typeface="Arial" charset="0"/>
              </a:defRPr>
            </a:lvl9pPr>
          </a:lstStyle>
          <a:p>
            <a:pPr eaLnBrk="1" hangingPunct="1">
              <a:buClr>
                <a:srgbClr val="000000"/>
              </a:buClr>
              <a:buSzPct val="100000"/>
              <a:buFont typeface="Times New Roman" pitchFamily="18" charset="0"/>
              <a:buNone/>
              <a:defRPr/>
            </a:pPr>
            <a:endParaRPr lang="it-IT" altLang="it-IT" sz="1800"/>
          </a:p>
        </p:txBody>
      </p:sp>
      <p:sp>
        <p:nvSpPr>
          <p:cNvPr id="58371" name="AutoShape 2">
            <a:extLst>
              <a:ext uri="{FF2B5EF4-FFF2-40B4-BE49-F238E27FC236}">
                <a16:creationId xmlns:a16="http://schemas.microsoft.com/office/drawing/2014/main" id="{0314AC01-21CC-4662-884D-FB6C9BD1B9BA}"/>
              </a:ext>
            </a:extLst>
          </p:cNvPr>
          <p:cNvSpPr>
            <a:spLocks noChangeArrowheads="1"/>
          </p:cNvSpPr>
          <p:nvPr/>
        </p:nvSpPr>
        <p:spPr bwMode="auto">
          <a:xfrm>
            <a:off x="0" y="0"/>
            <a:ext cx="6799263" cy="9928225"/>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830" tIns="46415" rIns="92830" bIns="46415" anchor="ctr"/>
          <a:lstStyle>
            <a:lvl1pPr eaLnBrk="0" hangingPunct="0">
              <a:defRPr>
                <a:solidFill>
                  <a:schemeClr val="bg1"/>
                </a:solidFill>
                <a:latin typeface="Arial" charset="0"/>
                <a:cs typeface="Arial" charset="0"/>
              </a:defRPr>
            </a:lvl1pPr>
            <a:lvl2pPr marL="742950" indent="-285750" eaLnBrk="0" hangingPunct="0">
              <a:defRPr>
                <a:solidFill>
                  <a:schemeClr val="bg1"/>
                </a:solidFill>
                <a:latin typeface="Arial" charset="0"/>
                <a:cs typeface="Arial" charset="0"/>
              </a:defRPr>
            </a:lvl2pPr>
            <a:lvl3pPr marL="1143000" indent="-228600" eaLnBrk="0" hangingPunct="0">
              <a:defRPr>
                <a:solidFill>
                  <a:schemeClr val="bg1"/>
                </a:solidFill>
                <a:latin typeface="Arial" charset="0"/>
                <a:cs typeface="Arial" charset="0"/>
              </a:defRPr>
            </a:lvl3pPr>
            <a:lvl4pPr marL="1600200" indent="-228600" eaLnBrk="0" hangingPunct="0">
              <a:defRPr>
                <a:solidFill>
                  <a:schemeClr val="bg1"/>
                </a:solidFill>
                <a:latin typeface="Arial" charset="0"/>
                <a:cs typeface="Arial" charset="0"/>
              </a:defRPr>
            </a:lvl4pPr>
            <a:lvl5pPr marL="2057400" indent="-228600" eaLnBrk="0" hangingPunct="0">
              <a:defRPr>
                <a:solidFill>
                  <a:schemeClr val="bg1"/>
                </a:solidFill>
                <a:latin typeface="Arial" charset="0"/>
                <a:cs typeface="Arial" charset="0"/>
              </a:defRPr>
            </a:lvl5pPr>
            <a:lvl6pPr marL="2514600" indent="-228600" defTabSz="447675" eaLnBrk="0" fontAlgn="base" hangingPunct="0">
              <a:spcBef>
                <a:spcPct val="0"/>
              </a:spcBef>
              <a:spcAft>
                <a:spcPct val="0"/>
              </a:spcAft>
              <a:buClr>
                <a:srgbClr val="000000"/>
              </a:buClr>
              <a:buSzPct val="100000"/>
              <a:buFont typeface="Times New Roman" pitchFamily="18" charset="0"/>
              <a:defRPr>
                <a:solidFill>
                  <a:schemeClr val="bg1"/>
                </a:solidFill>
                <a:latin typeface="Arial" charset="0"/>
                <a:cs typeface="Arial" charset="0"/>
              </a:defRPr>
            </a:lvl6pPr>
            <a:lvl7pPr marL="2971800" indent="-228600" defTabSz="447675" eaLnBrk="0" fontAlgn="base" hangingPunct="0">
              <a:spcBef>
                <a:spcPct val="0"/>
              </a:spcBef>
              <a:spcAft>
                <a:spcPct val="0"/>
              </a:spcAft>
              <a:buClr>
                <a:srgbClr val="000000"/>
              </a:buClr>
              <a:buSzPct val="100000"/>
              <a:buFont typeface="Times New Roman" pitchFamily="18" charset="0"/>
              <a:defRPr>
                <a:solidFill>
                  <a:schemeClr val="bg1"/>
                </a:solidFill>
                <a:latin typeface="Arial" charset="0"/>
                <a:cs typeface="Arial" charset="0"/>
              </a:defRPr>
            </a:lvl7pPr>
            <a:lvl8pPr marL="3429000" indent="-228600" defTabSz="447675" eaLnBrk="0" fontAlgn="base" hangingPunct="0">
              <a:spcBef>
                <a:spcPct val="0"/>
              </a:spcBef>
              <a:spcAft>
                <a:spcPct val="0"/>
              </a:spcAft>
              <a:buClr>
                <a:srgbClr val="000000"/>
              </a:buClr>
              <a:buSzPct val="100000"/>
              <a:buFont typeface="Times New Roman" pitchFamily="18" charset="0"/>
              <a:defRPr>
                <a:solidFill>
                  <a:schemeClr val="bg1"/>
                </a:solidFill>
                <a:latin typeface="Arial" charset="0"/>
                <a:cs typeface="Arial" charset="0"/>
              </a:defRPr>
            </a:lvl8pPr>
            <a:lvl9pPr marL="3886200" indent="-228600" defTabSz="447675" eaLnBrk="0" fontAlgn="base" hangingPunct="0">
              <a:spcBef>
                <a:spcPct val="0"/>
              </a:spcBef>
              <a:spcAft>
                <a:spcPct val="0"/>
              </a:spcAft>
              <a:buClr>
                <a:srgbClr val="000000"/>
              </a:buClr>
              <a:buSzPct val="100000"/>
              <a:buFont typeface="Times New Roman" pitchFamily="18" charset="0"/>
              <a:defRPr>
                <a:solidFill>
                  <a:schemeClr val="bg1"/>
                </a:solidFill>
                <a:latin typeface="Arial" charset="0"/>
                <a:cs typeface="Arial" charset="0"/>
              </a:defRPr>
            </a:lvl9pPr>
          </a:lstStyle>
          <a:p>
            <a:pPr eaLnBrk="1" hangingPunct="1">
              <a:buClr>
                <a:srgbClr val="000000"/>
              </a:buClr>
              <a:buSzPct val="100000"/>
              <a:buFont typeface="Times New Roman" pitchFamily="18" charset="0"/>
              <a:buNone/>
              <a:defRPr/>
            </a:pPr>
            <a:endParaRPr lang="it-IT" altLang="it-IT" sz="1800"/>
          </a:p>
        </p:txBody>
      </p:sp>
      <p:sp>
        <p:nvSpPr>
          <p:cNvPr id="4099" name="Rectangle 3">
            <a:extLst>
              <a:ext uri="{FF2B5EF4-FFF2-40B4-BE49-F238E27FC236}">
                <a16:creationId xmlns:a16="http://schemas.microsoft.com/office/drawing/2014/main" id="{6B914775-DC52-4426-B542-5ED941DB81D2}"/>
              </a:ext>
            </a:extLst>
          </p:cNvPr>
          <p:cNvSpPr>
            <a:spLocks noGrp="1" noChangeArrowheads="1"/>
          </p:cNvSpPr>
          <p:nvPr>
            <p:ph type="hdr"/>
          </p:nvPr>
        </p:nvSpPr>
        <p:spPr bwMode="auto">
          <a:xfrm>
            <a:off x="0" y="0"/>
            <a:ext cx="2943225" cy="493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987" tIns="46794" rIns="89987" bIns="46794" numCol="1" anchor="t" anchorCtr="0" compatLnSpc="1">
            <a:prstTxWarp prst="textNoShape">
              <a:avLst/>
            </a:prstTxWarp>
          </a:bodyPr>
          <a:lstStyle>
            <a:lvl1pPr defTabSz="449645" eaLnBrk="1" hangingPunct="1">
              <a:lnSpc>
                <a:spcPct val="100000"/>
              </a:lnSpc>
              <a:spcBef>
                <a:spcPct val="0"/>
              </a:spcBef>
              <a:buClrTx/>
              <a:buSzPct val="100000"/>
              <a:buFontTx/>
              <a:buNone/>
              <a:tabLst>
                <a:tab pos="0" algn="l"/>
                <a:tab pos="448033" algn="l"/>
                <a:tab pos="897678" algn="l"/>
                <a:tab pos="1345712" algn="l"/>
                <a:tab pos="1795356" algn="l"/>
                <a:tab pos="2245001" algn="l"/>
                <a:tab pos="2693034" algn="l"/>
                <a:tab pos="3142679" algn="l"/>
                <a:tab pos="3592324" algn="l"/>
                <a:tab pos="4041968" algn="l"/>
                <a:tab pos="4491613" algn="l"/>
                <a:tab pos="4938034" algn="l"/>
                <a:tab pos="5389291" algn="l"/>
                <a:tab pos="5837324" algn="l"/>
                <a:tab pos="6288580" algn="l"/>
                <a:tab pos="6736613" algn="l"/>
                <a:tab pos="7184647" algn="l"/>
                <a:tab pos="7635903" algn="l"/>
                <a:tab pos="8083936" algn="l"/>
                <a:tab pos="8533581" algn="l"/>
                <a:tab pos="8983226" algn="l"/>
              </a:tabLst>
              <a:defRPr sz="1200">
                <a:solidFill>
                  <a:srgbClr val="000000"/>
                </a:solidFill>
                <a:latin typeface="Arial" charset="0"/>
                <a:cs typeface="Arial" charset="0"/>
              </a:defRPr>
            </a:lvl1pPr>
          </a:lstStyle>
          <a:p>
            <a:pPr>
              <a:defRPr/>
            </a:pPr>
            <a:endParaRPr lang="it-IT"/>
          </a:p>
        </p:txBody>
      </p:sp>
      <p:sp>
        <p:nvSpPr>
          <p:cNvPr id="4100" name="Rectangle 4">
            <a:extLst>
              <a:ext uri="{FF2B5EF4-FFF2-40B4-BE49-F238E27FC236}">
                <a16:creationId xmlns:a16="http://schemas.microsoft.com/office/drawing/2014/main" id="{D983CC7B-95B5-4717-8469-7C22874B5CD2}"/>
              </a:ext>
            </a:extLst>
          </p:cNvPr>
          <p:cNvSpPr>
            <a:spLocks noGrp="1" noChangeArrowheads="1"/>
          </p:cNvSpPr>
          <p:nvPr>
            <p:ph type="dt"/>
          </p:nvPr>
        </p:nvSpPr>
        <p:spPr bwMode="auto">
          <a:xfrm>
            <a:off x="3852863" y="0"/>
            <a:ext cx="2943225" cy="493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987" tIns="46794" rIns="89987" bIns="46794" numCol="1" anchor="t" anchorCtr="0" compatLnSpc="1">
            <a:prstTxWarp prst="textNoShape">
              <a:avLst/>
            </a:prstTxWarp>
          </a:bodyPr>
          <a:lstStyle>
            <a:lvl1pPr algn="r" defTabSz="449645" eaLnBrk="1" hangingPunct="1">
              <a:lnSpc>
                <a:spcPct val="100000"/>
              </a:lnSpc>
              <a:spcBef>
                <a:spcPct val="0"/>
              </a:spcBef>
              <a:buClrTx/>
              <a:buSzPct val="100000"/>
              <a:buFontTx/>
              <a:buNone/>
              <a:tabLst>
                <a:tab pos="0" algn="l"/>
                <a:tab pos="448033" algn="l"/>
                <a:tab pos="897678" algn="l"/>
                <a:tab pos="1345712" algn="l"/>
                <a:tab pos="1795356" algn="l"/>
                <a:tab pos="2245001" algn="l"/>
                <a:tab pos="2693034" algn="l"/>
                <a:tab pos="3142679" algn="l"/>
                <a:tab pos="3592324" algn="l"/>
                <a:tab pos="4041968" algn="l"/>
                <a:tab pos="4491613" algn="l"/>
                <a:tab pos="4938034" algn="l"/>
                <a:tab pos="5389291" algn="l"/>
                <a:tab pos="5837324" algn="l"/>
                <a:tab pos="6288580" algn="l"/>
                <a:tab pos="6736613" algn="l"/>
                <a:tab pos="7184647" algn="l"/>
                <a:tab pos="7635903" algn="l"/>
                <a:tab pos="8083936" algn="l"/>
                <a:tab pos="8533581" algn="l"/>
                <a:tab pos="8983226" algn="l"/>
              </a:tabLst>
              <a:defRPr sz="1200">
                <a:solidFill>
                  <a:srgbClr val="000000"/>
                </a:solidFill>
                <a:latin typeface="Arial" charset="0"/>
                <a:cs typeface="Arial" charset="0"/>
              </a:defRPr>
            </a:lvl1pPr>
          </a:lstStyle>
          <a:p>
            <a:pPr>
              <a:defRPr/>
            </a:pPr>
            <a:endParaRPr lang="it-IT"/>
          </a:p>
        </p:txBody>
      </p:sp>
      <p:sp>
        <p:nvSpPr>
          <p:cNvPr id="3078" name="Rectangle 5">
            <a:extLst>
              <a:ext uri="{FF2B5EF4-FFF2-40B4-BE49-F238E27FC236}">
                <a16:creationId xmlns:a16="http://schemas.microsoft.com/office/drawing/2014/main" id="{BADADD9A-FF39-417E-B717-C83CFA67CF1E}"/>
              </a:ext>
            </a:extLst>
          </p:cNvPr>
          <p:cNvSpPr>
            <a:spLocks noGrp="1" noRot="1" noChangeAspect="1" noChangeArrowheads="1"/>
          </p:cNvSpPr>
          <p:nvPr>
            <p:ph type="sldImg"/>
          </p:nvPr>
        </p:nvSpPr>
        <p:spPr bwMode="auto">
          <a:xfrm>
            <a:off x="920750" y="744538"/>
            <a:ext cx="4960938" cy="3719512"/>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sp>
      <p:sp>
        <p:nvSpPr>
          <p:cNvPr id="4102" name="Rectangle 6">
            <a:extLst>
              <a:ext uri="{FF2B5EF4-FFF2-40B4-BE49-F238E27FC236}">
                <a16:creationId xmlns:a16="http://schemas.microsoft.com/office/drawing/2014/main" id="{0DB40A7E-F464-4FF6-8977-42C3BA437C59}"/>
              </a:ext>
            </a:extLst>
          </p:cNvPr>
          <p:cNvSpPr>
            <a:spLocks noGrp="1" noChangeArrowheads="1"/>
          </p:cNvSpPr>
          <p:nvPr>
            <p:ph type="body"/>
          </p:nvPr>
        </p:nvSpPr>
        <p:spPr bwMode="auto">
          <a:xfrm>
            <a:off x="679450" y="4714875"/>
            <a:ext cx="5438775" cy="4467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987" tIns="46794" rIns="89987" bIns="46794" numCol="1" anchor="t" anchorCtr="0" compatLnSpc="1">
            <a:prstTxWarp prst="textNoShape">
              <a:avLst/>
            </a:prstTxWarp>
          </a:bodyPr>
          <a:lstStyle/>
          <a:p>
            <a:pPr lvl="0"/>
            <a:endParaRPr lang="it-IT" noProof="0"/>
          </a:p>
        </p:txBody>
      </p:sp>
      <p:sp>
        <p:nvSpPr>
          <p:cNvPr id="4103" name="Rectangle 7">
            <a:extLst>
              <a:ext uri="{FF2B5EF4-FFF2-40B4-BE49-F238E27FC236}">
                <a16:creationId xmlns:a16="http://schemas.microsoft.com/office/drawing/2014/main" id="{E8AA7743-C0D7-4F23-8FBB-E29461058D80}"/>
              </a:ext>
            </a:extLst>
          </p:cNvPr>
          <p:cNvSpPr>
            <a:spLocks noGrp="1" noChangeArrowheads="1"/>
          </p:cNvSpPr>
          <p:nvPr>
            <p:ph type="ftr"/>
          </p:nvPr>
        </p:nvSpPr>
        <p:spPr bwMode="auto">
          <a:xfrm>
            <a:off x="0" y="9429750"/>
            <a:ext cx="2943225" cy="493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987" tIns="46794" rIns="89987" bIns="46794" numCol="1" anchor="b" anchorCtr="0" compatLnSpc="1">
            <a:prstTxWarp prst="textNoShape">
              <a:avLst/>
            </a:prstTxWarp>
          </a:bodyPr>
          <a:lstStyle>
            <a:lvl1pPr defTabSz="449645" eaLnBrk="1" hangingPunct="1">
              <a:lnSpc>
                <a:spcPct val="100000"/>
              </a:lnSpc>
              <a:spcBef>
                <a:spcPct val="0"/>
              </a:spcBef>
              <a:buClrTx/>
              <a:buSzPct val="100000"/>
              <a:buFontTx/>
              <a:buNone/>
              <a:tabLst>
                <a:tab pos="0" algn="l"/>
                <a:tab pos="448033" algn="l"/>
                <a:tab pos="897678" algn="l"/>
                <a:tab pos="1345712" algn="l"/>
                <a:tab pos="1795356" algn="l"/>
                <a:tab pos="2245001" algn="l"/>
                <a:tab pos="2693034" algn="l"/>
                <a:tab pos="3142679" algn="l"/>
                <a:tab pos="3592324" algn="l"/>
                <a:tab pos="4041968" algn="l"/>
                <a:tab pos="4491613" algn="l"/>
                <a:tab pos="4938034" algn="l"/>
                <a:tab pos="5389291" algn="l"/>
                <a:tab pos="5837324" algn="l"/>
                <a:tab pos="6288580" algn="l"/>
                <a:tab pos="6736613" algn="l"/>
                <a:tab pos="7184647" algn="l"/>
                <a:tab pos="7635903" algn="l"/>
                <a:tab pos="8083936" algn="l"/>
                <a:tab pos="8533581" algn="l"/>
                <a:tab pos="8983226" algn="l"/>
              </a:tabLst>
              <a:defRPr sz="1200">
                <a:solidFill>
                  <a:srgbClr val="000000"/>
                </a:solidFill>
                <a:latin typeface="Arial" charset="0"/>
                <a:cs typeface="Arial" charset="0"/>
              </a:defRPr>
            </a:lvl1pPr>
          </a:lstStyle>
          <a:p>
            <a:pPr>
              <a:defRPr/>
            </a:pPr>
            <a:endParaRPr lang="it-IT"/>
          </a:p>
        </p:txBody>
      </p:sp>
      <p:sp>
        <p:nvSpPr>
          <p:cNvPr id="4104" name="Rectangle 8">
            <a:extLst>
              <a:ext uri="{FF2B5EF4-FFF2-40B4-BE49-F238E27FC236}">
                <a16:creationId xmlns:a16="http://schemas.microsoft.com/office/drawing/2014/main" id="{5A2063C0-0EED-4405-AB6E-74DBD6DDD442}"/>
              </a:ext>
            </a:extLst>
          </p:cNvPr>
          <p:cNvSpPr>
            <a:spLocks noGrp="1" noChangeArrowheads="1"/>
          </p:cNvSpPr>
          <p:nvPr>
            <p:ph type="sldNum"/>
          </p:nvPr>
        </p:nvSpPr>
        <p:spPr bwMode="auto">
          <a:xfrm>
            <a:off x="3852863" y="9429750"/>
            <a:ext cx="2943225" cy="493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987" tIns="46794" rIns="89987" bIns="46794" numCol="1" anchor="b" anchorCtr="0" compatLnSpc="1">
            <a:prstTxWarp prst="textNoShape">
              <a:avLst/>
            </a:prstTxWarp>
          </a:bodyPr>
          <a:lstStyle>
            <a:lvl1pPr algn="r" defTabSz="449645" eaLnBrk="1" hangingPunct="1">
              <a:lnSpc>
                <a:spcPct val="100000"/>
              </a:lnSpc>
              <a:spcBef>
                <a:spcPct val="0"/>
              </a:spcBef>
              <a:buClrTx/>
              <a:buSzPct val="100000"/>
              <a:tabLst>
                <a:tab pos="0" algn="l"/>
                <a:tab pos="448033" algn="l"/>
                <a:tab pos="897678" algn="l"/>
                <a:tab pos="1345712" algn="l"/>
                <a:tab pos="1795356" algn="l"/>
                <a:tab pos="2245001" algn="l"/>
                <a:tab pos="2693034" algn="l"/>
                <a:tab pos="3142679" algn="l"/>
                <a:tab pos="3592324" algn="l"/>
                <a:tab pos="4041968" algn="l"/>
                <a:tab pos="4491613" algn="l"/>
                <a:tab pos="4938034" algn="l"/>
                <a:tab pos="5389291" algn="l"/>
                <a:tab pos="5837324" algn="l"/>
                <a:tab pos="6288580" algn="l"/>
                <a:tab pos="6736613" algn="l"/>
                <a:tab pos="7184647" algn="l"/>
                <a:tab pos="7635903" algn="l"/>
                <a:tab pos="8083936" algn="l"/>
                <a:tab pos="8533581" algn="l"/>
                <a:tab pos="8983226" algn="l"/>
              </a:tabLst>
              <a:defRPr sz="1200">
                <a:latin typeface="Arial" panose="020B0604020202020204" pitchFamily="34" charset="0"/>
              </a:defRPr>
            </a:lvl1pPr>
          </a:lstStyle>
          <a:p>
            <a:pPr>
              <a:defRPr/>
            </a:pPr>
            <a:fld id="{2F6D9294-41C6-497A-B1C4-F544A2129909}" type="slidenum">
              <a:rPr lang="it-IT" altLang="it-IT"/>
              <a:pPr>
                <a:defRPr/>
              </a:pPr>
              <a:t>‹N›</a:t>
            </a:fld>
            <a:endParaRPr lang="it-IT" altLang="it-IT"/>
          </a:p>
        </p:txBody>
      </p:sp>
    </p:spTree>
  </p:cSld>
  <p:clrMap bg1="lt1" tx1="dk1" bg2="lt2" tx2="dk2" accent1="accent1" accent2="accent2" accent3="accent3" accent4="accent4" accent5="accent5" accent6="accent6" hlink="hlink" folHlink="folHlink"/>
  <p:notesStyle>
    <a:lvl1pPr algn="l" defTabSz="447675"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1pPr>
    <a:lvl2pPr marL="742950" indent="-285750" algn="l" defTabSz="447675"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2pPr>
    <a:lvl3pPr marL="1143000" indent="-228600" algn="l" defTabSz="447675"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3pPr>
    <a:lvl4pPr marL="1600200" indent="-228600" algn="l" defTabSz="447675"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4pPr>
    <a:lvl5pPr marL="2057400" indent="-228600" algn="l" defTabSz="447675"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5pPr>
    <a:lvl6pPr marL="2285289" algn="l" defTabSz="914116" rtl="0" eaLnBrk="1" latinLnBrk="0" hangingPunct="1">
      <a:defRPr sz="1200" kern="1200">
        <a:solidFill>
          <a:schemeClr val="tx1"/>
        </a:solidFill>
        <a:latin typeface="+mn-lt"/>
        <a:ea typeface="+mn-ea"/>
        <a:cs typeface="+mn-cs"/>
      </a:defRPr>
    </a:lvl6pPr>
    <a:lvl7pPr marL="2742346" algn="l" defTabSz="914116" rtl="0" eaLnBrk="1" latinLnBrk="0" hangingPunct="1">
      <a:defRPr sz="1200" kern="1200">
        <a:solidFill>
          <a:schemeClr val="tx1"/>
        </a:solidFill>
        <a:latin typeface="+mn-lt"/>
        <a:ea typeface="+mn-ea"/>
        <a:cs typeface="+mn-cs"/>
      </a:defRPr>
    </a:lvl7pPr>
    <a:lvl8pPr marL="3199404" algn="l" defTabSz="914116" rtl="0" eaLnBrk="1" latinLnBrk="0" hangingPunct="1">
      <a:defRPr sz="1200" kern="1200">
        <a:solidFill>
          <a:schemeClr val="tx1"/>
        </a:solidFill>
        <a:latin typeface="+mn-lt"/>
        <a:ea typeface="+mn-ea"/>
        <a:cs typeface="+mn-cs"/>
      </a:defRPr>
    </a:lvl8pPr>
    <a:lvl9pPr marL="3656462" algn="l" defTabSz="914116"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Rectangle 6">
            <a:extLst>
              <a:ext uri="{FF2B5EF4-FFF2-40B4-BE49-F238E27FC236}">
                <a16:creationId xmlns:a16="http://schemas.microsoft.com/office/drawing/2014/main" id="{E8CB00CC-4B3F-474E-933E-BA466E4275B0}"/>
              </a:ext>
            </a:extLst>
          </p:cNvPr>
          <p:cNvSpPr>
            <a:spLocks noGrp="1" noChangeArrowheads="1"/>
          </p:cNvSpPr>
          <p:nvPr>
            <p:ph type="sldNum" sz="quarter"/>
          </p:nvPr>
        </p:nvSpPr>
        <p:spPr>
          <a:noFill/>
        </p:spPr>
        <p:txBody>
          <a:bodyPr/>
          <a:lstStyle>
            <a:lvl1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1pPr>
            <a:lvl2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2pPr>
            <a:lvl3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3pPr>
            <a:lvl4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4pPr>
            <a:lvl5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9pPr>
          </a:lstStyle>
          <a:p>
            <a:pPr>
              <a:lnSpc>
                <a:spcPct val="95000"/>
              </a:lnSpc>
            </a:pPr>
            <a:fld id="{B1838F26-196C-4430-80C3-E5D5B1E9557C}" type="slidenum">
              <a:rPr lang="it-IT" altLang="it-IT">
                <a:solidFill>
                  <a:srgbClr val="000000"/>
                </a:solidFill>
                <a:latin typeface="Times New Roman" panose="02020603050405020304" pitchFamily="18" charset="0"/>
                <a:ea typeface="Arial Unicode MS" panose="020B0604020202020204" pitchFamily="34" charset="-128"/>
              </a:rPr>
              <a:pPr>
                <a:lnSpc>
                  <a:spcPct val="95000"/>
                </a:lnSpc>
              </a:pPr>
              <a:t>3</a:t>
            </a:fld>
            <a:endParaRPr lang="it-IT" altLang="it-IT">
              <a:solidFill>
                <a:srgbClr val="000000"/>
              </a:solidFill>
              <a:latin typeface="Times New Roman" panose="02020603050405020304" pitchFamily="18" charset="0"/>
              <a:ea typeface="Arial Unicode MS" panose="020B0604020202020204" pitchFamily="34" charset="-128"/>
            </a:endParaRPr>
          </a:p>
        </p:txBody>
      </p:sp>
      <p:sp>
        <p:nvSpPr>
          <p:cNvPr id="95233" name="Text Box 1">
            <a:extLst>
              <a:ext uri="{FF2B5EF4-FFF2-40B4-BE49-F238E27FC236}">
                <a16:creationId xmlns:a16="http://schemas.microsoft.com/office/drawing/2014/main" id="{1957D0AF-D65F-4E6F-93FF-6D804A599962}"/>
              </a:ext>
            </a:extLst>
          </p:cNvPr>
          <p:cNvSpPr txBox="1">
            <a:spLocks noChangeArrowheads="1"/>
          </p:cNvSpPr>
          <p:nvPr/>
        </p:nvSpPr>
        <p:spPr bwMode="auto">
          <a:xfrm>
            <a:off x="0" y="0"/>
            <a:ext cx="1588"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b"/>
          <a:lstStyle/>
          <a:p>
            <a:pPr eaLnBrk="1">
              <a:buClr>
                <a:srgbClr val="000000"/>
              </a:buClr>
              <a:buSzPct val="100000"/>
              <a:buFont typeface="Times New Roman" panose="02020603050405020304" pitchFamily="18" charset="0"/>
              <a:buNone/>
              <a:defRPr/>
            </a:pPr>
            <a:fld id="{417AB97C-3602-4892-9713-3EC929400F66}" type="slidenum">
              <a:rPr lang="it-IT" altLang="it-IT" sz="2400">
                <a:solidFill>
                  <a:srgbClr val="FFFFFF"/>
                </a:solidFill>
                <a:latin typeface="Verdana" panose="020B0604030504040204" pitchFamily="34" charset="0"/>
                <a:cs typeface="+mn-ea" charset="0"/>
              </a:rPr>
              <a:pPr eaLnBrk="1">
                <a:buClr>
                  <a:srgbClr val="000000"/>
                </a:buClr>
                <a:buSzPct val="100000"/>
                <a:buFont typeface="Times New Roman" panose="02020603050405020304" pitchFamily="18" charset="0"/>
                <a:buNone/>
                <a:defRPr/>
              </a:pPr>
              <a:t>3</a:t>
            </a:fld>
            <a:endParaRPr lang="it-IT" altLang="it-IT" sz="2400">
              <a:solidFill>
                <a:srgbClr val="FFFFFF"/>
              </a:solidFill>
              <a:latin typeface="Verdana" panose="020B0604030504040204" pitchFamily="34" charset="0"/>
              <a:cs typeface="+mn-ea" charset="0"/>
            </a:endParaRPr>
          </a:p>
        </p:txBody>
      </p:sp>
      <p:sp>
        <p:nvSpPr>
          <p:cNvPr id="15364" name="Rectangle 2">
            <a:extLst>
              <a:ext uri="{FF2B5EF4-FFF2-40B4-BE49-F238E27FC236}">
                <a16:creationId xmlns:a16="http://schemas.microsoft.com/office/drawing/2014/main" id="{15A8B045-0A67-403F-AD7A-4938C5F82651}"/>
              </a:ext>
            </a:extLst>
          </p:cNvPr>
          <p:cNvSpPr>
            <a:spLocks noChangeArrowheads="1"/>
          </p:cNvSpPr>
          <p:nvPr/>
        </p:nvSpPr>
        <p:spPr bwMode="auto">
          <a:xfrm>
            <a:off x="3844925" y="9407525"/>
            <a:ext cx="2887663" cy="436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1pPr>
            <a:lvl2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2pPr>
            <a:lvl3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3pPr>
            <a:lvl4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4pPr>
            <a:lvl5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9pPr>
          </a:lstStyle>
          <a:p>
            <a:pPr algn="r" eaLnBrk="1">
              <a:lnSpc>
                <a:spcPct val="90000"/>
              </a:lnSpc>
            </a:pPr>
            <a:fld id="{9F1D1657-A963-4710-8806-0C6D12192AEF}" type="slidenum">
              <a:rPr lang="it-IT" altLang="it-IT" sz="1300">
                <a:solidFill>
                  <a:srgbClr val="FFFFFF"/>
                </a:solidFill>
                <a:latin typeface="Times New Roman" panose="02020603050405020304" pitchFamily="18" charset="0"/>
              </a:rPr>
              <a:pPr algn="r" eaLnBrk="1">
                <a:lnSpc>
                  <a:spcPct val="90000"/>
                </a:lnSpc>
              </a:pPr>
              <a:t>3</a:t>
            </a:fld>
            <a:endParaRPr lang="it-IT" altLang="it-IT" sz="1300">
              <a:solidFill>
                <a:srgbClr val="FFFFFF"/>
              </a:solidFill>
              <a:latin typeface="Times New Roman" panose="02020603050405020304" pitchFamily="18" charset="0"/>
            </a:endParaRPr>
          </a:p>
        </p:txBody>
      </p:sp>
      <p:sp>
        <p:nvSpPr>
          <p:cNvPr id="15365" name="Rectangle 3">
            <a:extLst>
              <a:ext uri="{FF2B5EF4-FFF2-40B4-BE49-F238E27FC236}">
                <a16:creationId xmlns:a16="http://schemas.microsoft.com/office/drawing/2014/main" id="{D89D449D-C921-40D5-950E-0279D59B159A}"/>
              </a:ext>
            </a:extLst>
          </p:cNvPr>
          <p:cNvSpPr>
            <a:spLocks noChangeArrowheads="1"/>
          </p:cNvSpPr>
          <p:nvPr/>
        </p:nvSpPr>
        <p:spPr bwMode="auto">
          <a:xfrm>
            <a:off x="1104900" y="728663"/>
            <a:ext cx="4424363" cy="365125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lnSpc>
                <a:spcPct val="93000"/>
              </a:lnSpc>
              <a:buClr>
                <a:srgbClr val="000000"/>
              </a:buClr>
              <a:buSzPct val="100000"/>
              <a:buFont typeface="Times New Roman" panose="02020603050405020304" pitchFamily="18" charset="0"/>
              <a:buNone/>
            </a:pPr>
            <a:endParaRPr lang="it-IT" altLang="it-IT"/>
          </a:p>
        </p:txBody>
      </p:sp>
      <p:sp>
        <p:nvSpPr>
          <p:cNvPr id="15366" name="Rectangle 4">
            <a:extLst>
              <a:ext uri="{FF2B5EF4-FFF2-40B4-BE49-F238E27FC236}">
                <a16:creationId xmlns:a16="http://schemas.microsoft.com/office/drawing/2014/main" id="{D50F22E7-38B3-4148-8692-29E5E9A768D4}"/>
              </a:ext>
            </a:extLst>
          </p:cNvPr>
          <p:cNvSpPr txBox="1">
            <a:spLocks noGrp="1" noChangeArrowheads="1"/>
          </p:cNvSpPr>
          <p:nvPr>
            <p:ph type="body"/>
          </p:nvPr>
        </p:nvSpPr>
        <p:spPr>
          <a:xfrm>
            <a:off x="677863" y="4703763"/>
            <a:ext cx="5375275" cy="4397375"/>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spcBef>
                <a:spcPct val="0"/>
              </a:spcBef>
              <a:tabLst>
                <a:tab pos="723900" algn="l"/>
                <a:tab pos="1447800" algn="l"/>
                <a:tab pos="2171700" algn="l"/>
                <a:tab pos="2895600" algn="l"/>
                <a:tab pos="3619500" algn="l"/>
                <a:tab pos="4343400" algn="l"/>
                <a:tab pos="5067300" algn="l"/>
              </a:tabLst>
            </a:pPr>
            <a:endParaRPr lang="it-IT" altLang="it-IT" sz="2000">
              <a:latin typeface="Arial" panose="020B0604020202020204" pitchFamily="34" charset="0"/>
              <a:ea typeface="SimSun" panose="02010600030101010101" pitchFamily="2" charset="-122"/>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Rectangle 6">
            <a:extLst>
              <a:ext uri="{FF2B5EF4-FFF2-40B4-BE49-F238E27FC236}">
                <a16:creationId xmlns:a16="http://schemas.microsoft.com/office/drawing/2014/main" id="{9F03DF22-B28B-4BA4-9EC8-36EEB375D76A}"/>
              </a:ext>
            </a:extLst>
          </p:cNvPr>
          <p:cNvSpPr>
            <a:spLocks noGrp="1" noChangeArrowheads="1"/>
          </p:cNvSpPr>
          <p:nvPr>
            <p:ph type="sldNum" sz="quarter"/>
          </p:nvPr>
        </p:nvSpPr>
        <p:spPr>
          <a:noFill/>
        </p:spPr>
        <p:txBody>
          <a:bodyPr/>
          <a:lstStyle>
            <a:lvl1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1pPr>
            <a:lvl2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2pPr>
            <a:lvl3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3pPr>
            <a:lvl4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4pPr>
            <a:lvl5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9pPr>
          </a:lstStyle>
          <a:p>
            <a:pPr>
              <a:lnSpc>
                <a:spcPct val="95000"/>
              </a:lnSpc>
            </a:pPr>
            <a:fld id="{62BCE3D2-9044-4ADE-A9A9-4714D3826F18}" type="slidenum">
              <a:rPr lang="it-IT" altLang="it-IT">
                <a:solidFill>
                  <a:srgbClr val="000000"/>
                </a:solidFill>
                <a:latin typeface="Times New Roman" panose="02020603050405020304" pitchFamily="18" charset="0"/>
                <a:ea typeface="Arial Unicode MS" panose="020B0604020202020204" pitchFamily="34" charset="-128"/>
              </a:rPr>
              <a:pPr>
                <a:lnSpc>
                  <a:spcPct val="95000"/>
                </a:lnSpc>
              </a:pPr>
              <a:t>14</a:t>
            </a:fld>
            <a:endParaRPr lang="it-IT" altLang="it-IT">
              <a:solidFill>
                <a:srgbClr val="000000"/>
              </a:solidFill>
              <a:latin typeface="Times New Roman" panose="02020603050405020304" pitchFamily="18" charset="0"/>
              <a:ea typeface="Arial Unicode MS" panose="020B0604020202020204" pitchFamily="34" charset="-128"/>
            </a:endParaRPr>
          </a:p>
        </p:txBody>
      </p:sp>
      <p:sp>
        <p:nvSpPr>
          <p:cNvPr id="108545" name="Text Box 1">
            <a:extLst>
              <a:ext uri="{FF2B5EF4-FFF2-40B4-BE49-F238E27FC236}">
                <a16:creationId xmlns:a16="http://schemas.microsoft.com/office/drawing/2014/main" id="{265DFAAF-356B-4DCE-BCAA-30220976E848}"/>
              </a:ext>
            </a:extLst>
          </p:cNvPr>
          <p:cNvSpPr txBox="1">
            <a:spLocks noChangeArrowheads="1"/>
          </p:cNvSpPr>
          <p:nvPr/>
        </p:nvSpPr>
        <p:spPr bwMode="auto">
          <a:xfrm>
            <a:off x="0" y="0"/>
            <a:ext cx="1588"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b"/>
          <a:lstStyle/>
          <a:p>
            <a:pPr eaLnBrk="1">
              <a:buClr>
                <a:srgbClr val="000000"/>
              </a:buClr>
              <a:buSzPct val="100000"/>
              <a:buFont typeface="Times New Roman" panose="02020603050405020304" pitchFamily="18" charset="0"/>
              <a:buNone/>
              <a:defRPr/>
            </a:pPr>
            <a:fld id="{97191587-B1AF-44E4-B6F6-737128908971}" type="slidenum">
              <a:rPr lang="it-IT" altLang="it-IT" sz="2400">
                <a:solidFill>
                  <a:srgbClr val="FFFFFF"/>
                </a:solidFill>
                <a:latin typeface="Verdana" panose="020B0604030504040204" pitchFamily="34" charset="0"/>
                <a:cs typeface="+mn-ea" charset="0"/>
              </a:rPr>
              <a:pPr eaLnBrk="1">
                <a:buClr>
                  <a:srgbClr val="000000"/>
                </a:buClr>
                <a:buSzPct val="100000"/>
                <a:buFont typeface="Times New Roman" panose="02020603050405020304" pitchFamily="18" charset="0"/>
                <a:buNone/>
                <a:defRPr/>
              </a:pPr>
              <a:t>14</a:t>
            </a:fld>
            <a:endParaRPr lang="it-IT" altLang="it-IT" sz="2400">
              <a:solidFill>
                <a:srgbClr val="FFFFFF"/>
              </a:solidFill>
              <a:latin typeface="Verdana" panose="020B0604030504040204" pitchFamily="34" charset="0"/>
              <a:cs typeface="+mn-ea" charset="0"/>
            </a:endParaRPr>
          </a:p>
        </p:txBody>
      </p:sp>
      <p:sp>
        <p:nvSpPr>
          <p:cNvPr id="38916" name="Rectangle 2">
            <a:extLst>
              <a:ext uri="{FF2B5EF4-FFF2-40B4-BE49-F238E27FC236}">
                <a16:creationId xmlns:a16="http://schemas.microsoft.com/office/drawing/2014/main" id="{59B9746D-4C83-4930-828B-BCD91801E61E}"/>
              </a:ext>
            </a:extLst>
          </p:cNvPr>
          <p:cNvSpPr txBox="1">
            <a:spLocks noGrp="1" noRot="1" noChangeAspect="1" noChangeArrowheads="1" noTextEdit="1"/>
          </p:cNvSpPr>
          <p:nvPr>
            <p:ph type="sldImg"/>
          </p:nvPr>
        </p:nvSpPr>
        <p:spPr>
          <a:xfrm>
            <a:off x="930275" y="752475"/>
            <a:ext cx="4870450" cy="36528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8917" name="Rectangle 3">
            <a:extLst>
              <a:ext uri="{FF2B5EF4-FFF2-40B4-BE49-F238E27FC236}">
                <a16:creationId xmlns:a16="http://schemas.microsoft.com/office/drawing/2014/main" id="{F36152E3-5759-4A44-87A9-AB42D58451E7}"/>
              </a:ext>
            </a:extLst>
          </p:cNvPr>
          <p:cNvSpPr txBox="1">
            <a:spLocks noGrp="1" noChangeArrowheads="1"/>
          </p:cNvSpPr>
          <p:nvPr>
            <p:ph type="body" idx="1"/>
          </p:nvPr>
        </p:nvSpPr>
        <p:spPr>
          <a:xfrm>
            <a:off x="677863" y="4703763"/>
            <a:ext cx="5375275" cy="4397375"/>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spcBef>
                <a:spcPct val="0"/>
              </a:spcBef>
              <a:tabLst>
                <a:tab pos="723900" algn="l"/>
                <a:tab pos="1447800" algn="l"/>
                <a:tab pos="2171700" algn="l"/>
                <a:tab pos="2895600" algn="l"/>
                <a:tab pos="3619500" algn="l"/>
                <a:tab pos="4343400" algn="l"/>
                <a:tab pos="5067300" algn="l"/>
              </a:tabLst>
            </a:pPr>
            <a:endParaRPr lang="it-IT" altLang="it-IT" sz="2000">
              <a:latin typeface="Arial" panose="020B0604020202020204" pitchFamily="34" charset="0"/>
              <a:ea typeface="SimSun" panose="02010600030101010101" pitchFamily="2" charset="-122"/>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946" name="Rectangle 6">
            <a:extLst>
              <a:ext uri="{FF2B5EF4-FFF2-40B4-BE49-F238E27FC236}">
                <a16:creationId xmlns:a16="http://schemas.microsoft.com/office/drawing/2014/main" id="{3B2C28F9-C4A0-4704-94B5-3AEABE2F6587}"/>
              </a:ext>
            </a:extLst>
          </p:cNvPr>
          <p:cNvSpPr>
            <a:spLocks noGrp="1" noChangeArrowheads="1"/>
          </p:cNvSpPr>
          <p:nvPr>
            <p:ph type="sldNum" sz="quarter"/>
          </p:nvPr>
        </p:nvSpPr>
        <p:spPr>
          <a:noFill/>
        </p:spPr>
        <p:txBody>
          <a:bodyPr/>
          <a:lstStyle>
            <a:lvl1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1pPr>
            <a:lvl2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2pPr>
            <a:lvl3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3pPr>
            <a:lvl4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4pPr>
            <a:lvl5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9pPr>
          </a:lstStyle>
          <a:p>
            <a:pPr>
              <a:lnSpc>
                <a:spcPct val="95000"/>
              </a:lnSpc>
            </a:pPr>
            <a:fld id="{CF6CC2BE-65E6-4F69-A1F4-27BDAA723CB5}" type="slidenum">
              <a:rPr lang="it-IT" altLang="it-IT">
                <a:solidFill>
                  <a:srgbClr val="000000"/>
                </a:solidFill>
                <a:latin typeface="Times New Roman" panose="02020603050405020304" pitchFamily="18" charset="0"/>
                <a:ea typeface="Arial Unicode MS" panose="020B0604020202020204" pitchFamily="34" charset="-128"/>
              </a:rPr>
              <a:pPr>
                <a:lnSpc>
                  <a:spcPct val="95000"/>
                </a:lnSpc>
              </a:pPr>
              <a:t>15</a:t>
            </a:fld>
            <a:endParaRPr lang="it-IT" altLang="it-IT">
              <a:solidFill>
                <a:srgbClr val="000000"/>
              </a:solidFill>
              <a:latin typeface="Times New Roman" panose="02020603050405020304" pitchFamily="18" charset="0"/>
              <a:ea typeface="Arial Unicode MS" panose="020B0604020202020204" pitchFamily="34" charset="-128"/>
            </a:endParaRPr>
          </a:p>
        </p:txBody>
      </p:sp>
      <p:sp>
        <p:nvSpPr>
          <p:cNvPr id="124929" name="Text Box 1">
            <a:extLst>
              <a:ext uri="{FF2B5EF4-FFF2-40B4-BE49-F238E27FC236}">
                <a16:creationId xmlns:a16="http://schemas.microsoft.com/office/drawing/2014/main" id="{B5C37915-A317-45DA-A744-72457B1E6245}"/>
              </a:ext>
            </a:extLst>
          </p:cNvPr>
          <p:cNvSpPr txBox="1">
            <a:spLocks noChangeArrowheads="1"/>
          </p:cNvSpPr>
          <p:nvPr/>
        </p:nvSpPr>
        <p:spPr bwMode="auto">
          <a:xfrm>
            <a:off x="0" y="0"/>
            <a:ext cx="1588"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b"/>
          <a:lstStyle/>
          <a:p>
            <a:pPr eaLnBrk="1">
              <a:buClr>
                <a:srgbClr val="000000"/>
              </a:buClr>
              <a:buSzPct val="100000"/>
              <a:buFont typeface="Times New Roman" panose="02020603050405020304" pitchFamily="18" charset="0"/>
              <a:buNone/>
              <a:defRPr/>
            </a:pPr>
            <a:fld id="{84A27172-9CF2-4152-8760-0B98A7C705ED}" type="slidenum">
              <a:rPr lang="it-IT" altLang="it-IT" sz="2400">
                <a:solidFill>
                  <a:srgbClr val="FFFFFF"/>
                </a:solidFill>
                <a:latin typeface="Verdana" panose="020B0604030504040204" pitchFamily="34" charset="0"/>
                <a:cs typeface="+mn-ea" charset="0"/>
              </a:rPr>
              <a:pPr eaLnBrk="1">
                <a:buClr>
                  <a:srgbClr val="000000"/>
                </a:buClr>
                <a:buSzPct val="100000"/>
                <a:buFont typeface="Times New Roman" panose="02020603050405020304" pitchFamily="18" charset="0"/>
                <a:buNone/>
                <a:defRPr/>
              </a:pPr>
              <a:t>15</a:t>
            </a:fld>
            <a:endParaRPr lang="it-IT" altLang="it-IT" sz="2400">
              <a:solidFill>
                <a:srgbClr val="FFFFFF"/>
              </a:solidFill>
              <a:latin typeface="Verdana" panose="020B0604030504040204" pitchFamily="34" charset="0"/>
              <a:cs typeface="+mn-ea" charset="0"/>
            </a:endParaRPr>
          </a:p>
        </p:txBody>
      </p:sp>
      <p:sp>
        <p:nvSpPr>
          <p:cNvPr id="82948" name="Rectangle 2">
            <a:extLst>
              <a:ext uri="{FF2B5EF4-FFF2-40B4-BE49-F238E27FC236}">
                <a16:creationId xmlns:a16="http://schemas.microsoft.com/office/drawing/2014/main" id="{2A22FF3C-2745-4ABD-9A81-99A6F42CE806}"/>
              </a:ext>
            </a:extLst>
          </p:cNvPr>
          <p:cNvSpPr>
            <a:spLocks noChangeArrowheads="1"/>
          </p:cNvSpPr>
          <p:nvPr/>
        </p:nvSpPr>
        <p:spPr bwMode="auto">
          <a:xfrm>
            <a:off x="3844925" y="9407525"/>
            <a:ext cx="2887663" cy="436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1pPr>
            <a:lvl2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2pPr>
            <a:lvl3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3pPr>
            <a:lvl4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4pPr>
            <a:lvl5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9pPr>
          </a:lstStyle>
          <a:p>
            <a:pPr algn="r" eaLnBrk="1">
              <a:lnSpc>
                <a:spcPct val="90000"/>
              </a:lnSpc>
            </a:pPr>
            <a:fld id="{E12C9626-4201-4688-80B0-03D8A904B0B0}" type="slidenum">
              <a:rPr lang="it-IT" altLang="it-IT" sz="1300">
                <a:solidFill>
                  <a:srgbClr val="000000"/>
                </a:solidFill>
                <a:latin typeface="Times New Roman" panose="02020603050405020304" pitchFamily="18" charset="0"/>
              </a:rPr>
              <a:pPr algn="r" eaLnBrk="1">
                <a:lnSpc>
                  <a:spcPct val="90000"/>
                </a:lnSpc>
              </a:pPr>
              <a:t>15</a:t>
            </a:fld>
            <a:endParaRPr lang="it-IT" altLang="it-IT" sz="1300">
              <a:solidFill>
                <a:srgbClr val="000000"/>
              </a:solidFill>
              <a:latin typeface="Times New Roman" panose="02020603050405020304" pitchFamily="18" charset="0"/>
            </a:endParaRPr>
          </a:p>
        </p:txBody>
      </p:sp>
      <p:sp>
        <p:nvSpPr>
          <p:cNvPr id="82949" name="Rectangle 3">
            <a:extLst>
              <a:ext uri="{FF2B5EF4-FFF2-40B4-BE49-F238E27FC236}">
                <a16:creationId xmlns:a16="http://schemas.microsoft.com/office/drawing/2014/main" id="{EF59043C-DBCD-45A6-99D1-2A7AF8405C95}"/>
              </a:ext>
            </a:extLst>
          </p:cNvPr>
          <p:cNvSpPr>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lnSpc>
                <a:spcPct val="93000"/>
              </a:lnSpc>
              <a:buClr>
                <a:srgbClr val="000000"/>
              </a:buClr>
              <a:buSzPct val="100000"/>
              <a:buFont typeface="Times New Roman" panose="02020603050405020304" pitchFamily="18" charset="0"/>
              <a:buNone/>
            </a:pPr>
            <a:endParaRPr lang="it-IT" altLang="it-IT"/>
          </a:p>
        </p:txBody>
      </p:sp>
      <p:sp>
        <p:nvSpPr>
          <p:cNvPr id="82950" name="Rectangle 4">
            <a:extLst>
              <a:ext uri="{FF2B5EF4-FFF2-40B4-BE49-F238E27FC236}">
                <a16:creationId xmlns:a16="http://schemas.microsoft.com/office/drawing/2014/main" id="{1ABDB26D-15E8-4270-B92E-CFF378A585EC}"/>
              </a:ext>
            </a:extLst>
          </p:cNvPr>
          <p:cNvSpPr txBox="1">
            <a:spLocks noGrp="1" noChangeArrowheads="1"/>
          </p:cNvSpPr>
          <p:nvPr>
            <p:ph type="body"/>
          </p:nvPr>
        </p:nvSpPr>
        <p:spPr>
          <a:xfrm>
            <a:off x="677863" y="4703763"/>
            <a:ext cx="5375275" cy="4397375"/>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spcBef>
                <a:spcPct val="0"/>
              </a:spcBef>
              <a:tabLst>
                <a:tab pos="723900" algn="l"/>
                <a:tab pos="1447800" algn="l"/>
                <a:tab pos="2171700" algn="l"/>
                <a:tab pos="2895600" algn="l"/>
                <a:tab pos="3619500" algn="l"/>
                <a:tab pos="4343400" algn="l"/>
                <a:tab pos="5067300" algn="l"/>
              </a:tabLst>
            </a:pPr>
            <a:endParaRPr lang="it-IT" altLang="it-IT" sz="2000">
              <a:latin typeface="Arial" panose="020B0604020202020204" pitchFamily="34" charset="0"/>
              <a:ea typeface="SimSun" panose="02010600030101010101" pitchFamily="2" charset="-122"/>
            </a:endParaRPr>
          </a:p>
        </p:txBody>
      </p:sp>
    </p:spTree>
    <p:extLst>
      <p:ext uri="{BB962C8B-B14F-4D97-AF65-F5344CB8AC3E}">
        <p14:creationId xmlns:p14="http://schemas.microsoft.com/office/powerpoint/2010/main" val="20644205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42" name="Rectangle 6">
            <a:extLst>
              <a:ext uri="{FF2B5EF4-FFF2-40B4-BE49-F238E27FC236}">
                <a16:creationId xmlns:a16="http://schemas.microsoft.com/office/drawing/2014/main" id="{3BF13C52-04AD-488B-AC7E-A0BA713461A2}"/>
              </a:ext>
            </a:extLst>
          </p:cNvPr>
          <p:cNvSpPr>
            <a:spLocks noGrp="1" noChangeArrowheads="1"/>
          </p:cNvSpPr>
          <p:nvPr>
            <p:ph type="sldNum" sz="quarter"/>
          </p:nvPr>
        </p:nvSpPr>
        <p:spPr>
          <a:noFill/>
        </p:spPr>
        <p:txBody>
          <a:bodyPr/>
          <a:lstStyle>
            <a:lvl1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1pPr>
            <a:lvl2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2pPr>
            <a:lvl3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3pPr>
            <a:lvl4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4pPr>
            <a:lvl5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9pPr>
          </a:lstStyle>
          <a:p>
            <a:pPr>
              <a:lnSpc>
                <a:spcPct val="95000"/>
              </a:lnSpc>
            </a:pPr>
            <a:fld id="{B3B25789-A6EA-4EFE-A3FB-26B508A2A069}" type="slidenum">
              <a:rPr lang="it-IT" altLang="it-IT">
                <a:solidFill>
                  <a:srgbClr val="000000"/>
                </a:solidFill>
                <a:latin typeface="Times New Roman" panose="02020603050405020304" pitchFamily="18" charset="0"/>
                <a:ea typeface="Arial Unicode MS" panose="020B0604020202020204" pitchFamily="34" charset="-128"/>
              </a:rPr>
              <a:pPr>
                <a:lnSpc>
                  <a:spcPct val="95000"/>
                </a:lnSpc>
              </a:pPr>
              <a:t>16</a:t>
            </a:fld>
            <a:endParaRPr lang="it-IT" altLang="it-IT">
              <a:solidFill>
                <a:srgbClr val="000000"/>
              </a:solidFill>
              <a:latin typeface="Times New Roman" panose="02020603050405020304" pitchFamily="18" charset="0"/>
              <a:ea typeface="Arial Unicode MS" panose="020B0604020202020204" pitchFamily="34" charset="-128"/>
            </a:endParaRPr>
          </a:p>
        </p:txBody>
      </p:sp>
      <p:sp>
        <p:nvSpPr>
          <p:cNvPr id="140289" name="Text Box 1">
            <a:extLst>
              <a:ext uri="{FF2B5EF4-FFF2-40B4-BE49-F238E27FC236}">
                <a16:creationId xmlns:a16="http://schemas.microsoft.com/office/drawing/2014/main" id="{E2A917EF-BAD7-42DC-BC4E-489AD49D3D20}"/>
              </a:ext>
            </a:extLst>
          </p:cNvPr>
          <p:cNvSpPr txBox="1">
            <a:spLocks noChangeArrowheads="1"/>
          </p:cNvSpPr>
          <p:nvPr/>
        </p:nvSpPr>
        <p:spPr bwMode="auto">
          <a:xfrm>
            <a:off x="0" y="0"/>
            <a:ext cx="1588"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b"/>
          <a:lstStyle/>
          <a:p>
            <a:pPr eaLnBrk="1">
              <a:buClr>
                <a:srgbClr val="000000"/>
              </a:buClr>
              <a:buSzPct val="100000"/>
              <a:buFont typeface="Times New Roman" panose="02020603050405020304" pitchFamily="18" charset="0"/>
              <a:buNone/>
              <a:defRPr/>
            </a:pPr>
            <a:fld id="{11D9A14F-1733-4382-9D62-63668B0E5A97}" type="slidenum">
              <a:rPr lang="it-IT" altLang="it-IT" sz="2400">
                <a:solidFill>
                  <a:srgbClr val="FFFFFF"/>
                </a:solidFill>
                <a:latin typeface="Verdana" panose="020B0604030504040204" pitchFamily="34" charset="0"/>
                <a:cs typeface="+mn-ea" charset="0"/>
              </a:rPr>
              <a:pPr eaLnBrk="1">
                <a:buClr>
                  <a:srgbClr val="000000"/>
                </a:buClr>
                <a:buSzPct val="100000"/>
                <a:buFont typeface="Times New Roman" panose="02020603050405020304" pitchFamily="18" charset="0"/>
                <a:buNone/>
                <a:defRPr/>
              </a:pPr>
              <a:t>16</a:t>
            </a:fld>
            <a:endParaRPr lang="it-IT" altLang="it-IT" sz="2400">
              <a:solidFill>
                <a:srgbClr val="FFFFFF"/>
              </a:solidFill>
              <a:latin typeface="Verdana" panose="020B0604030504040204" pitchFamily="34" charset="0"/>
              <a:cs typeface="+mn-ea" charset="0"/>
            </a:endParaRPr>
          </a:p>
        </p:txBody>
      </p:sp>
      <p:sp>
        <p:nvSpPr>
          <p:cNvPr id="112644" name="Rectangle 2">
            <a:extLst>
              <a:ext uri="{FF2B5EF4-FFF2-40B4-BE49-F238E27FC236}">
                <a16:creationId xmlns:a16="http://schemas.microsoft.com/office/drawing/2014/main" id="{76CE5371-0C90-418F-AFF4-8CFBF6E66041}"/>
              </a:ext>
            </a:extLst>
          </p:cNvPr>
          <p:cNvSpPr>
            <a:spLocks noChangeArrowheads="1"/>
          </p:cNvSpPr>
          <p:nvPr/>
        </p:nvSpPr>
        <p:spPr bwMode="auto">
          <a:xfrm>
            <a:off x="3844925" y="9407525"/>
            <a:ext cx="2887663" cy="436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1pPr>
            <a:lvl2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2pPr>
            <a:lvl3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3pPr>
            <a:lvl4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4pPr>
            <a:lvl5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9pPr>
          </a:lstStyle>
          <a:p>
            <a:pPr algn="r" eaLnBrk="1">
              <a:lnSpc>
                <a:spcPct val="90000"/>
              </a:lnSpc>
            </a:pPr>
            <a:fld id="{315CAE28-5DF9-4463-B08C-275A4198C85D}" type="slidenum">
              <a:rPr lang="it-IT" altLang="it-IT" sz="1300">
                <a:solidFill>
                  <a:srgbClr val="000000"/>
                </a:solidFill>
                <a:latin typeface="Times New Roman" panose="02020603050405020304" pitchFamily="18" charset="0"/>
              </a:rPr>
              <a:pPr algn="r" eaLnBrk="1">
                <a:lnSpc>
                  <a:spcPct val="90000"/>
                </a:lnSpc>
              </a:pPr>
              <a:t>16</a:t>
            </a:fld>
            <a:endParaRPr lang="it-IT" altLang="it-IT" sz="1300">
              <a:solidFill>
                <a:srgbClr val="000000"/>
              </a:solidFill>
              <a:latin typeface="Times New Roman" panose="02020603050405020304" pitchFamily="18" charset="0"/>
            </a:endParaRPr>
          </a:p>
        </p:txBody>
      </p:sp>
      <p:sp>
        <p:nvSpPr>
          <p:cNvPr id="112645" name="Rectangle 3">
            <a:extLst>
              <a:ext uri="{FF2B5EF4-FFF2-40B4-BE49-F238E27FC236}">
                <a16:creationId xmlns:a16="http://schemas.microsoft.com/office/drawing/2014/main" id="{B5FFC821-B0A1-4FD6-9600-A0D97F897F1D}"/>
              </a:ext>
            </a:extLst>
          </p:cNvPr>
          <p:cNvSpPr>
            <a:spLocks noChangeArrowheads="1"/>
          </p:cNvSpPr>
          <p:nvPr/>
        </p:nvSpPr>
        <p:spPr bwMode="auto">
          <a:xfrm>
            <a:off x="923925" y="752475"/>
            <a:ext cx="4899025" cy="3668713"/>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lnSpc>
                <a:spcPct val="93000"/>
              </a:lnSpc>
              <a:buClr>
                <a:srgbClr val="000000"/>
              </a:buClr>
              <a:buSzPct val="100000"/>
              <a:buFont typeface="Times New Roman" panose="02020603050405020304" pitchFamily="18" charset="0"/>
              <a:buNone/>
            </a:pPr>
            <a:endParaRPr lang="it-IT" altLang="it-IT"/>
          </a:p>
        </p:txBody>
      </p:sp>
      <p:sp>
        <p:nvSpPr>
          <p:cNvPr id="112646" name="Rectangle 4">
            <a:extLst>
              <a:ext uri="{FF2B5EF4-FFF2-40B4-BE49-F238E27FC236}">
                <a16:creationId xmlns:a16="http://schemas.microsoft.com/office/drawing/2014/main" id="{7F446678-61FB-4205-ACC1-41B79D26BDCC}"/>
              </a:ext>
            </a:extLst>
          </p:cNvPr>
          <p:cNvSpPr txBox="1">
            <a:spLocks noGrp="1" noChangeArrowheads="1"/>
          </p:cNvSpPr>
          <p:nvPr>
            <p:ph type="body"/>
          </p:nvPr>
        </p:nvSpPr>
        <p:spPr>
          <a:xfrm>
            <a:off x="677863" y="4703763"/>
            <a:ext cx="5375275" cy="4397375"/>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spcBef>
                <a:spcPct val="0"/>
              </a:spcBef>
              <a:tabLst>
                <a:tab pos="723900" algn="l"/>
                <a:tab pos="1447800" algn="l"/>
                <a:tab pos="2171700" algn="l"/>
                <a:tab pos="2895600" algn="l"/>
                <a:tab pos="3619500" algn="l"/>
                <a:tab pos="4343400" algn="l"/>
                <a:tab pos="5067300" algn="l"/>
              </a:tabLst>
            </a:pPr>
            <a:endParaRPr lang="it-IT" altLang="it-IT" sz="2000">
              <a:latin typeface="Arial" panose="020B0604020202020204" pitchFamily="34" charset="0"/>
              <a:ea typeface="SimSun" panose="02010600030101010101" pitchFamily="2" charset="-122"/>
            </a:endParaRPr>
          </a:p>
        </p:txBody>
      </p:sp>
    </p:spTree>
    <p:extLst>
      <p:ext uri="{BB962C8B-B14F-4D97-AF65-F5344CB8AC3E}">
        <p14:creationId xmlns:p14="http://schemas.microsoft.com/office/powerpoint/2010/main" val="34205953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4690" name="Rectangle 6">
            <a:extLst>
              <a:ext uri="{FF2B5EF4-FFF2-40B4-BE49-F238E27FC236}">
                <a16:creationId xmlns:a16="http://schemas.microsoft.com/office/drawing/2014/main" id="{DA913D67-49BB-4BC9-8603-A29410E7D3FE}"/>
              </a:ext>
            </a:extLst>
          </p:cNvPr>
          <p:cNvSpPr>
            <a:spLocks noGrp="1" noChangeArrowheads="1"/>
          </p:cNvSpPr>
          <p:nvPr>
            <p:ph type="sldNum" sz="quarter"/>
          </p:nvPr>
        </p:nvSpPr>
        <p:spPr>
          <a:noFill/>
        </p:spPr>
        <p:txBody>
          <a:bodyPr/>
          <a:lstStyle>
            <a:lvl1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1pPr>
            <a:lvl2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2pPr>
            <a:lvl3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3pPr>
            <a:lvl4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4pPr>
            <a:lvl5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9pPr>
          </a:lstStyle>
          <a:p>
            <a:pPr>
              <a:lnSpc>
                <a:spcPct val="95000"/>
              </a:lnSpc>
            </a:pPr>
            <a:fld id="{DB7520BF-C5BE-4DC7-8533-38D54D08DD40}" type="slidenum">
              <a:rPr lang="it-IT" altLang="it-IT">
                <a:solidFill>
                  <a:srgbClr val="000000"/>
                </a:solidFill>
                <a:latin typeface="Times New Roman" panose="02020603050405020304" pitchFamily="18" charset="0"/>
                <a:ea typeface="Arial Unicode MS" panose="020B0604020202020204" pitchFamily="34" charset="-128"/>
              </a:rPr>
              <a:pPr>
                <a:lnSpc>
                  <a:spcPct val="95000"/>
                </a:lnSpc>
              </a:pPr>
              <a:t>17</a:t>
            </a:fld>
            <a:endParaRPr lang="it-IT" altLang="it-IT">
              <a:solidFill>
                <a:srgbClr val="000000"/>
              </a:solidFill>
              <a:latin typeface="Times New Roman" panose="02020603050405020304" pitchFamily="18" charset="0"/>
              <a:ea typeface="Arial Unicode MS" panose="020B0604020202020204" pitchFamily="34" charset="-128"/>
            </a:endParaRPr>
          </a:p>
        </p:txBody>
      </p:sp>
      <p:sp>
        <p:nvSpPr>
          <p:cNvPr id="114691" name="Rectangle 1">
            <a:extLst>
              <a:ext uri="{FF2B5EF4-FFF2-40B4-BE49-F238E27FC236}">
                <a16:creationId xmlns:a16="http://schemas.microsoft.com/office/drawing/2014/main" id="{8130E9DF-E7F2-46E3-AF55-921E079042A9}"/>
              </a:ext>
            </a:extLst>
          </p:cNvPr>
          <p:cNvSpPr txBox="1">
            <a:spLocks noGrp="1" noRot="1" noChangeAspect="1" noChangeArrowheads="1" noTextEdit="1"/>
          </p:cNvSpPr>
          <p:nvPr>
            <p:ph type="sldImg"/>
          </p:nvPr>
        </p:nvSpPr>
        <p:spPr>
          <a:xfrm>
            <a:off x="919163" y="752475"/>
            <a:ext cx="4953000" cy="37147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14692" name="Rectangle 2">
            <a:extLst>
              <a:ext uri="{FF2B5EF4-FFF2-40B4-BE49-F238E27FC236}">
                <a16:creationId xmlns:a16="http://schemas.microsoft.com/office/drawing/2014/main" id="{519F6CEC-69AE-4FB3-B909-6737ACEA5C5E}"/>
              </a:ext>
            </a:extLst>
          </p:cNvPr>
          <p:cNvSpPr txBox="1">
            <a:spLocks noGrp="1" noChangeArrowheads="1"/>
          </p:cNvSpPr>
          <p:nvPr>
            <p:ph type="body" idx="1"/>
          </p:nvPr>
        </p:nvSpPr>
        <p:spPr>
          <a:xfrm>
            <a:off x="679450" y="4705350"/>
            <a:ext cx="5434013" cy="4457700"/>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ltLang="it-IT"/>
          </a:p>
        </p:txBody>
      </p:sp>
    </p:spTree>
    <p:extLst>
      <p:ext uri="{BB962C8B-B14F-4D97-AF65-F5344CB8AC3E}">
        <p14:creationId xmlns:p14="http://schemas.microsoft.com/office/powerpoint/2010/main" val="6311921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818" name="Rectangle 6">
            <a:extLst>
              <a:ext uri="{FF2B5EF4-FFF2-40B4-BE49-F238E27FC236}">
                <a16:creationId xmlns:a16="http://schemas.microsoft.com/office/drawing/2014/main" id="{7564C01E-DFC9-4ABE-A257-BE2D52BE8623}"/>
              </a:ext>
            </a:extLst>
          </p:cNvPr>
          <p:cNvSpPr>
            <a:spLocks noGrp="1" noChangeArrowheads="1"/>
          </p:cNvSpPr>
          <p:nvPr>
            <p:ph type="sldNum" sz="quarter"/>
          </p:nvPr>
        </p:nvSpPr>
        <p:spPr>
          <a:noFill/>
        </p:spPr>
        <p:txBody>
          <a:bodyPr/>
          <a:lstStyle>
            <a:lvl1pPr defTabSz="449263">
              <a:lnSpc>
                <a:spcPct val="80000"/>
              </a:lnSpc>
              <a:spcBef>
                <a:spcPts val="800"/>
              </a:spcBef>
              <a:buClr>
                <a:srgbClr val="000000"/>
              </a:buClr>
              <a:buSzPct val="100000"/>
              <a:tabLst>
                <a:tab pos="0" algn="l"/>
                <a:tab pos="447675" algn="l"/>
                <a:tab pos="896938" algn="l"/>
                <a:tab pos="1344613" algn="l"/>
                <a:tab pos="1793875" algn="l"/>
                <a:tab pos="2244725" algn="l"/>
                <a:tab pos="2692400" algn="l"/>
                <a:tab pos="3141663" algn="l"/>
                <a:tab pos="3590925" algn="l"/>
                <a:tab pos="4041775" algn="l"/>
                <a:tab pos="4491038" algn="l"/>
                <a:tab pos="4937125" algn="l"/>
                <a:tab pos="5387975" algn="l"/>
                <a:tab pos="5837238" algn="l"/>
                <a:tab pos="6288088" algn="l"/>
                <a:tab pos="6735763" algn="l"/>
                <a:tab pos="7183438" algn="l"/>
                <a:tab pos="7635875" algn="l"/>
                <a:tab pos="8083550" algn="l"/>
                <a:tab pos="8532813" algn="l"/>
                <a:tab pos="8982075" algn="l"/>
              </a:tabLst>
              <a:defRPr sz="2000">
                <a:solidFill>
                  <a:srgbClr val="000000"/>
                </a:solidFill>
                <a:latin typeface="Calibri" panose="020F0502020204030204" pitchFamily="34" charset="0"/>
                <a:cs typeface="Arial" panose="020B0604020202020204" pitchFamily="34" charset="0"/>
              </a:defRPr>
            </a:lvl1pPr>
            <a:lvl2pPr defTabSz="449263">
              <a:lnSpc>
                <a:spcPct val="80000"/>
              </a:lnSpc>
              <a:spcBef>
                <a:spcPts val="800"/>
              </a:spcBef>
              <a:buClr>
                <a:srgbClr val="000000"/>
              </a:buClr>
              <a:buSzPct val="100000"/>
              <a:tabLst>
                <a:tab pos="0" algn="l"/>
                <a:tab pos="447675" algn="l"/>
                <a:tab pos="896938" algn="l"/>
                <a:tab pos="1344613" algn="l"/>
                <a:tab pos="1793875" algn="l"/>
                <a:tab pos="2244725" algn="l"/>
                <a:tab pos="2692400" algn="l"/>
                <a:tab pos="3141663" algn="l"/>
                <a:tab pos="3590925" algn="l"/>
                <a:tab pos="4041775" algn="l"/>
                <a:tab pos="4491038" algn="l"/>
                <a:tab pos="4937125" algn="l"/>
                <a:tab pos="5387975" algn="l"/>
                <a:tab pos="5837238" algn="l"/>
                <a:tab pos="6288088" algn="l"/>
                <a:tab pos="6735763" algn="l"/>
                <a:tab pos="7183438" algn="l"/>
                <a:tab pos="7635875" algn="l"/>
                <a:tab pos="8083550" algn="l"/>
                <a:tab pos="8532813" algn="l"/>
                <a:tab pos="8982075" algn="l"/>
              </a:tabLst>
              <a:defRPr sz="2000">
                <a:solidFill>
                  <a:srgbClr val="000000"/>
                </a:solidFill>
                <a:latin typeface="Calibri" panose="020F0502020204030204" pitchFamily="34" charset="0"/>
                <a:cs typeface="Arial" panose="020B0604020202020204" pitchFamily="34" charset="0"/>
              </a:defRPr>
            </a:lvl2pPr>
            <a:lvl3pPr defTabSz="449263">
              <a:lnSpc>
                <a:spcPct val="80000"/>
              </a:lnSpc>
              <a:spcBef>
                <a:spcPts val="800"/>
              </a:spcBef>
              <a:buClr>
                <a:srgbClr val="000000"/>
              </a:buClr>
              <a:buSzPct val="100000"/>
              <a:tabLst>
                <a:tab pos="0" algn="l"/>
                <a:tab pos="447675" algn="l"/>
                <a:tab pos="896938" algn="l"/>
                <a:tab pos="1344613" algn="l"/>
                <a:tab pos="1793875" algn="l"/>
                <a:tab pos="2244725" algn="l"/>
                <a:tab pos="2692400" algn="l"/>
                <a:tab pos="3141663" algn="l"/>
                <a:tab pos="3590925" algn="l"/>
                <a:tab pos="4041775" algn="l"/>
                <a:tab pos="4491038" algn="l"/>
                <a:tab pos="4937125" algn="l"/>
                <a:tab pos="5387975" algn="l"/>
                <a:tab pos="5837238" algn="l"/>
                <a:tab pos="6288088" algn="l"/>
                <a:tab pos="6735763" algn="l"/>
                <a:tab pos="7183438" algn="l"/>
                <a:tab pos="7635875" algn="l"/>
                <a:tab pos="8083550" algn="l"/>
                <a:tab pos="8532813" algn="l"/>
                <a:tab pos="8982075" algn="l"/>
              </a:tabLst>
              <a:defRPr sz="2000">
                <a:solidFill>
                  <a:srgbClr val="000000"/>
                </a:solidFill>
                <a:latin typeface="Calibri" panose="020F0502020204030204" pitchFamily="34" charset="0"/>
                <a:cs typeface="Arial" panose="020B0604020202020204" pitchFamily="34" charset="0"/>
              </a:defRPr>
            </a:lvl3pPr>
            <a:lvl4pPr defTabSz="449263">
              <a:lnSpc>
                <a:spcPct val="80000"/>
              </a:lnSpc>
              <a:spcBef>
                <a:spcPts val="800"/>
              </a:spcBef>
              <a:buClr>
                <a:srgbClr val="000000"/>
              </a:buClr>
              <a:buSzPct val="100000"/>
              <a:tabLst>
                <a:tab pos="0" algn="l"/>
                <a:tab pos="447675" algn="l"/>
                <a:tab pos="896938" algn="l"/>
                <a:tab pos="1344613" algn="l"/>
                <a:tab pos="1793875" algn="l"/>
                <a:tab pos="2244725" algn="l"/>
                <a:tab pos="2692400" algn="l"/>
                <a:tab pos="3141663" algn="l"/>
                <a:tab pos="3590925" algn="l"/>
                <a:tab pos="4041775" algn="l"/>
                <a:tab pos="4491038" algn="l"/>
                <a:tab pos="4937125" algn="l"/>
                <a:tab pos="5387975" algn="l"/>
                <a:tab pos="5837238" algn="l"/>
                <a:tab pos="6288088" algn="l"/>
                <a:tab pos="6735763" algn="l"/>
                <a:tab pos="7183438" algn="l"/>
                <a:tab pos="7635875" algn="l"/>
                <a:tab pos="8083550" algn="l"/>
                <a:tab pos="8532813" algn="l"/>
                <a:tab pos="8982075" algn="l"/>
              </a:tabLst>
              <a:defRPr sz="2000">
                <a:solidFill>
                  <a:srgbClr val="000000"/>
                </a:solidFill>
                <a:latin typeface="Calibri" panose="020F0502020204030204" pitchFamily="34" charset="0"/>
                <a:cs typeface="Arial" panose="020B0604020202020204" pitchFamily="34" charset="0"/>
              </a:defRPr>
            </a:lvl4pPr>
            <a:lvl5pPr defTabSz="449263">
              <a:lnSpc>
                <a:spcPct val="80000"/>
              </a:lnSpc>
              <a:spcBef>
                <a:spcPts val="800"/>
              </a:spcBef>
              <a:buClr>
                <a:srgbClr val="000000"/>
              </a:buClr>
              <a:buSzPct val="100000"/>
              <a:tabLst>
                <a:tab pos="0" algn="l"/>
                <a:tab pos="447675" algn="l"/>
                <a:tab pos="896938" algn="l"/>
                <a:tab pos="1344613" algn="l"/>
                <a:tab pos="1793875" algn="l"/>
                <a:tab pos="2244725" algn="l"/>
                <a:tab pos="2692400" algn="l"/>
                <a:tab pos="3141663" algn="l"/>
                <a:tab pos="3590925" algn="l"/>
                <a:tab pos="4041775" algn="l"/>
                <a:tab pos="4491038" algn="l"/>
                <a:tab pos="4937125" algn="l"/>
                <a:tab pos="5387975" algn="l"/>
                <a:tab pos="5837238" algn="l"/>
                <a:tab pos="6288088" algn="l"/>
                <a:tab pos="6735763" algn="l"/>
                <a:tab pos="7183438" algn="l"/>
                <a:tab pos="7635875" algn="l"/>
                <a:tab pos="8083550" algn="l"/>
                <a:tab pos="8532813" algn="l"/>
                <a:tab pos="8982075" algn="l"/>
              </a:tabLst>
              <a:defRPr sz="2000">
                <a:solidFill>
                  <a:srgbClr val="000000"/>
                </a:solidFill>
                <a:latin typeface="Calibri" panose="020F0502020204030204" pitchFamily="34" charset="0"/>
                <a:cs typeface="Arial" panose="020B0604020202020204" pitchFamily="34" charset="0"/>
              </a:defRPr>
            </a:lvl5pPr>
            <a:lvl6pPr marL="2513013" indent="-227013" defTabSz="449263" eaLnBrk="0" fontAlgn="base" hangingPunct="0">
              <a:lnSpc>
                <a:spcPct val="80000"/>
              </a:lnSpc>
              <a:spcBef>
                <a:spcPts val="800"/>
              </a:spcBef>
              <a:spcAft>
                <a:spcPct val="0"/>
              </a:spcAft>
              <a:buClr>
                <a:srgbClr val="000000"/>
              </a:buClr>
              <a:buSzPct val="100000"/>
              <a:tabLst>
                <a:tab pos="0" algn="l"/>
                <a:tab pos="447675" algn="l"/>
                <a:tab pos="896938" algn="l"/>
                <a:tab pos="1344613" algn="l"/>
                <a:tab pos="1793875" algn="l"/>
                <a:tab pos="2244725" algn="l"/>
                <a:tab pos="2692400" algn="l"/>
                <a:tab pos="3141663" algn="l"/>
                <a:tab pos="3590925" algn="l"/>
                <a:tab pos="4041775" algn="l"/>
                <a:tab pos="4491038" algn="l"/>
                <a:tab pos="4937125" algn="l"/>
                <a:tab pos="5387975" algn="l"/>
                <a:tab pos="5837238" algn="l"/>
                <a:tab pos="6288088" algn="l"/>
                <a:tab pos="6735763" algn="l"/>
                <a:tab pos="7183438" algn="l"/>
                <a:tab pos="7635875" algn="l"/>
                <a:tab pos="8083550" algn="l"/>
                <a:tab pos="8532813" algn="l"/>
                <a:tab pos="8982075" algn="l"/>
              </a:tabLst>
              <a:defRPr sz="2000">
                <a:solidFill>
                  <a:srgbClr val="000000"/>
                </a:solidFill>
                <a:latin typeface="Calibri" panose="020F0502020204030204" pitchFamily="34" charset="0"/>
                <a:cs typeface="Arial" panose="020B0604020202020204" pitchFamily="34" charset="0"/>
              </a:defRPr>
            </a:lvl6pPr>
            <a:lvl7pPr marL="2970213" indent="-227013" defTabSz="449263" eaLnBrk="0" fontAlgn="base" hangingPunct="0">
              <a:lnSpc>
                <a:spcPct val="80000"/>
              </a:lnSpc>
              <a:spcBef>
                <a:spcPts val="800"/>
              </a:spcBef>
              <a:spcAft>
                <a:spcPct val="0"/>
              </a:spcAft>
              <a:buClr>
                <a:srgbClr val="000000"/>
              </a:buClr>
              <a:buSzPct val="100000"/>
              <a:tabLst>
                <a:tab pos="0" algn="l"/>
                <a:tab pos="447675" algn="l"/>
                <a:tab pos="896938" algn="l"/>
                <a:tab pos="1344613" algn="l"/>
                <a:tab pos="1793875" algn="l"/>
                <a:tab pos="2244725" algn="l"/>
                <a:tab pos="2692400" algn="l"/>
                <a:tab pos="3141663" algn="l"/>
                <a:tab pos="3590925" algn="l"/>
                <a:tab pos="4041775" algn="l"/>
                <a:tab pos="4491038" algn="l"/>
                <a:tab pos="4937125" algn="l"/>
                <a:tab pos="5387975" algn="l"/>
                <a:tab pos="5837238" algn="l"/>
                <a:tab pos="6288088" algn="l"/>
                <a:tab pos="6735763" algn="l"/>
                <a:tab pos="7183438" algn="l"/>
                <a:tab pos="7635875" algn="l"/>
                <a:tab pos="8083550" algn="l"/>
                <a:tab pos="8532813" algn="l"/>
                <a:tab pos="8982075" algn="l"/>
              </a:tabLst>
              <a:defRPr sz="2000">
                <a:solidFill>
                  <a:srgbClr val="000000"/>
                </a:solidFill>
                <a:latin typeface="Calibri" panose="020F0502020204030204" pitchFamily="34" charset="0"/>
                <a:cs typeface="Arial" panose="020B0604020202020204" pitchFamily="34" charset="0"/>
              </a:defRPr>
            </a:lvl7pPr>
            <a:lvl8pPr marL="3427413" indent="-227013" defTabSz="449263" eaLnBrk="0" fontAlgn="base" hangingPunct="0">
              <a:lnSpc>
                <a:spcPct val="80000"/>
              </a:lnSpc>
              <a:spcBef>
                <a:spcPts val="800"/>
              </a:spcBef>
              <a:spcAft>
                <a:spcPct val="0"/>
              </a:spcAft>
              <a:buClr>
                <a:srgbClr val="000000"/>
              </a:buClr>
              <a:buSzPct val="100000"/>
              <a:tabLst>
                <a:tab pos="0" algn="l"/>
                <a:tab pos="447675" algn="l"/>
                <a:tab pos="896938" algn="l"/>
                <a:tab pos="1344613" algn="l"/>
                <a:tab pos="1793875" algn="l"/>
                <a:tab pos="2244725" algn="l"/>
                <a:tab pos="2692400" algn="l"/>
                <a:tab pos="3141663" algn="l"/>
                <a:tab pos="3590925" algn="l"/>
                <a:tab pos="4041775" algn="l"/>
                <a:tab pos="4491038" algn="l"/>
                <a:tab pos="4937125" algn="l"/>
                <a:tab pos="5387975" algn="l"/>
                <a:tab pos="5837238" algn="l"/>
                <a:tab pos="6288088" algn="l"/>
                <a:tab pos="6735763" algn="l"/>
                <a:tab pos="7183438" algn="l"/>
                <a:tab pos="7635875" algn="l"/>
                <a:tab pos="8083550" algn="l"/>
                <a:tab pos="8532813" algn="l"/>
                <a:tab pos="8982075" algn="l"/>
              </a:tabLst>
              <a:defRPr sz="2000">
                <a:solidFill>
                  <a:srgbClr val="000000"/>
                </a:solidFill>
                <a:latin typeface="Calibri" panose="020F0502020204030204" pitchFamily="34" charset="0"/>
                <a:cs typeface="Arial" panose="020B0604020202020204" pitchFamily="34" charset="0"/>
              </a:defRPr>
            </a:lvl8pPr>
            <a:lvl9pPr marL="3884613" indent="-227013" defTabSz="449263" eaLnBrk="0" fontAlgn="base" hangingPunct="0">
              <a:lnSpc>
                <a:spcPct val="80000"/>
              </a:lnSpc>
              <a:spcBef>
                <a:spcPts val="800"/>
              </a:spcBef>
              <a:spcAft>
                <a:spcPct val="0"/>
              </a:spcAft>
              <a:buClr>
                <a:srgbClr val="000000"/>
              </a:buClr>
              <a:buSzPct val="100000"/>
              <a:tabLst>
                <a:tab pos="0" algn="l"/>
                <a:tab pos="447675" algn="l"/>
                <a:tab pos="896938" algn="l"/>
                <a:tab pos="1344613" algn="l"/>
                <a:tab pos="1793875" algn="l"/>
                <a:tab pos="2244725" algn="l"/>
                <a:tab pos="2692400" algn="l"/>
                <a:tab pos="3141663" algn="l"/>
                <a:tab pos="3590925" algn="l"/>
                <a:tab pos="4041775" algn="l"/>
                <a:tab pos="4491038" algn="l"/>
                <a:tab pos="4937125" algn="l"/>
                <a:tab pos="5387975" algn="l"/>
                <a:tab pos="5837238" algn="l"/>
                <a:tab pos="6288088" algn="l"/>
                <a:tab pos="6735763" algn="l"/>
                <a:tab pos="7183438" algn="l"/>
                <a:tab pos="7635875" algn="l"/>
                <a:tab pos="8083550" algn="l"/>
                <a:tab pos="8532813" algn="l"/>
                <a:tab pos="8982075" algn="l"/>
              </a:tabLst>
              <a:defRPr sz="2000">
                <a:solidFill>
                  <a:srgbClr val="000000"/>
                </a:solidFill>
                <a:latin typeface="Calibri" panose="020F0502020204030204" pitchFamily="34" charset="0"/>
                <a:cs typeface="Arial" panose="020B0604020202020204" pitchFamily="34" charset="0"/>
              </a:defRPr>
            </a:lvl9pPr>
          </a:lstStyle>
          <a:p>
            <a:pPr>
              <a:lnSpc>
                <a:spcPct val="100000"/>
              </a:lnSpc>
              <a:spcBef>
                <a:spcPct val="0"/>
              </a:spcBef>
              <a:buClrTx/>
            </a:pPr>
            <a:fld id="{75E77BE5-82C1-4ADD-BEBB-19E1B044AAB9}" type="slidenum">
              <a:rPr lang="it-IT" altLang="it-IT" sz="1200" smtClean="0">
                <a:latin typeface="Arial" panose="020B0604020202020204" pitchFamily="34" charset="0"/>
              </a:rPr>
              <a:pPr>
                <a:lnSpc>
                  <a:spcPct val="100000"/>
                </a:lnSpc>
                <a:spcBef>
                  <a:spcPct val="0"/>
                </a:spcBef>
                <a:buClrTx/>
              </a:pPr>
              <a:t>43</a:t>
            </a:fld>
            <a:endParaRPr lang="it-IT" altLang="it-IT" sz="1200">
              <a:latin typeface="Arial" panose="020B0604020202020204" pitchFamily="34" charset="0"/>
            </a:endParaRPr>
          </a:p>
        </p:txBody>
      </p:sp>
      <p:sp>
        <p:nvSpPr>
          <p:cNvPr id="34819" name="Text Box 1">
            <a:extLst>
              <a:ext uri="{FF2B5EF4-FFF2-40B4-BE49-F238E27FC236}">
                <a16:creationId xmlns:a16="http://schemas.microsoft.com/office/drawing/2014/main" id="{3964B2A3-4957-42E6-AC4F-27D9B39553A6}"/>
              </a:ext>
            </a:extLst>
          </p:cNvPr>
          <p:cNvSpPr txBox="1">
            <a:spLocks noChangeArrowheads="1"/>
          </p:cNvSpPr>
          <p:nvPr/>
        </p:nvSpPr>
        <p:spPr bwMode="auto">
          <a:xfrm>
            <a:off x="933450" y="693738"/>
            <a:ext cx="4948238" cy="3389312"/>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nSpc>
                <a:spcPct val="80000"/>
              </a:lnSpc>
              <a:spcBef>
                <a:spcPts val="800"/>
              </a:spcBef>
              <a:buClr>
                <a:srgbClr val="000000"/>
              </a:buClr>
              <a:buSzPct val="100000"/>
            </a:pPr>
            <a:endParaRPr lang="it-IT" altLang="it-IT"/>
          </a:p>
        </p:txBody>
      </p:sp>
      <p:sp>
        <p:nvSpPr>
          <p:cNvPr id="34820" name="Rectangle 2">
            <a:extLst>
              <a:ext uri="{FF2B5EF4-FFF2-40B4-BE49-F238E27FC236}">
                <a16:creationId xmlns:a16="http://schemas.microsoft.com/office/drawing/2014/main" id="{DBECA83C-BA50-4B4A-9633-451259A92EF5}"/>
              </a:ext>
            </a:extLst>
          </p:cNvPr>
          <p:cNvSpPr txBox="1">
            <a:spLocks noGrp="1" noChangeArrowheads="1"/>
          </p:cNvSpPr>
          <p:nvPr>
            <p:ph type="body"/>
          </p:nvPr>
        </p:nvSpPr>
        <p:spPr>
          <a:xfrm>
            <a:off x="684213" y="4341813"/>
            <a:ext cx="5427662" cy="4057650"/>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ltLang="it-IT"/>
          </a:p>
        </p:txBody>
      </p:sp>
    </p:spTree>
    <p:extLst>
      <p:ext uri="{BB962C8B-B14F-4D97-AF65-F5344CB8AC3E}">
        <p14:creationId xmlns:p14="http://schemas.microsoft.com/office/powerpoint/2010/main" val="16488844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2770" name="Text Box 1">
            <a:extLst>
              <a:ext uri="{FF2B5EF4-FFF2-40B4-BE49-F238E27FC236}">
                <a16:creationId xmlns:a16="http://schemas.microsoft.com/office/drawing/2014/main" id="{7E2C53E7-C6E7-46A0-9C1D-787F97A69A13}"/>
              </a:ext>
            </a:extLst>
          </p:cNvPr>
          <p:cNvSpPr txBox="1">
            <a:spLocks noChangeArrowheads="1"/>
          </p:cNvSpPr>
          <p:nvPr/>
        </p:nvSpPr>
        <p:spPr bwMode="auto">
          <a:xfrm>
            <a:off x="909638" y="754063"/>
            <a:ext cx="4960937" cy="3706812"/>
          </a:xfrm>
          <a:prstGeom prst="rect">
            <a:avLst/>
          </a:prstGeom>
          <a:solidFill>
            <a:srgbClr val="FFFFFF"/>
          </a:solidFill>
          <a:ln w="9360">
            <a:solidFill>
              <a:srgbClr val="000000"/>
            </a:solidFill>
            <a:miter lim="800000"/>
            <a:headEnd/>
            <a:tailEnd/>
          </a:ln>
        </p:spPr>
        <p:txBody>
          <a:bodyPr wrap="none" lIns="92943" tIns="46472" rIns="92943" bIns="46472" anchor="ctr"/>
          <a:lstStyle/>
          <a:p>
            <a:pPr>
              <a:lnSpc>
                <a:spcPct val="80000"/>
              </a:lnSpc>
              <a:spcBef>
                <a:spcPts val="800"/>
              </a:spcBef>
              <a:buClr>
                <a:srgbClr val="000000"/>
              </a:buClr>
              <a:buSzPct val="100000"/>
              <a:buFont typeface="Times New Roman" panose="02020603050405020304" pitchFamily="18" charset="0"/>
              <a:buNone/>
            </a:pPr>
            <a:endParaRPr lang="it-IT" altLang="it-IT"/>
          </a:p>
        </p:txBody>
      </p:sp>
      <p:sp>
        <p:nvSpPr>
          <p:cNvPr id="32771" name="Rectangle 2">
            <a:extLst>
              <a:ext uri="{FF2B5EF4-FFF2-40B4-BE49-F238E27FC236}">
                <a16:creationId xmlns:a16="http://schemas.microsoft.com/office/drawing/2014/main" id="{3CBC203F-8205-4ED9-8F10-1235240F5ED2}"/>
              </a:ext>
            </a:extLst>
          </p:cNvPr>
          <p:cNvSpPr>
            <a:spLocks noGrp="1" noChangeArrowheads="1"/>
          </p:cNvSpPr>
          <p:nvPr>
            <p:ph type="body"/>
          </p:nvPr>
        </p:nvSpPr>
        <p:spPr>
          <a:xfrm>
            <a:off x="677863" y="4713288"/>
            <a:ext cx="5416550" cy="4446587"/>
          </a:xfrm>
          <a:noFill/>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it-IT" altLang="it-IT"/>
          </a:p>
        </p:txBody>
      </p:sp>
    </p:spTree>
    <p:extLst>
      <p:ext uri="{BB962C8B-B14F-4D97-AF65-F5344CB8AC3E}">
        <p14:creationId xmlns:p14="http://schemas.microsoft.com/office/powerpoint/2010/main" val="5865244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2034" name="Rectangle 6">
            <a:extLst>
              <a:ext uri="{FF2B5EF4-FFF2-40B4-BE49-F238E27FC236}">
                <a16:creationId xmlns:a16="http://schemas.microsoft.com/office/drawing/2014/main" id="{C48570B3-43CF-416E-8DD1-1E565F94D472}"/>
              </a:ext>
            </a:extLst>
          </p:cNvPr>
          <p:cNvSpPr>
            <a:spLocks noGrp="1" noChangeArrowheads="1"/>
          </p:cNvSpPr>
          <p:nvPr>
            <p:ph type="sldNum" sz="quarter"/>
          </p:nvPr>
        </p:nvSpPr>
        <p:spPr>
          <a:noFill/>
        </p:spPr>
        <p:txBody>
          <a:bodyPr/>
          <a:lstStyle>
            <a:lvl1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1pPr>
            <a:lvl2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2pPr>
            <a:lvl3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3pPr>
            <a:lvl4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4pPr>
            <a:lvl5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9pPr>
          </a:lstStyle>
          <a:p>
            <a:pPr>
              <a:lnSpc>
                <a:spcPct val="95000"/>
              </a:lnSpc>
            </a:pPr>
            <a:fld id="{2E7460F3-07E1-4F66-A6F7-6AF3E07F7B96}" type="slidenum">
              <a:rPr lang="it-IT" altLang="it-IT">
                <a:solidFill>
                  <a:srgbClr val="000000"/>
                </a:solidFill>
                <a:latin typeface="Times New Roman" panose="02020603050405020304" pitchFamily="18" charset="0"/>
                <a:ea typeface="Arial Unicode MS" panose="020B0604020202020204" pitchFamily="34" charset="-128"/>
              </a:rPr>
              <a:pPr>
                <a:lnSpc>
                  <a:spcPct val="95000"/>
                </a:lnSpc>
              </a:pPr>
              <a:t>58</a:t>
            </a:fld>
            <a:endParaRPr lang="it-IT" altLang="it-IT">
              <a:solidFill>
                <a:srgbClr val="000000"/>
              </a:solidFill>
              <a:latin typeface="Times New Roman" panose="02020603050405020304" pitchFamily="18" charset="0"/>
              <a:ea typeface="Arial Unicode MS" panose="020B0604020202020204" pitchFamily="34" charset="-128"/>
            </a:endParaRPr>
          </a:p>
        </p:txBody>
      </p:sp>
      <p:sp>
        <p:nvSpPr>
          <p:cNvPr id="174081" name="Text Box 1">
            <a:extLst>
              <a:ext uri="{FF2B5EF4-FFF2-40B4-BE49-F238E27FC236}">
                <a16:creationId xmlns:a16="http://schemas.microsoft.com/office/drawing/2014/main" id="{5C0FCA9C-11B1-4E03-8018-8AE4E8DB3BD1}"/>
              </a:ext>
            </a:extLst>
          </p:cNvPr>
          <p:cNvSpPr txBox="1">
            <a:spLocks noChangeArrowheads="1"/>
          </p:cNvSpPr>
          <p:nvPr/>
        </p:nvSpPr>
        <p:spPr bwMode="auto">
          <a:xfrm>
            <a:off x="0" y="0"/>
            <a:ext cx="1588"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b"/>
          <a:lstStyle/>
          <a:p>
            <a:pPr eaLnBrk="1">
              <a:buClr>
                <a:srgbClr val="000000"/>
              </a:buClr>
              <a:buSzPct val="100000"/>
              <a:buFont typeface="Times New Roman" panose="02020603050405020304" pitchFamily="18" charset="0"/>
              <a:buNone/>
              <a:defRPr/>
            </a:pPr>
            <a:fld id="{51A93451-49BE-4933-8024-017AB9DED8C4}" type="slidenum">
              <a:rPr lang="it-IT" altLang="it-IT" sz="2400">
                <a:solidFill>
                  <a:srgbClr val="FFFFFF"/>
                </a:solidFill>
                <a:latin typeface="Verdana" panose="020B0604030504040204" pitchFamily="34" charset="0"/>
                <a:cs typeface="+mn-ea" charset="0"/>
              </a:rPr>
              <a:pPr eaLnBrk="1">
                <a:buClr>
                  <a:srgbClr val="000000"/>
                </a:buClr>
                <a:buSzPct val="100000"/>
                <a:buFont typeface="Times New Roman" panose="02020603050405020304" pitchFamily="18" charset="0"/>
                <a:buNone/>
                <a:defRPr/>
              </a:pPr>
              <a:t>58</a:t>
            </a:fld>
            <a:endParaRPr lang="it-IT" altLang="it-IT" sz="2400">
              <a:solidFill>
                <a:srgbClr val="FFFFFF"/>
              </a:solidFill>
              <a:latin typeface="Verdana" panose="020B0604030504040204" pitchFamily="34" charset="0"/>
              <a:cs typeface="+mn-ea" charset="0"/>
            </a:endParaRPr>
          </a:p>
        </p:txBody>
      </p:sp>
      <p:sp>
        <p:nvSpPr>
          <p:cNvPr id="172036" name="Rectangle 2">
            <a:extLst>
              <a:ext uri="{FF2B5EF4-FFF2-40B4-BE49-F238E27FC236}">
                <a16:creationId xmlns:a16="http://schemas.microsoft.com/office/drawing/2014/main" id="{777CE95B-7158-4F67-A7BF-D2A4831714A0}"/>
              </a:ext>
            </a:extLst>
          </p:cNvPr>
          <p:cNvSpPr txBox="1">
            <a:spLocks noGrp="1" noRot="1" noChangeAspect="1" noChangeArrowheads="1" noTextEdit="1"/>
          </p:cNvSpPr>
          <p:nvPr>
            <p:ph type="sldImg"/>
          </p:nvPr>
        </p:nvSpPr>
        <p:spPr>
          <a:xfrm>
            <a:off x="930275" y="752475"/>
            <a:ext cx="4870450" cy="36528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72037" name="Rectangle 3">
            <a:extLst>
              <a:ext uri="{FF2B5EF4-FFF2-40B4-BE49-F238E27FC236}">
                <a16:creationId xmlns:a16="http://schemas.microsoft.com/office/drawing/2014/main" id="{BCFE4A3D-7D1E-4DA8-9448-FE42FBBD3C5D}"/>
              </a:ext>
            </a:extLst>
          </p:cNvPr>
          <p:cNvSpPr txBox="1">
            <a:spLocks noGrp="1" noChangeArrowheads="1"/>
          </p:cNvSpPr>
          <p:nvPr>
            <p:ph type="body" idx="1"/>
          </p:nvPr>
        </p:nvSpPr>
        <p:spPr>
          <a:xfrm>
            <a:off x="677863" y="4703763"/>
            <a:ext cx="5375275" cy="4397375"/>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spcBef>
                <a:spcPct val="0"/>
              </a:spcBef>
              <a:tabLst>
                <a:tab pos="723900" algn="l"/>
                <a:tab pos="1447800" algn="l"/>
                <a:tab pos="2171700" algn="l"/>
                <a:tab pos="2895600" algn="l"/>
                <a:tab pos="3619500" algn="l"/>
                <a:tab pos="4343400" algn="l"/>
                <a:tab pos="5067300" algn="l"/>
              </a:tabLst>
            </a:pPr>
            <a:endParaRPr lang="it-IT" altLang="it-IT" sz="2000">
              <a:latin typeface="Arial" panose="020B0604020202020204" pitchFamily="34" charset="0"/>
              <a:ea typeface="SimSun" panose="02010600030101010101" pitchFamily="2" charset="-122"/>
            </a:endParaRPr>
          </a:p>
        </p:txBody>
      </p:sp>
    </p:spTree>
    <p:extLst>
      <p:ext uri="{BB962C8B-B14F-4D97-AF65-F5344CB8AC3E}">
        <p14:creationId xmlns:p14="http://schemas.microsoft.com/office/powerpoint/2010/main" val="243861547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Text Box 1">
            <a:extLst>
              <a:ext uri="{FF2B5EF4-FFF2-40B4-BE49-F238E27FC236}">
                <a16:creationId xmlns:a16="http://schemas.microsoft.com/office/drawing/2014/main" id="{9C28BE43-E2CD-4B60-8B7A-A1B29684182E}"/>
              </a:ext>
            </a:extLst>
          </p:cNvPr>
          <p:cNvSpPr txBox="1">
            <a:spLocks noChangeArrowheads="1"/>
          </p:cNvSpPr>
          <p:nvPr/>
        </p:nvSpPr>
        <p:spPr bwMode="auto">
          <a:xfrm>
            <a:off x="909638" y="754063"/>
            <a:ext cx="4960937" cy="3706812"/>
          </a:xfrm>
          <a:prstGeom prst="rect">
            <a:avLst/>
          </a:prstGeom>
          <a:solidFill>
            <a:srgbClr val="FFFFFF"/>
          </a:solidFill>
          <a:ln w="9360">
            <a:solidFill>
              <a:srgbClr val="000000"/>
            </a:solidFill>
            <a:miter lim="800000"/>
            <a:headEnd/>
            <a:tailEnd/>
          </a:ln>
        </p:spPr>
        <p:txBody>
          <a:bodyPr wrap="none" lIns="92943" tIns="46472" rIns="92943" bIns="46472" anchor="ctr"/>
          <a:lstStyle/>
          <a:p>
            <a:pPr>
              <a:lnSpc>
                <a:spcPct val="80000"/>
              </a:lnSpc>
              <a:spcBef>
                <a:spcPts val="800"/>
              </a:spcBef>
              <a:buClr>
                <a:srgbClr val="000000"/>
              </a:buClr>
              <a:buSzPct val="100000"/>
              <a:buFont typeface="Times New Roman" panose="02020603050405020304" pitchFamily="18" charset="0"/>
              <a:buNone/>
            </a:pPr>
            <a:endParaRPr lang="it-IT" altLang="it-IT"/>
          </a:p>
        </p:txBody>
      </p:sp>
      <p:sp>
        <p:nvSpPr>
          <p:cNvPr id="45059" name="Rectangle 2">
            <a:extLst>
              <a:ext uri="{FF2B5EF4-FFF2-40B4-BE49-F238E27FC236}">
                <a16:creationId xmlns:a16="http://schemas.microsoft.com/office/drawing/2014/main" id="{0C95F7CE-882B-4BDA-88B1-C1453AA17F6E}"/>
              </a:ext>
            </a:extLst>
          </p:cNvPr>
          <p:cNvSpPr>
            <a:spLocks noGrp="1" noChangeArrowheads="1"/>
          </p:cNvSpPr>
          <p:nvPr>
            <p:ph type="body"/>
          </p:nvPr>
        </p:nvSpPr>
        <p:spPr>
          <a:xfrm>
            <a:off x="677863" y="4713288"/>
            <a:ext cx="5416550" cy="4446587"/>
          </a:xfrm>
          <a:noFill/>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it-IT" altLang="it-I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Rectangle 6">
            <a:extLst>
              <a:ext uri="{FF2B5EF4-FFF2-40B4-BE49-F238E27FC236}">
                <a16:creationId xmlns:a16="http://schemas.microsoft.com/office/drawing/2014/main" id="{E8CB00CC-4B3F-474E-933E-BA466E4275B0}"/>
              </a:ext>
            </a:extLst>
          </p:cNvPr>
          <p:cNvSpPr>
            <a:spLocks noGrp="1" noChangeArrowheads="1"/>
          </p:cNvSpPr>
          <p:nvPr>
            <p:ph type="sldNum" sz="quarter"/>
          </p:nvPr>
        </p:nvSpPr>
        <p:spPr>
          <a:noFill/>
        </p:spPr>
        <p:txBody>
          <a:bodyPr/>
          <a:lstStyle>
            <a:lvl1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1pPr>
            <a:lvl2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2pPr>
            <a:lvl3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3pPr>
            <a:lvl4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4pPr>
            <a:lvl5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9pPr>
          </a:lstStyle>
          <a:p>
            <a:pPr>
              <a:lnSpc>
                <a:spcPct val="95000"/>
              </a:lnSpc>
            </a:pPr>
            <a:fld id="{B1838F26-196C-4430-80C3-E5D5B1E9557C}" type="slidenum">
              <a:rPr lang="it-IT" altLang="it-IT">
                <a:solidFill>
                  <a:srgbClr val="000000"/>
                </a:solidFill>
                <a:latin typeface="Times New Roman" panose="02020603050405020304" pitchFamily="18" charset="0"/>
                <a:ea typeface="Arial Unicode MS" panose="020B0604020202020204" pitchFamily="34" charset="-128"/>
              </a:rPr>
              <a:pPr>
                <a:lnSpc>
                  <a:spcPct val="95000"/>
                </a:lnSpc>
              </a:pPr>
              <a:t>4</a:t>
            </a:fld>
            <a:endParaRPr lang="it-IT" altLang="it-IT">
              <a:solidFill>
                <a:srgbClr val="000000"/>
              </a:solidFill>
              <a:latin typeface="Times New Roman" panose="02020603050405020304" pitchFamily="18" charset="0"/>
              <a:ea typeface="Arial Unicode MS" panose="020B0604020202020204" pitchFamily="34" charset="-128"/>
            </a:endParaRPr>
          </a:p>
        </p:txBody>
      </p:sp>
      <p:sp>
        <p:nvSpPr>
          <p:cNvPr id="95233" name="Text Box 1">
            <a:extLst>
              <a:ext uri="{FF2B5EF4-FFF2-40B4-BE49-F238E27FC236}">
                <a16:creationId xmlns:a16="http://schemas.microsoft.com/office/drawing/2014/main" id="{1957D0AF-D65F-4E6F-93FF-6D804A599962}"/>
              </a:ext>
            </a:extLst>
          </p:cNvPr>
          <p:cNvSpPr txBox="1">
            <a:spLocks noChangeArrowheads="1"/>
          </p:cNvSpPr>
          <p:nvPr/>
        </p:nvSpPr>
        <p:spPr bwMode="auto">
          <a:xfrm>
            <a:off x="0" y="0"/>
            <a:ext cx="1588"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b"/>
          <a:lstStyle/>
          <a:p>
            <a:pPr eaLnBrk="1">
              <a:buClr>
                <a:srgbClr val="000000"/>
              </a:buClr>
              <a:buSzPct val="100000"/>
              <a:buFont typeface="Times New Roman" panose="02020603050405020304" pitchFamily="18" charset="0"/>
              <a:buNone/>
              <a:defRPr/>
            </a:pPr>
            <a:fld id="{417AB97C-3602-4892-9713-3EC929400F66}" type="slidenum">
              <a:rPr lang="it-IT" altLang="it-IT" sz="2400">
                <a:solidFill>
                  <a:srgbClr val="FFFFFF"/>
                </a:solidFill>
                <a:latin typeface="Verdana" panose="020B0604030504040204" pitchFamily="34" charset="0"/>
                <a:cs typeface="+mn-ea" charset="0"/>
              </a:rPr>
              <a:pPr eaLnBrk="1">
                <a:buClr>
                  <a:srgbClr val="000000"/>
                </a:buClr>
                <a:buSzPct val="100000"/>
                <a:buFont typeface="Times New Roman" panose="02020603050405020304" pitchFamily="18" charset="0"/>
                <a:buNone/>
                <a:defRPr/>
              </a:pPr>
              <a:t>4</a:t>
            </a:fld>
            <a:endParaRPr lang="it-IT" altLang="it-IT" sz="2400">
              <a:solidFill>
                <a:srgbClr val="FFFFFF"/>
              </a:solidFill>
              <a:latin typeface="Verdana" panose="020B0604030504040204" pitchFamily="34" charset="0"/>
              <a:cs typeface="+mn-ea" charset="0"/>
            </a:endParaRPr>
          </a:p>
        </p:txBody>
      </p:sp>
      <p:sp>
        <p:nvSpPr>
          <p:cNvPr id="15364" name="Rectangle 2">
            <a:extLst>
              <a:ext uri="{FF2B5EF4-FFF2-40B4-BE49-F238E27FC236}">
                <a16:creationId xmlns:a16="http://schemas.microsoft.com/office/drawing/2014/main" id="{15A8B045-0A67-403F-AD7A-4938C5F82651}"/>
              </a:ext>
            </a:extLst>
          </p:cNvPr>
          <p:cNvSpPr>
            <a:spLocks noChangeArrowheads="1"/>
          </p:cNvSpPr>
          <p:nvPr/>
        </p:nvSpPr>
        <p:spPr bwMode="auto">
          <a:xfrm>
            <a:off x="3844925" y="9407525"/>
            <a:ext cx="2887663" cy="436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1pPr>
            <a:lvl2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2pPr>
            <a:lvl3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3pPr>
            <a:lvl4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4pPr>
            <a:lvl5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9pPr>
          </a:lstStyle>
          <a:p>
            <a:pPr algn="r" eaLnBrk="1">
              <a:lnSpc>
                <a:spcPct val="90000"/>
              </a:lnSpc>
            </a:pPr>
            <a:fld id="{9F1D1657-A963-4710-8806-0C6D12192AEF}" type="slidenum">
              <a:rPr lang="it-IT" altLang="it-IT" sz="1300">
                <a:solidFill>
                  <a:srgbClr val="FFFFFF"/>
                </a:solidFill>
                <a:latin typeface="Times New Roman" panose="02020603050405020304" pitchFamily="18" charset="0"/>
              </a:rPr>
              <a:pPr algn="r" eaLnBrk="1">
                <a:lnSpc>
                  <a:spcPct val="90000"/>
                </a:lnSpc>
              </a:pPr>
              <a:t>4</a:t>
            </a:fld>
            <a:endParaRPr lang="it-IT" altLang="it-IT" sz="1300">
              <a:solidFill>
                <a:srgbClr val="FFFFFF"/>
              </a:solidFill>
              <a:latin typeface="Times New Roman" panose="02020603050405020304" pitchFamily="18" charset="0"/>
            </a:endParaRPr>
          </a:p>
        </p:txBody>
      </p:sp>
      <p:sp>
        <p:nvSpPr>
          <p:cNvPr id="15365" name="Rectangle 3">
            <a:extLst>
              <a:ext uri="{FF2B5EF4-FFF2-40B4-BE49-F238E27FC236}">
                <a16:creationId xmlns:a16="http://schemas.microsoft.com/office/drawing/2014/main" id="{D89D449D-C921-40D5-950E-0279D59B159A}"/>
              </a:ext>
            </a:extLst>
          </p:cNvPr>
          <p:cNvSpPr>
            <a:spLocks noChangeArrowheads="1"/>
          </p:cNvSpPr>
          <p:nvPr/>
        </p:nvSpPr>
        <p:spPr bwMode="auto">
          <a:xfrm>
            <a:off x="1104900" y="728663"/>
            <a:ext cx="4424363" cy="365125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lnSpc>
                <a:spcPct val="93000"/>
              </a:lnSpc>
              <a:buClr>
                <a:srgbClr val="000000"/>
              </a:buClr>
              <a:buSzPct val="100000"/>
              <a:buFont typeface="Times New Roman" panose="02020603050405020304" pitchFamily="18" charset="0"/>
              <a:buNone/>
            </a:pPr>
            <a:endParaRPr lang="it-IT" altLang="it-IT"/>
          </a:p>
        </p:txBody>
      </p:sp>
      <p:sp>
        <p:nvSpPr>
          <p:cNvPr id="15366" name="Rectangle 4">
            <a:extLst>
              <a:ext uri="{FF2B5EF4-FFF2-40B4-BE49-F238E27FC236}">
                <a16:creationId xmlns:a16="http://schemas.microsoft.com/office/drawing/2014/main" id="{D50F22E7-38B3-4148-8692-29E5E9A768D4}"/>
              </a:ext>
            </a:extLst>
          </p:cNvPr>
          <p:cNvSpPr txBox="1">
            <a:spLocks noGrp="1" noChangeArrowheads="1"/>
          </p:cNvSpPr>
          <p:nvPr>
            <p:ph type="body"/>
          </p:nvPr>
        </p:nvSpPr>
        <p:spPr>
          <a:xfrm>
            <a:off x="677863" y="4703763"/>
            <a:ext cx="5375275" cy="4397375"/>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spcBef>
                <a:spcPct val="0"/>
              </a:spcBef>
              <a:tabLst>
                <a:tab pos="723900" algn="l"/>
                <a:tab pos="1447800" algn="l"/>
                <a:tab pos="2171700" algn="l"/>
                <a:tab pos="2895600" algn="l"/>
                <a:tab pos="3619500" algn="l"/>
                <a:tab pos="4343400" algn="l"/>
                <a:tab pos="5067300" algn="l"/>
              </a:tabLst>
            </a:pPr>
            <a:endParaRPr lang="it-IT" altLang="it-IT" sz="2000">
              <a:latin typeface="Arial" panose="020B0604020202020204" pitchFamily="34" charset="0"/>
              <a:ea typeface="SimSun" panose="02010600030101010101" pitchFamily="2" charset="-122"/>
            </a:endParaRPr>
          </a:p>
        </p:txBody>
      </p:sp>
    </p:spTree>
    <p:extLst>
      <p:ext uri="{BB962C8B-B14F-4D97-AF65-F5344CB8AC3E}">
        <p14:creationId xmlns:p14="http://schemas.microsoft.com/office/powerpoint/2010/main" val="6209860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8" name="Rectangle 6">
            <a:extLst>
              <a:ext uri="{FF2B5EF4-FFF2-40B4-BE49-F238E27FC236}">
                <a16:creationId xmlns:a16="http://schemas.microsoft.com/office/drawing/2014/main" id="{FBC7D395-AA67-48E5-B5B1-774C07017FAD}"/>
              </a:ext>
            </a:extLst>
          </p:cNvPr>
          <p:cNvSpPr>
            <a:spLocks noGrp="1" noChangeArrowheads="1"/>
          </p:cNvSpPr>
          <p:nvPr>
            <p:ph type="sldNum" sz="quarter"/>
          </p:nvPr>
        </p:nvSpPr>
        <p:spPr>
          <a:noFill/>
        </p:spPr>
        <p:txBody>
          <a:bodyPr/>
          <a:lstStyle>
            <a:lvl1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1pPr>
            <a:lvl2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2pPr>
            <a:lvl3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3pPr>
            <a:lvl4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4pPr>
            <a:lvl5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9pPr>
          </a:lstStyle>
          <a:p>
            <a:pPr>
              <a:lnSpc>
                <a:spcPct val="95000"/>
              </a:lnSpc>
            </a:pPr>
            <a:fld id="{FFE300B4-3844-4F24-9F0D-64746EEC15DF}" type="slidenum">
              <a:rPr lang="it-IT" altLang="it-IT">
                <a:solidFill>
                  <a:srgbClr val="000000"/>
                </a:solidFill>
                <a:latin typeface="Times New Roman" panose="02020603050405020304" pitchFamily="18" charset="0"/>
                <a:ea typeface="Arial Unicode MS" panose="020B0604020202020204" pitchFamily="34" charset="-128"/>
              </a:rPr>
              <a:pPr>
                <a:lnSpc>
                  <a:spcPct val="95000"/>
                </a:lnSpc>
              </a:pPr>
              <a:t>5</a:t>
            </a:fld>
            <a:endParaRPr lang="it-IT" altLang="it-IT">
              <a:solidFill>
                <a:srgbClr val="000000"/>
              </a:solidFill>
              <a:latin typeface="Times New Roman" panose="02020603050405020304" pitchFamily="18" charset="0"/>
              <a:ea typeface="Arial Unicode MS" panose="020B0604020202020204" pitchFamily="34" charset="-128"/>
            </a:endParaRPr>
          </a:p>
        </p:txBody>
      </p:sp>
      <p:sp>
        <p:nvSpPr>
          <p:cNvPr id="97281" name="Text Box 1">
            <a:extLst>
              <a:ext uri="{FF2B5EF4-FFF2-40B4-BE49-F238E27FC236}">
                <a16:creationId xmlns:a16="http://schemas.microsoft.com/office/drawing/2014/main" id="{A3D0C8A2-3E55-4D52-8638-0697BE157241}"/>
              </a:ext>
            </a:extLst>
          </p:cNvPr>
          <p:cNvSpPr txBox="1">
            <a:spLocks noChangeArrowheads="1"/>
          </p:cNvSpPr>
          <p:nvPr/>
        </p:nvSpPr>
        <p:spPr bwMode="auto">
          <a:xfrm>
            <a:off x="0" y="0"/>
            <a:ext cx="1588"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b"/>
          <a:lstStyle/>
          <a:p>
            <a:pPr eaLnBrk="1">
              <a:buClr>
                <a:srgbClr val="000000"/>
              </a:buClr>
              <a:buSzPct val="100000"/>
              <a:buFont typeface="Times New Roman" panose="02020603050405020304" pitchFamily="18" charset="0"/>
              <a:buNone/>
              <a:defRPr/>
            </a:pPr>
            <a:fld id="{FDC82E6E-27AB-4552-BFB8-C190657BD33C}" type="slidenum">
              <a:rPr lang="it-IT" altLang="it-IT" sz="2400">
                <a:solidFill>
                  <a:srgbClr val="FFFFFF"/>
                </a:solidFill>
                <a:latin typeface="Verdana" panose="020B0604030504040204" pitchFamily="34" charset="0"/>
                <a:cs typeface="+mn-ea" charset="0"/>
              </a:rPr>
              <a:pPr eaLnBrk="1">
                <a:buClr>
                  <a:srgbClr val="000000"/>
                </a:buClr>
                <a:buSzPct val="100000"/>
                <a:buFont typeface="Times New Roman" panose="02020603050405020304" pitchFamily="18" charset="0"/>
                <a:buNone/>
                <a:defRPr/>
              </a:pPr>
              <a:t>5</a:t>
            </a:fld>
            <a:endParaRPr lang="it-IT" altLang="it-IT" sz="2400">
              <a:solidFill>
                <a:srgbClr val="FFFFFF"/>
              </a:solidFill>
              <a:latin typeface="Verdana" panose="020B0604030504040204" pitchFamily="34" charset="0"/>
              <a:cs typeface="+mn-ea" charset="0"/>
            </a:endParaRPr>
          </a:p>
        </p:txBody>
      </p:sp>
      <p:sp>
        <p:nvSpPr>
          <p:cNvPr id="19460" name="Rectangle 2">
            <a:extLst>
              <a:ext uri="{FF2B5EF4-FFF2-40B4-BE49-F238E27FC236}">
                <a16:creationId xmlns:a16="http://schemas.microsoft.com/office/drawing/2014/main" id="{38D073A5-BF61-46C8-8C7D-D21E04F5D7B0}"/>
              </a:ext>
            </a:extLst>
          </p:cNvPr>
          <p:cNvSpPr>
            <a:spLocks noChangeArrowheads="1"/>
          </p:cNvSpPr>
          <p:nvPr/>
        </p:nvSpPr>
        <p:spPr bwMode="auto">
          <a:xfrm>
            <a:off x="3844925" y="9407525"/>
            <a:ext cx="2887663" cy="436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1pPr>
            <a:lvl2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2pPr>
            <a:lvl3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3pPr>
            <a:lvl4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4pPr>
            <a:lvl5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9pPr>
          </a:lstStyle>
          <a:p>
            <a:pPr algn="r" eaLnBrk="1">
              <a:lnSpc>
                <a:spcPct val="90000"/>
              </a:lnSpc>
            </a:pPr>
            <a:fld id="{52241FCD-AA53-47FF-8D1A-3BA2BBA42CA3}" type="slidenum">
              <a:rPr lang="it-IT" altLang="it-IT" sz="1300">
                <a:solidFill>
                  <a:srgbClr val="FFFFFF"/>
                </a:solidFill>
                <a:latin typeface="Times New Roman" panose="02020603050405020304" pitchFamily="18" charset="0"/>
              </a:rPr>
              <a:pPr algn="r" eaLnBrk="1">
                <a:lnSpc>
                  <a:spcPct val="90000"/>
                </a:lnSpc>
              </a:pPr>
              <a:t>5</a:t>
            </a:fld>
            <a:endParaRPr lang="it-IT" altLang="it-IT" sz="1300">
              <a:solidFill>
                <a:srgbClr val="FFFFFF"/>
              </a:solidFill>
              <a:latin typeface="Times New Roman" panose="02020603050405020304" pitchFamily="18" charset="0"/>
            </a:endParaRPr>
          </a:p>
        </p:txBody>
      </p:sp>
      <p:sp>
        <p:nvSpPr>
          <p:cNvPr id="19461" name="Rectangle 3">
            <a:extLst>
              <a:ext uri="{FF2B5EF4-FFF2-40B4-BE49-F238E27FC236}">
                <a16:creationId xmlns:a16="http://schemas.microsoft.com/office/drawing/2014/main" id="{3431CB05-9C9C-4471-B66A-BE5FC2F7E3C0}"/>
              </a:ext>
            </a:extLst>
          </p:cNvPr>
          <p:cNvSpPr>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lnSpc>
                <a:spcPct val="93000"/>
              </a:lnSpc>
              <a:buClr>
                <a:srgbClr val="000000"/>
              </a:buClr>
              <a:buSzPct val="100000"/>
              <a:buFont typeface="Times New Roman" panose="02020603050405020304" pitchFamily="18" charset="0"/>
              <a:buNone/>
            </a:pPr>
            <a:endParaRPr lang="it-IT" altLang="it-IT"/>
          </a:p>
        </p:txBody>
      </p:sp>
      <p:sp>
        <p:nvSpPr>
          <p:cNvPr id="97284" name="Text Box 4">
            <a:extLst>
              <a:ext uri="{FF2B5EF4-FFF2-40B4-BE49-F238E27FC236}">
                <a16:creationId xmlns:a16="http://schemas.microsoft.com/office/drawing/2014/main" id="{A2EDE982-B059-4EF8-BE99-6A7AEF8F475E}"/>
              </a:ext>
            </a:extLst>
          </p:cNvPr>
          <p:cNvSpPr txBox="1">
            <a:spLocks noGrp="1" noChangeArrowheads="1"/>
          </p:cNvSpPr>
          <p:nvPr>
            <p:ph type="body"/>
          </p:nvPr>
        </p:nvSpPr>
        <p:spPr>
          <a:xfrm>
            <a:off x="914400" y="4344988"/>
            <a:ext cx="5029200" cy="4113212"/>
          </a:xfrm>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eaLnBrk="1">
              <a:spcBef>
                <a:spcPts val="450"/>
              </a:spcBef>
              <a:tabLst>
                <a:tab pos="215900" algn="l"/>
                <a:tab pos="660400" algn="l"/>
                <a:tab pos="1109663" algn="l"/>
                <a:tab pos="1555750" algn="l"/>
                <a:tab pos="2005013" algn="l"/>
                <a:tab pos="2451100" algn="l"/>
                <a:tab pos="2900363" algn="l"/>
                <a:tab pos="3346450" algn="l"/>
                <a:tab pos="3795713" algn="l"/>
                <a:tab pos="4241800" algn="l"/>
                <a:tab pos="4689475" algn="l"/>
                <a:tab pos="5138738" algn="l"/>
                <a:tab pos="5584825" algn="l"/>
                <a:tab pos="6034088" algn="l"/>
                <a:tab pos="6480175" algn="l"/>
                <a:tab pos="6929438" algn="l"/>
                <a:tab pos="7375525" algn="l"/>
                <a:tab pos="7824788" algn="l"/>
                <a:tab pos="8270875" algn="l"/>
                <a:tab pos="8720138" algn="l"/>
                <a:tab pos="9166225" algn="l"/>
              </a:tabLst>
              <a:defRPr/>
            </a:pPr>
            <a:r>
              <a:rPr lang="it-IT" altLang="it-IT" sz="2400">
                <a:solidFill>
                  <a:srgbClr val="FFFFFF"/>
                </a:solidFill>
                <a:latin typeface="Verdana" panose="020B0604030504040204" pitchFamily="34" charset="0"/>
                <a:cs typeface="+mn-ea" charset="0"/>
              </a:rPr>
              <a:t>Da sottolineare che il supporto deve esserci per garantire la tenuta e la conservazione del documento, anche se può mutare senza produrre conseguenze significative in termini di integrità e autenticità del documento. Il supporto è quindi comunque condizione di esistenza del documento, inteso come </a:t>
            </a:r>
            <a:r>
              <a:rPr lang="it-IT" altLang="it-IT" sz="2400" i="1">
                <a:solidFill>
                  <a:srgbClr val="FFFFFF"/>
                </a:solidFill>
                <a:latin typeface="Verdana" panose="020B0604030504040204" pitchFamily="34" charset="0"/>
                <a:cs typeface="+mn-ea" charset="0"/>
              </a:rPr>
              <a:t>prova </a:t>
            </a:r>
            <a:r>
              <a:rPr lang="it-IT" altLang="it-IT" sz="2400">
                <a:solidFill>
                  <a:srgbClr val="FFFFFF"/>
                </a:solidFill>
                <a:latin typeface="Verdana" panose="020B0604030504040204" pitchFamily="34" charset="0"/>
                <a:cs typeface="+mn-ea" charset="0"/>
              </a:rPr>
              <a:t> destinata a durare nel tempo, a prescindere dalla sua natura e dalle sue caratteristiche fisiche (floppy disk, compact disk, hard disk, ecc.).</a:t>
            </a:r>
          </a:p>
          <a:p>
            <a:pPr eaLnBrk="1">
              <a:spcBef>
                <a:spcPts val="450"/>
              </a:spcBef>
              <a:tabLst>
                <a:tab pos="215900" algn="l"/>
                <a:tab pos="660400" algn="l"/>
                <a:tab pos="1109663" algn="l"/>
                <a:tab pos="1555750" algn="l"/>
                <a:tab pos="2005013" algn="l"/>
                <a:tab pos="2451100" algn="l"/>
                <a:tab pos="2900363" algn="l"/>
                <a:tab pos="3346450" algn="l"/>
                <a:tab pos="3795713" algn="l"/>
                <a:tab pos="4241800" algn="l"/>
                <a:tab pos="4689475" algn="l"/>
                <a:tab pos="5138738" algn="l"/>
                <a:tab pos="5584825" algn="l"/>
                <a:tab pos="6034088" algn="l"/>
                <a:tab pos="6480175" algn="l"/>
                <a:tab pos="6929438" algn="l"/>
                <a:tab pos="7375525" algn="l"/>
                <a:tab pos="7824788" algn="l"/>
                <a:tab pos="8270875" algn="l"/>
                <a:tab pos="8720138" algn="l"/>
                <a:tab pos="9166225" algn="l"/>
              </a:tabLst>
              <a:defRPr/>
            </a:pPr>
            <a:r>
              <a:rPr lang="it-IT" altLang="it-IT" sz="2400">
                <a:solidFill>
                  <a:srgbClr val="FFFFFF"/>
                </a:solidFill>
                <a:latin typeface="Verdana" panose="020B0604030504040204" pitchFamily="34" charset="0"/>
                <a:cs typeface="+mn-ea" charset="0"/>
              </a:rPr>
              <a:t>Da sottolineare che anche il modo della memorizzazione cambia: non si può più parlare di </a:t>
            </a:r>
            <a:r>
              <a:rPr lang="it-IT" altLang="it-IT" sz="2400" u="sng">
                <a:solidFill>
                  <a:srgbClr val="FFFFFF"/>
                </a:solidFill>
                <a:latin typeface="Verdana" panose="020B0604030504040204" pitchFamily="34" charset="0"/>
                <a:cs typeface="+mn-ea" charset="0"/>
              </a:rPr>
              <a:t>scrittura</a:t>
            </a:r>
            <a:r>
              <a:rPr lang="it-IT" altLang="it-IT" sz="2400">
                <a:solidFill>
                  <a:srgbClr val="FFFFFF"/>
                </a:solidFill>
                <a:latin typeface="Verdana" panose="020B0604030504040204" pitchFamily="34" charset="0"/>
                <a:cs typeface="+mn-ea" charset="0"/>
              </a:rPr>
              <a:t> in senso stretto, ma di memorizzazione di caratteri che per essere letti richiedono una serie di strumenti specifici. Il legislatore italiano perciò ha stabilito che il documento </a:t>
            </a:r>
            <a:r>
              <a:rPr lang="it-IT" altLang="it-IT" sz="2400" u="sng">
                <a:solidFill>
                  <a:srgbClr val="FFFFFF"/>
                </a:solidFill>
                <a:latin typeface="Verdana" panose="020B0604030504040204" pitchFamily="34" charset="0"/>
                <a:cs typeface="+mn-ea" charset="0"/>
              </a:rPr>
              <a:t>soddisfa</a:t>
            </a:r>
            <a:r>
              <a:rPr lang="it-IT" altLang="it-IT" sz="2400">
                <a:solidFill>
                  <a:srgbClr val="FFFFFF"/>
                </a:solidFill>
                <a:latin typeface="Verdana" panose="020B0604030504040204" pitchFamily="34" charset="0"/>
                <a:cs typeface="+mn-ea" charset="0"/>
              </a:rPr>
              <a:t> il requisito della forma scritta, ha cioè equiparato la forma scritta al processo di rappresentazione (memorizzazione informatica </a:t>
            </a:r>
            <a:r>
              <a:rPr lang="it-IT" altLang="it-IT" sz="2400" u="sng">
                <a:solidFill>
                  <a:srgbClr val="FFFFFF"/>
                </a:solidFill>
                <a:latin typeface="Verdana" panose="020B0604030504040204" pitchFamily="34" charset="0"/>
                <a:cs typeface="+mn-ea" charset="0"/>
              </a:rPr>
              <a:t>senza ulteriori distinzioni.</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Rectangle 6">
            <a:extLst>
              <a:ext uri="{FF2B5EF4-FFF2-40B4-BE49-F238E27FC236}">
                <a16:creationId xmlns:a16="http://schemas.microsoft.com/office/drawing/2014/main" id="{D7B0FC38-AEF3-4226-9B6F-AB6EF0EBB7EB}"/>
              </a:ext>
            </a:extLst>
          </p:cNvPr>
          <p:cNvSpPr>
            <a:spLocks noGrp="1" noChangeArrowheads="1"/>
          </p:cNvSpPr>
          <p:nvPr>
            <p:ph type="sldNum" sz="quarter"/>
          </p:nvPr>
        </p:nvSpPr>
        <p:spPr>
          <a:noFill/>
        </p:spPr>
        <p:txBody>
          <a:bodyPr/>
          <a:lstStyle>
            <a:lvl1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1pPr>
            <a:lvl2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2pPr>
            <a:lvl3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3pPr>
            <a:lvl4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4pPr>
            <a:lvl5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9pPr>
          </a:lstStyle>
          <a:p>
            <a:pPr>
              <a:lnSpc>
                <a:spcPct val="95000"/>
              </a:lnSpc>
            </a:pPr>
            <a:fld id="{2DFFC9B5-7235-466B-AD6D-4CC4D7DCDC39}" type="slidenum">
              <a:rPr lang="it-IT" altLang="it-IT">
                <a:solidFill>
                  <a:srgbClr val="000000"/>
                </a:solidFill>
                <a:latin typeface="Times New Roman" panose="02020603050405020304" pitchFamily="18" charset="0"/>
                <a:ea typeface="Arial Unicode MS" panose="020B0604020202020204" pitchFamily="34" charset="-128"/>
              </a:rPr>
              <a:pPr>
                <a:lnSpc>
                  <a:spcPct val="95000"/>
                </a:lnSpc>
              </a:pPr>
              <a:t>6</a:t>
            </a:fld>
            <a:endParaRPr lang="it-IT" altLang="it-IT">
              <a:solidFill>
                <a:srgbClr val="000000"/>
              </a:solidFill>
              <a:latin typeface="Times New Roman" panose="02020603050405020304" pitchFamily="18" charset="0"/>
              <a:ea typeface="Arial Unicode MS" panose="020B0604020202020204" pitchFamily="34" charset="-128"/>
            </a:endParaRPr>
          </a:p>
        </p:txBody>
      </p:sp>
      <p:sp>
        <p:nvSpPr>
          <p:cNvPr id="96257" name="Text Box 1">
            <a:extLst>
              <a:ext uri="{FF2B5EF4-FFF2-40B4-BE49-F238E27FC236}">
                <a16:creationId xmlns:a16="http://schemas.microsoft.com/office/drawing/2014/main" id="{BBA41692-5457-4DE3-BDE2-6F4CB21045FE}"/>
              </a:ext>
            </a:extLst>
          </p:cNvPr>
          <p:cNvSpPr txBox="1">
            <a:spLocks noChangeArrowheads="1"/>
          </p:cNvSpPr>
          <p:nvPr/>
        </p:nvSpPr>
        <p:spPr bwMode="auto">
          <a:xfrm>
            <a:off x="0" y="0"/>
            <a:ext cx="1588"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b"/>
          <a:lstStyle/>
          <a:p>
            <a:pPr eaLnBrk="1">
              <a:buClr>
                <a:srgbClr val="000000"/>
              </a:buClr>
              <a:buSzPct val="100000"/>
              <a:buFont typeface="Times New Roman" panose="02020603050405020304" pitchFamily="18" charset="0"/>
              <a:buNone/>
              <a:defRPr/>
            </a:pPr>
            <a:fld id="{934A3933-D820-4D35-9EFD-7E23E2C598B3}" type="slidenum">
              <a:rPr lang="it-IT" altLang="it-IT" sz="2400">
                <a:solidFill>
                  <a:srgbClr val="FFFFFF"/>
                </a:solidFill>
                <a:latin typeface="Verdana" panose="020B0604030504040204" pitchFamily="34" charset="0"/>
                <a:cs typeface="+mn-ea" charset="0"/>
              </a:rPr>
              <a:pPr eaLnBrk="1">
                <a:buClr>
                  <a:srgbClr val="000000"/>
                </a:buClr>
                <a:buSzPct val="100000"/>
                <a:buFont typeface="Times New Roman" panose="02020603050405020304" pitchFamily="18" charset="0"/>
                <a:buNone/>
                <a:defRPr/>
              </a:pPr>
              <a:t>6</a:t>
            </a:fld>
            <a:endParaRPr lang="it-IT" altLang="it-IT" sz="2400">
              <a:solidFill>
                <a:srgbClr val="FFFFFF"/>
              </a:solidFill>
              <a:latin typeface="Verdana" panose="020B0604030504040204" pitchFamily="34" charset="0"/>
              <a:cs typeface="+mn-ea" charset="0"/>
            </a:endParaRPr>
          </a:p>
        </p:txBody>
      </p:sp>
      <p:sp>
        <p:nvSpPr>
          <p:cNvPr id="17412" name="Rectangle 2">
            <a:extLst>
              <a:ext uri="{FF2B5EF4-FFF2-40B4-BE49-F238E27FC236}">
                <a16:creationId xmlns:a16="http://schemas.microsoft.com/office/drawing/2014/main" id="{B3EA8B8F-CA31-4647-AE90-7D89C051C2D7}"/>
              </a:ext>
            </a:extLst>
          </p:cNvPr>
          <p:cNvSpPr>
            <a:spLocks noChangeArrowheads="1"/>
          </p:cNvSpPr>
          <p:nvPr/>
        </p:nvSpPr>
        <p:spPr bwMode="auto">
          <a:xfrm>
            <a:off x="3844925" y="9407525"/>
            <a:ext cx="2887663" cy="436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1pPr>
            <a:lvl2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2pPr>
            <a:lvl3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3pPr>
            <a:lvl4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4pPr>
            <a:lvl5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9pPr>
          </a:lstStyle>
          <a:p>
            <a:pPr algn="r" eaLnBrk="1">
              <a:lnSpc>
                <a:spcPct val="90000"/>
              </a:lnSpc>
            </a:pPr>
            <a:fld id="{5AE3B0FE-BD1C-43F9-A134-396921D5A85B}" type="slidenum">
              <a:rPr lang="it-IT" altLang="it-IT" sz="1300">
                <a:solidFill>
                  <a:srgbClr val="000000"/>
                </a:solidFill>
                <a:latin typeface="Times New Roman" panose="02020603050405020304" pitchFamily="18" charset="0"/>
              </a:rPr>
              <a:pPr algn="r" eaLnBrk="1">
                <a:lnSpc>
                  <a:spcPct val="90000"/>
                </a:lnSpc>
              </a:pPr>
              <a:t>6</a:t>
            </a:fld>
            <a:endParaRPr lang="it-IT" altLang="it-IT" sz="1300">
              <a:solidFill>
                <a:srgbClr val="000000"/>
              </a:solidFill>
              <a:latin typeface="Times New Roman" panose="02020603050405020304" pitchFamily="18" charset="0"/>
            </a:endParaRPr>
          </a:p>
        </p:txBody>
      </p:sp>
      <p:sp>
        <p:nvSpPr>
          <p:cNvPr id="17413" name="Rectangle 3">
            <a:extLst>
              <a:ext uri="{FF2B5EF4-FFF2-40B4-BE49-F238E27FC236}">
                <a16:creationId xmlns:a16="http://schemas.microsoft.com/office/drawing/2014/main" id="{F98087C2-A59C-4D72-81FE-25F72C62ECCA}"/>
              </a:ext>
            </a:extLst>
          </p:cNvPr>
          <p:cNvSpPr>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lnSpc>
                <a:spcPct val="93000"/>
              </a:lnSpc>
              <a:buClr>
                <a:srgbClr val="000000"/>
              </a:buClr>
              <a:buSzPct val="100000"/>
              <a:buFont typeface="Times New Roman" panose="02020603050405020304" pitchFamily="18" charset="0"/>
              <a:buNone/>
            </a:pPr>
            <a:endParaRPr lang="it-IT" altLang="it-IT"/>
          </a:p>
        </p:txBody>
      </p:sp>
      <p:sp>
        <p:nvSpPr>
          <p:cNvPr id="17414" name="Rectangle 4">
            <a:extLst>
              <a:ext uri="{FF2B5EF4-FFF2-40B4-BE49-F238E27FC236}">
                <a16:creationId xmlns:a16="http://schemas.microsoft.com/office/drawing/2014/main" id="{879792C0-20C8-4E03-95A3-F7948E6BD268}"/>
              </a:ext>
            </a:extLst>
          </p:cNvPr>
          <p:cNvSpPr txBox="1">
            <a:spLocks noGrp="1" noChangeArrowheads="1"/>
          </p:cNvSpPr>
          <p:nvPr>
            <p:ph type="body"/>
          </p:nvPr>
        </p:nvSpPr>
        <p:spPr>
          <a:xfrm>
            <a:off x="677863" y="4703763"/>
            <a:ext cx="5375275" cy="4397375"/>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spcBef>
                <a:spcPct val="0"/>
              </a:spcBef>
              <a:tabLst>
                <a:tab pos="723900" algn="l"/>
                <a:tab pos="1447800" algn="l"/>
                <a:tab pos="2171700" algn="l"/>
                <a:tab pos="2895600" algn="l"/>
                <a:tab pos="3619500" algn="l"/>
                <a:tab pos="4343400" algn="l"/>
                <a:tab pos="5067300" algn="l"/>
              </a:tabLst>
            </a:pPr>
            <a:endParaRPr lang="it-IT" altLang="it-IT" sz="2000">
              <a:latin typeface="Arial" panose="020B0604020202020204" pitchFamily="34" charset="0"/>
              <a:ea typeface="SimSun" panose="02010600030101010101" pitchFamily="2" charset="-12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6">
            <a:extLst>
              <a:ext uri="{FF2B5EF4-FFF2-40B4-BE49-F238E27FC236}">
                <a16:creationId xmlns:a16="http://schemas.microsoft.com/office/drawing/2014/main" id="{5850766C-C10E-4A68-808E-14BCC458BE48}"/>
              </a:ext>
            </a:extLst>
          </p:cNvPr>
          <p:cNvSpPr>
            <a:spLocks noGrp="1" noChangeArrowheads="1"/>
          </p:cNvSpPr>
          <p:nvPr>
            <p:ph type="sldNum" sz="quarter"/>
          </p:nvPr>
        </p:nvSpPr>
        <p:spPr>
          <a:noFill/>
        </p:spPr>
        <p:txBody>
          <a:bodyPr/>
          <a:lstStyle>
            <a:lvl1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1pPr>
            <a:lvl2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2pPr>
            <a:lvl3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3pPr>
            <a:lvl4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4pPr>
            <a:lvl5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9pPr>
          </a:lstStyle>
          <a:p>
            <a:pPr>
              <a:lnSpc>
                <a:spcPct val="95000"/>
              </a:lnSpc>
            </a:pPr>
            <a:fld id="{3194A1DF-B105-4113-B8C8-F8918AB2891E}" type="slidenum">
              <a:rPr lang="it-IT" altLang="it-IT">
                <a:solidFill>
                  <a:srgbClr val="000000"/>
                </a:solidFill>
                <a:latin typeface="Times New Roman" panose="02020603050405020304" pitchFamily="18" charset="0"/>
                <a:ea typeface="Arial Unicode MS" panose="020B0604020202020204" pitchFamily="34" charset="-128"/>
              </a:rPr>
              <a:pPr>
                <a:lnSpc>
                  <a:spcPct val="95000"/>
                </a:lnSpc>
              </a:pPr>
              <a:t>8</a:t>
            </a:fld>
            <a:endParaRPr lang="it-IT" altLang="it-IT">
              <a:solidFill>
                <a:srgbClr val="000000"/>
              </a:solidFill>
              <a:latin typeface="Times New Roman" panose="02020603050405020304" pitchFamily="18" charset="0"/>
              <a:ea typeface="Arial Unicode MS" panose="020B0604020202020204" pitchFamily="34" charset="-128"/>
            </a:endParaRPr>
          </a:p>
        </p:txBody>
      </p:sp>
      <p:sp>
        <p:nvSpPr>
          <p:cNvPr id="98305" name="Text Box 1">
            <a:extLst>
              <a:ext uri="{FF2B5EF4-FFF2-40B4-BE49-F238E27FC236}">
                <a16:creationId xmlns:a16="http://schemas.microsoft.com/office/drawing/2014/main" id="{4C98B5A0-BCB7-432F-B4D0-83EEA9DF00B1}"/>
              </a:ext>
            </a:extLst>
          </p:cNvPr>
          <p:cNvSpPr txBox="1">
            <a:spLocks noChangeArrowheads="1"/>
          </p:cNvSpPr>
          <p:nvPr/>
        </p:nvSpPr>
        <p:spPr bwMode="auto">
          <a:xfrm>
            <a:off x="0" y="0"/>
            <a:ext cx="1588"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b"/>
          <a:lstStyle/>
          <a:p>
            <a:pPr eaLnBrk="1">
              <a:buClr>
                <a:srgbClr val="000000"/>
              </a:buClr>
              <a:buSzPct val="100000"/>
              <a:buFont typeface="Times New Roman" panose="02020603050405020304" pitchFamily="18" charset="0"/>
              <a:buNone/>
              <a:defRPr/>
            </a:pPr>
            <a:fld id="{9EC8A22D-31C3-4E2E-87F7-1D2B43120A02}" type="slidenum">
              <a:rPr lang="it-IT" altLang="it-IT" sz="2400">
                <a:solidFill>
                  <a:srgbClr val="FFFFFF"/>
                </a:solidFill>
                <a:latin typeface="Verdana" panose="020B0604030504040204" pitchFamily="34" charset="0"/>
                <a:cs typeface="+mn-ea" charset="0"/>
              </a:rPr>
              <a:pPr eaLnBrk="1">
                <a:buClr>
                  <a:srgbClr val="000000"/>
                </a:buClr>
                <a:buSzPct val="100000"/>
                <a:buFont typeface="Times New Roman" panose="02020603050405020304" pitchFamily="18" charset="0"/>
                <a:buNone/>
                <a:defRPr/>
              </a:pPr>
              <a:t>8</a:t>
            </a:fld>
            <a:endParaRPr lang="it-IT" altLang="it-IT" sz="2400">
              <a:solidFill>
                <a:srgbClr val="FFFFFF"/>
              </a:solidFill>
              <a:latin typeface="Verdana" panose="020B0604030504040204" pitchFamily="34" charset="0"/>
              <a:cs typeface="+mn-ea" charset="0"/>
            </a:endParaRPr>
          </a:p>
        </p:txBody>
      </p:sp>
      <p:sp>
        <p:nvSpPr>
          <p:cNvPr id="21508" name="Rectangle 2">
            <a:extLst>
              <a:ext uri="{FF2B5EF4-FFF2-40B4-BE49-F238E27FC236}">
                <a16:creationId xmlns:a16="http://schemas.microsoft.com/office/drawing/2014/main" id="{B77DA2CA-F44C-46A4-BDB3-216B0DD7B6D8}"/>
              </a:ext>
            </a:extLst>
          </p:cNvPr>
          <p:cNvSpPr>
            <a:spLocks noChangeArrowheads="1"/>
          </p:cNvSpPr>
          <p:nvPr/>
        </p:nvSpPr>
        <p:spPr bwMode="auto">
          <a:xfrm>
            <a:off x="3844925" y="9407525"/>
            <a:ext cx="2887663" cy="436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1pPr>
            <a:lvl2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2pPr>
            <a:lvl3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3pPr>
            <a:lvl4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4pPr>
            <a:lvl5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9pPr>
          </a:lstStyle>
          <a:p>
            <a:pPr algn="r" eaLnBrk="1">
              <a:lnSpc>
                <a:spcPct val="90000"/>
              </a:lnSpc>
            </a:pPr>
            <a:fld id="{F1EC1996-71FD-440C-A2CA-053ABFC4E59F}" type="slidenum">
              <a:rPr lang="it-IT" altLang="it-IT" sz="1300">
                <a:solidFill>
                  <a:srgbClr val="000000"/>
                </a:solidFill>
                <a:latin typeface="Times New Roman" panose="02020603050405020304" pitchFamily="18" charset="0"/>
              </a:rPr>
              <a:pPr algn="r" eaLnBrk="1">
                <a:lnSpc>
                  <a:spcPct val="90000"/>
                </a:lnSpc>
              </a:pPr>
              <a:t>8</a:t>
            </a:fld>
            <a:endParaRPr lang="it-IT" altLang="it-IT" sz="1300">
              <a:solidFill>
                <a:srgbClr val="000000"/>
              </a:solidFill>
              <a:latin typeface="Times New Roman" panose="02020603050405020304" pitchFamily="18" charset="0"/>
            </a:endParaRPr>
          </a:p>
        </p:txBody>
      </p:sp>
      <p:sp>
        <p:nvSpPr>
          <p:cNvPr id="21509" name="Rectangle 3">
            <a:extLst>
              <a:ext uri="{FF2B5EF4-FFF2-40B4-BE49-F238E27FC236}">
                <a16:creationId xmlns:a16="http://schemas.microsoft.com/office/drawing/2014/main" id="{2A07A2F9-A6A6-4CE5-B3C9-9E018EF0AD43}"/>
              </a:ext>
            </a:extLst>
          </p:cNvPr>
          <p:cNvSpPr>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lnSpc>
                <a:spcPct val="93000"/>
              </a:lnSpc>
              <a:buClr>
                <a:srgbClr val="000000"/>
              </a:buClr>
              <a:buSzPct val="100000"/>
              <a:buFont typeface="Times New Roman" panose="02020603050405020304" pitchFamily="18" charset="0"/>
              <a:buNone/>
            </a:pPr>
            <a:endParaRPr lang="it-IT" altLang="it-IT"/>
          </a:p>
        </p:txBody>
      </p:sp>
      <p:sp>
        <p:nvSpPr>
          <p:cNvPr id="21510" name="Rectangle 4">
            <a:extLst>
              <a:ext uri="{FF2B5EF4-FFF2-40B4-BE49-F238E27FC236}">
                <a16:creationId xmlns:a16="http://schemas.microsoft.com/office/drawing/2014/main" id="{829B1E3D-3937-408F-9933-36C7248685F9}"/>
              </a:ext>
            </a:extLst>
          </p:cNvPr>
          <p:cNvSpPr txBox="1">
            <a:spLocks noGrp="1" noChangeArrowheads="1"/>
          </p:cNvSpPr>
          <p:nvPr>
            <p:ph type="body"/>
          </p:nvPr>
        </p:nvSpPr>
        <p:spPr>
          <a:xfrm>
            <a:off x="677863" y="4703763"/>
            <a:ext cx="5375275" cy="4397375"/>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spcBef>
                <a:spcPct val="0"/>
              </a:spcBef>
              <a:tabLst>
                <a:tab pos="723900" algn="l"/>
                <a:tab pos="1447800" algn="l"/>
                <a:tab pos="2171700" algn="l"/>
                <a:tab pos="2895600" algn="l"/>
                <a:tab pos="3619500" algn="l"/>
                <a:tab pos="4343400" algn="l"/>
                <a:tab pos="5067300" algn="l"/>
              </a:tabLst>
            </a:pPr>
            <a:endParaRPr lang="it-IT" altLang="it-IT" sz="2000">
              <a:latin typeface="Arial" panose="020B0604020202020204" pitchFamily="34" charset="0"/>
              <a:ea typeface="SimSun" panose="02010600030101010101" pitchFamily="2" charset="-122"/>
            </a:endParaRPr>
          </a:p>
        </p:txBody>
      </p:sp>
    </p:spTree>
    <p:extLst>
      <p:ext uri="{BB962C8B-B14F-4D97-AF65-F5344CB8AC3E}">
        <p14:creationId xmlns:p14="http://schemas.microsoft.com/office/powerpoint/2010/main" val="15993345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6">
            <a:extLst>
              <a:ext uri="{FF2B5EF4-FFF2-40B4-BE49-F238E27FC236}">
                <a16:creationId xmlns:a16="http://schemas.microsoft.com/office/drawing/2014/main" id="{5850766C-C10E-4A68-808E-14BCC458BE48}"/>
              </a:ext>
            </a:extLst>
          </p:cNvPr>
          <p:cNvSpPr>
            <a:spLocks noGrp="1" noChangeArrowheads="1"/>
          </p:cNvSpPr>
          <p:nvPr>
            <p:ph type="sldNum" sz="quarter"/>
          </p:nvPr>
        </p:nvSpPr>
        <p:spPr>
          <a:noFill/>
        </p:spPr>
        <p:txBody>
          <a:bodyPr/>
          <a:lstStyle>
            <a:lvl1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1pPr>
            <a:lvl2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2pPr>
            <a:lvl3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3pPr>
            <a:lvl4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4pPr>
            <a:lvl5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9pPr>
          </a:lstStyle>
          <a:p>
            <a:pPr>
              <a:lnSpc>
                <a:spcPct val="95000"/>
              </a:lnSpc>
            </a:pPr>
            <a:fld id="{3194A1DF-B105-4113-B8C8-F8918AB2891E}" type="slidenum">
              <a:rPr lang="it-IT" altLang="it-IT">
                <a:solidFill>
                  <a:srgbClr val="000000"/>
                </a:solidFill>
                <a:latin typeface="Times New Roman" panose="02020603050405020304" pitchFamily="18" charset="0"/>
                <a:ea typeface="Arial Unicode MS" panose="020B0604020202020204" pitchFamily="34" charset="-128"/>
              </a:rPr>
              <a:pPr>
                <a:lnSpc>
                  <a:spcPct val="95000"/>
                </a:lnSpc>
              </a:pPr>
              <a:t>9</a:t>
            </a:fld>
            <a:endParaRPr lang="it-IT" altLang="it-IT">
              <a:solidFill>
                <a:srgbClr val="000000"/>
              </a:solidFill>
              <a:latin typeface="Times New Roman" panose="02020603050405020304" pitchFamily="18" charset="0"/>
              <a:ea typeface="Arial Unicode MS" panose="020B0604020202020204" pitchFamily="34" charset="-128"/>
            </a:endParaRPr>
          </a:p>
        </p:txBody>
      </p:sp>
      <p:sp>
        <p:nvSpPr>
          <p:cNvPr id="98305" name="Text Box 1">
            <a:extLst>
              <a:ext uri="{FF2B5EF4-FFF2-40B4-BE49-F238E27FC236}">
                <a16:creationId xmlns:a16="http://schemas.microsoft.com/office/drawing/2014/main" id="{4C98B5A0-BCB7-432F-B4D0-83EEA9DF00B1}"/>
              </a:ext>
            </a:extLst>
          </p:cNvPr>
          <p:cNvSpPr txBox="1">
            <a:spLocks noChangeArrowheads="1"/>
          </p:cNvSpPr>
          <p:nvPr/>
        </p:nvSpPr>
        <p:spPr bwMode="auto">
          <a:xfrm>
            <a:off x="0" y="0"/>
            <a:ext cx="1588"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b"/>
          <a:lstStyle/>
          <a:p>
            <a:pPr eaLnBrk="1">
              <a:buClr>
                <a:srgbClr val="000000"/>
              </a:buClr>
              <a:buSzPct val="100000"/>
              <a:buFont typeface="Times New Roman" panose="02020603050405020304" pitchFamily="18" charset="0"/>
              <a:buNone/>
              <a:defRPr/>
            </a:pPr>
            <a:fld id="{9EC8A22D-31C3-4E2E-87F7-1D2B43120A02}" type="slidenum">
              <a:rPr lang="it-IT" altLang="it-IT" sz="2400">
                <a:solidFill>
                  <a:srgbClr val="FFFFFF"/>
                </a:solidFill>
                <a:latin typeface="Verdana" panose="020B0604030504040204" pitchFamily="34" charset="0"/>
                <a:cs typeface="+mn-ea" charset="0"/>
              </a:rPr>
              <a:pPr eaLnBrk="1">
                <a:buClr>
                  <a:srgbClr val="000000"/>
                </a:buClr>
                <a:buSzPct val="100000"/>
                <a:buFont typeface="Times New Roman" panose="02020603050405020304" pitchFamily="18" charset="0"/>
                <a:buNone/>
                <a:defRPr/>
              </a:pPr>
              <a:t>9</a:t>
            </a:fld>
            <a:endParaRPr lang="it-IT" altLang="it-IT" sz="2400">
              <a:solidFill>
                <a:srgbClr val="FFFFFF"/>
              </a:solidFill>
              <a:latin typeface="Verdana" panose="020B0604030504040204" pitchFamily="34" charset="0"/>
              <a:cs typeface="+mn-ea" charset="0"/>
            </a:endParaRPr>
          </a:p>
        </p:txBody>
      </p:sp>
      <p:sp>
        <p:nvSpPr>
          <p:cNvPr id="21508" name="Rectangle 2">
            <a:extLst>
              <a:ext uri="{FF2B5EF4-FFF2-40B4-BE49-F238E27FC236}">
                <a16:creationId xmlns:a16="http://schemas.microsoft.com/office/drawing/2014/main" id="{B77DA2CA-F44C-46A4-BDB3-216B0DD7B6D8}"/>
              </a:ext>
            </a:extLst>
          </p:cNvPr>
          <p:cNvSpPr>
            <a:spLocks noChangeArrowheads="1"/>
          </p:cNvSpPr>
          <p:nvPr/>
        </p:nvSpPr>
        <p:spPr bwMode="auto">
          <a:xfrm>
            <a:off x="3844925" y="9407525"/>
            <a:ext cx="2887663" cy="436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1pPr>
            <a:lvl2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2pPr>
            <a:lvl3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3pPr>
            <a:lvl4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4pPr>
            <a:lvl5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9pPr>
          </a:lstStyle>
          <a:p>
            <a:pPr algn="r" eaLnBrk="1">
              <a:lnSpc>
                <a:spcPct val="90000"/>
              </a:lnSpc>
            </a:pPr>
            <a:fld id="{F1EC1996-71FD-440C-A2CA-053ABFC4E59F}" type="slidenum">
              <a:rPr lang="it-IT" altLang="it-IT" sz="1300">
                <a:solidFill>
                  <a:srgbClr val="000000"/>
                </a:solidFill>
                <a:latin typeface="Times New Roman" panose="02020603050405020304" pitchFamily="18" charset="0"/>
              </a:rPr>
              <a:pPr algn="r" eaLnBrk="1">
                <a:lnSpc>
                  <a:spcPct val="90000"/>
                </a:lnSpc>
              </a:pPr>
              <a:t>9</a:t>
            </a:fld>
            <a:endParaRPr lang="it-IT" altLang="it-IT" sz="1300">
              <a:solidFill>
                <a:srgbClr val="000000"/>
              </a:solidFill>
              <a:latin typeface="Times New Roman" panose="02020603050405020304" pitchFamily="18" charset="0"/>
            </a:endParaRPr>
          </a:p>
        </p:txBody>
      </p:sp>
      <p:sp>
        <p:nvSpPr>
          <p:cNvPr id="21509" name="Rectangle 3">
            <a:extLst>
              <a:ext uri="{FF2B5EF4-FFF2-40B4-BE49-F238E27FC236}">
                <a16:creationId xmlns:a16="http://schemas.microsoft.com/office/drawing/2014/main" id="{2A07A2F9-A6A6-4CE5-B3C9-9E018EF0AD43}"/>
              </a:ext>
            </a:extLst>
          </p:cNvPr>
          <p:cNvSpPr>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lnSpc>
                <a:spcPct val="93000"/>
              </a:lnSpc>
              <a:buClr>
                <a:srgbClr val="000000"/>
              </a:buClr>
              <a:buSzPct val="100000"/>
              <a:buFont typeface="Times New Roman" panose="02020603050405020304" pitchFamily="18" charset="0"/>
              <a:buNone/>
            </a:pPr>
            <a:endParaRPr lang="it-IT" altLang="it-IT"/>
          </a:p>
        </p:txBody>
      </p:sp>
      <p:sp>
        <p:nvSpPr>
          <p:cNvPr id="21510" name="Rectangle 4">
            <a:extLst>
              <a:ext uri="{FF2B5EF4-FFF2-40B4-BE49-F238E27FC236}">
                <a16:creationId xmlns:a16="http://schemas.microsoft.com/office/drawing/2014/main" id="{829B1E3D-3937-408F-9933-36C7248685F9}"/>
              </a:ext>
            </a:extLst>
          </p:cNvPr>
          <p:cNvSpPr txBox="1">
            <a:spLocks noGrp="1" noChangeArrowheads="1"/>
          </p:cNvSpPr>
          <p:nvPr>
            <p:ph type="body"/>
          </p:nvPr>
        </p:nvSpPr>
        <p:spPr>
          <a:xfrm>
            <a:off x="677863" y="4703763"/>
            <a:ext cx="5375275" cy="4397375"/>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spcBef>
                <a:spcPct val="0"/>
              </a:spcBef>
              <a:tabLst>
                <a:tab pos="723900" algn="l"/>
                <a:tab pos="1447800" algn="l"/>
                <a:tab pos="2171700" algn="l"/>
                <a:tab pos="2895600" algn="l"/>
                <a:tab pos="3619500" algn="l"/>
                <a:tab pos="4343400" algn="l"/>
                <a:tab pos="5067300" algn="l"/>
              </a:tabLst>
            </a:pPr>
            <a:endParaRPr lang="it-IT" altLang="it-IT" sz="2000">
              <a:latin typeface="Arial" panose="020B0604020202020204" pitchFamily="34" charset="0"/>
              <a:ea typeface="SimSun" panose="02010600030101010101" pitchFamily="2" charset="-122"/>
            </a:endParaRPr>
          </a:p>
        </p:txBody>
      </p:sp>
    </p:spTree>
    <p:extLst>
      <p:ext uri="{BB962C8B-B14F-4D97-AF65-F5344CB8AC3E}">
        <p14:creationId xmlns:p14="http://schemas.microsoft.com/office/powerpoint/2010/main" val="28647857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650" name="Rectangle 6">
            <a:extLst>
              <a:ext uri="{FF2B5EF4-FFF2-40B4-BE49-F238E27FC236}">
                <a16:creationId xmlns:a16="http://schemas.microsoft.com/office/drawing/2014/main" id="{29F354DD-4E5F-4199-8E3F-A7CDA6CB047A}"/>
              </a:ext>
            </a:extLst>
          </p:cNvPr>
          <p:cNvSpPr>
            <a:spLocks noGrp="1" noChangeArrowheads="1"/>
          </p:cNvSpPr>
          <p:nvPr>
            <p:ph type="sldNum" sz="quarter"/>
          </p:nvPr>
        </p:nvSpPr>
        <p:spPr>
          <a:noFill/>
        </p:spPr>
        <p:txBody>
          <a:bodyPr/>
          <a:lstStyle>
            <a:lvl1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1pPr>
            <a:lvl2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2pPr>
            <a:lvl3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3pPr>
            <a:lvl4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4pPr>
            <a:lvl5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9pPr>
          </a:lstStyle>
          <a:p>
            <a:pPr>
              <a:lnSpc>
                <a:spcPct val="95000"/>
              </a:lnSpc>
            </a:pPr>
            <a:fld id="{45CF3D45-1106-49D8-B444-14AD03997249}" type="slidenum">
              <a:rPr lang="it-IT" altLang="it-IT">
                <a:solidFill>
                  <a:srgbClr val="000000"/>
                </a:solidFill>
                <a:latin typeface="Times New Roman" panose="02020603050405020304" pitchFamily="18" charset="0"/>
                <a:ea typeface="Arial Unicode MS" panose="020B0604020202020204" pitchFamily="34" charset="-128"/>
              </a:rPr>
              <a:pPr>
                <a:lnSpc>
                  <a:spcPct val="95000"/>
                </a:lnSpc>
              </a:pPr>
              <a:t>10</a:t>
            </a:fld>
            <a:endParaRPr lang="it-IT" altLang="it-IT">
              <a:solidFill>
                <a:srgbClr val="000000"/>
              </a:solidFill>
              <a:latin typeface="Times New Roman" panose="02020603050405020304" pitchFamily="18" charset="0"/>
              <a:ea typeface="Arial Unicode MS" panose="020B0604020202020204" pitchFamily="34" charset="-128"/>
            </a:endParaRPr>
          </a:p>
        </p:txBody>
      </p:sp>
      <p:sp>
        <p:nvSpPr>
          <p:cNvPr id="101377" name="Text Box 1">
            <a:extLst>
              <a:ext uri="{FF2B5EF4-FFF2-40B4-BE49-F238E27FC236}">
                <a16:creationId xmlns:a16="http://schemas.microsoft.com/office/drawing/2014/main" id="{86DEA55A-A270-419F-8730-009F264B8D7F}"/>
              </a:ext>
            </a:extLst>
          </p:cNvPr>
          <p:cNvSpPr txBox="1">
            <a:spLocks noChangeArrowheads="1"/>
          </p:cNvSpPr>
          <p:nvPr/>
        </p:nvSpPr>
        <p:spPr bwMode="auto">
          <a:xfrm>
            <a:off x="0" y="0"/>
            <a:ext cx="1588"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b"/>
          <a:lstStyle/>
          <a:p>
            <a:pPr eaLnBrk="1">
              <a:buClr>
                <a:srgbClr val="000000"/>
              </a:buClr>
              <a:buSzPct val="100000"/>
              <a:buFont typeface="Times New Roman" panose="02020603050405020304" pitchFamily="18" charset="0"/>
              <a:buNone/>
              <a:defRPr/>
            </a:pPr>
            <a:fld id="{84FA8137-A895-41D8-BA71-3A997839859E}" type="slidenum">
              <a:rPr lang="it-IT" altLang="it-IT" sz="2400">
                <a:solidFill>
                  <a:srgbClr val="FFFFFF"/>
                </a:solidFill>
                <a:latin typeface="Verdana" panose="020B0604030504040204" pitchFamily="34" charset="0"/>
                <a:cs typeface="+mn-ea" charset="0"/>
              </a:rPr>
              <a:pPr eaLnBrk="1">
                <a:buClr>
                  <a:srgbClr val="000000"/>
                </a:buClr>
                <a:buSzPct val="100000"/>
                <a:buFont typeface="Times New Roman" panose="02020603050405020304" pitchFamily="18" charset="0"/>
                <a:buNone/>
                <a:defRPr/>
              </a:pPr>
              <a:t>10</a:t>
            </a:fld>
            <a:endParaRPr lang="it-IT" altLang="it-IT" sz="2400">
              <a:solidFill>
                <a:srgbClr val="FFFFFF"/>
              </a:solidFill>
              <a:latin typeface="Verdana" panose="020B0604030504040204" pitchFamily="34" charset="0"/>
              <a:cs typeface="+mn-ea" charset="0"/>
            </a:endParaRPr>
          </a:p>
        </p:txBody>
      </p:sp>
      <p:sp>
        <p:nvSpPr>
          <p:cNvPr id="27652" name="Rectangle 2">
            <a:extLst>
              <a:ext uri="{FF2B5EF4-FFF2-40B4-BE49-F238E27FC236}">
                <a16:creationId xmlns:a16="http://schemas.microsoft.com/office/drawing/2014/main" id="{08E68219-5AD2-48C7-9A6D-6542BB11BB88}"/>
              </a:ext>
            </a:extLst>
          </p:cNvPr>
          <p:cNvSpPr>
            <a:spLocks noChangeArrowheads="1"/>
          </p:cNvSpPr>
          <p:nvPr/>
        </p:nvSpPr>
        <p:spPr bwMode="auto">
          <a:xfrm>
            <a:off x="3844925" y="9407525"/>
            <a:ext cx="2887663" cy="436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1pPr>
            <a:lvl2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2pPr>
            <a:lvl3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3pPr>
            <a:lvl4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4pPr>
            <a:lvl5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9pPr>
          </a:lstStyle>
          <a:p>
            <a:pPr algn="r" eaLnBrk="1">
              <a:lnSpc>
                <a:spcPct val="90000"/>
              </a:lnSpc>
            </a:pPr>
            <a:fld id="{639D76AF-D944-42EF-9D10-EFA431980FE8}" type="slidenum">
              <a:rPr lang="it-IT" altLang="it-IT" sz="1300">
                <a:solidFill>
                  <a:srgbClr val="000000"/>
                </a:solidFill>
                <a:latin typeface="Times New Roman" panose="02020603050405020304" pitchFamily="18" charset="0"/>
              </a:rPr>
              <a:pPr algn="r" eaLnBrk="1">
                <a:lnSpc>
                  <a:spcPct val="90000"/>
                </a:lnSpc>
              </a:pPr>
              <a:t>10</a:t>
            </a:fld>
            <a:endParaRPr lang="it-IT" altLang="it-IT" sz="1300">
              <a:solidFill>
                <a:srgbClr val="000000"/>
              </a:solidFill>
              <a:latin typeface="Times New Roman" panose="02020603050405020304" pitchFamily="18" charset="0"/>
            </a:endParaRPr>
          </a:p>
        </p:txBody>
      </p:sp>
      <p:sp>
        <p:nvSpPr>
          <p:cNvPr id="27653" name="Rectangle 3">
            <a:extLst>
              <a:ext uri="{FF2B5EF4-FFF2-40B4-BE49-F238E27FC236}">
                <a16:creationId xmlns:a16="http://schemas.microsoft.com/office/drawing/2014/main" id="{64A259AE-F834-44C0-82E4-47B2965C5EE1}"/>
              </a:ext>
            </a:extLst>
          </p:cNvPr>
          <p:cNvSpPr txBox="1">
            <a:spLocks noGrp="1" noRot="1" noChangeAspect="1" noChangeArrowheads="1" noTextEdit="1"/>
          </p:cNvSpPr>
          <p:nvPr>
            <p:ph type="sldImg"/>
          </p:nvPr>
        </p:nvSpPr>
        <p:spPr>
          <a:xfrm>
            <a:off x="928688" y="752475"/>
            <a:ext cx="4881562" cy="3662363"/>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7654" name="Rectangle 4">
            <a:extLst>
              <a:ext uri="{FF2B5EF4-FFF2-40B4-BE49-F238E27FC236}">
                <a16:creationId xmlns:a16="http://schemas.microsoft.com/office/drawing/2014/main" id="{86CC665A-EAD0-46A4-BA99-7DA4F2F79E64}"/>
              </a:ext>
            </a:extLst>
          </p:cNvPr>
          <p:cNvSpPr txBox="1">
            <a:spLocks noGrp="1" noChangeArrowheads="1"/>
          </p:cNvSpPr>
          <p:nvPr>
            <p:ph type="body" idx="1"/>
          </p:nvPr>
        </p:nvSpPr>
        <p:spPr>
          <a:xfrm>
            <a:off x="677863" y="4703763"/>
            <a:ext cx="5375275" cy="4397375"/>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spcBef>
                <a:spcPct val="0"/>
              </a:spcBef>
              <a:tabLst>
                <a:tab pos="723900" algn="l"/>
                <a:tab pos="1447800" algn="l"/>
                <a:tab pos="2171700" algn="l"/>
                <a:tab pos="2895600" algn="l"/>
                <a:tab pos="3619500" algn="l"/>
                <a:tab pos="4343400" algn="l"/>
                <a:tab pos="5067300" algn="l"/>
              </a:tabLst>
            </a:pPr>
            <a:endParaRPr lang="it-IT" altLang="it-IT" sz="2000">
              <a:latin typeface="Arial" panose="020B0604020202020204" pitchFamily="34" charset="0"/>
              <a:ea typeface="SimSun" panose="02010600030101010101" pitchFamily="2" charset="-122"/>
            </a:endParaRPr>
          </a:p>
        </p:txBody>
      </p:sp>
    </p:spTree>
    <p:extLst>
      <p:ext uri="{BB962C8B-B14F-4D97-AF65-F5344CB8AC3E}">
        <p14:creationId xmlns:p14="http://schemas.microsoft.com/office/powerpoint/2010/main" val="19079858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Rectangle 6">
            <a:extLst>
              <a:ext uri="{FF2B5EF4-FFF2-40B4-BE49-F238E27FC236}">
                <a16:creationId xmlns:a16="http://schemas.microsoft.com/office/drawing/2014/main" id="{9222054B-6AC6-4CFE-AE2D-728FEF4FA83C}"/>
              </a:ext>
            </a:extLst>
          </p:cNvPr>
          <p:cNvSpPr>
            <a:spLocks noGrp="1" noChangeArrowheads="1"/>
          </p:cNvSpPr>
          <p:nvPr>
            <p:ph type="sldNum" sz="quarter"/>
          </p:nvPr>
        </p:nvSpPr>
        <p:spPr>
          <a:noFill/>
        </p:spPr>
        <p:txBody>
          <a:bodyPr/>
          <a:lstStyle>
            <a:lvl1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1pPr>
            <a:lvl2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2pPr>
            <a:lvl3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3pPr>
            <a:lvl4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4pPr>
            <a:lvl5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9pPr>
          </a:lstStyle>
          <a:p>
            <a:pPr>
              <a:lnSpc>
                <a:spcPct val="95000"/>
              </a:lnSpc>
            </a:pPr>
            <a:fld id="{60EF2E68-FC8F-4355-A9A4-8939D5F1B266}" type="slidenum">
              <a:rPr lang="it-IT" altLang="it-IT">
                <a:solidFill>
                  <a:srgbClr val="000000"/>
                </a:solidFill>
                <a:latin typeface="Times New Roman" panose="02020603050405020304" pitchFamily="18" charset="0"/>
                <a:ea typeface="Arial Unicode MS" panose="020B0604020202020204" pitchFamily="34" charset="-128"/>
              </a:rPr>
              <a:pPr>
                <a:lnSpc>
                  <a:spcPct val="95000"/>
                </a:lnSpc>
              </a:pPr>
              <a:t>11</a:t>
            </a:fld>
            <a:endParaRPr lang="it-IT" altLang="it-IT">
              <a:solidFill>
                <a:srgbClr val="000000"/>
              </a:solidFill>
              <a:latin typeface="Times New Roman" panose="02020603050405020304" pitchFamily="18" charset="0"/>
              <a:ea typeface="Arial Unicode MS" panose="020B0604020202020204" pitchFamily="34" charset="-128"/>
            </a:endParaRPr>
          </a:p>
        </p:txBody>
      </p:sp>
      <p:sp>
        <p:nvSpPr>
          <p:cNvPr id="109569" name="Text Box 1">
            <a:extLst>
              <a:ext uri="{FF2B5EF4-FFF2-40B4-BE49-F238E27FC236}">
                <a16:creationId xmlns:a16="http://schemas.microsoft.com/office/drawing/2014/main" id="{1F48C984-6CD4-4D49-8C51-BAA5B61B58F6}"/>
              </a:ext>
            </a:extLst>
          </p:cNvPr>
          <p:cNvSpPr txBox="1">
            <a:spLocks noChangeArrowheads="1"/>
          </p:cNvSpPr>
          <p:nvPr/>
        </p:nvSpPr>
        <p:spPr bwMode="auto">
          <a:xfrm>
            <a:off x="0" y="0"/>
            <a:ext cx="1588"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b"/>
          <a:lstStyle/>
          <a:p>
            <a:pPr eaLnBrk="1">
              <a:buClr>
                <a:srgbClr val="000000"/>
              </a:buClr>
              <a:buSzPct val="100000"/>
              <a:buFont typeface="Times New Roman" panose="02020603050405020304" pitchFamily="18" charset="0"/>
              <a:buNone/>
              <a:defRPr/>
            </a:pPr>
            <a:fld id="{FABF932A-3B21-407B-AC48-8F403CA3283B}" type="slidenum">
              <a:rPr lang="it-IT" altLang="it-IT" sz="2400">
                <a:solidFill>
                  <a:srgbClr val="FFFFFF"/>
                </a:solidFill>
                <a:latin typeface="Verdana" panose="020B0604030504040204" pitchFamily="34" charset="0"/>
                <a:cs typeface="+mn-ea" charset="0"/>
              </a:rPr>
              <a:pPr eaLnBrk="1">
                <a:buClr>
                  <a:srgbClr val="000000"/>
                </a:buClr>
                <a:buSzPct val="100000"/>
                <a:buFont typeface="Times New Roman" panose="02020603050405020304" pitchFamily="18" charset="0"/>
                <a:buNone/>
                <a:defRPr/>
              </a:pPr>
              <a:t>11</a:t>
            </a:fld>
            <a:endParaRPr lang="it-IT" altLang="it-IT" sz="2400">
              <a:solidFill>
                <a:srgbClr val="FFFFFF"/>
              </a:solidFill>
              <a:latin typeface="Verdana" panose="020B0604030504040204" pitchFamily="34" charset="0"/>
              <a:cs typeface="+mn-ea" charset="0"/>
            </a:endParaRPr>
          </a:p>
        </p:txBody>
      </p:sp>
      <p:sp>
        <p:nvSpPr>
          <p:cNvPr id="40964" name="Rectangle 2">
            <a:extLst>
              <a:ext uri="{FF2B5EF4-FFF2-40B4-BE49-F238E27FC236}">
                <a16:creationId xmlns:a16="http://schemas.microsoft.com/office/drawing/2014/main" id="{746D9E9C-BEEC-49C2-8B57-F35E9D2C8C30}"/>
              </a:ext>
            </a:extLst>
          </p:cNvPr>
          <p:cNvSpPr txBox="1">
            <a:spLocks noGrp="1" noRot="1" noChangeAspect="1" noChangeArrowheads="1" noTextEdit="1"/>
          </p:cNvSpPr>
          <p:nvPr>
            <p:ph type="sldImg"/>
          </p:nvPr>
        </p:nvSpPr>
        <p:spPr>
          <a:xfrm>
            <a:off x="930275" y="752475"/>
            <a:ext cx="4870450" cy="36528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0965" name="Rectangle 3">
            <a:extLst>
              <a:ext uri="{FF2B5EF4-FFF2-40B4-BE49-F238E27FC236}">
                <a16:creationId xmlns:a16="http://schemas.microsoft.com/office/drawing/2014/main" id="{A5AE246E-CE1B-45CF-BB6E-AECE8C7F4BD8}"/>
              </a:ext>
            </a:extLst>
          </p:cNvPr>
          <p:cNvSpPr txBox="1">
            <a:spLocks noGrp="1" noChangeArrowheads="1"/>
          </p:cNvSpPr>
          <p:nvPr>
            <p:ph type="body" idx="1"/>
          </p:nvPr>
        </p:nvSpPr>
        <p:spPr>
          <a:xfrm>
            <a:off x="677863" y="4703763"/>
            <a:ext cx="5375275" cy="4397375"/>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spcBef>
                <a:spcPct val="0"/>
              </a:spcBef>
              <a:tabLst>
                <a:tab pos="723900" algn="l"/>
                <a:tab pos="1447800" algn="l"/>
                <a:tab pos="2171700" algn="l"/>
                <a:tab pos="2895600" algn="l"/>
                <a:tab pos="3619500" algn="l"/>
                <a:tab pos="4343400" algn="l"/>
                <a:tab pos="5067300" algn="l"/>
              </a:tabLst>
            </a:pPr>
            <a:endParaRPr lang="it-IT" altLang="it-IT" sz="2000">
              <a:latin typeface="Arial" panose="020B0604020202020204" pitchFamily="34" charset="0"/>
              <a:ea typeface="SimSun" panose="02010600030101010101" pitchFamily="2" charset="-122"/>
            </a:endParaRPr>
          </a:p>
        </p:txBody>
      </p:sp>
    </p:spTree>
    <p:extLst>
      <p:ext uri="{BB962C8B-B14F-4D97-AF65-F5344CB8AC3E}">
        <p14:creationId xmlns:p14="http://schemas.microsoft.com/office/powerpoint/2010/main" val="38567346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034" name="Rectangle 6">
            <a:extLst>
              <a:ext uri="{FF2B5EF4-FFF2-40B4-BE49-F238E27FC236}">
                <a16:creationId xmlns:a16="http://schemas.microsoft.com/office/drawing/2014/main" id="{9C8DBD68-7A8C-430E-983D-6AFFA815EED1}"/>
              </a:ext>
            </a:extLst>
          </p:cNvPr>
          <p:cNvSpPr>
            <a:spLocks noGrp="1" noChangeArrowheads="1"/>
          </p:cNvSpPr>
          <p:nvPr>
            <p:ph type="sldNum" sz="quarter"/>
          </p:nvPr>
        </p:nvSpPr>
        <p:spPr>
          <a:noFill/>
        </p:spPr>
        <p:txBody>
          <a:bodyPr/>
          <a:lstStyle>
            <a:lvl1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1pPr>
            <a:lvl2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2pPr>
            <a:lvl3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3pPr>
            <a:lvl4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4pPr>
            <a:lvl5pPr>
              <a:lnSpc>
                <a:spcPct val="93000"/>
              </a:lnSpc>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SimSun" panose="02010600030101010101" pitchFamily="2" charset="-122"/>
              </a:defRPr>
            </a:lvl9pPr>
          </a:lstStyle>
          <a:p>
            <a:pPr>
              <a:lnSpc>
                <a:spcPct val="95000"/>
              </a:lnSpc>
            </a:pPr>
            <a:fld id="{DBD9DFCF-A2D0-4309-9AF2-360D1F06C6D9}" type="slidenum">
              <a:rPr lang="it-IT" altLang="it-IT">
                <a:solidFill>
                  <a:srgbClr val="000000"/>
                </a:solidFill>
                <a:latin typeface="Times New Roman" panose="02020603050405020304" pitchFamily="18" charset="0"/>
                <a:ea typeface="Arial Unicode MS" panose="020B0604020202020204" pitchFamily="34" charset="-128"/>
              </a:rPr>
              <a:pPr>
                <a:lnSpc>
                  <a:spcPct val="95000"/>
                </a:lnSpc>
              </a:pPr>
              <a:t>12</a:t>
            </a:fld>
            <a:endParaRPr lang="it-IT" altLang="it-IT">
              <a:solidFill>
                <a:srgbClr val="000000"/>
              </a:solidFill>
              <a:latin typeface="Times New Roman" panose="02020603050405020304" pitchFamily="18" charset="0"/>
              <a:ea typeface="Arial Unicode MS" panose="020B0604020202020204" pitchFamily="34" charset="-128"/>
            </a:endParaRPr>
          </a:p>
        </p:txBody>
      </p:sp>
      <p:sp>
        <p:nvSpPr>
          <p:cNvPr id="110593" name="Text Box 1">
            <a:extLst>
              <a:ext uri="{FF2B5EF4-FFF2-40B4-BE49-F238E27FC236}">
                <a16:creationId xmlns:a16="http://schemas.microsoft.com/office/drawing/2014/main" id="{6279D977-76AA-4EF3-85A5-DE02DB4852E9}"/>
              </a:ext>
            </a:extLst>
          </p:cNvPr>
          <p:cNvSpPr txBox="1">
            <a:spLocks noChangeArrowheads="1"/>
          </p:cNvSpPr>
          <p:nvPr/>
        </p:nvSpPr>
        <p:spPr bwMode="auto">
          <a:xfrm>
            <a:off x="0" y="0"/>
            <a:ext cx="1588"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b"/>
          <a:lstStyle/>
          <a:p>
            <a:pPr eaLnBrk="1">
              <a:buClr>
                <a:srgbClr val="000000"/>
              </a:buClr>
              <a:buSzPct val="100000"/>
              <a:buFont typeface="Times New Roman" panose="02020603050405020304" pitchFamily="18" charset="0"/>
              <a:buNone/>
              <a:defRPr/>
            </a:pPr>
            <a:fld id="{C038E83B-C637-41EB-9178-39BEB7B29930}" type="slidenum">
              <a:rPr lang="it-IT" altLang="it-IT" sz="2400">
                <a:solidFill>
                  <a:srgbClr val="FFFFFF"/>
                </a:solidFill>
                <a:latin typeface="Verdana" panose="020B0604030504040204" pitchFamily="34" charset="0"/>
                <a:cs typeface="+mn-ea" charset="0"/>
              </a:rPr>
              <a:pPr eaLnBrk="1">
                <a:buClr>
                  <a:srgbClr val="000000"/>
                </a:buClr>
                <a:buSzPct val="100000"/>
                <a:buFont typeface="Times New Roman" panose="02020603050405020304" pitchFamily="18" charset="0"/>
                <a:buNone/>
                <a:defRPr/>
              </a:pPr>
              <a:t>12</a:t>
            </a:fld>
            <a:endParaRPr lang="it-IT" altLang="it-IT" sz="2400">
              <a:solidFill>
                <a:srgbClr val="FFFFFF"/>
              </a:solidFill>
              <a:latin typeface="Verdana" panose="020B0604030504040204" pitchFamily="34" charset="0"/>
              <a:cs typeface="+mn-ea" charset="0"/>
            </a:endParaRPr>
          </a:p>
        </p:txBody>
      </p:sp>
      <p:sp>
        <p:nvSpPr>
          <p:cNvPr id="44036" name="Rectangle 2">
            <a:extLst>
              <a:ext uri="{FF2B5EF4-FFF2-40B4-BE49-F238E27FC236}">
                <a16:creationId xmlns:a16="http://schemas.microsoft.com/office/drawing/2014/main" id="{517F1093-8046-40D5-8CE1-8691F3BEC6A6}"/>
              </a:ext>
            </a:extLst>
          </p:cNvPr>
          <p:cNvSpPr>
            <a:spLocks noChangeArrowheads="1"/>
          </p:cNvSpPr>
          <p:nvPr/>
        </p:nvSpPr>
        <p:spPr bwMode="auto">
          <a:xfrm>
            <a:off x="3844925" y="9407525"/>
            <a:ext cx="2887663" cy="436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1pPr>
            <a:lvl2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2pPr>
            <a:lvl3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3pPr>
            <a:lvl4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4pPr>
            <a:lvl5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9pPr>
          </a:lstStyle>
          <a:p>
            <a:pPr algn="r" eaLnBrk="1">
              <a:lnSpc>
                <a:spcPct val="90000"/>
              </a:lnSpc>
            </a:pPr>
            <a:fld id="{F4C47921-185F-4865-BDA3-4EBDB3443109}" type="slidenum">
              <a:rPr lang="it-IT" altLang="it-IT" sz="1300">
                <a:solidFill>
                  <a:srgbClr val="000000"/>
                </a:solidFill>
                <a:latin typeface="Times New Roman" panose="02020603050405020304" pitchFamily="18" charset="0"/>
              </a:rPr>
              <a:pPr algn="r" eaLnBrk="1">
                <a:lnSpc>
                  <a:spcPct val="90000"/>
                </a:lnSpc>
              </a:pPr>
              <a:t>12</a:t>
            </a:fld>
            <a:endParaRPr lang="it-IT" altLang="it-IT" sz="1300">
              <a:solidFill>
                <a:srgbClr val="000000"/>
              </a:solidFill>
              <a:latin typeface="Times New Roman" panose="02020603050405020304" pitchFamily="18" charset="0"/>
            </a:endParaRPr>
          </a:p>
        </p:txBody>
      </p:sp>
      <p:sp>
        <p:nvSpPr>
          <p:cNvPr id="44037" name="Rectangle 3">
            <a:extLst>
              <a:ext uri="{FF2B5EF4-FFF2-40B4-BE49-F238E27FC236}">
                <a16:creationId xmlns:a16="http://schemas.microsoft.com/office/drawing/2014/main" id="{2C196BF9-CDFF-4E1C-A7ED-56418F9FF1CE}"/>
              </a:ext>
            </a:extLst>
          </p:cNvPr>
          <p:cNvSpPr>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lnSpc>
                <a:spcPct val="93000"/>
              </a:lnSpc>
              <a:buClr>
                <a:srgbClr val="000000"/>
              </a:buClr>
              <a:buSzPct val="100000"/>
              <a:buFont typeface="Times New Roman" panose="02020603050405020304" pitchFamily="18" charset="0"/>
              <a:buNone/>
            </a:pPr>
            <a:endParaRPr lang="it-IT" altLang="it-IT"/>
          </a:p>
        </p:txBody>
      </p:sp>
      <p:sp>
        <p:nvSpPr>
          <p:cNvPr id="44038" name="Rectangle 4">
            <a:extLst>
              <a:ext uri="{FF2B5EF4-FFF2-40B4-BE49-F238E27FC236}">
                <a16:creationId xmlns:a16="http://schemas.microsoft.com/office/drawing/2014/main" id="{AB474E17-BD47-4250-8816-A47BF8C31411}"/>
              </a:ext>
            </a:extLst>
          </p:cNvPr>
          <p:cNvSpPr txBox="1">
            <a:spLocks noGrp="1" noChangeArrowheads="1"/>
          </p:cNvSpPr>
          <p:nvPr>
            <p:ph type="body"/>
          </p:nvPr>
        </p:nvSpPr>
        <p:spPr>
          <a:xfrm>
            <a:off x="677863" y="4703763"/>
            <a:ext cx="5375275" cy="4397375"/>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spcBef>
                <a:spcPct val="0"/>
              </a:spcBef>
              <a:tabLst>
                <a:tab pos="723900" algn="l"/>
                <a:tab pos="1447800" algn="l"/>
                <a:tab pos="2171700" algn="l"/>
                <a:tab pos="2895600" algn="l"/>
                <a:tab pos="3619500" algn="l"/>
                <a:tab pos="4343400" algn="l"/>
                <a:tab pos="5067300" algn="l"/>
              </a:tabLst>
            </a:pPr>
            <a:endParaRPr lang="it-IT" altLang="it-IT" sz="2000">
              <a:latin typeface="Arial" panose="020B0604020202020204" pitchFamily="34" charset="0"/>
              <a:ea typeface="SimSun" panose="02010600030101010101" pitchFamily="2" charset="-122"/>
            </a:endParaRPr>
          </a:p>
        </p:txBody>
      </p:sp>
    </p:spTree>
    <p:extLst>
      <p:ext uri="{BB962C8B-B14F-4D97-AF65-F5344CB8AC3E}">
        <p14:creationId xmlns:p14="http://schemas.microsoft.com/office/powerpoint/2010/main" val="28814474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8"/>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2"/>
            <a:ext cx="6400800" cy="1752600"/>
          </a:xfrm>
        </p:spPr>
        <p:txBody>
          <a:bodyPr/>
          <a:lstStyle>
            <a:lvl1pPr marL="0" indent="0" algn="ctr">
              <a:buNone/>
              <a:defRPr/>
            </a:lvl1pPr>
            <a:lvl2pPr marL="457059" indent="0" algn="ctr">
              <a:buNone/>
              <a:defRPr/>
            </a:lvl2pPr>
            <a:lvl3pPr marL="914116" indent="0" algn="ctr">
              <a:buNone/>
              <a:defRPr/>
            </a:lvl3pPr>
            <a:lvl4pPr marL="1371174" indent="0" algn="ctr">
              <a:buNone/>
              <a:defRPr/>
            </a:lvl4pPr>
            <a:lvl5pPr marL="1828231" indent="0" algn="ctr">
              <a:buNone/>
              <a:defRPr/>
            </a:lvl5pPr>
            <a:lvl6pPr marL="2285289" indent="0" algn="ctr">
              <a:buNone/>
              <a:defRPr/>
            </a:lvl6pPr>
            <a:lvl7pPr marL="2742346" indent="0" algn="ctr">
              <a:buNone/>
              <a:defRPr/>
            </a:lvl7pPr>
            <a:lvl8pPr marL="3199404" indent="0" algn="ctr">
              <a:buNone/>
              <a:defRPr/>
            </a:lvl8pPr>
            <a:lvl9pPr marL="3656462" indent="0" algn="ctr">
              <a:buNone/>
              <a:defRPr/>
            </a:lvl9pPr>
          </a:lstStyle>
          <a:p>
            <a:r>
              <a:rPr lang="it-IT"/>
              <a:t>Fare clic per modificare lo stile del sottotitolo dello schema</a:t>
            </a:r>
          </a:p>
        </p:txBody>
      </p:sp>
      <p:sp>
        <p:nvSpPr>
          <p:cNvPr id="4" name="Rectangle 6">
            <a:extLst>
              <a:ext uri="{FF2B5EF4-FFF2-40B4-BE49-F238E27FC236}">
                <a16:creationId xmlns:a16="http://schemas.microsoft.com/office/drawing/2014/main" id="{1BBC4656-26C3-4461-BA62-33993B750F18}"/>
              </a:ext>
            </a:extLst>
          </p:cNvPr>
          <p:cNvSpPr>
            <a:spLocks noGrp="1" noChangeArrowheads="1"/>
          </p:cNvSpPr>
          <p:nvPr>
            <p:ph type="dt" idx="10"/>
          </p:nvPr>
        </p:nvSpPr>
        <p:spPr>
          <a:ln/>
        </p:spPr>
        <p:txBody>
          <a:bodyPr/>
          <a:lstStyle>
            <a:lvl1pPr>
              <a:defRPr/>
            </a:lvl1pPr>
          </a:lstStyle>
          <a:p>
            <a:pPr>
              <a:defRPr/>
            </a:pPr>
            <a:fld id="{5072F37F-F2AE-4598-99A7-3D1C9A8D3FA3}" type="datetime1">
              <a:rPr lang="it-IT" altLang="it-IT"/>
              <a:pPr>
                <a:defRPr/>
              </a:pPr>
              <a:t>16/11/2022</a:t>
            </a:fld>
            <a:endParaRPr lang="it-IT" altLang="it-IT"/>
          </a:p>
        </p:txBody>
      </p:sp>
      <p:sp>
        <p:nvSpPr>
          <p:cNvPr id="5" name="Rectangle 8">
            <a:extLst>
              <a:ext uri="{FF2B5EF4-FFF2-40B4-BE49-F238E27FC236}">
                <a16:creationId xmlns:a16="http://schemas.microsoft.com/office/drawing/2014/main" id="{D8722A36-26E9-4BCC-9B4E-04B2EEA202C5}"/>
              </a:ext>
            </a:extLst>
          </p:cNvPr>
          <p:cNvSpPr>
            <a:spLocks noGrp="1" noChangeArrowheads="1"/>
          </p:cNvSpPr>
          <p:nvPr>
            <p:ph type="sldNum" idx="11"/>
          </p:nvPr>
        </p:nvSpPr>
        <p:spPr>
          <a:ln/>
        </p:spPr>
        <p:txBody>
          <a:bodyPr/>
          <a:lstStyle>
            <a:lvl1pPr>
              <a:defRPr/>
            </a:lvl1pPr>
          </a:lstStyle>
          <a:p>
            <a:pPr>
              <a:defRPr/>
            </a:pPr>
            <a:fld id="{CBAA9D7D-3607-4A32-A607-AA625F761607}" type="slidenum">
              <a:rPr lang="it-IT" altLang="it-IT"/>
              <a:pPr>
                <a:defRPr/>
              </a:pPr>
              <a:t>‹N›</a:t>
            </a:fld>
            <a:endParaRPr lang="it-IT" altLang="it-IT"/>
          </a:p>
        </p:txBody>
      </p:sp>
    </p:spTree>
    <p:extLst>
      <p:ext uri="{BB962C8B-B14F-4D97-AF65-F5344CB8AC3E}">
        <p14:creationId xmlns:p14="http://schemas.microsoft.com/office/powerpoint/2010/main" val="31194406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6">
            <a:extLst>
              <a:ext uri="{FF2B5EF4-FFF2-40B4-BE49-F238E27FC236}">
                <a16:creationId xmlns:a16="http://schemas.microsoft.com/office/drawing/2014/main" id="{6F725CC9-6956-43C1-8D43-24AB0F1725E8}"/>
              </a:ext>
            </a:extLst>
          </p:cNvPr>
          <p:cNvSpPr>
            <a:spLocks noGrp="1" noChangeArrowheads="1"/>
          </p:cNvSpPr>
          <p:nvPr>
            <p:ph type="dt" idx="10"/>
          </p:nvPr>
        </p:nvSpPr>
        <p:spPr>
          <a:ln/>
        </p:spPr>
        <p:txBody>
          <a:bodyPr/>
          <a:lstStyle>
            <a:lvl1pPr>
              <a:defRPr/>
            </a:lvl1pPr>
          </a:lstStyle>
          <a:p>
            <a:pPr>
              <a:defRPr/>
            </a:pPr>
            <a:fld id="{1FDDA57F-AF5D-44D4-A80A-A30AC34C53E9}" type="datetime1">
              <a:rPr lang="it-IT" altLang="it-IT"/>
              <a:pPr>
                <a:defRPr/>
              </a:pPr>
              <a:t>16/11/2022</a:t>
            </a:fld>
            <a:endParaRPr lang="it-IT" altLang="it-IT"/>
          </a:p>
        </p:txBody>
      </p:sp>
      <p:sp>
        <p:nvSpPr>
          <p:cNvPr id="5" name="Rectangle 8">
            <a:extLst>
              <a:ext uri="{FF2B5EF4-FFF2-40B4-BE49-F238E27FC236}">
                <a16:creationId xmlns:a16="http://schemas.microsoft.com/office/drawing/2014/main" id="{C2BCD973-E749-408D-90B8-A560660403F8}"/>
              </a:ext>
            </a:extLst>
          </p:cNvPr>
          <p:cNvSpPr>
            <a:spLocks noGrp="1" noChangeArrowheads="1"/>
          </p:cNvSpPr>
          <p:nvPr>
            <p:ph type="sldNum" idx="11"/>
          </p:nvPr>
        </p:nvSpPr>
        <p:spPr>
          <a:ln/>
        </p:spPr>
        <p:txBody>
          <a:bodyPr/>
          <a:lstStyle>
            <a:lvl1pPr>
              <a:defRPr/>
            </a:lvl1pPr>
          </a:lstStyle>
          <a:p>
            <a:pPr>
              <a:defRPr/>
            </a:pPr>
            <a:fld id="{65CEF148-B503-47FF-87CE-DB6F1D9EED93}" type="slidenum">
              <a:rPr lang="it-IT" altLang="it-IT"/>
              <a:pPr>
                <a:defRPr/>
              </a:pPr>
              <a:t>‹N›</a:t>
            </a:fld>
            <a:endParaRPr lang="it-IT" altLang="it-IT"/>
          </a:p>
        </p:txBody>
      </p:sp>
    </p:spTree>
    <p:extLst>
      <p:ext uri="{BB962C8B-B14F-4D97-AF65-F5344CB8AC3E}">
        <p14:creationId xmlns:p14="http://schemas.microsoft.com/office/powerpoint/2010/main" val="12639331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7813" y="404816"/>
            <a:ext cx="2055812" cy="571817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3" y="404816"/>
            <a:ext cx="6018213" cy="571817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6">
            <a:extLst>
              <a:ext uri="{FF2B5EF4-FFF2-40B4-BE49-F238E27FC236}">
                <a16:creationId xmlns:a16="http://schemas.microsoft.com/office/drawing/2014/main" id="{2FFB7737-1BB3-4005-AA6B-FDE09F0EF209}"/>
              </a:ext>
            </a:extLst>
          </p:cNvPr>
          <p:cNvSpPr>
            <a:spLocks noGrp="1" noChangeArrowheads="1"/>
          </p:cNvSpPr>
          <p:nvPr>
            <p:ph type="dt" idx="10"/>
          </p:nvPr>
        </p:nvSpPr>
        <p:spPr>
          <a:ln/>
        </p:spPr>
        <p:txBody>
          <a:bodyPr/>
          <a:lstStyle>
            <a:lvl1pPr>
              <a:defRPr/>
            </a:lvl1pPr>
          </a:lstStyle>
          <a:p>
            <a:pPr>
              <a:defRPr/>
            </a:pPr>
            <a:fld id="{CC52DB65-1A26-4061-9A67-B8441F45503F}" type="datetime1">
              <a:rPr lang="it-IT" altLang="it-IT"/>
              <a:pPr>
                <a:defRPr/>
              </a:pPr>
              <a:t>16/11/2022</a:t>
            </a:fld>
            <a:endParaRPr lang="it-IT" altLang="it-IT"/>
          </a:p>
        </p:txBody>
      </p:sp>
      <p:sp>
        <p:nvSpPr>
          <p:cNvPr id="5" name="Rectangle 8">
            <a:extLst>
              <a:ext uri="{FF2B5EF4-FFF2-40B4-BE49-F238E27FC236}">
                <a16:creationId xmlns:a16="http://schemas.microsoft.com/office/drawing/2014/main" id="{519C27EC-DE3A-47E3-99DD-6E12F75A215D}"/>
              </a:ext>
            </a:extLst>
          </p:cNvPr>
          <p:cNvSpPr>
            <a:spLocks noGrp="1" noChangeArrowheads="1"/>
          </p:cNvSpPr>
          <p:nvPr>
            <p:ph type="sldNum" idx="11"/>
          </p:nvPr>
        </p:nvSpPr>
        <p:spPr>
          <a:ln/>
        </p:spPr>
        <p:txBody>
          <a:bodyPr/>
          <a:lstStyle>
            <a:lvl1pPr>
              <a:defRPr/>
            </a:lvl1pPr>
          </a:lstStyle>
          <a:p>
            <a:pPr>
              <a:defRPr/>
            </a:pPr>
            <a:fld id="{45BCE9C6-1081-4A05-849C-CC7BEF260D72}" type="slidenum">
              <a:rPr lang="it-IT" altLang="it-IT"/>
              <a:pPr>
                <a:defRPr/>
              </a:pPr>
              <a:t>‹N›</a:t>
            </a:fld>
            <a:endParaRPr lang="it-IT" altLang="it-IT"/>
          </a:p>
        </p:txBody>
      </p:sp>
    </p:spTree>
    <p:extLst>
      <p:ext uri="{BB962C8B-B14F-4D97-AF65-F5344CB8AC3E}">
        <p14:creationId xmlns:p14="http://schemas.microsoft.com/office/powerpoint/2010/main" val="40956533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6">
            <a:extLst>
              <a:ext uri="{FF2B5EF4-FFF2-40B4-BE49-F238E27FC236}">
                <a16:creationId xmlns:a16="http://schemas.microsoft.com/office/drawing/2014/main" id="{A702A160-DC86-4AE2-9756-CDAB1D0A3274}"/>
              </a:ext>
            </a:extLst>
          </p:cNvPr>
          <p:cNvSpPr>
            <a:spLocks noGrp="1" noChangeArrowheads="1"/>
          </p:cNvSpPr>
          <p:nvPr>
            <p:ph type="dt" idx="10"/>
          </p:nvPr>
        </p:nvSpPr>
        <p:spPr>
          <a:ln/>
        </p:spPr>
        <p:txBody>
          <a:bodyPr/>
          <a:lstStyle>
            <a:lvl1pPr>
              <a:defRPr/>
            </a:lvl1pPr>
          </a:lstStyle>
          <a:p>
            <a:pPr>
              <a:defRPr/>
            </a:pPr>
            <a:fld id="{309C5EFB-D45A-4EBF-83C2-447B8B9569F4}" type="datetime1">
              <a:rPr lang="it-IT" altLang="it-IT"/>
              <a:pPr>
                <a:defRPr/>
              </a:pPr>
              <a:t>16/11/2022</a:t>
            </a:fld>
            <a:endParaRPr lang="it-IT" altLang="it-IT"/>
          </a:p>
        </p:txBody>
      </p:sp>
      <p:sp>
        <p:nvSpPr>
          <p:cNvPr id="5" name="Rectangle 8">
            <a:extLst>
              <a:ext uri="{FF2B5EF4-FFF2-40B4-BE49-F238E27FC236}">
                <a16:creationId xmlns:a16="http://schemas.microsoft.com/office/drawing/2014/main" id="{C3A5D1B8-CD91-4C70-B383-D88AE3B169E4}"/>
              </a:ext>
            </a:extLst>
          </p:cNvPr>
          <p:cNvSpPr>
            <a:spLocks noGrp="1" noChangeArrowheads="1"/>
          </p:cNvSpPr>
          <p:nvPr>
            <p:ph type="sldNum" idx="11"/>
          </p:nvPr>
        </p:nvSpPr>
        <p:spPr>
          <a:ln/>
        </p:spPr>
        <p:txBody>
          <a:bodyPr/>
          <a:lstStyle>
            <a:lvl1pPr>
              <a:defRPr/>
            </a:lvl1pPr>
          </a:lstStyle>
          <a:p>
            <a:pPr>
              <a:defRPr/>
            </a:pPr>
            <a:fld id="{5CBAEBC8-CA90-4A1C-9222-FB50C9B99D02}" type="slidenum">
              <a:rPr lang="it-IT" altLang="it-IT"/>
              <a:pPr>
                <a:defRPr/>
              </a:pPr>
              <a:t>‹N›</a:t>
            </a:fld>
            <a:endParaRPr lang="it-IT" altLang="it-IT"/>
          </a:p>
        </p:txBody>
      </p:sp>
    </p:spTree>
    <p:extLst>
      <p:ext uri="{BB962C8B-B14F-4D97-AF65-F5344CB8AC3E}">
        <p14:creationId xmlns:p14="http://schemas.microsoft.com/office/powerpoint/2010/main" val="24703651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3"/>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6"/>
            <a:ext cx="7772400" cy="1500187"/>
          </a:xfrm>
        </p:spPr>
        <p:txBody>
          <a:bodyPr anchor="b"/>
          <a:lstStyle>
            <a:lvl1pPr marL="0" indent="0">
              <a:buNone/>
              <a:defRPr sz="2000"/>
            </a:lvl1pPr>
            <a:lvl2pPr marL="457059" indent="0">
              <a:buNone/>
              <a:defRPr sz="1800"/>
            </a:lvl2pPr>
            <a:lvl3pPr marL="914116" indent="0">
              <a:buNone/>
              <a:defRPr sz="1600"/>
            </a:lvl3pPr>
            <a:lvl4pPr marL="1371174" indent="0">
              <a:buNone/>
              <a:defRPr sz="1400"/>
            </a:lvl4pPr>
            <a:lvl5pPr marL="1828231" indent="0">
              <a:buNone/>
              <a:defRPr sz="1400"/>
            </a:lvl5pPr>
            <a:lvl6pPr marL="2285289" indent="0">
              <a:buNone/>
              <a:defRPr sz="1400"/>
            </a:lvl6pPr>
            <a:lvl7pPr marL="2742346" indent="0">
              <a:buNone/>
              <a:defRPr sz="1400"/>
            </a:lvl7pPr>
            <a:lvl8pPr marL="3199404" indent="0">
              <a:buNone/>
              <a:defRPr sz="1400"/>
            </a:lvl8pPr>
            <a:lvl9pPr marL="3656462" indent="0">
              <a:buNone/>
              <a:defRPr sz="1400"/>
            </a:lvl9pPr>
          </a:lstStyle>
          <a:p>
            <a:pPr lvl="0"/>
            <a:r>
              <a:rPr lang="it-IT"/>
              <a:t>Fare clic per modificare stili del testo dello schema</a:t>
            </a:r>
          </a:p>
        </p:txBody>
      </p:sp>
      <p:sp>
        <p:nvSpPr>
          <p:cNvPr id="4" name="Rectangle 6">
            <a:extLst>
              <a:ext uri="{FF2B5EF4-FFF2-40B4-BE49-F238E27FC236}">
                <a16:creationId xmlns:a16="http://schemas.microsoft.com/office/drawing/2014/main" id="{DCB24842-90EA-4A8D-A87B-3FD5DB7C9E8F}"/>
              </a:ext>
            </a:extLst>
          </p:cNvPr>
          <p:cNvSpPr>
            <a:spLocks noGrp="1" noChangeArrowheads="1"/>
          </p:cNvSpPr>
          <p:nvPr>
            <p:ph type="dt" idx="10"/>
          </p:nvPr>
        </p:nvSpPr>
        <p:spPr>
          <a:ln/>
        </p:spPr>
        <p:txBody>
          <a:bodyPr/>
          <a:lstStyle>
            <a:lvl1pPr>
              <a:defRPr/>
            </a:lvl1pPr>
          </a:lstStyle>
          <a:p>
            <a:pPr>
              <a:defRPr/>
            </a:pPr>
            <a:fld id="{DC7910F0-F3B6-44DF-8FDD-70F58DC54642}" type="datetime1">
              <a:rPr lang="it-IT" altLang="it-IT"/>
              <a:pPr>
                <a:defRPr/>
              </a:pPr>
              <a:t>16/11/2022</a:t>
            </a:fld>
            <a:endParaRPr lang="it-IT" altLang="it-IT"/>
          </a:p>
        </p:txBody>
      </p:sp>
      <p:sp>
        <p:nvSpPr>
          <p:cNvPr id="5" name="Rectangle 8">
            <a:extLst>
              <a:ext uri="{FF2B5EF4-FFF2-40B4-BE49-F238E27FC236}">
                <a16:creationId xmlns:a16="http://schemas.microsoft.com/office/drawing/2014/main" id="{331DEA50-8AA1-4714-B280-0D28C0C50723}"/>
              </a:ext>
            </a:extLst>
          </p:cNvPr>
          <p:cNvSpPr>
            <a:spLocks noGrp="1" noChangeArrowheads="1"/>
          </p:cNvSpPr>
          <p:nvPr>
            <p:ph type="sldNum" idx="11"/>
          </p:nvPr>
        </p:nvSpPr>
        <p:spPr>
          <a:ln/>
        </p:spPr>
        <p:txBody>
          <a:bodyPr/>
          <a:lstStyle>
            <a:lvl1pPr>
              <a:defRPr/>
            </a:lvl1pPr>
          </a:lstStyle>
          <a:p>
            <a:pPr>
              <a:defRPr/>
            </a:pPr>
            <a:fld id="{6E036991-0526-43FB-B2B8-785631B9DCBB}" type="slidenum">
              <a:rPr lang="it-IT" altLang="it-IT"/>
              <a:pPr>
                <a:defRPr/>
              </a:pPr>
              <a:t>‹N›</a:t>
            </a:fld>
            <a:endParaRPr lang="it-IT" altLang="it-IT"/>
          </a:p>
        </p:txBody>
      </p:sp>
    </p:spTree>
    <p:extLst>
      <p:ext uri="{BB962C8B-B14F-4D97-AF65-F5344CB8AC3E}">
        <p14:creationId xmlns:p14="http://schemas.microsoft.com/office/powerpoint/2010/main" val="4066843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7013" cy="4522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6613" y="1600200"/>
            <a:ext cx="4037012" cy="4522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6">
            <a:extLst>
              <a:ext uri="{FF2B5EF4-FFF2-40B4-BE49-F238E27FC236}">
                <a16:creationId xmlns:a16="http://schemas.microsoft.com/office/drawing/2014/main" id="{A86E97C4-A605-403F-9E66-8621F4E12195}"/>
              </a:ext>
            </a:extLst>
          </p:cNvPr>
          <p:cNvSpPr>
            <a:spLocks noGrp="1" noChangeArrowheads="1"/>
          </p:cNvSpPr>
          <p:nvPr>
            <p:ph type="dt" idx="10"/>
          </p:nvPr>
        </p:nvSpPr>
        <p:spPr>
          <a:ln/>
        </p:spPr>
        <p:txBody>
          <a:bodyPr/>
          <a:lstStyle>
            <a:lvl1pPr>
              <a:defRPr/>
            </a:lvl1pPr>
          </a:lstStyle>
          <a:p>
            <a:pPr>
              <a:defRPr/>
            </a:pPr>
            <a:fld id="{4600D572-6AE4-4A8B-B418-1F717C2A732B}" type="datetime1">
              <a:rPr lang="it-IT" altLang="it-IT"/>
              <a:pPr>
                <a:defRPr/>
              </a:pPr>
              <a:t>16/11/2022</a:t>
            </a:fld>
            <a:endParaRPr lang="it-IT" altLang="it-IT"/>
          </a:p>
        </p:txBody>
      </p:sp>
      <p:sp>
        <p:nvSpPr>
          <p:cNvPr id="6" name="Rectangle 8">
            <a:extLst>
              <a:ext uri="{FF2B5EF4-FFF2-40B4-BE49-F238E27FC236}">
                <a16:creationId xmlns:a16="http://schemas.microsoft.com/office/drawing/2014/main" id="{A68D1AEC-803A-4605-9F7B-BE746A7EC8DF}"/>
              </a:ext>
            </a:extLst>
          </p:cNvPr>
          <p:cNvSpPr>
            <a:spLocks noGrp="1" noChangeArrowheads="1"/>
          </p:cNvSpPr>
          <p:nvPr>
            <p:ph type="sldNum" idx="11"/>
          </p:nvPr>
        </p:nvSpPr>
        <p:spPr>
          <a:ln/>
        </p:spPr>
        <p:txBody>
          <a:bodyPr/>
          <a:lstStyle>
            <a:lvl1pPr>
              <a:defRPr/>
            </a:lvl1pPr>
          </a:lstStyle>
          <a:p>
            <a:pPr>
              <a:defRPr/>
            </a:pPr>
            <a:fld id="{64351823-29F5-4E03-B91B-A38A69AE70AD}" type="slidenum">
              <a:rPr lang="it-IT" altLang="it-IT"/>
              <a:pPr>
                <a:defRPr/>
              </a:pPr>
              <a:t>‹N›</a:t>
            </a:fld>
            <a:endParaRPr lang="it-IT" altLang="it-IT"/>
          </a:p>
        </p:txBody>
      </p:sp>
    </p:spTree>
    <p:extLst>
      <p:ext uri="{BB962C8B-B14F-4D97-AF65-F5344CB8AC3E}">
        <p14:creationId xmlns:p14="http://schemas.microsoft.com/office/powerpoint/2010/main" val="37047889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4"/>
            <a:ext cx="4040188" cy="639762"/>
          </a:xfrm>
        </p:spPr>
        <p:txBody>
          <a:bodyPr anchor="b"/>
          <a:lstStyle>
            <a:lvl1pPr marL="0" indent="0">
              <a:buNone/>
              <a:defRPr sz="2400" b="1"/>
            </a:lvl1pPr>
            <a:lvl2pPr marL="457059" indent="0">
              <a:buNone/>
              <a:defRPr sz="2000" b="1"/>
            </a:lvl2pPr>
            <a:lvl3pPr marL="914116" indent="0">
              <a:buNone/>
              <a:defRPr sz="1800" b="1"/>
            </a:lvl3pPr>
            <a:lvl4pPr marL="1371174" indent="0">
              <a:buNone/>
              <a:defRPr sz="1600" b="1"/>
            </a:lvl4pPr>
            <a:lvl5pPr marL="1828231" indent="0">
              <a:buNone/>
              <a:defRPr sz="1600" b="1"/>
            </a:lvl5pPr>
            <a:lvl6pPr marL="2285289" indent="0">
              <a:buNone/>
              <a:defRPr sz="1600" b="1"/>
            </a:lvl6pPr>
            <a:lvl7pPr marL="2742346" indent="0">
              <a:buNone/>
              <a:defRPr sz="1600" b="1"/>
            </a:lvl7pPr>
            <a:lvl8pPr marL="3199404" indent="0">
              <a:buNone/>
              <a:defRPr sz="1600" b="1"/>
            </a:lvl8pPr>
            <a:lvl9pPr marL="3656462"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4"/>
            <a:ext cx="4041775" cy="639762"/>
          </a:xfrm>
        </p:spPr>
        <p:txBody>
          <a:bodyPr anchor="b"/>
          <a:lstStyle>
            <a:lvl1pPr marL="0" indent="0">
              <a:buNone/>
              <a:defRPr sz="2400" b="1"/>
            </a:lvl1pPr>
            <a:lvl2pPr marL="457059" indent="0">
              <a:buNone/>
              <a:defRPr sz="2000" b="1"/>
            </a:lvl2pPr>
            <a:lvl3pPr marL="914116" indent="0">
              <a:buNone/>
              <a:defRPr sz="1800" b="1"/>
            </a:lvl3pPr>
            <a:lvl4pPr marL="1371174" indent="0">
              <a:buNone/>
              <a:defRPr sz="1600" b="1"/>
            </a:lvl4pPr>
            <a:lvl5pPr marL="1828231" indent="0">
              <a:buNone/>
              <a:defRPr sz="1600" b="1"/>
            </a:lvl5pPr>
            <a:lvl6pPr marL="2285289" indent="0">
              <a:buNone/>
              <a:defRPr sz="1600" b="1"/>
            </a:lvl6pPr>
            <a:lvl7pPr marL="2742346" indent="0">
              <a:buNone/>
              <a:defRPr sz="1600" b="1"/>
            </a:lvl7pPr>
            <a:lvl8pPr marL="3199404" indent="0">
              <a:buNone/>
              <a:defRPr sz="1600" b="1"/>
            </a:lvl8pPr>
            <a:lvl9pPr marL="3656462"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6">
            <a:extLst>
              <a:ext uri="{FF2B5EF4-FFF2-40B4-BE49-F238E27FC236}">
                <a16:creationId xmlns:a16="http://schemas.microsoft.com/office/drawing/2014/main" id="{4A47F835-64AA-4193-9398-69315D7E6810}"/>
              </a:ext>
            </a:extLst>
          </p:cNvPr>
          <p:cNvSpPr>
            <a:spLocks noGrp="1" noChangeArrowheads="1"/>
          </p:cNvSpPr>
          <p:nvPr>
            <p:ph type="dt" idx="10"/>
          </p:nvPr>
        </p:nvSpPr>
        <p:spPr>
          <a:ln/>
        </p:spPr>
        <p:txBody>
          <a:bodyPr/>
          <a:lstStyle>
            <a:lvl1pPr>
              <a:defRPr/>
            </a:lvl1pPr>
          </a:lstStyle>
          <a:p>
            <a:pPr>
              <a:defRPr/>
            </a:pPr>
            <a:fld id="{92521674-55D0-4AC4-8173-E0E121F461A0}" type="datetime1">
              <a:rPr lang="it-IT" altLang="it-IT"/>
              <a:pPr>
                <a:defRPr/>
              </a:pPr>
              <a:t>16/11/2022</a:t>
            </a:fld>
            <a:endParaRPr lang="it-IT" altLang="it-IT"/>
          </a:p>
        </p:txBody>
      </p:sp>
      <p:sp>
        <p:nvSpPr>
          <p:cNvPr id="8" name="Rectangle 8">
            <a:extLst>
              <a:ext uri="{FF2B5EF4-FFF2-40B4-BE49-F238E27FC236}">
                <a16:creationId xmlns:a16="http://schemas.microsoft.com/office/drawing/2014/main" id="{28ABA922-F371-478E-ABD7-09EC1FF08BA3}"/>
              </a:ext>
            </a:extLst>
          </p:cNvPr>
          <p:cNvSpPr>
            <a:spLocks noGrp="1" noChangeArrowheads="1"/>
          </p:cNvSpPr>
          <p:nvPr>
            <p:ph type="sldNum" idx="11"/>
          </p:nvPr>
        </p:nvSpPr>
        <p:spPr>
          <a:ln/>
        </p:spPr>
        <p:txBody>
          <a:bodyPr/>
          <a:lstStyle>
            <a:lvl1pPr>
              <a:defRPr/>
            </a:lvl1pPr>
          </a:lstStyle>
          <a:p>
            <a:pPr>
              <a:defRPr/>
            </a:pPr>
            <a:fld id="{3EBB17DA-019E-42A0-AC92-2F6D9FAE1C7F}" type="slidenum">
              <a:rPr lang="it-IT" altLang="it-IT"/>
              <a:pPr>
                <a:defRPr/>
              </a:pPr>
              <a:t>‹N›</a:t>
            </a:fld>
            <a:endParaRPr lang="it-IT" altLang="it-IT"/>
          </a:p>
        </p:txBody>
      </p:sp>
    </p:spTree>
    <p:extLst>
      <p:ext uri="{BB962C8B-B14F-4D97-AF65-F5344CB8AC3E}">
        <p14:creationId xmlns:p14="http://schemas.microsoft.com/office/powerpoint/2010/main" val="24152631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Rectangle 6">
            <a:extLst>
              <a:ext uri="{FF2B5EF4-FFF2-40B4-BE49-F238E27FC236}">
                <a16:creationId xmlns:a16="http://schemas.microsoft.com/office/drawing/2014/main" id="{06DED943-1D66-4B73-AA6A-34F71271E8FB}"/>
              </a:ext>
            </a:extLst>
          </p:cNvPr>
          <p:cNvSpPr>
            <a:spLocks noGrp="1" noChangeArrowheads="1"/>
          </p:cNvSpPr>
          <p:nvPr>
            <p:ph type="dt" idx="10"/>
          </p:nvPr>
        </p:nvSpPr>
        <p:spPr>
          <a:ln/>
        </p:spPr>
        <p:txBody>
          <a:bodyPr/>
          <a:lstStyle>
            <a:lvl1pPr>
              <a:defRPr/>
            </a:lvl1pPr>
          </a:lstStyle>
          <a:p>
            <a:pPr>
              <a:defRPr/>
            </a:pPr>
            <a:fld id="{07DF0BBA-98F0-45AD-A218-4D5B0F9B5446}" type="datetime1">
              <a:rPr lang="it-IT" altLang="it-IT"/>
              <a:pPr>
                <a:defRPr/>
              </a:pPr>
              <a:t>16/11/2022</a:t>
            </a:fld>
            <a:endParaRPr lang="it-IT" altLang="it-IT"/>
          </a:p>
        </p:txBody>
      </p:sp>
      <p:sp>
        <p:nvSpPr>
          <p:cNvPr id="4" name="Rectangle 8">
            <a:extLst>
              <a:ext uri="{FF2B5EF4-FFF2-40B4-BE49-F238E27FC236}">
                <a16:creationId xmlns:a16="http://schemas.microsoft.com/office/drawing/2014/main" id="{82137232-D0A4-417B-AF3E-041F60DF776A}"/>
              </a:ext>
            </a:extLst>
          </p:cNvPr>
          <p:cNvSpPr>
            <a:spLocks noGrp="1" noChangeArrowheads="1"/>
          </p:cNvSpPr>
          <p:nvPr>
            <p:ph type="sldNum" idx="11"/>
          </p:nvPr>
        </p:nvSpPr>
        <p:spPr>
          <a:ln/>
        </p:spPr>
        <p:txBody>
          <a:bodyPr/>
          <a:lstStyle>
            <a:lvl1pPr>
              <a:defRPr/>
            </a:lvl1pPr>
          </a:lstStyle>
          <a:p>
            <a:pPr>
              <a:defRPr/>
            </a:pPr>
            <a:fld id="{11522528-F12A-4CFF-850B-FD70814111D0}" type="slidenum">
              <a:rPr lang="it-IT" altLang="it-IT"/>
              <a:pPr>
                <a:defRPr/>
              </a:pPr>
              <a:t>‹N›</a:t>
            </a:fld>
            <a:endParaRPr lang="it-IT" altLang="it-IT"/>
          </a:p>
        </p:txBody>
      </p:sp>
    </p:spTree>
    <p:extLst>
      <p:ext uri="{BB962C8B-B14F-4D97-AF65-F5344CB8AC3E}">
        <p14:creationId xmlns:p14="http://schemas.microsoft.com/office/powerpoint/2010/main" val="34790251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705BAA4B-C3C4-43E8-80A5-B3DE1305054B}"/>
              </a:ext>
            </a:extLst>
          </p:cNvPr>
          <p:cNvSpPr>
            <a:spLocks noGrp="1" noChangeArrowheads="1"/>
          </p:cNvSpPr>
          <p:nvPr>
            <p:ph type="dt" idx="10"/>
          </p:nvPr>
        </p:nvSpPr>
        <p:spPr>
          <a:ln/>
        </p:spPr>
        <p:txBody>
          <a:bodyPr/>
          <a:lstStyle>
            <a:lvl1pPr>
              <a:defRPr/>
            </a:lvl1pPr>
          </a:lstStyle>
          <a:p>
            <a:pPr>
              <a:defRPr/>
            </a:pPr>
            <a:fld id="{DBDF25FB-1EDB-485E-8153-5165C910A749}" type="datetime1">
              <a:rPr lang="it-IT" altLang="it-IT"/>
              <a:pPr>
                <a:defRPr/>
              </a:pPr>
              <a:t>16/11/2022</a:t>
            </a:fld>
            <a:endParaRPr lang="it-IT" altLang="it-IT"/>
          </a:p>
        </p:txBody>
      </p:sp>
      <p:sp>
        <p:nvSpPr>
          <p:cNvPr id="3" name="Rectangle 8">
            <a:extLst>
              <a:ext uri="{FF2B5EF4-FFF2-40B4-BE49-F238E27FC236}">
                <a16:creationId xmlns:a16="http://schemas.microsoft.com/office/drawing/2014/main" id="{1E5DABA6-F7C9-4E28-B1C0-9062C3FC1AA4}"/>
              </a:ext>
            </a:extLst>
          </p:cNvPr>
          <p:cNvSpPr>
            <a:spLocks noGrp="1" noChangeArrowheads="1"/>
          </p:cNvSpPr>
          <p:nvPr>
            <p:ph type="sldNum" idx="11"/>
          </p:nvPr>
        </p:nvSpPr>
        <p:spPr>
          <a:ln/>
        </p:spPr>
        <p:txBody>
          <a:bodyPr/>
          <a:lstStyle>
            <a:lvl1pPr>
              <a:defRPr/>
            </a:lvl1pPr>
          </a:lstStyle>
          <a:p>
            <a:pPr>
              <a:defRPr/>
            </a:pPr>
            <a:fld id="{35F9D367-F3CC-4172-A8A2-E8745336DCD1}" type="slidenum">
              <a:rPr lang="it-IT" altLang="it-IT"/>
              <a:pPr>
                <a:defRPr/>
              </a:pPr>
              <a:t>‹N›</a:t>
            </a:fld>
            <a:endParaRPr lang="it-IT" altLang="it-IT"/>
          </a:p>
        </p:txBody>
      </p:sp>
    </p:spTree>
    <p:extLst>
      <p:ext uri="{BB962C8B-B14F-4D97-AF65-F5344CB8AC3E}">
        <p14:creationId xmlns:p14="http://schemas.microsoft.com/office/powerpoint/2010/main" val="23081732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2"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3" y="273053"/>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2" y="1435103"/>
            <a:ext cx="3008313" cy="4691063"/>
          </a:xfrm>
        </p:spPr>
        <p:txBody>
          <a:bodyPr/>
          <a:lstStyle>
            <a:lvl1pPr marL="0" indent="0">
              <a:buNone/>
              <a:defRPr sz="1400"/>
            </a:lvl1pPr>
            <a:lvl2pPr marL="457059" indent="0">
              <a:buNone/>
              <a:defRPr sz="1200"/>
            </a:lvl2pPr>
            <a:lvl3pPr marL="914116" indent="0">
              <a:buNone/>
              <a:defRPr sz="1000"/>
            </a:lvl3pPr>
            <a:lvl4pPr marL="1371174" indent="0">
              <a:buNone/>
              <a:defRPr sz="900"/>
            </a:lvl4pPr>
            <a:lvl5pPr marL="1828231" indent="0">
              <a:buNone/>
              <a:defRPr sz="900"/>
            </a:lvl5pPr>
            <a:lvl6pPr marL="2285289" indent="0">
              <a:buNone/>
              <a:defRPr sz="900"/>
            </a:lvl6pPr>
            <a:lvl7pPr marL="2742346" indent="0">
              <a:buNone/>
              <a:defRPr sz="900"/>
            </a:lvl7pPr>
            <a:lvl8pPr marL="3199404" indent="0">
              <a:buNone/>
              <a:defRPr sz="900"/>
            </a:lvl8pPr>
            <a:lvl9pPr marL="3656462" indent="0">
              <a:buNone/>
              <a:defRPr sz="900"/>
            </a:lvl9pPr>
          </a:lstStyle>
          <a:p>
            <a:pPr lvl="0"/>
            <a:r>
              <a:rPr lang="it-IT"/>
              <a:t>Fare clic per modificare stili del testo dello schema</a:t>
            </a:r>
          </a:p>
        </p:txBody>
      </p:sp>
      <p:sp>
        <p:nvSpPr>
          <p:cNvPr id="5" name="Rectangle 6">
            <a:extLst>
              <a:ext uri="{FF2B5EF4-FFF2-40B4-BE49-F238E27FC236}">
                <a16:creationId xmlns:a16="http://schemas.microsoft.com/office/drawing/2014/main" id="{1BC038DC-5A8E-49F6-95CA-CC715467F143}"/>
              </a:ext>
            </a:extLst>
          </p:cNvPr>
          <p:cNvSpPr>
            <a:spLocks noGrp="1" noChangeArrowheads="1"/>
          </p:cNvSpPr>
          <p:nvPr>
            <p:ph type="dt" idx="10"/>
          </p:nvPr>
        </p:nvSpPr>
        <p:spPr>
          <a:ln/>
        </p:spPr>
        <p:txBody>
          <a:bodyPr/>
          <a:lstStyle>
            <a:lvl1pPr>
              <a:defRPr/>
            </a:lvl1pPr>
          </a:lstStyle>
          <a:p>
            <a:pPr>
              <a:defRPr/>
            </a:pPr>
            <a:fld id="{3FCA42AC-32C8-43C1-BF07-2C8D06548AE4}" type="datetime1">
              <a:rPr lang="it-IT" altLang="it-IT"/>
              <a:pPr>
                <a:defRPr/>
              </a:pPr>
              <a:t>16/11/2022</a:t>
            </a:fld>
            <a:endParaRPr lang="it-IT" altLang="it-IT"/>
          </a:p>
        </p:txBody>
      </p:sp>
      <p:sp>
        <p:nvSpPr>
          <p:cNvPr id="6" name="Rectangle 8">
            <a:extLst>
              <a:ext uri="{FF2B5EF4-FFF2-40B4-BE49-F238E27FC236}">
                <a16:creationId xmlns:a16="http://schemas.microsoft.com/office/drawing/2014/main" id="{733305FA-447D-4134-8969-B7C733210845}"/>
              </a:ext>
            </a:extLst>
          </p:cNvPr>
          <p:cNvSpPr>
            <a:spLocks noGrp="1" noChangeArrowheads="1"/>
          </p:cNvSpPr>
          <p:nvPr>
            <p:ph type="sldNum" idx="11"/>
          </p:nvPr>
        </p:nvSpPr>
        <p:spPr>
          <a:ln/>
        </p:spPr>
        <p:txBody>
          <a:bodyPr/>
          <a:lstStyle>
            <a:lvl1pPr>
              <a:defRPr/>
            </a:lvl1pPr>
          </a:lstStyle>
          <a:p>
            <a:pPr>
              <a:defRPr/>
            </a:pPr>
            <a:fld id="{372B62AF-0101-488E-A90F-48E857ACBA3A}" type="slidenum">
              <a:rPr lang="it-IT" altLang="it-IT"/>
              <a:pPr>
                <a:defRPr/>
              </a:pPr>
              <a:t>‹N›</a:t>
            </a:fld>
            <a:endParaRPr lang="it-IT" altLang="it-IT"/>
          </a:p>
        </p:txBody>
      </p:sp>
    </p:spTree>
    <p:extLst>
      <p:ext uri="{BB962C8B-B14F-4D97-AF65-F5344CB8AC3E}">
        <p14:creationId xmlns:p14="http://schemas.microsoft.com/office/powerpoint/2010/main" val="17816679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059" indent="0">
              <a:buNone/>
              <a:defRPr sz="2800"/>
            </a:lvl2pPr>
            <a:lvl3pPr marL="914116" indent="0">
              <a:buNone/>
              <a:defRPr sz="2400"/>
            </a:lvl3pPr>
            <a:lvl4pPr marL="1371174" indent="0">
              <a:buNone/>
              <a:defRPr sz="2000"/>
            </a:lvl4pPr>
            <a:lvl5pPr marL="1828231" indent="0">
              <a:buNone/>
              <a:defRPr sz="2000"/>
            </a:lvl5pPr>
            <a:lvl6pPr marL="2285289" indent="0">
              <a:buNone/>
              <a:defRPr sz="2000"/>
            </a:lvl6pPr>
            <a:lvl7pPr marL="2742346" indent="0">
              <a:buNone/>
              <a:defRPr sz="2000"/>
            </a:lvl7pPr>
            <a:lvl8pPr marL="3199404" indent="0">
              <a:buNone/>
              <a:defRPr sz="2000"/>
            </a:lvl8pPr>
            <a:lvl9pPr marL="3656462"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059" indent="0">
              <a:buNone/>
              <a:defRPr sz="1200"/>
            </a:lvl2pPr>
            <a:lvl3pPr marL="914116" indent="0">
              <a:buNone/>
              <a:defRPr sz="1000"/>
            </a:lvl3pPr>
            <a:lvl4pPr marL="1371174" indent="0">
              <a:buNone/>
              <a:defRPr sz="900"/>
            </a:lvl4pPr>
            <a:lvl5pPr marL="1828231" indent="0">
              <a:buNone/>
              <a:defRPr sz="900"/>
            </a:lvl5pPr>
            <a:lvl6pPr marL="2285289" indent="0">
              <a:buNone/>
              <a:defRPr sz="900"/>
            </a:lvl6pPr>
            <a:lvl7pPr marL="2742346" indent="0">
              <a:buNone/>
              <a:defRPr sz="900"/>
            </a:lvl7pPr>
            <a:lvl8pPr marL="3199404" indent="0">
              <a:buNone/>
              <a:defRPr sz="900"/>
            </a:lvl8pPr>
            <a:lvl9pPr marL="3656462" indent="0">
              <a:buNone/>
              <a:defRPr sz="900"/>
            </a:lvl9pPr>
          </a:lstStyle>
          <a:p>
            <a:pPr lvl="0"/>
            <a:r>
              <a:rPr lang="it-IT"/>
              <a:t>Fare clic per modificare stili del testo dello schema</a:t>
            </a:r>
          </a:p>
        </p:txBody>
      </p:sp>
      <p:sp>
        <p:nvSpPr>
          <p:cNvPr id="5" name="Rectangle 6">
            <a:extLst>
              <a:ext uri="{FF2B5EF4-FFF2-40B4-BE49-F238E27FC236}">
                <a16:creationId xmlns:a16="http://schemas.microsoft.com/office/drawing/2014/main" id="{98C46334-CFB7-43C9-B211-F00C00DB63FD}"/>
              </a:ext>
            </a:extLst>
          </p:cNvPr>
          <p:cNvSpPr>
            <a:spLocks noGrp="1" noChangeArrowheads="1"/>
          </p:cNvSpPr>
          <p:nvPr>
            <p:ph type="dt" idx="10"/>
          </p:nvPr>
        </p:nvSpPr>
        <p:spPr>
          <a:ln/>
        </p:spPr>
        <p:txBody>
          <a:bodyPr/>
          <a:lstStyle>
            <a:lvl1pPr>
              <a:defRPr/>
            </a:lvl1pPr>
          </a:lstStyle>
          <a:p>
            <a:pPr>
              <a:defRPr/>
            </a:pPr>
            <a:fld id="{6334CBF3-5BFC-4405-AD4C-BA915D584290}" type="datetime1">
              <a:rPr lang="it-IT" altLang="it-IT"/>
              <a:pPr>
                <a:defRPr/>
              </a:pPr>
              <a:t>16/11/2022</a:t>
            </a:fld>
            <a:endParaRPr lang="it-IT" altLang="it-IT"/>
          </a:p>
        </p:txBody>
      </p:sp>
      <p:sp>
        <p:nvSpPr>
          <p:cNvPr id="6" name="Rectangle 8">
            <a:extLst>
              <a:ext uri="{FF2B5EF4-FFF2-40B4-BE49-F238E27FC236}">
                <a16:creationId xmlns:a16="http://schemas.microsoft.com/office/drawing/2014/main" id="{6EB7CC40-A104-4462-8DDA-7BC0792779BA}"/>
              </a:ext>
            </a:extLst>
          </p:cNvPr>
          <p:cNvSpPr>
            <a:spLocks noGrp="1" noChangeArrowheads="1"/>
          </p:cNvSpPr>
          <p:nvPr>
            <p:ph type="sldNum" idx="11"/>
          </p:nvPr>
        </p:nvSpPr>
        <p:spPr>
          <a:ln/>
        </p:spPr>
        <p:txBody>
          <a:bodyPr/>
          <a:lstStyle>
            <a:lvl1pPr>
              <a:defRPr/>
            </a:lvl1pPr>
          </a:lstStyle>
          <a:p>
            <a:pPr>
              <a:defRPr/>
            </a:pPr>
            <a:fld id="{7B4E04C6-07F0-429F-8B71-FCD6191BA970}" type="slidenum">
              <a:rPr lang="it-IT" altLang="it-IT"/>
              <a:pPr>
                <a:defRPr/>
              </a:pPr>
              <a:t>‹N›</a:t>
            </a:fld>
            <a:endParaRPr lang="it-IT" altLang="it-IT"/>
          </a:p>
        </p:txBody>
      </p:sp>
    </p:spTree>
    <p:extLst>
      <p:ext uri="{BB962C8B-B14F-4D97-AF65-F5344CB8AC3E}">
        <p14:creationId xmlns:p14="http://schemas.microsoft.com/office/powerpoint/2010/main" val="29878697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050" name="Picture 1">
            <a:extLst>
              <a:ext uri="{FF2B5EF4-FFF2-40B4-BE49-F238E27FC236}">
                <a16:creationId xmlns:a16="http://schemas.microsoft.com/office/drawing/2014/main" id="{FF083DC1-9FF4-42AA-BB33-5E7B1084FE84}"/>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9525"/>
            <a:ext cx="9153525" cy="686752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051" name="Rectangle 2">
            <a:extLst>
              <a:ext uri="{FF2B5EF4-FFF2-40B4-BE49-F238E27FC236}">
                <a16:creationId xmlns:a16="http://schemas.microsoft.com/office/drawing/2014/main" id="{7AFC33C8-EFF5-4CB2-AA44-BC14055381F0}"/>
              </a:ext>
            </a:extLst>
          </p:cNvPr>
          <p:cNvSpPr>
            <a:spLocks noChangeArrowheads="1"/>
          </p:cNvSpPr>
          <p:nvPr/>
        </p:nvSpPr>
        <p:spPr bwMode="auto">
          <a:xfrm>
            <a:off x="468313" y="1241425"/>
            <a:ext cx="8712200" cy="5616575"/>
          </a:xfrm>
          <a:prstGeom prst="rect">
            <a:avLst/>
          </a:pr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410" tIns="45706" rIns="91410" bIns="45706" anchor="ctr"/>
          <a:lstStyle>
            <a:lvl1pPr eaLnBrk="0" hangingPunct="0">
              <a:defRPr>
                <a:solidFill>
                  <a:schemeClr val="bg1"/>
                </a:solidFill>
                <a:latin typeface="Arial" charset="0"/>
                <a:cs typeface="Arial" charset="0"/>
              </a:defRPr>
            </a:lvl1pPr>
            <a:lvl2pPr marL="742950" indent="-285750" eaLnBrk="0" hangingPunct="0">
              <a:defRPr>
                <a:solidFill>
                  <a:schemeClr val="bg1"/>
                </a:solidFill>
                <a:latin typeface="Arial" charset="0"/>
                <a:cs typeface="Arial" charset="0"/>
              </a:defRPr>
            </a:lvl2pPr>
            <a:lvl3pPr marL="1143000" indent="-228600" eaLnBrk="0" hangingPunct="0">
              <a:defRPr>
                <a:solidFill>
                  <a:schemeClr val="bg1"/>
                </a:solidFill>
                <a:latin typeface="Arial" charset="0"/>
                <a:cs typeface="Arial" charset="0"/>
              </a:defRPr>
            </a:lvl3pPr>
            <a:lvl4pPr marL="1600200" indent="-228600" eaLnBrk="0" hangingPunct="0">
              <a:defRPr>
                <a:solidFill>
                  <a:schemeClr val="bg1"/>
                </a:solidFill>
                <a:latin typeface="Arial" charset="0"/>
                <a:cs typeface="Arial" charset="0"/>
              </a:defRPr>
            </a:lvl4pPr>
            <a:lvl5pPr marL="2057400" indent="-228600" eaLnBrk="0" hangingPunct="0">
              <a:defRPr>
                <a:solidFill>
                  <a:schemeClr val="bg1"/>
                </a:solidFill>
                <a:latin typeface="Arial" charset="0"/>
                <a:cs typeface="Arial" charset="0"/>
              </a:defRPr>
            </a:lvl5pPr>
            <a:lvl6pPr marL="2514600" indent="-228600" defTabSz="447675" eaLnBrk="0" fontAlgn="base" hangingPunct="0">
              <a:spcBef>
                <a:spcPct val="0"/>
              </a:spcBef>
              <a:spcAft>
                <a:spcPct val="0"/>
              </a:spcAft>
              <a:buClr>
                <a:srgbClr val="000000"/>
              </a:buClr>
              <a:buSzPct val="100000"/>
              <a:buFont typeface="Times New Roman" pitchFamily="18" charset="0"/>
              <a:defRPr>
                <a:solidFill>
                  <a:schemeClr val="bg1"/>
                </a:solidFill>
                <a:latin typeface="Arial" charset="0"/>
                <a:cs typeface="Arial" charset="0"/>
              </a:defRPr>
            </a:lvl6pPr>
            <a:lvl7pPr marL="2971800" indent="-228600" defTabSz="447675" eaLnBrk="0" fontAlgn="base" hangingPunct="0">
              <a:spcBef>
                <a:spcPct val="0"/>
              </a:spcBef>
              <a:spcAft>
                <a:spcPct val="0"/>
              </a:spcAft>
              <a:buClr>
                <a:srgbClr val="000000"/>
              </a:buClr>
              <a:buSzPct val="100000"/>
              <a:buFont typeface="Times New Roman" pitchFamily="18" charset="0"/>
              <a:defRPr>
                <a:solidFill>
                  <a:schemeClr val="bg1"/>
                </a:solidFill>
                <a:latin typeface="Arial" charset="0"/>
                <a:cs typeface="Arial" charset="0"/>
              </a:defRPr>
            </a:lvl7pPr>
            <a:lvl8pPr marL="3429000" indent="-228600" defTabSz="447675" eaLnBrk="0" fontAlgn="base" hangingPunct="0">
              <a:spcBef>
                <a:spcPct val="0"/>
              </a:spcBef>
              <a:spcAft>
                <a:spcPct val="0"/>
              </a:spcAft>
              <a:buClr>
                <a:srgbClr val="000000"/>
              </a:buClr>
              <a:buSzPct val="100000"/>
              <a:buFont typeface="Times New Roman" pitchFamily="18" charset="0"/>
              <a:defRPr>
                <a:solidFill>
                  <a:schemeClr val="bg1"/>
                </a:solidFill>
                <a:latin typeface="Arial" charset="0"/>
                <a:cs typeface="Arial" charset="0"/>
              </a:defRPr>
            </a:lvl8pPr>
            <a:lvl9pPr marL="3886200" indent="-228600" defTabSz="447675" eaLnBrk="0" fontAlgn="base" hangingPunct="0">
              <a:spcBef>
                <a:spcPct val="0"/>
              </a:spcBef>
              <a:spcAft>
                <a:spcPct val="0"/>
              </a:spcAft>
              <a:buClr>
                <a:srgbClr val="000000"/>
              </a:buClr>
              <a:buSzPct val="100000"/>
              <a:buFont typeface="Times New Roman" pitchFamily="18" charset="0"/>
              <a:defRPr>
                <a:solidFill>
                  <a:schemeClr val="bg1"/>
                </a:solidFill>
                <a:latin typeface="Arial" charset="0"/>
                <a:cs typeface="Arial" charset="0"/>
              </a:defRPr>
            </a:lvl9pPr>
          </a:lstStyle>
          <a:p>
            <a:pPr eaLnBrk="1" hangingPunct="1">
              <a:buClr>
                <a:srgbClr val="000000"/>
              </a:buClr>
              <a:buSzPct val="100000"/>
              <a:buFont typeface="Times New Roman" pitchFamily="18" charset="0"/>
              <a:buNone/>
              <a:defRPr/>
            </a:pPr>
            <a:endParaRPr lang="it-IT" altLang="it-IT" sz="1800"/>
          </a:p>
        </p:txBody>
      </p:sp>
      <p:sp>
        <p:nvSpPr>
          <p:cNvPr id="2052" name="Rectangle 3">
            <a:extLst>
              <a:ext uri="{FF2B5EF4-FFF2-40B4-BE49-F238E27FC236}">
                <a16:creationId xmlns:a16="http://schemas.microsoft.com/office/drawing/2014/main" id="{FCDF749A-B4A9-4E10-A364-F2605A9DDF96}"/>
              </a:ext>
            </a:extLst>
          </p:cNvPr>
          <p:cNvSpPr>
            <a:spLocks noChangeArrowheads="1"/>
          </p:cNvSpPr>
          <p:nvPr/>
        </p:nvSpPr>
        <p:spPr bwMode="auto">
          <a:xfrm>
            <a:off x="0" y="0"/>
            <a:ext cx="9180513" cy="1268413"/>
          </a:xfrm>
          <a:prstGeom prst="rect">
            <a:avLst/>
          </a:prstGeom>
          <a:solidFill>
            <a:srgbClr val="CC00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410" tIns="45706" rIns="91410" bIns="45706" anchor="ctr"/>
          <a:lstStyle>
            <a:lvl1pPr eaLnBrk="0" hangingPunct="0">
              <a:defRPr>
                <a:solidFill>
                  <a:schemeClr val="bg1"/>
                </a:solidFill>
                <a:latin typeface="Arial" charset="0"/>
                <a:cs typeface="Arial" charset="0"/>
              </a:defRPr>
            </a:lvl1pPr>
            <a:lvl2pPr marL="742950" indent="-285750" eaLnBrk="0" hangingPunct="0">
              <a:defRPr>
                <a:solidFill>
                  <a:schemeClr val="bg1"/>
                </a:solidFill>
                <a:latin typeface="Arial" charset="0"/>
                <a:cs typeface="Arial" charset="0"/>
              </a:defRPr>
            </a:lvl2pPr>
            <a:lvl3pPr marL="1143000" indent="-228600" eaLnBrk="0" hangingPunct="0">
              <a:defRPr>
                <a:solidFill>
                  <a:schemeClr val="bg1"/>
                </a:solidFill>
                <a:latin typeface="Arial" charset="0"/>
                <a:cs typeface="Arial" charset="0"/>
              </a:defRPr>
            </a:lvl3pPr>
            <a:lvl4pPr marL="1600200" indent="-228600" eaLnBrk="0" hangingPunct="0">
              <a:defRPr>
                <a:solidFill>
                  <a:schemeClr val="bg1"/>
                </a:solidFill>
                <a:latin typeface="Arial" charset="0"/>
                <a:cs typeface="Arial" charset="0"/>
              </a:defRPr>
            </a:lvl4pPr>
            <a:lvl5pPr marL="2057400" indent="-228600" eaLnBrk="0" hangingPunct="0">
              <a:defRPr>
                <a:solidFill>
                  <a:schemeClr val="bg1"/>
                </a:solidFill>
                <a:latin typeface="Arial" charset="0"/>
                <a:cs typeface="Arial" charset="0"/>
              </a:defRPr>
            </a:lvl5pPr>
            <a:lvl6pPr marL="2514600" indent="-228600" defTabSz="447675" eaLnBrk="0" fontAlgn="base" hangingPunct="0">
              <a:spcBef>
                <a:spcPct val="0"/>
              </a:spcBef>
              <a:spcAft>
                <a:spcPct val="0"/>
              </a:spcAft>
              <a:buClr>
                <a:srgbClr val="000000"/>
              </a:buClr>
              <a:buSzPct val="100000"/>
              <a:buFont typeface="Times New Roman" pitchFamily="18" charset="0"/>
              <a:defRPr>
                <a:solidFill>
                  <a:schemeClr val="bg1"/>
                </a:solidFill>
                <a:latin typeface="Arial" charset="0"/>
                <a:cs typeface="Arial" charset="0"/>
              </a:defRPr>
            </a:lvl6pPr>
            <a:lvl7pPr marL="2971800" indent="-228600" defTabSz="447675" eaLnBrk="0" fontAlgn="base" hangingPunct="0">
              <a:spcBef>
                <a:spcPct val="0"/>
              </a:spcBef>
              <a:spcAft>
                <a:spcPct val="0"/>
              </a:spcAft>
              <a:buClr>
                <a:srgbClr val="000000"/>
              </a:buClr>
              <a:buSzPct val="100000"/>
              <a:buFont typeface="Times New Roman" pitchFamily="18" charset="0"/>
              <a:defRPr>
                <a:solidFill>
                  <a:schemeClr val="bg1"/>
                </a:solidFill>
                <a:latin typeface="Arial" charset="0"/>
                <a:cs typeface="Arial" charset="0"/>
              </a:defRPr>
            </a:lvl7pPr>
            <a:lvl8pPr marL="3429000" indent="-228600" defTabSz="447675" eaLnBrk="0" fontAlgn="base" hangingPunct="0">
              <a:spcBef>
                <a:spcPct val="0"/>
              </a:spcBef>
              <a:spcAft>
                <a:spcPct val="0"/>
              </a:spcAft>
              <a:buClr>
                <a:srgbClr val="000000"/>
              </a:buClr>
              <a:buSzPct val="100000"/>
              <a:buFont typeface="Times New Roman" pitchFamily="18" charset="0"/>
              <a:defRPr>
                <a:solidFill>
                  <a:schemeClr val="bg1"/>
                </a:solidFill>
                <a:latin typeface="Arial" charset="0"/>
                <a:cs typeface="Arial" charset="0"/>
              </a:defRPr>
            </a:lvl8pPr>
            <a:lvl9pPr marL="3886200" indent="-228600" defTabSz="447675" eaLnBrk="0" fontAlgn="base" hangingPunct="0">
              <a:spcBef>
                <a:spcPct val="0"/>
              </a:spcBef>
              <a:spcAft>
                <a:spcPct val="0"/>
              </a:spcAft>
              <a:buClr>
                <a:srgbClr val="000000"/>
              </a:buClr>
              <a:buSzPct val="100000"/>
              <a:buFont typeface="Times New Roman" pitchFamily="18" charset="0"/>
              <a:defRPr>
                <a:solidFill>
                  <a:schemeClr val="bg1"/>
                </a:solidFill>
                <a:latin typeface="Arial" charset="0"/>
                <a:cs typeface="Arial" charset="0"/>
              </a:defRPr>
            </a:lvl9pPr>
          </a:lstStyle>
          <a:p>
            <a:pPr eaLnBrk="1" hangingPunct="1">
              <a:buClr>
                <a:srgbClr val="000000"/>
              </a:buClr>
              <a:buSzPct val="100000"/>
              <a:buFont typeface="Times New Roman" pitchFamily="18" charset="0"/>
              <a:buNone/>
              <a:defRPr/>
            </a:pPr>
            <a:endParaRPr lang="it-IT" altLang="it-IT" sz="1800"/>
          </a:p>
        </p:txBody>
      </p:sp>
      <p:sp>
        <p:nvSpPr>
          <p:cNvPr id="2053" name="Rectangle 4">
            <a:extLst>
              <a:ext uri="{FF2B5EF4-FFF2-40B4-BE49-F238E27FC236}">
                <a16:creationId xmlns:a16="http://schemas.microsoft.com/office/drawing/2014/main" id="{62D86EC7-2DD5-4CFB-A39A-971206D0FFDB}"/>
              </a:ext>
            </a:extLst>
          </p:cNvPr>
          <p:cNvSpPr>
            <a:spLocks noGrp="1" noChangeArrowheads="1"/>
          </p:cNvSpPr>
          <p:nvPr>
            <p:ph type="title"/>
          </p:nvPr>
        </p:nvSpPr>
        <p:spPr bwMode="auto">
          <a:xfrm>
            <a:off x="457200" y="404813"/>
            <a:ext cx="8226425" cy="717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973" tIns="46785" rIns="89973" bIns="46785" numCol="1" anchor="ctr" anchorCtr="0" compatLnSpc="1">
            <a:prstTxWarp prst="textNoShape">
              <a:avLst/>
            </a:prstTxWarp>
          </a:bodyPr>
          <a:lstStyle/>
          <a:p>
            <a:pPr lvl="0"/>
            <a:r>
              <a:rPr lang="en-GB" altLang="it-IT"/>
              <a:t>Fate clic per modificare il formato del testo del titolo</a:t>
            </a:r>
          </a:p>
        </p:txBody>
      </p:sp>
      <p:sp>
        <p:nvSpPr>
          <p:cNvPr id="2054" name="Rectangle 5">
            <a:extLst>
              <a:ext uri="{FF2B5EF4-FFF2-40B4-BE49-F238E27FC236}">
                <a16:creationId xmlns:a16="http://schemas.microsoft.com/office/drawing/2014/main" id="{4CB31C16-01B8-4BAB-87B6-647C82DAAAC7}"/>
              </a:ext>
            </a:extLst>
          </p:cNvPr>
          <p:cNvSpPr>
            <a:spLocks noGrp="1" noChangeArrowheads="1"/>
          </p:cNvSpPr>
          <p:nvPr>
            <p:ph type="body" idx="1"/>
          </p:nvPr>
        </p:nvSpPr>
        <p:spPr bwMode="auto">
          <a:xfrm>
            <a:off x="457200" y="1600200"/>
            <a:ext cx="8226425" cy="4522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973" tIns="46785" rIns="89973" bIns="46785" numCol="1" anchor="t" anchorCtr="0" compatLnSpc="1">
            <a:prstTxWarp prst="textNoShape">
              <a:avLst/>
            </a:prstTxWarp>
          </a:bodyPr>
          <a:lstStyle/>
          <a:p>
            <a:pPr lvl="0"/>
            <a:r>
              <a:rPr lang="en-GB" altLang="it-IT"/>
              <a:t>Fate clic per modificare il formato del testo della struttura</a:t>
            </a:r>
          </a:p>
          <a:p>
            <a:pPr lvl="1"/>
            <a:r>
              <a:rPr lang="en-GB" altLang="it-IT"/>
              <a:t>Secondo livello struttura</a:t>
            </a:r>
          </a:p>
          <a:p>
            <a:pPr lvl="2"/>
            <a:r>
              <a:rPr lang="en-GB" altLang="it-IT"/>
              <a:t>Terzo livello struttura</a:t>
            </a:r>
          </a:p>
          <a:p>
            <a:pPr lvl="3"/>
            <a:r>
              <a:rPr lang="en-GB" altLang="it-IT"/>
              <a:t>Quarto livello struttura</a:t>
            </a:r>
          </a:p>
          <a:p>
            <a:pPr lvl="4"/>
            <a:r>
              <a:rPr lang="en-GB" altLang="it-IT"/>
              <a:t>Quinto livello struttura</a:t>
            </a:r>
          </a:p>
          <a:p>
            <a:pPr lvl="4"/>
            <a:r>
              <a:rPr lang="en-GB" altLang="it-IT"/>
              <a:t>Sesto livello struttura</a:t>
            </a:r>
          </a:p>
          <a:p>
            <a:pPr lvl="4"/>
            <a:r>
              <a:rPr lang="en-GB" altLang="it-IT"/>
              <a:t>Settimo livello struttura</a:t>
            </a:r>
          </a:p>
          <a:p>
            <a:pPr lvl="4"/>
            <a:r>
              <a:rPr lang="en-GB" altLang="it-IT"/>
              <a:t>Ottavo livello struttura</a:t>
            </a:r>
          </a:p>
          <a:p>
            <a:pPr lvl="4"/>
            <a:r>
              <a:rPr lang="en-GB" altLang="it-IT"/>
              <a:t>Nono livello struttura</a:t>
            </a:r>
          </a:p>
        </p:txBody>
      </p:sp>
      <p:sp>
        <p:nvSpPr>
          <p:cNvPr id="2" name="Rectangle 6">
            <a:extLst>
              <a:ext uri="{FF2B5EF4-FFF2-40B4-BE49-F238E27FC236}">
                <a16:creationId xmlns:a16="http://schemas.microsoft.com/office/drawing/2014/main" id="{FD68F88C-82E1-48D1-95CE-AACD0B142BFE}"/>
              </a:ext>
            </a:extLst>
          </p:cNvPr>
          <p:cNvSpPr>
            <a:spLocks noGrp="1" noChangeArrowheads="1"/>
          </p:cNvSpPr>
          <p:nvPr>
            <p:ph type="dt"/>
          </p:nvPr>
        </p:nvSpPr>
        <p:spPr bwMode="auto">
          <a:xfrm>
            <a:off x="457200" y="6356350"/>
            <a:ext cx="2130425" cy="361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973" tIns="46785" rIns="89973" bIns="46785" numCol="1" anchor="ctr" anchorCtr="0" compatLnSpc="1">
            <a:prstTxWarp prst="textNoShape">
              <a:avLst/>
            </a:prstTxWarp>
          </a:bodyPr>
          <a:lstStyle>
            <a:lvl1pPr eaLnBrk="1" hangingPunct="1">
              <a:lnSpc>
                <a:spcPct val="100000"/>
              </a:lnSpc>
              <a:spcBef>
                <a:spcPct val="0"/>
              </a:spcBef>
              <a:buClr>
                <a:srgbClr val="000000"/>
              </a:buClr>
              <a:buSzPct val="45000"/>
              <a:buFont typeface="Wingdings" pitchFamily="2" charset="2"/>
              <a:buNone/>
              <a:tabLst>
                <a:tab pos="722313" algn="l"/>
                <a:tab pos="1446213" algn="l"/>
              </a:tabLst>
              <a:defRPr sz="1200">
                <a:solidFill>
                  <a:srgbClr val="898989"/>
                </a:solidFill>
                <a:cs typeface="Arial" charset="0"/>
              </a:defRPr>
            </a:lvl1pPr>
          </a:lstStyle>
          <a:p>
            <a:pPr>
              <a:defRPr/>
            </a:pPr>
            <a:fld id="{CE164662-E96A-43E8-849F-3A67062B7750}" type="datetime1">
              <a:rPr lang="it-IT" altLang="it-IT"/>
              <a:pPr>
                <a:defRPr/>
              </a:pPr>
              <a:t>16/11/2022</a:t>
            </a:fld>
            <a:endParaRPr lang="it-IT" altLang="it-IT"/>
          </a:p>
        </p:txBody>
      </p:sp>
      <p:sp>
        <p:nvSpPr>
          <p:cNvPr id="2056" name="Text Box 7">
            <a:extLst>
              <a:ext uri="{FF2B5EF4-FFF2-40B4-BE49-F238E27FC236}">
                <a16:creationId xmlns:a16="http://schemas.microsoft.com/office/drawing/2014/main" id="{429CDC1A-4CF8-483A-A164-0FBC1D94A77D}"/>
              </a:ext>
            </a:extLst>
          </p:cNvPr>
          <p:cNvSpPr txBox="1">
            <a:spLocks noChangeArrowheads="1"/>
          </p:cNvSpPr>
          <p:nvPr/>
        </p:nvSpPr>
        <p:spPr bwMode="auto">
          <a:xfrm>
            <a:off x="3124200" y="6308725"/>
            <a:ext cx="289560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410" tIns="45706" rIns="91410" bIns="45706" anchor="ctr"/>
          <a:lstStyle>
            <a:lvl1pPr eaLnBrk="0" hangingPunct="0">
              <a:defRPr>
                <a:solidFill>
                  <a:schemeClr val="bg1"/>
                </a:solidFill>
                <a:latin typeface="Arial" charset="0"/>
                <a:cs typeface="Arial" charset="0"/>
              </a:defRPr>
            </a:lvl1pPr>
            <a:lvl2pPr marL="742950" indent="-285750" eaLnBrk="0" hangingPunct="0">
              <a:defRPr>
                <a:solidFill>
                  <a:schemeClr val="bg1"/>
                </a:solidFill>
                <a:latin typeface="Arial" charset="0"/>
                <a:cs typeface="Arial" charset="0"/>
              </a:defRPr>
            </a:lvl2pPr>
            <a:lvl3pPr marL="1143000" indent="-228600" eaLnBrk="0" hangingPunct="0">
              <a:defRPr>
                <a:solidFill>
                  <a:schemeClr val="bg1"/>
                </a:solidFill>
                <a:latin typeface="Arial" charset="0"/>
                <a:cs typeface="Arial" charset="0"/>
              </a:defRPr>
            </a:lvl3pPr>
            <a:lvl4pPr marL="1600200" indent="-228600" eaLnBrk="0" hangingPunct="0">
              <a:defRPr>
                <a:solidFill>
                  <a:schemeClr val="bg1"/>
                </a:solidFill>
                <a:latin typeface="Arial" charset="0"/>
                <a:cs typeface="Arial" charset="0"/>
              </a:defRPr>
            </a:lvl4pPr>
            <a:lvl5pPr marL="2057400" indent="-228600" eaLnBrk="0" hangingPunct="0">
              <a:defRPr>
                <a:solidFill>
                  <a:schemeClr val="bg1"/>
                </a:solidFill>
                <a:latin typeface="Arial" charset="0"/>
                <a:cs typeface="Arial" charset="0"/>
              </a:defRPr>
            </a:lvl5pPr>
            <a:lvl6pPr marL="2514600" indent="-228600" defTabSz="447675" eaLnBrk="0" fontAlgn="base" hangingPunct="0">
              <a:spcBef>
                <a:spcPct val="0"/>
              </a:spcBef>
              <a:spcAft>
                <a:spcPct val="0"/>
              </a:spcAft>
              <a:buClr>
                <a:srgbClr val="000000"/>
              </a:buClr>
              <a:buSzPct val="100000"/>
              <a:buFont typeface="Times New Roman" pitchFamily="18" charset="0"/>
              <a:defRPr>
                <a:solidFill>
                  <a:schemeClr val="bg1"/>
                </a:solidFill>
                <a:latin typeface="Arial" charset="0"/>
                <a:cs typeface="Arial" charset="0"/>
              </a:defRPr>
            </a:lvl6pPr>
            <a:lvl7pPr marL="2971800" indent="-228600" defTabSz="447675" eaLnBrk="0" fontAlgn="base" hangingPunct="0">
              <a:spcBef>
                <a:spcPct val="0"/>
              </a:spcBef>
              <a:spcAft>
                <a:spcPct val="0"/>
              </a:spcAft>
              <a:buClr>
                <a:srgbClr val="000000"/>
              </a:buClr>
              <a:buSzPct val="100000"/>
              <a:buFont typeface="Times New Roman" pitchFamily="18" charset="0"/>
              <a:defRPr>
                <a:solidFill>
                  <a:schemeClr val="bg1"/>
                </a:solidFill>
                <a:latin typeface="Arial" charset="0"/>
                <a:cs typeface="Arial" charset="0"/>
              </a:defRPr>
            </a:lvl7pPr>
            <a:lvl8pPr marL="3429000" indent="-228600" defTabSz="447675" eaLnBrk="0" fontAlgn="base" hangingPunct="0">
              <a:spcBef>
                <a:spcPct val="0"/>
              </a:spcBef>
              <a:spcAft>
                <a:spcPct val="0"/>
              </a:spcAft>
              <a:buClr>
                <a:srgbClr val="000000"/>
              </a:buClr>
              <a:buSzPct val="100000"/>
              <a:buFont typeface="Times New Roman" pitchFamily="18" charset="0"/>
              <a:defRPr>
                <a:solidFill>
                  <a:schemeClr val="bg1"/>
                </a:solidFill>
                <a:latin typeface="Arial" charset="0"/>
                <a:cs typeface="Arial" charset="0"/>
              </a:defRPr>
            </a:lvl8pPr>
            <a:lvl9pPr marL="3886200" indent="-228600" defTabSz="447675" eaLnBrk="0" fontAlgn="base" hangingPunct="0">
              <a:spcBef>
                <a:spcPct val="0"/>
              </a:spcBef>
              <a:spcAft>
                <a:spcPct val="0"/>
              </a:spcAft>
              <a:buClr>
                <a:srgbClr val="000000"/>
              </a:buClr>
              <a:buSzPct val="100000"/>
              <a:buFont typeface="Times New Roman" pitchFamily="18" charset="0"/>
              <a:defRPr>
                <a:solidFill>
                  <a:schemeClr val="bg1"/>
                </a:solidFill>
                <a:latin typeface="Arial" charset="0"/>
                <a:cs typeface="Arial" charset="0"/>
              </a:defRPr>
            </a:lvl9pPr>
          </a:lstStyle>
          <a:p>
            <a:pPr eaLnBrk="1" hangingPunct="1">
              <a:buClr>
                <a:srgbClr val="000000"/>
              </a:buClr>
              <a:buSzPct val="100000"/>
              <a:buFont typeface="Times New Roman" pitchFamily="18" charset="0"/>
              <a:buNone/>
              <a:defRPr/>
            </a:pPr>
            <a:endParaRPr lang="it-IT" sz="1800"/>
          </a:p>
        </p:txBody>
      </p:sp>
      <p:sp>
        <p:nvSpPr>
          <p:cNvPr id="3" name="Rectangle 8">
            <a:extLst>
              <a:ext uri="{FF2B5EF4-FFF2-40B4-BE49-F238E27FC236}">
                <a16:creationId xmlns:a16="http://schemas.microsoft.com/office/drawing/2014/main" id="{C2090B8B-C7DE-4B5A-99CF-FC22E60E2C9F}"/>
              </a:ext>
            </a:extLst>
          </p:cNvPr>
          <p:cNvSpPr>
            <a:spLocks noGrp="1" noChangeArrowheads="1"/>
          </p:cNvSpPr>
          <p:nvPr>
            <p:ph type="sldNum"/>
          </p:nvPr>
        </p:nvSpPr>
        <p:spPr bwMode="auto">
          <a:xfrm>
            <a:off x="6553200" y="6356350"/>
            <a:ext cx="2130425" cy="361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973" tIns="46785" rIns="89973" bIns="46785" numCol="1" anchor="ctr" anchorCtr="0" compatLnSpc="1">
            <a:prstTxWarp prst="textNoShape">
              <a:avLst/>
            </a:prstTxWarp>
          </a:bodyPr>
          <a:lstStyle>
            <a:lvl1pPr algn="r" eaLnBrk="1" hangingPunct="1">
              <a:lnSpc>
                <a:spcPct val="100000"/>
              </a:lnSpc>
              <a:spcBef>
                <a:spcPct val="0"/>
              </a:spcBef>
              <a:buClr>
                <a:srgbClr val="000000"/>
              </a:buClr>
              <a:buSzPct val="45000"/>
              <a:buFont typeface="Wingdings" panose="05000000000000000000" pitchFamily="2" charset="2"/>
              <a:buNone/>
              <a:tabLst>
                <a:tab pos="722313" algn="l"/>
                <a:tab pos="1446213" algn="l"/>
              </a:tabLst>
              <a:defRPr sz="1200">
                <a:solidFill>
                  <a:srgbClr val="898989"/>
                </a:solidFill>
              </a:defRPr>
            </a:lvl1pPr>
          </a:lstStyle>
          <a:p>
            <a:pPr>
              <a:defRPr/>
            </a:pPr>
            <a:fld id="{0AB57ACE-FA8A-4F7F-B91D-2B0C9A760E1B}" type="slidenum">
              <a:rPr lang="it-IT" altLang="it-IT"/>
              <a:pPr>
                <a:defRPr/>
              </a:pPr>
              <a:t>‹N›</a:t>
            </a:fld>
            <a:endParaRPr lang="it-IT" altLang="it-IT"/>
          </a:p>
        </p:txBody>
      </p:sp>
      <p:pic>
        <p:nvPicPr>
          <p:cNvPr id="2058" name="Picture 9">
            <a:extLst>
              <a:ext uri="{FF2B5EF4-FFF2-40B4-BE49-F238E27FC236}">
                <a16:creationId xmlns:a16="http://schemas.microsoft.com/office/drawing/2014/main" id="{82026F9F-D8AD-49BB-B44B-A0EE2C976E9A}"/>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092950" y="0"/>
            <a:ext cx="2051050" cy="7985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447675" rtl="0" eaLnBrk="0" fontAlgn="base" hangingPunct="0">
        <a:spcBef>
          <a:spcPct val="0"/>
        </a:spcBef>
        <a:spcAft>
          <a:spcPct val="0"/>
        </a:spcAft>
        <a:buClr>
          <a:srgbClr val="000000"/>
        </a:buClr>
        <a:buSzPct val="100000"/>
        <a:buFont typeface="Times New Roman" panose="02020603050405020304" pitchFamily="18" charset="0"/>
        <a:defRPr sz="2000" b="1">
          <a:solidFill>
            <a:srgbClr val="FFFFFF"/>
          </a:solidFill>
          <a:latin typeface="+mj-lt"/>
          <a:ea typeface="+mj-ea"/>
          <a:cs typeface="+mj-cs"/>
        </a:defRPr>
      </a:lvl1pPr>
      <a:lvl2pPr algn="l" defTabSz="447675" rtl="0" eaLnBrk="0" fontAlgn="base" hangingPunct="0">
        <a:spcBef>
          <a:spcPct val="0"/>
        </a:spcBef>
        <a:spcAft>
          <a:spcPct val="0"/>
        </a:spcAft>
        <a:buClr>
          <a:srgbClr val="000000"/>
        </a:buClr>
        <a:buSzPct val="100000"/>
        <a:buFont typeface="Times New Roman" panose="02020603050405020304" pitchFamily="18" charset="0"/>
        <a:defRPr sz="2000" b="1">
          <a:solidFill>
            <a:srgbClr val="FFFFFF"/>
          </a:solidFill>
          <a:latin typeface="Tahoma" pitchFamily="34" charset="0"/>
        </a:defRPr>
      </a:lvl2pPr>
      <a:lvl3pPr algn="l" defTabSz="447675" rtl="0" eaLnBrk="0" fontAlgn="base" hangingPunct="0">
        <a:spcBef>
          <a:spcPct val="0"/>
        </a:spcBef>
        <a:spcAft>
          <a:spcPct val="0"/>
        </a:spcAft>
        <a:buClr>
          <a:srgbClr val="000000"/>
        </a:buClr>
        <a:buSzPct val="100000"/>
        <a:buFont typeface="Times New Roman" panose="02020603050405020304" pitchFamily="18" charset="0"/>
        <a:defRPr sz="2000" b="1">
          <a:solidFill>
            <a:srgbClr val="FFFFFF"/>
          </a:solidFill>
          <a:latin typeface="Tahoma" pitchFamily="34" charset="0"/>
        </a:defRPr>
      </a:lvl3pPr>
      <a:lvl4pPr algn="l" defTabSz="447675" rtl="0" eaLnBrk="0" fontAlgn="base" hangingPunct="0">
        <a:spcBef>
          <a:spcPct val="0"/>
        </a:spcBef>
        <a:spcAft>
          <a:spcPct val="0"/>
        </a:spcAft>
        <a:buClr>
          <a:srgbClr val="000000"/>
        </a:buClr>
        <a:buSzPct val="100000"/>
        <a:buFont typeface="Times New Roman" panose="02020603050405020304" pitchFamily="18" charset="0"/>
        <a:defRPr sz="2000" b="1">
          <a:solidFill>
            <a:srgbClr val="FFFFFF"/>
          </a:solidFill>
          <a:latin typeface="Tahoma" pitchFamily="34" charset="0"/>
        </a:defRPr>
      </a:lvl4pPr>
      <a:lvl5pPr algn="l" defTabSz="447675" rtl="0" eaLnBrk="0" fontAlgn="base" hangingPunct="0">
        <a:spcBef>
          <a:spcPct val="0"/>
        </a:spcBef>
        <a:spcAft>
          <a:spcPct val="0"/>
        </a:spcAft>
        <a:buClr>
          <a:srgbClr val="000000"/>
        </a:buClr>
        <a:buSzPct val="100000"/>
        <a:buFont typeface="Times New Roman" panose="02020603050405020304" pitchFamily="18" charset="0"/>
        <a:defRPr sz="2000" b="1">
          <a:solidFill>
            <a:srgbClr val="FFFFFF"/>
          </a:solidFill>
          <a:latin typeface="Tahoma" pitchFamily="34" charset="0"/>
        </a:defRPr>
      </a:lvl5pPr>
      <a:lvl6pPr marL="2513818" indent="-228529" algn="l" defTabSz="449124" rtl="0" eaLnBrk="0" fontAlgn="base" hangingPunct="0">
        <a:spcBef>
          <a:spcPct val="0"/>
        </a:spcBef>
        <a:spcAft>
          <a:spcPct val="0"/>
        </a:spcAft>
        <a:buClr>
          <a:srgbClr val="000000"/>
        </a:buClr>
        <a:buSzPct val="100000"/>
        <a:buFont typeface="Times New Roman" pitchFamily="18" charset="0"/>
        <a:defRPr sz="2000" b="1">
          <a:solidFill>
            <a:srgbClr val="FFFFFF"/>
          </a:solidFill>
          <a:latin typeface="Tahoma" pitchFamily="34" charset="0"/>
        </a:defRPr>
      </a:lvl6pPr>
      <a:lvl7pPr marL="2970876" indent="-228529" algn="l" defTabSz="449124" rtl="0" eaLnBrk="0" fontAlgn="base" hangingPunct="0">
        <a:spcBef>
          <a:spcPct val="0"/>
        </a:spcBef>
        <a:spcAft>
          <a:spcPct val="0"/>
        </a:spcAft>
        <a:buClr>
          <a:srgbClr val="000000"/>
        </a:buClr>
        <a:buSzPct val="100000"/>
        <a:buFont typeface="Times New Roman" pitchFamily="18" charset="0"/>
        <a:defRPr sz="2000" b="1">
          <a:solidFill>
            <a:srgbClr val="FFFFFF"/>
          </a:solidFill>
          <a:latin typeface="Tahoma" pitchFamily="34" charset="0"/>
        </a:defRPr>
      </a:lvl7pPr>
      <a:lvl8pPr marL="3427934" indent="-228529" algn="l" defTabSz="449124" rtl="0" eaLnBrk="0" fontAlgn="base" hangingPunct="0">
        <a:spcBef>
          <a:spcPct val="0"/>
        </a:spcBef>
        <a:spcAft>
          <a:spcPct val="0"/>
        </a:spcAft>
        <a:buClr>
          <a:srgbClr val="000000"/>
        </a:buClr>
        <a:buSzPct val="100000"/>
        <a:buFont typeface="Times New Roman" pitchFamily="18" charset="0"/>
        <a:defRPr sz="2000" b="1">
          <a:solidFill>
            <a:srgbClr val="FFFFFF"/>
          </a:solidFill>
          <a:latin typeface="Tahoma" pitchFamily="34" charset="0"/>
        </a:defRPr>
      </a:lvl8pPr>
      <a:lvl9pPr marL="3884991" indent="-228529" algn="l" defTabSz="449124" rtl="0" eaLnBrk="0" fontAlgn="base" hangingPunct="0">
        <a:spcBef>
          <a:spcPct val="0"/>
        </a:spcBef>
        <a:spcAft>
          <a:spcPct val="0"/>
        </a:spcAft>
        <a:buClr>
          <a:srgbClr val="000000"/>
        </a:buClr>
        <a:buSzPct val="100000"/>
        <a:buFont typeface="Times New Roman" pitchFamily="18" charset="0"/>
        <a:defRPr sz="2000" b="1">
          <a:solidFill>
            <a:srgbClr val="FFFFFF"/>
          </a:solidFill>
          <a:latin typeface="Tahoma" pitchFamily="34" charset="0"/>
        </a:defRPr>
      </a:lvl9pPr>
    </p:titleStyle>
    <p:bodyStyle>
      <a:lvl1pPr marL="341313" indent="-341313" algn="l" defTabSz="447675" rtl="0" eaLnBrk="0" fontAlgn="base" hangingPunct="0">
        <a:spcBef>
          <a:spcPts val="800"/>
        </a:spcBef>
        <a:spcAft>
          <a:spcPct val="0"/>
        </a:spcAft>
        <a:buClr>
          <a:srgbClr val="000000"/>
        </a:buClr>
        <a:buSzPct val="100000"/>
        <a:buFont typeface="Times New Roman" panose="02020603050405020304" pitchFamily="18" charset="0"/>
        <a:defRPr sz="3200">
          <a:solidFill>
            <a:srgbClr val="000000"/>
          </a:solidFill>
          <a:latin typeface="+mn-lt"/>
          <a:ea typeface="+mn-ea"/>
          <a:cs typeface="+mn-cs"/>
        </a:defRPr>
      </a:lvl1pPr>
      <a:lvl2pPr marL="741363" indent="-284163" algn="l" defTabSz="447675" rtl="0" eaLnBrk="0" fontAlgn="base" hangingPunct="0">
        <a:spcBef>
          <a:spcPts val="700"/>
        </a:spcBef>
        <a:spcAft>
          <a:spcPct val="0"/>
        </a:spcAft>
        <a:buClr>
          <a:srgbClr val="000000"/>
        </a:buClr>
        <a:buSzPct val="100000"/>
        <a:buFont typeface="Times New Roman" panose="02020603050405020304" pitchFamily="18" charset="0"/>
        <a:defRPr sz="2800">
          <a:solidFill>
            <a:srgbClr val="000000"/>
          </a:solidFill>
          <a:latin typeface="+mn-lt"/>
        </a:defRPr>
      </a:lvl2pPr>
      <a:lvl3pPr marL="1141413" indent="-227013" algn="l" defTabSz="447675"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defRPr>
      </a:lvl3pPr>
      <a:lvl4pPr marL="1598613" indent="-227013" algn="l" defTabSz="447675"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defRPr>
      </a:lvl4pPr>
      <a:lvl5pPr marL="2055813" indent="-227013" algn="l" defTabSz="447675"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defRPr>
      </a:lvl5pPr>
      <a:lvl6pPr marL="2513818" indent="-228529" algn="l" defTabSz="449124"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mn-lt"/>
        </a:defRPr>
      </a:lvl6pPr>
      <a:lvl7pPr marL="2970876" indent="-228529" algn="l" defTabSz="449124"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mn-lt"/>
        </a:defRPr>
      </a:lvl7pPr>
      <a:lvl8pPr marL="3427934" indent="-228529" algn="l" defTabSz="449124"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mn-lt"/>
        </a:defRPr>
      </a:lvl8pPr>
      <a:lvl9pPr marL="3884991" indent="-228529" algn="l" defTabSz="449124"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mn-lt"/>
        </a:defRPr>
      </a:lvl9pPr>
    </p:bodyStyle>
    <p:otherStyle>
      <a:defPPr>
        <a:defRPr lang="it-IT"/>
      </a:defPPr>
      <a:lvl1pPr marL="0" algn="l" defTabSz="914116" rtl="0" eaLnBrk="1" latinLnBrk="0" hangingPunct="1">
        <a:defRPr sz="1800" kern="1200">
          <a:solidFill>
            <a:schemeClr val="tx1"/>
          </a:solidFill>
          <a:latin typeface="+mn-lt"/>
          <a:ea typeface="+mn-ea"/>
          <a:cs typeface="+mn-cs"/>
        </a:defRPr>
      </a:lvl1pPr>
      <a:lvl2pPr marL="457059" algn="l" defTabSz="914116" rtl="0" eaLnBrk="1" latinLnBrk="0" hangingPunct="1">
        <a:defRPr sz="1800" kern="1200">
          <a:solidFill>
            <a:schemeClr val="tx1"/>
          </a:solidFill>
          <a:latin typeface="+mn-lt"/>
          <a:ea typeface="+mn-ea"/>
          <a:cs typeface="+mn-cs"/>
        </a:defRPr>
      </a:lvl2pPr>
      <a:lvl3pPr marL="914116" algn="l" defTabSz="914116" rtl="0" eaLnBrk="1" latinLnBrk="0" hangingPunct="1">
        <a:defRPr sz="1800" kern="1200">
          <a:solidFill>
            <a:schemeClr val="tx1"/>
          </a:solidFill>
          <a:latin typeface="+mn-lt"/>
          <a:ea typeface="+mn-ea"/>
          <a:cs typeface="+mn-cs"/>
        </a:defRPr>
      </a:lvl3pPr>
      <a:lvl4pPr marL="1371174" algn="l" defTabSz="914116" rtl="0" eaLnBrk="1" latinLnBrk="0" hangingPunct="1">
        <a:defRPr sz="1800" kern="1200">
          <a:solidFill>
            <a:schemeClr val="tx1"/>
          </a:solidFill>
          <a:latin typeface="+mn-lt"/>
          <a:ea typeface="+mn-ea"/>
          <a:cs typeface="+mn-cs"/>
        </a:defRPr>
      </a:lvl4pPr>
      <a:lvl5pPr marL="1828231" algn="l" defTabSz="914116" rtl="0" eaLnBrk="1" latinLnBrk="0" hangingPunct="1">
        <a:defRPr sz="1800" kern="1200">
          <a:solidFill>
            <a:schemeClr val="tx1"/>
          </a:solidFill>
          <a:latin typeface="+mn-lt"/>
          <a:ea typeface="+mn-ea"/>
          <a:cs typeface="+mn-cs"/>
        </a:defRPr>
      </a:lvl5pPr>
      <a:lvl6pPr marL="2285289" algn="l" defTabSz="914116" rtl="0" eaLnBrk="1" latinLnBrk="0" hangingPunct="1">
        <a:defRPr sz="1800" kern="1200">
          <a:solidFill>
            <a:schemeClr val="tx1"/>
          </a:solidFill>
          <a:latin typeface="+mn-lt"/>
          <a:ea typeface="+mn-ea"/>
          <a:cs typeface="+mn-cs"/>
        </a:defRPr>
      </a:lvl6pPr>
      <a:lvl7pPr marL="2742346" algn="l" defTabSz="914116" rtl="0" eaLnBrk="1" latinLnBrk="0" hangingPunct="1">
        <a:defRPr sz="1800" kern="1200">
          <a:solidFill>
            <a:schemeClr val="tx1"/>
          </a:solidFill>
          <a:latin typeface="+mn-lt"/>
          <a:ea typeface="+mn-ea"/>
          <a:cs typeface="+mn-cs"/>
        </a:defRPr>
      </a:lvl7pPr>
      <a:lvl8pPr marL="3199404" algn="l" defTabSz="914116" rtl="0" eaLnBrk="1" latinLnBrk="0" hangingPunct="1">
        <a:defRPr sz="1800" kern="1200">
          <a:solidFill>
            <a:schemeClr val="tx1"/>
          </a:solidFill>
          <a:latin typeface="+mn-lt"/>
          <a:ea typeface="+mn-ea"/>
          <a:cs typeface="+mn-cs"/>
        </a:defRPr>
      </a:lvl8pPr>
      <a:lvl9pPr marL="3656462" algn="l" defTabSz="91411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hyperlink" Target="https://poloarchivistico.regione.emilia-romagna.it/"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87A9689A-844D-476E-B89B-1566ACDE6F39}"/>
              </a:ext>
            </a:extLst>
          </p:cNvPr>
          <p:cNvSpPr>
            <a:spLocks noGrp="1"/>
          </p:cNvSpPr>
          <p:nvPr>
            <p:ph type="ctrTitle"/>
          </p:nvPr>
        </p:nvSpPr>
        <p:spPr>
          <a:xfrm>
            <a:off x="685800" y="1700808"/>
            <a:ext cx="7772400" cy="2520280"/>
          </a:xfrm>
        </p:spPr>
        <p:txBody>
          <a:bodyPr/>
          <a:lstStyle/>
          <a:p>
            <a:pPr algn="ctr" eaLnBrk="1" hangingPunct="1">
              <a:lnSpc>
                <a:spcPct val="150000"/>
              </a:lnSpc>
              <a:spcBef>
                <a:spcPct val="0"/>
              </a:spcBef>
              <a:buClrTx/>
              <a:buFontTx/>
              <a:buNone/>
            </a:pPr>
            <a:r>
              <a:rPr lang="it-IT" sz="3200" dirty="0">
                <a:solidFill>
                  <a:schemeClr val="tx1"/>
                </a:solidFill>
              </a:rPr>
              <a:t>Il Manuale di conservazione del Titolare: possibili modelli tra norme e prassi</a:t>
            </a:r>
            <a:endParaRPr lang="it-IT" altLang="it-IT" b="1" dirty="0">
              <a:solidFill>
                <a:schemeClr val="tx1"/>
              </a:solidFill>
            </a:endParaRPr>
          </a:p>
        </p:txBody>
      </p:sp>
      <p:sp>
        <p:nvSpPr>
          <p:cNvPr id="5" name="Sottotitolo 4">
            <a:extLst>
              <a:ext uri="{FF2B5EF4-FFF2-40B4-BE49-F238E27FC236}">
                <a16:creationId xmlns:a16="http://schemas.microsoft.com/office/drawing/2014/main" id="{FA52F96D-1435-42A6-B7D2-7BAEF4C34BDA}"/>
              </a:ext>
            </a:extLst>
          </p:cNvPr>
          <p:cNvSpPr>
            <a:spLocks noGrp="1"/>
          </p:cNvSpPr>
          <p:nvPr>
            <p:ph type="subTitle" idx="1"/>
          </p:nvPr>
        </p:nvSpPr>
        <p:spPr>
          <a:xfrm>
            <a:off x="579120" y="4652010"/>
            <a:ext cx="8016240" cy="937230"/>
          </a:xfrm>
        </p:spPr>
        <p:txBody>
          <a:bodyPr/>
          <a:lstStyle/>
          <a:p>
            <a:r>
              <a:rPr lang="it-IT" dirty="0"/>
              <a:t>16 novembre 2022 					Gabriele Bezzi</a:t>
            </a:r>
          </a:p>
        </p:txBody>
      </p:sp>
    </p:spTree>
    <p:extLst>
      <p:ext uri="{BB962C8B-B14F-4D97-AF65-F5344CB8AC3E}">
        <p14:creationId xmlns:p14="http://schemas.microsoft.com/office/powerpoint/2010/main" val="2050160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1">
            <a:extLst>
              <a:ext uri="{FF2B5EF4-FFF2-40B4-BE49-F238E27FC236}">
                <a16:creationId xmlns:a16="http://schemas.microsoft.com/office/drawing/2014/main" id="{EA1C953B-C2B2-4F42-A03E-86F35F598F44}"/>
              </a:ext>
            </a:extLst>
          </p:cNvPr>
          <p:cNvSpPr>
            <a:spLocks noChangeArrowheads="1"/>
          </p:cNvSpPr>
          <p:nvPr/>
        </p:nvSpPr>
        <p:spPr bwMode="auto">
          <a:xfrm>
            <a:off x="457200" y="500063"/>
            <a:ext cx="8208963" cy="5127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1pPr>
            <a:lvl2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2pPr>
            <a:lvl3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3pPr>
            <a:lvl4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4pPr>
            <a:lvl5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9pPr>
          </a:lstStyle>
          <a:p>
            <a:pPr eaLnBrk="1" hangingPunct="1">
              <a:lnSpc>
                <a:spcPct val="101000"/>
              </a:lnSpc>
            </a:pPr>
            <a:r>
              <a:rPr lang="it-IT" altLang="it-IT" sz="2500" b="1">
                <a:solidFill>
                  <a:schemeClr val="bg1"/>
                </a:solidFill>
                <a:latin typeface="Times New Roman" panose="02020603050405020304" pitchFamily="18" charset="0"/>
              </a:rPr>
              <a:t>La formazione dei documenti</a:t>
            </a:r>
          </a:p>
        </p:txBody>
      </p:sp>
      <p:sp>
        <p:nvSpPr>
          <p:cNvPr id="26627" name="Rectangle 2">
            <a:extLst>
              <a:ext uri="{FF2B5EF4-FFF2-40B4-BE49-F238E27FC236}">
                <a16:creationId xmlns:a16="http://schemas.microsoft.com/office/drawing/2014/main" id="{0FA09935-955D-4DC5-B1F2-06B244B4BAF8}"/>
              </a:ext>
            </a:extLst>
          </p:cNvPr>
          <p:cNvSpPr>
            <a:spLocks noChangeArrowheads="1"/>
          </p:cNvSpPr>
          <p:nvPr/>
        </p:nvSpPr>
        <p:spPr bwMode="auto">
          <a:xfrm>
            <a:off x="471488" y="1988839"/>
            <a:ext cx="8177212" cy="430242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lnSpc>
                <a:spcPct val="93000"/>
              </a:lnSpc>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1pPr>
            <a:lvl2pPr>
              <a:lnSpc>
                <a:spcPct val="93000"/>
              </a:lnSpc>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2pPr>
            <a:lvl3pPr>
              <a:lnSpc>
                <a:spcPct val="93000"/>
              </a:lnSpc>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3pPr>
            <a:lvl4pPr>
              <a:lnSpc>
                <a:spcPct val="93000"/>
              </a:lnSpc>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4pPr>
            <a:lvl5pPr>
              <a:lnSpc>
                <a:spcPct val="93000"/>
              </a:lnSpc>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9pPr>
          </a:lstStyle>
          <a:p>
            <a:pPr algn="just" eaLnBrk="1" hangingPunct="1">
              <a:lnSpc>
                <a:spcPct val="101000"/>
              </a:lnSpc>
              <a:spcBef>
                <a:spcPts val="800"/>
              </a:spcBef>
            </a:pPr>
            <a:r>
              <a:rPr lang="it-IT" altLang="it-IT" sz="2500" dirty="0">
                <a:solidFill>
                  <a:srgbClr val="000000"/>
                </a:solidFill>
                <a:latin typeface="Times New Roman" panose="02020603050405020304" pitchFamily="18" charset="0"/>
              </a:rPr>
              <a:t>Il CAD rende il diritto soggettivo dell'utente all'utilizzo delle nuove tecnologie pieno, immediatamente esigibile ed azionabile davanti al giudice amministrativo. Pertanto ogni cittadino può presentare istanze e dichiarazioni in modalità telematica, mentre </a:t>
            </a:r>
            <a:r>
              <a:rPr lang="it-IT" altLang="it-IT" sz="2500" b="1" dirty="0">
                <a:solidFill>
                  <a:srgbClr val="000000"/>
                </a:solidFill>
                <a:latin typeface="Times New Roman" panose="02020603050405020304" pitchFamily="18" charset="0"/>
              </a:rPr>
              <a:t>le pubbliche amministrazioni</a:t>
            </a:r>
            <a:r>
              <a:rPr lang="it-IT" altLang="it-IT" sz="2500" dirty="0">
                <a:solidFill>
                  <a:srgbClr val="000000"/>
                </a:solidFill>
                <a:latin typeface="Times New Roman" panose="02020603050405020304" pitchFamily="18" charset="0"/>
              </a:rPr>
              <a:t>, comprese quelle locali hanno </a:t>
            </a:r>
            <a:r>
              <a:rPr lang="it-IT" altLang="it-IT" sz="2500" b="1" dirty="0">
                <a:solidFill>
                  <a:srgbClr val="000000"/>
                </a:solidFill>
                <a:latin typeface="Times New Roman" panose="02020603050405020304" pitchFamily="18" charset="0"/>
              </a:rPr>
              <a:t>l'obbligo di formare gli originali dei documenti amministrativi con mezzi informatici secondo le disposizioni del CAD e delle Linee Guida. </a:t>
            </a:r>
            <a:r>
              <a:rPr lang="it-IT" altLang="it-IT" sz="2500" i="1" dirty="0">
                <a:solidFill>
                  <a:srgbClr val="000000"/>
                </a:solidFill>
                <a:latin typeface="Times New Roman" panose="02020603050405020304" pitchFamily="18" charset="0"/>
              </a:rPr>
              <a:t>(art. 40 del CAD)</a:t>
            </a:r>
          </a:p>
        </p:txBody>
      </p:sp>
    </p:spTree>
    <p:extLst>
      <p:ext uri="{BB962C8B-B14F-4D97-AF65-F5344CB8AC3E}">
        <p14:creationId xmlns:p14="http://schemas.microsoft.com/office/powerpoint/2010/main" val="153977718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1">
            <a:extLst>
              <a:ext uri="{FF2B5EF4-FFF2-40B4-BE49-F238E27FC236}">
                <a16:creationId xmlns:a16="http://schemas.microsoft.com/office/drawing/2014/main" id="{57EC4C28-F6D9-49DD-B0AF-0AE946A91B5B}"/>
              </a:ext>
            </a:extLst>
          </p:cNvPr>
          <p:cNvSpPr>
            <a:spLocks noChangeArrowheads="1"/>
          </p:cNvSpPr>
          <p:nvPr/>
        </p:nvSpPr>
        <p:spPr bwMode="auto">
          <a:xfrm>
            <a:off x="744538" y="1719263"/>
            <a:ext cx="7626350" cy="4283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2900" indent="-339725">
              <a:lnSpc>
                <a:spcPct val="93000"/>
              </a:lnSpc>
              <a:buClr>
                <a:srgbClr val="000000"/>
              </a:buClr>
              <a:buSzPct val="100000"/>
              <a:buFont typeface="Times New Roman" panose="02020603050405020304" pitchFamily="18" charset="0"/>
              <a:tabLst>
                <a:tab pos="685800" algn="l"/>
                <a:tab pos="790575" algn="l"/>
                <a:tab pos="1236663" algn="l"/>
                <a:tab pos="1685925" algn="l"/>
                <a:tab pos="2132013" algn="l"/>
                <a:tab pos="2581275" algn="l"/>
                <a:tab pos="3027363" algn="l"/>
                <a:tab pos="3476625" algn="l"/>
                <a:tab pos="3922713" algn="l"/>
                <a:tab pos="4371975" algn="l"/>
                <a:tab pos="4818063" algn="l"/>
                <a:tab pos="5267325" algn="l"/>
                <a:tab pos="5715000" algn="l"/>
                <a:tab pos="6161088" algn="l"/>
                <a:tab pos="6610350" algn="l"/>
                <a:tab pos="7056438" algn="l"/>
                <a:tab pos="7505700" algn="l"/>
                <a:tab pos="7951788" algn="l"/>
                <a:tab pos="8401050" algn="l"/>
                <a:tab pos="8847138" algn="l"/>
                <a:tab pos="9296400" algn="l"/>
              </a:tabLst>
              <a:defRPr>
                <a:solidFill>
                  <a:schemeClr val="tx1"/>
                </a:solidFill>
                <a:latin typeface="Arial" panose="020B0604020202020204" pitchFamily="34" charset="0"/>
                <a:ea typeface="SimSun" panose="02010600030101010101" pitchFamily="2" charset="-122"/>
              </a:defRPr>
            </a:lvl1pPr>
            <a:lvl2pPr>
              <a:lnSpc>
                <a:spcPct val="93000"/>
              </a:lnSpc>
              <a:buClr>
                <a:srgbClr val="000000"/>
              </a:buClr>
              <a:buSzPct val="100000"/>
              <a:buFont typeface="Times New Roman" panose="02020603050405020304" pitchFamily="18" charset="0"/>
              <a:tabLst>
                <a:tab pos="685800" algn="l"/>
                <a:tab pos="790575" algn="l"/>
                <a:tab pos="1236663" algn="l"/>
                <a:tab pos="1685925" algn="l"/>
                <a:tab pos="2132013" algn="l"/>
                <a:tab pos="2581275" algn="l"/>
                <a:tab pos="3027363" algn="l"/>
                <a:tab pos="3476625" algn="l"/>
                <a:tab pos="3922713" algn="l"/>
                <a:tab pos="4371975" algn="l"/>
                <a:tab pos="4818063" algn="l"/>
                <a:tab pos="5267325" algn="l"/>
                <a:tab pos="5715000" algn="l"/>
                <a:tab pos="6161088" algn="l"/>
                <a:tab pos="6610350" algn="l"/>
                <a:tab pos="7056438" algn="l"/>
                <a:tab pos="7505700" algn="l"/>
                <a:tab pos="7951788" algn="l"/>
                <a:tab pos="8401050" algn="l"/>
                <a:tab pos="8847138" algn="l"/>
                <a:tab pos="9296400" algn="l"/>
              </a:tabLst>
              <a:defRPr>
                <a:solidFill>
                  <a:schemeClr val="tx1"/>
                </a:solidFill>
                <a:latin typeface="Arial" panose="020B0604020202020204" pitchFamily="34" charset="0"/>
                <a:ea typeface="SimSun" panose="02010600030101010101" pitchFamily="2" charset="-122"/>
              </a:defRPr>
            </a:lvl2pPr>
            <a:lvl3pPr>
              <a:lnSpc>
                <a:spcPct val="93000"/>
              </a:lnSpc>
              <a:buClr>
                <a:srgbClr val="000000"/>
              </a:buClr>
              <a:buSzPct val="100000"/>
              <a:buFont typeface="Times New Roman" panose="02020603050405020304" pitchFamily="18" charset="0"/>
              <a:tabLst>
                <a:tab pos="685800" algn="l"/>
                <a:tab pos="790575" algn="l"/>
                <a:tab pos="1236663" algn="l"/>
                <a:tab pos="1685925" algn="l"/>
                <a:tab pos="2132013" algn="l"/>
                <a:tab pos="2581275" algn="l"/>
                <a:tab pos="3027363" algn="l"/>
                <a:tab pos="3476625" algn="l"/>
                <a:tab pos="3922713" algn="l"/>
                <a:tab pos="4371975" algn="l"/>
                <a:tab pos="4818063" algn="l"/>
                <a:tab pos="5267325" algn="l"/>
                <a:tab pos="5715000" algn="l"/>
                <a:tab pos="6161088" algn="l"/>
                <a:tab pos="6610350" algn="l"/>
                <a:tab pos="7056438" algn="l"/>
                <a:tab pos="7505700" algn="l"/>
                <a:tab pos="7951788" algn="l"/>
                <a:tab pos="8401050" algn="l"/>
                <a:tab pos="8847138" algn="l"/>
                <a:tab pos="9296400" algn="l"/>
              </a:tabLst>
              <a:defRPr>
                <a:solidFill>
                  <a:schemeClr val="tx1"/>
                </a:solidFill>
                <a:latin typeface="Arial" panose="020B0604020202020204" pitchFamily="34" charset="0"/>
                <a:ea typeface="SimSun" panose="02010600030101010101" pitchFamily="2" charset="-122"/>
              </a:defRPr>
            </a:lvl3pPr>
            <a:lvl4pPr>
              <a:lnSpc>
                <a:spcPct val="93000"/>
              </a:lnSpc>
              <a:buClr>
                <a:srgbClr val="000000"/>
              </a:buClr>
              <a:buSzPct val="100000"/>
              <a:buFont typeface="Times New Roman" panose="02020603050405020304" pitchFamily="18" charset="0"/>
              <a:tabLst>
                <a:tab pos="685800" algn="l"/>
                <a:tab pos="790575" algn="l"/>
                <a:tab pos="1236663" algn="l"/>
                <a:tab pos="1685925" algn="l"/>
                <a:tab pos="2132013" algn="l"/>
                <a:tab pos="2581275" algn="l"/>
                <a:tab pos="3027363" algn="l"/>
                <a:tab pos="3476625" algn="l"/>
                <a:tab pos="3922713" algn="l"/>
                <a:tab pos="4371975" algn="l"/>
                <a:tab pos="4818063" algn="l"/>
                <a:tab pos="5267325" algn="l"/>
                <a:tab pos="5715000" algn="l"/>
                <a:tab pos="6161088" algn="l"/>
                <a:tab pos="6610350" algn="l"/>
                <a:tab pos="7056438" algn="l"/>
                <a:tab pos="7505700" algn="l"/>
                <a:tab pos="7951788" algn="l"/>
                <a:tab pos="8401050" algn="l"/>
                <a:tab pos="8847138" algn="l"/>
                <a:tab pos="9296400" algn="l"/>
              </a:tabLst>
              <a:defRPr>
                <a:solidFill>
                  <a:schemeClr val="tx1"/>
                </a:solidFill>
                <a:latin typeface="Arial" panose="020B0604020202020204" pitchFamily="34" charset="0"/>
                <a:ea typeface="SimSun" panose="02010600030101010101" pitchFamily="2" charset="-122"/>
              </a:defRPr>
            </a:lvl4pPr>
            <a:lvl5pPr>
              <a:lnSpc>
                <a:spcPct val="93000"/>
              </a:lnSpc>
              <a:buClr>
                <a:srgbClr val="000000"/>
              </a:buClr>
              <a:buSzPct val="100000"/>
              <a:buFont typeface="Times New Roman" panose="02020603050405020304" pitchFamily="18" charset="0"/>
              <a:tabLst>
                <a:tab pos="685800" algn="l"/>
                <a:tab pos="790575" algn="l"/>
                <a:tab pos="1236663" algn="l"/>
                <a:tab pos="1685925" algn="l"/>
                <a:tab pos="2132013" algn="l"/>
                <a:tab pos="2581275" algn="l"/>
                <a:tab pos="3027363" algn="l"/>
                <a:tab pos="3476625" algn="l"/>
                <a:tab pos="3922713" algn="l"/>
                <a:tab pos="4371975" algn="l"/>
                <a:tab pos="4818063" algn="l"/>
                <a:tab pos="5267325" algn="l"/>
                <a:tab pos="5715000" algn="l"/>
                <a:tab pos="6161088" algn="l"/>
                <a:tab pos="6610350" algn="l"/>
                <a:tab pos="7056438" algn="l"/>
                <a:tab pos="7505700" algn="l"/>
                <a:tab pos="7951788" algn="l"/>
                <a:tab pos="8401050" algn="l"/>
                <a:tab pos="8847138" algn="l"/>
                <a:tab pos="9296400" algn="l"/>
              </a:tabLst>
              <a:defRPr>
                <a:solidFill>
                  <a:schemeClr val="tx1"/>
                </a:solidFill>
                <a:latin typeface="Arial" panose="020B0604020202020204" pitchFamily="34" charset="0"/>
                <a:ea typeface="SimSun" panose="02010600030101010101"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685800" algn="l"/>
                <a:tab pos="790575" algn="l"/>
                <a:tab pos="1236663" algn="l"/>
                <a:tab pos="1685925" algn="l"/>
                <a:tab pos="2132013" algn="l"/>
                <a:tab pos="2581275" algn="l"/>
                <a:tab pos="3027363" algn="l"/>
                <a:tab pos="3476625" algn="l"/>
                <a:tab pos="3922713" algn="l"/>
                <a:tab pos="4371975" algn="l"/>
                <a:tab pos="4818063" algn="l"/>
                <a:tab pos="5267325" algn="l"/>
                <a:tab pos="5715000" algn="l"/>
                <a:tab pos="6161088" algn="l"/>
                <a:tab pos="6610350" algn="l"/>
                <a:tab pos="7056438" algn="l"/>
                <a:tab pos="7505700" algn="l"/>
                <a:tab pos="7951788" algn="l"/>
                <a:tab pos="8401050" algn="l"/>
                <a:tab pos="8847138" algn="l"/>
                <a:tab pos="9296400" algn="l"/>
              </a:tabLst>
              <a:defRPr>
                <a:solidFill>
                  <a:schemeClr val="tx1"/>
                </a:solidFill>
                <a:latin typeface="Arial" panose="020B0604020202020204" pitchFamily="34" charset="0"/>
                <a:ea typeface="SimSun" panose="02010600030101010101"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685800" algn="l"/>
                <a:tab pos="790575" algn="l"/>
                <a:tab pos="1236663" algn="l"/>
                <a:tab pos="1685925" algn="l"/>
                <a:tab pos="2132013" algn="l"/>
                <a:tab pos="2581275" algn="l"/>
                <a:tab pos="3027363" algn="l"/>
                <a:tab pos="3476625" algn="l"/>
                <a:tab pos="3922713" algn="l"/>
                <a:tab pos="4371975" algn="l"/>
                <a:tab pos="4818063" algn="l"/>
                <a:tab pos="5267325" algn="l"/>
                <a:tab pos="5715000" algn="l"/>
                <a:tab pos="6161088" algn="l"/>
                <a:tab pos="6610350" algn="l"/>
                <a:tab pos="7056438" algn="l"/>
                <a:tab pos="7505700" algn="l"/>
                <a:tab pos="7951788" algn="l"/>
                <a:tab pos="8401050" algn="l"/>
                <a:tab pos="8847138" algn="l"/>
                <a:tab pos="9296400" algn="l"/>
              </a:tabLst>
              <a:defRPr>
                <a:solidFill>
                  <a:schemeClr val="tx1"/>
                </a:solidFill>
                <a:latin typeface="Arial" panose="020B0604020202020204" pitchFamily="34" charset="0"/>
                <a:ea typeface="SimSun" panose="02010600030101010101"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685800" algn="l"/>
                <a:tab pos="790575" algn="l"/>
                <a:tab pos="1236663" algn="l"/>
                <a:tab pos="1685925" algn="l"/>
                <a:tab pos="2132013" algn="l"/>
                <a:tab pos="2581275" algn="l"/>
                <a:tab pos="3027363" algn="l"/>
                <a:tab pos="3476625" algn="l"/>
                <a:tab pos="3922713" algn="l"/>
                <a:tab pos="4371975" algn="l"/>
                <a:tab pos="4818063" algn="l"/>
                <a:tab pos="5267325" algn="l"/>
                <a:tab pos="5715000" algn="l"/>
                <a:tab pos="6161088" algn="l"/>
                <a:tab pos="6610350" algn="l"/>
                <a:tab pos="7056438" algn="l"/>
                <a:tab pos="7505700" algn="l"/>
                <a:tab pos="7951788" algn="l"/>
                <a:tab pos="8401050" algn="l"/>
                <a:tab pos="8847138" algn="l"/>
                <a:tab pos="9296400" algn="l"/>
              </a:tabLst>
              <a:defRPr>
                <a:solidFill>
                  <a:schemeClr val="tx1"/>
                </a:solidFill>
                <a:latin typeface="Arial" panose="020B0604020202020204" pitchFamily="34" charset="0"/>
                <a:ea typeface="SimSun" panose="02010600030101010101"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685800" algn="l"/>
                <a:tab pos="790575" algn="l"/>
                <a:tab pos="1236663" algn="l"/>
                <a:tab pos="1685925" algn="l"/>
                <a:tab pos="2132013" algn="l"/>
                <a:tab pos="2581275" algn="l"/>
                <a:tab pos="3027363" algn="l"/>
                <a:tab pos="3476625" algn="l"/>
                <a:tab pos="3922713" algn="l"/>
                <a:tab pos="4371975" algn="l"/>
                <a:tab pos="4818063" algn="l"/>
                <a:tab pos="5267325" algn="l"/>
                <a:tab pos="5715000" algn="l"/>
                <a:tab pos="6161088" algn="l"/>
                <a:tab pos="6610350" algn="l"/>
                <a:tab pos="7056438" algn="l"/>
                <a:tab pos="7505700" algn="l"/>
                <a:tab pos="7951788" algn="l"/>
                <a:tab pos="8401050" algn="l"/>
                <a:tab pos="8847138" algn="l"/>
                <a:tab pos="9296400" algn="l"/>
              </a:tabLst>
              <a:defRPr>
                <a:solidFill>
                  <a:schemeClr val="tx1"/>
                </a:solidFill>
                <a:latin typeface="Arial" panose="020B0604020202020204" pitchFamily="34" charset="0"/>
                <a:ea typeface="SimSun" panose="02010600030101010101" pitchFamily="2" charset="-122"/>
              </a:defRPr>
            </a:lvl9pPr>
          </a:lstStyle>
          <a:p>
            <a:pPr algn="just" eaLnBrk="1">
              <a:lnSpc>
                <a:spcPct val="120000"/>
              </a:lnSpc>
              <a:spcBef>
                <a:spcPts val="275"/>
              </a:spcBef>
              <a:buClr>
                <a:srgbClr val="FFCC66"/>
              </a:buClr>
              <a:buSzPct val="110000"/>
              <a:buFont typeface="Webdings" panose="05030102010509060703" pitchFamily="18" charset="2"/>
              <a:buChar char="4"/>
            </a:pPr>
            <a:r>
              <a:rPr lang="it-IT" altLang="it-IT" sz="2000" dirty="0">
                <a:solidFill>
                  <a:srgbClr val="000000"/>
                </a:solidFill>
                <a:latin typeface="Calibri" panose="020F0502020204030204" pitchFamily="34" charset="0"/>
              </a:rPr>
              <a:t>Gli obblighi di conservazione e di esibizione si intendono soddisfatti a tutti gli effetti di legge a mezzo di documenti informatici…</a:t>
            </a:r>
          </a:p>
          <a:p>
            <a:pPr algn="just" eaLnBrk="1">
              <a:lnSpc>
                <a:spcPct val="120000"/>
              </a:lnSpc>
              <a:spcBef>
                <a:spcPts val="275"/>
              </a:spcBef>
              <a:buClr>
                <a:srgbClr val="FFCC66"/>
              </a:buClr>
              <a:buSzPct val="110000"/>
              <a:buFont typeface="Webdings" panose="05030102010509060703" pitchFamily="18" charset="2"/>
              <a:buChar char="4"/>
            </a:pPr>
            <a:r>
              <a:rPr lang="it-IT" altLang="it-IT" sz="2000" b="1" dirty="0">
                <a:solidFill>
                  <a:srgbClr val="000000"/>
                </a:solidFill>
                <a:latin typeface="Calibri" panose="020F0502020204030204" pitchFamily="34" charset="0"/>
              </a:rPr>
              <a:t>I documenti informatici</a:t>
            </a:r>
            <a:r>
              <a:rPr lang="it-IT" altLang="it-IT" sz="2000" dirty="0">
                <a:solidFill>
                  <a:srgbClr val="000000"/>
                </a:solidFill>
                <a:latin typeface="Calibri" panose="020F0502020204030204" pitchFamily="34" charset="0"/>
              </a:rPr>
              <a:t>, </a:t>
            </a:r>
            <a:r>
              <a:rPr lang="it-IT" altLang="it-IT" sz="2000" b="1" dirty="0">
                <a:solidFill>
                  <a:srgbClr val="000000"/>
                </a:solidFill>
                <a:latin typeface="Calibri" panose="020F0502020204030204" pitchFamily="34" charset="0"/>
              </a:rPr>
              <a:t>di cui è prescritta la conservazione per legge o regolamento,</a:t>
            </a:r>
            <a:r>
              <a:rPr lang="it-IT" altLang="it-IT" sz="2000" dirty="0">
                <a:solidFill>
                  <a:srgbClr val="000000"/>
                </a:solidFill>
                <a:latin typeface="Calibri" panose="020F0502020204030204" pitchFamily="34" charset="0"/>
              </a:rPr>
              <a:t> possono essere archiviati anche con modalità cartacee e </a:t>
            </a:r>
            <a:r>
              <a:rPr lang="it-IT" altLang="it-IT" sz="2000" b="1" dirty="0">
                <a:solidFill>
                  <a:srgbClr val="000000"/>
                </a:solidFill>
                <a:latin typeface="Calibri" panose="020F0502020204030204" pitchFamily="34" charset="0"/>
              </a:rPr>
              <a:t>sono conservati in modo permanente con modalità digitali</a:t>
            </a:r>
            <a:r>
              <a:rPr lang="it-IT" altLang="it-IT" sz="2000" dirty="0">
                <a:solidFill>
                  <a:srgbClr val="000000"/>
                </a:solidFill>
                <a:latin typeface="Calibri" panose="020F0502020204030204" pitchFamily="34" charset="0"/>
              </a:rPr>
              <a:t> nel rispetto delle Linee guida</a:t>
            </a:r>
          </a:p>
          <a:p>
            <a:pPr algn="just" eaLnBrk="1">
              <a:lnSpc>
                <a:spcPct val="120000"/>
              </a:lnSpc>
              <a:spcBef>
                <a:spcPts val="275"/>
              </a:spcBef>
              <a:buClr>
                <a:srgbClr val="FFCC66"/>
              </a:buClr>
              <a:buSzPct val="110000"/>
              <a:buFont typeface="Webdings" panose="05030102010509060703" pitchFamily="18" charset="2"/>
              <a:buChar char="4"/>
            </a:pPr>
            <a:r>
              <a:rPr lang="it-IT" altLang="it-IT" sz="2000" dirty="0">
                <a:solidFill>
                  <a:srgbClr val="000000"/>
                </a:solidFill>
                <a:latin typeface="Calibri" panose="020F0502020204030204" pitchFamily="34" charset="0"/>
              </a:rPr>
              <a:t>Sono fatti salvi i poteri di controllo del Ministero per i beni e le attività culturali (ora MiC) sugli archivi delle pubbliche amministrazioni	 ai sensi delle disposizioni del </a:t>
            </a:r>
            <a:r>
              <a:rPr lang="it-IT" altLang="it-IT" sz="2000" dirty="0" err="1">
                <a:solidFill>
                  <a:srgbClr val="000000"/>
                </a:solidFill>
                <a:latin typeface="Calibri" panose="020F0502020204030204" pitchFamily="34" charset="0"/>
              </a:rPr>
              <a:t>D.Lgs.</a:t>
            </a:r>
            <a:r>
              <a:rPr lang="it-IT" altLang="it-IT" sz="2000" dirty="0">
                <a:solidFill>
                  <a:srgbClr val="000000"/>
                </a:solidFill>
                <a:latin typeface="Calibri" panose="020F0502020204030204" pitchFamily="34" charset="0"/>
              </a:rPr>
              <a:t> 42/2004</a:t>
            </a:r>
            <a:r>
              <a:rPr lang="it-IT" altLang="it-IT" sz="2400" dirty="0">
                <a:solidFill>
                  <a:srgbClr val="000000"/>
                </a:solidFill>
                <a:latin typeface="Calibri" panose="020F0502020204030204" pitchFamily="34" charset="0"/>
              </a:rPr>
              <a:t>	</a:t>
            </a:r>
          </a:p>
          <a:p>
            <a:pPr eaLnBrk="1">
              <a:lnSpc>
                <a:spcPct val="101000"/>
              </a:lnSpc>
              <a:spcBef>
                <a:spcPts val="800"/>
              </a:spcBef>
              <a:buClrTx/>
              <a:buSzTx/>
              <a:buFontTx/>
              <a:buNone/>
            </a:pPr>
            <a:r>
              <a:rPr lang="it-IT" altLang="it-IT" dirty="0">
                <a:solidFill>
                  <a:srgbClr val="000066"/>
                </a:solidFill>
              </a:rPr>
              <a:t>										</a:t>
            </a:r>
            <a:r>
              <a:rPr lang="it-IT" altLang="it-IT" dirty="0">
                <a:solidFill>
                  <a:srgbClr val="000000"/>
                </a:solidFill>
              </a:rPr>
              <a:t>(art. 43 </a:t>
            </a:r>
            <a:r>
              <a:rPr lang="it-IT" altLang="it-IT" dirty="0" err="1">
                <a:solidFill>
                  <a:srgbClr val="000000"/>
                </a:solidFill>
              </a:rPr>
              <a:t>D.Lgs.</a:t>
            </a:r>
            <a:r>
              <a:rPr lang="it-IT" altLang="it-IT" dirty="0">
                <a:solidFill>
                  <a:srgbClr val="000000"/>
                </a:solidFill>
              </a:rPr>
              <a:t> 82/2005 CAD)</a:t>
            </a:r>
          </a:p>
          <a:p>
            <a:pPr eaLnBrk="1">
              <a:lnSpc>
                <a:spcPct val="101000"/>
              </a:lnSpc>
              <a:spcBef>
                <a:spcPts val="800"/>
              </a:spcBef>
              <a:buClrTx/>
              <a:buSzTx/>
              <a:buFontTx/>
              <a:buNone/>
            </a:pPr>
            <a:endParaRPr lang="it-IT" altLang="it-IT" dirty="0">
              <a:solidFill>
                <a:srgbClr val="000000"/>
              </a:solidFill>
            </a:endParaRPr>
          </a:p>
        </p:txBody>
      </p:sp>
      <p:sp>
        <p:nvSpPr>
          <p:cNvPr id="39939" name="Rectangle 2">
            <a:extLst>
              <a:ext uri="{FF2B5EF4-FFF2-40B4-BE49-F238E27FC236}">
                <a16:creationId xmlns:a16="http://schemas.microsoft.com/office/drawing/2014/main" id="{12B7248C-4B50-44D8-A7E5-C5501C8A6B6E}"/>
              </a:ext>
            </a:extLst>
          </p:cNvPr>
          <p:cNvSpPr>
            <a:spLocks noChangeArrowheads="1"/>
          </p:cNvSpPr>
          <p:nvPr/>
        </p:nvSpPr>
        <p:spPr bwMode="auto">
          <a:xfrm>
            <a:off x="720725" y="404813"/>
            <a:ext cx="7637463" cy="6016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1pPr>
            <a:lvl2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2pPr>
            <a:lvl3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3pPr>
            <a:lvl4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4pPr>
            <a:lvl5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9pPr>
          </a:lstStyle>
          <a:p>
            <a:pPr algn="ctr" eaLnBrk="1">
              <a:lnSpc>
                <a:spcPct val="118000"/>
              </a:lnSpc>
            </a:pPr>
            <a:r>
              <a:rPr lang="it-IT" altLang="it-IT" sz="2800" b="1" dirty="0">
                <a:solidFill>
                  <a:schemeClr val="bg1"/>
                </a:solidFill>
                <a:latin typeface="Calibri" panose="020F0502020204030204" pitchFamily="34" charset="0"/>
              </a:rPr>
              <a:t>Conservazione dei documenti </a:t>
            </a:r>
          </a:p>
        </p:txBody>
      </p:sp>
    </p:spTree>
    <p:extLst>
      <p:ext uri="{BB962C8B-B14F-4D97-AF65-F5344CB8AC3E}">
        <p14:creationId xmlns:p14="http://schemas.microsoft.com/office/powerpoint/2010/main" val="2469153227"/>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1">
            <a:extLst>
              <a:ext uri="{FF2B5EF4-FFF2-40B4-BE49-F238E27FC236}">
                <a16:creationId xmlns:a16="http://schemas.microsoft.com/office/drawing/2014/main" id="{13B7E492-B5F7-4E39-BA61-8D4DD2AE3D5C}"/>
              </a:ext>
            </a:extLst>
          </p:cNvPr>
          <p:cNvSpPr>
            <a:spLocks noChangeArrowheads="1"/>
          </p:cNvSpPr>
          <p:nvPr/>
        </p:nvSpPr>
        <p:spPr bwMode="auto">
          <a:xfrm>
            <a:off x="411163" y="476250"/>
            <a:ext cx="8229600" cy="8461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1pPr>
            <a:lvl2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2pPr>
            <a:lvl3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3pPr>
            <a:lvl4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4pPr>
            <a:lvl5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9pPr>
          </a:lstStyle>
          <a:p>
            <a:pPr eaLnBrk="1" hangingPunct="1">
              <a:lnSpc>
                <a:spcPct val="118000"/>
              </a:lnSpc>
            </a:pPr>
            <a:r>
              <a:rPr lang="it-IT" altLang="it-IT" sz="2800" b="1" dirty="0">
                <a:solidFill>
                  <a:schemeClr val="bg1"/>
                </a:solidFill>
                <a:latin typeface="Times New Roman" panose="02020603050405020304" pitchFamily="18" charset="0"/>
              </a:rPr>
              <a:t>Obblighi di conservazione</a:t>
            </a:r>
          </a:p>
        </p:txBody>
      </p:sp>
      <p:sp>
        <p:nvSpPr>
          <p:cNvPr id="43011" name="Rectangle 2">
            <a:extLst>
              <a:ext uri="{FF2B5EF4-FFF2-40B4-BE49-F238E27FC236}">
                <a16:creationId xmlns:a16="http://schemas.microsoft.com/office/drawing/2014/main" id="{130DF94B-DE28-42A4-B1E9-2DE101E40639}"/>
              </a:ext>
            </a:extLst>
          </p:cNvPr>
          <p:cNvSpPr>
            <a:spLocks noChangeArrowheads="1"/>
          </p:cNvSpPr>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lnSpc>
                <a:spcPct val="93000"/>
              </a:lnSpc>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1pPr>
            <a:lvl2pPr>
              <a:lnSpc>
                <a:spcPct val="93000"/>
              </a:lnSpc>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2pPr>
            <a:lvl3pPr>
              <a:lnSpc>
                <a:spcPct val="93000"/>
              </a:lnSpc>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3pPr>
            <a:lvl4pPr>
              <a:lnSpc>
                <a:spcPct val="93000"/>
              </a:lnSpc>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4pPr>
            <a:lvl5pPr>
              <a:lnSpc>
                <a:spcPct val="93000"/>
              </a:lnSpc>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9pPr>
          </a:lstStyle>
          <a:p>
            <a:pPr marL="457200" indent="-457200" eaLnBrk="1" hangingPunct="1">
              <a:lnSpc>
                <a:spcPct val="101000"/>
              </a:lnSpc>
              <a:spcBef>
                <a:spcPts val="800"/>
              </a:spcBef>
              <a:buFont typeface="Arial" panose="020B0604020202020204" pitchFamily="34" charset="0"/>
              <a:buChar char="•"/>
            </a:pPr>
            <a:r>
              <a:rPr lang="it-IT" altLang="it-IT" sz="3200" dirty="0">
                <a:solidFill>
                  <a:srgbClr val="000000"/>
                </a:solidFill>
                <a:latin typeface="Times New Roman" panose="02020603050405020304" pitchFamily="18" charset="0"/>
              </a:rPr>
              <a:t> </a:t>
            </a:r>
            <a:r>
              <a:rPr lang="it-IT" altLang="it-IT" sz="2000" dirty="0" err="1">
                <a:solidFill>
                  <a:srgbClr val="000000"/>
                </a:solidFill>
                <a:latin typeface="Tahoma" panose="020B0604030504040204" pitchFamily="34" charset="0"/>
                <a:ea typeface="Tahoma" panose="020B0604030504040204" pitchFamily="34" charset="0"/>
                <a:cs typeface="Tahoma" panose="020B0604030504040204" pitchFamily="34" charset="0"/>
              </a:rPr>
              <a:t>ll</a:t>
            </a:r>
            <a:r>
              <a:rPr lang="it-IT" altLang="it-IT" sz="2000" dirty="0">
                <a:solidFill>
                  <a:srgbClr val="000000"/>
                </a:solidFill>
                <a:latin typeface="Tahoma" panose="020B0604030504040204" pitchFamily="34" charset="0"/>
                <a:ea typeface="Tahoma" panose="020B0604030504040204" pitchFamily="34" charset="0"/>
                <a:cs typeface="Tahoma" panose="020B0604030504040204" pitchFamily="34" charset="0"/>
              </a:rPr>
              <a:t> codice dei Beni Culturali considera “</a:t>
            </a:r>
            <a:r>
              <a:rPr lang="it-IT" altLang="it-IT" sz="2000" b="1" dirty="0">
                <a:solidFill>
                  <a:srgbClr val="000000"/>
                </a:solidFill>
                <a:latin typeface="Tahoma" panose="020B0604030504040204" pitchFamily="34" charset="0"/>
                <a:ea typeface="Tahoma" panose="020B0604030504040204" pitchFamily="34" charset="0"/>
                <a:cs typeface="Tahoma" panose="020B0604030504040204" pitchFamily="34" charset="0"/>
              </a:rPr>
              <a:t>gli archivi e i singoli documenti</a:t>
            </a:r>
            <a:r>
              <a:rPr lang="it-IT" altLang="it-IT" sz="2000" dirty="0">
                <a:solidFill>
                  <a:srgbClr val="000000"/>
                </a:solidFill>
                <a:latin typeface="Tahoma" panose="020B0604030504040204" pitchFamily="34" charset="0"/>
                <a:ea typeface="Tahoma" panose="020B0604030504040204" pitchFamily="34" charset="0"/>
                <a:cs typeface="Tahoma" panose="020B0604030504040204" pitchFamily="34" charset="0"/>
              </a:rPr>
              <a:t>” di ogni P.A. un bene culturale dalla fase corrente  a quella storica (art. 10, comma 2 lettera b), e </a:t>
            </a:r>
            <a:r>
              <a:rPr lang="it-IT" altLang="it-IT" sz="2000" b="1" dirty="0">
                <a:solidFill>
                  <a:srgbClr val="000000"/>
                </a:solidFill>
                <a:latin typeface="Tahoma" panose="020B0604030504040204" pitchFamily="34" charset="0"/>
                <a:ea typeface="Tahoma" panose="020B0604030504040204" pitchFamily="34" charset="0"/>
                <a:cs typeface="Tahoma" panose="020B0604030504040204" pitchFamily="34" charset="0"/>
              </a:rPr>
              <a:t>sanziona l’eventuale violazione dell’obbligo di conservare correttamente l’archivio nella sua integrità e organicità</a:t>
            </a:r>
            <a:r>
              <a:rPr lang="it-IT" altLang="it-IT" sz="2000" dirty="0">
                <a:solidFill>
                  <a:srgbClr val="000000"/>
                </a:solidFill>
                <a:latin typeface="Tahoma" panose="020B0604030504040204" pitchFamily="34" charset="0"/>
                <a:ea typeface="Tahoma" panose="020B0604030504040204" pitchFamily="34" charset="0"/>
                <a:cs typeface="Tahoma" panose="020B0604030504040204" pitchFamily="34" charset="0"/>
              </a:rPr>
              <a:t> (art. 30 commi 1, 2 e 4 e art. 170 D.lgs. 42/2004)</a:t>
            </a:r>
          </a:p>
          <a:p>
            <a:pPr marL="342900" indent="-342900" eaLnBrk="1" hangingPunct="1">
              <a:lnSpc>
                <a:spcPct val="101000"/>
              </a:lnSpc>
              <a:spcBef>
                <a:spcPts val="800"/>
              </a:spcBef>
              <a:buFont typeface="Arial" panose="020B0604020202020204" pitchFamily="34" charset="0"/>
              <a:buChar char="•"/>
            </a:pPr>
            <a:endParaRPr lang="it-IT" altLang="it-IT" sz="2000" dirty="0">
              <a:solidFill>
                <a:srgbClr val="000000"/>
              </a:solidFill>
              <a:latin typeface="Tahoma" panose="020B0604030504040204" pitchFamily="34" charset="0"/>
              <a:ea typeface="Tahoma" panose="020B0604030504040204" pitchFamily="34" charset="0"/>
              <a:cs typeface="Tahoma" panose="020B0604030504040204" pitchFamily="34" charset="0"/>
            </a:endParaRPr>
          </a:p>
          <a:p>
            <a:pPr marL="342900" indent="-342900" eaLnBrk="1" hangingPunct="1">
              <a:lnSpc>
                <a:spcPct val="101000"/>
              </a:lnSpc>
              <a:spcBef>
                <a:spcPts val="800"/>
              </a:spcBef>
              <a:buFont typeface="Arial" panose="020B0604020202020204" pitchFamily="34" charset="0"/>
              <a:buChar char="•"/>
            </a:pPr>
            <a:r>
              <a:rPr lang="it-IT" altLang="it-IT" sz="2000" dirty="0">
                <a:solidFill>
                  <a:srgbClr val="000000"/>
                </a:solidFill>
                <a:latin typeface="Tahoma" panose="020B0604030504040204" pitchFamily="34" charset="0"/>
                <a:ea typeface="Tahoma" panose="020B0604030504040204" pitchFamily="34" charset="0"/>
                <a:cs typeface="Tahoma" panose="020B0604030504040204" pitchFamily="34" charset="0"/>
              </a:rPr>
              <a:t>Lo  Stato,  le  regioni,  gli  altri enti pubblici territoriali </a:t>
            </a:r>
            <a:r>
              <a:rPr lang="it-IT" altLang="it-IT" sz="2000" dirty="0" err="1">
                <a:solidFill>
                  <a:srgbClr val="000000"/>
                </a:solidFill>
                <a:latin typeface="Tahoma" panose="020B0604030504040204" pitchFamily="34" charset="0"/>
                <a:ea typeface="Tahoma" panose="020B0604030504040204" pitchFamily="34" charset="0"/>
                <a:cs typeface="Tahoma" panose="020B0604030504040204" pitchFamily="34" charset="0"/>
              </a:rPr>
              <a:t>nonche</a:t>
            </a:r>
            <a:r>
              <a:rPr lang="it-IT" altLang="it-IT" sz="2000" dirty="0">
                <a:solidFill>
                  <a:srgbClr val="000000"/>
                </a:solidFill>
                <a:latin typeface="Tahoma" panose="020B0604030504040204" pitchFamily="34" charset="0"/>
                <a:ea typeface="Tahoma" panose="020B0604030504040204" pitchFamily="34" charset="0"/>
                <a:cs typeface="Tahoma" panose="020B0604030504040204" pitchFamily="34" charset="0"/>
              </a:rPr>
              <a:t>'  ogni  altro  ente  ed  istituto  pubblico hanno l'obbligo </a:t>
            </a:r>
            <a:r>
              <a:rPr lang="it-IT" altLang="it-IT" sz="2000" b="1" dirty="0">
                <a:solidFill>
                  <a:srgbClr val="000000"/>
                </a:solidFill>
                <a:latin typeface="Tahoma" panose="020B0604030504040204" pitchFamily="34" charset="0"/>
                <a:ea typeface="Tahoma" panose="020B0604030504040204" pitchFamily="34" charset="0"/>
                <a:cs typeface="Tahoma" panose="020B0604030504040204" pitchFamily="34" charset="0"/>
              </a:rPr>
              <a:t>di conservare i  propri  archivi  nella loro organicità e di ordinarli. (art. 30 D.lgs. 42/2004)</a:t>
            </a:r>
          </a:p>
        </p:txBody>
      </p:sp>
    </p:spTree>
    <p:extLst>
      <p:ext uri="{BB962C8B-B14F-4D97-AF65-F5344CB8AC3E}">
        <p14:creationId xmlns:p14="http://schemas.microsoft.com/office/powerpoint/2010/main" val="262666724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050D4E7C-50C1-9724-8F22-997A857738EF}"/>
              </a:ext>
            </a:extLst>
          </p:cNvPr>
          <p:cNvSpPr>
            <a:spLocks noGrp="1"/>
          </p:cNvSpPr>
          <p:nvPr>
            <p:ph type="title"/>
          </p:nvPr>
        </p:nvSpPr>
        <p:spPr/>
        <p:txBody>
          <a:bodyPr/>
          <a:lstStyle/>
          <a:p>
            <a:r>
              <a:rPr lang="it-IT" sz="2400" dirty="0"/>
              <a:t>Il Manuale di conservazione </a:t>
            </a:r>
          </a:p>
        </p:txBody>
      </p:sp>
      <p:sp>
        <p:nvSpPr>
          <p:cNvPr id="4" name="Segnaposto contenuto 3">
            <a:extLst>
              <a:ext uri="{FF2B5EF4-FFF2-40B4-BE49-F238E27FC236}">
                <a16:creationId xmlns:a16="http://schemas.microsoft.com/office/drawing/2014/main" id="{DB48A089-6D3C-77CF-F325-E1523AAEE4CA}"/>
              </a:ext>
            </a:extLst>
          </p:cNvPr>
          <p:cNvSpPr>
            <a:spLocks noGrp="1"/>
          </p:cNvSpPr>
          <p:nvPr>
            <p:ph idx="1"/>
          </p:nvPr>
        </p:nvSpPr>
        <p:spPr/>
        <p:txBody>
          <a:bodyPr/>
          <a:lstStyle/>
          <a:p>
            <a:pPr marL="457200" indent="-457200">
              <a:buFont typeface="Arial" panose="020B0604020202020204" pitchFamily="34" charset="0"/>
              <a:buChar char="•"/>
            </a:pPr>
            <a:r>
              <a:rPr lang="it-IT" dirty="0"/>
              <a:t>Introdotto nella normativa italiana dalle Regole Tecniche del 2013, in particolare dal DPCM 3 dicembre 2013 </a:t>
            </a:r>
            <a:r>
              <a:rPr lang="it-IT" i="1" dirty="0"/>
              <a:t>Regole tecniche in materia di Sistema di conservazione.</a:t>
            </a:r>
          </a:p>
          <a:p>
            <a:pPr marL="457200" indent="-457200">
              <a:buFont typeface="Arial" panose="020B0604020202020204" pitchFamily="34" charset="0"/>
              <a:buChar char="•"/>
            </a:pPr>
            <a:r>
              <a:rPr lang="it-IT" dirty="0"/>
              <a:t>L’art. 8, ora ripreso dalle Linee Guida nel paragrafo 4.6, era espressamente dedicato al Manuale e nell’art. 7 comma 1 lettera m) era indicata la sua redazione tra i compiti del responsabile della conservazione</a:t>
            </a:r>
          </a:p>
        </p:txBody>
      </p:sp>
      <p:sp>
        <p:nvSpPr>
          <p:cNvPr id="2" name="Segnaposto numero diapositiva 1">
            <a:extLst>
              <a:ext uri="{FF2B5EF4-FFF2-40B4-BE49-F238E27FC236}">
                <a16:creationId xmlns:a16="http://schemas.microsoft.com/office/drawing/2014/main" id="{280D4AAF-8060-1759-B88B-52286815F18D}"/>
              </a:ext>
            </a:extLst>
          </p:cNvPr>
          <p:cNvSpPr>
            <a:spLocks noGrp="1"/>
          </p:cNvSpPr>
          <p:nvPr>
            <p:ph type="sldNum" idx="11"/>
          </p:nvPr>
        </p:nvSpPr>
        <p:spPr/>
        <p:txBody>
          <a:bodyPr/>
          <a:lstStyle/>
          <a:p>
            <a:pPr>
              <a:defRPr/>
            </a:pPr>
            <a:fld id="{35F9D367-F3CC-4172-A8A2-E8745336DCD1}" type="slidenum">
              <a:rPr lang="it-IT" altLang="it-IT" smtClean="0"/>
              <a:pPr>
                <a:defRPr/>
              </a:pPr>
              <a:t>13</a:t>
            </a:fld>
            <a:endParaRPr lang="it-IT" altLang="it-IT"/>
          </a:p>
        </p:txBody>
      </p:sp>
    </p:spTree>
    <p:extLst>
      <p:ext uri="{BB962C8B-B14F-4D97-AF65-F5344CB8AC3E}">
        <p14:creationId xmlns:p14="http://schemas.microsoft.com/office/powerpoint/2010/main" val="17492150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1">
            <a:extLst>
              <a:ext uri="{FF2B5EF4-FFF2-40B4-BE49-F238E27FC236}">
                <a16:creationId xmlns:a16="http://schemas.microsoft.com/office/drawing/2014/main" id="{02A611E7-2E34-49E4-8AF8-9EF1D021ACED}"/>
              </a:ext>
            </a:extLst>
          </p:cNvPr>
          <p:cNvSpPr>
            <a:spLocks noChangeArrowheads="1"/>
          </p:cNvSpPr>
          <p:nvPr/>
        </p:nvSpPr>
        <p:spPr bwMode="auto">
          <a:xfrm>
            <a:off x="457200" y="500063"/>
            <a:ext cx="8216900" cy="519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1pPr>
            <a:lvl2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2pPr>
            <a:lvl3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3pPr>
            <a:lvl4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4pPr>
            <a:lvl5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9pPr>
          </a:lstStyle>
          <a:p>
            <a:pPr eaLnBrk="1" hangingPunct="1">
              <a:lnSpc>
                <a:spcPct val="118000"/>
              </a:lnSpc>
            </a:pPr>
            <a:r>
              <a:rPr lang="it-IT" altLang="it-IT" sz="2400" b="1" dirty="0">
                <a:solidFill>
                  <a:schemeClr val="bg1"/>
                </a:solidFill>
                <a:latin typeface="Times New Roman" panose="02020603050405020304" pitchFamily="18" charset="0"/>
              </a:rPr>
              <a:t>Evoluzione delle regole tecniche in materia di conservazione</a:t>
            </a:r>
          </a:p>
        </p:txBody>
      </p:sp>
      <p:sp>
        <p:nvSpPr>
          <p:cNvPr id="37891" name="Rectangle 2">
            <a:extLst>
              <a:ext uri="{FF2B5EF4-FFF2-40B4-BE49-F238E27FC236}">
                <a16:creationId xmlns:a16="http://schemas.microsoft.com/office/drawing/2014/main" id="{CE588F4F-07BE-49AD-986F-A4980781FDFB}"/>
              </a:ext>
            </a:extLst>
          </p:cNvPr>
          <p:cNvSpPr>
            <a:spLocks noChangeArrowheads="1"/>
          </p:cNvSpPr>
          <p:nvPr/>
        </p:nvSpPr>
        <p:spPr bwMode="auto">
          <a:xfrm>
            <a:off x="457200" y="1484784"/>
            <a:ext cx="8185150" cy="460169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lnSpc>
                <a:spcPct val="93000"/>
              </a:lnSpc>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1pPr>
            <a:lvl2pPr>
              <a:lnSpc>
                <a:spcPct val="93000"/>
              </a:lnSpc>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2pPr>
            <a:lvl3pPr>
              <a:lnSpc>
                <a:spcPct val="93000"/>
              </a:lnSpc>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3pPr>
            <a:lvl4pPr>
              <a:lnSpc>
                <a:spcPct val="93000"/>
              </a:lnSpc>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4pPr>
            <a:lvl5pPr>
              <a:lnSpc>
                <a:spcPct val="93000"/>
              </a:lnSpc>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9pPr>
          </a:lstStyle>
          <a:p>
            <a:pPr eaLnBrk="1" hangingPunct="1">
              <a:lnSpc>
                <a:spcPct val="101000"/>
              </a:lnSpc>
              <a:spcBef>
                <a:spcPts val="800"/>
              </a:spcBef>
            </a:pPr>
            <a:r>
              <a:rPr lang="it-IT" altLang="it-IT" sz="2000" dirty="0">
                <a:solidFill>
                  <a:srgbClr val="000000"/>
                </a:solidFill>
                <a:latin typeface="Times New Roman" panose="02020603050405020304" pitchFamily="18" charset="0"/>
              </a:rPr>
              <a:t>Tra la deliberazione AIPA n. 15/1994 e il DPCM 3 dicembre 2013: Regole tecniche in materia di sistema di conservazione non ci sono soltanto vent’anni di distanza, ma una differenza di metodo. La prima fu concepita nell’innamoramento di una tecnologia, che sarebbe diventata sempre più a basso costo, talmente basso da azzerarsi fino alla scomparsa, il secondo ha recepito il metodo e l’innovazione internazionale di diplomatisti, giuristi, scienziati dell’organizzazione, archivisti e informatici con la quale l’archiviazione affidabile delle memorie digitali richiede la soluzione contestuale di problemi identificabili con almeno tre aspetti strettamente connessi fra loro:</a:t>
            </a:r>
          </a:p>
          <a:p>
            <a:pPr eaLnBrk="1" hangingPunct="1">
              <a:lnSpc>
                <a:spcPct val="101000"/>
              </a:lnSpc>
              <a:spcBef>
                <a:spcPts val="800"/>
              </a:spcBef>
            </a:pPr>
            <a:r>
              <a:rPr lang="it-IT" altLang="it-IT" sz="2000" b="1" dirty="0">
                <a:solidFill>
                  <a:srgbClr val="000000"/>
                </a:solidFill>
                <a:latin typeface="Times New Roman" panose="02020603050405020304" pitchFamily="18" charset="0"/>
              </a:rPr>
              <a:t>a)</a:t>
            </a:r>
            <a:r>
              <a:rPr lang="it-IT" altLang="it-IT" sz="2000" dirty="0">
                <a:solidFill>
                  <a:srgbClr val="000000"/>
                </a:solidFill>
                <a:latin typeface="Times New Roman" panose="02020603050405020304" pitchFamily="18" charset="0"/>
              </a:rPr>
              <a:t> </a:t>
            </a:r>
            <a:r>
              <a:rPr lang="it-IT" altLang="it-IT" sz="2000" b="1" dirty="0">
                <a:solidFill>
                  <a:srgbClr val="000000"/>
                </a:solidFill>
                <a:latin typeface="Times New Roman" panose="02020603050405020304" pitchFamily="18" charset="0"/>
              </a:rPr>
              <a:t>modello concettuale</a:t>
            </a:r>
            <a:r>
              <a:rPr lang="it-IT" altLang="it-IT" sz="2000" dirty="0">
                <a:solidFill>
                  <a:srgbClr val="000000"/>
                </a:solidFill>
                <a:latin typeface="Times New Roman" panose="02020603050405020304" pitchFamily="18" charset="0"/>
              </a:rPr>
              <a:t>;</a:t>
            </a:r>
          </a:p>
          <a:p>
            <a:pPr eaLnBrk="1" hangingPunct="1">
              <a:lnSpc>
                <a:spcPct val="101000"/>
              </a:lnSpc>
              <a:spcBef>
                <a:spcPts val="800"/>
              </a:spcBef>
            </a:pPr>
            <a:r>
              <a:rPr lang="it-IT" altLang="it-IT" sz="2000" b="1" dirty="0">
                <a:solidFill>
                  <a:srgbClr val="000000"/>
                </a:solidFill>
                <a:latin typeface="Times New Roman" panose="02020603050405020304" pitchFamily="18" charset="0"/>
              </a:rPr>
              <a:t>b)</a:t>
            </a:r>
            <a:r>
              <a:rPr lang="it-IT" altLang="it-IT" sz="2000" dirty="0">
                <a:solidFill>
                  <a:srgbClr val="000000"/>
                </a:solidFill>
                <a:latin typeface="Times New Roman" panose="02020603050405020304" pitchFamily="18" charset="0"/>
              </a:rPr>
              <a:t> formati idonei alla conservazione;</a:t>
            </a:r>
          </a:p>
          <a:p>
            <a:pPr eaLnBrk="1" hangingPunct="1">
              <a:lnSpc>
                <a:spcPct val="101000"/>
              </a:lnSpc>
              <a:spcBef>
                <a:spcPts val="800"/>
              </a:spcBef>
            </a:pPr>
            <a:r>
              <a:rPr lang="it-IT" altLang="it-IT" sz="2000" b="1" dirty="0">
                <a:solidFill>
                  <a:srgbClr val="000000"/>
                </a:solidFill>
                <a:latin typeface="Times New Roman" panose="02020603050405020304" pitchFamily="18" charset="0"/>
              </a:rPr>
              <a:t>c) </a:t>
            </a:r>
            <a:r>
              <a:rPr lang="it-IT" altLang="it-IT" sz="2000" dirty="0">
                <a:solidFill>
                  <a:srgbClr val="000000"/>
                </a:solidFill>
                <a:latin typeface="Times New Roman" panose="02020603050405020304" pitchFamily="18" charset="0"/>
              </a:rPr>
              <a:t>metadati.</a:t>
            </a:r>
          </a:p>
          <a:p>
            <a:pPr eaLnBrk="1" hangingPunct="1">
              <a:lnSpc>
                <a:spcPct val="101000"/>
              </a:lnSpc>
              <a:spcBef>
                <a:spcPts val="800"/>
              </a:spcBef>
            </a:pPr>
            <a:r>
              <a:rPr lang="it-IT" altLang="it-IT" sz="2000" dirty="0">
                <a:solidFill>
                  <a:srgbClr val="000000"/>
                </a:solidFill>
                <a:latin typeface="Times New Roman" panose="02020603050405020304" pitchFamily="18" charset="0"/>
              </a:rPr>
              <a:t> 													 (Gianni Penzo Doria)</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1">
            <a:extLst>
              <a:ext uri="{FF2B5EF4-FFF2-40B4-BE49-F238E27FC236}">
                <a16:creationId xmlns:a16="http://schemas.microsoft.com/office/drawing/2014/main" id="{D96EEB14-4BD4-4B9B-907B-5426F08D26EC}"/>
              </a:ext>
            </a:extLst>
          </p:cNvPr>
          <p:cNvSpPr>
            <a:spLocks noChangeArrowheads="1"/>
          </p:cNvSpPr>
          <p:nvPr/>
        </p:nvSpPr>
        <p:spPr bwMode="auto">
          <a:xfrm>
            <a:off x="914400" y="404813"/>
            <a:ext cx="7772400" cy="647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1pPr>
            <a:lvl2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2pPr>
            <a:lvl3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3pPr>
            <a:lvl4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4pPr>
            <a:lvl5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9pPr>
          </a:lstStyle>
          <a:p>
            <a:pPr eaLnBrk="1" hangingPunct="1">
              <a:lnSpc>
                <a:spcPct val="118000"/>
              </a:lnSpc>
            </a:pPr>
            <a:r>
              <a:rPr lang="it-IT" altLang="it-IT" sz="2800" b="1" dirty="0">
                <a:solidFill>
                  <a:schemeClr val="bg1"/>
                </a:solidFill>
                <a:latin typeface="Times New Roman" panose="02020603050405020304" pitchFamily="18" charset="0"/>
              </a:rPr>
              <a:t>Un modello concettuale</a:t>
            </a:r>
          </a:p>
        </p:txBody>
      </p:sp>
      <p:sp>
        <p:nvSpPr>
          <p:cNvPr id="81923" name="Rectangle 2">
            <a:extLst>
              <a:ext uri="{FF2B5EF4-FFF2-40B4-BE49-F238E27FC236}">
                <a16:creationId xmlns:a16="http://schemas.microsoft.com/office/drawing/2014/main" id="{5D7D9FA9-BFD3-44BA-B987-34F406D140EC}"/>
              </a:ext>
            </a:extLst>
          </p:cNvPr>
          <p:cNvSpPr>
            <a:spLocks noChangeArrowheads="1"/>
          </p:cNvSpPr>
          <p:nvPr/>
        </p:nvSpPr>
        <p:spPr bwMode="auto">
          <a:xfrm>
            <a:off x="685800" y="1341438"/>
            <a:ext cx="7772400" cy="5032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lnSpc>
                <a:spcPct val="93000"/>
              </a:lnSpc>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1pPr>
            <a:lvl2pPr>
              <a:lnSpc>
                <a:spcPct val="93000"/>
              </a:lnSpc>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2pPr>
            <a:lvl3pPr>
              <a:lnSpc>
                <a:spcPct val="93000"/>
              </a:lnSpc>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3pPr>
            <a:lvl4pPr>
              <a:lnSpc>
                <a:spcPct val="93000"/>
              </a:lnSpc>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4pPr>
            <a:lvl5pPr>
              <a:lnSpc>
                <a:spcPct val="93000"/>
              </a:lnSpc>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9pPr>
          </a:lstStyle>
          <a:p>
            <a:pPr eaLnBrk="1" hangingPunct="1">
              <a:lnSpc>
                <a:spcPct val="101000"/>
              </a:lnSpc>
              <a:spcBef>
                <a:spcPts val="800"/>
              </a:spcBef>
            </a:pPr>
            <a:r>
              <a:rPr lang="it-IT" altLang="it-IT" b="1">
                <a:solidFill>
                  <a:srgbClr val="800000"/>
                </a:solidFill>
                <a:latin typeface="Verdana" panose="020B0604030504040204" pitchFamily="34" charset="0"/>
              </a:rPr>
              <a:t>    </a:t>
            </a:r>
            <a:r>
              <a:rPr lang="it-IT" altLang="it-IT">
                <a:solidFill>
                  <a:srgbClr val="000000"/>
                </a:solidFill>
                <a:latin typeface="Verdana" panose="020B0604030504040204" pitchFamily="34" charset="0"/>
              </a:rPr>
              <a:t> </a:t>
            </a:r>
            <a:r>
              <a:rPr lang="it-IT" altLang="it-IT" sz="2800" b="1">
                <a:solidFill>
                  <a:srgbClr val="800000"/>
                </a:solidFill>
                <a:latin typeface="Verdana" panose="020B0604030504040204" pitchFamily="34" charset="0"/>
              </a:rPr>
              <a:t>OAIS</a:t>
            </a:r>
            <a:r>
              <a:rPr lang="it-IT" altLang="it-IT" sz="2800">
                <a:solidFill>
                  <a:srgbClr val="000000"/>
                </a:solidFill>
                <a:latin typeface="Verdana" panose="020B0604030504040204" pitchFamily="34" charset="0"/>
              </a:rPr>
              <a:t> (Open Archival Information System), standard ISO (14721:2012), che definisce le caratteristiche di un archivio finalizzato alla </a:t>
            </a:r>
            <a:r>
              <a:rPr lang="it-IT" altLang="it-IT" sz="2800" b="1">
                <a:solidFill>
                  <a:srgbClr val="800000"/>
                </a:solidFill>
                <a:latin typeface="Verdana" panose="020B0604030504040204" pitchFamily="34" charset="0"/>
              </a:rPr>
              <a:t>conservazione a lungo termine</a:t>
            </a:r>
            <a:r>
              <a:rPr lang="it-IT" altLang="it-IT" sz="2800">
                <a:solidFill>
                  <a:srgbClr val="000000"/>
                </a:solidFill>
                <a:latin typeface="Verdana" panose="020B0604030504040204" pitchFamily="34" charset="0"/>
              </a:rPr>
              <a:t> di documenti informatici e alla fruizione degli stessi da parte di una </a:t>
            </a:r>
            <a:r>
              <a:rPr lang="it-IT" altLang="it-IT" sz="2800" b="1">
                <a:solidFill>
                  <a:srgbClr val="800000"/>
                </a:solidFill>
                <a:latin typeface="Verdana" panose="020B0604030504040204" pitchFamily="34" charset="0"/>
              </a:rPr>
              <a:t>comunità di riferimento</a:t>
            </a:r>
            <a:r>
              <a:rPr lang="it-IT" altLang="it-IT" sz="2800">
                <a:solidFill>
                  <a:srgbClr val="000000"/>
                </a:solidFill>
                <a:latin typeface="Verdana" panose="020B0604030504040204" pitchFamily="34" charset="0"/>
              </a:rPr>
              <a:t>.</a:t>
            </a:r>
          </a:p>
          <a:p>
            <a:pPr eaLnBrk="1" hangingPunct="1">
              <a:lnSpc>
                <a:spcPct val="101000"/>
              </a:lnSpc>
              <a:spcBef>
                <a:spcPts val="800"/>
              </a:spcBef>
            </a:pPr>
            <a:endParaRPr lang="it-IT" altLang="it-IT" sz="2800">
              <a:solidFill>
                <a:srgbClr val="000000"/>
              </a:solidFill>
              <a:latin typeface="Verdana" panose="020B0604030504040204" pitchFamily="34" charset="0"/>
            </a:endParaRPr>
          </a:p>
          <a:p>
            <a:pPr eaLnBrk="1" hangingPunct="1">
              <a:lnSpc>
                <a:spcPct val="101000"/>
              </a:lnSpc>
              <a:spcBef>
                <a:spcPts val="800"/>
              </a:spcBef>
            </a:pPr>
            <a:r>
              <a:rPr lang="it-IT" altLang="it-IT" sz="2800">
                <a:solidFill>
                  <a:srgbClr val="000000"/>
                </a:solidFill>
                <a:latin typeface="Verdana" panose="020B0604030504040204" pitchFamily="34" charset="0"/>
              </a:rPr>
              <a:t>Modello di riferimento condiviso a livello internazionale</a:t>
            </a:r>
          </a:p>
        </p:txBody>
      </p:sp>
    </p:spTree>
    <p:extLst>
      <p:ext uri="{BB962C8B-B14F-4D97-AF65-F5344CB8AC3E}">
        <p14:creationId xmlns:p14="http://schemas.microsoft.com/office/powerpoint/2010/main" val="221297741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1">
            <a:extLst>
              <a:ext uri="{FF2B5EF4-FFF2-40B4-BE49-F238E27FC236}">
                <a16:creationId xmlns:a16="http://schemas.microsoft.com/office/drawing/2014/main" id="{C5259417-1828-432D-86FB-2D88D250F8C6}"/>
              </a:ext>
            </a:extLst>
          </p:cNvPr>
          <p:cNvSpPr>
            <a:spLocks noChangeArrowheads="1"/>
          </p:cNvSpPr>
          <p:nvPr/>
        </p:nvSpPr>
        <p:spPr bwMode="auto">
          <a:xfrm>
            <a:off x="395288" y="476250"/>
            <a:ext cx="8243887" cy="920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1pPr>
            <a:lvl2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2pPr>
            <a:lvl3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3pPr>
            <a:lvl4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4pPr>
            <a:lvl5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9pPr>
          </a:lstStyle>
          <a:p>
            <a:pPr algn="ctr" eaLnBrk="1" hangingPunct="1">
              <a:lnSpc>
                <a:spcPct val="118000"/>
              </a:lnSpc>
            </a:pPr>
            <a:r>
              <a:rPr lang="it-IT" altLang="it-IT" sz="2600" b="1" dirty="0">
                <a:solidFill>
                  <a:schemeClr val="bg1"/>
                </a:solidFill>
                <a:latin typeface="Times New Roman" panose="02020603050405020304" pitchFamily="18" charset="0"/>
              </a:rPr>
              <a:t>SIP, AIP, DIP: pacchetto informativo</a:t>
            </a:r>
            <a:br>
              <a:rPr lang="it-IT" altLang="it-IT" sz="2600" b="1" dirty="0">
                <a:solidFill>
                  <a:srgbClr val="D4090D"/>
                </a:solidFill>
                <a:latin typeface="Times New Roman" panose="02020603050405020304" pitchFamily="18" charset="0"/>
              </a:rPr>
            </a:br>
            <a:endParaRPr lang="it-IT" altLang="it-IT" sz="2600" b="1" dirty="0">
              <a:solidFill>
                <a:srgbClr val="D4090D"/>
              </a:solidFill>
              <a:latin typeface="Times New Roman" panose="02020603050405020304" pitchFamily="18" charset="0"/>
            </a:endParaRPr>
          </a:p>
        </p:txBody>
      </p:sp>
      <p:sp>
        <p:nvSpPr>
          <p:cNvPr id="111619" name="Rectangle 2">
            <a:extLst>
              <a:ext uri="{FF2B5EF4-FFF2-40B4-BE49-F238E27FC236}">
                <a16:creationId xmlns:a16="http://schemas.microsoft.com/office/drawing/2014/main" id="{1EC4D81B-8436-4CE9-98CE-E3447EF7A64C}"/>
              </a:ext>
            </a:extLst>
          </p:cNvPr>
          <p:cNvSpPr>
            <a:spLocks noChangeArrowheads="1"/>
          </p:cNvSpPr>
          <p:nvPr/>
        </p:nvSpPr>
        <p:spPr bwMode="auto">
          <a:xfrm>
            <a:off x="512763" y="1214438"/>
            <a:ext cx="8185150" cy="4902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668338" indent="-665163">
              <a:lnSpc>
                <a:spcPct val="93000"/>
              </a:lnSpc>
              <a:buClr>
                <a:srgbClr val="000000"/>
              </a:buClr>
              <a:buSzPct val="100000"/>
              <a:buFont typeface="Times New Roman" panose="02020603050405020304" pitchFamily="18" charset="0"/>
              <a:tabLst>
                <a:tab pos="1335088" algn="l"/>
                <a:tab pos="1441450" algn="l"/>
                <a:tab pos="1887538" algn="l"/>
                <a:tab pos="2336800" algn="l"/>
                <a:tab pos="2782888" algn="l"/>
                <a:tab pos="3232150" algn="l"/>
                <a:tab pos="3678238" algn="l"/>
                <a:tab pos="4127500" algn="l"/>
                <a:tab pos="4573588" algn="l"/>
                <a:tab pos="5022850" algn="l"/>
                <a:tab pos="5468938" algn="l"/>
                <a:tab pos="5918200" algn="l"/>
                <a:tab pos="6364288" algn="l"/>
                <a:tab pos="6811963" algn="l"/>
                <a:tab pos="7261225" algn="l"/>
                <a:tab pos="7707313" algn="l"/>
                <a:tab pos="8156575" algn="l"/>
                <a:tab pos="8602663" algn="l"/>
                <a:tab pos="9051925" algn="l"/>
                <a:tab pos="9498013" algn="l"/>
                <a:tab pos="9947275" algn="l"/>
              </a:tabLst>
              <a:defRPr>
                <a:solidFill>
                  <a:schemeClr val="tx1"/>
                </a:solidFill>
                <a:latin typeface="Arial" panose="020B0604020202020204" pitchFamily="34" charset="0"/>
                <a:ea typeface="SimSun" panose="02010600030101010101" pitchFamily="2" charset="-122"/>
              </a:defRPr>
            </a:lvl1pPr>
            <a:lvl2pPr>
              <a:lnSpc>
                <a:spcPct val="93000"/>
              </a:lnSpc>
              <a:buClr>
                <a:srgbClr val="000000"/>
              </a:buClr>
              <a:buSzPct val="100000"/>
              <a:buFont typeface="Times New Roman" panose="02020603050405020304" pitchFamily="18" charset="0"/>
              <a:tabLst>
                <a:tab pos="1335088" algn="l"/>
                <a:tab pos="1441450" algn="l"/>
                <a:tab pos="1887538" algn="l"/>
                <a:tab pos="2336800" algn="l"/>
                <a:tab pos="2782888" algn="l"/>
                <a:tab pos="3232150" algn="l"/>
                <a:tab pos="3678238" algn="l"/>
                <a:tab pos="4127500" algn="l"/>
                <a:tab pos="4573588" algn="l"/>
                <a:tab pos="5022850" algn="l"/>
                <a:tab pos="5468938" algn="l"/>
                <a:tab pos="5918200" algn="l"/>
                <a:tab pos="6364288" algn="l"/>
                <a:tab pos="6811963" algn="l"/>
                <a:tab pos="7261225" algn="l"/>
                <a:tab pos="7707313" algn="l"/>
                <a:tab pos="8156575" algn="l"/>
                <a:tab pos="8602663" algn="l"/>
                <a:tab pos="9051925" algn="l"/>
                <a:tab pos="9498013" algn="l"/>
                <a:tab pos="9947275" algn="l"/>
              </a:tabLst>
              <a:defRPr>
                <a:solidFill>
                  <a:schemeClr val="tx1"/>
                </a:solidFill>
                <a:latin typeface="Arial" panose="020B0604020202020204" pitchFamily="34" charset="0"/>
                <a:ea typeface="SimSun" panose="02010600030101010101" pitchFamily="2" charset="-122"/>
              </a:defRPr>
            </a:lvl2pPr>
            <a:lvl3pPr>
              <a:lnSpc>
                <a:spcPct val="93000"/>
              </a:lnSpc>
              <a:buClr>
                <a:srgbClr val="000000"/>
              </a:buClr>
              <a:buSzPct val="100000"/>
              <a:buFont typeface="Times New Roman" panose="02020603050405020304" pitchFamily="18" charset="0"/>
              <a:tabLst>
                <a:tab pos="1335088" algn="l"/>
                <a:tab pos="1441450" algn="l"/>
                <a:tab pos="1887538" algn="l"/>
                <a:tab pos="2336800" algn="l"/>
                <a:tab pos="2782888" algn="l"/>
                <a:tab pos="3232150" algn="l"/>
                <a:tab pos="3678238" algn="l"/>
                <a:tab pos="4127500" algn="l"/>
                <a:tab pos="4573588" algn="l"/>
                <a:tab pos="5022850" algn="l"/>
                <a:tab pos="5468938" algn="l"/>
                <a:tab pos="5918200" algn="l"/>
                <a:tab pos="6364288" algn="l"/>
                <a:tab pos="6811963" algn="l"/>
                <a:tab pos="7261225" algn="l"/>
                <a:tab pos="7707313" algn="l"/>
                <a:tab pos="8156575" algn="l"/>
                <a:tab pos="8602663" algn="l"/>
                <a:tab pos="9051925" algn="l"/>
                <a:tab pos="9498013" algn="l"/>
                <a:tab pos="9947275" algn="l"/>
              </a:tabLst>
              <a:defRPr>
                <a:solidFill>
                  <a:schemeClr val="tx1"/>
                </a:solidFill>
                <a:latin typeface="Arial" panose="020B0604020202020204" pitchFamily="34" charset="0"/>
                <a:ea typeface="SimSun" panose="02010600030101010101" pitchFamily="2" charset="-122"/>
              </a:defRPr>
            </a:lvl3pPr>
            <a:lvl4pPr>
              <a:lnSpc>
                <a:spcPct val="93000"/>
              </a:lnSpc>
              <a:buClr>
                <a:srgbClr val="000000"/>
              </a:buClr>
              <a:buSzPct val="100000"/>
              <a:buFont typeface="Times New Roman" panose="02020603050405020304" pitchFamily="18" charset="0"/>
              <a:tabLst>
                <a:tab pos="1335088" algn="l"/>
                <a:tab pos="1441450" algn="l"/>
                <a:tab pos="1887538" algn="l"/>
                <a:tab pos="2336800" algn="l"/>
                <a:tab pos="2782888" algn="l"/>
                <a:tab pos="3232150" algn="l"/>
                <a:tab pos="3678238" algn="l"/>
                <a:tab pos="4127500" algn="l"/>
                <a:tab pos="4573588" algn="l"/>
                <a:tab pos="5022850" algn="l"/>
                <a:tab pos="5468938" algn="l"/>
                <a:tab pos="5918200" algn="l"/>
                <a:tab pos="6364288" algn="l"/>
                <a:tab pos="6811963" algn="l"/>
                <a:tab pos="7261225" algn="l"/>
                <a:tab pos="7707313" algn="l"/>
                <a:tab pos="8156575" algn="l"/>
                <a:tab pos="8602663" algn="l"/>
                <a:tab pos="9051925" algn="l"/>
                <a:tab pos="9498013" algn="l"/>
                <a:tab pos="9947275" algn="l"/>
              </a:tabLst>
              <a:defRPr>
                <a:solidFill>
                  <a:schemeClr val="tx1"/>
                </a:solidFill>
                <a:latin typeface="Arial" panose="020B0604020202020204" pitchFamily="34" charset="0"/>
                <a:ea typeface="SimSun" panose="02010600030101010101" pitchFamily="2" charset="-122"/>
              </a:defRPr>
            </a:lvl4pPr>
            <a:lvl5pPr>
              <a:lnSpc>
                <a:spcPct val="93000"/>
              </a:lnSpc>
              <a:buClr>
                <a:srgbClr val="000000"/>
              </a:buClr>
              <a:buSzPct val="100000"/>
              <a:buFont typeface="Times New Roman" panose="02020603050405020304" pitchFamily="18" charset="0"/>
              <a:tabLst>
                <a:tab pos="1335088" algn="l"/>
                <a:tab pos="1441450" algn="l"/>
                <a:tab pos="1887538" algn="l"/>
                <a:tab pos="2336800" algn="l"/>
                <a:tab pos="2782888" algn="l"/>
                <a:tab pos="3232150" algn="l"/>
                <a:tab pos="3678238" algn="l"/>
                <a:tab pos="4127500" algn="l"/>
                <a:tab pos="4573588" algn="l"/>
                <a:tab pos="5022850" algn="l"/>
                <a:tab pos="5468938" algn="l"/>
                <a:tab pos="5918200" algn="l"/>
                <a:tab pos="6364288" algn="l"/>
                <a:tab pos="6811963" algn="l"/>
                <a:tab pos="7261225" algn="l"/>
                <a:tab pos="7707313" algn="l"/>
                <a:tab pos="8156575" algn="l"/>
                <a:tab pos="8602663" algn="l"/>
                <a:tab pos="9051925" algn="l"/>
                <a:tab pos="9498013" algn="l"/>
                <a:tab pos="9947275" algn="l"/>
              </a:tabLst>
              <a:defRPr>
                <a:solidFill>
                  <a:schemeClr val="tx1"/>
                </a:solidFill>
                <a:latin typeface="Arial" panose="020B0604020202020204" pitchFamily="34" charset="0"/>
                <a:ea typeface="SimSun" panose="02010600030101010101"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1335088" algn="l"/>
                <a:tab pos="1441450" algn="l"/>
                <a:tab pos="1887538" algn="l"/>
                <a:tab pos="2336800" algn="l"/>
                <a:tab pos="2782888" algn="l"/>
                <a:tab pos="3232150" algn="l"/>
                <a:tab pos="3678238" algn="l"/>
                <a:tab pos="4127500" algn="l"/>
                <a:tab pos="4573588" algn="l"/>
                <a:tab pos="5022850" algn="l"/>
                <a:tab pos="5468938" algn="l"/>
                <a:tab pos="5918200" algn="l"/>
                <a:tab pos="6364288" algn="l"/>
                <a:tab pos="6811963" algn="l"/>
                <a:tab pos="7261225" algn="l"/>
                <a:tab pos="7707313" algn="l"/>
                <a:tab pos="8156575" algn="l"/>
                <a:tab pos="8602663" algn="l"/>
                <a:tab pos="9051925" algn="l"/>
                <a:tab pos="9498013" algn="l"/>
                <a:tab pos="9947275" algn="l"/>
              </a:tabLst>
              <a:defRPr>
                <a:solidFill>
                  <a:schemeClr val="tx1"/>
                </a:solidFill>
                <a:latin typeface="Arial" panose="020B0604020202020204" pitchFamily="34" charset="0"/>
                <a:ea typeface="SimSun" panose="02010600030101010101"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1335088" algn="l"/>
                <a:tab pos="1441450" algn="l"/>
                <a:tab pos="1887538" algn="l"/>
                <a:tab pos="2336800" algn="l"/>
                <a:tab pos="2782888" algn="l"/>
                <a:tab pos="3232150" algn="l"/>
                <a:tab pos="3678238" algn="l"/>
                <a:tab pos="4127500" algn="l"/>
                <a:tab pos="4573588" algn="l"/>
                <a:tab pos="5022850" algn="l"/>
                <a:tab pos="5468938" algn="l"/>
                <a:tab pos="5918200" algn="l"/>
                <a:tab pos="6364288" algn="l"/>
                <a:tab pos="6811963" algn="l"/>
                <a:tab pos="7261225" algn="l"/>
                <a:tab pos="7707313" algn="l"/>
                <a:tab pos="8156575" algn="l"/>
                <a:tab pos="8602663" algn="l"/>
                <a:tab pos="9051925" algn="l"/>
                <a:tab pos="9498013" algn="l"/>
                <a:tab pos="9947275" algn="l"/>
              </a:tabLst>
              <a:defRPr>
                <a:solidFill>
                  <a:schemeClr val="tx1"/>
                </a:solidFill>
                <a:latin typeface="Arial" panose="020B0604020202020204" pitchFamily="34" charset="0"/>
                <a:ea typeface="SimSun" panose="02010600030101010101"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1335088" algn="l"/>
                <a:tab pos="1441450" algn="l"/>
                <a:tab pos="1887538" algn="l"/>
                <a:tab pos="2336800" algn="l"/>
                <a:tab pos="2782888" algn="l"/>
                <a:tab pos="3232150" algn="l"/>
                <a:tab pos="3678238" algn="l"/>
                <a:tab pos="4127500" algn="l"/>
                <a:tab pos="4573588" algn="l"/>
                <a:tab pos="5022850" algn="l"/>
                <a:tab pos="5468938" algn="l"/>
                <a:tab pos="5918200" algn="l"/>
                <a:tab pos="6364288" algn="l"/>
                <a:tab pos="6811963" algn="l"/>
                <a:tab pos="7261225" algn="l"/>
                <a:tab pos="7707313" algn="l"/>
                <a:tab pos="8156575" algn="l"/>
                <a:tab pos="8602663" algn="l"/>
                <a:tab pos="9051925" algn="l"/>
                <a:tab pos="9498013" algn="l"/>
                <a:tab pos="9947275" algn="l"/>
              </a:tabLst>
              <a:defRPr>
                <a:solidFill>
                  <a:schemeClr val="tx1"/>
                </a:solidFill>
                <a:latin typeface="Arial" panose="020B0604020202020204" pitchFamily="34" charset="0"/>
                <a:ea typeface="SimSun" panose="02010600030101010101"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1335088" algn="l"/>
                <a:tab pos="1441450" algn="l"/>
                <a:tab pos="1887538" algn="l"/>
                <a:tab pos="2336800" algn="l"/>
                <a:tab pos="2782888" algn="l"/>
                <a:tab pos="3232150" algn="l"/>
                <a:tab pos="3678238" algn="l"/>
                <a:tab pos="4127500" algn="l"/>
                <a:tab pos="4573588" algn="l"/>
                <a:tab pos="5022850" algn="l"/>
                <a:tab pos="5468938" algn="l"/>
                <a:tab pos="5918200" algn="l"/>
                <a:tab pos="6364288" algn="l"/>
                <a:tab pos="6811963" algn="l"/>
                <a:tab pos="7261225" algn="l"/>
                <a:tab pos="7707313" algn="l"/>
                <a:tab pos="8156575" algn="l"/>
                <a:tab pos="8602663" algn="l"/>
                <a:tab pos="9051925" algn="l"/>
                <a:tab pos="9498013" algn="l"/>
                <a:tab pos="9947275" algn="l"/>
              </a:tabLst>
              <a:defRPr>
                <a:solidFill>
                  <a:schemeClr val="tx1"/>
                </a:solidFill>
                <a:latin typeface="Arial" panose="020B0604020202020204" pitchFamily="34" charset="0"/>
                <a:ea typeface="SimSun" panose="02010600030101010101" pitchFamily="2" charset="-122"/>
              </a:defRPr>
            </a:lvl9pPr>
          </a:lstStyle>
          <a:p>
            <a:pPr eaLnBrk="1" hangingPunct="1">
              <a:lnSpc>
                <a:spcPct val="101000"/>
              </a:lnSpc>
              <a:spcBef>
                <a:spcPts val="800"/>
              </a:spcBef>
            </a:pPr>
            <a:r>
              <a:rPr lang="it-IT" altLang="it-IT" sz="2600">
                <a:solidFill>
                  <a:srgbClr val="000000"/>
                </a:solidFill>
                <a:latin typeface="Times New Roman" panose="02020603050405020304" pitchFamily="18" charset="0"/>
              </a:rPr>
              <a:t>Un pacchetto informativo è un “contenitore” autoconsistente che racchiude gli oggetti da conservare corredati da opportuni metadati.</a:t>
            </a:r>
          </a:p>
          <a:p>
            <a:pPr eaLnBrk="1" hangingPunct="1">
              <a:lnSpc>
                <a:spcPct val="101000"/>
              </a:lnSpc>
              <a:spcBef>
                <a:spcPts val="800"/>
              </a:spcBef>
              <a:buFont typeface="Times New Roman" panose="02020603050405020304" pitchFamily="18" charset="0"/>
              <a:buChar char="•"/>
            </a:pPr>
            <a:r>
              <a:rPr lang="it-IT" altLang="it-IT" sz="2600">
                <a:solidFill>
                  <a:srgbClr val="000000"/>
                </a:solidFill>
                <a:latin typeface="Times New Roman" panose="02020603050405020304" pitchFamily="18" charset="0"/>
              </a:rPr>
              <a:t>SIP = pacchetto di versamento (dal produttore al sistema di conservazione)</a:t>
            </a:r>
          </a:p>
          <a:p>
            <a:pPr eaLnBrk="1" hangingPunct="1">
              <a:lnSpc>
                <a:spcPct val="101000"/>
              </a:lnSpc>
              <a:spcBef>
                <a:spcPts val="800"/>
              </a:spcBef>
              <a:buFont typeface="Times New Roman" panose="02020603050405020304" pitchFamily="18" charset="0"/>
              <a:buChar char="•"/>
            </a:pPr>
            <a:r>
              <a:rPr lang="it-IT" altLang="it-IT" sz="2600">
                <a:solidFill>
                  <a:srgbClr val="000000"/>
                </a:solidFill>
                <a:latin typeface="Times New Roman" panose="02020603050405020304" pitchFamily="18" charset="0"/>
              </a:rPr>
              <a:t>AIP = pacchetto di archiviazione (ricavato dal SIP e gestito dal sistema di conservazione: può evolvere nel sistema di conservazione)</a:t>
            </a:r>
          </a:p>
          <a:p>
            <a:pPr eaLnBrk="1" hangingPunct="1">
              <a:lnSpc>
                <a:spcPct val="101000"/>
              </a:lnSpc>
              <a:spcBef>
                <a:spcPts val="800"/>
              </a:spcBef>
              <a:buFont typeface="Times New Roman" panose="02020603050405020304" pitchFamily="18" charset="0"/>
              <a:buChar char="•"/>
            </a:pPr>
            <a:r>
              <a:rPr lang="it-IT" altLang="it-IT" sz="2600">
                <a:solidFill>
                  <a:srgbClr val="000000"/>
                </a:solidFill>
                <a:latin typeface="Times New Roman" panose="02020603050405020304" pitchFamily="18" charset="0"/>
              </a:rPr>
              <a:t>DIP = pacchetto di distribuzione (destinato agli utenti)</a:t>
            </a:r>
          </a:p>
        </p:txBody>
      </p:sp>
    </p:spTree>
    <p:extLst>
      <p:ext uri="{BB962C8B-B14F-4D97-AF65-F5344CB8AC3E}">
        <p14:creationId xmlns:p14="http://schemas.microsoft.com/office/powerpoint/2010/main" val="58824146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1">
            <a:extLst>
              <a:ext uri="{FF2B5EF4-FFF2-40B4-BE49-F238E27FC236}">
                <a16:creationId xmlns:a16="http://schemas.microsoft.com/office/drawing/2014/main" id="{D669A243-B5A0-44A4-8167-7BD902A75198}"/>
              </a:ext>
            </a:extLst>
          </p:cNvPr>
          <p:cNvSpPr>
            <a:spLocks noGrp="1" noChangeArrowheads="1"/>
          </p:cNvSpPr>
          <p:nvPr>
            <p:ph type="title" idx="4294967295"/>
          </p:nvPr>
        </p:nvSpPr>
        <p:spPr>
          <a:xfrm>
            <a:off x="457200" y="500063"/>
            <a:ext cx="8216900" cy="519112"/>
          </a:xfrm>
        </p:spPr>
        <p:txBody>
          <a:bodyPr/>
          <a:lstStyle/>
          <a:p>
            <a:pPr eaLnBrk="1">
              <a:lnSpc>
                <a:spcPct val="118000"/>
              </a:lnSpc>
              <a:tabLst>
                <a:tab pos="723900" algn="l"/>
                <a:tab pos="1447800" algn="l"/>
                <a:tab pos="2171700" algn="l"/>
                <a:tab pos="2895600" algn="l"/>
                <a:tab pos="3619500" algn="l"/>
                <a:tab pos="4343400" algn="l"/>
                <a:tab pos="5067300" algn="l"/>
                <a:tab pos="5791200" algn="l"/>
                <a:tab pos="6515100" algn="l"/>
                <a:tab pos="7239000" algn="l"/>
                <a:tab pos="7962900" algn="l"/>
              </a:tabLst>
            </a:pPr>
            <a:r>
              <a:rPr lang="it-IT" altLang="it-IT" sz="2800" b="1" dirty="0">
                <a:solidFill>
                  <a:schemeClr val="bg1"/>
                </a:solidFill>
                <a:latin typeface="Times New Roman" panose="02020603050405020304" pitchFamily="18" charset="0"/>
              </a:rPr>
              <a:t>Pacchetto informativo</a:t>
            </a:r>
          </a:p>
        </p:txBody>
      </p:sp>
      <p:pic>
        <p:nvPicPr>
          <p:cNvPr id="113667" name="Picture 2">
            <a:extLst>
              <a:ext uri="{FF2B5EF4-FFF2-40B4-BE49-F238E27FC236}">
                <a16:creationId xmlns:a16="http://schemas.microsoft.com/office/drawing/2014/main" id="{7377894C-6604-463A-829D-1A5BEF508C3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2988" y="1412875"/>
            <a:ext cx="6567487" cy="43926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149285862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EC4632BC-0BA2-97CD-51E0-94D3E1E74A1E}"/>
              </a:ext>
            </a:extLst>
          </p:cNvPr>
          <p:cNvSpPr>
            <a:spLocks noGrp="1"/>
          </p:cNvSpPr>
          <p:nvPr>
            <p:ph type="title"/>
          </p:nvPr>
        </p:nvSpPr>
        <p:spPr/>
        <p:txBody>
          <a:bodyPr/>
          <a:lstStyle/>
          <a:p>
            <a:r>
              <a:rPr lang="it-IT" dirty="0"/>
              <a:t>Definizione di Manuale di conservazione</a:t>
            </a:r>
          </a:p>
        </p:txBody>
      </p:sp>
      <p:sp>
        <p:nvSpPr>
          <p:cNvPr id="4" name="Segnaposto contenuto 3">
            <a:extLst>
              <a:ext uri="{FF2B5EF4-FFF2-40B4-BE49-F238E27FC236}">
                <a16:creationId xmlns:a16="http://schemas.microsoft.com/office/drawing/2014/main" id="{1DC3924E-977B-D8E4-5D6D-0771EC420BFC}"/>
              </a:ext>
            </a:extLst>
          </p:cNvPr>
          <p:cNvSpPr>
            <a:spLocks noGrp="1"/>
          </p:cNvSpPr>
          <p:nvPr>
            <p:ph idx="1"/>
          </p:nvPr>
        </p:nvSpPr>
        <p:spPr/>
        <p:txBody>
          <a:bodyPr/>
          <a:lstStyle/>
          <a:p>
            <a:pPr marL="571500" indent="-571500">
              <a:buFont typeface="Arial" panose="020B0604020202020204" pitchFamily="34" charset="0"/>
              <a:buChar char="•"/>
            </a:pPr>
            <a:r>
              <a:rPr lang="it-IT" sz="3600" b="0" i="0" u="none" strike="noStrike" baseline="0" dirty="0">
                <a:solidFill>
                  <a:srgbClr val="000000"/>
                </a:solidFill>
                <a:latin typeface="Calibri" panose="020F0502020204030204" pitchFamily="34" charset="0"/>
              </a:rPr>
              <a:t>Documento informatico che descrive il sistema di conservazione e illustra dettagliatamente l’organizzazione, i soggetti coinvolti e i ruoli svolti dagli stessi, il modello di funzionamento, la descrizione del processo, la descrizione delle architetture e delle infrastrutture.</a:t>
            </a:r>
          </a:p>
          <a:p>
            <a:pPr marL="1371600" lvl="2" indent="-571500">
              <a:buFont typeface="Arial" panose="020B0604020202020204" pitchFamily="34" charset="0"/>
              <a:buChar char="•"/>
            </a:pPr>
            <a:r>
              <a:rPr lang="it-IT" sz="1600" dirty="0">
                <a:latin typeface="Calibri" panose="020F0502020204030204" pitchFamily="34" charset="0"/>
              </a:rPr>
              <a:t>Da: Glossario Allegato 1 delle Linee Guida AgID</a:t>
            </a:r>
            <a:r>
              <a:rPr lang="it-IT" sz="1600" b="0" i="0" u="none" strike="noStrike" baseline="0" dirty="0">
                <a:solidFill>
                  <a:srgbClr val="000000"/>
                </a:solidFill>
                <a:latin typeface="Calibri" panose="020F0502020204030204" pitchFamily="34" charset="0"/>
              </a:rPr>
              <a:t> 	</a:t>
            </a:r>
          </a:p>
          <a:p>
            <a:endParaRPr lang="it-IT" dirty="0"/>
          </a:p>
        </p:txBody>
      </p:sp>
      <p:sp>
        <p:nvSpPr>
          <p:cNvPr id="2" name="Segnaposto numero diapositiva 1">
            <a:extLst>
              <a:ext uri="{FF2B5EF4-FFF2-40B4-BE49-F238E27FC236}">
                <a16:creationId xmlns:a16="http://schemas.microsoft.com/office/drawing/2014/main" id="{EE3D4049-E320-FFDF-31BC-C001D670E74B}"/>
              </a:ext>
            </a:extLst>
          </p:cNvPr>
          <p:cNvSpPr>
            <a:spLocks noGrp="1"/>
          </p:cNvSpPr>
          <p:nvPr>
            <p:ph type="sldNum" idx="11"/>
          </p:nvPr>
        </p:nvSpPr>
        <p:spPr/>
        <p:txBody>
          <a:bodyPr/>
          <a:lstStyle/>
          <a:p>
            <a:pPr>
              <a:defRPr/>
            </a:pPr>
            <a:fld id="{35F9D367-F3CC-4172-A8A2-E8745336DCD1}" type="slidenum">
              <a:rPr lang="it-IT" altLang="it-IT" smtClean="0"/>
              <a:pPr>
                <a:defRPr/>
              </a:pPr>
              <a:t>18</a:t>
            </a:fld>
            <a:endParaRPr lang="it-IT" altLang="it-IT"/>
          </a:p>
        </p:txBody>
      </p:sp>
    </p:spTree>
    <p:extLst>
      <p:ext uri="{BB962C8B-B14F-4D97-AF65-F5344CB8AC3E}">
        <p14:creationId xmlns:p14="http://schemas.microsoft.com/office/powerpoint/2010/main" val="33619693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A89933-667D-4B65-945D-8218FD08021C}"/>
              </a:ext>
            </a:extLst>
          </p:cNvPr>
          <p:cNvSpPr>
            <a:spLocks noGrp="1"/>
          </p:cNvSpPr>
          <p:nvPr>
            <p:ph type="title"/>
          </p:nvPr>
        </p:nvSpPr>
        <p:spPr/>
        <p:txBody>
          <a:bodyPr/>
          <a:lstStyle/>
          <a:p>
            <a:r>
              <a:rPr lang="it-IT" dirty="0"/>
              <a:t>Manuale di Gestione e Manuale di Conservazione</a:t>
            </a:r>
          </a:p>
        </p:txBody>
      </p:sp>
      <p:sp>
        <p:nvSpPr>
          <p:cNvPr id="3" name="Segnaposto contenuto 2">
            <a:extLst>
              <a:ext uri="{FF2B5EF4-FFF2-40B4-BE49-F238E27FC236}">
                <a16:creationId xmlns:a16="http://schemas.microsoft.com/office/drawing/2014/main" id="{5EC97205-E428-4771-BD89-40A8C5075725}"/>
              </a:ext>
            </a:extLst>
          </p:cNvPr>
          <p:cNvSpPr>
            <a:spLocks noGrp="1"/>
          </p:cNvSpPr>
          <p:nvPr>
            <p:ph idx="1"/>
          </p:nvPr>
        </p:nvSpPr>
        <p:spPr>
          <a:xfrm>
            <a:off x="457200" y="1916832"/>
            <a:ext cx="8226425" cy="4206156"/>
          </a:xfrm>
        </p:spPr>
        <p:txBody>
          <a:bodyPr/>
          <a:lstStyle/>
          <a:p>
            <a:pPr algn="l">
              <a:buFont typeface="Wingdings" panose="05000000000000000000" pitchFamily="2" charset="2"/>
              <a:buChar char="§"/>
            </a:pPr>
            <a:r>
              <a:rPr lang="it-IT" sz="2400" b="0" i="0" u="none" strike="noStrike" baseline="0" dirty="0">
                <a:latin typeface="GaramondAntiqua"/>
              </a:rPr>
              <a:t>L’ idea del  manuale di conservazione  deriva da quello del manuale </a:t>
            </a:r>
            <a:r>
              <a:rPr lang="it-IT" sz="2400" dirty="0">
                <a:latin typeface="GaramondAntiqua"/>
              </a:rPr>
              <a:t>di gestione previsto fin dal 2000 dalle regole tecniche 31 ottobre sul protocollo informatico </a:t>
            </a:r>
          </a:p>
          <a:p>
            <a:pPr algn="l">
              <a:buFont typeface="Wingdings" panose="05000000000000000000" pitchFamily="2" charset="2"/>
              <a:buChar char="§"/>
            </a:pPr>
            <a:endParaRPr lang="it-IT" sz="2400" b="0" i="0" u="none" strike="noStrike" baseline="0" dirty="0">
              <a:latin typeface="GaramondAntiqua"/>
            </a:endParaRPr>
          </a:p>
          <a:p>
            <a:pPr algn="l">
              <a:buFont typeface="Wingdings" panose="05000000000000000000" pitchFamily="2" charset="2"/>
              <a:buChar char="§"/>
            </a:pPr>
            <a:r>
              <a:rPr lang="it-IT" sz="2400" dirty="0">
                <a:latin typeface="GaramondAntiqua"/>
              </a:rPr>
              <a:t>Il Manuale di gestione descrive il sistema di gestione documentale </a:t>
            </a:r>
          </a:p>
          <a:p>
            <a:pPr algn="l">
              <a:buFont typeface="Wingdings" panose="05000000000000000000" pitchFamily="2" charset="2"/>
              <a:buChar char="§"/>
            </a:pPr>
            <a:endParaRPr lang="it-IT" sz="2400" dirty="0">
              <a:latin typeface="GaramondAntiqua"/>
            </a:endParaRPr>
          </a:p>
          <a:p>
            <a:pPr algn="l">
              <a:buFont typeface="Wingdings" panose="05000000000000000000" pitchFamily="2" charset="2"/>
              <a:buChar char="§"/>
            </a:pPr>
            <a:r>
              <a:rPr lang="it-IT" sz="2400" b="0" i="0" u="none" strike="noStrike" baseline="0" dirty="0">
                <a:latin typeface="GaramondAntiqua"/>
              </a:rPr>
              <a:t>Il Manuale di conservazione descrive il sistema di conservazione</a:t>
            </a:r>
          </a:p>
        </p:txBody>
      </p:sp>
      <p:sp>
        <p:nvSpPr>
          <p:cNvPr id="4" name="Segnaposto numero diapositiva 3">
            <a:extLst>
              <a:ext uri="{FF2B5EF4-FFF2-40B4-BE49-F238E27FC236}">
                <a16:creationId xmlns:a16="http://schemas.microsoft.com/office/drawing/2014/main" id="{4AEB912B-A53F-44F3-8E35-4D1AD5F514E9}"/>
              </a:ext>
            </a:extLst>
          </p:cNvPr>
          <p:cNvSpPr>
            <a:spLocks noGrp="1"/>
          </p:cNvSpPr>
          <p:nvPr>
            <p:ph type="sldNum" idx="11"/>
          </p:nvPr>
        </p:nvSpPr>
        <p:spPr/>
        <p:txBody>
          <a:bodyPr/>
          <a:lstStyle/>
          <a:p>
            <a:pPr>
              <a:defRPr/>
            </a:pPr>
            <a:fld id="{5CBAEBC8-CA90-4A1C-9222-FB50C9B99D02}" type="slidenum">
              <a:rPr lang="it-IT" altLang="it-IT" smtClean="0"/>
              <a:pPr>
                <a:defRPr/>
              </a:pPr>
              <a:t>19</a:t>
            </a:fld>
            <a:endParaRPr lang="it-IT" altLang="it-IT"/>
          </a:p>
        </p:txBody>
      </p:sp>
    </p:spTree>
    <p:extLst>
      <p:ext uri="{BB962C8B-B14F-4D97-AF65-F5344CB8AC3E}">
        <p14:creationId xmlns:p14="http://schemas.microsoft.com/office/powerpoint/2010/main" val="38221275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olo 2">
            <a:extLst>
              <a:ext uri="{FF2B5EF4-FFF2-40B4-BE49-F238E27FC236}">
                <a16:creationId xmlns:a16="http://schemas.microsoft.com/office/drawing/2014/main" id="{7BFFD4B5-C810-44B7-9F30-BA7516FA5697}"/>
              </a:ext>
            </a:extLst>
          </p:cNvPr>
          <p:cNvSpPr>
            <a:spLocks noGrp="1" noChangeArrowheads="1"/>
          </p:cNvSpPr>
          <p:nvPr>
            <p:ph type="title"/>
          </p:nvPr>
        </p:nvSpPr>
        <p:spPr>
          <a:xfrm>
            <a:off x="457200" y="404813"/>
            <a:ext cx="8226425" cy="717550"/>
          </a:xfrm>
        </p:spPr>
        <p:txBody>
          <a:bodyPr wrap="square" anchor="ctr">
            <a:normAutofit/>
          </a:bodyPr>
          <a:lstStyle/>
          <a:p>
            <a:r>
              <a:rPr lang="it-IT" altLang="it-IT"/>
              <a:t> Agenda</a:t>
            </a:r>
          </a:p>
        </p:txBody>
      </p:sp>
      <p:sp>
        <p:nvSpPr>
          <p:cNvPr id="7172" name="Segnaposto numero diapositiva 1">
            <a:extLst>
              <a:ext uri="{FF2B5EF4-FFF2-40B4-BE49-F238E27FC236}">
                <a16:creationId xmlns:a16="http://schemas.microsoft.com/office/drawing/2014/main" id="{03C634E1-BFAE-49B6-AE6D-5FCB048FED7F}"/>
              </a:ext>
            </a:extLst>
          </p:cNvPr>
          <p:cNvSpPr>
            <a:spLocks noGrp="1"/>
          </p:cNvSpPr>
          <p:nvPr>
            <p:ph type="sldNum" idx="11"/>
          </p:nvPr>
        </p:nvSpPr>
        <p:spPr>
          <a:xfrm>
            <a:off x="6553200" y="6356350"/>
            <a:ext cx="2130425" cy="361950"/>
          </a:xfrm>
        </p:spPr>
        <p:txBody>
          <a:bodyPr wrap="square" anchor="ctr">
            <a:normAutofit/>
          </a:bodyPr>
          <a:lstStyle>
            <a:lvl1pPr>
              <a:lnSpc>
                <a:spcPct val="80000"/>
              </a:lnSpc>
              <a:spcBef>
                <a:spcPts val="800"/>
              </a:spcBef>
              <a:buClr>
                <a:srgbClr val="000000"/>
              </a:buClr>
              <a:buSzPct val="100000"/>
              <a:tabLst>
                <a:tab pos="722313" algn="l"/>
                <a:tab pos="1446213" algn="l"/>
              </a:tabLst>
              <a:defRPr sz="2000">
                <a:solidFill>
                  <a:srgbClr val="000000"/>
                </a:solidFill>
                <a:latin typeface="Calibri" panose="020F0502020204030204" pitchFamily="34" charset="0"/>
                <a:cs typeface="Arial" panose="020B0604020202020204" pitchFamily="34" charset="0"/>
              </a:defRPr>
            </a:lvl1pPr>
            <a:lvl2pPr>
              <a:lnSpc>
                <a:spcPct val="80000"/>
              </a:lnSpc>
              <a:spcBef>
                <a:spcPts val="800"/>
              </a:spcBef>
              <a:buClr>
                <a:srgbClr val="000000"/>
              </a:buClr>
              <a:buSzPct val="100000"/>
              <a:tabLst>
                <a:tab pos="722313" algn="l"/>
                <a:tab pos="1446213" algn="l"/>
              </a:tabLst>
              <a:defRPr sz="2000">
                <a:solidFill>
                  <a:srgbClr val="000000"/>
                </a:solidFill>
                <a:latin typeface="Calibri" panose="020F0502020204030204" pitchFamily="34" charset="0"/>
                <a:cs typeface="Arial" panose="020B0604020202020204" pitchFamily="34" charset="0"/>
              </a:defRPr>
            </a:lvl2pPr>
            <a:lvl3pPr>
              <a:lnSpc>
                <a:spcPct val="80000"/>
              </a:lnSpc>
              <a:spcBef>
                <a:spcPts val="800"/>
              </a:spcBef>
              <a:buClr>
                <a:srgbClr val="000000"/>
              </a:buClr>
              <a:buSzPct val="100000"/>
              <a:tabLst>
                <a:tab pos="722313" algn="l"/>
                <a:tab pos="1446213" algn="l"/>
              </a:tabLst>
              <a:defRPr sz="2000">
                <a:solidFill>
                  <a:srgbClr val="000000"/>
                </a:solidFill>
                <a:latin typeface="Calibri" panose="020F0502020204030204" pitchFamily="34" charset="0"/>
                <a:cs typeface="Arial" panose="020B0604020202020204" pitchFamily="34" charset="0"/>
              </a:defRPr>
            </a:lvl3pPr>
            <a:lvl4pPr>
              <a:lnSpc>
                <a:spcPct val="80000"/>
              </a:lnSpc>
              <a:spcBef>
                <a:spcPts val="800"/>
              </a:spcBef>
              <a:buClr>
                <a:srgbClr val="000000"/>
              </a:buClr>
              <a:buSzPct val="100000"/>
              <a:tabLst>
                <a:tab pos="722313" algn="l"/>
                <a:tab pos="1446213" algn="l"/>
              </a:tabLst>
              <a:defRPr sz="2000">
                <a:solidFill>
                  <a:srgbClr val="000000"/>
                </a:solidFill>
                <a:latin typeface="Calibri" panose="020F0502020204030204" pitchFamily="34" charset="0"/>
                <a:cs typeface="Arial" panose="020B0604020202020204" pitchFamily="34" charset="0"/>
              </a:defRPr>
            </a:lvl4pPr>
            <a:lvl5pPr>
              <a:lnSpc>
                <a:spcPct val="80000"/>
              </a:lnSpc>
              <a:spcBef>
                <a:spcPts val="800"/>
              </a:spcBef>
              <a:buClr>
                <a:srgbClr val="000000"/>
              </a:buClr>
              <a:buSzPct val="100000"/>
              <a:tabLst>
                <a:tab pos="722313" algn="l"/>
                <a:tab pos="1446213" algn="l"/>
              </a:tabLst>
              <a:defRPr sz="2000">
                <a:solidFill>
                  <a:srgbClr val="000000"/>
                </a:solidFill>
                <a:latin typeface="Calibri" panose="020F0502020204030204" pitchFamily="34" charset="0"/>
                <a:cs typeface="Arial" panose="020B0604020202020204" pitchFamily="34" charset="0"/>
              </a:defRPr>
            </a:lvl5pPr>
            <a:lvl6pPr marL="2513013" indent="-227013" defTabSz="447675" eaLnBrk="0" fontAlgn="base" hangingPunct="0">
              <a:lnSpc>
                <a:spcPct val="80000"/>
              </a:lnSpc>
              <a:spcBef>
                <a:spcPts val="800"/>
              </a:spcBef>
              <a:spcAft>
                <a:spcPct val="0"/>
              </a:spcAft>
              <a:buClr>
                <a:srgbClr val="000000"/>
              </a:buClr>
              <a:buSzPct val="100000"/>
              <a:tabLst>
                <a:tab pos="722313" algn="l"/>
                <a:tab pos="1446213" algn="l"/>
              </a:tabLst>
              <a:defRPr sz="2000">
                <a:solidFill>
                  <a:srgbClr val="000000"/>
                </a:solidFill>
                <a:latin typeface="Calibri" panose="020F0502020204030204" pitchFamily="34" charset="0"/>
                <a:cs typeface="Arial" panose="020B0604020202020204" pitchFamily="34" charset="0"/>
              </a:defRPr>
            </a:lvl6pPr>
            <a:lvl7pPr marL="2970213" indent="-227013" defTabSz="447675" eaLnBrk="0" fontAlgn="base" hangingPunct="0">
              <a:lnSpc>
                <a:spcPct val="80000"/>
              </a:lnSpc>
              <a:spcBef>
                <a:spcPts val="800"/>
              </a:spcBef>
              <a:spcAft>
                <a:spcPct val="0"/>
              </a:spcAft>
              <a:buClr>
                <a:srgbClr val="000000"/>
              </a:buClr>
              <a:buSzPct val="100000"/>
              <a:tabLst>
                <a:tab pos="722313" algn="l"/>
                <a:tab pos="1446213" algn="l"/>
              </a:tabLst>
              <a:defRPr sz="2000">
                <a:solidFill>
                  <a:srgbClr val="000000"/>
                </a:solidFill>
                <a:latin typeface="Calibri" panose="020F0502020204030204" pitchFamily="34" charset="0"/>
                <a:cs typeface="Arial" panose="020B0604020202020204" pitchFamily="34" charset="0"/>
              </a:defRPr>
            </a:lvl7pPr>
            <a:lvl8pPr marL="3427413" indent="-227013" defTabSz="447675" eaLnBrk="0" fontAlgn="base" hangingPunct="0">
              <a:lnSpc>
                <a:spcPct val="80000"/>
              </a:lnSpc>
              <a:spcBef>
                <a:spcPts val="800"/>
              </a:spcBef>
              <a:spcAft>
                <a:spcPct val="0"/>
              </a:spcAft>
              <a:buClr>
                <a:srgbClr val="000000"/>
              </a:buClr>
              <a:buSzPct val="100000"/>
              <a:tabLst>
                <a:tab pos="722313" algn="l"/>
                <a:tab pos="1446213" algn="l"/>
              </a:tabLst>
              <a:defRPr sz="2000">
                <a:solidFill>
                  <a:srgbClr val="000000"/>
                </a:solidFill>
                <a:latin typeface="Calibri" panose="020F0502020204030204" pitchFamily="34" charset="0"/>
                <a:cs typeface="Arial" panose="020B0604020202020204" pitchFamily="34" charset="0"/>
              </a:defRPr>
            </a:lvl8pPr>
            <a:lvl9pPr marL="3884613" indent="-227013" defTabSz="447675" eaLnBrk="0" fontAlgn="base" hangingPunct="0">
              <a:lnSpc>
                <a:spcPct val="80000"/>
              </a:lnSpc>
              <a:spcBef>
                <a:spcPts val="800"/>
              </a:spcBef>
              <a:spcAft>
                <a:spcPct val="0"/>
              </a:spcAft>
              <a:buClr>
                <a:srgbClr val="000000"/>
              </a:buClr>
              <a:buSzPct val="100000"/>
              <a:tabLst>
                <a:tab pos="722313" algn="l"/>
                <a:tab pos="1446213" algn="l"/>
              </a:tabLst>
              <a:defRPr sz="2000">
                <a:solidFill>
                  <a:srgbClr val="000000"/>
                </a:solidFill>
                <a:latin typeface="Calibri" panose="020F0502020204030204" pitchFamily="34" charset="0"/>
                <a:cs typeface="Arial" panose="020B0604020202020204" pitchFamily="34" charset="0"/>
              </a:defRPr>
            </a:lvl9pPr>
          </a:lstStyle>
          <a:p>
            <a:pPr>
              <a:spcBef>
                <a:spcPct val="0"/>
              </a:spcBef>
              <a:spcAft>
                <a:spcPts val="600"/>
              </a:spcAft>
              <a:buSzPct val="45000"/>
            </a:pPr>
            <a:fld id="{7F4ED58F-D298-48FA-AAB4-4C5AB7698529}" type="slidenum">
              <a:rPr lang="it-IT" altLang="it-IT" sz="1200" smtClean="0">
                <a:solidFill>
                  <a:srgbClr val="898989"/>
                </a:solidFill>
              </a:rPr>
              <a:pPr>
                <a:spcBef>
                  <a:spcPct val="0"/>
                </a:spcBef>
                <a:spcAft>
                  <a:spcPts val="600"/>
                </a:spcAft>
                <a:buSzPct val="45000"/>
              </a:pPr>
              <a:t>2</a:t>
            </a:fld>
            <a:endParaRPr lang="it-IT" altLang="it-IT" sz="1200">
              <a:solidFill>
                <a:srgbClr val="898989"/>
              </a:solidFill>
            </a:endParaRPr>
          </a:p>
        </p:txBody>
      </p:sp>
      <p:graphicFrame>
        <p:nvGraphicFramePr>
          <p:cNvPr id="7174" name="Segnaposto contenuto 3">
            <a:extLst>
              <a:ext uri="{FF2B5EF4-FFF2-40B4-BE49-F238E27FC236}">
                <a16:creationId xmlns:a16="http://schemas.microsoft.com/office/drawing/2014/main" id="{BBADA088-9358-2CED-6B7B-CCCE72846B04}"/>
              </a:ext>
            </a:extLst>
          </p:cNvPr>
          <p:cNvGraphicFramePr>
            <a:graphicFrameLocks noGrp="1"/>
          </p:cNvGraphicFramePr>
          <p:nvPr>
            <p:ph idx="1"/>
            <p:extLst>
              <p:ext uri="{D42A27DB-BD31-4B8C-83A1-F6EECF244321}">
                <p14:modId xmlns:p14="http://schemas.microsoft.com/office/powerpoint/2010/main" val="3832097229"/>
              </p:ext>
            </p:extLst>
          </p:nvPr>
        </p:nvGraphicFramePr>
        <p:xfrm>
          <a:off x="457200" y="1600200"/>
          <a:ext cx="8226425" cy="45227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8A24980-490F-78E3-073B-25809201480C}"/>
              </a:ext>
            </a:extLst>
          </p:cNvPr>
          <p:cNvSpPr>
            <a:spLocks noGrp="1"/>
          </p:cNvSpPr>
          <p:nvPr>
            <p:ph type="title"/>
          </p:nvPr>
        </p:nvSpPr>
        <p:spPr/>
        <p:txBody>
          <a:bodyPr/>
          <a:lstStyle/>
          <a:p>
            <a:r>
              <a:rPr lang="it-IT" sz="2400" dirty="0"/>
              <a:t>Gestione documentale e conservazione</a:t>
            </a:r>
          </a:p>
        </p:txBody>
      </p:sp>
      <p:sp>
        <p:nvSpPr>
          <p:cNvPr id="3" name="Segnaposto contenuto 2">
            <a:extLst>
              <a:ext uri="{FF2B5EF4-FFF2-40B4-BE49-F238E27FC236}">
                <a16:creationId xmlns:a16="http://schemas.microsoft.com/office/drawing/2014/main" id="{047B421B-2262-57DB-B213-EC0111944C23}"/>
              </a:ext>
            </a:extLst>
          </p:cNvPr>
          <p:cNvSpPr>
            <a:spLocks noGrp="1"/>
          </p:cNvSpPr>
          <p:nvPr>
            <p:ph idx="1"/>
          </p:nvPr>
        </p:nvSpPr>
        <p:spPr/>
        <p:txBody>
          <a:bodyPr/>
          <a:lstStyle/>
          <a:p>
            <a:r>
              <a:rPr lang="it-IT" sz="3200" b="1" i="0" u="none" strike="noStrike" baseline="0" dirty="0">
                <a:solidFill>
                  <a:srgbClr val="000000"/>
                </a:solidFill>
                <a:latin typeface="Calibri" panose="020F0502020204030204" pitchFamily="34" charset="0"/>
              </a:rPr>
              <a:t>Gestione Documentale:  </a:t>
            </a:r>
            <a:r>
              <a:rPr lang="it-IT" sz="3200" b="0" i="0" u="none" strike="noStrike" baseline="0" dirty="0">
                <a:solidFill>
                  <a:srgbClr val="000000"/>
                </a:solidFill>
                <a:latin typeface="Calibri" panose="020F0502020204030204" pitchFamily="34" charset="0"/>
              </a:rPr>
              <a:t>Processo finalizzato al controllo efficiente e sistematico della produzione, ricezione, tenuta, uso, selezione e conservazione dei documenti. </a:t>
            </a:r>
          </a:p>
          <a:p>
            <a:r>
              <a:rPr lang="it-IT" sz="3200" b="1" i="0" u="none" strike="noStrike" baseline="0" dirty="0">
                <a:solidFill>
                  <a:srgbClr val="000000"/>
                </a:solidFill>
                <a:latin typeface="Calibri" panose="020F0502020204030204" pitchFamily="34" charset="0"/>
              </a:rPr>
              <a:t>Conservazione: </a:t>
            </a:r>
            <a:r>
              <a:rPr lang="it-IT" sz="3200" b="0" i="0" u="none" strike="noStrike" baseline="0" dirty="0">
                <a:solidFill>
                  <a:srgbClr val="000000"/>
                </a:solidFill>
                <a:latin typeface="Calibri" panose="020F0502020204030204" pitchFamily="34" charset="0"/>
              </a:rPr>
              <a:t>	Insieme delle attività finalizzate a definire ed attuare le politiche complessive del sistema di conservazione e a governarne la gestione in relazione al modello organizzativo 	</a:t>
            </a:r>
          </a:p>
          <a:p>
            <a:endParaRPr lang="it-IT" sz="3200" b="0" i="0" u="none" strike="noStrike" baseline="0" dirty="0">
              <a:solidFill>
                <a:srgbClr val="000000"/>
              </a:solidFill>
              <a:latin typeface="Calibri" panose="020F0502020204030204" pitchFamily="34" charset="0"/>
            </a:endParaRPr>
          </a:p>
          <a:p>
            <a:endParaRPr lang="it-IT" dirty="0">
              <a:latin typeface="Calibri" panose="020F0502020204030204" pitchFamily="34" charset="0"/>
            </a:endParaRPr>
          </a:p>
          <a:p>
            <a:endParaRPr lang="it-IT" dirty="0">
              <a:latin typeface="Calibri" panose="020F0502020204030204" pitchFamily="34" charset="0"/>
            </a:endParaRPr>
          </a:p>
          <a:p>
            <a:endParaRPr lang="it-IT" sz="3200" b="0" i="0" u="none" strike="noStrike" baseline="0" dirty="0">
              <a:solidFill>
                <a:srgbClr val="000000"/>
              </a:solidFill>
              <a:latin typeface="Calibri" panose="020F0502020204030204" pitchFamily="34" charset="0"/>
            </a:endParaRPr>
          </a:p>
          <a:p>
            <a:endParaRPr lang="it-IT" dirty="0"/>
          </a:p>
        </p:txBody>
      </p:sp>
      <p:sp>
        <p:nvSpPr>
          <p:cNvPr id="4" name="Segnaposto numero diapositiva 3">
            <a:extLst>
              <a:ext uri="{FF2B5EF4-FFF2-40B4-BE49-F238E27FC236}">
                <a16:creationId xmlns:a16="http://schemas.microsoft.com/office/drawing/2014/main" id="{D65E4AE7-4166-7BB9-FB5C-3B7098E9FB8F}"/>
              </a:ext>
            </a:extLst>
          </p:cNvPr>
          <p:cNvSpPr>
            <a:spLocks noGrp="1"/>
          </p:cNvSpPr>
          <p:nvPr>
            <p:ph type="sldNum" idx="11"/>
          </p:nvPr>
        </p:nvSpPr>
        <p:spPr/>
        <p:txBody>
          <a:bodyPr/>
          <a:lstStyle/>
          <a:p>
            <a:pPr>
              <a:defRPr/>
            </a:pPr>
            <a:fld id="{5CBAEBC8-CA90-4A1C-9222-FB50C9B99D02}" type="slidenum">
              <a:rPr lang="it-IT" altLang="it-IT" smtClean="0"/>
              <a:pPr>
                <a:defRPr/>
              </a:pPr>
              <a:t>20</a:t>
            </a:fld>
            <a:endParaRPr lang="it-IT" altLang="it-IT"/>
          </a:p>
        </p:txBody>
      </p:sp>
    </p:spTree>
    <p:extLst>
      <p:ext uri="{BB962C8B-B14F-4D97-AF65-F5344CB8AC3E}">
        <p14:creationId xmlns:p14="http://schemas.microsoft.com/office/powerpoint/2010/main" val="37175370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A89933-667D-4B65-945D-8218FD08021C}"/>
              </a:ext>
            </a:extLst>
          </p:cNvPr>
          <p:cNvSpPr>
            <a:spLocks noGrp="1"/>
          </p:cNvSpPr>
          <p:nvPr>
            <p:ph type="title"/>
          </p:nvPr>
        </p:nvSpPr>
        <p:spPr/>
        <p:txBody>
          <a:bodyPr/>
          <a:lstStyle/>
          <a:p>
            <a:r>
              <a:rPr lang="it-IT" dirty="0"/>
              <a:t>Manuale di Gestione e Manuale di Conservazione</a:t>
            </a:r>
          </a:p>
        </p:txBody>
      </p:sp>
      <p:sp>
        <p:nvSpPr>
          <p:cNvPr id="3" name="Segnaposto contenuto 2">
            <a:extLst>
              <a:ext uri="{FF2B5EF4-FFF2-40B4-BE49-F238E27FC236}">
                <a16:creationId xmlns:a16="http://schemas.microsoft.com/office/drawing/2014/main" id="{5EC97205-E428-4771-BD89-40A8C5075725}"/>
              </a:ext>
            </a:extLst>
          </p:cNvPr>
          <p:cNvSpPr>
            <a:spLocks noGrp="1"/>
          </p:cNvSpPr>
          <p:nvPr>
            <p:ph idx="1"/>
          </p:nvPr>
        </p:nvSpPr>
        <p:spPr>
          <a:xfrm>
            <a:off x="457200" y="1340768"/>
            <a:ext cx="8226425" cy="4782220"/>
          </a:xfrm>
        </p:spPr>
        <p:txBody>
          <a:bodyPr/>
          <a:lstStyle/>
          <a:p>
            <a:pPr algn="l">
              <a:buFont typeface="Wingdings" panose="05000000000000000000" pitchFamily="2" charset="2"/>
              <a:buChar char="§"/>
            </a:pPr>
            <a:r>
              <a:rPr lang="it-IT" sz="2400" b="0" i="0" u="none" strike="noStrike" baseline="0" dirty="0">
                <a:latin typeface="GaramondAntiqua"/>
              </a:rPr>
              <a:t>La redazione dei manuali </a:t>
            </a:r>
            <a:r>
              <a:rPr lang="it-IT" sz="2400" dirty="0">
                <a:latin typeface="GaramondAntiqua"/>
              </a:rPr>
              <a:t>dovrebbe contemperare le esigenze concrete con</a:t>
            </a:r>
            <a:r>
              <a:rPr lang="it-IT" sz="2400" b="0" i="0" u="none" strike="noStrike" baseline="0" dirty="0">
                <a:latin typeface="GaramondAntiqua"/>
              </a:rPr>
              <a:t> l’assolvimento di un obbligo normativo</a:t>
            </a:r>
          </a:p>
          <a:p>
            <a:pPr algn="l">
              <a:buFont typeface="Wingdings" panose="05000000000000000000" pitchFamily="2" charset="2"/>
              <a:buChar char="§"/>
            </a:pPr>
            <a:endParaRPr lang="it-IT" sz="2400" dirty="0"/>
          </a:p>
          <a:p>
            <a:pPr marL="800100" lvl="1" indent="-342900">
              <a:buFont typeface="Arial" panose="020B0604020202020204" pitchFamily="34" charset="0"/>
              <a:buChar char="•"/>
            </a:pPr>
            <a:r>
              <a:rPr lang="it-IT" sz="2400" i="1" dirty="0">
                <a:latin typeface="GaramondAntiqua"/>
                <a:ea typeface="+mn-ea"/>
                <a:cs typeface="+mn-cs"/>
              </a:rPr>
              <a:t>Il manuale costituisce una guida per gli attori coinvolti nel processo di gestione e di conservazione, per il cittadino e per le imprese. Ai primi, per porre in essere le corrette operazioni di gestione e conservazione documentale, agli ultimi due per comprendere le caratteristiche del Sistema di conservazione documentale e dei processi erogati </a:t>
            </a:r>
          </a:p>
          <a:p>
            <a:pPr marL="1657350" lvl="3" indent="-342900">
              <a:buFont typeface="Arial" panose="020B0604020202020204" pitchFamily="34" charset="0"/>
              <a:buChar char="•"/>
            </a:pPr>
            <a:r>
              <a:rPr lang="it-IT" sz="1600" i="1" dirty="0">
                <a:latin typeface="GaramondAntiqua"/>
                <a:ea typeface="+mn-ea"/>
                <a:cs typeface="+mn-cs"/>
              </a:rPr>
              <a:t>(da Modello di Manuale di Conservazione – Progetto </a:t>
            </a:r>
            <a:r>
              <a:rPr lang="it-IT" sz="1600" i="1" dirty="0" err="1">
                <a:latin typeface="GaramondAntiqua"/>
                <a:ea typeface="+mn-ea"/>
                <a:cs typeface="+mn-cs"/>
              </a:rPr>
              <a:t>Procedamus</a:t>
            </a:r>
            <a:r>
              <a:rPr lang="it-IT" sz="1600" i="1" dirty="0">
                <a:latin typeface="GaramondAntiqua"/>
                <a:ea typeface="+mn-ea"/>
                <a:cs typeface="+mn-cs"/>
              </a:rPr>
              <a:t>)</a:t>
            </a:r>
          </a:p>
          <a:p>
            <a:pPr marL="457200" lvl="1" indent="0"/>
            <a:r>
              <a:rPr lang="it-IT" sz="2400" dirty="0">
                <a:latin typeface="GaramondAntiqua"/>
                <a:ea typeface="+mn-ea"/>
                <a:cs typeface="+mn-cs"/>
              </a:rPr>
              <a:t>						</a:t>
            </a:r>
          </a:p>
        </p:txBody>
      </p:sp>
      <p:sp>
        <p:nvSpPr>
          <p:cNvPr id="4" name="Segnaposto numero diapositiva 3">
            <a:extLst>
              <a:ext uri="{FF2B5EF4-FFF2-40B4-BE49-F238E27FC236}">
                <a16:creationId xmlns:a16="http://schemas.microsoft.com/office/drawing/2014/main" id="{4AEB912B-A53F-44F3-8E35-4D1AD5F514E9}"/>
              </a:ext>
            </a:extLst>
          </p:cNvPr>
          <p:cNvSpPr>
            <a:spLocks noGrp="1"/>
          </p:cNvSpPr>
          <p:nvPr>
            <p:ph type="sldNum" idx="11"/>
          </p:nvPr>
        </p:nvSpPr>
        <p:spPr/>
        <p:txBody>
          <a:bodyPr/>
          <a:lstStyle/>
          <a:p>
            <a:pPr>
              <a:defRPr/>
            </a:pPr>
            <a:fld id="{5CBAEBC8-CA90-4A1C-9222-FB50C9B99D02}" type="slidenum">
              <a:rPr lang="it-IT" altLang="it-IT" smtClean="0"/>
              <a:pPr>
                <a:defRPr/>
              </a:pPr>
              <a:t>21</a:t>
            </a:fld>
            <a:endParaRPr lang="it-IT" altLang="it-IT"/>
          </a:p>
        </p:txBody>
      </p:sp>
    </p:spTree>
    <p:extLst>
      <p:ext uri="{BB962C8B-B14F-4D97-AF65-F5344CB8AC3E}">
        <p14:creationId xmlns:p14="http://schemas.microsoft.com/office/powerpoint/2010/main" val="18628860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1672F44-1B3A-3381-B52C-47F3266AE6FD}"/>
              </a:ext>
            </a:extLst>
          </p:cNvPr>
          <p:cNvSpPr>
            <a:spLocks noGrp="1"/>
          </p:cNvSpPr>
          <p:nvPr>
            <p:ph type="title"/>
          </p:nvPr>
        </p:nvSpPr>
        <p:spPr/>
        <p:txBody>
          <a:bodyPr/>
          <a:lstStyle/>
          <a:p>
            <a:r>
              <a:rPr lang="it-IT" dirty="0"/>
              <a:t>Manuale di conservazione fino alle Linee Guida</a:t>
            </a:r>
          </a:p>
        </p:txBody>
      </p:sp>
      <p:sp>
        <p:nvSpPr>
          <p:cNvPr id="3" name="Segnaposto contenuto 2">
            <a:extLst>
              <a:ext uri="{FF2B5EF4-FFF2-40B4-BE49-F238E27FC236}">
                <a16:creationId xmlns:a16="http://schemas.microsoft.com/office/drawing/2014/main" id="{EBCD0886-A19A-C2BC-20F2-4ABB4E70E699}"/>
              </a:ext>
            </a:extLst>
          </p:cNvPr>
          <p:cNvSpPr>
            <a:spLocks noGrp="1"/>
          </p:cNvSpPr>
          <p:nvPr>
            <p:ph idx="1"/>
          </p:nvPr>
        </p:nvSpPr>
        <p:spPr/>
        <p:txBody>
          <a:bodyPr/>
          <a:lstStyle/>
          <a:p>
            <a:pPr marL="457200" indent="-457200">
              <a:buFont typeface="Arial" panose="020B0604020202020204" pitchFamily="34" charset="0"/>
              <a:buChar char="•"/>
            </a:pPr>
            <a:r>
              <a:rPr lang="it-IT" dirty="0"/>
              <a:t>Reso obbligatorio per i conservatori accreditati, che dovevano rispettare un modello proposto da AgID</a:t>
            </a:r>
          </a:p>
          <a:p>
            <a:pPr marL="457200" indent="-457200">
              <a:buFont typeface="Arial" panose="020B0604020202020204" pitchFamily="34" charset="0"/>
              <a:buChar char="•"/>
            </a:pPr>
            <a:r>
              <a:rPr lang="it-IT" dirty="0"/>
              <a:t>I manuali di conservazione dei conservatori valutati da AgID e  pubblicati nell’Elenco dei conservatori</a:t>
            </a:r>
          </a:p>
          <a:p>
            <a:pPr marL="457200" indent="-457200">
              <a:buFont typeface="Arial" panose="020B0604020202020204" pitchFamily="34" charset="0"/>
              <a:buChar char="•"/>
            </a:pPr>
            <a:r>
              <a:rPr lang="it-IT" dirty="0"/>
              <a:t>Meno evidente il ruolo del manuale per i produttori di documenti ora definiti Titolari</a:t>
            </a:r>
          </a:p>
        </p:txBody>
      </p:sp>
      <p:sp>
        <p:nvSpPr>
          <p:cNvPr id="4" name="Segnaposto numero diapositiva 3">
            <a:extLst>
              <a:ext uri="{FF2B5EF4-FFF2-40B4-BE49-F238E27FC236}">
                <a16:creationId xmlns:a16="http://schemas.microsoft.com/office/drawing/2014/main" id="{01FF61EF-F3F3-64EA-35C4-BC665140A18E}"/>
              </a:ext>
            </a:extLst>
          </p:cNvPr>
          <p:cNvSpPr>
            <a:spLocks noGrp="1"/>
          </p:cNvSpPr>
          <p:nvPr>
            <p:ph type="sldNum" idx="11"/>
          </p:nvPr>
        </p:nvSpPr>
        <p:spPr/>
        <p:txBody>
          <a:bodyPr/>
          <a:lstStyle/>
          <a:p>
            <a:pPr>
              <a:defRPr/>
            </a:pPr>
            <a:fld id="{5CBAEBC8-CA90-4A1C-9222-FB50C9B99D02}" type="slidenum">
              <a:rPr lang="it-IT" altLang="it-IT" smtClean="0"/>
              <a:pPr>
                <a:defRPr/>
              </a:pPr>
              <a:t>22</a:t>
            </a:fld>
            <a:endParaRPr lang="it-IT" altLang="it-IT"/>
          </a:p>
        </p:txBody>
      </p:sp>
    </p:spTree>
    <p:extLst>
      <p:ext uri="{BB962C8B-B14F-4D97-AF65-F5344CB8AC3E}">
        <p14:creationId xmlns:p14="http://schemas.microsoft.com/office/powerpoint/2010/main" val="30047409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A75FDC2-BF12-42E3-8032-EDE18230D1B5}"/>
              </a:ext>
            </a:extLst>
          </p:cNvPr>
          <p:cNvSpPr>
            <a:spLocks noGrp="1"/>
          </p:cNvSpPr>
          <p:nvPr>
            <p:ph type="title"/>
          </p:nvPr>
        </p:nvSpPr>
        <p:spPr/>
        <p:txBody>
          <a:bodyPr/>
          <a:lstStyle/>
          <a:p>
            <a:r>
              <a:rPr lang="it-IT" dirty="0"/>
              <a:t>Principale novità introdotte dalle Linee Guida</a:t>
            </a:r>
          </a:p>
        </p:txBody>
      </p:sp>
      <p:sp>
        <p:nvSpPr>
          <p:cNvPr id="3" name="Segnaposto contenuto 2">
            <a:extLst>
              <a:ext uri="{FF2B5EF4-FFF2-40B4-BE49-F238E27FC236}">
                <a16:creationId xmlns:a16="http://schemas.microsoft.com/office/drawing/2014/main" id="{59390DDC-2169-46A5-8D67-1ABD7220D53F}"/>
              </a:ext>
            </a:extLst>
          </p:cNvPr>
          <p:cNvSpPr>
            <a:spLocks noGrp="1"/>
          </p:cNvSpPr>
          <p:nvPr>
            <p:ph idx="1"/>
          </p:nvPr>
        </p:nvSpPr>
        <p:spPr>
          <a:xfrm>
            <a:off x="457200" y="1340768"/>
            <a:ext cx="8226425" cy="4782220"/>
          </a:xfrm>
        </p:spPr>
        <p:txBody>
          <a:bodyPr/>
          <a:lstStyle/>
          <a:p>
            <a:pPr marL="457200" indent="-457200">
              <a:buFont typeface="Wingdings" panose="05000000000000000000" pitchFamily="2" charset="2"/>
              <a:buChar char="§"/>
            </a:pPr>
            <a:r>
              <a:rPr lang="it-IT" sz="3200" dirty="0"/>
              <a:t>Le Pubbliche Amministrazioni sono tenute a redigerlo, adottarlo con provvedimento formale e pubblicarlo nella sezione «Amministrazione trasparente»</a:t>
            </a:r>
          </a:p>
          <a:p>
            <a:pPr marL="457200" indent="-457200">
              <a:buFont typeface="Wingdings" panose="05000000000000000000" pitchFamily="2" charset="2"/>
              <a:buChar char="§"/>
            </a:pPr>
            <a:r>
              <a:rPr lang="it-IT" dirty="0"/>
              <a:t>Esplicito riferimento al rapporto tra Manuale di Conservazione dell’ ente produttore o Titolare e Manuale di Conservazione del Conservatore</a:t>
            </a:r>
          </a:p>
          <a:p>
            <a:pPr marL="457200" indent="-457200">
              <a:buFont typeface="Wingdings" panose="05000000000000000000" pitchFamily="2" charset="2"/>
              <a:buChar char="§"/>
            </a:pPr>
            <a:r>
              <a:rPr lang="it-IT" dirty="0"/>
              <a:t>Compresenza dei due Manuali di Conservazione: Titolare e Conservatore</a:t>
            </a:r>
          </a:p>
        </p:txBody>
      </p:sp>
      <p:sp>
        <p:nvSpPr>
          <p:cNvPr id="4" name="Segnaposto numero diapositiva 3">
            <a:extLst>
              <a:ext uri="{FF2B5EF4-FFF2-40B4-BE49-F238E27FC236}">
                <a16:creationId xmlns:a16="http://schemas.microsoft.com/office/drawing/2014/main" id="{04F4A052-FEED-4DA2-93FF-D2829BA9BADD}"/>
              </a:ext>
            </a:extLst>
          </p:cNvPr>
          <p:cNvSpPr>
            <a:spLocks noGrp="1"/>
          </p:cNvSpPr>
          <p:nvPr>
            <p:ph type="sldNum" idx="11"/>
          </p:nvPr>
        </p:nvSpPr>
        <p:spPr/>
        <p:txBody>
          <a:bodyPr/>
          <a:lstStyle/>
          <a:p>
            <a:pPr>
              <a:defRPr/>
            </a:pPr>
            <a:fld id="{5CBAEBC8-CA90-4A1C-9222-FB50C9B99D02}" type="slidenum">
              <a:rPr lang="it-IT" altLang="it-IT" smtClean="0"/>
              <a:pPr>
                <a:defRPr/>
              </a:pPr>
              <a:t>23</a:t>
            </a:fld>
            <a:endParaRPr lang="it-IT" altLang="it-IT"/>
          </a:p>
        </p:txBody>
      </p:sp>
    </p:spTree>
    <p:extLst>
      <p:ext uri="{BB962C8B-B14F-4D97-AF65-F5344CB8AC3E}">
        <p14:creationId xmlns:p14="http://schemas.microsoft.com/office/powerpoint/2010/main" val="8096276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7E42535-AC92-1F07-C252-8B68255F515D}"/>
              </a:ext>
            </a:extLst>
          </p:cNvPr>
          <p:cNvSpPr>
            <a:spLocks noGrp="1"/>
          </p:cNvSpPr>
          <p:nvPr>
            <p:ph type="title"/>
          </p:nvPr>
        </p:nvSpPr>
        <p:spPr/>
        <p:txBody>
          <a:bodyPr/>
          <a:lstStyle/>
          <a:p>
            <a:r>
              <a:rPr lang="it-IT" dirty="0"/>
              <a:t> Pubblicazione Manuale  Regione Emilia-Romagna</a:t>
            </a:r>
          </a:p>
        </p:txBody>
      </p:sp>
      <p:sp>
        <p:nvSpPr>
          <p:cNvPr id="3" name="Segnaposto contenuto 2">
            <a:extLst>
              <a:ext uri="{FF2B5EF4-FFF2-40B4-BE49-F238E27FC236}">
                <a16:creationId xmlns:a16="http://schemas.microsoft.com/office/drawing/2014/main" id="{8BBFB488-72DF-E110-23A1-28E2AFEEBAC2}"/>
              </a:ext>
            </a:extLst>
          </p:cNvPr>
          <p:cNvSpPr>
            <a:spLocks noGrp="1"/>
          </p:cNvSpPr>
          <p:nvPr>
            <p:ph idx="1"/>
          </p:nvPr>
        </p:nvSpPr>
        <p:spPr>
          <a:xfrm>
            <a:off x="457200" y="1340768"/>
            <a:ext cx="8226425" cy="5112418"/>
          </a:xfrm>
        </p:spPr>
        <p:txBody>
          <a:bodyPr/>
          <a:lstStyle/>
          <a:p>
            <a:r>
              <a:rPr lang="it-IT" sz="2400" b="1" dirty="0"/>
              <a:t>Disposizioni generali</a:t>
            </a:r>
          </a:p>
          <a:p>
            <a:r>
              <a:rPr lang="it-IT" b="1" dirty="0"/>
              <a:t>Atti generali</a:t>
            </a:r>
          </a:p>
          <a:p>
            <a:r>
              <a:rPr lang="it-IT" sz="2400" dirty="0"/>
              <a:t>Leggi statali</a:t>
            </a:r>
          </a:p>
          <a:p>
            <a:r>
              <a:rPr lang="it-IT" sz="2400" dirty="0"/>
              <a:t>Statuto e leggi regionali</a:t>
            </a:r>
          </a:p>
          <a:p>
            <a:r>
              <a:rPr lang="it-IT" sz="2800" b="1" dirty="0"/>
              <a:t>Riferimenti normativi su organizzazione e attività</a:t>
            </a:r>
          </a:p>
          <a:p>
            <a:r>
              <a:rPr lang="it-IT" dirty="0"/>
              <a:t>Determinazione dirigenziale n. 24766 del 30 dicembre 2021</a:t>
            </a:r>
          </a:p>
          <a:p>
            <a:r>
              <a:rPr lang="it-IT" dirty="0"/>
              <a:t>Manuale di gestione documentale e manuale di conservazione</a:t>
            </a:r>
          </a:p>
          <a:p>
            <a:r>
              <a:rPr lang="it-IT" sz="1800" dirty="0"/>
              <a:t>https://trasparenza.regione.emilia-romagna.it/disposizioni-generali/atti-generali/atti-generali</a:t>
            </a:r>
          </a:p>
        </p:txBody>
      </p:sp>
      <p:sp>
        <p:nvSpPr>
          <p:cNvPr id="4" name="Segnaposto numero diapositiva 3">
            <a:extLst>
              <a:ext uri="{FF2B5EF4-FFF2-40B4-BE49-F238E27FC236}">
                <a16:creationId xmlns:a16="http://schemas.microsoft.com/office/drawing/2014/main" id="{48544B09-D815-124E-6A5A-E6491A425EE1}"/>
              </a:ext>
            </a:extLst>
          </p:cNvPr>
          <p:cNvSpPr>
            <a:spLocks noGrp="1"/>
          </p:cNvSpPr>
          <p:nvPr>
            <p:ph type="sldNum" idx="11"/>
          </p:nvPr>
        </p:nvSpPr>
        <p:spPr/>
        <p:txBody>
          <a:bodyPr/>
          <a:lstStyle/>
          <a:p>
            <a:pPr>
              <a:defRPr/>
            </a:pPr>
            <a:fld id="{5CBAEBC8-CA90-4A1C-9222-FB50C9B99D02}" type="slidenum">
              <a:rPr lang="it-IT" altLang="it-IT" smtClean="0"/>
              <a:pPr>
                <a:defRPr/>
              </a:pPr>
              <a:t>24</a:t>
            </a:fld>
            <a:endParaRPr lang="it-IT" altLang="it-IT"/>
          </a:p>
        </p:txBody>
      </p:sp>
    </p:spTree>
    <p:extLst>
      <p:ext uri="{BB962C8B-B14F-4D97-AF65-F5344CB8AC3E}">
        <p14:creationId xmlns:p14="http://schemas.microsoft.com/office/powerpoint/2010/main" val="28760450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B5C3790-CAFB-F759-04B4-6F40AFD6CC15}"/>
              </a:ext>
            </a:extLst>
          </p:cNvPr>
          <p:cNvSpPr>
            <a:spLocks noGrp="1"/>
          </p:cNvSpPr>
          <p:nvPr>
            <p:ph type="title"/>
          </p:nvPr>
        </p:nvSpPr>
        <p:spPr/>
        <p:txBody>
          <a:bodyPr/>
          <a:lstStyle/>
          <a:p>
            <a:r>
              <a:rPr lang="it-IT" dirty="0"/>
              <a:t>Le novità delle Linee Guida</a:t>
            </a:r>
          </a:p>
        </p:txBody>
      </p:sp>
      <p:sp>
        <p:nvSpPr>
          <p:cNvPr id="3" name="Segnaposto contenuto 2">
            <a:extLst>
              <a:ext uri="{FF2B5EF4-FFF2-40B4-BE49-F238E27FC236}">
                <a16:creationId xmlns:a16="http://schemas.microsoft.com/office/drawing/2014/main" id="{707A1B42-2716-4645-27E9-2C83CD96435B}"/>
              </a:ext>
            </a:extLst>
          </p:cNvPr>
          <p:cNvSpPr>
            <a:spLocks noGrp="1"/>
          </p:cNvSpPr>
          <p:nvPr>
            <p:ph idx="1"/>
          </p:nvPr>
        </p:nvSpPr>
        <p:spPr/>
        <p:txBody>
          <a:bodyPr/>
          <a:lstStyle/>
          <a:p>
            <a:pPr marL="457200" indent="-457200">
              <a:buFont typeface="Arial" panose="020B0604020202020204" pitchFamily="34" charset="0"/>
              <a:buChar char="•"/>
            </a:pPr>
            <a:r>
              <a:rPr lang="it-IT" dirty="0"/>
              <a:t> Ruoli e responsabilità</a:t>
            </a:r>
          </a:p>
          <a:p>
            <a:pPr marL="457200" indent="-457200">
              <a:buFont typeface="Arial" panose="020B0604020202020204" pitchFamily="34" charset="0"/>
              <a:buChar char="•"/>
            </a:pPr>
            <a:endParaRPr lang="it-IT" dirty="0"/>
          </a:p>
          <a:p>
            <a:pPr marL="457200" indent="-457200">
              <a:buFont typeface="Arial" panose="020B0604020202020204" pitchFamily="34" charset="0"/>
              <a:buChar char="•"/>
            </a:pPr>
            <a:r>
              <a:rPr lang="it-IT" dirty="0"/>
              <a:t>Modelli organizzativi </a:t>
            </a:r>
          </a:p>
          <a:p>
            <a:pPr marL="457200" indent="-457200">
              <a:buFont typeface="Arial" panose="020B0604020202020204" pitchFamily="34" charset="0"/>
              <a:buChar char="•"/>
            </a:pPr>
            <a:endParaRPr lang="it-IT" dirty="0"/>
          </a:p>
          <a:p>
            <a:pPr marL="457200" indent="-457200">
              <a:buFont typeface="Arial" panose="020B0604020202020204" pitchFamily="34" charset="0"/>
              <a:buChar char="•"/>
            </a:pPr>
            <a:r>
              <a:rPr lang="it-IT" dirty="0"/>
              <a:t>Rapporti tra responsabile della conservazione e responsabile del servizio di conservazione</a:t>
            </a:r>
          </a:p>
          <a:p>
            <a:pPr marL="457200" indent="-457200">
              <a:buFont typeface="Arial" panose="020B0604020202020204" pitchFamily="34" charset="0"/>
              <a:buChar char="•"/>
            </a:pPr>
            <a:r>
              <a:rPr lang="it-IT" dirty="0"/>
              <a:t>Necessità di valutazione rapporto tra Manuale di Gestione e Manuale di Conservazione</a:t>
            </a:r>
          </a:p>
          <a:p>
            <a:pPr marL="457200" indent="-457200">
              <a:buFont typeface="Arial" panose="020B0604020202020204" pitchFamily="34" charset="0"/>
              <a:buChar char="•"/>
            </a:pPr>
            <a:endParaRPr lang="it-IT" dirty="0"/>
          </a:p>
          <a:p>
            <a:endParaRPr lang="it-IT" dirty="0"/>
          </a:p>
        </p:txBody>
      </p:sp>
      <p:sp>
        <p:nvSpPr>
          <p:cNvPr id="4" name="Segnaposto numero diapositiva 3">
            <a:extLst>
              <a:ext uri="{FF2B5EF4-FFF2-40B4-BE49-F238E27FC236}">
                <a16:creationId xmlns:a16="http://schemas.microsoft.com/office/drawing/2014/main" id="{C3E3D2FC-4095-B9FC-29C8-7145BF2269D5}"/>
              </a:ext>
            </a:extLst>
          </p:cNvPr>
          <p:cNvSpPr>
            <a:spLocks noGrp="1"/>
          </p:cNvSpPr>
          <p:nvPr>
            <p:ph type="sldNum" idx="11"/>
          </p:nvPr>
        </p:nvSpPr>
        <p:spPr/>
        <p:txBody>
          <a:bodyPr/>
          <a:lstStyle/>
          <a:p>
            <a:pPr>
              <a:defRPr/>
            </a:pPr>
            <a:fld id="{5CBAEBC8-CA90-4A1C-9222-FB50C9B99D02}" type="slidenum">
              <a:rPr lang="it-IT" altLang="it-IT" smtClean="0"/>
              <a:pPr>
                <a:defRPr/>
              </a:pPr>
              <a:t>25</a:t>
            </a:fld>
            <a:endParaRPr lang="it-IT" altLang="it-IT"/>
          </a:p>
        </p:txBody>
      </p:sp>
    </p:spTree>
    <p:extLst>
      <p:ext uri="{BB962C8B-B14F-4D97-AF65-F5344CB8AC3E}">
        <p14:creationId xmlns:p14="http://schemas.microsoft.com/office/powerpoint/2010/main" val="4491195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3ED0071-17C5-45E4-81B8-4FA6C6B5D6FA}"/>
              </a:ext>
            </a:extLst>
          </p:cNvPr>
          <p:cNvSpPr>
            <a:spLocks noGrp="1"/>
          </p:cNvSpPr>
          <p:nvPr>
            <p:ph type="title"/>
          </p:nvPr>
        </p:nvSpPr>
        <p:spPr>
          <a:xfrm>
            <a:off x="323528" y="188640"/>
            <a:ext cx="8229600" cy="1559328"/>
          </a:xfrm>
        </p:spPr>
        <p:txBody>
          <a:bodyPr>
            <a:normAutofit/>
          </a:bodyPr>
          <a:lstStyle/>
          <a:p>
            <a:pPr algn="l"/>
            <a:r>
              <a:rPr lang="it-IT" sz="2800" dirty="0">
                <a:solidFill>
                  <a:schemeClr val="bg1"/>
                </a:solidFill>
              </a:rPr>
              <a:t>Ruoli e responsabilità (par. 4.4)</a:t>
            </a:r>
          </a:p>
        </p:txBody>
      </p:sp>
      <p:sp>
        <p:nvSpPr>
          <p:cNvPr id="3" name="Segnaposto contenuto 2">
            <a:extLst>
              <a:ext uri="{FF2B5EF4-FFF2-40B4-BE49-F238E27FC236}">
                <a16:creationId xmlns:a16="http://schemas.microsoft.com/office/drawing/2014/main" id="{326B5C4C-64CC-4058-9B02-74FEA3086496}"/>
              </a:ext>
            </a:extLst>
          </p:cNvPr>
          <p:cNvSpPr>
            <a:spLocks noGrp="1"/>
          </p:cNvSpPr>
          <p:nvPr>
            <p:ph idx="1"/>
          </p:nvPr>
        </p:nvSpPr>
        <p:spPr>
          <a:xfrm>
            <a:off x="971600" y="1747968"/>
            <a:ext cx="7656859" cy="4561352"/>
          </a:xfrm>
        </p:spPr>
        <p:txBody>
          <a:bodyPr>
            <a:normAutofit/>
          </a:bodyPr>
          <a:lstStyle/>
          <a:p>
            <a:pPr marL="342900" indent="-342900">
              <a:spcBef>
                <a:spcPts val="1350"/>
              </a:spcBef>
              <a:buFont typeface="+mj-lt"/>
              <a:buAutoNum type="alphaLcParenR"/>
            </a:pPr>
            <a:r>
              <a:rPr lang="it-IT" sz="2400" b="1" dirty="0"/>
              <a:t>Titolare dell’oggetto di conservazione: </a:t>
            </a:r>
            <a:r>
              <a:rPr lang="it-IT" sz="2400" dirty="0"/>
              <a:t>  Soggetto produttore degli oggetti di conservazione</a:t>
            </a:r>
          </a:p>
          <a:p>
            <a:pPr marL="342900" indent="-342900">
              <a:spcBef>
                <a:spcPts val="1350"/>
              </a:spcBef>
              <a:buFont typeface="+mj-lt"/>
              <a:buAutoNum type="alphaLcParenR"/>
            </a:pPr>
            <a:endParaRPr lang="it-IT" sz="2400" dirty="0"/>
          </a:p>
          <a:p>
            <a:pPr marL="342900" indent="-342900">
              <a:spcBef>
                <a:spcPts val="1350"/>
              </a:spcBef>
              <a:buFont typeface="+mj-lt"/>
              <a:buAutoNum type="alphaLcParenR"/>
            </a:pPr>
            <a:r>
              <a:rPr lang="it-IT" sz="2400" b="1" dirty="0"/>
              <a:t>Produttore del pacchetto di versamento</a:t>
            </a:r>
          </a:p>
          <a:p>
            <a:pPr marL="342900" indent="-342900">
              <a:spcBef>
                <a:spcPts val="1350"/>
              </a:spcBef>
              <a:buFont typeface="+mj-lt"/>
              <a:buAutoNum type="alphaLcParenR"/>
            </a:pPr>
            <a:r>
              <a:rPr lang="it-IT" sz="2400" b="1" dirty="0"/>
              <a:t>Utente abilitato </a:t>
            </a:r>
          </a:p>
          <a:p>
            <a:pPr marL="342900" indent="-342900">
              <a:spcBef>
                <a:spcPts val="1350"/>
              </a:spcBef>
              <a:buFont typeface="+mj-lt"/>
              <a:buAutoNum type="alphaLcParenR"/>
            </a:pPr>
            <a:r>
              <a:rPr lang="it-IT" sz="2400" b="1" dirty="0"/>
              <a:t>Responsabile della conservazione</a:t>
            </a:r>
          </a:p>
          <a:p>
            <a:pPr marL="0" indent="0">
              <a:spcBef>
                <a:spcPts val="1350"/>
              </a:spcBef>
            </a:pPr>
            <a:endParaRPr lang="it-IT" sz="2400" b="1" dirty="0"/>
          </a:p>
          <a:p>
            <a:pPr marL="342900" indent="-342900">
              <a:spcBef>
                <a:spcPts val="1350"/>
              </a:spcBef>
              <a:buFont typeface="+mj-lt"/>
              <a:buAutoNum type="alphaLcParenR"/>
            </a:pPr>
            <a:r>
              <a:rPr lang="it-IT" sz="2400" b="1" dirty="0"/>
              <a:t>Conservatore: </a:t>
            </a:r>
            <a:r>
              <a:rPr lang="it-IT" sz="2400" dirty="0"/>
              <a:t>Soggetto pubblico o privato che svolge attività di conservazione dei documenti informatici. 	</a:t>
            </a:r>
          </a:p>
          <a:p>
            <a:pPr marL="342900" indent="-342900">
              <a:spcBef>
                <a:spcPts val="1350"/>
              </a:spcBef>
              <a:buFont typeface="+mj-lt"/>
              <a:buAutoNum type="alphaLcParenR"/>
            </a:pPr>
            <a:endParaRPr lang="it-IT" sz="2400" dirty="0"/>
          </a:p>
          <a:p>
            <a:pPr marL="342900" indent="-342900">
              <a:buFont typeface="+mj-lt"/>
              <a:buAutoNum type="alphaLcParenR"/>
            </a:pPr>
            <a:endParaRPr lang="it-IT" sz="1500" dirty="0"/>
          </a:p>
        </p:txBody>
      </p:sp>
    </p:spTree>
    <p:extLst>
      <p:ext uri="{BB962C8B-B14F-4D97-AF65-F5344CB8AC3E}">
        <p14:creationId xmlns:p14="http://schemas.microsoft.com/office/powerpoint/2010/main" val="2167674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3ED0071-17C5-45E4-81B8-4FA6C6B5D6FA}"/>
              </a:ext>
            </a:extLst>
          </p:cNvPr>
          <p:cNvSpPr>
            <a:spLocks noGrp="1"/>
          </p:cNvSpPr>
          <p:nvPr>
            <p:ph type="title"/>
          </p:nvPr>
        </p:nvSpPr>
        <p:spPr/>
        <p:txBody>
          <a:bodyPr/>
          <a:lstStyle/>
          <a:p>
            <a:pPr algn="l"/>
            <a:r>
              <a:rPr lang="it-IT" sz="2100" dirty="0">
                <a:solidFill>
                  <a:schemeClr val="bg1"/>
                </a:solidFill>
              </a:rPr>
              <a:t>Modelli organizzativi della conservazione (par. 4.3)</a:t>
            </a:r>
          </a:p>
        </p:txBody>
      </p:sp>
      <p:sp>
        <p:nvSpPr>
          <p:cNvPr id="3" name="Segnaposto contenuto 2">
            <a:extLst>
              <a:ext uri="{FF2B5EF4-FFF2-40B4-BE49-F238E27FC236}">
                <a16:creationId xmlns:a16="http://schemas.microsoft.com/office/drawing/2014/main" id="{326B5C4C-64CC-4058-9B02-74FEA3086496}"/>
              </a:ext>
            </a:extLst>
          </p:cNvPr>
          <p:cNvSpPr>
            <a:spLocks noGrp="1"/>
          </p:cNvSpPr>
          <p:nvPr>
            <p:ph idx="1"/>
          </p:nvPr>
        </p:nvSpPr>
        <p:spPr>
          <a:xfrm>
            <a:off x="457200" y="1340768"/>
            <a:ext cx="8686800" cy="5472608"/>
          </a:xfrm>
        </p:spPr>
        <p:txBody>
          <a:bodyPr>
            <a:noAutofit/>
          </a:bodyPr>
          <a:lstStyle/>
          <a:p>
            <a:pPr>
              <a:buFont typeface="Wingdings" panose="05000000000000000000" pitchFamily="2" charset="2"/>
              <a:buChar char="§"/>
            </a:pPr>
            <a:r>
              <a:rPr lang="it-IT" sz="1600" dirty="0"/>
              <a:t>Le Pubbliche Amministrazioni realizzano il processo di conservazione ai sensi dell’art. 34, comma 1 bis del CAD fatte salve le competenze del MIBACT (ora </a:t>
            </a:r>
            <a:r>
              <a:rPr lang="it-IT" sz="1600" dirty="0" err="1"/>
              <a:t>MiC</a:t>
            </a:r>
            <a:r>
              <a:rPr lang="it-IT" sz="1600" dirty="0"/>
              <a:t>) ai sensi del D.lgs. 42/2004.</a:t>
            </a:r>
          </a:p>
          <a:p>
            <a:pPr>
              <a:buFont typeface="Wingdings" panose="05000000000000000000" pitchFamily="2" charset="2"/>
              <a:buChar char="§"/>
            </a:pPr>
            <a:r>
              <a:rPr lang="it-IT" sz="1600" b="1" dirty="0"/>
              <a:t>Il processo di conservazione può essere svolto all’interno o all’esterno della struttura organizzativa dell’ente</a:t>
            </a:r>
            <a:r>
              <a:rPr lang="it-IT" sz="1600" dirty="0"/>
              <a:t>.</a:t>
            </a:r>
          </a:p>
          <a:p>
            <a:pPr lvl="1"/>
            <a:endParaRPr lang="it-IT" sz="1600" dirty="0"/>
          </a:p>
          <a:p>
            <a:pPr lvl="1"/>
            <a:r>
              <a:rPr lang="it-IT" sz="1600" dirty="0"/>
              <a:t>L’art. 34, comma 1-bis, del CAD prevede che:</a:t>
            </a:r>
          </a:p>
          <a:p>
            <a:pPr lvl="1"/>
            <a:r>
              <a:rPr lang="it-IT" sz="1600" dirty="0"/>
              <a:t> “</a:t>
            </a:r>
            <a:r>
              <a:rPr lang="it-IT" sz="1600" b="1" i="1" dirty="0"/>
              <a:t>Le pubbliche amministrazioni possono procedere alla conservazione dei documenti informatici: </a:t>
            </a:r>
          </a:p>
          <a:p>
            <a:pPr marL="0" indent="0"/>
            <a:r>
              <a:rPr lang="it-IT" sz="1600" b="1" i="1" dirty="0"/>
              <a:t>	a) all’interno della propria struttura organizzativa; </a:t>
            </a:r>
          </a:p>
          <a:p>
            <a:pPr marL="0" indent="0"/>
            <a:r>
              <a:rPr lang="it-IT" sz="1600" b="1" i="1" dirty="0"/>
              <a:t>	b) affidandola, in modo totale o parziale, nel rispetto della disciplina vigente, ad altri soggetti, pubblici o privati che possiedono i requisiti di qualità, di sicurezza e organizzazione individuati, nel rispetto della disciplina europea, nelle Linee guida di cui all'art 71 relative alla formazione, gestione e conservazione dei documenti informatici nonché in un regolamento sui criteri per la fornitura dei servizi di conservazione dei documenti informatici emanato da AgID, avuto riguardo all'esigenza di assicurare la conformità dei documenti conservati agli originali nonché la qualità e la sicurezza del sistema di conservazione</a:t>
            </a:r>
            <a:r>
              <a:rPr lang="it-IT" sz="1600" dirty="0"/>
              <a:t>”. </a:t>
            </a:r>
          </a:p>
          <a:p>
            <a:pPr marL="0" indent="0"/>
            <a:endParaRPr lang="it-IT" sz="1600" dirty="0"/>
          </a:p>
          <a:p>
            <a:pPr marL="0" indent="0"/>
            <a:r>
              <a:rPr lang="it-IT" sz="1600" dirty="0"/>
              <a:t>Regolamento pubblicato da AgID ed entrato in vigore 1 gennaio 2022</a:t>
            </a:r>
          </a:p>
        </p:txBody>
      </p:sp>
    </p:spTree>
    <p:extLst>
      <p:ext uri="{BB962C8B-B14F-4D97-AF65-F5344CB8AC3E}">
        <p14:creationId xmlns:p14="http://schemas.microsoft.com/office/powerpoint/2010/main" val="40014362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3ED0071-17C5-45E4-81B8-4FA6C6B5D6FA}"/>
              </a:ext>
            </a:extLst>
          </p:cNvPr>
          <p:cNvSpPr>
            <a:spLocks noGrp="1"/>
          </p:cNvSpPr>
          <p:nvPr>
            <p:ph type="title"/>
          </p:nvPr>
        </p:nvSpPr>
        <p:spPr/>
        <p:txBody>
          <a:bodyPr/>
          <a:lstStyle/>
          <a:p>
            <a:pPr algn="l"/>
            <a:r>
              <a:rPr lang="it-IT" sz="2100" dirty="0">
                <a:solidFill>
                  <a:schemeClr val="bg1"/>
                </a:solidFill>
              </a:rPr>
              <a:t>Modelli organizzativi della conservazione (par. 4.3)</a:t>
            </a:r>
          </a:p>
        </p:txBody>
      </p:sp>
      <p:sp>
        <p:nvSpPr>
          <p:cNvPr id="3" name="Segnaposto contenuto 2">
            <a:extLst>
              <a:ext uri="{FF2B5EF4-FFF2-40B4-BE49-F238E27FC236}">
                <a16:creationId xmlns:a16="http://schemas.microsoft.com/office/drawing/2014/main" id="{326B5C4C-64CC-4058-9B02-74FEA3086496}"/>
              </a:ext>
            </a:extLst>
          </p:cNvPr>
          <p:cNvSpPr>
            <a:spLocks noGrp="1"/>
          </p:cNvSpPr>
          <p:nvPr>
            <p:ph idx="1"/>
          </p:nvPr>
        </p:nvSpPr>
        <p:spPr>
          <a:xfrm>
            <a:off x="457200" y="1556792"/>
            <a:ext cx="8229600" cy="4752528"/>
          </a:xfrm>
        </p:spPr>
        <p:txBody>
          <a:bodyPr>
            <a:noAutofit/>
          </a:bodyPr>
          <a:lstStyle/>
          <a:p>
            <a:pPr marL="627063" indent="-285750">
              <a:buFont typeface="Wingdings" panose="05000000000000000000" pitchFamily="2" charset="2"/>
              <a:buChar char="§"/>
            </a:pPr>
            <a:r>
              <a:rPr lang="it-IT" sz="2000" dirty="0"/>
              <a:t>I requisiti del processo di conservazione, le responsabilità e i compiti del responsabile della conservazione e del responsabile del servizio di conservazione, e le loro modalità di interazione sono formalizzate nel </a:t>
            </a:r>
            <a:r>
              <a:rPr lang="it-IT" sz="2000" b="1" dirty="0"/>
              <a:t>Manuale di conservazione del Titolare </a:t>
            </a:r>
            <a:r>
              <a:rPr lang="it-IT" sz="2000" dirty="0"/>
              <a:t>e nelle specifiche del contratto di servizio o dell’accordo</a:t>
            </a:r>
          </a:p>
          <a:p>
            <a:pPr marL="627063" indent="-285750">
              <a:buFont typeface="Wingdings" panose="05000000000000000000" pitchFamily="2" charset="2"/>
              <a:buChar char="§"/>
            </a:pPr>
            <a:r>
              <a:rPr lang="it-IT" sz="2000" dirty="0"/>
              <a:t>Trovano riscontro anche nel manuale di conservazione del conservatore.</a:t>
            </a:r>
          </a:p>
          <a:p>
            <a:pPr marL="627063" indent="-285750">
              <a:buFont typeface="Wingdings" panose="05000000000000000000" pitchFamily="2" charset="2"/>
              <a:buChar char="§"/>
            </a:pPr>
            <a:endParaRPr lang="it-IT" sz="2000" dirty="0"/>
          </a:p>
          <a:p>
            <a:pPr marL="627063" indent="-285750">
              <a:buFont typeface="Wingdings" panose="05000000000000000000" pitchFamily="2" charset="2"/>
              <a:buChar char="§"/>
            </a:pPr>
            <a:r>
              <a:rPr lang="it-IT" sz="2000" dirty="0"/>
              <a:t>Nella realtà spesso accade l’opposto in quanto le modalità di interazione e il processo di conservazione sono già descritti nei manuali dei conservatori</a:t>
            </a:r>
          </a:p>
        </p:txBody>
      </p:sp>
    </p:spTree>
    <p:extLst>
      <p:ext uri="{BB962C8B-B14F-4D97-AF65-F5344CB8AC3E}">
        <p14:creationId xmlns:p14="http://schemas.microsoft.com/office/powerpoint/2010/main" val="209212271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3ED0071-17C5-45E4-81B8-4FA6C6B5D6FA}"/>
              </a:ext>
            </a:extLst>
          </p:cNvPr>
          <p:cNvSpPr>
            <a:spLocks noGrp="1"/>
          </p:cNvSpPr>
          <p:nvPr>
            <p:ph type="title"/>
          </p:nvPr>
        </p:nvSpPr>
        <p:spPr/>
        <p:txBody>
          <a:bodyPr/>
          <a:lstStyle/>
          <a:p>
            <a:pPr algn="l"/>
            <a:r>
              <a:rPr lang="it-IT" sz="2100" dirty="0">
                <a:solidFill>
                  <a:schemeClr val="bg1"/>
                </a:solidFill>
              </a:rPr>
              <a:t>Modelli organizzativi della conservazione (par. 4.3)</a:t>
            </a:r>
          </a:p>
        </p:txBody>
      </p:sp>
      <p:sp>
        <p:nvSpPr>
          <p:cNvPr id="3" name="Segnaposto contenuto 2">
            <a:extLst>
              <a:ext uri="{FF2B5EF4-FFF2-40B4-BE49-F238E27FC236}">
                <a16:creationId xmlns:a16="http://schemas.microsoft.com/office/drawing/2014/main" id="{326B5C4C-64CC-4058-9B02-74FEA3086496}"/>
              </a:ext>
            </a:extLst>
          </p:cNvPr>
          <p:cNvSpPr>
            <a:spLocks noGrp="1"/>
          </p:cNvSpPr>
          <p:nvPr>
            <p:ph idx="1"/>
          </p:nvPr>
        </p:nvSpPr>
        <p:spPr>
          <a:xfrm>
            <a:off x="457200" y="1556792"/>
            <a:ext cx="8229600" cy="4752528"/>
          </a:xfrm>
        </p:spPr>
        <p:txBody>
          <a:bodyPr>
            <a:noAutofit/>
          </a:bodyPr>
          <a:lstStyle/>
          <a:p>
            <a:pPr marL="627063" indent="-285750">
              <a:buFont typeface="Wingdings" panose="05000000000000000000" pitchFamily="2" charset="2"/>
              <a:buChar char="§"/>
            </a:pPr>
            <a:r>
              <a:rPr lang="it-IT" sz="2000" dirty="0"/>
              <a:t>Le Pubbliche Amministrazioni possono esternalizzare il servizio solo attraverso l’affidamento ad un conservatore che deve possedere requisiti di elevato livello di qualità e sicurezza in aderenza allo standard ISO/IEC 27001 e ISO 14721 OAIS (Open </a:t>
            </a:r>
            <a:r>
              <a:rPr lang="it-IT" sz="2000" dirty="0" err="1"/>
              <a:t>Archival</a:t>
            </a:r>
            <a:r>
              <a:rPr lang="it-IT" sz="2000" dirty="0"/>
              <a:t> Information System - Sistema informativo aperto per l’archiviazione), e alle raccomandazioni ETSI TS 101 533-1 v. 1.3.1, Requisiti per realizzare e gestire sistemi sicuri e affidabili per la conservazione elettronica delle informazioni.</a:t>
            </a:r>
          </a:p>
          <a:p>
            <a:pPr marL="627063" indent="-285750">
              <a:buFont typeface="Wingdings" panose="05000000000000000000" pitchFamily="2" charset="2"/>
              <a:buChar char="§"/>
            </a:pPr>
            <a:r>
              <a:rPr lang="it-IT" sz="2000" dirty="0"/>
              <a:t>Ora definiti anche  nel </a:t>
            </a:r>
            <a:r>
              <a:rPr lang="it-IT" sz="2000" b="1" dirty="0"/>
              <a:t>Regolamento sui criteri per la fornitura dei servizi di conservazione dei documenti informatici </a:t>
            </a:r>
            <a:r>
              <a:rPr lang="it-IT" sz="2000" dirty="0"/>
              <a:t>previsto dall’art. 34 comma 1 bis del CAD, come integrato e modificato dal Decreto Semplificazione (D.L. 76/2020), convertito con Legge n. 120/2020 ed è entrato in vigore il 1° gennaio 2022, data a partire dalla quale è abrogata la circolare n. 65/2014, relativa alle procedure di accreditamento.</a:t>
            </a:r>
          </a:p>
        </p:txBody>
      </p:sp>
    </p:spTree>
    <p:extLst>
      <p:ext uri="{BB962C8B-B14F-4D97-AF65-F5344CB8AC3E}">
        <p14:creationId xmlns:p14="http://schemas.microsoft.com/office/powerpoint/2010/main" val="13170999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1">
            <a:extLst>
              <a:ext uri="{FF2B5EF4-FFF2-40B4-BE49-F238E27FC236}">
                <a16:creationId xmlns:a16="http://schemas.microsoft.com/office/drawing/2014/main" id="{31CA29F3-7C05-45DB-B506-350B93851192}"/>
              </a:ext>
            </a:extLst>
          </p:cNvPr>
          <p:cNvSpPr>
            <a:spLocks noChangeArrowheads="1"/>
          </p:cNvSpPr>
          <p:nvPr/>
        </p:nvSpPr>
        <p:spPr bwMode="auto">
          <a:xfrm>
            <a:off x="1835150" y="549275"/>
            <a:ext cx="6477000" cy="711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1pPr>
            <a:lvl2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2pPr>
            <a:lvl3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3pPr>
            <a:lvl4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4pPr>
            <a:lvl5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9pPr>
          </a:lstStyle>
          <a:p>
            <a:pPr eaLnBrk="1" hangingPunct="1">
              <a:lnSpc>
                <a:spcPct val="118000"/>
              </a:lnSpc>
            </a:pPr>
            <a:r>
              <a:rPr lang="it-IT" altLang="it-IT" sz="2800" b="1" dirty="0">
                <a:solidFill>
                  <a:schemeClr val="bg1"/>
                </a:solidFill>
                <a:latin typeface="Times New Roman" panose="02020603050405020304" pitchFamily="18" charset="0"/>
              </a:rPr>
              <a:t>Documento e informatica</a:t>
            </a:r>
          </a:p>
        </p:txBody>
      </p:sp>
      <p:sp>
        <p:nvSpPr>
          <p:cNvPr id="14339" name="Rectangle 2">
            <a:extLst>
              <a:ext uri="{FF2B5EF4-FFF2-40B4-BE49-F238E27FC236}">
                <a16:creationId xmlns:a16="http://schemas.microsoft.com/office/drawing/2014/main" id="{E9FDFC19-722C-4362-9741-0586E2A56923}"/>
              </a:ext>
            </a:extLst>
          </p:cNvPr>
          <p:cNvSpPr>
            <a:spLocks noChangeArrowheads="1"/>
          </p:cNvSpPr>
          <p:nvPr/>
        </p:nvSpPr>
        <p:spPr bwMode="auto">
          <a:xfrm>
            <a:off x="827584" y="1620837"/>
            <a:ext cx="7844408" cy="52371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lnSpc>
                <a:spcPct val="93000"/>
              </a:lnSpc>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1pPr>
            <a:lvl2pPr>
              <a:lnSpc>
                <a:spcPct val="93000"/>
              </a:lnSpc>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2pPr>
            <a:lvl3pPr>
              <a:lnSpc>
                <a:spcPct val="93000"/>
              </a:lnSpc>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3pPr>
            <a:lvl4pPr>
              <a:lnSpc>
                <a:spcPct val="93000"/>
              </a:lnSpc>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4pPr>
            <a:lvl5pPr>
              <a:lnSpc>
                <a:spcPct val="93000"/>
              </a:lnSpc>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9pPr>
          </a:lstStyle>
          <a:p>
            <a:pPr eaLnBrk="1" hangingPunct="1">
              <a:lnSpc>
                <a:spcPct val="101000"/>
              </a:lnSpc>
              <a:spcBef>
                <a:spcPts val="1938"/>
              </a:spcBef>
              <a:spcAft>
                <a:spcPts val="1138"/>
              </a:spcAft>
            </a:pPr>
            <a:r>
              <a:rPr lang="it-IT" altLang="it-IT" sz="2600" dirty="0">
                <a:solidFill>
                  <a:srgbClr val="000000"/>
                </a:solidFill>
                <a:latin typeface="Times New Roman" panose="02020603050405020304" pitchFamily="18" charset="0"/>
              </a:rPr>
              <a:t>“ Il mutamento di supporto, il diverso modo di lettura dei dati e l'indipendenza del singolo dato rispetto al contesto in cui è inserito comportano per l'archivista nuovi problemi relativi alla </a:t>
            </a:r>
            <a:r>
              <a:rPr lang="it-IT" altLang="it-IT" sz="2600" b="1" dirty="0">
                <a:solidFill>
                  <a:srgbClr val="000000"/>
                </a:solidFill>
                <a:latin typeface="Times New Roman" panose="02020603050405020304" pitchFamily="18" charset="0"/>
              </a:rPr>
              <a:t>conservazione.”</a:t>
            </a:r>
          </a:p>
          <a:p>
            <a:pPr eaLnBrk="1" hangingPunct="1">
              <a:lnSpc>
                <a:spcPct val="101000"/>
              </a:lnSpc>
              <a:spcBef>
                <a:spcPts val="1938"/>
              </a:spcBef>
              <a:spcAft>
                <a:spcPts val="1138"/>
              </a:spcAft>
            </a:pPr>
            <a:r>
              <a:rPr lang="it-IT" altLang="it-IT" sz="2600" dirty="0">
                <a:solidFill>
                  <a:srgbClr val="000000"/>
                </a:solidFill>
                <a:latin typeface="Times New Roman" panose="02020603050405020304" pitchFamily="18" charset="0"/>
              </a:rPr>
              <a:t>“problema della valutazione critica della fonte” </a:t>
            </a:r>
          </a:p>
          <a:p>
            <a:pPr eaLnBrk="1" hangingPunct="1">
              <a:lnSpc>
                <a:spcPct val="101000"/>
              </a:lnSpc>
              <a:spcBef>
                <a:spcPts val="1938"/>
              </a:spcBef>
              <a:spcAft>
                <a:spcPts val="1138"/>
              </a:spcAft>
            </a:pPr>
            <a:r>
              <a:rPr lang="it-IT" altLang="it-IT" sz="2600" dirty="0">
                <a:solidFill>
                  <a:srgbClr val="000000"/>
                </a:solidFill>
                <a:latin typeface="Times New Roman" panose="02020603050405020304" pitchFamily="18" charset="0"/>
              </a:rPr>
              <a:t>( 1983, Paola Carucci)</a:t>
            </a:r>
          </a:p>
          <a:p>
            <a:pPr eaLnBrk="1" hangingPunct="1">
              <a:lnSpc>
                <a:spcPct val="95000"/>
              </a:lnSpc>
              <a:spcBef>
                <a:spcPts val="2138"/>
              </a:spcBef>
              <a:spcAft>
                <a:spcPts val="1138"/>
              </a:spcAft>
            </a:pPr>
            <a:endParaRPr lang="it-IT" altLang="it-IT" sz="2600" dirty="0">
              <a:solidFill>
                <a:srgbClr val="000000"/>
              </a:solidFill>
              <a:latin typeface="Times New Roman" panose="02020603050405020304" pitchFamily="18"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3ED0071-17C5-45E4-81B8-4FA6C6B5D6FA}"/>
              </a:ext>
            </a:extLst>
          </p:cNvPr>
          <p:cNvSpPr>
            <a:spLocks noGrp="1"/>
          </p:cNvSpPr>
          <p:nvPr>
            <p:ph type="title"/>
          </p:nvPr>
        </p:nvSpPr>
        <p:spPr/>
        <p:txBody>
          <a:bodyPr/>
          <a:lstStyle/>
          <a:p>
            <a:pPr algn="l"/>
            <a:r>
              <a:rPr lang="it-IT" sz="2100" dirty="0">
                <a:solidFill>
                  <a:schemeClr val="bg1"/>
                </a:solidFill>
              </a:rPr>
              <a:t>Requisiti Conservatori </a:t>
            </a:r>
          </a:p>
        </p:txBody>
      </p:sp>
      <p:sp>
        <p:nvSpPr>
          <p:cNvPr id="3" name="Segnaposto contenuto 2">
            <a:extLst>
              <a:ext uri="{FF2B5EF4-FFF2-40B4-BE49-F238E27FC236}">
                <a16:creationId xmlns:a16="http://schemas.microsoft.com/office/drawing/2014/main" id="{326B5C4C-64CC-4058-9B02-74FEA3086496}"/>
              </a:ext>
            </a:extLst>
          </p:cNvPr>
          <p:cNvSpPr>
            <a:spLocks noGrp="1"/>
          </p:cNvSpPr>
          <p:nvPr>
            <p:ph idx="1"/>
          </p:nvPr>
        </p:nvSpPr>
        <p:spPr>
          <a:xfrm>
            <a:off x="457200" y="1556792"/>
            <a:ext cx="8229600" cy="4752528"/>
          </a:xfrm>
        </p:spPr>
        <p:txBody>
          <a:bodyPr>
            <a:noAutofit/>
          </a:bodyPr>
          <a:lstStyle/>
          <a:p>
            <a:pPr marL="627063" indent="-285750">
              <a:buFont typeface="Wingdings" panose="05000000000000000000" pitchFamily="2" charset="2"/>
              <a:buChar char="§"/>
            </a:pPr>
            <a:r>
              <a:rPr lang="it-IT" sz="2000" dirty="0"/>
              <a:t>Il Regolamento, corredato di due allegati,  integra quanto già indicato nell’ambito delle Linee guida sulla formazione, gestione e conservazione del documento informatico, emanate a settembre 2020 e aggiornate a maggio 2021 e stabilisce i requisiti generali nonché i requisiti di qualità, di sicurezza e organizzazione necessari per la fornitura del servizio di conservazione alle pubbliche amministrazioni.</a:t>
            </a:r>
          </a:p>
          <a:p>
            <a:pPr marL="627063" indent="-285750">
              <a:buFont typeface="Wingdings" panose="05000000000000000000" pitchFamily="2" charset="2"/>
              <a:buChar char="§"/>
            </a:pPr>
            <a:r>
              <a:rPr lang="it-IT" sz="2000" dirty="0"/>
              <a:t>Il regolamento prevede, altresì, l’istituzione di un marketplace per i servizi di conservazione, cui possono iscriversi i soggetti, pubblici e privati, che intendono erogare il servizio di conservazione dei documenti informatici per conto delle pubbliche amministrazioni.</a:t>
            </a:r>
          </a:p>
          <a:p>
            <a:pPr marL="627063" indent="-285750">
              <a:buFont typeface="Wingdings" panose="05000000000000000000" pitchFamily="2" charset="2"/>
              <a:buChar char="§"/>
            </a:pPr>
            <a:r>
              <a:rPr lang="it-IT" sz="2000" dirty="0"/>
              <a:t>Condizione per l’iscrizione al marketplace dei servizi di conservazione è il possesso dei requisiti specificati all’interno dell’allegato A, “Requisiti per l’erogazione del servizio di conservazione per conto delle pubbliche amministrazioni”, del citato regolamento. </a:t>
            </a:r>
          </a:p>
          <a:p>
            <a:pPr marL="627063" indent="-285750">
              <a:buFont typeface="Wingdings" panose="05000000000000000000" pitchFamily="2" charset="2"/>
              <a:buChar char="§"/>
            </a:pPr>
            <a:endParaRPr lang="it-IT" sz="2000" dirty="0"/>
          </a:p>
          <a:p>
            <a:pPr indent="0"/>
            <a:endParaRPr lang="it-IT" sz="2000" dirty="0"/>
          </a:p>
          <a:p>
            <a:pPr marL="627063" indent="-285750">
              <a:buFont typeface="Wingdings" panose="05000000000000000000" pitchFamily="2" charset="2"/>
              <a:buChar char="§"/>
            </a:pPr>
            <a:r>
              <a:rPr lang="it-IT" sz="2000" b="1" dirty="0"/>
              <a:t>Manuale di conservazione del Titolare </a:t>
            </a:r>
            <a:r>
              <a:rPr lang="it-IT" sz="2000" dirty="0"/>
              <a:t>e del conservatore e le specifiche del contratto o convenzione di servizio definiscono i requisiti del processo di conservazione, le responsabilità e i compiti e le modalità di interazione tra i responsabili (della conservazione e del servizio di conservazione)</a:t>
            </a:r>
          </a:p>
          <a:p>
            <a:pPr marL="627063" indent="-285750">
              <a:buFont typeface="Wingdings" panose="05000000000000000000" pitchFamily="2" charset="2"/>
              <a:buChar char="§"/>
            </a:pPr>
            <a:r>
              <a:rPr lang="it-IT" sz="1800" b="0" i="0" u="none" strike="noStrike" baseline="0" dirty="0">
                <a:solidFill>
                  <a:srgbClr val="000000"/>
                </a:solidFill>
                <a:latin typeface="Garamond" panose="02020404030301010803" pitchFamily="18" charset="0"/>
              </a:rPr>
              <a:t>I requisiti del processo di conservazione, le responsabilità e i compiti del responsabile della conservazione e del responsabile del servizio di conservazione, e le loro modalità di interazione sono formalizzate nel manuale di conservazione del Titolare dell’oggetto della conservazione e nelle specifiche del contratto di servizio o dell’accordo. Tali modalità trovano riscontro anche nel manuale di conservazione del conservatore. </a:t>
            </a:r>
            <a:endParaRPr lang="it-IT" sz="2000" dirty="0"/>
          </a:p>
        </p:txBody>
      </p:sp>
    </p:spTree>
    <p:extLst>
      <p:ext uri="{BB962C8B-B14F-4D97-AF65-F5344CB8AC3E}">
        <p14:creationId xmlns:p14="http://schemas.microsoft.com/office/powerpoint/2010/main" val="3356610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3ED0071-17C5-45E4-81B8-4FA6C6B5D6FA}"/>
              </a:ext>
            </a:extLst>
          </p:cNvPr>
          <p:cNvSpPr>
            <a:spLocks noGrp="1"/>
          </p:cNvSpPr>
          <p:nvPr>
            <p:ph type="title"/>
          </p:nvPr>
        </p:nvSpPr>
        <p:spPr>
          <a:xfrm>
            <a:off x="323528" y="-591051"/>
            <a:ext cx="8229600" cy="3048501"/>
          </a:xfrm>
        </p:spPr>
        <p:txBody>
          <a:bodyPr>
            <a:normAutofit/>
          </a:bodyPr>
          <a:lstStyle/>
          <a:p>
            <a:r>
              <a:rPr lang="it-IT" dirty="0">
                <a:solidFill>
                  <a:schemeClr val="bg1"/>
                </a:solidFill>
              </a:rPr>
              <a:t>Responsabile della conservazione (par. 4.5) </a:t>
            </a:r>
          </a:p>
        </p:txBody>
      </p:sp>
      <p:sp>
        <p:nvSpPr>
          <p:cNvPr id="3" name="Segnaposto contenuto 2">
            <a:extLst>
              <a:ext uri="{FF2B5EF4-FFF2-40B4-BE49-F238E27FC236}">
                <a16:creationId xmlns:a16="http://schemas.microsoft.com/office/drawing/2014/main" id="{326B5C4C-64CC-4058-9B02-74FEA3086496}"/>
              </a:ext>
            </a:extLst>
          </p:cNvPr>
          <p:cNvSpPr>
            <a:spLocks noGrp="1"/>
          </p:cNvSpPr>
          <p:nvPr>
            <p:ph idx="1"/>
          </p:nvPr>
        </p:nvSpPr>
        <p:spPr>
          <a:xfrm>
            <a:off x="899592" y="1628800"/>
            <a:ext cx="7728867" cy="4824536"/>
          </a:xfrm>
        </p:spPr>
        <p:txBody>
          <a:bodyPr>
            <a:normAutofit/>
          </a:bodyPr>
          <a:lstStyle/>
          <a:p>
            <a:pPr>
              <a:spcBef>
                <a:spcPts val="1350"/>
              </a:spcBef>
              <a:buFont typeface="Wingdings" panose="05000000000000000000" pitchFamily="2" charset="2"/>
              <a:buChar char="Ø"/>
            </a:pPr>
            <a:r>
              <a:rPr lang="it-IT" sz="2400" dirty="0"/>
              <a:t>Ruolo nell’ organigramma del Titolare </a:t>
            </a:r>
          </a:p>
          <a:p>
            <a:pPr>
              <a:spcBef>
                <a:spcPts val="1350"/>
              </a:spcBef>
              <a:buFont typeface="Wingdings" panose="05000000000000000000" pitchFamily="2" charset="2"/>
              <a:buChar char="Ø"/>
            </a:pPr>
            <a:r>
              <a:rPr lang="it-IT" sz="2400" dirty="0"/>
              <a:t>Dirigente o funzionario interno formalmente designato e in possesso di idonee competenze giuridiche, informatiche ed archivistiche</a:t>
            </a:r>
          </a:p>
          <a:p>
            <a:pPr>
              <a:spcBef>
                <a:spcPts val="1350"/>
              </a:spcBef>
              <a:buFont typeface="Wingdings" panose="05000000000000000000" pitchFamily="2" charset="2"/>
              <a:buChar char="Ø"/>
            </a:pPr>
            <a:r>
              <a:rPr lang="it-IT" sz="2400" dirty="0"/>
              <a:t>Può essere svolto dal responsabile della gestione documentale o dal coordinatore della gestione documentale</a:t>
            </a:r>
          </a:p>
          <a:p>
            <a:pPr>
              <a:spcBef>
                <a:spcPts val="1350"/>
              </a:spcBef>
              <a:buFont typeface="Wingdings" panose="05000000000000000000" pitchFamily="2" charset="2"/>
              <a:buChar char="Ø"/>
            </a:pPr>
            <a:r>
              <a:rPr lang="it-IT" sz="2400" dirty="0"/>
              <a:t>In caso di affidamento esterno </a:t>
            </a:r>
            <a:r>
              <a:rPr lang="it-IT" sz="2400" b="1" dirty="0"/>
              <a:t>può affidare al responsabile del servizio di conservazione del conservatore  tutte le sue attività ad eccezione della redazione del manuale di conservazione </a:t>
            </a:r>
          </a:p>
          <a:p>
            <a:pPr marL="342900" indent="-342900">
              <a:buFont typeface="+mj-lt"/>
              <a:buAutoNum type="alphaLcParenR"/>
            </a:pPr>
            <a:endParaRPr lang="it-IT" sz="1500" dirty="0"/>
          </a:p>
        </p:txBody>
      </p:sp>
    </p:spTree>
    <p:extLst>
      <p:ext uri="{BB962C8B-B14F-4D97-AF65-F5344CB8AC3E}">
        <p14:creationId xmlns:p14="http://schemas.microsoft.com/office/powerpoint/2010/main" val="7839059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3ED0071-17C5-45E4-81B8-4FA6C6B5D6FA}"/>
              </a:ext>
            </a:extLst>
          </p:cNvPr>
          <p:cNvSpPr>
            <a:spLocks noGrp="1"/>
          </p:cNvSpPr>
          <p:nvPr>
            <p:ph type="title"/>
          </p:nvPr>
        </p:nvSpPr>
        <p:spPr>
          <a:xfrm>
            <a:off x="323528" y="0"/>
            <a:ext cx="8229600" cy="1700808"/>
          </a:xfrm>
        </p:spPr>
        <p:txBody>
          <a:bodyPr>
            <a:normAutofit/>
          </a:bodyPr>
          <a:lstStyle/>
          <a:p>
            <a:br>
              <a:rPr lang="it-IT" sz="1800" dirty="0">
                <a:solidFill>
                  <a:schemeClr val="bg1"/>
                </a:solidFill>
              </a:rPr>
            </a:br>
            <a:r>
              <a:rPr lang="it-IT" sz="2400" dirty="0">
                <a:solidFill>
                  <a:schemeClr val="bg1"/>
                </a:solidFill>
              </a:rPr>
              <a:t>Manuale di conservazione ( par. 4.6)</a:t>
            </a:r>
          </a:p>
        </p:txBody>
      </p:sp>
      <p:sp>
        <p:nvSpPr>
          <p:cNvPr id="3" name="Segnaposto contenuto 2">
            <a:extLst>
              <a:ext uri="{FF2B5EF4-FFF2-40B4-BE49-F238E27FC236}">
                <a16:creationId xmlns:a16="http://schemas.microsoft.com/office/drawing/2014/main" id="{326B5C4C-64CC-4058-9B02-74FEA3086496}"/>
              </a:ext>
            </a:extLst>
          </p:cNvPr>
          <p:cNvSpPr>
            <a:spLocks noGrp="1"/>
          </p:cNvSpPr>
          <p:nvPr>
            <p:ph idx="1"/>
          </p:nvPr>
        </p:nvSpPr>
        <p:spPr>
          <a:xfrm>
            <a:off x="836720" y="1988840"/>
            <a:ext cx="7728867" cy="3589859"/>
          </a:xfrm>
        </p:spPr>
        <p:txBody>
          <a:bodyPr>
            <a:normAutofit/>
          </a:bodyPr>
          <a:lstStyle/>
          <a:p>
            <a:pPr algn="just">
              <a:spcBef>
                <a:spcPts val="1350"/>
              </a:spcBef>
              <a:buFont typeface="Wingdings" panose="05000000000000000000" pitchFamily="2" charset="2"/>
              <a:buChar char="Ø"/>
            </a:pPr>
            <a:r>
              <a:rPr lang="it-IT" sz="1800" b="1" dirty="0"/>
              <a:t>Il manuale di conservazione è un documento informatico che  deve illustrare  dettagliatamente </a:t>
            </a:r>
            <a:r>
              <a:rPr lang="it-IT" sz="1800" dirty="0"/>
              <a:t>l’organizzazione, i soggetti coinvolti e i ruoli svolti dagli stessi , il modello di funzionamento, la descrizione del processo, la descrizione delle architetture e delle infrastrutture utilizzate, le misure di sicurezza adottate e ogni altra informazione utile, alla verifica del funzionamento, nel tempo, del </a:t>
            </a:r>
            <a:r>
              <a:rPr lang="it-IT" sz="1800" b="1" dirty="0"/>
              <a:t>sistema di conservazione </a:t>
            </a:r>
          </a:p>
          <a:p>
            <a:pPr algn="just">
              <a:spcBef>
                <a:spcPts val="1350"/>
              </a:spcBef>
              <a:buFont typeface="Wingdings" panose="05000000000000000000" pitchFamily="2" charset="2"/>
              <a:buChar char="Ø"/>
            </a:pPr>
            <a:r>
              <a:rPr lang="it-IT" sz="1800" dirty="0"/>
              <a:t>Le Pubbliche Amministrazioni sono tenute a redigerlo, adottarlo con provvedimento formale e pubblicarlo nella sezione «Amministrazione trasparente»</a:t>
            </a:r>
          </a:p>
          <a:p>
            <a:pPr marL="0" indent="0" algn="just">
              <a:spcBef>
                <a:spcPts val="1350"/>
              </a:spcBef>
            </a:pPr>
            <a:endParaRPr lang="it-IT" sz="1800" dirty="0"/>
          </a:p>
          <a:p>
            <a:pPr marL="342900" indent="-342900">
              <a:buFont typeface="+mj-lt"/>
              <a:buAutoNum type="alphaLcParenR"/>
            </a:pPr>
            <a:endParaRPr lang="it-IT" sz="1500" dirty="0"/>
          </a:p>
        </p:txBody>
      </p:sp>
    </p:spTree>
    <p:extLst>
      <p:ext uri="{BB962C8B-B14F-4D97-AF65-F5344CB8AC3E}">
        <p14:creationId xmlns:p14="http://schemas.microsoft.com/office/powerpoint/2010/main" val="300312617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3ED0071-17C5-45E4-81B8-4FA6C6B5D6FA}"/>
              </a:ext>
            </a:extLst>
          </p:cNvPr>
          <p:cNvSpPr>
            <a:spLocks noGrp="1"/>
          </p:cNvSpPr>
          <p:nvPr>
            <p:ph type="title"/>
          </p:nvPr>
        </p:nvSpPr>
        <p:spPr>
          <a:xfrm>
            <a:off x="323528" y="-171399"/>
            <a:ext cx="8229600" cy="2120604"/>
          </a:xfrm>
        </p:spPr>
        <p:txBody>
          <a:bodyPr>
            <a:normAutofit/>
          </a:bodyPr>
          <a:lstStyle/>
          <a:p>
            <a:r>
              <a:rPr lang="it-IT" sz="2000" dirty="0">
                <a:solidFill>
                  <a:schemeClr val="bg1"/>
                </a:solidFill>
              </a:rPr>
              <a:t>Manuale di conservazione ( par. 4.6)</a:t>
            </a:r>
            <a:endParaRPr lang="it-IT" sz="2100" dirty="0">
              <a:solidFill>
                <a:schemeClr val="bg1"/>
              </a:solidFill>
            </a:endParaRPr>
          </a:p>
        </p:txBody>
      </p:sp>
      <p:sp>
        <p:nvSpPr>
          <p:cNvPr id="3" name="Segnaposto contenuto 2">
            <a:extLst>
              <a:ext uri="{FF2B5EF4-FFF2-40B4-BE49-F238E27FC236}">
                <a16:creationId xmlns:a16="http://schemas.microsoft.com/office/drawing/2014/main" id="{326B5C4C-64CC-4058-9B02-74FEA3086496}"/>
              </a:ext>
            </a:extLst>
          </p:cNvPr>
          <p:cNvSpPr>
            <a:spLocks noGrp="1"/>
          </p:cNvSpPr>
          <p:nvPr>
            <p:ph idx="1"/>
          </p:nvPr>
        </p:nvSpPr>
        <p:spPr>
          <a:xfrm>
            <a:off x="899592" y="1484784"/>
            <a:ext cx="7728867" cy="5112568"/>
          </a:xfrm>
        </p:spPr>
        <p:txBody>
          <a:bodyPr>
            <a:normAutofit/>
          </a:bodyPr>
          <a:lstStyle/>
          <a:p>
            <a:pPr algn="just">
              <a:spcBef>
                <a:spcPts val="1350"/>
              </a:spcBef>
              <a:buFont typeface="Wingdings" panose="05000000000000000000" pitchFamily="2" charset="2"/>
              <a:buChar char="Ø"/>
            </a:pPr>
            <a:r>
              <a:rPr lang="it-IT" sz="2000" b="1" dirty="0"/>
              <a:t>In caso di affidamento ad un conservatore esterno le Pubbliche amministrazioni possono rinviare per le parti di competenza al manuale del conservatore esterno</a:t>
            </a:r>
          </a:p>
          <a:p>
            <a:pPr algn="just">
              <a:spcBef>
                <a:spcPts val="1350"/>
              </a:spcBef>
              <a:buFont typeface="Wingdings" panose="05000000000000000000" pitchFamily="2" charset="2"/>
              <a:buChar char="Ø"/>
            </a:pPr>
            <a:r>
              <a:rPr lang="it-IT" sz="2000" dirty="0"/>
              <a:t>Resta fermo l’obbligo in carico alla Pubblica Amministrazione di individuare e pubblicare i tempi di versamento, le tipologie documentali trattate, le modalità di trasmissione dei pacchetti di versamento e le tempistiche di selezione e scarto dei propri documenti informatici.</a:t>
            </a:r>
          </a:p>
          <a:p>
            <a:pPr algn="just">
              <a:spcBef>
                <a:spcPts val="1350"/>
              </a:spcBef>
              <a:buFont typeface="Wingdings" panose="05000000000000000000" pitchFamily="2" charset="2"/>
              <a:buChar char="Ø"/>
            </a:pPr>
            <a:r>
              <a:rPr lang="it-IT" sz="2000" dirty="0"/>
              <a:t>Resta ferma inoltre la competenza del Ministero (</a:t>
            </a:r>
            <a:r>
              <a:rPr lang="it-IT" sz="2000" dirty="0" err="1"/>
              <a:t>MiBACt</a:t>
            </a:r>
            <a:r>
              <a:rPr lang="it-IT" sz="2000" dirty="0"/>
              <a:t> ora MiC) in materia di </a:t>
            </a:r>
            <a:r>
              <a:rPr lang="it-IT" sz="2000" b="1" dirty="0"/>
              <a:t>tutela dei sistemi di conservazione </a:t>
            </a:r>
            <a:r>
              <a:rPr lang="it-IT" sz="2000" dirty="0"/>
              <a:t>sugli archivi pubblici e privati che rivestono interesse storico particolarmente importante, così come disciplinato dalla normativa sui beni culturali, </a:t>
            </a:r>
            <a:r>
              <a:rPr lang="it-IT" sz="2000" i="1" dirty="0"/>
              <a:t>ma il Manuale non deve essere approvato da organi del MiC, che possono fornire supporto per la redazione</a:t>
            </a:r>
          </a:p>
          <a:p>
            <a:pPr algn="just">
              <a:spcBef>
                <a:spcPts val="1350"/>
              </a:spcBef>
              <a:buFont typeface="Wingdings" panose="05000000000000000000" pitchFamily="2" charset="2"/>
              <a:buChar char="Ø"/>
            </a:pPr>
            <a:endParaRPr lang="it-IT" sz="2000" b="1" dirty="0"/>
          </a:p>
          <a:p>
            <a:pPr marL="0" indent="0" algn="just">
              <a:spcBef>
                <a:spcPts val="1350"/>
              </a:spcBef>
            </a:pPr>
            <a:endParaRPr lang="it-IT" sz="2000" dirty="0"/>
          </a:p>
          <a:p>
            <a:pPr marL="342900" indent="-342900">
              <a:buFont typeface="+mj-lt"/>
              <a:buAutoNum type="alphaLcParenR"/>
            </a:pPr>
            <a:endParaRPr lang="it-IT" sz="1500" dirty="0"/>
          </a:p>
        </p:txBody>
      </p:sp>
    </p:spTree>
    <p:extLst>
      <p:ext uri="{BB962C8B-B14F-4D97-AF65-F5344CB8AC3E}">
        <p14:creationId xmlns:p14="http://schemas.microsoft.com/office/powerpoint/2010/main" val="424765300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3ED0071-17C5-45E4-81B8-4FA6C6B5D6FA}"/>
              </a:ext>
            </a:extLst>
          </p:cNvPr>
          <p:cNvSpPr>
            <a:spLocks noGrp="1"/>
          </p:cNvSpPr>
          <p:nvPr>
            <p:ph type="title"/>
          </p:nvPr>
        </p:nvSpPr>
        <p:spPr>
          <a:xfrm>
            <a:off x="323528" y="-171399"/>
            <a:ext cx="8229600" cy="2120604"/>
          </a:xfrm>
        </p:spPr>
        <p:txBody>
          <a:bodyPr>
            <a:normAutofit/>
          </a:bodyPr>
          <a:lstStyle/>
          <a:p>
            <a:r>
              <a:rPr lang="it-IT" sz="2000" dirty="0">
                <a:solidFill>
                  <a:schemeClr val="bg1"/>
                </a:solidFill>
              </a:rPr>
              <a:t>Manuale di conservazione ( par. 4.6)</a:t>
            </a:r>
            <a:endParaRPr lang="it-IT" sz="2100" dirty="0">
              <a:solidFill>
                <a:schemeClr val="bg1"/>
              </a:solidFill>
            </a:endParaRPr>
          </a:p>
        </p:txBody>
      </p:sp>
      <p:sp>
        <p:nvSpPr>
          <p:cNvPr id="3" name="Segnaposto contenuto 2">
            <a:extLst>
              <a:ext uri="{FF2B5EF4-FFF2-40B4-BE49-F238E27FC236}">
                <a16:creationId xmlns:a16="http://schemas.microsoft.com/office/drawing/2014/main" id="{326B5C4C-64CC-4058-9B02-74FEA3086496}"/>
              </a:ext>
            </a:extLst>
          </p:cNvPr>
          <p:cNvSpPr>
            <a:spLocks noGrp="1"/>
          </p:cNvSpPr>
          <p:nvPr>
            <p:ph idx="1"/>
          </p:nvPr>
        </p:nvSpPr>
        <p:spPr>
          <a:xfrm>
            <a:off x="899592" y="1484784"/>
            <a:ext cx="7728867" cy="5112568"/>
          </a:xfrm>
        </p:spPr>
        <p:txBody>
          <a:bodyPr>
            <a:normAutofit fontScale="62500" lnSpcReduction="20000"/>
          </a:bodyPr>
          <a:lstStyle/>
          <a:p>
            <a:pPr marL="0" indent="0"/>
            <a:r>
              <a:rPr lang="it-IT" b="0" i="0" u="none" strike="noStrike" baseline="0" dirty="0">
                <a:solidFill>
                  <a:srgbClr val="000000"/>
                </a:solidFill>
              </a:rPr>
              <a:t>Il manuale di conservazione, inoltre, deve riportare: </a:t>
            </a:r>
          </a:p>
          <a:p>
            <a:pPr algn="l"/>
            <a:endParaRPr lang="it-IT" sz="1800" b="0" i="0" u="none" strike="noStrike" baseline="0" dirty="0">
              <a:solidFill>
                <a:srgbClr val="000000"/>
              </a:solidFill>
              <a:latin typeface="Garamond" panose="02020404030301010803" pitchFamily="18" charset="0"/>
            </a:endParaRPr>
          </a:p>
          <a:p>
            <a:pPr marL="342900" indent="-342900">
              <a:buFont typeface="+mj-lt"/>
              <a:buAutoNum type="alphaLcParenR"/>
            </a:pPr>
            <a:r>
              <a:rPr lang="it-IT" sz="2600" b="0" i="0" u="none" strike="noStrike" baseline="0" dirty="0">
                <a:solidFill>
                  <a:srgbClr val="000000"/>
                </a:solidFill>
              </a:rPr>
              <a:t>i dati dei soggetti che nel tempo hanno assunto la responsabilità del sistema di conservazione, descrivendo in modo puntuale, in caso di delega, i soggetti, le funzioni e gli ambiti oggetto della delega stessa; </a:t>
            </a:r>
          </a:p>
          <a:p>
            <a:pPr marL="342900" indent="-342900">
              <a:buFont typeface="+mj-lt"/>
              <a:buAutoNum type="alphaLcParenR"/>
            </a:pPr>
            <a:r>
              <a:rPr lang="it-IT" sz="2600" b="0" i="0" u="none" strike="noStrike" baseline="0" dirty="0">
                <a:solidFill>
                  <a:srgbClr val="000000"/>
                </a:solidFill>
              </a:rPr>
              <a:t>la struttura organizzativa comprensiva delle funzioni, delle responsabilità e degli obblighi dei diversi soggetti che intervengono nel processo di conservazione; </a:t>
            </a:r>
          </a:p>
          <a:p>
            <a:pPr marL="342900" indent="-342900">
              <a:buFont typeface="+mj-lt"/>
              <a:buAutoNum type="alphaLcParenR"/>
            </a:pPr>
            <a:r>
              <a:rPr lang="it-IT" sz="2600" b="0" i="0" u="none" strike="noStrike" baseline="0" dirty="0">
                <a:solidFill>
                  <a:srgbClr val="000000"/>
                </a:solidFill>
              </a:rPr>
              <a:t> la descrizione delle tipologie degli oggetti digitali sottoposti a conservazione, comprensiva dell’indicazione dei formati gestiti, dei metadati da associare alle diverse tipologie di oggetti e delle eventuali eccezioni; </a:t>
            </a:r>
          </a:p>
          <a:p>
            <a:pPr marL="342900" indent="-342900">
              <a:buFont typeface="+mj-lt"/>
              <a:buAutoNum type="alphaLcParenR"/>
            </a:pPr>
            <a:r>
              <a:rPr lang="it-IT" sz="2600" b="0" i="0" u="none" strike="noStrike" baseline="0" dirty="0">
                <a:solidFill>
                  <a:srgbClr val="000000"/>
                </a:solidFill>
              </a:rPr>
              <a:t>la descrizione delle modalità di presa in carico di uno o più pacchetti di versamento, comprensiva della predisposizione del rapporto di versamento; </a:t>
            </a:r>
          </a:p>
          <a:p>
            <a:pPr marL="342900" indent="-342900">
              <a:buFont typeface="+mj-lt"/>
              <a:buAutoNum type="alphaLcParenR"/>
            </a:pPr>
            <a:r>
              <a:rPr lang="it-IT" sz="2600" b="0" i="0" u="none" strike="noStrike" baseline="0" dirty="0">
                <a:solidFill>
                  <a:srgbClr val="000000"/>
                </a:solidFill>
              </a:rPr>
              <a:t>la descrizione del processo di conservazione e del trattamento dei pacchetti di archiviazione; </a:t>
            </a:r>
          </a:p>
          <a:p>
            <a:pPr marL="342900" indent="-342900">
              <a:buFont typeface="+mj-lt"/>
              <a:buAutoNum type="alphaLcParenR"/>
            </a:pPr>
            <a:r>
              <a:rPr lang="it-IT" sz="2600" b="0" i="0" u="none" strike="noStrike" baseline="0" dirty="0">
                <a:solidFill>
                  <a:srgbClr val="000000"/>
                </a:solidFill>
              </a:rPr>
              <a:t>la modalità di svolgimento del processo di esibizione e di esportazione dal sistema di conservazione con la produzione del pacchetto di distribuzione; </a:t>
            </a:r>
          </a:p>
          <a:p>
            <a:pPr marL="342900" indent="-342900">
              <a:buFont typeface="+mj-lt"/>
              <a:buAutoNum type="alphaLcParenR"/>
            </a:pPr>
            <a:r>
              <a:rPr lang="it-IT" sz="2600" b="0" i="0" u="none" strike="noStrike" baseline="0" dirty="0">
                <a:solidFill>
                  <a:srgbClr val="000000"/>
                </a:solidFill>
              </a:rPr>
              <a:t>la descrizione del sistema di conservazione, comprensivo di tutte le componenti tecnologiche, fisiche e logiche, opportunamente documentate e delle procedure di gestione  e di evoluzione delle medesime;</a:t>
            </a:r>
          </a:p>
          <a:p>
            <a:pPr marL="342900" indent="-342900">
              <a:buFont typeface="+mj-lt"/>
              <a:buAutoNum type="alphaLcParenR"/>
            </a:pPr>
            <a:endParaRPr lang="it-IT" sz="1500" dirty="0"/>
          </a:p>
        </p:txBody>
      </p:sp>
    </p:spTree>
    <p:extLst>
      <p:ext uri="{BB962C8B-B14F-4D97-AF65-F5344CB8AC3E}">
        <p14:creationId xmlns:p14="http://schemas.microsoft.com/office/powerpoint/2010/main" val="238337047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3ED0071-17C5-45E4-81B8-4FA6C6B5D6FA}"/>
              </a:ext>
            </a:extLst>
          </p:cNvPr>
          <p:cNvSpPr>
            <a:spLocks noGrp="1"/>
          </p:cNvSpPr>
          <p:nvPr>
            <p:ph type="title"/>
          </p:nvPr>
        </p:nvSpPr>
        <p:spPr>
          <a:xfrm>
            <a:off x="323528" y="-171399"/>
            <a:ext cx="8229600" cy="2120604"/>
          </a:xfrm>
        </p:spPr>
        <p:txBody>
          <a:bodyPr>
            <a:normAutofit/>
          </a:bodyPr>
          <a:lstStyle/>
          <a:p>
            <a:r>
              <a:rPr lang="it-IT" sz="2000" dirty="0">
                <a:solidFill>
                  <a:schemeClr val="bg1"/>
                </a:solidFill>
              </a:rPr>
              <a:t>Manuale di conservazione ( par. 4.6)</a:t>
            </a:r>
            <a:endParaRPr lang="it-IT" sz="2100" dirty="0">
              <a:solidFill>
                <a:schemeClr val="bg1"/>
              </a:solidFill>
            </a:endParaRPr>
          </a:p>
        </p:txBody>
      </p:sp>
      <p:sp>
        <p:nvSpPr>
          <p:cNvPr id="3" name="Segnaposto contenuto 2">
            <a:extLst>
              <a:ext uri="{FF2B5EF4-FFF2-40B4-BE49-F238E27FC236}">
                <a16:creationId xmlns:a16="http://schemas.microsoft.com/office/drawing/2014/main" id="{326B5C4C-64CC-4058-9B02-74FEA3086496}"/>
              </a:ext>
            </a:extLst>
          </p:cNvPr>
          <p:cNvSpPr>
            <a:spLocks noGrp="1"/>
          </p:cNvSpPr>
          <p:nvPr>
            <p:ph idx="1"/>
          </p:nvPr>
        </p:nvSpPr>
        <p:spPr>
          <a:xfrm>
            <a:off x="899592" y="1484784"/>
            <a:ext cx="7728867" cy="5112568"/>
          </a:xfrm>
        </p:spPr>
        <p:txBody>
          <a:bodyPr>
            <a:normAutofit lnSpcReduction="10000"/>
          </a:bodyPr>
          <a:lstStyle/>
          <a:p>
            <a:pPr marL="0" indent="0"/>
            <a:r>
              <a:rPr lang="it-IT" sz="2000" b="0" i="0" u="none" strike="noStrike" baseline="0" dirty="0">
                <a:solidFill>
                  <a:srgbClr val="000000"/>
                </a:solidFill>
              </a:rPr>
              <a:t>Il manuale di conservazione, inoltre, deve riportare: </a:t>
            </a:r>
          </a:p>
          <a:p>
            <a:r>
              <a:rPr lang="it-IT" sz="1800" b="0" i="0" u="none" strike="noStrike" baseline="0" dirty="0">
                <a:solidFill>
                  <a:srgbClr val="000000"/>
                </a:solidFill>
              </a:rPr>
              <a:t>h) la descrizione delle procedure di monitoraggio della funzionalità del sistema di conservazione e delle verifiche sull’integrità degli archivi con l’evidenza delle soluzioni adottate in caso di anomalie; </a:t>
            </a:r>
          </a:p>
          <a:p>
            <a:r>
              <a:rPr lang="it-IT" sz="1800" b="0" i="0" u="none" strike="noStrike" baseline="0" dirty="0">
                <a:solidFill>
                  <a:srgbClr val="000000"/>
                </a:solidFill>
              </a:rPr>
              <a:t>i) la descrizione delle procedure per la produzione di duplicati o copie; </a:t>
            </a:r>
          </a:p>
          <a:p>
            <a:r>
              <a:rPr lang="it-IT" sz="1800" b="0" i="0" u="none" strike="noStrike" baseline="0" dirty="0">
                <a:solidFill>
                  <a:srgbClr val="000000"/>
                </a:solidFill>
              </a:rPr>
              <a:t>j) i tempi entro i quali le diverse tipologie di oggetti digitali devono essere trasferite in conservazione ed eventualmente scartate, </a:t>
            </a:r>
            <a:r>
              <a:rPr lang="it-IT" sz="1800" b="1" i="0" u="none" strike="noStrike" baseline="0" dirty="0">
                <a:solidFill>
                  <a:srgbClr val="000000"/>
                </a:solidFill>
              </a:rPr>
              <a:t>qualora, nel caso delle Pubbliche Amministrazioni, non siano già indicati nel piano di conservazione allegato al manuale di gestione documentale</a:t>
            </a:r>
            <a:r>
              <a:rPr lang="it-IT" sz="1800" b="0" i="0" u="none" strike="noStrike" baseline="0" dirty="0">
                <a:solidFill>
                  <a:srgbClr val="000000"/>
                </a:solidFill>
              </a:rPr>
              <a:t>; </a:t>
            </a:r>
          </a:p>
          <a:p>
            <a:r>
              <a:rPr lang="it-IT" sz="1800" b="0" i="0" u="none" strike="noStrike" baseline="0" dirty="0">
                <a:solidFill>
                  <a:srgbClr val="000000"/>
                </a:solidFill>
              </a:rPr>
              <a:t>k) le modalità con cui viene richiesta la presenza di un pubblico ufficiale, indicando anche quali sono i casi per i quali è previsto il suo intervento; </a:t>
            </a:r>
          </a:p>
          <a:p>
            <a:r>
              <a:rPr lang="it-IT" sz="1800" b="0" i="0" u="none" strike="noStrike" baseline="0" dirty="0">
                <a:solidFill>
                  <a:srgbClr val="000000"/>
                </a:solidFill>
              </a:rPr>
              <a:t>l) le normative in vigore nei luoghi dove sono conservati gli oggetti digitali. </a:t>
            </a:r>
          </a:p>
          <a:p>
            <a:endParaRPr lang="it-IT" sz="1800" dirty="0"/>
          </a:p>
          <a:p>
            <a:pPr>
              <a:buFont typeface="Wingdings" panose="05000000000000000000" pitchFamily="2" charset="2"/>
              <a:buChar char="§"/>
            </a:pPr>
            <a:r>
              <a:rPr lang="it-IT" sz="1800" b="1" i="0" u="none" strike="noStrike" baseline="0" dirty="0">
                <a:solidFill>
                  <a:srgbClr val="000000"/>
                </a:solidFill>
              </a:rPr>
              <a:t>Punti sostanzialmente identici a quanto previsto già nel DPCM 3 dicembre 2013: alcune precisazioni formali: oggetti digitali invece di «documenti» e Piano di conservazione</a:t>
            </a:r>
          </a:p>
          <a:p>
            <a:pPr marL="342900" indent="-342900">
              <a:buFont typeface="+mj-lt"/>
              <a:buAutoNum type="alphaLcParenR"/>
            </a:pPr>
            <a:endParaRPr lang="it-IT" sz="1500" dirty="0"/>
          </a:p>
        </p:txBody>
      </p:sp>
    </p:spTree>
    <p:extLst>
      <p:ext uri="{BB962C8B-B14F-4D97-AF65-F5344CB8AC3E}">
        <p14:creationId xmlns:p14="http://schemas.microsoft.com/office/powerpoint/2010/main" val="148200059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56E5A9E-8A2E-234C-3820-31635BE030ED}"/>
              </a:ext>
            </a:extLst>
          </p:cNvPr>
          <p:cNvSpPr>
            <a:spLocks noGrp="1"/>
          </p:cNvSpPr>
          <p:nvPr>
            <p:ph type="title"/>
          </p:nvPr>
        </p:nvSpPr>
        <p:spPr/>
        <p:txBody>
          <a:bodyPr/>
          <a:lstStyle/>
          <a:p>
            <a:r>
              <a:rPr lang="it-IT" sz="2400" dirty="0"/>
              <a:t>Rapporti tra gestione e conservazione</a:t>
            </a:r>
          </a:p>
        </p:txBody>
      </p:sp>
      <p:sp>
        <p:nvSpPr>
          <p:cNvPr id="3" name="Segnaposto contenuto 2">
            <a:extLst>
              <a:ext uri="{FF2B5EF4-FFF2-40B4-BE49-F238E27FC236}">
                <a16:creationId xmlns:a16="http://schemas.microsoft.com/office/drawing/2014/main" id="{937D5B6D-0F33-870C-9FF8-F982D332FB94}"/>
              </a:ext>
            </a:extLst>
          </p:cNvPr>
          <p:cNvSpPr>
            <a:spLocks noGrp="1"/>
          </p:cNvSpPr>
          <p:nvPr>
            <p:ph idx="1"/>
          </p:nvPr>
        </p:nvSpPr>
        <p:spPr/>
        <p:txBody>
          <a:bodyPr/>
          <a:lstStyle/>
          <a:p>
            <a:pPr marL="457200" indent="-457200">
              <a:buFont typeface="Wingdings" panose="05000000000000000000" pitchFamily="2" charset="2"/>
              <a:buChar char="§"/>
            </a:pPr>
            <a:r>
              <a:rPr lang="it-IT" dirty="0"/>
              <a:t>Il Titolare dell’oggetto della conservazione utilizza, già al momento della formazione, le modalità e i </a:t>
            </a:r>
            <a:r>
              <a:rPr lang="it-IT" b="1" dirty="0"/>
              <a:t>formati individuati nel manuale di gestione e nel manuale di conservazione </a:t>
            </a:r>
            <a:r>
              <a:rPr lang="it-IT" dirty="0"/>
              <a:t>in conformità con le presenti Linee Guida.</a:t>
            </a:r>
          </a:p>
          <a:p>
            <a:pPr marL="457200" indent="-457200">
              <a:buFont typeface="Wingdings" panose="05000000000000000000" pitchFamily="2" charset="2"/>
              <a:buChar char="§"/>
            </a:pPr>
            <a:endParaRPr lang="it-IT" dirty="0"/>
          </a:p>
          <a:p>
            <a:pPr marL="457200" indent="-457200">
              <a:buFont typeface="Wingdings" panose="05000000000000000000" pitchFamily="2" charset="2"/>
              <a:buChar char="§"/>
            </a:pPr>
            <a:r>
              <a:rPr lang="it-IT" b="1" dirty="0"/>
              <a:t>Oggetto di conservazione</a:t>
            </a:r>
            <a:r>
              <a:rPr lang="it-IT" dirty="0"/>
              <a:t>: Oggetto digitale versato in un sistema di conservazione.</a:t>
            </a:r>
          </a:p>
          <a:p>
            <a:pPr marL="457200" indent="-457200">
              <a:buFont typeface="Wingdings" panose="05000000000000000000" pitchFamily="2" charset="2"/>
              <a:buChar char="§"/>
            </a:pPr>
            <a:endParaRPr lang="it-IT" dirty="0"/>
          </a:p>
        </p:txBody>
      </p:sp>
      <p:sp>
        <p:nvSpPr>
          <p:cNvPr id="4" name="Segnaposto numero diapositiva 3">
            <a:extLst>
              <a:ext uri="{FF2B5EF4-FFF2-40B4-BE49-F238E27FC236}">
                <a16:creationId xmlns:a16="http://schemas.microsoft.com/office/drawing/2014/main" id="{EA3B4E9B-9145-2191-2CD9-2AA87D7450E2}"/>
              </a:ext>
            </a:extLst>
          </p:cNvPr>
          <p:cNvSpPr>
            <a:spLocks noGrp="1"/>
          </p:cNvSpPr>
          <p:nvPr>
            <p:ph type="sldNum" idx="11"/>
          </p:nvPr>
        </p:nvSpPr>
        <p:spPr/>
        <p:txBody>
          <a:bodyPr/>
          <a:lstStyle/>
          <a:p>
            <a:pPr>
              <a:defRPr/>
            </a:pPr>
            <a:fld id="{5CBAEBC8-CA90-4A1C-9222-FB50C9B99D02}" type="slidenum">
              <a:rPr lang="it-IT" altLang="it-IT" smtClean="0"/>
              <a:pPr>
                <a:defRPr/>
              </a:pPr>
              <a:t>36</a:t>
            </a:fld>
            <a:endParaRPr lang="it-IT" altLang="it-IT"/>
          </a:p>
        </p:txBody>
      </p:sp>
    </p:spTree>
    <p:extLst>
      <p:ext uri="{BB962C8B-B14F-4D97-AF65-F5344CB8AC3E}">
        <p14:creationId xmlns:p14="http://schemas.microsoft.com/office/powerpoint/2010/main" val="99899351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F4B3E92-F323-43F4-BACD-E05EE2D07CE0}"/>
              </a:ext>
            </a:extLst>
          </p:cNvPr>
          <p:cNvSpPr>
            <a:spLocks noGrp="1"/>
          </p:cNvSpPr>
          <p:nvPr>
            <p:ph type="title"/>
          </p:nvPr>
        </p:nvSpPr>
        <p:spPr/>
        <p:txBody>
          <a:bodyPr/>
          <a:lstStyle/>
          <a:p>
            <a:r>
              <a:rPr lang="it-IT" sz="3600" b="1" i="0" u="none" strike="noStrike" baseline="0" dirty="0">
                <a:solidFill>
                  <a:schemeClr val="bg1"/>
                </a:solidFill>
                <a:latin typeface="Calibri" panose="020F0502020204030204" pitchFamily="34" charset="0"/>
              </a:rPr>
              <a:t>Oggetto digitale </a:t>
            </a:r>
            <a:r>
              <a:rPr lang="it-IT" sz="1800" b="0" i="0" u="none" strike="noStrike" baseline="0" dirty="0">
                <a:solidFill>
                  <a:srgbClr val="000000"/>
                </a:solidFill>
                <a:latin typeface="Calibri" panose="020F0502020204030204" pitchFamily="34" charset="0"/>
              </a:rPr>
              <a:t>	</a:t>
            </a:r>
            <a:br>
              <a:rPr lang="it-IT" sz="1800" b="0" i="0" u="none" strike="noStrike" baseline="0" dirty="0">
                <a:solidFill>
                  <a:srgbClr val="000000"/>
                </a:solidFill>
                <a:latin typeface="Calibri" panose="020F0502020204030204" pitchFamily="34" charset="0"/>
              </a:rPr>
            </a:br>
            <a:endParaRPr lang="it-IT" dirty="0"/>
          </a:p>
        </p:txBody>
      </p:sp>
      <p:sp>
        <p:nvSpPr>
          <p:cNvPr id="3" name="Segnaposto contenuto 2">
            <a:extLst>
              <a:ext uri="{FF2B5EF4-FFF2-40B4-BE49-F238E27FC236}">
                <a16:creationId xmlns:a16="http://schemas.microsoft.com/office/drawing/2014/main" id="{2E9991C9-F32B-4AC6-89E7-A70C5DE559E7}"/>
              </a:ext>
            </a:extLst>
          </p:cNvPr>
          <p:cNvSpPr>
            <a:spLocks noGrp="1"/>
          </p:cNvSpPr>
          <p:nvPr>
            <p:ph idx="1"/>
          </p:nvPr>
        </p:nvSpPr>
        <p:spPr/>
        <p:txBody>
          <a:bodyPr/>
          <a:lstStyle/>
          <a:p>
            <a:pPr indent="0"/>
            <a:r>
              <a:rPr lang="it-IT" sz="2800" b="0" i="0" u="none" strike="noStrike" baseline="0" dirty="0">
                <a:solidFill>
                  <a:srgbClr val="000000"/>
                </a:solidFill>
                <a:latin typeface="Calibri" panose="020F0502020204030204" pitchFamily="34" charset="0"/>
              </a:rPr>
              <a:t>Oggetto informativo digitale, che può assumere varie forme tra le quali quelle di documento informatico, fascicolo informatico, aggregazione documentale informatica o archivio informatico. 	</a:t>
            </a:r>
          </a:p>
          <a:p>
            <a:pPr indent="0"/>
            <a:endParaRPr lang="it-IT" sz="2800" dirty="0">
              <a:latin typeface="Calibri" panose="020F0502020204030204" pitchFamily="34" charset="0"/>
            </a:endParaRPr>
          </a:p>
          <a:p>
            <a:pPr indent="0"/>
            <a:r>
              <a:rPr lang="it-IT" sz="2800" b="0" i="0" u="none" strike="noStrike" baseline="0" dirty="0">
                <a:solidFill>
                  <a:srgbClr val="000000"/>
                </a:solidFill>
                <a:latin typeface="Calibri" panose="020F0502020204030204" pitchFamily="34" charset="0"/>
              </a:rPr>
              <a:t>									</a:t>
            </a:r>
            <a:r>
              <a:rPr lang="it-IT" sz="2800" b="0" i="1" u="none" strike="noStrike" baseline="0" dirty="0">
                <a:solidFill>
                  <a:srgbClr val="000000"/>
                </a:solidFill>
                <a:latin typeface="Calibri" panose="020F0502020204030204" pitchFamily="34" charset="0"/>
              </a:rPr>
              <a:t>Glossario Linee Guida</a:t>
            </a:r>
            <a:endParaRPr lang="it-IT" sz="2800" b="0" i="0" u="none" strike="noStrike" baseline="0" dirty="0">
              <a:solidFill>
                <a:srgbClr val="000000"/>
              </a:solidFill>
              <a:latin typeface="Calibri" panose="020F0502020204030204" pitchFamily="34" charset="0"/>
            </a:endParaRPr>
          </a:p>
          <a:p>
            <a:endParaRPr lang="it-IT" dirty="0"/>
          </a:p>
        </p:txBody>
      </p:sp>
      <p:sp>
        <p:nvSpPr>
          <p:cNvPr id="4" name="Segnaposto numero diapositiva 3">
            <a:extLst>
              <a:ext uri="{FF2B5EF4-FFF2-40B4-BE49-F238E27FC236}">
                <a16:creationId xmlns:a16="http://schemas.microsoft.com/office/drawing/2014/main" id="{7F8FFB77-EA20-4068-A0B9-2D9994B8CA13}"/>
              </a:ext>
            </a:extLst>
          </p:cNvPr>
          <p:cNvSpPr>
            <a:spLocks noGrp="1"/>
          </p:cNvSpPr>
          <p:nvPr>
            <p:ph type="sldNum" idx="11"/>
          </p:nvPr>
        </p:nvSpPr>
        <p:spPr/>
        <p:txBody>
          <a:bodyPr/>
          <a:lstStyle/>
          <a:p>
            <a:pPr>
              <a:defRPr/>
            </a:pPr>
            <a:fld id="{5CBAEBC8-CA90-4A1C-9222-FB50C9B99D02}" type="slidenum">
              <a:rPr lang="it-IT" altLang="it-IT" smtClean="0"/>
              <a:pPr>
                <a:defRPr/>
              </a:pPr>
              <a:t>37</a:t>
            </a:fld>
            <a:endParaRPr lang="it-IT" altLang="it-IT"/>
          </a:p>
        </p:txBody>
      </p:sp>
    </p:spTree>
    <p:extLst>
      <p:ext uri="{BB962C8B-B14F-4D97-AF65-F5344CB8AC3E}">
        <p14:creationId xmlns:p14="http://schemas.microsoft.com/office/powerpoint/2010/main" val="287947587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6438D0C-BBD1-413E-B62E-33FA72D6610E}"/>
              </a:ext>
            </a:extLst>
          </p:cNvPr>
          <p:cNvSpPr>
            <a:spLocks noGrp="1"/>
          </p:cNvSpPr>
          <p:nvPr>
            <p:ph type="title"/>
          </p:nvPr>
        </p:nvSpPr>
        <p:spPr/>
        <p:txBody>
          <a:bodyPr/>
          <a:lstStyle/>
          <a:p>
            <a:r>
              <a:rPr lang="it-IT" dirty="0"/>
              <a:t> </a:t>
            </a:r>
            <a:r>
              <a:rPr lang="it-IT" sz="2800" dirty="0"/>
              <a:t>Dalla gestione alla conservazione</a:t>
            </a:r>
          </a:p>
        </p:txBody>
      </p:sp>
      <p:sp>
        <p:nvSpPr>
          <p:cNvPr id="3" name="Segnaposto contenuto 2">
            <a:extLst>
              <a:ext uri="{FF2B5EF4-FFF2-40B4-BE49-F238E27FC236}">
                <a16:creationId xmlns:a16="http://schemas.microsoft.com/office/drawing/2014/main" id="{32A1DF3C-4E21-4976-811B-FE739FEA7A62}"/>
              </a:ext>
            </a:extLst>
          </p:cNvPr>
          <p:cNvSpPr>
            <a:spLocks noGrp="1"/>
          </p:cNvSpPr>
          <p:nvPr>
            <p:ph idx="1"/>
          </p:nvPr>
        </p:nvSpPr>
        <p:spPr/>
        <p:txBody>
          <a:bodyPr/>
          <a:lstStyle/>
          <a:p>
            <a:pPr marL="457200" indent="-457200">
              <a:buFont typeface="Arial" panose="020B0604020202020204" pitchFamily="34" charset="0"/>
              <a:buChar char="•"/>
            </a:pPr>
            <a:r>
              <a:rPr lang="it-IT" dirty="0"/>
              <a:t>3.6 formati di file</a:t>
            </a:r>
          </a:p>
          <a:p>
            <a:pPr marL="457200" indent="-457200">
              <a:buFont typeface="Arial" panose="020B0604020202020204" pitchFamily="34" charset="0"/>
              <a:buChar char="•"/>
            </a:pPr>
            <a:endParaRPr lang="it-IT" dirty="0"/>
          </a:p>
          <a:p>
            <a:pPr marL="457200" indent="-457200">
              <a:buFont typeface="Arial" panose="020B0604020202020204" pitchFamily="34" charset="0"/>
              <a:buChar char="•"/>
            </a:pPr>
            <a:r>
              <a:rPr lang="it-IT" dirty="0"/>
              <a:t>3.7 Riversamento</a:t>
            </a:r>
          </a:p>
          <a:p>
            <a:pPr marL="457200" indent="-457200">
              <a:buFont typeface="Arial" panose="020B0604020202020204" pitchFamily="34" charset="0"/>
              <a:buChar char="•"/>
            </a:pPr>
            <a:endParaRPr lang="it-IT" dirty="0"/>
          </a:p>
          <a:p>
            <a:pPr marL="457200" indent="-457200">
              <a:buFont typeface="Arial" panose="020B0604020202020204" pitchFamily="34" charset="0"/>
              <a:buChar char="•"/>
            </a:pPr>
            <a:r>
              <a:rPr lang="it-IT" dirty="0"/>
              <a:t>3.8 Trasferimento al sistema di conservazione</a:t>
            </a:r>
          </a:p>
          <a:p>
            <a:pPr marL="457200" indent="-457200">
              <a:buFont typeface="Arial" panose="020B0604020202020204" pitchFamily="34" charset="0"/>
              <a:buChar char="•"/>
            </a:pPr>
            <a:endParaRPr lang="it-IT" dirty="0"/>
          </a:p>
          <a:p>
            <a:pPr marL="457200" indent="-457200">
              <a:buFont typeface="Arial" panose="020B0604020202020204" pitchFamily="34" charset="0"/>
              <a:buChar char="•"/>
            </a:pPr>
            <a:r>
              <a:rPr lang="it-IT" dirty="0"/>
              <a:t>3.9 Misure di sicurezza</a:t>
            </a:r>
          </a:p>
        </p:txBody>
      </p:sp>
      <p:sp>
        <p:nvSpPr>
          <p:cNvPr id="4" name="Segnaposto numero diapositiva 3">
            <a:extLst>
              <a:ext uri="{FF2B5EF4-FFF2-40B4-BE49-F238E27FC236}">
                <a16:creationId xmlns:a16="http://schemas.microsoft.com/office/drawing/2014/main" id="{55F08F51-B481-41BD-BA2C-459B8654C74F}"/>
              </a:ext>
            </a:extLst>
          </p:cNvPr>
          <p:cNvSpPr>
            <a:spLocks noGrp="1"/>
          </p:cNvSpPr>
          <p:nvPr>
            <p:ph type="sldNum" idx="11"/>
          </p:nvPr>
        </p:nvSpPr>
        <p:spPr/>
        <p:txBody>
          <a:bodyPr/>
          <a:lstStyle/>
          <a:p>
            <a:pPr>
              <a:defRPr/>
            </a:pPr>
            <a:fld id="{5CBAEBC8-CA90-4A1C-9222-FB50C9B99D02}" type="slidenum">
              <a:rPr lang="it-IT" altLang="it-IT" smtClean="0"/>
              <a:pPr>
                <a:defRPr/>
              </a:pPr>
              <a:t>38</a:t>
            </a:fld>
            <a:endParaRPr lang="it-IT" altLang="it-IT"/>
          </a:p>
        </p:txBody>
      </p:sp>
    </p:spTree>
    <p:extLst>
      <p:ext uri="{BB962C8B-B14F-4D97-AF65-F5344CB8AC3E}">
        <p14:creationId xmlns:p14="http://schemas.microsoft.com/office/powerpoint/2010/main" val="413349366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3ED0071-17C5-45E4-81B8-4FA6C6B5D6FA}"/>
              </a:ext>
            </a:extLst>
          </p:cNvPr>
          <p:cNvSpPr>
            <a:spLocks noGrp="1"/>
          </p:cNvSpPr>
          <p:nvPr>
            <p:ph type="title"/>
          </p:nvPr>
        </p:nvSpPr>
        <p:spPr/>
        <p:txBody>
          <a:bodyPr/>
          <a:lstStyle/>
          <a:p>
            <a:pPr algn="l"/>
            <a:r>
              <a:rPr lang="it-IT" sz="2400" dirty="0">
                <a:solidFill>
                  <a:schemeClr val="bg1"/>
                </a:solidFill>
              </a:rPr>
              <a:t>La conservazione nelle Linee Guida </a:t>
            </a:r>
            <a:r>
              <a:rPr lang="it-IT" sz="2100" dirty="0">
                <a:solidFill>
                  <a:schemeClr val="bg1"/>
                </a:solidFill>
              </a:rPr>
              <a:t>(cap. 4)</a:t>
            </a:r>
          </a:p>
        </p:txBody>
      </p:sp>
      <p:sp>
        <p:nvSpPr>
          <p:cNvPr id="3" name="Segnaposto contenuto 2">
            <a:extLst>
              <a:ext uri="{FF2B5EF4-FFF2-40B4-BE49-F238E27FC236}">
                <a16:creationId xmlns:a16="http://schemas.microsoft.com/office/drawing/2014/main" id="{326B5C4C-64CC-4058-9B02-74FEA3086496}"/>
              </a:ext>
            </a:extLst>
          </p:cNvPr>
          <p:cNvSpPr>
            <a:spLocks noGrp="1"/>
          </p:cNvSpPr>
          <p:nvPr>
            <p:ph idx="1"/>
          </p:nvPr>
        </p:nvSpPr>
        <p:spPr/>
        <p:txBody>
          <a:bodyPr/>
          <a:lstStyle/>
          <a:p>
            <a:r>
              <a:rPr lang="it-IT" sz="2100" dirty="0"/>
              <a:t>Nella Pubblica Amministrazione il </a:t>
            </a:r>
            <a:r>
              <a:rPr lang="it-IT" sz="2100" b="1" dirty="0"/>
              <a:t>sistema di gestione documentale trasferisce</a:t>
            </a:r>
            <a:r>
              <a:rPr lang="it-IT" sz="2100" dirty="0"/>
              <a:t> </a:t>
            </a:r>
            <a:r>
              <a:rPr lang="it-IT" sz="2100" b="1" dirty="0"/>
              <a:t>al sistema di conservazione</a:t>
            </a:r>
            <a:r>
              <a:rPr lang="it-IT" sz="2100" dirty="0"/>
              <a:t>, ai sensi dell’art. 44, comma 1-bis, del CAD:</a:t>
            </a:r>
          </a:p>
          <a:p>
            <a:pPr marL="600075" lvl="1" indent="-257175">
              <a:buFont typeface="+mj-lt"/>
              <a:buAutoNum type="alphaLcParenR"/>
            </a:pPr>
            <a:r>
              <a:rPr lang="it-IT" dirty="0"/>
              <a:t>I fascicoli informatici chiusi e le serie informatiche chiuse, trasferendole dall’archivio corrente o dall’archivio di deposito</a:t>
            </a:r>
          </a:p>
          <a:p>
            <a:pPr marL="600075" lvl="1" indent="-257175">
              <a:buFont typeface="+mj-lt"/>
              <a:buAutoNum type="alphaLcParenR"/>
            </a:pPr>
            <a:r>
              <a:rPr lang="it-IT" dirty="0"/>
              <a:t>i fascicoli informatici e le serie non ancora chiuse trasferendo i documenti in essi contenuti sulla base di specifiche esigenze dell’ente, con particolare attenzione per i rischi di obsolescenza tecnologica.</a:t>
            </a:r>
          </a:p>
        </p:txBody>
      </p:sp>
    </p:spTree>
    <p:extLst>
      <p:ext uri="{BB962C8B-B14F-4D97-AF65-F5344CB8AC3E}">
        <p14:creationId xmlns:p14="http://schemas.microsoft.com/office/powerpoint/2010/main" val="6417245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1">
            <a:extLst>
              <a:ext uri="{FF2B5EF4-FFF2-40B4-BE49-F238E27FC236}">
                <a16:creationId xmlns:a16="http://schemas.microsoft.com/office/drawing/2014/main" id="{31CA29F3-7C05-45DB-B506-350B93851192}"/>
              </a:ext>
            </a:extLst>
          </p:cNvPr>
          <p:cNvSpPr>
            <a:spLocks noChangeArrowheads="1"/>
          </p:cNvSpPr>
          <p:nvPr/>
        </p:nvSpPr>
        <p:spPr bwMode="auto">
          <a:xfrm>
            <a:off x="1835150" y="549275"/>
            <a:ext cx="6477000" cy="711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1pPr>
            <a:lvl2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2pPr>
            <a:lvl3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3pPr>
            <a:lvl4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4pPr>
            <a:lvl5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9pPr>
          </a:lstStyle>
          <a:p>
            <a:pPr eaLnBrk="1" hangingPunct="1">
              <a:lnSpc>
                <a:spcPct val="118000"/>
              </a:lnSpc>
            </a:pPr>
            <a:r>
              <a:rPr lang="it-IT" altLang="it-IT" sz="2800" b="1" dirty="0">
                <a:solidFill>
                  <a:schemeClr val="bg1"/>
                </a:solidFill>
                <a:latin typeface="Times New Roman" panose="02020603050405020304" pitchFamily="18" charset="0"/>
              </a:rPr>
              <a:t>Documento e informatica</a:t>
            </a:r>
          </a:p>
        </p:txBody>
      </p:sp>
      <p:sp>
        <p:nvSpPr>
          <p:cNvPr id="14339" name="Rectangle 2">
            <a:extLst>
              <a:ext uri="{FF2B5EF4-FFF2-40B4-BE49-F238E27FC236}">
                <a16:creationId xmlns:a16="http://schemas.microsoft.com/office/drawing/2014/main" id="{E9FDFC19-722C-4362-9741-0586E2A56923}"/>
              </a:ext>
            </a:extLst>
          </p:cNvPr>
          <p:cNvSpPr>
            <a:spLocks noChangeArrowheads="1"/>
          </p:cNvSpPr>
          <p:nvPr/>
        </p:nvSpPr>
        <p:spPr bwMode="auto">
          <a:xfrm>
            <a:off x="720725" y="1619250"/>
            <a:ext cx="7772400" cy="52371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lnSpc>
                <a:spcPct val="93000"/>
              </a:lnSpc>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1pPr>
            <a:lvl2pPr>
              <a:lnSpc>
                <a:spcPct val="93000"/>
              </a:lnSpc>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2pPr>
            <a:lvl3pPr>
              <a:lnSpc>
                <a:spcPct val="93000"/>
              </a:lnSpc>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3pPr>
            <a:lvl4pPr>
              <a:lnSpc>
                <a:spcPct val="93000"/>
              </a:lnSpc>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4pPr>
            <a:lvl5pPr>
              <a:lnSpc>
                <a:spcPct val="93000"/>
              </a:lnSpc>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681038" algn="l"/>
                <a:tab pos="785813" algn="l"/>
                <a:tab pos="1235075" algn="l"/>
                <a:tab pos="1681163" algn="l"/>
                <a:tab pos="2130425" algn="l"/>
                <a:tab pos="2576513" algn="l"/>
                <a:tab pos="3025775" algn="l"/>
                <a:tab pos="3471863" algn="l"/>
                <a:tab pos="3921125" algn="l"/>
                <a:tab pos="4367213" algn="l"/>
                <a:tab pos="4814888" algn="l"/>
                <a:tab pos="5264150" algn="l"/>
                <a:tab pos="5710238" algn="l"/>
                <a:tab pos="6159500" algn="l"/>
                <a:tab pos="6605588" algn="l"/>
                <a:tab pos="7054850" algn="l"/>
                <a:tab pos="7500938" algn="l"/>
                <a:tab pos="7950200" algn="l"/>
                <a:tab pos="8396288" algn="l"/>
                <a:tab pos="8845550" algn="l"/>
                <a:tab pos="9291638" algn="l"/>
              </a:tabLst>
              <a:defRPr>
                <a:solidFill>
                  <a:schemeClr val="tx1"/>
                </a:solidFill>
                <a:latin typeface="Arial" panose="020B0604020202020204" pitchFamily="34" charset="0"/>
                <a:ea typeface="SimSun" panose="02010600030101010101" pitchFamily="2" charset="-122"/>
              </a:defRPr>
            </a:lvl9pPr>
          </a:lstStyle>
          <a:p>
            <a:pPr eaLnBrk="1" hangingPunct="1">
              <a:lnSpc>
                <a:spcPct val="101000"/>
              </a:lnSpc>
              <a:spcBef>
                <a:spcPts val="1938"/>
              </a:spcBef>
              <a:spcAft>
                <a:spcPts val="1138"/>
              </a:spcAft>
            </a:pPr>
            <a:r>
              <a:rPr lang="it-IT" altLang="it-IT" sz="2600" dirty="0">
                <a:solidFill>
                  <a:srgbClr val="000000"/>
                </a:solidFill>
                <a:latin typeface="Times New Roman" panose="02020603050405020304" pitchFamily="18" charset="0"/>
              </a:rPr>
              <a:t>“ La diffusione capillare delle memorie digitali e degli strumenti per la loro produzione  e fruizione rende oggi necessaria una crescita di comprensione del fenomeno e delle difficoltà che lo accompagnano, soprattutto nel caso di materiali </a:t>
            </a:r>
            <a:r>
              <a:rPr lang="it-IT" altLang="it-IT" sz="2600" i="1" dirty="0">
                <a:solidFill>
                  <a:srgbClr val="000000"/>
                </a:solidFill>
                <a:latin typeface="Times New Roman" panose="02020603050405020304" pitchFamily="18" charset="0"/>
              </a:rPr>
              <a:t>fragili </a:t>
            </a:r>
            <a:r>
              <a:rPr lang="it-IT" altLang="it-IT" sz="2600" dirty="0">
                <a:solidFill>
                  <a:srgbClr val="000000"/>
                </a:solidFill>
                <a:latin typeface="Times New Roman" panose="02020603050405020304" pitchFamily="18" charset="0"/>
              </a:rPr>
              <a:t>e pur tuttavia destinati a durare nel tempo</a:t>
            </a:r>
            <a:r>
              <a:rPr lang="it-IT" altLang="it-IT" sz="2600" b="1" dirty="0">
                <a:solidFill>
                  <a:srgbClr val="000000"/>
                </a:solidFill>
                <a:latin typeface="Times New Roman" panose="02020603050405020304" pitchFamily="18" charset="0"/>
              </a:rPr>
              <a:t>.”</a:t>
            </a:r>
          </a:p>
          <a:p>
            <a:pPr eaLnBrk="1" hangingPunct="1">
              <a:lnSpc>
                <a:spcPct val="101000"/>
              </a:lnSpc>
              <a:spcBef>
                <a:spcPts val="1938"/>
              </a:spcBef>
              <a:spcAft>
                <a:spcPts val="1138"/>
              </a:spcAft>
            </a:pPr>
            <a:r>
              <a:rPr lang="it-IT" altLang="it-IT" sz="2600" dirty="0">
                <a:solidFill>
                  <a:srgbClr val="000000"/>
                </a:solidFill>
                <a:latin typeface="Times New Roman" panose="02020603050405020304" pitchFamily="18" charset="0"/>
              </a:rPr>
              <a:t>( 2013, Mariella Guercio  «Conservare il digitale»)</a:t>
            </a:r>
          </a:p>
          <a:p>
            <a:pPr eaLnBrk="1" hangingPunct="1">
              <a:lnSpc>
                <a:spcPct val="95000"/>
              </a:lnSpc>
              <a:spcBef>
                <a:spcPts val="2138"/>
              </a:spcBef>
              <a:spcAft>
                <a:spcPts val="1138"/>
              </a:spcAft>
            </a:pPr>
            <a:endParaRPr lang="it-IT" altLang="it-IT" sz="260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176803708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23528" y="0"/>
            <a:ext cx="8304932" cy="1556792"/>
          </a:xfrm>
        </p:spPr>
        <p:txBody>
          <a:bodyPr/>
          <a:lstStyle/>
          <a:p>
            <a:r>
              <a:rPr lang="it-IT" sz="1800" dirty="0">
                <a:solidFill>
                  <a:schemeClr val="bg1"/>
                </a:solidFill>
              </a:rPr>
              <a:t>Codice dell’Amministrazione Digitale (CAD </a:t>
            </a:r>
            <a:r>
              <a:rPr lang="it-IT" sz="1800" dirty="0" err="1">
                <a:solidFill>
                  <a:schemeClr val="bg1"/>
                </a:solidFill>
              </a:rPr>
              <a:t>D.Lgs.</a:t>
            </a:r>
            <a:r>
              <a:rPr lang="it-IT" sz="1800" dirty="0">
                <a:solidFill>
                  <a:schemeClr val="bg1"/>
                </a:solidFill>
              </a:rPr>
              <a:t> 82/2005): </a:t>
            </a:r>
            <a:br>
              <a:rPr lang="it-IT" sz="1800" dirty="0">
                <a:solidFill>
                  <a:schemeClr val="bg1"/>
                </a:solidFill>
              </a:rPr>
            </a:br>
            <a:r>
              <a:rPr lang="it-IT" sz="1800" dirty="0">
                <a:solidFill>
                  <a:schemeClr val="bg1"/>
                </a:solidFill>
              </a:rPr>
              <a:t>art. 44 Requisiti per la gestione e conservazione dei documenti informatici</a:t>
            </a:r>
          </a:p>
        </p:txBody>
      </p:sp>
      <p:sp>
        <p:nvSpPr>
          <p:cNvPr id="6" name="Segnaposto contenuto 5"/>
          <p:cNvSpPr>
            <a:spLocks noGrp="1"/>
          </p:cNvSpPr>
          <p:nvPr>
            <p:ph idx="1"/>
          </p:nvPr>
        </p:nvSpPr>
        <p:spPr>
          <a:xfrm>
            <a:off x="1485900" y="2056210"/>
            <a:ext cx="6542484" cy="3226110"/>
          </a:xfrm>
          <a:prstGeom prst="rect">
            <a:avLst/>
          </a:prstGeom>
          <a:noFill/>
        </p:spPr>
        <p:txBody>
          <a:bodyPr wrap="square">
            <a:spAutoFit/>
          </a:bodyPr>
          <a:lstStyle/>
          <a:p>
            <a:pPr marL="0" lvl="1" indent="0" algn="just">
              <a:spcBef>
                <a:spcPts val="450"/>
              </a:spcBef>
              <a:spcAft>
                <a:spcPts val="450"/>
              </a:spcAft>
              <a:buClr>
                <a:schemeClr val="tx2"/>
              </a:buClr>
            </a:pPr>
            <a:r>
              <a:rPr lang="it-IT" altLang="it-IT" sz="1500" dirty="0">
                <a:latin typeface="Verdana" pitchFamily="34" charset="0"/>
              </a:rPr>
              <a:t>Almeno una volta all’anno il responsabile della gestione dei documenti informatici provvede a trasmettere al sistema di conservazione i fascicoli e le serie documentarie anche relative a procedimenti </a:t>
            </a:r>
            <a:r>
              <a:rPr lang="it-IT" altLang="it-IT" sz="1500" b="1" dirty="0">
                <a:latin typeface="Verdana" pitchFamily="34" charset="0"/>
              </a:rPr>
              <a:t>non conclusi</a:t>
            </a:r>
          </a:p>
          <a:p>
            <a:pPr marL="0" lvl="1" indent="0" algn="just">
              <a:spcBef>
                <a:spcPts val="450"/>
              </a:spcBef>
              <a:spcAft>
                <a:spcPts val="450"/>
              </a:spcAft>
              <a:buClr>
                <a:schemeClr val="tx2"/>
              </a:buClr>
            </a:pPr>
            <a:r>
              <a:rPr lang="it-IT" sz="1500" dirty="0">
                <a:latin typeface="Verdana" pitchFamily="34" charset="0"/>
              </a:rPr>
              <a:t>Il sistema di conservazione dei documenti informatici assicura, per quanto in esso conservato, caratteristiche di </a:t>
            </a:r>
            <a:r>
              <a:rPr lang="it-IT" sz="1500" b="1" dirty="0">
                <a:latin typeface="Verdana" pitchFamily="34" charset="0"/>
              </a:rPr>
              <a:t>autenticità, integrità, affidabilità, leggibilità, reperibilità</a:t>
            </a:r>
            <a:r>
              <a:rPr lang="it-IT" sz="1500" dirty="0">
                <a:latin typeface="Verdana" pitchFamily="34" charset="0"/>
              </a:rPr>
              <a:t>, secondo le modalità indicate nelle Linee guida.</a:t>
            </a:r>
          </a:p>
          <a:p>
            <a:pPr marL="0" lvl="1" indent="0" algn="just">
              <a:spcBef>
                <a:spcPts val="450"/>
              </a:spcBef>
              <a:spcAft>
                <a:spcPts val="450"/>
              </a:spcAft>
              <a:buClr>
                <a:schemeClr val="tx2"/>
              </a:buClr>
            </a:pPr>
            <a:r>
              <a:rPr lang="it-IT" sz="1500" dirty="0">
                <a:latin typeface="Verdana" pitchFamily="34" charset="0"/>
              </a:rPr>
              <a:t>Il responsabile della conservazione della pubblica amministrazione … effettua la conservazione dei documenti informatici secondo quanto previsto dall’art. 34, comma 1-bis</a:t>
            </a:r>
          </a:p>
          <a:p>
            <a:pPr marL="0" lvl="1" indent="0" algn="just">
              <a:spcBef>
                <a:spcPts val="450"/>
              </a:spcBef>
              <a:spcAft>
                <a:spcPts val="450"/>
              </a:spcAft>
              <a:buClr>
                <a:schemeClr val="tx2"/>
              </a:buClr>
            </a:pPr>
            <a:r>
              <a:rPr lang="it-IT" sz="1350" dirty="0">
                <a:latin typeface="Verdana" pitchFamily="34" charset="0"/>
              </a:rPr>
              <a:t>								(art. 44 commi 1 bis e 1 ter)</a:t>
            </a:r>
          </a:p>
        </p:txBody>
      </p:sp>
    </p:spTree>
    <p:extLst>
      <p:ext uri="{BB962C8B-B14F-4D97-AF65-F5344CB8AC3E}">
        <p14:creationId xmlns:p14="http://schemas.microsoft.com/office/powerpoint/2010/main" val="12244416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3ED0071-17C5-45E4-81B8-4FA6C6B5D6FA}"/>
              </a:ext>
            </a:extLst>
          </p:cNvPr>
          <p:cNvSpPr>
            <a:spLocks noGrp="1"/>
          </p:cNvSpPr>
          <p:nvPr>
            <p:ph type="title"/>
          </p:nvPr>
        </p:nvSpPr>
        <p:spPr/>
        <p:txBody>
          <a:bodyPr/>
          <a:lstStyle/>
          <a:p>
            <a:pPr algn="l"/>
            <a:r>
              <a:rPr lang="it-IT" sz="2100" dirty="0">
                <a:solidFill>
                  <a:schemeClr val="bg1"/>
                </a:solidFill>
              </a:rPr>
              <a:t>La conservazione nelle nuove Linee Guida (cap. 4)</a:t>
            </a:r>
          </a:p>
        </p:txBody>
      </p:sp>
      <p:sp>
        <p:nvSpPr>
          <p:cNvPr id="3" name="Segnaposto contenuto 2">
            <a:extLst>
              <a:ext uri="{FF2B5EF4-FFF2-40B4-BE49-F238E27FC236}">
                <a16:creationId xmlns:a16="http://schemas.microsoft.com/office/drawing/2014/main" id="{326B5C4C-64CC-4058-9B02-74FEA3086496}"/>
              </a:ext>
            </a:extLst>
          </p:cNvPr>
          <p:cNvSpPr>
            <a:spLocks noGrp="1"/>
          </p:cNvSpPr>
          <p:nvPr>
            <p:ph idx="1"/>
          </p:nvPr>
        </p:nvSpPr>
        <p:spPr/>
        <p:txBody>
          <a:bodyPr>
            <a:normAutofit/>
          </a:bodyPr>
          <a:lstStyle/>
          <a:p>
            <a:r>
              <a:rPr lang="it-IT" sz="1600" b="1" dirty="0"/>
              <a:t>Il sistema di conservazione </a:t>
            </a:r>
            <a:r>
              <a:rPr lang="it-IT" sz="1600" dirty="0"/>
              <a:t>assicura, dalla presa in carico fino all’eventuale scarto, la conservazione dei seguenti oggetti digitali in esso conservati, tramite l’adozione di regole, procedure e tecnologie, garantendone le caratteristiche di autenticità, integrità, affidabilità, leggibilità, reperibilità:</a:t>
            </a:r>
          </a:p>
          <a:p>
            <a:pPr marL="0" indent="0"/>
            <a:r>
              <a:rPr lang="it-IT" sz="1600" dirty="0"/>
              <a:t> </a:t>
            </a:r>
          </a:p>
          <a:p>
            <a:pPr marL="600075" lvl="1" indent="-257175">
              <a:buFont typeface="+mj-lt"/>
              <a:buAutoNum type="alphaLcParenR"/>
            </a:pPr>
            <a:r>
              <a:rPr lang="it-IT" sz="1600" dirty="0"/>
              <a:t>I documenti informatici e i documenti amministrativi informatici con i metadati ad essi associati</a:t>
            </a:r>
          </a:p>
          <a:p>
            <a:pPr marL="600075" lvl="1" indent="-257175">
              <a:buFont typeface="+mj-lt"/>
              <a:buAutoNum type="alphaLcParenR"/>
            </a:pPr>
            <a:endParaRPr lang="it-IT" sz="1600" dirty="0"/>
          </a:p>
          <a:p>
            <a:pPr marL="600075" lvl="1" indent="-257175">
              <a:buFont typeface="+mj-lt"/>
              <a:buAutoNum type="alphaLcParenR"/>
            </a:pPr>
            <a:r>
              <a:rPr lang="it-IT" sz="1600" dirty="0"/>
              <a:t>Le aggregazioni documentali informatiche ( fascicoli e serie) con i metadati ad essi associati contenenti i riferimenti che univocamente identificano i singoli oggetti documentali che costituiscono le aggregazioni medesime, nel rispetto di quanto indicato per le Pubbliche Amministrazioni nell’articolo 67,comma 2, del DPR 445/2000 e art. 44, comma 1-bis, CAD</a:t>
            </a:r>
          </a:p>
          <a:p>
            <a:pPr marL="342900" lvl="1" indent="0"/>
            <a:endParaRPr lang="it-IT" sz="1600" dirty="0"/>
          </a:p>
          <a:p>
            <a:pPr marL="600075" lvl="1" indent="-257175">
              <a:buFont typeface="+mj-lt"/>
              <a:buAutoNum type="alphaLcParenR"/>
            </a:pPr>
            <a:endParaRPr lang="it-IT" sz="1350" dirty="0"/>
          </a:p>
          <a:p>
            <a:pPr marL="342900" lvl="1" indent="0"/>
            <a:endParaRPr lang="it-IT" sz="1350" dirty="0"/>
          </a:p>
        </p:txBody>
      </p:sp>
    </p:spTree>
    <p:extLst>
      <p:ext uri="{BB962C8B-B14F-4D97-AF65-F5344CB8AC3E}">
        <p14:creationId xmlns:p14="http://schemas.microsoft.com/office/powerpoint/2010/main" val="307623142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3ED0071-17C5-45E4-81B8-4FA6C6B5D6FA}"/>
              </a:ext>
            </a:extLst>
          </p:cNvPr>
          <p:cNvSpPr>
            <a:spLocks noGrp="1"/>
          </p:cNvSpPr>
          <p:nvPr>
            <p:ph type="title"/>
          </p:nvPr>
        </p:nvSpPr>
        <p:spPr/>
        <p:txBody>
          <a:bodyPr/>
          <a:lstStyle/>
          <a:p>
            <a:pPr algn="l"/>
            <a:r>
              <a:rPr lang="it-IT" sz="2100" dirty="0">
                <a:solidFill>
                  <a:schemeClr val="bg1"/>
                </a:solidFill>
              </a:rPr>
              <a:t>La conservazione nelle nuove Linee Guida (cap. 4)</a:t>
            </a:r>
          </a:p>
        </p:txBody>
      </p:sp>
      <p:sp>
        <p:nvSpPr>
          <p:cNvPr id="3" name="Segnaposto contenuto 2">
            <a:extLst>
              <a:ext uri="{FF2B5EF4-FFF2-40B4-BE49-F238E27FC236}">
                <a16:creationId xmlns:a16="http://schemas.microsoft.com/office/drawing/2014/main" id="{326B5C4C-64CC-4058-9B02-74FEA3086496}"/>
              </a:ext>
            </a:extLst>
          </p:cNvPr>
          <p:cNvSpPr>
            <a:spLocks noGrp="1"/>
          </p:cNvSpPr>
          <p:nvPr>
            <p:ph idx="1"/>
          </p:nvPr>
        </p:nvSpPr>
        <p:spPr/>
        <p:txBody>
          <a:bodyPr>
            <a:normAutofit/>
          </a:bodyPr>
          <a:lstStyle/>
          <a:p>
            <a:r>
              <a:rPr lang="it-IT" sz="2000" dirty="0"/>
              <a:t>Il sistema di conservazione garantisce l’accesso all’oggetto conservato per il periodo previsto </a:t>
            </a:r>
            <a:r>
              <a:rPr lang="it-IT" sz="2000" b="1" dirty="0"/>
              <a:t>dal piano di conservazione del titolare dell’oggetto della conservazione </a:t>
            </a:r>
            <a:r>
              <a:rPr lang="it-IT" sz="2000" dirty="0"/>
              <a:t>e dalla normativa vigente … indipendentemente dall’evoluzione del contesto tecnologico.</a:t>
            </a:r>
          </a:p>
          <a:p>
            <a:endParaRPr lang="it-IT" sz="2000" dirty="0"/>
          </a:p>
          <a:p>
            <a:r>
              <a:rPr lang="it-IT" sz="2000" b="1" dirty="0"/>
              <a:t>Il sistema di conservazione è almeno logicamente distinto dal sistema di gestione documentale</a:t>
            </a:r>
          </a:p>
          <a:p>
            <a:endParaRPr lang="it-IT" sz="2000" dirty="0"/>
          </a:p>
          <a:p>
            <a:r>
              <a:rPr lang="it-IT" sz="2000" dirty="0"/>
              <a:t>Allegati 4  e 2 con definizione di standard di riferimento e analisi dei formati</a:t>
            </a:r>
          </a:p>
        </p:txBody>
      </p:sp>
    </p:spTree>
    <p:extLst>
      <p:ext uri="{BB962C8B-B14F-4D97-AF65-F5344CB8AC3E}">
        <p14:creationId xmlns:p14="http://schemas.microsoft.com/office/powerpoint/2010/main" val="291040626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1">
            <a:extLst>
              <a:ext uri="{FF2B5EF4-FFF2-40B4-BE49-F238E27FC236}">
                <a16:creationId xmlns:a16="http://schemas.microsoft.com/office/drawing/2014/main" id="{5815977F-32BD-4970-82D5-69836FCA91A8}"/>
              </a:ext>
            </a:extLst>
          </p:cNvPr>
          <p:cNvSpPr>
            <a:spLocks noGrp="1" noChangeArrowheads="1"/>
          </p:cNvSpPr>
          <p:nvPr>
            <p:ph type="title" idx="4294967295"/>
          </p:nvPr>
        </p:nvSpPr>
        <p:spPr>
          <a:xfrm>
            <a:off x="457200" y="458788"/>
            <a:ext cx="8220075" cy="601662"/>
          </a:xfrm>
        </p:spPr>
        <p:txBody>
          <a:bodyPr lIns="94680" tIns="47160" rIns="94680" bIns="47160"/>
          <a:lstStyle/>
          <a:p>
            <a:pPr>
              <a:lnSpc>
                <a:spcPct val="95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altLang="it-IT" sz="2400" dirty="0"/>
              <a:t> Trasferimento in conservazione</a:t>
            </a:r>
          </a:p>
        </p:txBody>
      </p:sp>
      <p:sp>
        <p:nvSpPr>
          <p:cNvPr id="30722" name="Rectangle 2">
            <a:extLst>
              <a:ext uri="{FF2B5EF4-FFF2-40B4-BE49-F238E27FC236}">
                <a16:creationId xmlns:a16="http://schemas.microsoft.com/office/drawing/2014/main" id="{BCAE2531-2FAB-4F3E-AE07-EDE8FE0FFF08}"/>
              </a:ext>
            </a:extLst>
          </p:cNvPr>
          <p:cNvSpPr>
            <a:spLocks noGrp="1" noChangeArrowheads="1"/>
          </p:cNvSpPr>
          <p:nvPr>
            <p:ph type="body" idx="4294967295"/>
          </p:nvPr>
        </p:nvSpPr>
        <p:spPr>
          <a:xfrm>
            <a:off x="360363" y="1439863"/>
            <a:ext cx="8548687" cy="5418137"/>
          </a:xfrm>
        </p:spPr>
        <p:txBody>
          <a:bodyPr tIns="10584">
            <a:normAutofit fontScale="55000" lnSpcReduction="20000"/>
          </a:bodyPr>
          <a:lstStyle/>
          <a:p>
            <a:pPr marL="647700" indent="-647700" algn="just">
              <a:lnSpc>
                <a:spcPct val="95000"/>
              </a:lnSpc>
              <a:spcBef>
                <a:spcPct val="0"/>
              </a:spcBef>
              <a:buFont typeface="Times New Roman" panose="02020603050405020304" pitchFamily="18" charset="0"/>
              <a:buChar char="•"/>
              <a:tabLst>
                <a:tab pos="6477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a:pPr>
            <a:r>
              <a:rPr lang="it-IT" altLang="it-IT" sz="3800" dirty="0">
                <a:cs typeface="Arial" panose="020B0604020202020204" pitchFamily="34" charset="0"/>
              </a:rPr>
              <a:t>I tempi entro cui i documenti informatici e le aggregazioni documentali informatiche devono essere trasferiti in conservazione sono stabiliti in conformità alla normativa vigente e </a:t>
            </a:r>
            <a:r>
              <a:rPr lang="it-IT" altLang="it-IT" sz="3800" b="1" dirty="0">
                <a:cs typeface="Arial" panose="020B0604020202020204" pitchFamily="34" charset="0"/>
              </a:rPr>
              <a:t>al piano di conservazione</a:t>
            </a:r>
          </a:p>
          <a:p>
            <a:pPr marL="647700" indent="-647700" algn="just">
              <a:lnSpc>
                <a:spcPct val="95000"/>
              </a:lnSpc>
              <a:spcBef>
                <a:spcPct val="0"/>
              </a:spcBef>
              <a:buFont typeface="Times New Roman" panose="02020603050405020304" pitchFamily="18" charset="0"/>
              <a:buChar char="•"/>
              <a:tabLst>
                <a:tab pos="6477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a:pPr>
            <a:endParaRPr lang="it-IT" altLang="it-IT" sz="3800" b="1" dirty="0">
              <a:cs typeface="Arial" panose="020B0604020202020204" pitchFamily="34" charset="0"/>
            </a:endParaRPr>
          </a:p>
          <a:p>
            <a:pPr marL="647700" indent="-647700" algn="just">
              <a:lnSpc>
                <a:spcPct val="95000"/>
              </a:lnSpc>
              <a:spcBef>
                <a:spcPct val="0"/>
              </a:spcBef>
              <a:buFont typeface="Times New Roman" panose="02020603050405020304" pitchFamily="18" charset="0"/>
              <a:buChar char="•"/>
              <a:tabLst>
                <a:tab pos="6477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a:pPr>
            <a:endParaRPr lang="it-IT" altLang="it-IT" sz="3800" b="1" dirty="0">
              <a:cs typeface="Arial" panose="020B0604020202020204" pitchFamily="34" charset="0"/>
            </a:endParaRPr>
          </a:p>
          <a:p>
            <a:pPr marL="647700" indent="-647700" algn="just">
              <a:lnSpc>
                <a:spcPct val="97000"/>
              </a:lnSpc>
              <a:spcBef>
                <a:spcPct val="0"/>
              </a:spcBef>
              <a:buFont typeface="Times New Roman" panose="02020603050405020304" pitchFamily="18" charset="0"/>
              <a:buChar char="•"/>
              <a:tabLst>
                <a:tab pos="6477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a:pPr>
            <a:r>
              <a:rPr lang="it-IT" altLang="it-IT" sz="3800" dirty="0">
                <a:cs typeface="Arial" panose="020B0604020202020204" pitchFamily="34" charset="0"/>
              </a:rPr>
              <a:t>Il responsabile della gestione documentale  almeno una volta all’anno deve provvedere a trasferire al sistema di conservazione «i fascicoli e le serie documentarie» </a:t>
            </a:r>
            <a:r>
              <a:rPr lang="it-IT" altLang="it-IT" sz="3800" dirty="0"/>
              <a:t>(art. 67, DPR 445 2000) </a:t>
            </a:r>
            <a:r>
              <a:rPr kumimoji="0" lang="it-IT" altLang="it-IT" sz="3800" b="0" i="0" u="none" strike="noStrike" cap="none" normalizeH="0" baseline="0" dirty="0">
                <a:ln>
                  <a:noFill/>
                </a:ln>
                <a:solidFill>
                  <a:srgbClr val="19191A"/>
                </a:solidFill>
                <a:effectLst/>
              </a:rPr>
              <a:t>anche relative a procedimenti non conclusi </a:t>
            </a:r>
            <a:r>
              <a:rPr lang="it-IT" altLang="it-IT" sz="3800" dirty="0"/>
              <a:t>(art. 44 CAD)</a:t>
            </a:r>
            <a:endParaRPr lang="it-IT" altLang="it-IT" sz="3800" dirty="0">
              <a:cs typeface="Arial" panose="020B0604020202020204" pitchFamily="34" charset="0"/>
            </a:endParaRPr>
          </a:p>
          <a:p>
            <a:pPr marL="647700" indent="-647700" algn="just">
              <a:lnSpc>
                <a:spcPct val="95000"/>
              </a:lnSpc>
              <a:spcBef>
                <a:spcPct val="0"/>
              </a:spcBef>
              <a:buFont typeface="Times New Roman" panose="02020603050405020304" pitchFamily="18" charset="0"/>
              <a:buChar char="•"/>
              <a:tabLst>
                <a:tab pos="6477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a:pPr>
            <a:endParaRPr lang="it-IT" altLang="it-IT" sz="3800" b="1" dirty="0">
              <a:cs typeface="Arial" panose="020B0604020202020204" pitchFamily="34" charset="0"/>
            </a:endParaRPr>
          </a:p>
          <a:p>
            <a:pPr marL="647700" indent="-647700" algn="just">
              <a:lnSpc>
                <a:spcPct val="95000"/>
              </a:lnSpc>
              <a:spcBef>
                <a:spcPct val="0"/>
              </a:spcBef>
              <a:buFont typeface="Times New Roman" panose="02020603050405020304" pitchFamily="18" charset="0"/>
              <a:buChar char="•"/>
              <a:tabLst>
                <a:tab pos="6477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a:pPr>
            <a:endParaRPr lang="it-IT" altLang="it-IT" sz="2000" b="1" dirty="0">
              <a:cs typeface="Arial" panose="020B0604020202020204" pitchFamily="34" charset="0"/>
            </a:endParaRPr>
          </a:p>
          <a:p>
            <a:pPr marL="647700" indent="-647700" algn="just">
              <a:lnSpc>
                <a:spcPct val="95000"/>
              </a:lnSpc>
              <a:spcBef>
                <a:spcPct val="0"/>
              </a:spcBef>
              <a:buFont typeface="Times New Roman" panose="02020603050405020304" pitchFamily="18" charset="0"/>
              <a:buChar char="•"/>
              <a:tabLst>
                <a:tab pos="6477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a:pPr>
            <a:r>
              <a:rPr lang="it-IT" sz="3800" dirty="0">
                <a:cs typeface="Arial" panose="020B0604020202020204" pitchFamily="34" charset="0"/>
              </a:rPr>
              <a:t>Coerentemente con quanto stabilito dal Codice dei beni culturali, il trasferimento a un sistema di conservazione di documenti e aggregazioni documentali informatiche, appartenenti ad archivi pubblici e privati dichiarati di interesse storico particolarmente importante, </a:t>
            </a:r>
            <a:r>
              <a:rPr lang="it-IT" sz="3800" b="1" dirty="0">
                <a:cs typeface="Arial" panose="020B0604020202020204" pitchFamily="34" charset="0"/>
              </a:rPr>
              <a:t>è assoggettato all’obbligo di cui all’art. 21 del Codice dei Beni Culturali di comunicazione agli organi competenti in materia di tutela dei beni archivistici o, nel caso di affidamento esterno, alla loro autorizzazione.</a:t>
            </a:r>
            <a:endParaRPr lang="it-IT" altLang="it-IT" sz="3800" b="1" dirty="0">
              <a:cs typeface="Arial" panose="020B0604020202020204" pitchFamily="34" charset="0"/>
            </a:endParaRPr>
          </a:p>
          <a:p>
            <a:pPr marL="647700" indent="-647700">
              <a:lnSpc>
                <a:spcPct val="95000"/>
              </a:lnSpc>
              <a:spcBef>
                <a:spcPct val="0"/>
              </a:spcBef>
              <a:buFont typeface="Times New Roman" panose="02020603050405020304" pitchFamily="18" charset="0"/>
              <a:buChar char="•"/>
              <a:tabLst>
                <a:tab pos="6477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a:pPr>
            <a:endParaRPr lang="it-IT" altLang="it-IT" sz="3800" dirty="0">
              <a:cs typeface="Arial" panose="020B0604020202020204" pitchFamily="34" charset="0"/>
            </a:endParaRPr>
          </a:p>
          <a:p>
            <a:pPr marL="647700" indent="-647700">
              <a:lnSpc>
                <a:spcPct val="97000"/>
              </a:lnSpc>
              <a:spcBef>
                <a:spcPct val="0"/>
              </a:spcBef>
              <a:buFont typeface="Times New Roman" panose="02020603050405020304" pitchFamily="18" charset="0"/>
              <a:buChar char="•"/>
              <a:tabLst>
                <a:tab pos="6477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a:pPr>
            <a:endParaRPr lang="it-IT" altLang="it-IT" sz="2400" dirty="0">
              <a:latin typeface="Arial" panose="020B0604020202020204" pitchFamily="34" charset="0"/>
              <a:cs typeface="Arial" panose="020B0604020202020204" pitchFamily="34" charset="0"/>
            </a:endParaRPr>
          </a:p>
          <a:p>
            <a:pPr marL="647700" indent="-647700">
              <a:lnSpc>
                <a:spcPct val="97000"/>
              </a:lnSpc>
              <a:spcBef>
                <a:spcPct val="0"/>
              </a:spcBef>
              <a:buClrTx/>
              <a:buSzTx/>
              <a:tabLst>
                <a:tab pos="6477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a:pPr>
            <a:endParaRPr lang="it-IT" altLang="it-IT" sz="2000" dirty="0"/>
          </a:p>
          <a:p>
            <a:pPr marL="647700" indent="-647700">
              <a:lnSpc>
                <a:spcPct val="97000"/>
              </a:lnSpc>
              <a:spcBef>
                <a:spcPct val="0"/>
              </a:spcBef>
              <a:buClrTx/>
              <a:buSzTx/>
              <a:buFontTx/>
              <a:buNone/>
              <a:tabLst>
                <a:tab pos="6477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a:pPr>
            <a:r>
              <a:rPr lang="it-IT" altLang="it-IT" sz="1200" dirty="0"/>
              <a:t> </a:t>
            </a:r>
          </a:p>
          <a:p>
            <a:pPr marL="647700" indent="-647700">
              <a:lnSpc>
                <a:spcPct val="97000"/>
              </a:lnSpc>
              <a:spcBef>
                <a:spcPct val="0"/>
              </a:spcBef>
              <a:buClrTx/>
              <a:buSzTx/>
              <a:buFontTx/>
              <a:buNone/>
              <a:tabLst>
                <a:tab pos="6477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a:pPr>
            <a:endParaRPr lang="it-IT" altLang="it-IT" sz="1200" dirty="0"/>
          </a:p>
        </p:txBody>
      </p:sp>
      <p:sp>
        <p:nvSpPr>
          <p:cNvPr id="3" name="Rectangle 2">
            <a:extLst>
              <a:ext uri="{FF2B5EF4-FFF2-40B4-BE49-F238E27FC236}">
                <a16:creationId xmlns:a16="http://schemas.microsoft.com/office/drawing/2014/main" id="{6617E5B6-652D-4936-A039-7617DE1CC76E}"/>
              </a:ext>
            </a:extLst>
          </p:cNvPr>
          <p:cNvSpPr>
            <a:spLocks noChangeArrowheads="1"/>
          </p:cNvSpPr>
          <p:nvPr/>
        </p:nvSpPr>
        <p:spPr bwMode="auto">
          <a:xfrm>
            <a:off x="0" y="120878"/>
            <a:ext cx="261610" cy="215444"/>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it-IT" sz="1100" b="0" i="0" u="none" strike="noStrike" cap="none" normalizeH="0" baseline="0" dirty="0">
                <a:ln>
                  <a:noFill/>
                </a:ln>
                <a:solidFill>
                  <a:srgbClr val="19191A"/>
                </a:solidFill>
                <a:effectLst/>
                <a:latin typeface="Roboto Mono"/>
              </a:rPr>
              <a:t>. </a:t>
            </a:r>
            <a:endParaRPr kumimoji="0" lang="it-IT" altLang="it-IT"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10046658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083D8B0-5AAA-97BE-D266-757C311AFDF7}"/>
              </a:ext>
            </a:extLst>
          </p:cNvPr>
          <p:cNvSpPr>
            <a:spLocks noGrp="1"/>
          </p:cNvSpPr>
          <p:nvPr>
            <p:ph type="title"/>
          </p:nvPr>
        </p:nvSpPr>
        <p:spPr/>
        <p:txBody>
          <a:bodyPr/>
          <a:lstStyle/>
          <a:p>
            <a:r>
              <a:rPr lang="it-IT" sz="2000" dirty="0"/>
              <a:t>Rapporti tra gestione e conservazione</a:t>
            </a:r>
            <a:endParaRPr lang="it-IT" dirty="0"/>
          </a:p>
        </p:txBody>
      </p:sp>
      <p:sp>
        <p:nvSpPr>
          <p:cNvPr id="3" name="Segnaposto contenuto 2">
            <a:extLst>
              <a:ext uri="{FF2B5EF4-FFF2-40B4-BE49-F238E27FC236}">
                <a16:creationId xmlns:a16="http://schemas.microsoft.com/office/drawing/2014/main" id="{899C78F0-7BE8-039E-6F38-2B8F785F35CA}"/>
              </a:ext>
            </a:extLst>
          </p:cNvPr>
          <p:cNvSpPr>
            <a:spLocks noGrp="1"/>
          </p:cNvSpPr>
          <p:nvPr>
            <p:ph idx="1"/>
          </p:nvPr>
        </p:nvSpPr>
        <p:spPr/>
        <p:txBody>
          <a:bodyPr/>
          <a:lstStyle/>
          <a:p>
            <a:pPr marL="342900" indent="-342900">
              <a:buFont typeface="Arial" panose="020B0604020202020204" pitchFamily="34" charset="0"/>
              <a:buChar char="•"/>
            </a:pPr>
            <a:r>
              <a:rPr lang="it-IT" sz="2000" dirty="0"/>
              <a:t>Nelle </a:t>
            </a:r>
            <a:r>
              <a:rPr lang="it-IT" sz="2000" b="1" dirty="0"/>
              <a:t>Pubbliche Amministrazioni il responsabile della gestione documentale </a:t>
            </a:r>
            <a:r>
              <a:rPr lang="it-IT" sz="2000" dirty="0"/>
              <a:t>o il coordinatore della gestione documentale, ove nominato, </a:t>
            </a:r>
            <a:r>
              <a:rPr lang="it-IT" sz="2000" b="1" dirty="0"/>
              <a:t>svolge il ruolo di produttore di </a:t>
            </a:r>
            <a:r>
              <a:rPr lang="it-IT" sz="2000" b="1" dirty="0" err="1"/>
              <a:t>PdV</a:t>
            </a:r>
            <a:r>
              <a:rPr lang="it-IT" sz="2000" b="1" dirty="0"/>
              <a:t> </a:t>
            </a:r>
            <a:r>
              <a:rPr lang="it-IT" sz="2000" dirty="0"/>
              <a:t>e assicura la trasmissione del pacchetto di versamento al sistema di conservazione, </a:t>
            </a:r>
            <a:r>
              <a:rPr lang="it-IT" sz="2000" b="1" dirty="0"/>
              <a:t>secondo le modalità operative definite nel manuale di conservazione.</a:t>
            </a:r>
          </a:p>
          <a:p>
            <a:pPr marL="342900" indent="-342900">
              <a:buFont typeface="Arial" panose="020B0604020202020204" pitchFamily="34" charset="0"/>
              <a:buChar char="•"/>
            </a:pPr>
            <a:endParaRPr lang="it-IT" sz="2000" dirty="0"/>
          </a:p>
          <a:p>
            <a:pPr marL="342900" indent="-342900">
              <a:buFont typeface="Arial" panose="020B0604020202020204" pitchFamily="34" charset="0"/>
              <a:buChar char="•"/>
            </a:pPr>
            <a:r>
              <a:rPr lang="it-IT" sz="2000" dirty="0"/>
              <a:t>Nel caso di affidamento a terzi, il produttore di </a:t>
            </a:r>
            <a:r>
              <a:rPr lang="it-IT" sz="2000" dirty="0" err="1"/>
              <a:t>PdV</a:t>
            </a:r>
            <a:r>
              <a:rPr lang="it-IT" sz="2000" dirty="0"/>
              <a:t> provvede a generare e trasmettere al sistema di conservazione i pacchetti di versamento nelle modalità e con i </a:t>
            </a:r>
            <a:r>
              <a:rPr lang="it-IT" sz="2000" b="1" i="1" dirty="0"/>
              <a:t>formati concordati con il conservatore e descritti nel manuale di conservazione del sistema di conservazione</a:t>
            </a:r>
            <a:r>
              <a:rPr lang="it-IT" sz="2000" dirty="0"/>
              <a:t>. Provvede inoltre a verificare il buon esito della operazione di trasferimento al sistema di conservazione tramite la presa visione del rapporto di versamento prodotto dal sistema di conservazione stesso.</a:t>
            </a:r>
          </a:p>
        </p:txBody>
      </p:sp>
      <p:sp>
        <p:nvSpPr>
          <p:cNvPr id="4" name="Segnaposto numero diapositiva 3">
            <a:extLst>
              <a:ext uri="{FF2B5EF4-FFF2-40B4-BE49-F238E27FC236}">
                <a16:creationId xmlns:a16="http://schemas.microsoft.com/office/drawing/2014/main" id="{7A75CAD3-CB5F-92AC-CB9D-9B0312294731}"/>
              </a:ext>
            </a:extLst>
          </p:cNvPr>
          <p:cNvSpPr>
            <a:spLocks noGrp="1"/>
          </p:cNvSpPr>
          <p:nvPr>
            <p:ph type="sldNum" idx="11"/>
          </p:nvPr>
        </p:nvSpPr>
        <p:spPr/>
        <p:txBody>
          <a:bodyPr/>
          <a:lstStyle/>
          <a:p>
            <a:pPr>
              <a:defRPr/>
            </a:pPr>
            <a:fld id="{5CBAEBC8-CA90-4A1C-9222-FB50C9B99D02}" type="slidenum">
              <a:rPr lang="it-IT" altLang="it-IT" smtClean="0"/>
              <a:pPr>
                <a:defRPr/>
              </a:pPr>
              <a:t>44</a:t>
            </a:fld>
            <a:endParaRPr lang="it-IT" altLang="it-IT"/>
          </a:p>
        </p:txBody>
      </p:sp>
    </p:spTree>
    <p:extLst>
      <p:ext uri="{BB962C8B-B14F-4D97-AF65-F5344CB8AC3E}">
        <p14:creationId xmlns:p14="http://schemas.microsoft.com/office/powerpoint/2010/main" val="154836549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0660F12-B642-8AC7-AC9B-C32DF92624DA}"/>
              </a:ext>
            </a:extLst>
          </p:cNvPr>
          <p:cNvSpPr>
            <a:spLocks noGrp="1"/>
          </p:cNvSpPr>
          <p:nvPr>
            <p:ph type="title"/>
          </p:nvPr>
        </p:nvSpPr>
        <p:spPr/>
        <p:txBody>
          <a:bodyPr/>
          <a:lstStyle/>
          <a:p>
            <a:r>
              <a:rPr lang="it-IT" dirty="0"/>
              <a:t>Rapporto tra i Manuali di Gestione e di Conservazione</a:t>
            </a:r>
          </a:p>
        </p:txBody>
      </p:sp>
      <p:sp>
        <p:nvSpPr>
          <p:cNvPr id="3" name="Segnaposto contenuto 2">
            <a:extLst>
              <a:ext uri="{FF2B5EF4-FFF2-40B4-BE49-F238E27FC236}">
                <a16:creationId xmlns:a16="http://schemas.microsoft.com/office/drawing/2014/main" id="{EBF6723A-E3FE-17CC-2B8C-39896362F8C6}"/>
              </a:ext>
            </a:extLst>
          </p:cNvPr>
          <p:cNvSpPr>
            <a:spLocks noGrp="1"/>
          </p:cNvSpPr>
          <p:nvPr>
            <p:ph idx="1"/>
          </p:nvPr>
        </p:nvSpPr>
        <p:spPr/>
        <p:txBody>
          <a:bodyPr/>
          <a:lstStyle/>
          <a:p>
            <a:pPr marL="457200" indent="-457200">
              <a:buFont typeface="Wingdings" panose="05000000000000000000" pitchFamily="2" charset="2"/>
              <a:buChar char="§"/>
            </a:pPr>
            <a:r>
              <a:rPr lang="it-IT" dirty="0"/>
              <a:t>Necessità di coerenza e di rimandi:</a:t>
            </a:r>
          </a:p>
          <a:p>
            <a:pPr marL="857250" lvl="1" indent="-457200">
              <a:buFont typeface="Wingdings" panose="05000000000000000000" pitchFamily="2" charset="2"/>
              <a:buChar char="§"/>
            </a:pPr>
            <a:r>
              <a:rPr lang="it-IT" dirty="0"/>
              <a:t>	</a:t>
            </a:r>
            <a:r>
              <a:rPr lang="it-IT" sz="2400" dirty="0"/>
              <a:t>Struttura organizzativa</a:t>
            </a:r>
          </a:p>
          <a:p>
            <a:pPr marL="857250" lvl="1" indent="-457200">
              <a:buFont typeface="Wingdings" panose="05000000000000000000" pitchFamily="2" charset="2"/>
              <a:buChar char="§"/>
            </a:pPr>
            <a:r>
              <a:rPr lang="it-IT" sz="2400" dirty="0"/>
              <a:t>Modello di organizzazione dell’archivio</a:t>
            </a:r>
          </a:p>
          <a:p>
            <a:pPr marL="857250" lvl="1" indent="-457200">
              <a:buFont typeface="Wingdings" panose="05000000000000000000" pitchFamily="2" charset="2"/>
              <a:buChar char="§"/>
            </a:pPr>
            <a:r>
              <a:rPr lang="it-IT" sz="2400" dirty="0"/>
              <a:t>Formati (Allegato 2 Linee Guida)</a:t>
            </a:r>
          </a:p>
          <a:p>
            <a:pPr marL="857250" lvl="1" indent="-457200">
              <a:buFont typeface="Wingdings" panose="05000000000000000000" pitchFamily="2" charset="2"/>
              <a:buChar char="§"/>
            </a:pPr>
            <a:endParaRPr lang="it-IT" sz="2400" dirty="0"/>
          </a:p>
          <a:p>
            <a:pPr marL="457200" indent="-457200">
              <a:buFont typeface="Wingdings" panose="05000000000000000000" pitchFamily="2" charset="2"/>
              <a:buChar char="§"/>
            </a:pPr>
            <a:r>
              <a:rPr lang="it-IT" dirty="0"/>
              <a:t>Punto di contatto: Piano di Conservazione</a:t>
            </a:r>
          </a:p>
          <a:p>
            <a:endParaRPr lang="it-IT" dirty="0"/>
          </a:p>
        </p:txBody>
      </p:sp>
      <p:sp>
        <p:nvSpPr>
          <p:cNvPr id="4" name="Segnaposto numero diapositiva 3">
            <a:extLst>
              <a:ext uri="{FF2B5EF4-FFF2-40B4-BE49-F238E27FC236}">
                <a16:creationId xmlns:a16="http://schemas.microsoft.com/office/drawing/2014/main" id="{43235FB6-E422-8068-AFD4-175FA822DF5C}"/>
              </a:ext>
            </a:extLst>
          </p:cNvPr>
          <p:cNvSpPr>
            <a:spLocks noGrp="1"/>
          </p:cNvSpPr>
          <p:nvPr>
            <p:ph type="sldNum" idx="11"/>
          </p:nvPr>
        </p:nvSpPr>
        <p:spPr/>
        <p:txBody>
          <a:bodyPr/>
          <a:lstStyle/>
          <a:p>
            <a:pPr>
              <a:defRPr/>
            </a:pPr>
            <a:fld id="{5CBAEBC8-CA90-4A1C-9222-FB50C9B99D02}" type="slidenum">
              <a:rPr lang="it-IT" altLang="it-IT" smtClean="0"/>
              <a:pPr>
                <a:defRPr/>
              </a:pPr>
              <a:t>45</a:t>
            </a:fld>
            <a:endParaRPr lang="it-IT" altLang="it-IT"/>
          </a:p>
        </p:txBody>
      </p:sp>
    </p:spTree>
    <p:extLst>
      <p:ext uri="{BB962C8B-B14F-4D97-AF65-F5344CB8AC3E}">
        <p14:creationId xmlns:p14="http://schemas.microsoft.com/office/powerpoint/2010/main" val="95499486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27584" y="332656"/>
            <a:ext cx="6830516" cy="792088"/>
          </a:xfrm>
        </p:spPr>
        <p:txBody>
          <a:bodyPr>
            <a:noAutofit/>
          </a:bodyPr>
          <a:lstStyle/>
          <a:p>
            <a:r>
              <a:rPr lang="it-IT" sz="2000" dirty="0">
                <a:solidFill>
                  <a:schemeClr val="bg1"/>
                </a:solidFill>
              </a:rPr>
              <a:t>Testo unico dei procedimenti amministrativi </a:t>
            </a:r>
            <a:br>
              <a:rPr lang="it-IT" sz="2000" dirty="0">
                <a:solidFill>
                  <a:schemeClr val="bg1"/>
                </a:solidFill>
              </a:rPr>
            </a:br>
            <a:r>
              <a:rPr lang="it-IT" sz="2000" dirty="0">
                <a:solidFill>
                  <a:schemeClr val="bg1"/>
                </a:solidFill>
              </a:rPr>
              <a:t>(TUDA DPR 445/2000)</a:t>
            </a:r>
          </a:p>
        </p:txBody>
      </p:sp>
      <p:sp>
        <p:nvSpPr>
          <p:cNvPr id="6" name="Segnaposto contenuto 5"/>
          <p:cNvSpPr>
            <a:spLocks noGrp="1"/>
          </p:cNvSpPr>
          <p:nvPr>
            <p:ph idx="1"/>
          </p:nvPr>
        </p:nvSpPr>
        <p:spPr>
          <a:xfrm>
            <a:off x="1485900" y="2056211"/>
            <a:ext cx="6172200" cy="2936443"/>
          </a:xfrm>
          <a:prstGeom prst="rect">
            <a:avLst/>
          </a:prstGeom>
        </p:spPr>
        <p:txBody>
          <a:bodyPr wrap="square">
            <a:spAutoFit/>
          </a:bodyPr>
          <a:lstStyle/>
          <a:p>
            <a:pPr marL="0" lvl="1" indent="0">
              <a:spcBef>
                <a:spcPts val="450"/>
              </a:spcBef>
              <a:spcAft>
                <a:spcPts val="450"/>
              </a:spcAft>
              <a:buClr>
                <a:schemeClr val="tx2"/>
              </a:buClr>
            </a:pPr>
            <a:r>
              <a:rPr lang="it-IT" sz="2100" b="1" dirty="0">
                <a:latin typeface="Arial" panose="020B0604020202020204" pitchFamily="34" charset="0"/>
                <a:cs typeface="Arial" panose="020B0604020202020204" pitchFamily="34" charset="0"/>
              </a:rPr>
              <a:t>Disposizioni per la conservazione degli archivi (art. 68)</a:t>
            </a:r>
          </a:p>
          <a:p>
            <a:pPr marL="0" lvl="1" indent="0" algn="just">
              <a:spcBef>
                <a:spcPts val="450"/>
              </a:spcBef>
              <a:spcAft>
                <a:spcPts val="450"/>
              </a:spcAft>
              <a:buClr>
                <a:schemeClr val="tx2"/>
              </a:buClr>
            </a:pPr>
            <a:r>
              <a:rPr lang="it-IT" sz="2100" dirty="0"/>
              <a:t>Il servizio per la gestione dei flussi documentali e degli archivi elabora ed aggiorna il </a:t>
            </a:r>
            <a:r>
              <a:rPr lang="it-IT" sz="2100" b="1" dirty="0"/>
              <a:t>piano di conservazione </a:t>
            </a:r>
            <a:r>
              <a:rPr lang="it-IT" sz="2100" dirty="0"/>
              <a:t>degli archivi, integrato con il sistema di classificazione, per la definizione dei criteri di </a:t>
            </a:r>
            <a:r>
              <a:rPr lang="it-IT" sz="2100" b="1" dirty="0"/>
              <a:t>organizzazione dell'archivio</a:t>
            </a:r>
            <a:r>
              <a:rPr lang="it-IT" sz="2100" dirty="0"/>
              <a:t>, di </a:t>
            </a:r>
            <a:r>
              <a:rPr lang="it-IT" sz="2100" b="1" dirty="0"/>
              <a:t>selezione</a:t>
            </a:r>
            <a:r>
              <a:rPr lang="it-IT" sz="2100" dirty="0"/>
              <a:t> </a:t>
            </a:r>
            <a:r>
              <a:rPr lang="it-IT" sz="2100" b="1" dirty="0"/>
              <a:t>periodica</a:t>
            </a:r>
            <a:r>
              <a:rPr lang="it-IT" sz="2100" dirty="0"/>
              <a:t> e di </a:t>
            </a:r>
            <a:r>
              <a:rPr lang="it-IT" sz="2100" b="1" dirty="0"/>
              <a:t>conservazione permanente</a:t>
            </a:r>
            <a:r>
              <a:rPr lang="it-IT" sz="2100" dirty="0"/>
              <a:t> dei documenti nel rispetto delle vigenti disposizioni … in materia di tutela dei beni culturali…</a:t>
            </a:r>
          </a:p>
        </p:txBody>
      </p:sp>
    </p:spTree>
    <p:extLst>
      <p:ext uri="{BB962C8B-B14F-4D97-AF65-F5344CB8AC3E}">
        <p14:creationId xmlns:p14="http://schemas.microsoft.com/office/powerpoint/2010/main" val="236216129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1">
            <a:extLst>
              <a:ext uri="{FF2B5EF4-FFF2-40B4-BE49-F238E27FC236}">
                <a16:creationId xmlns:a16="http://schemas.microsoft.com/office/drawing/2014/main" id="{1804B44E-617D-455F-BEF0-02BF3AE3603D}"/>
              </a:ext>
            </a:extLst>
          </p:cNvPr>
          <p:cNvSpPr>
            <a:spLocks noGrp="1" noChangeArrowheads="1"/>
          </p:cNvSpPr>
          <p:nvPr>
            <p:ph type="title"/>
          </p:nvPr>
        </p:nvSpPr>
        <p:spPr>
          <a:xfrm>
            <a:off x="457200" y="463550"/>
            <a:ext cx="8247063" cy="574675"/>
          </a:xfrm>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it-IT" altLang="it-IT" sz="2600" dirty="0">
                <a:latin typeface="+mn-lt"/>
              </a:rPr>
              <a:t>Relazione tra gestione e conservazione</a:t>
            </a:r>
          </a:p>
        </p:txBody>
      </p:sp>
      <p:sp>
        <p:nvSpPr>
          <p:cNvPr id="31747" name="Segnaposto numero diapositiva 5">
            <a:extLst>
              <a:ext uri="{FF2B5EF4-FFF2-40B4-BE49-F238E27FC236}">
                <a16:creationId xmlns:a16="http://schemas.microsoft.com/office/drawing/2014/main" id="{6DBECFAE-149B-4826-ADC4-33F049B8BF10}"/>
              </a:ext>
            </a:extLst>
          </p:cNvPr>
          <p:cNvSpPr>
            <a:spLocks noGrp="1"/>
          </p:cNvSpPr>
          <p:nvPr>
            <p:ph type="sldNum" sz="quarter" idx="11"/>
          </p:nvPr>
        </p:nvSpPr>
        <p:spPr>
          <a:xfrm>
            <a:off x="4286250" y="6530975"/>
            <a:ext cx="490538" cy="365125"/>
          </a:xfrm>
          <a:noFill/>
        </p:spPr>
        <p:txBody>
          <a:bodyPr/>
          <a:lstStyle>
            <a:lvl1pPr>
              <a:lnSpc>
                <a:spcPct val="80000"/>
              </a:lnSpc>
              <a:spcBef>
                <a:spcPts val="800"/>
              </a:spcBef>
              <a:buClr>
                <a:srgbClr val="000000"/>
              </a:buClr>
              <a:buSzPct val="100000"/>
              <a:tabLst>
                <a:tab pos="722313" algn="l"/>
                <a:tab pos="1446213" algn="l"/>
              </a:tabLst>
              <a:defRPr sz="2000">
                <a:solidFill>
                  <a:srgbClr val="000000"/>
                </a:solidFill>
                <a:latin typeface="Calibri" panose="020F0502020204030204" pitchFamily="34" charset="0"/>
                <a:cs typeface="Arial" panose="020B0604020202020204" pitchFamily="34" charset="0"/>
              </a:defRPr>
            </a:lvl1pPr>
            <a:lvl2pPr>
              <a:lnSpc>
                <a:spcPct val="80000"/>
              </a:lnSpc>
              <a:spcBef>
                <a:spcPts val="800"/>
              </a:spcBef>
              <a:buClr>
                <a:srgbClr val="000000"/>
              </a:buClr>
              <a:buSzPct val="100000"/>
              <a:tabLst>
                <a:tab pos="722313" algn="l"/>
                <a:tab pos="1446213" algn="l"/>
              </a:tabLst>
              <a:defRPr sz="2000">
                <a:solidFill>
                  <a:srgbClr val="000000"/>
                </a:solidFill>
                <a:latin typeface="Calibri" panose="020F0502020204030204" pitchFamily="34" charset="0"/>
                <a:cs typeface="Arial" panose="020B0604020202020204" pitchFamily="34" charset="0"/>
              </a:defRPr>
            </a:lvl2pPr>
            <a:lvl3pPr>
              <a:lnSpc>
                <a:spcPct val="80000"/>
              </a:lnSpc>
              <a:spcBef>
                <a:spcPts val="800"/>
              </a:spcBef>
              <a:buClr>
                <a:srgbClr val="000000"/>
              </a:buClr>
              <a:buSzPct val="100000"/>
              <a:tabLst>
                <a:tab pos="722313" algn="l"/>
                <a:tab pos="1446213" algn="l"/>
              </a:tabLst>
              <a:defRPr sz="2000">
                <a:solidFill>
                  <a:srgbClr val="000000"/>
                </a:solidFill>
                <a:latin typeface="Calibri" panose="020F0502020204030204" pitchFamily="34" charset="0"/>
                <a:cs typeface="Arial" panose="020B0604020202020204" pitchFamily="34" charset="0"/>
              </a:defRPr>
            </a:lvl3pPr>
            <a:lvl4pPr>
              <a:lnSpc>
                <a:spcPct val="80000"/>
              </a:lnSpc>
              <a:spcBef>
                <a:spcPts val="800"/>
              </a:spcBef>
              <a:buClr>
                <a:srgbClr val="000000"/>
              </a:buClr>
              <a:buSzPct val="100000"/>
              <a:tabLst>
                <a:tab pos="722313" algn="l"/>
                <a:tab pos="1446213" algn="l"/>
              </a:tabLst>
              <a:defRPr sz="2000">
                <a:solidFill>
                  <a:srgbClr val="000000"/>
                </a:solidFill>
                <a:latin typeface="Calibri" panose="020F0502020204030204" pitchFamily="34" charset="0"/>
                <a:cs typeface="Arial" panose="020B0604020202020204" pitchFamily="34" charset="0"/>
              </a:defRPr>
            </a:lvl4pPr>
            <a:lvl5pPr>
              <a:lnSpc>
                <a:spcPct val="80000"/>
              </a:lnSpc>
              <a:spcBef>
                <a:spcPts val="800"/>
              </a:spcBef>
              <a:buClr>
                <a:srgbClr val="000000"/>
              </a:buClr>
              <a:buSzPct val="100000"/>
              <a:tabLst>
                <a:tab pos="722313" algn="l"/>
                <a:tab pos="1446213" algn="l"/>
              </a:tabLst>
              <a:defRPr sz="2000">
                <a:solidFill>
                  <a:srgbClr val="000000"/>
                </a:solidFill>
                <a:latin typeface="Calibri" panose="020F0502020204030204" pitchFamily="34" charset="0"/>
                <a:cs typeface="Arial" panose="020B0604020202020204" pitchFamily="34" charset="0"/>
              </a:defRPr>
            </a:lvl5pPr>
            <a:lvl6pPr marL="2513013" indent="-227013" defTabSz="447675" eaLnBrk="0" fontAlgn="base" hangingPunct="0">
              <a:lnSpc>
                <a:spcPct val="80000"/>
              </a:lnSpc>
              <a:spcBef>
                <a:spcPts val="800"/>
              </a:spcBef>
              <a:spcAft>
                <a:spcPct val="0"/>
              </a:spcAft>
              <a:buClr>
                <a:srgbClr val="000000"/>
              </a:buClr>
              <a:buSzPct val="100000"/>
              <a:tabLst>
                <a:tab pos="722313" algn="l"/>
                <a:tab pos="1446213" algn="l"/>
              </a:tabLst>
              <a:defRPr sz="2000">
                <a:solidFill>
                  <a:srgbClr val="000000"/>
                </a:solidFill>
                <a:latin typeface="Calibri" panose="020F0502020204030204" pitchFamily="34" charset="0"/>
                <a:cs typeface="Arial" panose="020B0604020202020204" pitchFamily="34" charset="0"/>
              </a:defRPr>
            </a:lvl6pPr>
            <a:lvl7pPr marL="2970213" indent="-227013" defTabSz="447675" eaLnBrk="0" fontAlgn="base" hangingPunct="0">
              <a:lnSpc>
                <a:spcPct val="80000"/>
              </a:lnSpc>
              <a:spcBef>
                <a:spcPts val="800"/>
              </a:spcBef>
              <a:spcAft>
                <a:spcPct val="0"/>
              </a:spcAft>
              <a:buClr>
                <a:srgbClr val="000000"/>
              </a:buClr>
              <a:buSzPct val="100000"/>
              <a:tabLst>
                <a:tab pos="722313" algn="l"/>
                <a:tab pos="1446213" algn="l"/>
              </a:tabLst>
              <a:defRPr sz="2000">
                <a:solidFill>
                  <a:srgbClr val="000000"/>
                </a:solidFill>
                <a:latin typeface="Calibri" panose="020F0502020204030204" pitchFamily="34" charset="0"/>
                <a:cs typeface="Arial" panose="020B0604020202020204" pitchFamily="34" charset="0"/>
              </a:defRPr>
            </a:lvl7pPr>
            <a:lvl8pPr marL="3427413" indent="-227013" defTabSz="447675" eaLnBrk="0" fontAlgn="base" hangingPunct="0">
              <a:lnSpc>
                <a:spcPct val="80000"/>
              </a:lnSpc>
              <a:spcBef>
                <a:spcPts val="800"/>
              </a:spcBef>
              <a:spcAft>
                <a:spcPct val="0"/>
              </a:spcAft>
              <a:buClr>
                <a:srgbClr val="000000"/>
              </a:buClr>
              <a:buSzPct val="100000"/>
              <a:tabLst>
                <a:tab pos="722313" algn="l"/>
                <a:tab pos="1446213" algn="l"/>
              </a:tabLst>
              <a:defRPr sz="2000">
                <a:solidFill>
                  <a:srgbClr val="000000"/>
                </a:solidFill>
                <a:latin typeface="Calibri" panose="020F0502020204030204" pitchFamily="34" charset="0"/>
                <a:cs typeface="Arial" panose="020B0604020202020204" pitchFamily="34" charset="0"/>
              </a:defRPr>
            </a:lvl8pPr>
            <a:lvl9pPr marL="3884613" indent="-227013" defTabSz="447675" eaLnBrk="0" fontAlgn="base" hangingPunct="0">
              <a:lnSpc>
                <a:spcPct val="80000"/>
              </a:lnSpc>
              <a:spcBef>
                <a:spcPts val="800"/>
              </a:spcBef>
              <a:spcAft>
                <a:spcPct val="0"/>
              </a:spcAft>
              <a:buClr>
                <a:srgbClr val="000000"/>
              </a:buClr>
              <a:buSzPct val="100000"/>
              <a:tabLst>
                <a:tab pos="722313" algn="l"/>
                <a:tab pos="1446213" algn="l"/>
              </a:tabLst>
              <a:defRPr sz="2000">
                <a:solidFill>
                  <a:srgbClr val="000000"/>
                </a:solidFill>
                <a:latin typeface="Calibri" panose="020F0502020204030204" pitchFamily="34" charset="0"/>
                <a:cs typeface="Arial" panose="020B0604020202020204" pitchFamily="34" charset="0"/>
              </a:defRPr>
            </a:lvl9pPr>
          </a:lstStyle>
          <a:p>
            <a:pPr algn="ctr">
              <a:lnSpc>
                <a:spcPct val="100000"/>
              </a:lnSpc>
              <a:spcBef>
                <a:spcPct val="0"/>
              </a:spcBef>
              <a:buSzPct val="45000"/>
            </a:pPr>
            <a:fld id="{D8E11D95-2E7D-4638-B4E1-FDD8CB0DAFC2}" type="slidenum">
              <a:rPr lang="it-IT" altLang="it-IT" sz="1200" smtClean="0">
                <a:solidFill>
                  <a:srgbClr val="898989"/>
                </a:solidFill>
              </a:rPr>
              <a:pPr algn="ctr">
                <a:lnSpc>
                  <a:spcPct val="100000"/>
                </a:lnSpc>
                <a:spcBef>
                  <a:spcPct val="0"/>
                </a:spcBef>
                <a:buSzPct val="45000"/>
              </a:pPr>
              <a:t>47</a:t>
            </a:fld>
            <a:endParaRPr lang="it-IT" altLang="it-IT" sz="1200">
              <a:solidFill>
                <a:srgbClr val="898989"/>
              </a:solidFill>
            </a:endParaRPr>
          </a:p>
        </p:txBody>
      </p:sp>
      <p:sp>
        <p:nvSpPr>
          <p:cNvPr id="5" name="Rectangle 3">
            <a:extLst>
              <a:ext uri="{FF2B5EF4-FFF2-40B4-BE49-F238E27FC236}">
                <a16:creationId xmlns:a16="http://schemas.microsoft.com/office/drawing/2014/main" id="{1977A387-9E45-4752-9D43-B860C08A149C}"/>
              </a:ext>
            </a:extLst>
          </p:cNvPr>
          <p:cNvSpPr txBox="1">
            <a:spLocks noChangeArrowheads="1"/>
          </p:cNvSpPr>
          <p:nvPr/>
        </p:nvSpPr>
        <p:spPr bwMode="auto">
          <a:xfrm>
            <a:off x="468313" y="1196753"/>
            <a:ext cx="8675687" cy="547233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60">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94680" rIns="90000" bIns="46800"/>
          <a:lstStyle>
            <a:lvl1pPr marL="341313" indent="-341313" algn="l" defTabSz="447675" rtl="0" eaLnBrk="0" fontAlgn="base" hangingPunct="0">
              <a:spcBef>
                <a:spcPts val="800"/>
              </a:spcBef>
              <a:spcAft>
                <a:spcPct val="0"/>
              </a:spcAft>
              <a:buClr>
                <a:srgbClr val="000000"/>
              </a:buClr>
              <a:buSzPct val="100000"/>
              <a:buFont typeface="Times New Roman" panose="02020603050405020304" pitchFamily="18" charset="0"/>
              <a:defRPr sz="3200">
                <a:solidFill>
                  <a:srgbClr val="000000"/>
                </a:solidFill>
                <a:latin typeface="+mn-lt"/>
                <a:ea typeface="+mn-ea"/>
                <a:cs typeface="+mn-cs"/>
              </a:defRPr>
            </a:lvl1pPr>
            <a:lvl2pPr marL="741363" indent="-284163" algn="l" defTabSz="447675" rtl="0" eaLnBrk="0" fontAlgn="base" hangingPunct="0">
              <a:spcBef>
                <a:spcPts val="700"/>
              </a:spcBef>
              <a:spcAft>
                <a:spcPct val="0"/>
              </a:spcAft>
              <a:buClr>
                <a:srgbClr val="000000"/>
              </a:buClr>
              <a:buSzPct val="100000"/>
              <a:buFont typeface="Times New Roman" panose="02020603050405020304" pitchFamily="18" charset="0"/>
              <a:defRPr sz="2800">
                <a:solidFill>
                  <a:srgbClr val="000000"/>
                </a:solidFill>
                <a:latin typeface="+mn-lt"/>
              </a:defRPr>
            </a:lvl2pPr>
            <a:lvl3pPr marL="1141413" indent="-227013" algn="l" defTabSz="447675"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defRPr>
            </a:lvl3pPr>
            <a:lvl4pPr marL="1598613" indent="-227013" algn="l" defTabSz="447675"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defRPr>
            </a:lvl4pPr>
            <a:lvl5pPr marL="2055813" indent="-227013" algn="l" defTabSz="447675"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defRPr>
            </a:lvl5pPr>
            <a:lvl6pPr marL="2513818" indent="-228529" algn="l" defTabSz="449124"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mn-lt"/>
              </a:defRPr>
            </a:lvl6pPr>
            <a:lvl7pPr marL="2970876" indent="-228529" algn="l" defTabSz="449124"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mn-lt"/>
              </a:defRPr>
            </a:lvl7pPr>
            <a:lvl8pPr marL="3427934" indent="-228529" algn="l" defTabSz="449124"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mn-lt"/>
              </a:defRPr>
            </a:lvl8pPr>
            <a:lvl9pPr marL="3884991" indent="-228529" algn="l" defTabSz="449124"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mn-lt"/>
              </a:defRPr>
            </a:lvl9pPr>
          </a:lstStyle>
          <a:p>
            <a:pPr marL="342900" indent="-342900">
              <a:lnSpc>
                <a:spcPct val="110000"/>
              </a:lnSpc>
              <a:buFont typeface="Arial" panose="020B0604020202020204" pitchFamily="34" charset="0"/>
              <a:buChar char="•"/>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it-IT" altLang="it-IT" sz="2000" b="1" dirty="0"/>
              <a:t>Definizione unitaria dell’archivio</a:t>
            </a:r>
            <a:r>
              <a:rPr lang="it-IT" altLang="it-IT" sz="2000" dirty="0"/>
              <a:t>: l’organizzazione originaria dei documenti si mantiene integra nel passaggio tra le diverse fasi di tenuta: gestione e conservazione</a:t>
            </a:r>
          </a:p>
          <a:p>
            <a:pPr marL="342900" indent="-342900">
              <a:lnSpc>
                <a:spcPct val="110000"/>
              </a:lnSpc>
              <a:buFont typeface="Arial" panose="020B0604020202020204" pitchFamily="34" charset="0"/>
              <a:buChar char="•"/>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it-IT" altLang="it-IT" sz="2000" b="1" kern="0" dirty="0">
                <a:solidFill>
                  <a:srgbClr val="C00000"/>
                </a:solidFill>
              </a:rPr>
              <a:t>PIANO DI CLASSIFICAZIONE FASCICOLAZIONE</a:t>
            </a:r>
            <a:r>
              <a:rPr lang="it-IT" altLang="it-IT" sz="2000" kern="0" dirty="0">
                <a:solidFill>
                  <a:schemeClr val="tx1"/>
                </a:solidFill>
              </a:rPr>
              <a:t>: consente di ricostruire l’archivio nel sistema di conservazione</a:t>
            </a:r>
          </a:p>
          <a:p>
            <a:pPr marL="342900" indent="-342900">
              <a:lnSpc>
                <a:spcPct val="110000"/>
              </a:lnSpc>
              <a:buFont typeface="Arial" panose="020B0604020202020204" pitchFamily="34" charset="0"/>
              <a:buChar char="•"/>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it-IT" altLang="it-IT" sz="2000" b="1" kern="0" dirty="0">
                <a:solidFill>
                  <a:srgbClr val="C00000"/>
                </a:solidFill>
              </a:rPr>
              <a:t>PIANO DI CONSERVAZIONE</a:t>
            </a:r>
            <a:r>
              <a:rPr lang="it-IT" altLang="it-IT" sz="2000" kern="0" dirty="0">
                <a:solidFill>
                  <a:schemeClr val="tx1"/>
                </a:solidFill>
              </a:rPr>
              <a:t>: consente di definire tempi di invio in conservazione e tempi di scarto per ciascuna tipologia documentaria</a:t>
            </a:r>
          </a:p>
          <a:p>
            <a:pPr marL="742950" lvl="1" indent="-342900">
              <a:lnSpc>
                <a:spcPct val="110000"/>
              </a:lnSpc>
              <a:buFont typeface="Arial" panose="020B0604020202020204" pitchFamily="34" charset="0"/>
              <a:buChar char="•"/>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it-IT" altLang="it-IT" sz="1600" kern="0" dirty="0">
                <a:solidFill>
                  <a:schemeClr val="tx1"/>
                </a:solidFill>
              </a:rPr>
              <a:t>relativamente alla conservazione:</a:t>
            </a:r>
          </a:p>
          <a:p>
            <a:pPr marL="742950" lvl="1" indent="-342900">
              <a:lnSpc>
                <a:spcPct val="110000"/>
              </a:lnSpc>
              <a:buFont typeface="Arial" panose="020B0604020202020204" pitchFamily="34" charset="0"/>
              <a:buChar char="•"/>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it-IT" altLang="it-IT" sz="1600" kern="0" dirty="0">
                <a:solidFill>
                  <a:schemeClr val="tx1"/>
                </a:solidFill>
              </a:rPr>
              <a:t>a) per le Pubbliche Amministrazioni il piano di conservazione è allegato al manuale di gestione documentale, con l’indicazione dei tempi entro i quali le diverse tipologie di oggetti digitali devono essere trasferite in conservazione ed eventualmente scartate;</a:t>
            </a:r>
          </a:p>
          <a:p>
            <a:pPr marL="342900" indent="-342900">
              <a:lnSpc>
                <a:spcPct val="110000"/>
              </a:lnSpc>
              <a:buFont typeface="Arial" panose="020B0604020202020204" pitchFamily="34" charset="0"/>
              <a:buChar char="•"/>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it-IT" altLang="it-IT" sz="2000" b="1" kern="0" dirty="0">
                <a:solidFill>
                  <a:srgbClr val="C00000"/>
                </a:solidFill>
              </a:rPr>
              <a:t>FORMATI</a:t>
            </a:r>
            <a:r>
              <a:rPr lang="it-IT" altLang="it-IT" sz="2000" kern="0" dirty="0">
                <a:solidFill>
                  <a:schemeClr val="tx1"/>
                </a:solidFill>
              </a:rPr>
              <a:t>: la scelta di formati aperti e idonei alla conservazione favorisce le operazioni di conservazione</a:t>
            </a:r>
          </a:p>
          <a:p>
            <a:pPr marL="342900" indent="-342900">
              <a:lnSpc>
                <a:spcPct val="110000"/>
              </a:lnSpc>
              <a:buFont typeface="Arial" panose="020B0604020202020204" pitchFamily="34" charset="0"/>
              <a:buChar char="•"/>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it-IT" altLang="it-IT" sz="2000" b="1" kern="0" dirty="0">
                <a:solidFill>
                  <a:srgbClr val="C00000"/>
                </a:solidFill>
              </a:rPr>
              <a:t>METADATI</a:t>
            </a:r>
            <a:r>
              <a:rPr lang="it-IT" altLang="it-IT" sz="2000" kern="0" dirty="0">
                <a:solidFill>
                  <a:schemeClr val="tx1"/>
                </a:solidFill>
              </a:rPr>
              <a:t>: informazioni di contesto associate al documento e ai fascicoli che devono essere inviate in conservazione</a:t>
            </a:r>
          </a:p>
        </p:txBody>
      </p:sp>
    </p:spTree>
    <p:extLst>
      <p:ext uri="{BB962C8B-B14F-4D97-AF65-F5344CB8AC3E}">
        <p14:creationId xmlns:p14="http://schemas.microsoft.com/office/powerpoint/2010/main" val="298002390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00AE482-3EC5-4781-B0D9-4127B1B54238}"/>
              </a:ext>
            </a:extLst>
          </p:cNvPr>
          <p:cNvSpPr>
            <a:spLocks noGrp="1"/>
          </p:cNvSpPr>
          <p:nvPr>
            <p:ph type="title"/>
          </p:nvPr>
        </p:nvSpPr>
        <p:spPr/>
        <p:txBody>
          <a:bodyPr/>
          <a:lstStyle/>
          <a:p>
            <a:r>
              <a:rPr lang="it-IT" dirty="0"/>
              <a:t>Possibili modelli</a:t>
            </a:r>
          </a:p>
        </p:txBody>
      </p:sp>
      <p:sp>
        <p:nvSpPr>
          <p:cNvPr id="3" name="Segnaposto contenuto 2">
            <a:extLst>
              <a:ext uri="{FF2B5EF4-FFF2-40B4-BE49-F238E27FC236}">
                <a16:creationId xmlns:a16="http://schemas.microsoft.com/office/drawing/2014/main" id="{8DE7F744-A43B-41D0-85DB-DE68F64FA984}"/>
              </a:ext>
            </a:extLst>
          </p:cNvPr>
          <p:cNvSpPr>
            <a:spLocks noGrp="1"/>
          </p:cNvSpPr>
          <p:nvPr>
            <p:ph idx="1"/>
          </p:nvPr>
        </p:nvSpPr>
        <p:spPr>
          <a:xfrm>
            <a:off x="457200" y="1340768"/>
            <a:ext cx="8226425" cy="4782220"/>
          </a:xfrm>
        </p:spPr>
        <p:txBody>
          <a:bodyPr/>
          <a:lstStyle/>
          <a:p>
            <a:pPr algn="l"/>
            <a:r>
              <a:rPr lang="it-IT" dirty="0"/>
              <a:t>Analizzare ed aggiornare il </a:t>
            </a:r>
            <a:r>
              <a:rPr lang="it-IT" sz="2400" b="0" i="1" u="none" strike="noStrike" baseline="0" dirty="0">
                <a:solidFill>
                  <a:schemeClr val="tx1"/>
                </a:solidFill>
              </a:rPr>
              <a:t>Modello di </a:t>
            </a:r>
            <a:r>
              <a:rPr lang="it-IT" sz="2400" b="0" i="0" u="none" strike="noStrike" baseline="0" dirty="0">
                <a:solidFill>
                  <a:schemeClr val="tx1"/>
                </a:solidFill>
              </a:rPr>
              <a:t>MANUALE</a:t>
            </a:r>
          </a:p>
          <a:p>
            <a:pPr algn="l"/>
            <a:r>
              <a:rPr lang="it-IT" sz="2400" b="0" i="1" u="none" strike="noStrike" baseline="0" dirty="0">
                <a:solidFill>
                  <a:schemeClr val="tx1"/>
                </a:solidFill>
              </a:rPr>
              <a:t>di </a:t>
            </a:r>
            <a:r>
              <a:rPr lang="it-IT" sz="2400" b="0" i="0" u="none" strike="noStrike" baseline="0" dirty="0">
                <a:solidFill>
                  <a:schemeClr val="tx1"/>
                </a:solidFill>
              </a:rPr>
              <a:t>CONSERVAZIONE </a:t>
            </a:r>
            <a:r>
              <a:rPr lang="it-IT" sz="2400" b="0" i="1" u="none" strike="noStrike" baseline="0" dirty="0">
                <a:solidFill>
                  <a:schemeClr val="tx1"/>
                </a:solidFill>
              </a:rPr>
              <a:t>per le università e gli enti di ricerca di </a:t>
            </a:r>
            <a:r>
              <a:rPr lang="it-IT" sz="2400" b="0" i="1" u="none" strike="noStrike" baseline="0" dirty="0" err="1">
                <a:solidFill>
                  <a:schemeClr val="tx1"/>
                </a:solidFill>
              </a:rPr>
              <a:t>Procedamus</a:t>
            </a:r>
            <a:r>
              <a:rPr lang="it-IT" sz="2400" b="0" i="1" u="none" strike="noStrike" baseline="0" dirty="0">
                <a:solidFill>
                  <a:schemeClr val="tx1"/>
                </a:solidFill>
              </a:rPr>
              <a:t> del 2017</a:t>
            </a:r>
          </a:p>
          <a:p>
            <a:pPr algn="l"/>
            <a:r>
              <a:rPr lang="it-IT" sz="2400" dirty="0">
                <a:solidFill>
                  <a:schemeClr val="tx1"/>
                </a:solidFill>
              </a:rPr>
              <a:t>Punti di forza</a:t>
            </a:r>
            <a:r>
              <a:rPr lang="it-IT" sz="2400" i="1" dirty="0">
                <a:solidFill>
                  <a:schemeClr val="tx1"/>
                </a:solidFill>
              </a:rPr>
              <a:t>:</a:t>
            </a:r>
          </a:p>
          <a:p>
            <a:pPr marL="342900" indent="-342900" algn="l">
              <a:buFont typeface="Wingdings" panose="05000000000000000000" pitchFamily="2" charset="2"/>
              <a:buChar char="Ø"/>
            </a:pPr>
            <a:r>
              <a:rPr lang="it-IT" sz="2400" dirty="0">
                <a:solidFill>
                  <a:schemeClr val="tx1"/>
                </a:solidFill>
              </a:rPr>
              <a:t>Integrazione già prevista con il Manuale del Conservatore</a:t>
            </a:r>
          </a:p>
          <a:p>
            <a:pPr marL="342900" indent="-342900" algn="l">
              <a:buFont typeface="Wingdings" panose="05000000000000000000" pitchFamily="2" charset="2"/>
              <a:buChar char="Ø"/>
            </a:pPr>
            <a:r>
              <a:rPr lang="it-IT" sz="2400" dirty="0">
                <a:solidFill>
                  <a:schemeClr val="tx1"/>
                </a:solidFill>
              </a:rPr>
              <a:t>Solida costruzione del modello</a:t>
            </a:r>
          </a:p>
          <a:p>
            <a:pPr marL="0" indent="0" algn="l"/>
            <a:endParaRPr lang="it-IT" sz="2400" dirty="0">
              <a:solidFill>
                <a:schemeClr val="tx1"/>
              </a:solidFill>
            </a:endParaRPr>
          </a:p>
          <a:p>
            <a:pPr marL="0" indent="0" algn="l"/>
            <a:r>
              <a:rPr lang="it-IT" sz="2400" dirty="0">
                <a:solidFill>
                  <a:schemeClr val="tx1"/>
                </a:solidFill>
              </a:rPr>
              <a:t>Sviluppi necessari:</a:t>
            </a:r>
          </a:p>
          <a:p>
            <a:pPr marL="342900" indent="-342900" algn="l">
              <a:buFont typeface="Wingdings" panose="05000000000000000000" pitchFamily="2" charset="2"/>
              <a:buChar char="Ø"/>
            </a:pPr>
            <a:r>
              <a:rPr lang="it-IT" sz="2400" dirty="0">
                <a:solidFill>
                  <a:schemeClr val="tx1"/>
                </a:solidFill>
              </a:rPr>
              <a:t>Capacità di applicarlo concretamente ai singoli casi</a:t>
            </a:r>
          </a:p>
          <a:p>
            <a:pPr marL="342900" indent="-342900" algn="l">
              <a:buFont typeface="Wingdings" panose="05000000000000000000" pitchFamily="2" charset="2"/>
              <a:buChar char="Ø"/>
            </a:pPr>
            <a:r>
              <a:rPr lang="it-IT" sz="2400" dirty="0">
                <a:solidFill>
                  <a:schemeClr val="tx1"/>
                </a:solidFill>
              </a:rPr>
              <a:t>Rapporti con il Manuale di Gestione e il Piano di conservazione</a:t>
            </a:r>
          </a:p>
          <a:p>
            <a:pPr marL="342900" indent="-342900" algn="l">
              <a:buFont typeface="Wingdings" panose="05000000000000000000" pitchFamily="2" charset="2"/>
              <a:buChar char="Ø"/>
            </a:pPr>
            <a:endParaRPr lang="it-IT" sz="2400" dirty="0">
              <a:solidFill>
                <a:schemeClr val="tx1"/>
              </a:solidFill>
            </a:endParaRPr>
          </a:p>
          <a:p>
            <a:pPr marL="0" indent="0" algn="l"/>
            <a:endParaRPr lang="it-IT" sz="2400" dirty="0">
              <a:solidFill>
                <a:schemeClr val="tx1"/>
              </a:solidFill>
            </a:endParaRPr>
          </a:p>
          <a:p>
            <a:pPr marL="342900" indent="-342900" algn="l">
              <a:buFont typeface="Wingdings" panose="05000000000000000000" pitchFamily="2" charset="2"/>
              <a:buChar char="Ø"/>
            </a:pPr>
            <a:endParaRPr lang="it-IT" sz="2400" dirty="0">
              <a:solidFill>
                <a:schemeClr val="tx1"/>
              </a:solidFill>
            </a:endParaRPr>
          </a:p>
          <a:p>
            <a:pPr marL="342900" indent="-342900" algn="l">
              <a:buFont typeface="Wingdings" panose="05000000000000000000" pitchFamily="2" charset="2"/>
              <a:buChar char="Ø"/>
            </a:pPr>
            <a:endParaRPr lang="it-IT" sz="2400" dirty="0">
              <a:solidFill>
                <a:schemeClr val="tx1"/>
              </a:solidFill>
            </a:endParaRPr>
          </a:p>
        </p:txBody>
      </p:sp>
      <p:sp>
        <p:nvSpPr>
          <p:cNvPr id="4" name="Segnaposto numero diapositiva 3">
            <a:extLst>
              <a:ext uri="{FF2B5EF4-FFF2-40B4-BE49-F238E27FC236}">
                <a16:creationId xmlns:a16="http://schemas.microsoft.com/office/drawing/2014/main" id="{A17DF9A3-E7F2-47F2-B065-BB6E1F153A5E}"/>
              </a:ext>
            </a:extLst>
          </p:cNvPr>
          <p:cNvSpPr>
            <a:spLocks noGrp="1"/>
          </p:cNvSpPr>
          <p:nvPr>
            <p:ph type="sldNum" idx="11"/>
          </p:nvPr>
        </p:nvSpPr>
        <p:spPr/>
        <p:txBody>
          <a:bodyPr/>
          <a:lstStyle/>
          <a:p>
            <a:pPr>
              <a:defRPr/>
            </a:pPr>
            <a:fld id="{5CBAEBC8-CA90-4A1C-9222-FB50C9B99D02}" type="slidenum">
              <a:rPr lang="it-IT" altLang="it-IT" smtClean="0"/>
              <a:pPr>
                <a:defRPr/>
              </a:pPr>
              <a:t>48</a:t>
            </a:fld>
            <a:endParaRPr lang="it-IT" altLang="it-IT"/>
          </a:p>
        </p:txBody>
      </p:sp>
    </p:spTree>
    <p:extLst>
      <p:ext uri="{BB962C8B-B14F-4D97-AF65-F5344CB8AC3E}">
        <p14:creationId xmlns:p14="http://schemas.microsoft.com/office/powerpoint/2010/main" val="77844454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
            <a:extLst>
              <a:ext uri="{FF2B5EF4-FFF2-40B4-BE49-F238E27FC236}">
                <a16:creationId xmlns:a16="http://schemas.microsoft.com/office/drawing/2014/main" id="{13430157-15CF-4200-8AA6-AB67D46CE345}"/>
              </a:ext>
            </a:extLst>
          </p:cNvPr>
          <p:cNvSpPr>
            <a:spLocks noGrp="1" noChangeArrowheads="1"/>
          </p:cNvSpPr>
          <p:nvPr>
            <p:ph type="title"/>
          </p:nvPr>
        </p:nvSpPr>
        <p:spPr>
          <a:xfrm>
            <a:off x="457200" y="260350"/>
            <a:ext cx="8229600" cy="1504950"/>
          </a:xfrm>
        </p:spPr>
        <p:txBody>
          <a:bodyPr/>
          <a:lstStyle/>
          <a:p>
            <a:pPr eaLnBrk="1" hangingPunct="1"/>
            <a:r>
              <a:rPr lang="en-US" altLang="it-IT" sz="2800">
                <a:latin typeface="Verdana" panose="020B0604030504040204" pitchFamily="34" charset="0"/>
                <a:ea typeface="Verdana" panose="020B0604030504040204" pitchFamily="34" charset="0"/>
                <a:cs typeface="Verdana" panose="020B0604030504040204" pitchFamily="34" charset="0"/>
              </a:rPr>
              <a:t>Modello di ordinamento dell’archivio</a:t>
            </a:r>
          </a:p>
        </p:txBody>
      </p:sp>
      <p:grpSp>
        <p:nvGrpSpPr>
          <p:cNvPr id="29699" name="Group 4">
            <a:extLst>
              <a:ext uri="{FF2B5EF4-FFF2-40B4-BE49-F238E27FC236}">
                <a16:creationId xmlns:a16="http://schemas.microsoft.com/office/drawing/2014/main" id="{41D150CC-2D86-472B-BDCD-22236249965E}"/>
              </a:ext>
            </a:extLst>
          </p:cNvPr>
          <p:cNvGrpSpPr>
            <a:grpSpLocks/>
          </p:cNvGrpSpPr>
          <p:nvPr/>
        </p:nvGrpSpPr>
        <p:grpSpPr bwMode="auto">
          <a:xfrm>
            <a:off x="809625" y="1346200"/>
            <a:ext cx="7521575" cy="5219700"/>
            <a:chOff x="0" y="0"/>
            <a:chExt cx="4737" cy="3288"/>
          </a:xfrm>
        </p:grpSpPr>
        <p:sp>
          <p:nvSpPr>
            <p:cNvPr id="29700" name="Rectangle 2">
              <a:extLst>
                <a:ext uri="{FF2B5EF4-FFF2-40B4-BE49-F238E27FC236}">
                  <a16:creationId xmlns:a16="http://schemas.microsoft.com/office/drawing/2014/main" id="{428AB929-E4C7-4435-ACA3-BBC7E26530C7}"/>
                </a:ext>
              </a:extLst>
            </p:cNvPr>
            <p:cNvSpPr>
              <a:spLocks/>
            </p:cNvSpPr>
            <p:nvPr/>
          </p:nvSpPr>
          <p:spPr bwMode="auto">
            <a:xfrm>
              <a:off x="0" y="0"/>
              <a:ext cx="4735" cy="3288"/>
            </a:xfrm>
            <a:prstGeom prst="rect">
              <a:avLst/>
            </a:prstGeom>
            <a:solidFill>
              <a:schemeClr val="accent1"/>
            </a:solidFill>
            <a:ln>
              <a:noFill/>
            </a:ln>
            <a:extLst>
              <a:ext uri="{91240B29-F687-4F45-9708-019B960494DF}">
                <a14:hiddenLine xmlns:a14="http://schemas.microsoft.com/office/drawing/2010/main" w="9525">
                  <a:solidFill>
                    <a:schemeClr val="tx1"/>
                  </a:solidFill>
                  <a:round/>
                  <a:headEnd/>
                  <a:tailEnd/>
                </a14:hiddenLine>
              </a:ext>
            </a:extLst>
          </p:spPr>
          <p:txBody>
            <a:bodyPr lIns="0" tIns="0" rIns="0" bIns="0"/>
            <a:lstStyle>
              <a:lvl1pPr>
                <a:spcBef>
                  <a:spcPts val="800"/>
                </a:spcBef>
                <a:buClr>
                  <a:srgbClr val="000000"/>
                </a:buClr>
                <a:buSzPct val="100000"/>
                <a:buFont typeface="Times New Roman" panose="02020603050405020304" pitchFamily="18" charset="0"/>
                <a:defRPr sz="3200">
                  <a:solidFill>
                    <a:srgbClr val="000000"/>
                  </a:solidFill>
                  <a:latin typeface="Calibri" panose="020F0502020204030204" pitchFamily="34" charset="0"/>
                </a:defRPr>
              </a:lvl1pPr>
              <a:lvl2pPr marL="742950" indent="-285750">
                <a:spcBef>
                  <a:spcPts val="700"/>
                </a:spcBef>
                <a:buClr>
                  <a:srgbClr val="000000"/>
                </a:buClr>
                <a:buSzPct val="100000"/>
                <a:buFont typeface="Times New Roman" panose="02020603050405020304" pitchFamily="18" charset="0"/>
                <a:defRPr sz="2800">
                  <a:solidFill>
                    <a:srgbClr val="000000"/>
                  </a:solidFill>
                  <a:latin typeface="Calibri" panose="020F0502020204030204" pitchFamily="34" charset="0"/>
                </a:defRPr>
              </a:lvl2pPr>
              <a:lvl3pPr marL="1143000" indent="-228600">
                <a:spcBef>
                  <a:spcPts val="600"/>
                </a:spcBef>
                <a:buClr>
                  <a:srgbClr val="000000"/>
                </a:buClr>
                <a:buSzPct val="100000"/>
                <a:buFont typeface="Times New Roman" panose="02020603050405020304" pitchFamily="18" charset="0"/>
                <a:defRPr sz="2400">
                  <a:solidFill>
                    <a:srgbClr val="000000"/>
                  </a:solidFill>
                  <a:latin typeface="Calibri" panose="020F0502020204030204" pitchFamily="34" charset="0"/>
                </a:defRPr>
              </a:lvl3pPr>
              <a:lvl4pPr marL="16002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4pPr>
              <a:lvl5pPr marL="20574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5pPr>
              <a:lvl6pPr marL="25146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6pPr>
              <a:lvl7pPr marL="29718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7pPr>
              <a:lvl8pPr marL="34290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8pPr>
              <a:lvl9pPr marL="38862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9pPr>
            </a:lstStyle>
            <a:p>
              <a:pPr eaLnBrk="1" hangingPunct="1">
                <a:lnSpc>
                  <a:spcPct val="80000"/>
                </a:lnSpc>
                <a:spcBef>
                  <a:spcPct val="0"/>
                </a:spcBef>
                <a:buClrTx/>
                <a:buSzTx/>
                <a:buFontTx/>
                <a:buNone/>
              </a:pPr>
              <a:endParaRPr lang="it-IT" altLang="it-IT" sz="1200">
                <a:latin typeface="Gill Sans"/>
                <a:ea typeface="ヒラギノ角ゴ ProN W3"/>
                <a:cs typeface="ヒラギノ角ゴ ProN W3"/>
                <a:sym typeface="Gill Sans"/>
              </a:endParaRPr>
            </a:p>
          </p:txBody>
        </p:sp>
        <p:pic>
          <p:nvPicPr>
            <p:cNvPr id="29701" name="Picture 3">
              <a:extLst>
                <a:ext uri="{FF2B5EF4-FFF2-40B4-BE49-F238E27FC236}">
                  <a16:creationId xmlns:a16="http://schemas.microsoft.com/office/drawing/2014/main" id="{A151D0AA-5CA9-472A-A52C-F6E886C5368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737" cy="3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round/>
                  <a:headEnd/>
                  <a:tailEnd/>
                </a14:hiddenLine>
              </a:ext>
            </a:extLst>
          </p:spPr>
        </p:pic>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1">
            <a:extLst>
              <a:ext uri="{FF2B5EF4-FFF2-40B4-BE49-F238E27FC236}">
                <a16:creationId xmlns:a16="http://schemas.microsoft.com/office/drawing/2014/main" id="{5D414E46-9180-4805-A114-D73CBD3EAF62}"/>
              </a:ext>
            </a:extLst>
          </p:cNvPr>
          <p:cNvSpPr>
            <a:spLocks noChangeArrowheads="1"/>
          </p:cNvSpPr>
          <p:nvPr/>
        </p:nvSpPr>
        <p:spPr bwMode="auto">
          <a:xfrm>
            <a:off x="539750" y="476250"/>
            <a:ext cx="8229600" cy="676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1pPr>
            <a:lvl2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2pPr>
            <a:lvl3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3pPr>
            <a:lvl4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4pPr>
            <a:lvl5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9pPr>
          </a:lstStyle>
          <a:p>
            <a:pPr eaLnBrk="1" hangingPunct="1">
              <a:lnSpc>
                <a:spcPct val="118000"/>
              </a:lnSpc>
            </a:pPr>
            <a:r>
              <a:rPr lang="it-IT" altLang="it-IT" sz="2600" b="1" dirty="0">
                <a:solidFill>
                  <a:schemeClr val="bg1"/>
                </a:solidFill>
                <a:latin typeface="Times New Roman" panose="02020603050405020304" pitchFamily="18" charset="0"/>
              </a:rPr>
              <a:t>il documento informatico: alcune conseguenze</a:t>
            </a:r>
          </a:p>
        </p:txBody>
      </p:sp>
      <p:sp>
        <p:nvSpPr>
          <p:cNvPr id="18435" name="Rectangle 2">
            <a:extLst>
              <a:ext uri="{FF2B5EF4-FFF2-40B4-BE49-F238E27FC236}">
                <a16:creationId xmlns:a16="http://schemas.microsoft.com/office/drawing/2014/main" id="{5335085C-F6F9-4F06-A59E-8F063A9E3F88}"/>
              </a:ext>
            </a:extLst>
          </p:cNvPr>
          <p:cNvSpPr>
            <a:spLocks noChangeArrowheads="1"/>
          </p:cNvSpPr>
          <p:nvPr/>
        </p:nvSpPr>
        <p:spPr bwMode="auto">
          <a:xfrm>
            <a:off x="468313" y="1196975"/>
            <a:ext cx="8529637" cy="4895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11150" indent="-307975">
              <a:lnSpc>
                <a:spcPct val="93000"/>
              </a:lnSpc>
              <a:buClr>
                <a:srgbClr val="000000"/>
              </a:buClr>
              <a:buSzPct val="100000"/>
              <a:buFont typeface="Times New Roman" panose="02020603050405020304" pitchFamily="18" charset="0"/>
              <a:tabLst>
                <a:tab pos="620713" algn="l"/>
                <a:tab pos="725488" algn="l"/>
                <a:tab pos="1174750" algn="l"/>
                <a:tab pos="1620838" algn="l"/>
                <a:tab pos="2070100" algn="l"/>
                <a:tab pos="2517775" algn="l"/>
                <a:tab pos="2963863" algn="l"/>
                <a:tab pos="3413125" algn="l"/>
                <a:tab pos="3859213" algn="l"/>
                <a:tab pos="4308475" algn="l"/>
                <a:tab pos="4754563" algn="l"/>
                <a:tab pos="5203825" algn="l"/>
                <a:tab pos="5649913" algn="l"/>
                <a:tab pos="6099175" algn="l"/>
                <a:tab pos="6545263" algn="l"/>
                <a:tab pos="6994525" algn="l"/>
                <a:tab pos="7440613" algn="l"/>
                <a:tab pos="7888288" algn="l"/>
                <a:tab pos="8337550" algn="l"/>
                <a:tab pos="8783638" algn="l"/>
                <a:tab pos="9232900" algn="l"/>
              </a:tabLst>
              <a:defRPr>
                <a:solidFill>
                  <a:schemeClr val="tx1"/>
                </a:solidFill>
                <a:latin typeface="Arial" panose="020B0604020202020204" pitchFamily="34" charset="0"/>
                <a:ea typeface="SimSun" panose="02010600030101010101" pitchFamily="2" charset="-122"/>
              </a:defRPr>
            </a:lvl1pPr>
            <a:lvl2pPr>
              <a:lnSpc>
                <a:spcPct val="93000"/>
              </a:lnSpc>
              <a:buClr>
                <a:srgbClr val="000000"/>
              </a:buClr>
              <a:buSzPct val="100000"/>
              <a:buFont typeface="Times New Roman" panose="02020603050405020304" pitchFamily="18" charset="0"/>
              <a:tabLst>
                <a:tab pos="620713" algn="l"/>
                <a:tab pos="725488" algn="l"/>
                <a:tab pos="1174750" algn="l"/>
                <a:tab pos="1620838" algn="l"/>
                <a:tab pos="2070100" algn="l"/>
                <a:tab pos="2517775" algn="l"/>
                <a:tab pos="2963863" algn="l"/>
                <a:tab pos="3413125" algn="l"/>
                <a:tab pos="3859213" algn="l"/>
                <a:tab pos="4308475" algn="l"/>
                <a:tab pos="4754563" algn="l"/>
                <a:tab pos="5203825" algn="l"/>
                <a:tab pos="5649913" algn="l"/>
                <a:tab pos="6099175" algn="l"/>
                <a:tab pos="6545263" algn="l"/>
                <a:tab pos="6994525" algn="l"/>
                <a:tab pos="7440613" algn="l"/>
                <a:tab pos="7888288" algn="l"/>
                <a:tab pos="8337550" algn="l"/>
                <a:tab pos="8783638" algn="l"/>
                <a:tab pos="9232900" algn="l"/>
              </a:tabLst>
              <a:defRPr>
                <a:solidFill>
                  <a:schemeClr val="tx1"/>
                </a:solidFill>
                <a:latin typeface="Arial" panose="020B0604020202020204" pitchFamily="34" charset="0"/>
                <a:ea typeface="SimSun" panose="02010600030101010101" pitchFamily="2" charset="-122"/>
              </a:defRPr>
            </a:lvl2pPr>
            <a:lvl3pPr>
              <a:lnSpc>
                <a:spcPct val="93000"/>
              </a:lnSpc>
              <a:buClr>
                <a:srgbClr val="000000"/>
              </a:buClr>
              <a:buSzPct val="100000"/>
              <a:buFont typeface="Times New Roman" panose="02020603050405020304" pitchFamily="18" charset="0"/>
              <a:tabLst>
                <a:tab pos="620713" algn="l"/>
                <a:tab pos="725488" algn="l"/>
                <a:tab pos="1174750" algn="l"/>
                <a:tab pos="1620838" algn="l"/>
                <a:tab pos="2070100" algn="l"/>
                <a:tab pos="2517775" algn="l"/>
                <a:tab pos="2963863" algn="l"/>
                <a:tab pos="3413125" algn="l"/>
                <a:tab pos="3859213" algn="l"/>
                <a:tab pos="4308475" algn="l"/>
                <a:tab pos="4754563" algn="l"/>
                <a:tab pos="5203825" algn="l"/>
                <a:tab pos="5649913" algn="l"/>
                <a:tab pos="6099175" algn="l"/>
                <a:tab pos="6545263" algn="l"/>
                <a:tab pos="6994525" algn="l"/>
                <a:tab pos="7440613" algn="l"/>
                <a:tab pos="7888288" algn="l"/>
                <a:tab pos="8337550" algn="l"/>
                <a:tab pos="8783638" algn="l"/>
                <a:tab pos="9232900" algn="l"/>
              </a:tabLst>
              <a:defRPr>
                <a:solidFill>
                  <a:schemeClr val="tx1"/>
                </a:solidFill>
                <a:latin typeface="Arial" panose="020B0604020202020204" pitchFamily="34" charset="0"/>
                <a:ea typeface="SimSun" panose="02010600030101010101" pitchFamily="2" charset="-122"/>
              </a:defRPr>
            </a:lvl3pPr>
            <a:lvl4pPr>
              <a:lnSpc>
                <a:spcPct val="93000"/>
              </a:lnSpc>
              <a:buClr>
                <a:srgbClr val="000000"/>
              </a:buClr>
              <a:buSzPct val="100000"/>
              <a:buFont typeface="Times New Roman" panose="02020603050405020304" pitchFamily="18" charset="0"/>
              <a:tabLst>
                <a:tab pos="620713" algn="l"/>
                <a:tab pos="725488" algn="l"/>
                <a:tab pos="1174750" algn="l"/>
                <a:tab pos="1620838" algn="l"/>
                <a:tab pos="2070100" algn="l"/>
                <a:tab pos="2517775" algn="l"/>
                <a:tab pos="2963863" algn="l"/>
                <a:tab pos="3413125" algn="l"/>
                <a:tab pos="3859213" algn="l"/>
                <a:tab pos="4308475" algn="l"/>
                <a:tab pos="4754563" algn="l"/>
                <a:tab pos="5203825" algn="l"/>
                <a:tab pos="5649913" algn="l"/>
                <a:tab pos="6099175" algn="l"/>
                <a:tab pos="6545263" algn="l"/>
                <a:tab pos="6994525" algn="l"/>
                <a:tab pos="7440613" algn="l"/>
                <a:tab pos="7888288" algn="l"/>
                <a:tab pos="8337550" algn="l"/>
                <a:tab pos="8783638" algn="l"/>
                <a:tab pos="9232900" algn="l"/>
              </a:tabLst>
              <a:defRPr>
                <a:solidFill>
                  <a:schemeClr val="tx1"/>
                </a:solidFill>
                <a:latin typeface="Arial" panose="020B0604020202020204" pitchFamily="34" charset="0"/>
                <a:ea typeface="SimSun" panose="02010600030101010101" pitchFamily="2" charset="-122"/>
              </a:defRPr>
            </a:lvl4pPr>
            <a:lvl5pPr>
              <a:lnSpc>
                <a:spcPct val="93000"/>
              </a:lnSpc>
              <a:buClr>
                <a:srgbClr val="000000"/>
              </a:buClr>
              <a:buSzPct val="100000"/>
              <a:buFont typeface="Times New Roman" panose="02020603050405020304" pitchFamily="18" charset="0"/>
              <a:tabLst>
                <a:tab pos="620713" algn="l"/>
                <a:tab pos="725488" algn="l"/>
                <a:tab pos="1174750" algn="l"/>
                <a:tab pos="1620838" algn="l"/>
                <a:tab pos="2070100" algn="l"/>
                <a:tab pos="2517775" algn="l"/>
                <a:tab pos="2963863" algn="l"/>
                <a:tab pos="3413125" algn="l"/>
                <a:tab pos="3859213" algn="l"/>
                <a:tab pos="4308475" algn="l"/>
                <a:tab pos="4754563" algn="l"/>
                <a:tab pos="5203825" algn="l"/>
                <a:tab pos="5649913" algn="l"/>
                <a:tab pos="6099175" algn="l"/>
                <a:tab pos="6545263" algn="l"/>
                <a:tab pos="6994525" algn="l"/>
                <a:tab pos="7440613" algn="l"/>
                <a:tab pos="7888288" algn="l"/>
                <a:tab pos="8337550" algn="l"/>
                <a:tab pos="8783638" algn="l"/>
                <a:tab pos="9232900" algn="l"/>
              </a:tabLst>
              <a:defRPr>
                <a:solidFill>
                  <a:schemeClr val="tx1"/>
                </a:solidFill>
                <a:latin typeface="Arial" panose="020B0604020202020204" pitchFamily="34" charset="0"/>
                <a:ea typeface="SimSun" panose="02010600030101010101"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620713" algn="l"/>
                <a:tab pos="725488" algn="l"/>
                <a:tab pos="1174750" algn="l"/>
                <a:tab pos="1620838" algn="l"/>
                <a:tab pos="2070100" algn="l"/>
                <a:tab pos="2517775" algn="l"/>
                <a:tab pos="2963863" algn="l"/>
                <a:tab pos="3413125" algn="l"/>
                <a:tab pos="3859213" algn="l"/>
                <a:tab pos="4308475" algn="l"/>
                <a:tab pos="4754563" algn="l"/>
                <a:tab pos="5203825" algn="l"/>
                <a:tab pos="5649913" algn="l"/>
                <a:tab pos="6099175" algn="l"/>
                <a:tab pos="6545263" algn="l"/>
                <a:tab pos="6994525" algn="l"/>
                <a:tab pos="7440613" algn="l"/>
                <a:tab pos="7888288" algn="l"/>
                <a:tab pos="8337550" algn="l"/>
                <a:tab pos="8783638" algn="l"/>
                <a:tab pos="9232900" algn="l"/>
              </a:tabLst>
              <a:defRPr>
                <a:solidFill>
                  <a:schemeClr val="tx1"/>
                </a:solidFill>
                <a:latin typeface="Arial" panose="020B0604020202020204" pitchFamily="34" charset="0"/>
                <a:ea typeface="SimSun" panose="02010600030101010101"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620713" algn="l"/>
                <a:tab pos="725488" algn="l"/>
                <a:tab pos="1174750" algn="l"/>
                <a:tab pos="1620838" algn="l"/>
                <a:tab pos="2070100" algn="l"/>
                <a:tab pos="2517775" algn="l"/>
                <a:tab pos="2963863" algn="l"/>
                <a:tab pos="3413125" algn="l"/>
                <a:tab pos="3859213" algn="l"/>
                <a:tab pos="4308475" algn="l"/>
                <a:tab pos="4754563" algn="l"/>
                <a:tab pos="5203825" algn="l"/>
                <a:tab pos="5649913" algn="l"/>
                <a:tab pos="6099175" algn="l"/>
                <a:tab pos="6545263" algn="l"/>
                <a:tab pos="6994525" algn="l"/>
                <a:tab pos="7440613" algn="l"/>
                <a:tab pos="7888288" algn="l"/>
                <a:tab pos="8337550" algn="l"/>
                <a:tab pos="8783638" algn="l"/>
                <a:tab pos="9232900" algn="l"/>
              </a:tabLst>
              <a:defRPr>
                <a:solidFill>
                  <a:schemeClr val="tx1"/>
                </a:solidFill>
                <a:latin typeface="Arial" panose="020B0604020202020204" pitchFamily="34" charset="0"/>
                <a:ea typeface="SimSun" panose="02010600030101010101"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620713" algn="l"/>
                <a:tab pos="725488" algn="l"/>
                <a:tab pos="1174750" algn="l"/>
                <a:tab pos="1620838" algn="l"/>
                <a:tab pos="2070100" algn="l"/>
                <a:tab pos="2517775" algn="l"/>
                <a:tab pos="2963863" algn="l"/>
                <a:tab pos="3413125" algn="l"/>
                <a:tab pos="3859213" algn="l"/>
                <a:tab pos="4308475" algn="l"/>
                <a:tab pos="4754563" algn="l"/>
                <a:tab pos="5203825" algn="l"/>
                <a:tab pos="5649913" algn="l"/>
                <a:tab pos="6099175" algn="l"/>
                <a:tab pos="6545263" algn="l"/>
                <a:tab pos="6994525" algn="l"/>
                <a:tab pos="7440613" algn="l"/>
                <a:tab pos="7888288" algn="l"/>
                <a:tab pos="8337550" algn="l"/>
                <a:tab pos="8783638" algn="l"/>
                <a:tab pos="9232900" algn="l"/>
              </a:tabLst>
              <a:defRPr>
                <a:solidFill>
                  <a:schemeClr val="tx1"/>
                </a:solidFill>
                <a:latin typeface="Arial" panose="020B0604020202020204" pitchFamily="34" charset="0"/>
                <a:ea typeface="SimSun" panose="02010600030101010101"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620713" algn="l"/>
                <a:tab pos="725488" algn="l"/>
                <a:tab pos="1174750" algn="l"/>
                <a:tab pos="1620838" algn="l"/>
                <a:tab pos="2070100" algn="l"/>
                <a:tab pos="2517775" algn="l"/>
                <a:tab pos="2963863" algn="l"/>
                <a:tab pos="3413125" algn="l"/>
                <a:tab pos="3859213" algn="l"/>
                <a:tab pos="4308475" algn="l"/>
                <a:tab pos="4754563" algn="l"/>
                <a:tab pos="5203825" algn="l"/>
                <a:tab pos="5649913" algn="l"/>
                <a:tab pos="6099175" algn="l"/>
                <a:tab pos="6545263" algn="l"/>
                <a:tab pos="6994525" algn="l"/>
                <a:tab pos="7440613" algn="l"/>
                <a:tab pos="7888288" algn="l"/>
                <a:tab pos="8337550" algn="l"/>
                <a:tab pos="8783638" algn="l"/>
                <a:tab pos="9232900" algn="l"/>
              </a:tabLst>
              <a:defRPr>
                <a:solidFill>
                  <a:schemeClr val="tx1"/>
                </a:solidFill>
                <a:latin typeface="Arial" panose="020B0604020202020204" pitchFamily="34" charset="0"/>
                <a:ea typeface="SimSun" panose="02010600030101010101" pitchFamily="2" charset="-122"/>
              </a:defRPr>
            </a:lvl9pPr>
          </a:lstStyle>
          <a:p>
            <a:pPr eaLnBrk="1" hangingPunct="1">
              <a:lnSpc>
                <a:spcPct val="90000"/>
              </a:lnSpc>
              <a:spcBef>
                <a:spcPts val="500"/>
              </a:spcBef>
            </a:pPr>
            <a:endParaRPr lang="it-IT" altLang="it-IT" dirty="0">
              <a:solidFill>
                <a:srgbClr val="000000"/>
              </a:solidFill>
            </a:endParaRPr>
          </a:p>
          <a:p>
            <a:pPr algn="just" eaLnBrk="1" hangingPunct="1">
              <a:lnSpc>
                <a:spcPct val="90000"/>
              </a:lnSpc>
              <a:spcBef>
                <a:spcPts val="600"/>
              </a:spcBef>
              <a:buFont typeface="Times New Roman" panose="02020603050405020304" pitchFamily="18" charset="0"/>
              <a:buChar char="•"/>
            </a:pPr>
            <a:r>
              <a:rPr lang="it-IT" altLang="it-IT" sz="2400" dirty="0">
                <a:solidFill>
                  <a:srgbClr val="000000"/>
                </a:solidFill>
                <a:latin typeface="Times New Roman" panose="02020603050405020304" pitchFamily="18" charset="0"/>
              </a:rPr>
              <a:t>Il contenuto non può essere letto e compreso direttamente ma - essendo rappresentato da simboli digitali  - deve essere decodificato mediante specifiche risorse di calcolo (</a:t>
            </a:r>
            <a:r>
              <a:rPr lang="it-IT" altLang="it-IT" sz="2400" dirty="0" err="1">
                <a:solidFill>
                  <a:srgbClr val="000000"/>
                </a:solidFill>
                <a:latin typeface="Times New Roman" panose="02020603050405020304" pitchFamily="18" charset="0"/>
              </a:rPr>
              <a:t>hw</a:t>
            </a:r>
            <a:r>
              <a:rPr lang="it-IT" altLang="it-IT" sz="2400" dirty="0">
                <a:solidFill>
                  <a:srgbClr val="000000"/>
                </a:solidFill>
                <a:latin typeface="Times New Roman" panose="02020603050405020304" pitchFamily="18" charset="0"/>
              </a:rPr>
              <a:t> - </a:t>
            </a:r>
            <a:r>
              <a:rPr lang="it-IT" altLang="it-IT" sz="2400" dirty="0" err="1">
                <a:solidFill>
                  <a:srgbClr val="000000"/>
                </a:solidFill>
                <a:latin typeface="Times New Roman" panose="02020603050405020304" pitchFamily="18" charset="0"/>
              </a:rPr>
              <a:t>sw</a:t>
            </a:r>
            <a:r>
              <a:rPr lang="it-IT" altLang="it-IT" sz="2400" dirty="0">
                <a:solidFill>
                  <a:srgbClr val="000000"/>
                </a:solidFill>
                <a:latin typeface="Times New Roman" panose="02020603050405020304" pitchFamily="18" charset="0"/>
              </a:rPr>
              <a:t>- “Formati”)	</a:t>
            </a:r>
          </a:p>
          <a:p>
            <a:pPr algn="just" eaLnBrk="1" hangingPunct="1">
              <a:lnSpc>
                <a:spcPct val="80000"/>
              </a:lnSpc>
              <a:spcBef>
                <a:spcPts val="600"/>
              </a:spcBef>
              <a:buFont typeface="Times New Roman" panose="02020603050405020304" pitchFamily="18" charset="0"/>
              <a:buChar char="•"/>
            </a:pPr>
            <a:r>
              <a:rPr lang="it-IT" altLang="it-IT" sz="2400" dirty="0">
                <a:solidFill>
                  <a:srgbClr val="000000"/>
                </a:solidFill>
                <a:latin typeface="Times New Roman" panose="02020603050405020304" pitchFamily="18" charset="0"/>
              </a:rPr>
              <a:t>L’evoluzione tecnologica condiziona i modi e i costi per la lettura e la conservazione dei documenti elettronici	</a:t>
            </a:r>
          </a:p>
          <a:p>
            <a:pPr algn="just" eaLnBrk="1" hangingPunct="1">
              <a:lnSpc>
                <a:spcPct val="80000"/>
              </a:lnSpc>
              <a:spcBef>
                <a:spcPts val="600"/>
              </a:spcBef>
              <a:buFont typeface="Times New Roman" panose="02020603050405020304" pitchFamily="18" charset="0"/>
              <a:buChar char="•"/>
            </a:pPr>
            <a:r>
              <a:rPr lang="it-IT" altLang="it-IT" sz="2400" dirty="0">
                <a:solidFill>
                  <a:srgbClr val="000000"/>
                </a:solidFill>
                <a:latin typeface="Times New Roman" panose="02020603050405020304" pitchFamily="18" charset="0"/>
              </a:rPr>
              <a:t>Cambia il rapporto tra contenuto e supporto, non più legati da un nesso fisico, ma collegati solo logicamente: gli strumenti di autenticazione non si applicano al supporto ma al contenuto che è separabile dal supporto ( che deve esserci comunque, come condizione di esistenza del documento, ma può mutare)</a:t>
            </a:r>
          </a:p>
          <a:p>
            <a:pPr eaLnBrk="1" hangingPunct="1">
              <a:lnSpc>
                <a:spcPct val="80000"/>
              </a:lnSpc>
              <a:spcBef>
                <a:spcPts val="600"/>
              </a:spcBef>
              <a:buFont typeface="Times New Roman" panose="02020603050405020304" pitchFamily="18" charset="0"/>
              <a:buChar char="•"/>
            </a:pPr>
            <a:r>
              <a:rPr lang="it-IT" altLang="it-IT" sz="2400" dirty="0">
                <a:solidFill>
                  <a:srgbClr val="000000"/>
                </a:solidFill>
                <a:latin typeface="Times New Roman" panose="02020603050405020304" pitchFamily="18" charset="0"/>
              </a:rPr>
              <a:t>A causa della obsolescenza tecnologica i documenti informatici sono destinati ad essere tenuti e conservati nella forma di copie autentiche.</a:t>
            </a:r>
            <a:br>
              <a:rPr lang="it-IT" altLang="it-IT" sz="2400" dirty="0">
                <a:solidFill>
                  <a:srgbClr val="000000"/>
                </a:solidFill>
                <a:latin typeface="Times New Roman" panose="02020603050405020304" pitchFamily="18" charset="0"/>
              </a:rPr>
            </a:br>
            <a:endParaRPr lang="it-IT" altLang="it-IT" sz="2400" dirty="0">
              <a:solidFill>
                <a:srgbClr val="000000"/>
              </a:solidFill>
              <a:latin typeface="Times New Roman" panose="02020603050405020304" pitchFamily="18"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1">
            <a:extLst>
              <a:ext uri="{FF2B5EF4-FFF2-40B4-BE49-F238E27FC236}">
                <a16:creationId xmlns:a16="http://schemas.microsoft.com/office/drawing/2014/main" id="{C56E6522-667E-418F-9240-CBC5351A160B}"/>
              </a:ext>
            </a:extLst>
          </p:cNvPr>
          <p:cNvSpPr>
            <a:spLocks noGrp="1" noChangeArrowheads="1"/>
          </p:cNvSpPr>
          <p:nvPr>
            <p:ph type="title"/>
          </p:nvPr>
        </p:nvSpPr>
        <p:spPr>
          <a:xfrm>
            <a:off x="457200" y="63500"/>
            <a:ext cx="8229600" cy="1306513"/>
          </a:xfrm>
        </p:spPr>
        <p:txBody>
          <a:bodyPr/>
          <a:lstStyle/>
          <a:p>
            <a:pPr eaLnBrk="1" hangingPunct="1"/>
            <a:r>
              <a:rPr lang="en-US" altLang="it-IT" sz="2400">
                <a:latin typeface="Verdana" panose="020B0604030504040204" pitchFamily="34" charset="0"/>
                <a:ea typeface="Verdana" panose="020B0604030504040204" pitchFamily="34" charset="0"/>
                <a:cs typeface="Verdana" panose="020B0604030504040204" pitchFamily="34" charset="0"/>
              </a:rPr>
              <a:t>Unità archivistiche e unità documentarie</a:t>
            </a:r>
          </a:p>
        </p:txBody>
      </p:sp>
      <p:sp>
        <p:nvSpPr>
          <p:cNvPr id="30723" name="AutoShape 25">
            <a:extLst>
              <a:ext uri="{FF2B5EF4-FFF2-40B4-BE49-F238E27FC236}">
                <a16:creationId xmlns:a16="http://schemas.microsoft.com/office/drawing/2014/main" id="{BB6BD4D1-C09E-4C33-B6A8-0D9DDA0A2F52}"/>
              </a:ext>
            </a:extLst>
          </p:cNvPr>
          <p:cNvSpPr>
            <a:spLocks/>
          </p:cNvSpPr>
          <p:nvPr/>
        </p:nvSpPr>
        <p:spPr bwMode="auto">
          <a:xfrm>
            <a:off x="3662363" y="5157788"/>
            <a:ext cx="727075" cy="822325"/>
          </a:xfrm>
          <a:prstGeom prst="roundRect">
            <a:avLst>
              <a:gd name="adj" fmla="val 12491"/>
            </a:avLst>
          </a:prstGeom>
          <a:solidFill>
            <a:srgbClr val="7F7F7F">
              <a:alpha val="64705"/>
            </a:srgbClr>
          </a:solidFill>
          <a:ln>
            <a:noFill/>
          </a:ln>
          <a:extLst>
            <a:ext uri="{91240B29-F687-4F45-9708-019B960494DF}">
              <a14:hiddenLine xmlns:a14="http://schemas.microsoft.com/office/drawing/2010/main" w="9525">
                <a:solidFill>
                  <a:schemeClr val="tx1"/>
                </a:solidFill>
                <a:round/>
                <a:headEnd/>
                <a:tailEnd/>
              </a14:hiddenLine>
            </a:ext>
          </a:extLst>
        </p:spPr>
        <p:txBody>
          <a:bodyPr lIns="0" tIns="0" rIns="0" bIns="0"/>
          <a:lstStyle>
            <a:lvl1pPr>
              <a:spcBef>
                <a:spcPts val="800"/>
              </a:spcBef>
              <a:buClr>
                <a:srgbClr val="000000"/>
              </a:buClr>
              <a:buSzPct val="100000"/>
              <a:buFont typeface="Times New Roman" panose="02020603050405020304" pitchFamily="18" charset="0"/>
              <a:defRPr sz="3200">
                <a:solidFill>
                  <a:srgbClr val="000000"/>
                </a:solidFill>
                <a:latin typeface="Calibri" panose="020F0502020204030204" pitchFamily="34" charset="0"/>
              </a:defRPr>
            </a:lvl1pPr>
            <a:lvl2pPr marL="742950" indent="-285750">
              <a:spcBef>
                <a:spcPts val="700"/>
              </a:spcBef>
              <a:buClr>
                <a:srgbClr val="000000"/>
              </a:buClr>
              <a:buSzPct val="100000"/>
              <a:buFont typeface="Times New Roman" panose="02020603050405020304" pitchFamily="18" charset="0"/>
              <a:defRPr sz="2800">
                <a:solidFill>
                  <a:srgbClr val="000000"/>
                </a:solidFill>
                <a:latin typeface="Calibri" panose="020F0502020204030204" pitchFamily="34" charset="0"/>
              </a:defRPr>
            </a:lvl2pPr>
            <a:lvl3pPr marL="1143000" indent="-228600">
              <a:spcBef>
                <a:spcPts val="600"/>
              </a:spcBef>
              <a:buClr>
                <a:srgbClr val="000000"/>
              </a:buClr>
              <a:buSzPct val="100000"/>
              <a:buFont typeface="Times New Roman" panose="02020603050405020304" pitchFamily="18" charset="0"/>
              <a:defRPr sz="2400">
                <a:solidFill>
                  <a:srgbClr val="000000"/>
                </a:solidFill>
                <a:latin typeface="Calibri" panose="020F0502020204030204" pitchFamily="34" charset="0"/>
              </a:defRPr>
            </a:lvl3pPr>
            <a:lvl4pPr marL="16002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4pPr>
            <a:lvl5pPr marL="20574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5pPr>
            <a:lvl6pPr marL="25146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6pPr>
            <a:lvl7pPr marL="29718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7pPr>
            <a:lvl8pPr marL="34290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8pPr>
            <a:lvl9pPr marL="38862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9pPr>
          </a:lstStyle>
          <a:p>
            <a:pPr eaLnBrk="1" hangingPunct="1">
              <a:lnSpc>
                <a:spcPct val="80000"/>
              </a:lnSpc>
              <a:spcBef>
                <a:spcPct val="0"/>
              </a:spcBef>
              <a:buClrTx/>
              <a:buSzTx/>
              <a:buFontTx/>
              <a:buNone/>
            </a:pPr>
            <a:endParaRPr lang="it-IT" altLang="it-IT" sz="1200">
              <a:latin typeface="Gill Sans"/>
              <a:ea typeface="ヒラギノ角ゴ ProN W3"/>
              <a:cs typeface="ヒラギノ角ゴ ProN W3"/>
              <a:sym typeface="Gill Sans"/>
            </a:endParaRPr>
          </a:p>
        </p:txBody>
      </p:sp>
      <p:grpSp>
        <p:nvGrpSpPr>
          <p:cNvPr id="30724" name="Group 77">
            <a:extLst>
              <a:ext uri="{FF2B5EF4-FFF2-40B4-BE49-F238E27FC236}">
                <a16:creationId xmlns:a16="http://schemas.microsoft.com/office/drawing/2014/main" id="{91DD0BF1-1B12-4E87-9D10-3F24AFBF2293}"/>
              </a:ext>
            </a:extLst>
          </p:cNvPr>
          <p:cNvGrpSpPr>
            <a:grpSpLocks/>
          </p:cNvGrpSpPr>
          <p:nvPr/>
        </p:nvGrpSpPr>
        <p:grpSpPr bwMode="auto">
          <a:xfrm>
            <a:off x="566738" y="1597025"/>
            <a:ext cx="8001000" cy="4371975"/>
            <a:chOff x="0" y="0"/>
            <a:chExt cx="5040" cy="2754"/>
          </a:xfrm>
        </p:grpSpPr>
        <p:sp>
          <p:nvSpPr>
            <p:cNvPr id="30725" name="Rectangle 2">
              <a:extLst>
                <a:ext uri="{FF2B5EF4-FFF2-40B4-BE49-F238E27FC236}">
                  <a16:creationId xmlns:a16="http://schemas.microsoft.com/office/drawing/2014/main" id="{2E63DF1D-70A6-418F-9115-1395F85E802D}"/>
                </a:ext>
              </a:extLst>
            </p:cNvPr>
            <p:cNvSpPr>
              <a:spLocks/>
            </p:cNvSpPr>
            <p:nvPr/>
          </p:nvSpPr>
          <p:spPr bwMode="auto">
            <a:xfrm>
              <a:off x="0" y="0"/>
              <a:ext cx="5040" cy="27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round/>
                  <a:headEnd/>
                  <a:tailEnd/>
                </a14:hiddenLine>
              </a:ext>
            </a:extLst>
          </p:spPr>
          <p:txBody>
            <a:bodyPr lIns="0" tIns="0" rIns="0" bIns="0"/>
            <a:lstStyle>
              <a:lvl1pPr>
                <a:spcBef>
                  <a:spcPts val="800"/>
                </a:spcBef>
                <a:buClr>
                  <a:srgbClr val="000000"/>
                </a:buClr>
                <a:buSzPct val="100000"/>
                <a:buFont typeface="Times New Roman" panose="02020603050405020304" pitchFamily="18" charset="0"/>
                <a:defRPr sz="3200">
                  <a:solidFill>
                    <a:srgbClr val="000000"/>
                  </a:solidFill>
                  <a:latin typeface="Calibri" panose="020F0502020204030204" pitchFamily="34" charset="0"/>
                </a:defRPr>
              </a:lvl1pPr>
              <a:lvl2pPr marL="742950" indent="-285750">
                <a:spcBef>
                  <a:spcPts val="700"/>
                </a:spcBef>
                <a:buClr>
                  <a:srgbClr val="000000"/>
                </a:buClr>
                <a:buSzPct val="100000"/>
                <a:buFont typeface="Times New Roman" panose="02020603050405020304" pitchFamily="18" charset="0"/>
                <a:defRPr sz="2800">
                  <a:solidFill>
                    <a:srgbClr val="000000"/>
                  </a:solidFill>
                  <a:latin typeface="Calibri" panose="020F0502020204030204" pitchFamily="34" charset="0"/>
                </a:defRPr>
              </a:lvl2pPr>
              <a:lvl3pPr marL="1143000" indent="-228600">
                <a:spcBef>
                  <a:spcPts val="600"/>
                </a:spcBef>
                <a:buClr>
                  <a:srgbClr val="000000"/>
                </a:buClr>
                <a:buSzPct val="100000"/>
                <a:buFont typeface="Times New Roman" panose="02020603050405020304" pitchFamily="18" charset="0"/>
                <a:defRPr sz="2400">
                  <a:solidFill>
                    <a:srgbClr val="000000"/>
                  </a:solidFill>
                  <a:latin typeface="Calibri" panose="020F0502020204030204" pitchFamily="34" charset="0"/>
                </a:defRPr>
              </a:lvl3pPr>
              <a:lvl4pPr marL="16002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4pPr>
              <a:lvl5pPr marL="20574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5pPr>
              <a:lvl6pPr marL="25146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6pPr>
              <a:lvl7pPr marL="29718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7pPr>
              <a:lvl8pPr marL="34290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8pPr>
              <a:lvl9pPr marL="38862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9pPr>
            </a:lstStyle>
            <a:p>
              <a:pPr eaLnBrk="1" hangingPunct="1">
                <a:lnSpc>
                  <a:spcPct val="80000"/>
                </a:lnSpc>
                <a:spcBef>
                  <a:spcPct val="0"/>
                </a:spcBef>
                <a:buClrTx/>
                <a:buSzTx/>
                <a:buFontTx/>
                <a:buNone/>
              </a:pPr>
              <a:endParaRPr lang="it-IT" altLang="it-IT" sz="1200">
                <a:latin typeface="Gill Sans"/>
                <a:ea typeface="ヒラギノ角ゴ ProN W3"/>
                <a:cs typeface="ヒラギノ角ゴ ProN W3"/>
                <a:sym typeface="Gill Sans"/>
              </a:endParaRPr>
            </a:p>
          </p:txBody>
        </p:sp>
        <p:sp>
          <p:nvSpPr>
            <p:cNvPr id="30726" name="AutoShape 3">
              <a:extLst>
                <a:ext uri="{FF2B5EF4-FFF2-40B4-BE49-F238E27FC236}">
                  <a16:creationId xmlns:a16="http://schemas.microsoft.com/office/drawing/2014/main" id="{1E04E775-F049-4797-84BC-28F7EFEDF7E0}"/>
                </a:ext>
              </a:extLst>
            </p:cNvPr>
            <p:cNvSpPr>
              <a:spLocks/>
            </p:cNvSpPr>
            <p:nvPr/>
          </p:nvSpPr>
          <p:spPr bwMode="auto">
            <a:xfrm flipH="1">
              <a:off x="2520" y="447"/>
              <a:ext cx="2" cy="199"/>
            </a:xfrm>
            <a:custGeom>
              <a:avLst/>
              <a:gdLst>
                <a:gd name="T0" fmla="*/ 0 w 21600"/>
                <a:gd name="T1" fmla="*/ 0 h 21600"/>
                <a:gd name="T2" fmla="*/ 0 w 21600"/>
                <a:gd name="T3" fmla="*/ 0 h 21600"/>
                <a:gd name="T4" fmla="*/ 0 w 21600"/>
                <a:gd name="T5" fmla="*/ 2 h 21600"/>
                <a:gd name="T6" fmla="*/ 0 w 21600"/>
                <a:gd name="T7" fmla="*/ 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10800" y="0"/>
                  </a:lnTo>
                  <a:lnTo>
                    <a:pt x="10800" y="21600"/>
                  </a:lnTo>
                  <a:lnTo>
                    <a:pt x="21600" y="21600"/>
                  </a:lnTo>
                </a:path>
              </a:pathLst>
            </a:custGeom>
            <a:noFill/>
            <a:ln w="9525" cap="flat">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it-IT"/>
            </a:p>
          </p:txBody>
        </p:sp>
        <p:grpSp>
          <p:nvGrpSpPr>
            <p:cNvPr id="30727" name="Group 6">
              <a:extLst>
                <a:ext uri="{FF2B5EF4-FFF2-40B4-BE49-F238E27FC236}">
                  <a16:creationId xmlns:a16="http://schemas.microsoft.com/office/drawing/2014/main" id="{755A27F4-46F2-4439-8C19-F7C0AD25645E}"/>
                </a:ext>
              </a:extLst>
            </p:cNvPr>
            <p:cNvGrpSpPr>
              <a:grpSpLocks/>
            </p:cNvGrpSpPr>
            <p:nvPr/>
          </p:nvGrpSpPr>
          <p:grpSpPr bwMode="auto">
            <a:xfrm>
              <a:off x="1435" y="25"/>
              <a:ext cx="2177" cy="420"/>
              <a:chOff x="0" y="0"/>
              <a:chExt cx="2176" cy="420"/>
            </a:xfrm>
          </p:grpSpPr>
          <p:sp>
            <p:nvSpPr>
              <p:cNvPr id="30798" name="AutoShape 4">
                <a:extLst>
                  <a:ext uri="{FF2B5EF4-FFF2-40B4-BE49-F238E27FC236}">
                    <a16:creationId xmlns:a16="http://schemas.microsoft.com/office/drawing/2014/main" id="{842FBBC6-D4E9-4DA0-B9A9-0A3B9FF01B75}"/>
                  </a:ext>
                </a:extLst>
              </p:cNvPr>
              <p:cNvSpPr>
                <a:spLocks/>
              </p:cNvSpPr>
              <p:nvPr/>
            </p:nvSpPr>
            <p:spPr bwMode="auto">
              <a:xfrm>
                <a:off x="0" y="0"/>
                <a:ext cx="2176" cy="420"/>
              </a:xfrm>
              <a:prstGeom prst="roundRect">
                <a:avLst>
                  <a:gd name="adj" fmla="val 11491"/>
                </a:avLst>
              </a:prstGeom>
              <a:solidFill>
                <a:srgbClr val="D9D9D9">
                  <a:alpha val="64705"/>
                </a:srgbClr>
              </a:solidFill>
              <a:ln>
                <a:noFill/>
              </a:ln>
              <a:extLst>
                <a:ext uri="{91240B29-F687-4F45-9708-019B960494DF}">
                  <a14:hiddenLine xmlns:a14="http://schemas.microsoft.com/office/drawing/2010/main" w="9525">
                    <a:solidFill>
                      <a:schemeClr val="tx1"/>
                    </a:solidFill>
                    <a:round/>
                    <a:headEnd/>
                    <a:tailEnd/>
                  </a14:hiddenLine>
                </a:ext>
              </a:extLst>
            </p:spPr>
            <p:txBody>
              <a:bodyPr lIns="0" tIns="0" rIns="0" bIns="0"/>
              <a:lstStyle>
                <a:lvl1pPr>
                  <a:spcBef>
                    <a:spcPts val="800"/>
                  </a:spcBef>
                  <a:buClr>
                    <a:srgbClr val="000000"/>
                  </a:buClr>
                  <a:buSzPct val="100000"/>
                  <a:buFont typeface="Times New Roman" panose="02020603050405020304" pitchFamily="18" charset="0"/>
                  <a:defRPr sz="3200">
                    <a:solidFill>
                      <a:srgbClr val="000000"/>
                    </a:solidFill>
                    <a:latin typeface="Calibri" panose="020F0502020204030204" pitchFamily="34" charset="0"/>
                  </a:defRPr>
                </a:lvl1pPr>
                <a:lvl2pPr marL="742950" indent="-285750">
                  <a:spcBef>
                    <a:spcPts val="700"/>
                  </a:spcBef>
                  <a:buClr>
                    <a:srgbClr val="000000"/>
                  </a:buClr>
                  <a:buSzPct val="100000"/>
                  <a:buFont typeface="Times New Roman" panose="02020603050405020304" pitchFamily="18" charset="0"/>
                  <a:defRPr sz="2800">
                    <a:solidFill>
                      <a:srgbClr val="000000"/>
                    </a:solidFill>
                    <a:latin typeface="Calibri" panose="020F0502020204030204" pitchFamily="34" charset="0"/>
                  </a:defRPr>
                </a:lvl2pPr>
                <a:lvl3pPr marL="1143000" indent="-228600">
                  <a:spcBef>
                    <a:spcPts val="600"/>
                  </a:spcBef>
                  <a:buClr>
                    <a:srgbClr val="000000"/>
                  </a:buClr>
                  <a:buSzPct val="100000"/>
                  <a:buFont typeface="Times New Roman" panose="02020603050405020304" pitchFamily="18" charset="0"/>
                  <a:defRPr sz="2400">
                    <a:solidFill>
                      <a:srgbClr val="000000"/>
                    </a:solidFill>
                    <a:latin typeface="Calibri" panose="020F0502020204030204" pitchFamily="34" charset="0"/>
                  </a:defRPr>
                </a:lvl3pPr>
                <a:lvl4pPr marL="16002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4pPr>
                <a:lvl5pPr marL="20574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5pPr>
                <a:lvl6pPr marL="25146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6pPr>
                <a:lvl7pPr marL="29718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7pPr>
                <a:lvl8pPr marL="34290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8pPr>
                <a:lvl9pPr marL="38862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9pPr>
              </a:lstStyle>
              <a:p>
                <a:pPr eaLnBrk="1" hangingPunct="1">
                  <a:lnSpc>
                    <a:spcPct val="80000"/>
                  </a:lnSpc>
                  <a:spcBef>
                    <a:spcPct val="0"/>
                  </a:spcBef>
                  <a:buClrTx/>
                  <a:buSzTx/>
                  <a:buFontTx/>
                  <a:buNone/>
                </a:pPr>
                <a:endParaRPr lang="it-IT" altLang="it-IT" sz="1200">
                  <a:latin typeface="Gill Sans"/>
                  <a:ea typeface="ヒラギノ角ゴ ProN W3"/>
                  <a:cs typeface="ヒラギノ角ゴ ProN W3"/>
                  <a:sym typeface="Gill Sans"/>
                </a:endParaRPr>
              </a:p>
            </p:txBody>
          </p:sp>
          <p:sp>
            <p:nvSpPr>
              <p:cNvPr id="30799" name="Rectangle 5">
                <a:extLst>
                  <a:ext uri="{FF2B5EF4-FFF2-40B4-BE49-F238E27FC236}">
                    <a16:creationId xmlns:a16="http://schemas.microsoft.com/office/drawing/2014/main" id="{2BC3F709-8BBB-4463-8DAF-795DBFA3CFB6}"/>
                  </a:ext>
                </a:extLst>
              </p:cNvPr>
              <p:cNvSpPr>
                <a:spLocks/>
              </p:cNvSpPr>
              <p:nvPr/>
            </p:nvSpPr>
            <p:spPr bwMode="auto">
              <a:xfrm>
                <a:off x="18" y="18"/>
                <a:ext cx="2140" cy="3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marL="25400">
                  <a:spcBef>
                    <a:spcPts val="800"/>
                  </a:spcBef>
                  <a:buClr>
                    <a:srgbClr val="000000"/>
                  </a:buClr>
                  <a:buSzPct val="100000"/>
                  <a:buFont typeface="Times New Roman" panose="02020603050405020304" pitchFamily="18" charset="0"/>
                  <a:defRPr sz="3200">
                    <a:solidFill>
                      <a:srgbClr val="000000"/>
                    </a:solidFill>
                    <a:latin typeface="Calibri" panose="020F0502020204030204" pitchFamily="34" charset="0"/>
                  </a:defRPr>
                </a:lvl1pPr>
                <a:lvl2pPr marL="742950" indent="-285750">
                  <a:spcBef>
                    <a:spcPts val="700"/>
                  </a:spcBef>
                  <a:buClr>
                    <a:srgbClr val="000000"/>
                  </a:buClr>
                  <a:buSzPct val="100000"/>
                  <a:buFont typeface="Times New Roman" panose="02020603050405020304" pitchFamily="18" charset="0"/>
                  <a:defRPr sz="2800">
                    <a:solidFill>
                      <a:srgbClr val="000000"/>
                    </a:solidFill>
                    <a:latin typeface="Calibri" panose="020F0502020204030204" pitchFamily="34" charset="0"/>
                  </a:defRPr>
                </a:lvl2pPr>
                <a:lvl3pPr marL="1143000" indent="-228600">
                  <a:spcBef>
                    <a:spcPts val="600"/>
                  </a:spcBef>
                  <a:buClr>
                    <a:srgbClr val="000000"/>
                  </a:buClr>
                  <a:buSzPct val="100000"/>
                  <a:buFont typeface="Times New Roman" panose="02020603050405020304" pitchFamily="18" charset="0"/>
                  <a:defRPr sz="2400">
                    <a:solidFill>
                      <a:srgbClr val="000000"/>
                    </a:solidFill>
                    <a:latin typeface="Calibri" panose="020F0502020204030204" pitchFamily="34" charset="0"/>
                  </a:defRPr>
                </a:lvl3pPr>
                <a:lvl4pPr marL="16002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4pPr>
                <a:lvl5pPr marL="20574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5pPr>
                <a:lvl6pPr marL="25146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6pPr>
                <a:lvl7pPr marL="29718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7pPr>
                <a:lvl8pPr marL="34290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8pPr>
                <a:lvl9pPr marL="38862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9pPr>
              </a:lstStyle>
              <a:p>
                <a:pPr algn="ctr" eaLnBrk="1" hangingPunct="1">
                  <a:lnSpc>
                    <a:spcPct val="80000"/>
                  </a:lnSpc>
                  <a:spcBef>
                    <a:spcPts val="1200"/>
                  </a:spcBef>
                  <a:buClrTx/>
                  <a:buSzTx/>
                  <a:buFontTx/>
                  <a:buNone/>
                </a:pPr>
                <a:r>
                  <a:rPr lang="en-US" altLang="it-IT" sz="1600" b="1">
                    <a:solidFill>
                      <a:srgbClr val="C00000"/>
                    </a:solidFill>
                    <a:latin typeface="Verdana Bold"/>
                    <a:ea typeface="Verdana Bold"/>
                    <a:cs typeface="Verdana Bold"/>
                    <a:sym typeface="Verdana Bold"/>
                  </a:rPr>
                  <a:t>UNITÀ ARCHIVISTICA</a:t>
                </a:r>
              </a:p>
            </p:txBody>
          </p:sp>
        </p:grpSp>
        <p:grpSp>
          <p:nvGrpSpPr>
            <p:cNvPr id="30728" name="Group 9">
              <a:extLst>
                <a:ext uri="{FF2B5EF4-FFF2-40B4-BE49-F238E27FC236}">
                  <a16:creationId xmlns:a16="http://schemas.microsoft.com/office/drawing/2014/main" id="{0ADACB8B-98F1-4CE6-A385-DD4D168DA346}"/>
                </a:ext>
              </a:extLst>
            </p:cNvPr>
            <p:cNvGrpSpPr>
              <a:grpSpLocks/>
            </p:cNvGrpSpPr>
            <p:nvPr/>
          </p:nvGrpSpPr>
          <p:grpSpPr bwMode="auto">
            <a:xfrm>
              <a:off x="1969" y="645"/>
              <a:ext cx="1104" cy="518"/>
              <a:chOff x="0" y="0"/>
              <a:chExt cx="1104" cy="517"/>
            </a:xfrm>
          </p:grpSpPr>
          <p:sp>
            <p:nvSpPr>
              <p:cNvPr id="30796" name="AutoShape 7">
                <a:extLst>
                  <a:ext uri="{FF2B5EF4-FFF2-40B4-BE49-F238E27FC236}">
                    <a16:creationId xmlns:a16="http://schemas.microsoft.com/office/drawing/2014/main" id="{E13B1550-D6A5-406F-BB23-932C8D917585}"/>
                  </a:ext>
                </a:extLst>
              </p:cNvPr>
              <p:cNvSpPr>
                <a:spLocks/>
              </p:cNvSpPr>
              <p:nvPr/>
            </p:nvSpPr>
            <p:spPr bwMode="auto">
              <a:xfrm>
                <a:off x="0" y="0"/>
                <a:ext cx="1104" cy="517"/>
              </a:xfrm>
              <a:prstGeom prst="roundRect">
                <a:avLst>
                  <a:gd name="adj" fmla="val 11491"/>
                </a:avLst>
              </a:prstGeom>
              <a:solidFill>
                <a:srgbClr val="7F7F7F">
                  <a:alpha val="64705"/>
                </a:srgbClr>
              </a:solidFill>
              <a:ln>
                <a:noFill/>
              </a:ln>
              <a:extLst>
                <a:ext uri="{91240B29-F687-4F45-9708-019B960494DF}">
                  <a14:hiddenLine xmlns:a14="http://schemas.microsoft.com/office/drawing/2010/main" w="9525">
                    <a:solidFill>
                      <a:schemeClr val="tx1"/>
                    </a:solidFill>
                    <a:round/>
                    <a:headEnd/>
                    <a:tailEnd/>
                  </a14:hiddenLine>
                </a:ext>
              </a:extLst>
            </p:spPr>
            <p:txBody>
              <a:bodyPr lIns="0" tIns="0" rIns="0" bIns="0"/>
              <a:lstStyle>
                <a:lvl1pPr>
                  <a:spcBef>
                    <a:spcPts val="800"/>
                  </a:spcBef>
                  <a:buClr>
                    <a:srgbClr val="000000"/>
                  </a:buClr>
                  <a:buSzPct val="100000"/>
                  <a:buFont typeface="Times New Roman" panose="02020603050405020304" pitchFamily="18" charset="0"/>
                  <a:defRPr sz="3200">
                    <a:solidFill>
                      <a:srgbClr val="000000"/>
                    </a:solidFill>
                    <a:latin typeface="Calibri" panose="020F0502020204030204" pitchFamily="34" charset="0"/>
                  </a:defRPr>
                </a:lvl1pPr>
                <a:lvl2pPr marL="742950" indent="-285750">
                  <a:spcBef>
                    <a:spcPts val="700"/>
                  </a:spcBef>
                  <a:buClr>
                    <a:srgbClr val="000000"/>
                  </a:buClr>
                  <a:buSzPct val="100000"/>
                  <a:buFont typeface="Times New Roman" panose="02020603050405020304" pitchFamily="18" charset="0"/>
                  <a:defRPr sz="2800">
                    <a:solidFill>
                      <a:srgbClr val="000000"/>
                    </a:solidFill>
                    <a:latin typeface="Calibri" panose="020F0502020204030204" pitchFamily="34" charset="0"/>
                  </a:defRPr>
                </a:lvl2pPr>
                <a:lvl3pPr marL="1143000" indent="-228600">
                  <a:spcBef>
                    <a:spcPts val="600"/>
                  </a:spcBef>
                  <a:buClr>
                    <a:srgbClr val="000000"/>
                  </a:buClr>
                  <a:buSzPct val="100000"/>
                  <a:buFont typeface="Times New Roman" panose="02020603050405020304" pitchFamily="18" charset="0"/>
                  <a:defRPr sz="2400">
                    <a:solidFill>
                      <a:srgbClr val="000000"/>
                    </a:solidFill>
                    <a:latin typeface="Calibri" panose="020F0502020204030204" pitchFamily="34" charset="0"/>
                  </a:defRPr>
                </a:lvl3pPr>
                <a:lvl4pPr marL="16002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4pPr>
                <a:lvl5pPr marL="20574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5pPr>
                <a:lvl6pPr marL="25146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6pPr>
                <a:lvl7pPr marL="29718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7pPr>
                <a:lvl8pPr marL="34290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8pPr>
                <a:lvl9pPr marL="38862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9pPr>
              </a:lstStyle>
              <a:p>
                <a:pPr eaLnBrk="1" hangingPunct="1">
                  <a:lnSpc>
                    <a:spcPct val="80000"/>
                  </a:lnSpc>
                  <a:spcBef>
                    <a:spcPct val="0"/>
                  </a:spcBef>
                  <a:buClrTx/>
                  <a:buSzTx/>
                  <a:buFontTx/>
                  <a:buNone/>
                </a:pPr>
                <a:endParaRPr lang="it-IT" altLang="it-IT" sz="1200">
                  <a:latin typeface="Gill Sans"/>
                  <a:ea typeface="ヒラギノ角ゴ ProN W3"/>
                  <a:cs typeface="ヒラギノ角ゴ ProN W3"/>
                  <a:sym typeface="Gill Sans"/>
                </a:endParaRPr>
              </a:p>
            </p:txBody>
          </p:sp>
          <p:sp>
            <p:nvSpPr>
              <p:cNvPr id="30797" name="Rectangle 8">
                <a:extLst>
                  <a:ext uri="{FF2B5EF4-FFF2-40B4-BE49-F238E27FC236}">
                    <a16:creationId xmlns:a16="http://schemas.microsoft.com/office/drawing/2014/main" id="{E6BA3AC7-EB29-43A0-939E-3EB5C8496239}"/>
                  </a:ext>
                </a:extLst>
              </p:cNvPr>
              <p:cNvSpPr>
                <a:spLocks/>
              </p:cNvSpPr>
              <p:nvPr/>
            </p:nvSpPr>
            <p:spPr bwMode="auto">
              <a:xfrm>
                <a:off x="24" y="22"/>
                <a:ext cx="1055" cy="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round/>
                    <a:headEnd/>
                    <a:tailEnd/>
                  </a14:hiddenLine>
                </a:ext>
              </a:extLst>
            </p:spPr>
            <p:txBody>
              <a:bodyPr lIns="0" tIns="0" rIns="0" bIns="0" anchor="ctr"/>
              <a:lstStyle>
                <a:lvl1pPr marL="25400">
                  <a:spcBef>
                    <a:spcPts val="800"/>
                  </a:spcBef>
                  <a:buClr>
                    <a:srgbClr val="000000"/>
                  </a:buClr>
                  <a:buSzPct val="100000"/>
                  <a:buFont typeface="Times New Roman" panose="02020603050405020304" pitchFamily="18" charset="0"/>
                  <a:defRPr sz="3200">
                    <a:solidFill>
                      <a:srgbClr val="000000"/>
                    </a:solidFill>
                    <a:latin typeface="Calibri" panose="020F0502020204030204" pitchFamily="34" charset="0"/>
                  </a:defRPr>
                </a:lvl1pPr>
                <a:lvl2pPr marL="742950" indent="-285750">
                  <a:spcBef>
                    <a:spcPts val="700"/>
                  </a:spcBef>
                  <a:buClr>
                    <a:srgbClr val="000000"/>
                  </a:buClr>
                  <a:buSzPct val="100000"/>
                  <a:buFont typeface="Times New Roman" panose="02020603050405020304" pitchFamily="18" charset="0"/>
                  <a:defRPr sz="2800">
                    <a:solidFill>
                      <a:srgbClr val="000000"/>
                    </a:solidFill>
                    <a:latin typeface="Calibri" panose="020F0502020204030204" pitchFamily="34" charset="0"/>
                  </a:defRPr>
                </a:lvl2pPr>
                <a:lvl3pPr marL="1143000" indent="-228600">
                  <a:spcBef>
                    <a:spcPts val="600"/>
                  </a:spcBef>
                  <a:buClr>
                    <a:srgbClr val="000000"/>
                  </a:buClr>
                  <a:buSzPct val="100000"/>
                  <a:buFont typeface="Times New Roman" panose="02020603050405020304" pitchFamily="18" charset="0"/>
                  <a:defRPr sz="2400">
                    <a:solidFill>
                      <a:srgbClr val="000000"/>
                    </a:solidFill>
                    <a:latin typeface="Calibri" panose="020F0502020204030204" pitchFamily="34" charset="0"/>
                  </a:defRPr>
                </a:lvl3pPr>
                <a:lvl4pPr marL="16002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4pPr>
                <a:lvl5pPr marL="20574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5pPr>
                <a:lvl6pPr marL="25146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6pPr>
                <a:lvl7pPr marL="29718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7pPr>
                <a:lvl8pPr marL="34290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8pPr>
                <a:lvl9pPr marL="38862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9pPr>
              </a:lstStyle>
              <a:p>
                <a:pPr algn="ctr" eaLnBrk="1" hangingPunct="1">
                  <a:lnSpc>
                    <a:spcPct val="80000"/>
                  </a:lnSpc>
                  <a:spcBef>
                    <a:spcPts val="1200"/>
                  </a:spcBef>
                  <a:buClrTx/>
                  <a:buSzTx/>
                  <a:buFontTx/>
                  <a:buNone/>
                </a:pPr>
                <a:r>
                  <a:rPr lang="en-US" altLang="it-IT" sz="1200" b="1">
                    <a:solidFill>
                      <a:srgbClr val="C00000"/>
                    </a:solidFill>
                    <a:latin typeface="Verdana Bold"/>
                    <a:ea typeface="Verdana Bold"/>
                    <a:cs typeface="Verdana Bold"/>
                    <a:sym typeface="Verdana Bold"/>
                  </a:rPr>
                  <a:t>UNITÁ DOCUMENTARIA</a:t>
                </a:r>
              </a:p>
            </p:txBody>
          </p:sp>
        </p:grpSp>
        <p:grpSp>
          <p:nvGrpSpPr>
            <p:cNvPr id="30729" name="Group 12">
              <a:extLst>
                <a:ext uri="{FF2B5EF4-FFF2-40B4-BE49-F238E27FC236}">
                  <a16:creationId xmlns:a16="http://schemas.microsoft.com/office/drawing/2014/main" id="{60AED86A-2D04-4A11-A58A-5F00A25009F1}"/>
                </a:ext>
              </a:extLst>
            </p:cNvPr>
            <p:cNvGrpSpPr>
              <a:grpSpLocks/>
            </p:cNvGrpSpPr>
            <p:nvPr/>
          </p:nvGrpSpPr>
          <p:grpSpPr bwMode="auto">
            <a:xfrm>
              <a:off x="45" y="1477"/>
              <a:ext cx="1105" cy="517"/>
              <a:chOff x="0" y="0"/>
              <a:chExt cx="1104" cy="517"/>
            </a:xfrm>
          </p:grpSpPr>
          <p:sp>
            <p:nvSpPr>
              <p:cNvPr id="30794" name="AutoShape 10">
                <a:extLst>
                  <a:ext uri="{FF2B5EF4-FFF2-40B4-BE49-F238E27FC236}">
                    <a16:creationId xmlns:a16="http://schemas.microsoft.com/office/drawing/2014/main" id="{3EBF796B-D7D5-42C1-B88F-3CF0A719EADC}"/>
                  </a:ext>
                </a:extLst>
              </p:cNvPr>
              <p:cNvSpPr>
                <a:spLocks/>
              </p:cNvSpPr>
              <p:nvPr/>
            </p:nvSpPr>
            <p:spPr bwMode="auto">
              <a:xfrm>
                <a:off x="0" y="0"/>
                <a:ext cx="1104" cy="517"/>
              </a:xfrm>
              <a:prstGeom prst="roundRect">
                <a:avLst>
                  <a:gd name="adj" fmla="val 11491"/>
                </a:avLst>
              </a:prstGeom>
              <a:solidFill>
                <a:srgbClr val="7F7F7F">
                  <a:alpha val="64705"/>
                </a:srgbClr>
              </a:solidFill>
              <a:ln>
                <a:noFill/>
              </a:ln>
              <a:extLst>
                <a:ext uri="{91240B29-F687-4F45-9708-019B960494DF}">
                  <a14:hiddenLine xmlns:a14="http://schemas.microsoft.com/office/drawing/2010/main" w="9525">
                    <a:solidFill>
                      <a:schemeClr val="tx1"/>
                    </a:solidFill>
                    <a:round/>
                    <a:headEnd/>
                    <a:tailEnd/>
                  </a14:hiddenLine>
                </a:ext>
              </a:extLst>
            </p:spPr>
            <p:txBody>
              <a:bodyPr lIns="0" tIns="0" rIns="0" bIns="0" anchor="ctr"/>
              <a:lstStyle>
                <a:lvl1pPr>
                  <a:spcBef>
                    <a:spcPts val="800"/>
                  </a:spcBef>
                  <a:buClr>
                    <a:srgbClr val="000000"/>
                  </a:buClr>
                  <a:buSzPct val="100000"/>
                  <a:buFont typeface="Times New Roman" panose="02020603050405020304" pitchFamily="18" charset="0"/>
                  <a:defRPr sz="3200">
                    <a:solidFill>
                      <a:srgbClr val="000000"/>
                    </a:solidFill>
                    <a:latin typeface="Calibri" panose="020F0502020204030204" pitchFamily="34" charset="0"/>
                  </a:defRPr>
                </a:lvl1pPr>
                <a:lvl2pPr marL="742950" indent="-285750">
                  <a:spcBef>
                    <a:spcPts val="700"/>
                  </a:spcBef>
                  <a:buClr>
                    <a:srgbClr val="000000"/>
                  </a:buClr>
                  <a:buSzPct val="100000"/>
                  <a:buFont typeface="Times New Roman" panose="02020603050405020304" pitchFamily="18" charset="0"/>
                  <a:defRPr sz="2800">
                    <a:solidFill>
                      <a:srgbClr val="000000"/>
                    </a:solidFill>
                    <a:latin typeface="Calibri" panose="020F0502020204030204" pitchFamily="34" charset="0"/>
                  </a:defRPr>
                </a:lvl2pPr>
                <a:lvl3pPr marL="1143000" indent="-228600">
                  <a:spcBef>
                    <a:spcPts val="600"/>
                  </a:spcBef>
                  <a:buClr>
                    <a:srgbClr val="000000"/>
                  </a:buClr>
                  <a:buSzPct val="100000"/>
                  <a:buFont typeface="Times New Roman" panose="02020603050405020304" pitchFamily="18" charset="0"/>
                  <a:defRPr sz="2400">
                    <a:solidFill>
                      <a:srgbClr val="000000"/>
                    </a:solidFill>
                    <a:latin typeface="Calibri" panose="020F0502020204030204" pitchFamily="34" charset="0"/>
                  </a:defRPr>
                </a:lvl3pPr>
                <a:lvl4pPr marL="16002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4pPr>
                <a:lvl5pPr marL="20574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5pPr>
                <a:lvl6pPr marL="25146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6pPr>
                <a:lvl7pPr marL="29718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7pPr>
                <a:lvl8pPr marL="34290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8pPr>
                <a:lvl9pPr marL="38862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9pPr>
              </a:lstStyle>
              <a:p>
                <a:pPr eaLnBrk="1" hangingPunct="1">
                  <a:lnSpc>
                    <a:spcPct val="80000"/>
                  </a:lnSpc>
                  <a:spcBef>
                    <a:spcPct val="0"/>
                  </a:spcBef>
                  <a:buClrTx/>
                  <a:buSzTx/>
                  <a:buFontTx/>
                  <a:buNone/>
                </a:pPr>
                <a:endParaRPr lang="it-IT" altLang="it-IT" sz="1200">
                  <a:latin typeface="Gill Sans"/>
                  <a:ea typeface="ヒラギノ角ゴ ProN W3"/>
                  <a:cs typeface="ヒラギノ角ゴ ProN W3"/>
                  <a:sym typeface="Gill Sans"/>
                </a:endParaRPr>
              </a:p>
            </p:txBody>
          </p:sp>
          <p:sp>
            <p:nvSpPr>
              <p:cNvPr id="30795" name="Rectangle 11">
                <a:extLst>
                  <a:ext uri="{FF2B5EF4-FFF2-40B4-BE49-F238E27FC236}">
                    <a16:creationId xmlns:a16="http://schemas.microsoft.com/office/drawing/2014/main" id="{8EC3E8DA-60EB-45C6-8FB9-ABD498118870}"/>
                  </a:ext>
                </a:extLst>
              </p:cNvPr>
              <p:cNvSpPr>
                <a:spLocks/>
              </p:cNvSpPr>
              <p:nvPr/>
            </p:nvSpPr>
            <p:spPr bwMode="auto">
              <a:xfrm>
                <a:off x="25" y="22"/>
                <a:ext cx="1054" cy="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marL="25400">
                  <a:spcBef>
                    <a:spcPts val="800"/>
                  </a:spcBef>
                  <a:buClr>
                    <a:srgbClr val="000000"/>
                  </a:buClr>
                  <a:buSzPct val="100000"/>
                  <a:buFont typeface="Times New Roman" panose="02020603050405020304" pitchFamily="18" charset="0"/>
                  <a:defRPr sz="3200">
                    <a:solidFill>
                      <a:srgbClr val="000000"/>
                    </a:solidFill>
                    <a:latin typeface="Calibri" panose="020F0502020204030204" pitchFamily="34" charset="0"/>
                  </a:defRPr>
                </a:lvl1pPr>
                <a:lvl2pPr marL="742950" indent="-285750">
                  <a:spcBef>
                    <a:spcPts val="700"/>
                  </a:spcBef>
                  <a:buClr>
                    <a:srgbClr val="000000"/>
                  </a:buClr>
                  <a:buSzPct val="100000"/>
                  <a:buFont typeface="Times New Roman" panose="02020603050405020304" pitchFamily="18" charset="0"/>
                  <a:defRPr sz="2800">
                    <a:solidFill>
                      <a:srgbClr val="000000"/>
                    </a:solidFill>
                    <a:latin typeface="Calibri" panose="020F0502020204030204" pitchFamily="34" charset="0"/>
                  </a:defRPr>
                </a:lvl2pPr>
                <a:lvl3pPr marL="1143000" indent="-228600">
                  <a:spcBef>
                    <a:spcPts val="600"/>
                  </a:spcBef>
                  <a:buClr>
                    <a:srgbClr val="000000"/>
                  </a:buClr>
                  <a:buSzPct val="100000"/>
                  <a:buFont typeface="Times New Roman" panose="02020603050405020304" pitchFamily="18" charset="0"/>
                  <a:defRPr sz="2400">
                    <a:solidFill>
                      <a:srgbClr val="000000"/>
                    </a:solidFill>
                    <a:latin typeface="Calibri" panose="020F0502020204030204" pitchFamily="34" charset="0"/>
                  </a:defRPr>
                </a:lvl3pPr>
                <a:lvl4pPr marL="16002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4pPr>
                <a:lvl5pPr marL="20574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5pPr>
                <a:lvl6pPr marL="25146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6pPr>
                <a:lvl7pPr marL="29718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7pPr>
                <a:lvl8pPr marL="34290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8pPr>
                <a:lvl9pPr marL="38862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9pPr>
              </a:lstStyle>
              <a:p>
                <a:pPr algn="ctr" eaLnBrk="1" hangingPunct="1">
                  <a:lnSpc>
                    <a:spcPct val="80000"/>
                  </a:lnSpc>
                  <a:spcBef>
                    <a:spcPts val="1200"/>
                  </a:spcBef>
                  <a:buClrTx/>
                  <a:buSzTx/>
                  <a:buFontTx/>
                  <a:buNone/>
                </a:pPr>
                <a:r>
                  <a:rPr lang="en-US" altLang="it-IT" sz="1400" b="1">
                    <a:solidFill>
                      <a:srgbClr val="C00000"/>
                    </a:solidFill>
                    <a:latin typeface="Verdana Bold"/>
                    <a:ea typeface="Verdana Bold"/>
                    <a:cs typeface="Verdana Bold"/>
                    <a:sym typeface="Verdana Bold"/>
                  </a:rPr>
                  <a:t>DOCUMENTO</a:t>
                </a:r>
                <a:br>
                  <a:rPr lang="en-US" altLang="it-IT" sz="1400" b="1">
                    <a:solidFill>
                      <a:srgbClr val="C00000"/>
                    </a:solidFill>
                    <a:latin typeface="Verdana Bold"/>
                    <a:ea typeface="Verdana Bold"/>
                    <a:cs typeface="Verdana Bold"/>
                    <a:sym typeface="Verdana Bold"/>
                  </a:rPr>
                </a:br>
                <a:r>
                  <a:rPr lang="en-US" altLang="it-IT" sz="1400" b="1">
                    <a:solidFill>
                      <a:srgbClr val="C00000"/>
                    </a:solidFill>
                    <a:latin typeface="Verdana Bold"/>
                    <a:ea typeface="Verdana Bold"/>
                    <a:cs typeface="Verdana Bold"/>
                    <a:sym typeface="Verdana Bold"/>
                  </a:rPr>
                  <a:t>[Principale]</a:t>
                </a:r>
              </a:p>
            </p:txBody>
          </p:sp>
        </p:grpSp>
        <p:grpSp>
          <p:nvGrpSpPr>
            <p:cNvPr id="30730" name="Group 15">
              <a:extLst>
                <a:ext uri="{FF2B5EF4-FFF2-40B4-BE49-F238E27FC236}">
                  <a16:creationId xmlns:a16="http://schemas.microsoft.com/office/drawing/2014/main" id="{4D6C6A0A-D361-4113-A4A6-F1DE3E551864}"/>
                </a:ext>
              </a:extLst>
            </p:cNvPr>
            <p:cNvGrpSpPr>
              <a:grpSpLocks/>
            </p:cNvGrpSpPr>
            <p:nvPr/>
          </p:nvGrpSpPr>
          <p:grpSpPr bwMode="auto">
            <a:xfrm>
              <a:off x="1329" y="1472"/>
              <a:ext cx="1104" cy="517"/>
              <a:chOff x="0" y="0"/>
              <a:chExt cx="1104" cy="517"/>
            </a:xfrm>
          </p:grpSpPr>
          <p:sp>
            <p:nvSpPr>
              <p:cNvPr id="30792" name="AutoShape 13">
                <a:extLst>
                  <a:ext uri="{FF2B5EF4-FFF2-40B4-BE49-F238E27FC236}">
                    <a16:creationId xmlns:a16="http://schemas.microsoft.com/office/drawing/2014/main" id="{8AEB6E2C-9C1A-453E-9826-D07DAAD94F6F}"/>
                  </a:ext>
                </a:extLst>
              </p:cNvPr>
              <p:cNvSpPr>
                <a:spLocks/>
              </p:cNvSpPr>
              <p:nvPr/>
            </p:nvSpPr>
            <p:spPr bwMode="auto">
              <a:xfrm>
                <a:off x="0" y="0"/>
                <a:ext cx="1104" cy="517"/>
              </a:xfrm>
              <a:prstGeom prst="roundRect">
                <a:avLst>
                  <a:gd name="adj" fmla="val 11491"/>
                </a:avLst>
              </a:prstGeom>
              <a:solidFill>
                <a:srgbClr val="7F7F7F">
                  <a:alpha val="64705"/>
                </a:srgbClr>
              </a:solidFill>
              <a:ln>
                <a:noFill/>
              </a:ln>
              <a:extLst>
                <a:ext uri="{91240B29-F687-4F45-9708-019B960494DF}">
                  <a14:hiddenLine xmlns:a14="http://schemas.microsoft.com/office/drawing/2010/main" w="9525">
                    <a:solidFill>
                      <a:schemeClr val="tx1"/>
                    </a:solidFill>
                    <a:round/>
                    <a:headEnd/>
                    <a:tailEnd/>
                  </a14:hiddenLine>
                </a:ext>
              </a:extLst>
            </p:spPr>
            <p:txBody>
              <a:bodyPr lIns="0" tIns="0" rIns="0" bIns="0"/>
              <a:lstStyle>
                <a:lvl1pPr>
                  <a:spcBef>
                    <a:spcPts val="800"/>
                  </a:spcBef>
                  <a:buClr>
                    <a:srgbClr val="000000"/>
                  </a:buClr>
                  <a:buSzPct val="100000"/>
                  <a:buFont typeface="Times New Roman" panose="02020603050405020304" pitchFamily="18" charset="0"/>
                  <a:defRPr sz="3200">
                    <a:solidFill>
                      <a:srgbClr val="000000"/>
                    </a:solidFill>
                    <a:latin typeface="Calibri" panose="020F0502020204030204" pitchFamily="34" charset="0"/>
                  </a:defRPr>
                </a:lvl1pPr>
                <a:lvl2pPr marL="742950" indent="-285750">
                  <a:spcBef>
                    <a:spcPts val="700"/>
                  </a:spcBef>
                  <a:buClr>
                    <a:srgbClr val="000000"/>
                  </a:buClr>
                  <a:buSzPct val="100000"/>
                  <a:buFont typeface="Times New Roman" panose="02020603050405020304" pitchFamily="18" charset="0"/>
                  <a:defRPr sz="2800">
                    <a:solidFill>
                      <a:srgbClr val="000000"/>
                    </a:solidFill>
                    <a:latin typeface="Calibri" panose="020F0502020204030204" pitchFamily="34" charset="0"/>
                  </a:defRPr>
                </a:lvl2pPr>
                <a:lvl3pPr marL="1143000" indent="-228600">
                  <a:spcBef>
                    <a:spcPts val="600"/>
                  </a:spcBef>
                  <a:buClr>
                    <a:srgbClr val="000000"/>
                  </a:buClr>
                  <a:buSzPct val="100000"/>
                  <a:buFont typeface="Times New Roman" panose="02020603050405020304" pitchFamily="18" charset="0"/>
                  <a:defRPr sz="2400">
                    <a:solidFill>
                      <a:srgbClr val="000000"/>
                    </a:solidFill>
                    <a:latin typeface="Calibri" panose="020F0502020204030204" pitchFamily="34" charset="0"/>
                  </a:defRPr>
                </a:lvl3pPr>
                <a:lvl4pPr marL="16002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4pPr>
                <a:lvl5pPr marL="20574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5pPr>
                <a:lvl6pPr marL="25146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6pPr>
                <a:lvl7pPr marL="29718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7pPr>
                <a:lvl8pPr marL="34290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8pPr>
                <a:lvl9pPr marL="38862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9pPr>
              </a:lstStyle>
              <a:p>
                <a:pPr eaLnBrk="1" hangingPunct="1">
                  <a:lnSpc>
                    <a:spcPct val="80000"/>
                  </a:lnSpc>
                  <a:spcBef>
                    <a:spcPct val="0"/>
                  </a:spcBef>
                  <a:buClrTx/>
                  <a:buSzTx/>
                  <a:buFontTx/>
                  <a:buNone/>
                </a:pPr>
                <a:endParaRPr lang="it-IT" altLang="it-IT" sz="1200">
                  <a:latin typeface="Gill Sans"/>
                  <a:ea typeface="ヒラギノ角ゴ ProN W3"/>
                  <a:cs typeface="ヒラギノ角ゴ ProN W3"/>
                  <a:sym typeface="Gill Sans"/>
                </a:endParaRPr>
              </a:p>
            </p:txBody>
          </p:sp>
          <p:sp>
            <p:nvSpPr>
              <p:cNvPr id="30793" name="Rectangle 14">
                <a:extLst>
                  <a:ext uri="{FF2B5EF4-FFF2-40B4-BE49-F238E27FC236}">
                    <a16:creationId xmlns:a16="http://schemas.microsoft.com/office/drawing/2014/main" id="{7D297F12-997F-4B0A-ABFC-42912C6AF1BE}"/>
                  </a:ext>
                </a:extLst>
              </p:cNvPr>
              <p:cNvSpPr>
                <a:spLocks/>
              </p:cNvSpPr>
              <p:nvPr/>
            </p:nvSpPr>
            <p:spPr bwMode="auto">
              <a:xfrm>
                <a:off x="24" y="22"/>
                <a:ext cx="1055" cy="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marL="25400">
                  <a:spcBef>
                    <a:spcPts val="800"/>
                  </a:spcBef>
                  <a:buClr>
                    <a:srgbClr val="000000"/>
                  </a:buClr>
                  <a:buSzPct val="100000"/>
                  <a:buFont typeface="Times New Roman" panose="02020603050405020304" pitchFamily="18" charset="0"/>
                  <a:defRPr sz="3200">
                    <a:solidFill>
                      <a:srgbClr val="000000"/>
                    </a:solidFill>
                    <a:latin typeface="Calibri" panose="020F0502020204030204" pitchFamily="34" charset="0"/>
                  </a:defRPr>
                </a:lvl1pPr>
                <a:lvl2pPr marL="742950" indent="-285750">
                  <a:spcBef>
                    <a:spcPts val="700"/>
                  </a:spcBef>
                  <a:buClr>
                    <a:srgbClr val="000000"/>
                  </a:buClr>
                  <a:buSzPct val="100000"/>
                  <a:buFont typeface="Times New Roman" panose="02020603050405020304" pitchFamily="18" charset="0"/>
                  <a:defRPr sz="2800">
                    <a:solidFill>
                      <a:srgbClr val="000000"/>
                    </a:solidFill>
                    <a:latin typeface="Calibri" panose="020F0502020204030204" pitchFamily="34" charset="0"/>
                  </a:defRPr>
                </a:lvl2pPr>
                <a:lvl3pPr marL="1143000" indent="-228600">
                  <a:spcBef>
                    <a:spcPts val="600"/>
                  </a:spcBef>
                  <a:buClr>
                    <a:srgbClr val="000000"/>
                  </a:buClr>
                  <a:buSzPct val="100000"/>
                  <a:buFont typeface="Times New Roman" panose="02020603050405020304" pitchFamily="18" charset="0"/>
                  <a:defRPr sz="2400">
                    <a:solidFill>
                      <a:srgbClr val="000000"/>
                    </a:solidFill>
                    <a:latin typeface="Calibri" panose="020F0502020204030204" pitchFamily="34" charset="0"/>
                  </a:defRPr>
                </a:lvl3pPr>
                <a:lvl4pPr marL="16002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4pPr>
                <a:lvl5pPr marL="20574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5pPr>
                <a:lvl6pPr marL="25146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6pPr>
                <a:lvl7pPr marL="29718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7pPr>
                <a:lvl8pPr marL="34290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8pPr>
                <a:lvl9pPr marL="38862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9pPr>
              </a:lstStyle>
              <a:p>
                <a:pPr algn="ctr" eaLnBrk="1" hangingPunct="1">
                  <a:lnSpc>
                    <a:spcPct val="80000"/>
                  </a:lnSpc>
                  <a:spcBef>
                    <a:spcPts val="1200"/>
                  </a:spcBef>
                  <a:buClrTx/>
                  <a:buSzTx/>
                  <a:buFontTx/>
                  <a:buNone/>
                </a:pPr>
                <a:r>
                  <a:rPr lang="en-US" altLang="it-IT" sz="1400" b="1">
                    <a:solidFill>
                      <a:srgbClr val="C00000"/>
                    </a:solidFill>
                    <a:latin typeface="Verdana Bold"/>
                    <a:ea typeface="Verdana Bold"/>
                    <a:cs typeface="Verdana Bold"/>
                    <a:sym typeface="Verdana Bold"/>
                  </a:rPr>
                  <a:t>DOCUMENTO</a:t>
                </a:r>
                <a:br>
                  <a:rPr lang="en-US" altLang="it-IT" sz="1400" b="1">
                    <a:solidFill>
                      <a:srgbClr val="C00000"/>
                    </a:solidFill>
                    <a:latin typeface="Verdana Bold"/>
                    <a:ea typeface="Verdana Bold"/>
                    <a:cs typeface="Verdana Bold"/>
                    <a:sym typeface="Verdana Bold"/>
                  </a:rPr>
                </a:br>
                <a:r>
                  <a:rPr lang="en-US" altLang="it-IT" sz="1400" b="1">
                    <a:solidFill>
                      <a:srgbClr val="C00000"/>
                    </a:solidFill>
                    <a:latin typeface="Verdana Bold"/>
                    <a:ea typeface="Verdana Bold"/>
                    <a:cs typeface="Verdana Bold"/>
                    <a:sym typeface="Verdana Bold"/>
                  </a:rPr>
                  <a:t>[Allegato]</a:t>
                </a:r>
              </a:p>
            </p:txBody>
          </p:sp>
        </p:grpSp>
        <p:grpSp>
          <p:nvGrpSpPr>
            <p:cNvPr id="30731" name="Group 18">
              <a:extLst>
                <a:ext uri="{FF2B5EF4-FFF2-40B4-BE49-F238E27FC236}">
                  <a16:creationId xmlns:a16="http://schemas.microsoft.com/office/drawing/2014/main" id="{5CB3E940-7A33-48E5-895F-A18243FE4568}"/>
                </a:ext>
              </a:extLst>
            </p:cNvPr>
            <p:cNvGrpSpPr>
              <a:grpSpLocks/>
            </p:cNvGrpSpPr>
            <p:nvPr/>
          </p:nvGrpSpPr>
          <p:grpSpPr bwMode="auto">
            <a:xfrm>
              <a:off x="2613" y="1472"/>
              <a:ext cx="1105" cy="517"/>
              <a:chOff x="0" y="0"/>
              <a:chExt cx="1104" cy="517"/>
            </a:xfrm>
          </p:grpSpPr>
          <p:sp>
            <p:nvSpPr>
              <p:cNvPr id="30790" name="AutoShape 16">
                <a:extLst>
                  <a:ext uri="{FF2B5EF4-FFF2-40B4-BE49-F238E27FC236}">
                    <a16:creationId xmlns:a16="http://schemas.microsoft.com/office/drawing/2014/main" id="{7CA11FFA-F69C-48FA-B620-9F4AEF6E1304}"/>
                  </a:ext>
                </a:extLst>
              </p:cNvPr>
              <p:cNvSpPr>
                <a:spLocks/>
              </p:cNvSpPr>
              <p:nvPr/>
            </p:nvSpPr>
            <p:spPr bwMode="auto">
              <a:xfrm>
                <a:off x="0" y="0"/>
                <a:ext cx="1104" cy="517"/>
              </a:xfrm>
              <a:prstGeom prst="roundRect">
                <a:avLst>
                  <a:gd name="adj" fmla="val 11491"/>
                </a:avLst>
              </a:prstGeom>
              <a:solidFill>
                <a:srgbClr val="7F7F7F">
                  <a:alpha val="64705"/>
                </a:srgbClr>
              </a:solidFill>
              <a:ln>
                <a:noFill/>
              </a:ln>
              <a:extLst>
                <a:ext uri="{91240B29-F687-4F45-9708-019B960494DF}">
                  <a14:hiddenLine xmlns:a14="http://schemas.microsoft.com/office/drawing/2010/main" w="9525">
                    <a:solidFill>
                      <a:schemeClr val="tx1"/>
                    </a:solidFill>
                    <a:round/>
                    <a:headEnd/>
                    <a:tailEnd/>
                  </a14:hiddenLine>
                </a:ext>
              </a:extLst>
            </p:spPr>
            <p:txBody>
              <a:bodyPr lIns="0" tIns="0" rIns="0" bIns="0"/>
              <a:lstStyle>
                <a:lvl1pPr>
                  <a:spcBef>
                    <a:spcPts val="800"/>
                  </a:spcBef>
                  <a:buClr>
                    <a:srgbClr val="000000"/>
                  </a:buClr>
                  <a:buSzPct val="100000"/>
                  <a:buFont typeface="Times New Roman" panose="02020603050405020304" pitchFamily="18" charset="0"/>
                  <a:defRPr sz="3200">
                    <a:solidFill>
                      <a:srgbClr val="000000"/>
                    </a:solidFill>
                    <a:latin typeface="Calibri" panose="020F0502020204030204" pitchFamily="34" charset="0"/>
                  </a:defRPr>
                </a:lvl1pPr>
                <a:lvl2pPr marL="742950" indent="-285750">
                  <a:spcBef>
                    <a:spcPts val="700"/>
                  </a:spcBef>
                  <a:buClr>
                    <a:srgbClr val="000000"/>
                  </a:buClr>
                  <a:buSzPct val="100000"/>
                  <a:buFont typeface="Times New Roman" panose="02020603050405020304" pitchFamily="18" charset="0"/>
                  <a:defRPr sz="2800">
                    <a:solidFill>
                      <a:srgbClr val="000000"/>
                    </a:solidFill>
                    <a:latin typeface="Calibri" panose="020F0502020204030204" pitchFamily="34" charset="0"/>
                  </a:defRPr>
                </a:lvl2pPr>
                <a:lvl3pPr marL="1143000" indent="-228600">
                  <a:spcBef>
                    <a:spcPts val="600"/>
                  </a:spcBef>
                  <a:buClr>
                    <a:srgbClr val="000000"/>
                  </a:buClr>
                  <a:buSzPct val="100000"/>
                  <a:buFont typeface="Times New Roman" panose="02020603050405020304" pitchFamily="18" charset="0"/>
                  <a:defRPr sz="2400">
                    <a:solidFill>
                      <a:srgbClr val="000000"/>
                    </a:solidFill>
                    <a:latin typeface="Calibri" panose="020F0502020204030204" pitchFamily="34" charset="0"/>
                  </a:defRPr>
                </a:lvl3pPr>
                <a:lvl4pPr marL="16002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4pPr>
                <a:lvl5pPr marL="20574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5pPr>
                <a:lvl6pPr marL="25146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6pPr>
                <a:lvl7pPr marL="29718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7pPr>
                <a:lvl8pPr marL="34290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8pPr>
                <a:lvl9pPr marL="38862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9pPr>
              </a:lstStyle>
              <a:p>
                <a:pPr eaLnBrk="1" hangingPunct="1">
                  <a:lnSpc>
                    <a:spcPct val="80000"/>
                  </a:lnSpc>
                  <a:spcBef>
                    <a:spcPct val="0"/>
                  </a:spcBef>
                  <a:buClrTx/>
                  <a:buSzTx/>
                  <a:buFontTx/>
                  <a:buNone/>
                </a:pPr>
                <a:endParaRPr lang="it-IT" altLang="it-IT" sz="1200">
                  <a:latin typeface="Gill Sans"/>
                  <a:ea typeface="ヒラギノ角ゴ ProN W3"/>
                  <a:cs typeface="ヒラギノ角ゴ ProN W3"/>
                  <a:sym typeface="Gill Sans"/>
                </a:endParaRPr>
              </a:p>
            </p:txBody>
          </p:sp>
          <p:sp>
            <p:nvSpPr>
              <p:cNvPr id="30791" name="Rectangle 17">
                <a:extLst>
                  <a:ext uri="{FF2B5EF4-FFF2-40B4-BE49-F238E27FC236}">
                    <a16:creationId xmlns:a16="http://schemas.microsoft.com/office/drawing/2014/main" id="{1AD09B07-460C-475C-B296-438A131C8B57}"/>
                  </a:ext>
                </a:extLst>
              </p:cNvPr>
              <p:cNvSpPr>
                <a:spLocks/>
              </p:cNvSpPr>
              <p:nvPr/>
            </p:nvSpPr>
            <p:spPr bwMode="auto">
              <a:xfrm>
                <a:off x="25" y="22"/>
                <a:ext cx="1054" cy="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marL="25400">
                  <a:spcBef>
                    <a:spcPts val="800"/>
                  </a:spcBef>
                  <a:buClr>
                    <a:srgbClr val="000000"/>
                  </a:buClr>
                  <a:buSzPct val="100000"/>
                  <a:buFont typeface="Times New Roman" panose="02020603050405020304" pitchFamily="18" charset="0"/>
                  <a:defRPr sz="3200">
                    <a:solidFill>
                      <a:srgbClr val="000000"/>
                    </a:solidFill>
                    <a:latin typeface="Calibri" panose="020F0502020204030204" pitchFamily="34" charset="0"/>
                  </a:defRPr>
                </a:lvl1pPr>
                <a:lvl2pPr marL="742950" indent="-285750">
                  <a:spcBef>
                    <a:spcPts val="700"/>
                  </a:spcBef>
                  <a:buClr>
                    <a:srgbClr val="000000"/>
                  </a:buClr>
                  <a:buSzPct val="100000"/>
                  <a:buFont typeface="Times New Roman" panose="02020603050405020304" pitchFamily="18" charset="0"/>
                  <a:defRPr sz="2800">
                    <a:solidFill>
                      <a:srgbClr val="000000"/>
                    </a:solidFill>
                    <a:latin typeface="Calibri" panose="020F0502020204030204" pitchFamily="34" charset="0"/>
                  </a:defRPr>
                </a:lvl2pPr>
                <a:lvl3pPr marL="1143000" indent="-228600">
                  <a:spcBef>
                    <a:spcPts val="600"/>
                  </a:spcBef>
                  <a:buClr>
                    <a:srgbClr val="000000"/>
                  </a:buClr>
                  <a:buSzPct val="100000"/>
                  <a:buFont typeface="Times New Roman" panose="02020603050405020304" pitchFamily="18" charset="0"/>
                  <a:defRPr sz="2400">
                    <a:solidFill>
                      <a:srgbClr val="000000"/>
                    </a:solidFill>
                    <a:latin typeface="Calibri" panose="020F0502020204030204" pitchFamily="34" charset="0"/>
                  </a:defRPr>
                </a:lvl3pPr>
                <a:lvl4pPr marL="16002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4pPr>
                <a:lvl5pPr marL="20574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5pPr>
                <a:lvl6pPr marL="25146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6pPr>
                <a:lvl7pPr marL="29718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7pPr>
                <a:lvl8pPr marL="34290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8pPr>
                <a:lvl9pPr marL="38862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9pPr>
              </a:lstStyle>
              <a:p>
                <a:pPr algn="ctr" eaLnBrk="1" hangingPunct="1">
                  <a:lnSpc>
                    <a:spcPct val="80000"/>
                  </a:lnSpc>
                  <a:spcBef>
                    <a:spcPts val="1200"/>
                  </a:spcBef>
                  <a:buClrTx/>
                  <a:buSzTx/>
                  <a:buFontTx/>
                  <a:buNone/>
                </a:pPr>
                <a:r>
                  <a:rPr lang="en-US" altLang="it-IT" sz="1400" b="1">
                    <a:solidFill>
                      <a:srgbClr val="C00000"/>
                    </a:solidFill>
                    <a:latin typeface="Verdana Bold"/>
                    <a:ea typeface="Verdana Bold"/>
                    <a:cs typeface="Verdana Bold"/>
                    <a:sym typeface="Verdana Bold"/>
                  </a:rPr>
                  <a:t>DOCUMENTO</a:t>
                </a:r>
                <a:br>
                  <a:rPr lang="en-US" altLang="it-IT" sz="1400" b="1">
                    <a:solidFill>
                      <a:srgbClr val="C00000"/>
                    </a:solidFill>
                    <a:latin typeface="Verdana Bold"/>
                    <a:ea typeface="Verdana Bold"/>
                    <a:cs typeface="Verdana Bold"/>
                    <a:sym typeface="Verdana Bold"/>
                  </a:rPr>
                </a:br>
                <a:r>
                  <a:rPr lang="en-US" altLang="it-IT" sz="1400" b="1">
                    <a:solidFill>
                      <a:srgbClr val="C00000"/>
                    </a:solidFill>
                    <a:latin typeface="Verdana Bold"/>
                    <a:ea typeface="Verdana Bold"/>
                    <a:cs typeface="Verdana Bold"/>
                    <a:sym typeface="Verdana Bold"/>
                  </a:rPr>
                  <a:t>[Annesso]</a:t>
                </a:r>
              </a:p>
            </p:txBody>
          </p:sp>
        </p:grpSp>
        <p:grpSp>
          <p:nvGrpSpPr>
            <p:cNvPr id="30732" name="Group 21">
              <a:extLst>
                <a:ext uri="{FF2B5EF4-FFF2-40B4-BE49-F238E27FC236}">
                  <a16:creationId xmlns:a16="http://schemas.microsoft.com/office/drawing/2014/main" id="{E0CDA6CA-0A5D-4C99-A683-69E1730E0410}"/>
                </a:ext>
              </a:extLst>
            </p:cNvPr>
            <p:cNvGrpSpPr>
              <a:grpSpLocks/>
            </p:cNvGrpSpPr>
            <p:nvPr/>
          </p:nvGrpSpPr>
          <p:grpSpPr bwMode="auto">
            <a:xfrm>
              <a:off x="3897" y="1477"/>
              <a:ext cx="1105" cy="517"/>
              <a:chOff x="0" y="0"/>
              <a:chExt cx="1104" cy="517"/>
            </a:xfrm>
          </p:grpSpPr>
          <p:sp>
            <p:nvSpPr>
              <p:cNvPr id="30788" name="AutoShape 19">
                <a:extLst>
                  <a:ext uri="{FF2B5EF4-FFF2-40B4-BE49-F238E27FC236}">
                    <a16:creationId xmlns:a16="http://schemas.microsoft.com/office/drawing/2014/main" id="{117D587D-329B-456B-A1A7-183FAF142A34}"/>
                  </a:ext>
                </a:extLst>
              </p:cNvPr>
              <p:cNvSpPr>
                <a:spLocks/>
              </p:cNvSpPr>
              <p:nvPr/>
            </p:nvSpPr>
            <p:spPr bwMode="auto">
              <a:xfrm>
                <a:off x="0" y="0"/>
                <a:ext cx="1104" cy="517"/>
              </a:xfrm>
              <a:prstGeom prst="roundRect">
                <a:avLst>
                  <a:gd name="adj" fmla="val 11491"/>
                </a:avLst>
              </a:prstGeom>
              <a:solidFill>
                <a:srgbClr val="7F7F7F">
                  <a:alpha val="64705"/>
                </a:srgbClr>
              </a:solidFill>
              <a:ln>
                <a:noFill/>
              </a:ln>
              <a:extLst>
                <a:ext uri="{91240B29-F687-4F45-9708-019B960494DF}">
                  <a14:hiddenLine xmlns:a14="http://schemas.microsoft.com/office/drawing/2010/main" w="9525">
                    <a:solidFill>
                      <a:schemeClr val="tx1"/>
                    </a:solidFill>
                    <a:round/>
                    <a:headEnd/>
                    <a:tailEnd/>
                  </a14:hiddenLine>
                </a:ext>
              </a:extLst>
            </p:spPr>
            <p:txBody>
              <a:bodyPr lIns="0" tIns="0" rIns="0" bIns="0"/>
              <a:lstStyle>
                <a:lvl1pPr>
                  <a:spcBef>
                    <a:spcPts val="800"/>
                  </a:spcBef>
                  <a:buClr>
                    <a:srgbClr val="000000"/>
                  </a:buClr>
                  <a:buSzPct val="100000"/>
                  <a:buFont typeface="Times New Roman" panose="02020603050405020304" pitchFamily="18" charset="0"/>
                  <a:defRPr sz="3200">
                    <a:solidFill>
                      <a:srgbClr val="000000"/>
                    </a:solidFill>
                    <a:latin typeface="Calibri" panose="020F0502020204030204" pitchFamily="34" charset="0"/>
                  </a:defRPr>
                </a:lvl1pPr>
                <a:lvl2pPr marL="742950" indent="-285750">
                  <a:spcBef>
                    <a:spcPts val="700"/>
                  </a:spcBef>
                  <a:buClr>
                    <a:srgbClr val="000000"/>
                  </a:buClr>
                  <a:buSzPct val="100000"/>
                  <a:buFont typeface="Times New Roman" panose="02020603050405020304" pitchFamily="18" charset="0"/>
                  <a:defRPr sz="2800">
                    <a:solidFill>
                      <a:srgbClr val="000000"/>
                    </a:solidFill>
                    <a:latin typeface="Calibri" panose="020F0502020204030204" pitchFamily="34" charset="0"/>
                  </a:defRPr>
                </a:lvl2pPr>
                <a:lvl3pPr marL="1143000" indent="-228600">
                  <a:spcBef>
                    <a:spcPts val="600"/>
                  </a:spcBef>
                  <a:buClr>
                    <a:srgbClr val="000000"/>
                  </a:buClr>
                  <a:buSzPct val="100000"/>
                  <a:buFont typeface="Times New Roman" panose="02020603050405020304" pitchFamily="18" charset="0"/>
                  <a:defRPr sz="2400">
                    <a:solidFill>
                      <a:srgbClr val="000000"/>
                    </a:solidFill>
                    <a:latin typeface="Calibri" panose="020F0502020204030204" pitchFamily="34" charset="0"/>
                  </a:defRPr>
                </a:lvl3pPr>
                <a:lvl4pPr marL="16002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4pPr>
                <a:lvl5pPr marL="20574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5pPr>
                <a:lvl6pPr marL="25146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6pPr>
                <a:lvl7pPr marL="29718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7pPr>
                <a:lvl8pPr marL="34290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8pPr>
                <a:lvl9pPr marL="38862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9pPr>
              </a:lstStyle>
              <a:p>
                <a:pPr eaLnBrk="1" hangingPunct="1">
                  <a:lnSpc>
                    <a:spcPct val="80000"/>
                  </a:lnSpc>
                  <a:spcBef>
                    <a:spcPct val="0"/>
                  </a:spcBef>
                  <a:buClrTx/>
                  <a:buSzTx/>
                  <a:buFontTx/>
                  <a:buNone/>
                </a:pPr>
                <a:endParaRPr lang="it-IT" altLang="it-IT" sz="1200">
                  <a:latin typeface="Gill Sans"/>
                  <a:ea typeface="ヒラギノ角ゴ ProN W3"/>
                  <a:cs typeface="ヒラギノ角ゴ ProN W3"/>
                  <a:sym typeface="Gill Sans"/>
                </a:endParaRPr>
              </a:p>
            </p:txBody>
          </p:sp>
          <p:sp>
            <p:nvSpPr>
              <p:cNvPr id="30789" name="Rectangle 20">
                <a:extLst>
                  <a:ext uri="{FF2B5EF4-FFF2-40B4-BE49-F238E27FC236}">
                    <a16:creationId xmlns:a16="http://schemas.microsoft.com/office/drawing/2014/main" id="{3171C104-22C4-4AA9-B058-17EE21FF26C0}"/>
                  </a:ext>
                </a:extLst>
              </p:cNvPr>
              <p:cNvSpPr>
                <a:spLocks/>
              </p:cNvSpPr>
              <p:nvPr/>
            </p:nvSpPr>
            <p:spPr bwMode="auto">
              <a:xfrm>
                <a:off x="25" y="22"/>
                <a:ext cx="1054" cy="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marL="25400">
                  <a:spcBef>
                    <a:spcPts val="800"/>
                  </a:spcBef>
                  <a:buClr>
                    <a:srgbClr val="000000"/>
                  </a:buClr>
                  <a:buSzPct val="100000"/>
                  <a:buFont typeface="Times New Roman" panose="02020603050405020304" pitchFamily="18" charset="0"/>
                  <a:defRPr sz="3200">
                    <a:solidFill>
                      <a:srgbClr val="000000"/>
                    </a:solidFill>
                    <a:latin typeface="Calibri" panose="020F0502020204030204" pitchFamily="34" charset="0"/>
                  </a:defRPr>
                </a:lvl1pPr>
                <a:lvl2pPr marL="742950" indent="-285750">
                  <a:spcBef>
                    <a:spcPts val="700"/>
                  </a:spcBef>
                  <a:buClr>
                    <a:srgbClr val="000000"/>
                  </a:buClr>
                  <a:buSzPct val="100000"/>
                  <a:buFont typeface="Times New Roman" panose="02020603050405020304" pitchFamily="18" charset="0"/>
                  <a:defRPr sz="2800">
                    <a:solidFill>
                      <a:srgbClr val="000000"/>
                    </a:solidFill>
                    <a:latin typeface="Calibri" panose="020F0502020204030204" pitchFamily="34" charset="0"/>
                  </a:defRPr>
                </a:lvl2pPr>
                <a:lvl3pPr marL="1143000" indent="-228600">
                  <a:spcBef>
                    <a:spcPts val="600"/>
                  </a:spcBef>
                  <a:buClr>
                    <a:srgbClr val="000000"/>
                  </a:buClr>
                  <a:buSzPct val="100000"/>
                  <a:buFont typeface="Times New Roman" panose="02020603050405020304" pitchFamily="18" charset="0"/>
                  <a:defRPr sz="2400">
                    <a:solidFill>
                      <a:srgbClr val="000000"/>
                    </a:solidFill>
                    <a:latin typeface="Calibri" panose="020F0502020204030204" pitchFamily="34" charset="0"/>
                  </a:defRPr>
                </a:lvl3pPr>
                <a:lvl4pPr marL="16002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4pPr>
                <a:lvl5pPr marL="20574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5pPr>
                <a:lvl6pPr marL="25146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6pPr>
                <a:lvl7pPr marL="29718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7pPr>
                <a:lvl8pPr marL="34290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8pPr>
                <a:lvl9pPr marL="38862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9pPr>
              </a:lstStyle>
              <a:p>
                <a:pPr algn="ctr" eaLnBrk="1" hangingPunct="1">
                  <a:lnSpc>
                    <a:spcPct val="80000"/>
                  </a:lnSpc>
                  <a:spcBef>
                    <a:spcPts val="1200"/>
                  </a:spcBef>
                  <a:buClrTx/>
                  <a:buSzTx/>
                  <a:buFontTx/>
                  <a:buNone/>
                </a:pPr>
                <a:r>
                  <a:rPr lang="en-US" altLang="it-IT" sz="1400" b="1">
                    <a:solidFill>
                      <a:srgbClr val="C00000"/>
                    </a:solidFill>
                    <a:latin typeface="Verdana Bold"/>
                    <a:ea typeface="Verdana Bold"/>
                    <a:cs typeface="Verdana Bold"/>
                    <a:sym typeface="Verdana Bold"/>
                  </a:rPr>
                  <a:t>DOCUMENTO</a:t>
                </a:r>
                <a:br>
                  <a:rPr lang="en-US" altLang="it-IT" sz="1400" b="1">
                    <a:solidFill>
                      <a:srgbClr val="C00000"/>
                    </a:solidFill>
                    <a:latin typeface="Verdana Bold"/>
                    <a:ea typeface="Verdana Bold"/>
                    <a:cs typeface="Verdana Bold"/>
                    <a:sym typeface="Verdana Bold"/>
                  </a:rPr>
                </a:br>
                <a:r>
                  <a:rPr lang="en-US" altLang="it-IT" sz="1400" b="1">
                    <a:solidFill>
                      <a:srgbClr val="C00000"/>
                    </a:solidFill>
                    <a:latin typeface="Verdana Bold"/>
                    <a:ea typeface="Verdana Bold"/>
                    <a:cs typeface="Verdana Bold"/>
                    <a:sym typeface="Verdana Bold"/>
                  </a:rPr>
                  <a:t>[Annotazione]</a:t>
                </a:r>
              </a:p>
            </p:txBody>
          </p:sp>
        </p:grpSp>
        <p:grpSp>
          <p:nvGrpSpPr>
            <p:cNvPr id="30733" name="Group 24">
              <a:extLst>
                <a:ext uri="{FF2B5EF4-FFF2-40B4-BE49-F238E27FC236}">
                  <a16:creationId xmlns:a16="http://schemas.microsoft.com/office/drawing/2014/main" id="{D77F2EAB-B13D-44B5-B3E9-7BA7C828D555}"/>
                </a:ext>
              </a:extLst>
            </p:cNvPr>
            <p:cNvGrpSpPr>
              <a:grpSpLocks/>
            </p:cNvGrpSpPr>
            <p:nvPr/>
          </p:nvGrpSpPr>
          <p:grpSpPr bwMode="auto">
            <a:xfrm>
              <a:off x="45" y="2236"/>
              <a:ext cx="476" cy="518"/>
              <a:chOff x="0" y="0"/>
              <a:chExt cx="475" cy="517"/>
            </a:xfrm>
          </p:grpSpPr>
          <p:sp>
            <p:nvSpPr>
              <p:cNvPr id="30786" name="AutoShape 22">
                <a:extLst>
                  <a:ext uri="{FF2B5EF4-FFF2-40B4-BE49-F238E27FC236}">
                    <a16:creationId xmlns:a16="http://schemas.microsoft.com/office/drawing/2014/main" id="{2AC74CAF-CABF-49F6-A722-9BD61F92A66B}"/>
                  </a:ext>
                </a:extLst>
              </p:cNvPr>
              <p:cNvSpPr>
                <a:spLocks/>
              </p:cNvSpPr>
              <p:nvPr/>
            </p:nvSpPr>
            <p:spPr bwMode="auto">
              <a:xfrm>
                <a:off x="0" y="0"/>
                <a:ext cx="475" cy="517"/>
              </a:xfrm>
              <a:prstGeom prst="roundRect">
                <a:avLst>
                  <a:gd name="adj" fmla="val 12491"/>
                </a:avLst>
              </a:prstGeom>
              <a:solidFill>
                <a:srgbClr val="7F7F7F">
                  <a:alpha val="64705"/>
                </a:srgbClr>
              </a:solidFill>
              <a:ln>
                <a:noFill/>
              </a:ln>
              <a:extLst>
                <a:ext uri="{91240B29-F687-4F45-9708-019B960494DF}">
                  <a14:hiddenLine xmlns:a14="http://schemas.microsoft.com/office/drawing/2010/main" w="9525">
                    <a:solidFill>
                      <a:schemeClr val="tx1"/>
                    </a:solidFill>
                    <a:round/>
                    <a:headEnd/>
                    <a:tailEnd/>
                  </a14:hiddenLine>
                </a:ext>
              </a:extLst>
            </p:spPr>
            <p:txBody>
              <a:bodyPr lIns="0" tIns="0" rIns="0" bIns="0"/>
              <a:lstStyle>
                <a:lvl1pPr>
                  <a:spcBef>
                    <a:spcPts val="800"/>
                  </a:spcBef>
                  <a:buClr>
                    <a:srgbClr val="000000"/>
                  </a:buClr>
                  <a:buSzPct val="100000"/>
                  <a:buFont typeface="Times New Roman" panose="02020603050405020304" pitchFamily="18" charset="0"/>
                  <a:defRPr sz="3200">
                    <a:solidFill>
                      <a:srgbClr val="000000"/>
                    </a:solidFill>
                    <a:latin typeface="Calibri" panose="020F0502020204030204" pitchFamily="34" charset="0"/>
                  </a:defRPr>
                </a:lvl1pPr>
                <a:lvl2pPr marL="742950" indent="-285750">
                  <a:spcBef>
                    <a:spcPts val="700"/>
                  </a:spcBef>
                  <a:buClr>
                    <a:srgbClr val="000000"/>
                  </a:buClr>
                  <a:buSzPct val="100000"/>
                  <a:buFont typeface="Times New Roman" panose="02020603050405020304" pitchFamily="18" charset="0"/>
                  <a:defRPr sz="2800">
                    <a:solidFill>
                      <a:srgbClr val="000000"/>
                    </a:solidFill>
                    <a:latin typeface="Calibri" panose="020F0502020204030204" pitchFamily="34" charset="0"/>
                  </a:defRPr>
                </a:lvl2pPr>
                <a:lvl3pPr marL="1143000" indent="-228600">
                  <a:spcBef>
                    <a:spcPts val="600"/>
                  </a:spcBef>
                  <a:buClr>
                    <a:srgbClr val="000000"/>
                  </a:buClr>
                  <a:buSzPct val="100000"/>
                  <a:buFont typeface="Times New Roman" panose="02020603050405020304" pitchFamily="18" charset="0"/>
                  <a:defRPr sz="2400">
                    <a:solidFill>
                      <a:srgbClr val="000000"/>
                    </a:solidFill>
                    <a:latin typeface="Calibri" panose="020F0502020204030204" pitchFamily="34" charset="0"/>
                  </a:defRPr>
                </a:lvl3pPr>
                <a:lvl4pPr marL="16002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4pPr>
                <a:lvl5pPr marL="20574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5pPr>
                <a:lvl6pPr marL="25146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6pPr>
                <a:lvl7pPr marL="29718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7pPr>
                <a:lvl8pPr marL="34290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8pPr>
                <a:lvl9pPr marL="38862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9pPr>
              </a:lstStyle>
              <a:p>
                <a:pPr eaLnBrk="1" hangingPunct="1">
                  <a:lnSpc>
                    <a:spcPct val="80000"/>
                  </a:lnSpc>
                  <a:spcBef>
                    <a:spcPct val="0"/>
                  </a:spcBef>
                  <a:buClrTx/>
                  <a:buSzTx/>
                  <a:buFontTx/>
                  <a:buNone/>
                </a:pPr>
                <a:endParaRPr lang="it-IT" altLang="it-IT" sz="1200" b="1">
                  <a:latin typeface="Verdana" panose="020B0604030504040204" pitchFamily="34" charset="0"/>
                  <a:ea typeface="Verdana" panose="020B0604030504040204" pitchFamily="34" charset="0"/>
                  <a:cs typeface="Verdana" panose="020B0604030504040204" pitchFamily="34" charset="0"/>
                  <a:sym typeface="Gill Sans"/>
                </a:endParaRPr>
              </a:p>
            </p:txBody>
          </p:sp>
          <p:sp>
            <p:nvSpPr>
              <p:cNvPr id="30787" name="Rectangle 23">
                <a:extLst>
                  <a:ext uri="{FF2B5EF4-FFF2-40B4-BE49-F238E27FC236}">
                    <a16:creationId xmlns:a16="http://schemas.microsoft.com/office/drawing/2014/main" id="{279C8500-D45F-46B0-A0B6-85695D1E1821}"/>
                  </a:ext>
                </a:extLst>
              </p:cNvPr>
              <p:cNvSpPr>
                <a:spLocks/>
              </p:cNvSpPr>
              <p:nvPr/>
            </p:nvSpPr>
            <p:spPr bwMode="auto">
              <a:xfrm>
                <a:off x="23" y="22"/>
                <a:ext cx="452" cy="4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marL="25400">
                  <a:spcBef>
                    <a:spcPts val="800"/>
                  </a:spcBef>
                  <a:buClr>
                    <a:srgbClr val="000000"/>
                  </a:buClr>
                  <a:buSzPct val="100000"/>
                  <a:buFont typeface="Times New Roman" panose="02020603050405020304" pitchFamily="18" charset="0"/>
                  <a:defRPr sz="3200">
                    <a:solidFill>
                      <a:srgbClr val="000000"/>
                    </a:solidFill>
                    <a:latin typeface="Calibri" panose="020F0502020204030204" pitchFamily="34" charset="0"/>
                  </a:defRPr>
                </a:lvl1pPr>
                <a:lvl2pPr marL="742950" indent="-285750">
                  <a:spcBef>
                    <a:spcPts val="700"/>
                  </a:spcBef>
                  <a:buClr>
                    <a:srgbClr val="000000"/>
                  </a:buClr>
                  <a:buSzPct val="100000"/>
                  <a:buFont typeface="Times New Roman" panose="02020603050405020304" pitchFamily="18" charset="0"/>
                  <a:defRPr sz="2800">
                    <a:solidFill>
                      <a:srgbClr val="000000"/>
                    </a:solidFill>
                    <a:latin typeface="Calibri" panose="020F0502020204030204" pitchFamily="34" charset="0"/>
                  </a:defRPr>
                </a:lvl2pPr>
                <a:lvl3pPr marL="1143000" indent="-228600">
                  <a:spcBef>
                    <a:spcPts val="600"/>
                  </a:spcBef>
                  <a:buClr>
                    <a:srgbClr val="000000"/>
                  </a:buClr>
                  <a:buSzPct val="100000"/>
                  <a:buFont typeface="Times New Roman" panose="02020603050405020304" pitchFamily="18" charset="0"/>
                  <a:defRPr sz="2400">
                    <a:solidFill>
                      <a:srgbClr val="000000"/>
                    </a:solidFill>
                    <a:latin typeface="Calibri" panose="020F0502020204030204" pitchFamily="34" charset="0"/>
                  </a:defRPr>
                </a:lvl3pPr>
                <a:lvl4pPr marL="16002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4pPr>
                <a:lvl5pPr marL="20574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5pPr>
                <a:lvl6pPr marL="25146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6pPr>
                <a:lvl7pPr marL="29718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7pPr>
                <a:lvl8pPr marL="34290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8pPr>
                <a:lvl9pPr marL="38862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9pPr>
              </a:lstStyle>
              <a:p>
                <a:pPr algn="ctr" eaLnBrk="1" hangingPunct="1">
                  <a:lnSpc>
                    <a:spcPct val="80000"/>
                  </a:lnSpc>
                  <a:spcBef>
                    <a:spcPts val="1200"/>
                  </a:spcBef>
                  <a:buClrTx/>
                  <a:buSzTx/>
                  <a:buFontTx/>
                  <a:buNone/>
                </a:pPr>
                <a:r>
                  <a:rPr lang="en-US" altLang="it-IT" sz="1400" b="1">
                    <a:solidFill>
                      <a:srgbClr val="C00000"/>
                    </a:solidFill>
                    <a:latin typeface="Verdana Bold"/>
                    <a:ea typeface="Verdana Bold"/>
                    <a:cs typeface="Verdana Bold"/>
                    <a:sym typeface="Verdana Bold"/>
                  </a:rPr>
                  <a:t>Compo-nente</a:t>
                </a:r>
              </a:p>
            </p:txBody>
          </p:sp>
        </p:grpSp>
        <p:grpSp>
          <p:nvGrpSpPr>
            <p:cNvPr id="30734" name="Group 27">
              <a:extLst>
                <a:ext uri="{FF2B5EF4-FFF2-40B4-BE49-F238E27FC236}">
                  <a16:creationId xmlns:a16="http://schemas.microsoft.com/office/drawing/2014/main" id="{10A3E793-739E-48F5-9D0D-B2146385C713}"/>
                </a:ext>
              </a:extLst>
            </p:cNvPr>
            <p:cNvGrpSpPr>
              <a:grpSpLocks/>
            </p:cNvGrpSpPr>
            <p:nvPr/>
          </p:nvGrpSpPr>
          <p:grpSpPr bwMode="auto">
            <a:xfrm>
              <a:off x="674" y="2236"/>
              <a:ext cx="476" cy="518"/>
              <a:chOff x="0" y="0"/>
              <a:chExt cx="476" cy="517"/>
            </a:xfrm>
          </p:grpSpPr>
          <p:sp>
            <p:nvSpPr>
              <p:cNvPr id="30784" name="AutoShape 25">
                <a:extLst>
                  <a:ext uri="{FF2B5EF4-FFF2-40B4-BE49-F238E27FC236}">
                    <a16:creationId xmlns:a16="http://schemas.microsoft.com/office/drawing/2014/main" id="{84485736-76F3-45BF-AFC5-E7C917D74CF3}"/>
                  </a:ext>
                </a:extLst>
              </p:cNvPr>
              <p:cNvSpPr>
                <a:spLocks/>
              </p:cNvSpPr>
              <p:nvPr/>
            </p:nvSpPr>
            <p:spPr bwMode="auto">
              <a:xfrm>
                <a:off x="0" y="0"/>
                <a:ext cx="476" cy="517"/>
              </a:xfrm>
              <a:prstGeom prst="roundRect">
                <a:avLst>
                  <a:gd name="adj" fmla="val 12491"/>
                </a:avLst>
              </a:prstGeom>
              <a:solidFill>
                <a:srgbClr val="7F7F7F">
                  <a:alpha val="64705"/>
                </a:srgbClr>
              </a:solidFill>
              <a:ln>
                <a:noFill/>
              </a:ln>
              <a:extLst>
                <a:ext uri="{91240B29-F687-4F45-9708-019B960494DF}">
                  <a14:hiddenLine xmlns:a14="http://schemas.microsoft.com/office/drawing/2010/main" w="9525">
                    <a:solidFill>
                      <a:schemeClr val="tx1"/>
                    </a:solidFill>
                    <a:round/>
                    <a:headEnd/>
                    <a:tailEnd/>
                  </a14:hiddenLine>
                </a:ext>
              </a:extLst>
            </p:spPr>
            <p:txBody>
              <a:bodyPr lIns="0" tIns="0" rIns="0" bIns="0"/>
              <a:lstStyle>
                <a:lvl1pPr>
                  <a:spcBef>
                    <a:spcPts val="800"/>
                  </a:spcBef>
                  <a:buClr>
                    <a:srgbClr val="000000"/>
                  </a:buClr>
                  <a:buSzPct val="100000"/>
                  <a:buFont typeface="Times New Roman" panose="02020603050405020304" pitchFamily="18" charset="0"/>
                  <a:defRPr sz="3200">
                    <a:solidFill>
                      <a:srgbClr val="000000"/>
                    </a:solidFill>
                    <a:latin typeface="Calibri" panose="020F0502020204030204" pitchFamily="34" charset="0"/>
                  </a:defRPr>
                </a:lvl1pPr>
                <a:lvl2pPr marL="742950" indent="-285750">
                  <a:spcBef>
                    <a:spcPts val="700"/>
                  </a:spcBef>
                  <a:buClr>
                    <a:srgbClr val="000000"/>
                  </a:buClr>
                  <a:buSzPct val="100000"/>
                  <a:buFont typeface="Times New Roman" panose="02020603050405020304" pitchFamily="18" charset="0"/>
                  <a:defRPr sz="2800">
                    <a:solidFill>
                      <a:srgbClr val="000000"/>
                    </a:solidFill>
                    <a:latin typeface="Calibri" panose="020F0502020204030204" pitchFamily="34" charset="0"/>
                  </a:defRPr>
                </a:lvl2pPr>
                <a:lvl3pPr marL="1143000" indent="-228600">
                  <a:spcBef>
                    <a:spcPts val="600"/>
                  </a:spcBef>
                  <a:buClr>
                    <a:srgbClr val="000000"/>
                  </a:buClr>
                  <a:buSzPct val="100000"/>
                  <a:buFont typeface="Times New Roman" panose="02020603050405020304" pitchFamily="18" charset="0"/>
                  <a:defRPr sz="2400">
                    <a:solidFill>
                      <a:srgbClr val="000000"/>
                    </a:solidFill>
                    <a:latin typeface="Calibri" panose="020F0502020204030204" pitchFamily="34" charset="0"/>
                  </a:defRPr>
                </a:lvl3pPr>
                <a:lvl4pPr marL="16002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4pPr>
                <a:lvl5pPr marL="20574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5pPr>
                <a:lvl6pPr marL="25146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6pPr>
                <a:lvl7pPr marL="29718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7pPr>
                <a:lvl8pPr marL="34290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8pPr>
                <a:lvl9pPr marL="38862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9pPr>
              </a:lstStyle>
              <a:p>
                <a:pPr eaLnBrk="1" hangingPunct="1">
                  <a:lnSpc>
                    <a:spcPct val="80000"/>
                  </a:lnSpc>
                  <a:spcBef>
                    <a:spcPct val="0"/>
                  </a:spcBef>
                  <a:buClrTx/>
                  <a:buSzTx/>
                  <a:buFontTx/>
                  <a:buNone/>
                </a:pPr>
                <a:endParaRPr lang="it-IT" altLang="it-IT" sz="1200">
                  <a:latin typeface="Gill Sans"/>
                  <a:ea typeface="ヒラギノ角ゴ ProN W3"/>
                  <a:cs typeface="ヒラギノ角ゴ ProN W3"/>
                  <a:sym typeface="Gill Sans"/>
                </a:endParaRPr>
              </a:p>
            </p:txBody>
          </p:sp>
          <p:sp>
            <p:nvSpPr>
              <p:cNvPr id="30785" name="Rectangle 26">
                <a:extLst>
                  <a:ext uri="{FF2B5EF4-FFF2-40B4-BE49-F238E27FC236}">
                    <a16:creationId xmlns:a16="http://schemas.microsoft.com/office/drawing/2014/main" id="{38E51CB3-B644-479E-B925-EEF9332FAD1D}"/>
                  </a:ext>
                </a:extLst>
              </p:cNvPr>
              <p:cNvSpPr>
                <a:spLocks/>
              </p:cNvSpPr>
              <p:nvPr/>
            </p:nvSpPr>
            <p:spPr bwMode="auto">
              <a:xfrm>
                <a:off x="24" y="22"/>
                <a:ext cx="428" cy="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marL="25400">
                  <a:spcBef>
                    <a:spcPts val="800"/>
                  </a:spcBef>
                  <a:buClr>
                    <a:srgbClr val="000000"/>
                  </a:buClr>
                  <a:buSzPct val="100000"/>
                  <a:buFont typeface="Times New Roman" panose="02020603050405020304" pitchFamily="18" charset="0"/>
                  <a:defRPr sz="3200">
                    <a:solidFill>
                      <a:srgbClr val="000000"/>
                    </a:solidFill>
                    <a:latin typeface="Calibri" panose="020F0502020204030204" pitchFamily="34" charset="0"/>
                  </a:defRPr>
                </a:lvl1pPr>
                <a:lvl2pPr marL="742950" indent="-285750">
                  <a:spcBef>
                    <a:spcPts val="700"/>
                  </a:spcBef>
                  <a:buClr>
                    <a:srgbClr val="000000"/>
                  </a:buClr>
                  <a:buSzPct val="100000"/>
                  <a:buFont typeface="Times New Roman" panose="02020603050405020304" pitchFamily="18" charset="0"/>
                  <a:defRPr sz="2800">
                    <a:solidFill>
                      <a:srgbClr val="000000"/>
                    </a:solidFill>
                    <a:latin typeface="Calibri" panose="020F0502020204030204" pitchFamily="34" charset="0"/>
                  </a:defRPr>
                </a:lvl2pPr>
                <a:lvl3pPr marL="1143000" indent="-228600">
                  <a:spcBef>
                    <a:spcPts val="600"/>
                  </a:spcBef>
                  <a:buClr>
                    <a:srgbClr val="000000"/>
                  </a:buClr>
                  <a:buSzPct val="100000"/>
                  <a:buFont typeface="Times New Roman" panose="02020603050405020304" pitchFamily="18" charset="0"/>
                  <a:defRPr sz="2400">
                    <a:solidFill>
                      <a:srgbClr val="000000"/>
                    </a:solidFill>
                    <a:latin typeface="Calibri" panose="020F0502020204030204" pitchFamily="34" charset="0"/>
                  </a:defRPr>
                </a:lvl3pPr>
                <a:lvl4pPr marL="16002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4pPr>
                <a:lvl5pPr marL="20574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5pPr>
                <a:lvl6pPr marL="25146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6pPr>
                <a:lvl7pPr marL="29718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7pPr>
                <a:lvl8pPr marL="34290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8pPr>
                <a:lvl9pPr marL="38862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9pPr>
              </a:lstStyle>
              <a:p>
                <a:pPr algn="ctr" eaLnBrk="1" hangingPunct="1">
                  <a:lnSpc>
                    <a:spcPct val="80000"/>
                  </a:lnSpc>
                  <a:spcBef>
                    <a:spcPts val="1200"/>
                  </a:spcBef>
                  <a:buClrTx/>
                  <a:buSzTx/>
                  <a:buFontTx/>
                  <a:buNone/>
                </a:pPr>
                <a:endParaRPr lang="en-US" altLang="it-IT" sz="1400" b="1">
                  <a:solidFill>
                    <a:srgbClr val="C00000"/>
                  </a:solidFill>
                  <a:latin typeface="Verdana Bold"/>
                  <a:ea typeface="Verdana Bold"/>
                  <a:cs typeface="Verdana Bold"/>
                  <a:sym typeface="Verdana Bold"/>
                </a:endParaRPr>
              </a:p>
              <a:p>
                <a:pPr algn="ctr" eaLnBrk="1" hangingPunct="1">
                  <a:lnSpc>
                    <a:spcPct val="80000"/>
                  </a:lnSpc>
                  <a:spcBef>
                    <a:spcPts val="1200"/>
                  </a:spcBef>
                  <a:buClrTx/>
                  <a:buSzTx/>
                  <a:buFontTx/>
                  <a:buNone/>
                </a:pPr>
                <a:r>
                  <a:rPr lang="en-US" altLang="it-IT" sz="1400" b="1">
                    <a:solidFill>
                      <a:srgbClr val="C00000"/>
                    </a:solidFill>
                    <a:latin typeface="Verdana Bold"/>
                    <a:ea typeface="Verdana Bold"/>
                    <a:cs typeface="Verdana Bold"/>
                    <a:sym typeface="Verdana Bold"/>
                  </a:rPr>
                  <a:t>Compo-nente</a:t>
                </a:r>
              </a:p>
              <a:p>
                <a:pPr algn="ctr" eaLnBrk="1" hangingPunct="1">
                  <a:lnSpc>
                    <a:spcPct val="80000"/>
                  </a:lnSpc>
                  <a:spcBef>
                    <a:spcPts val="1200"/>
                  </a:spcBef>
                  <a:buClrTx/>
                  <a:buSzTx/>
                  <a:buFontTx/>
                  <a:buNone/>
                </a:pPr>
                <a:endParaRPr lang="en-US" altLang="it-IT" sz="1400" b="1">
                  <a:solidFill>
                    <a:srgbClr val="C00000"/>
                  </a:solidFill>
                  <a:latin typeface="Verdana Bold"/>
                  <a:ea typeface="Verdana Bold"/>
                  <a:cs typeface="Verdana Bold"/>
                  <a:sym typeface="Verdana Bold"/>
                </a:endParaRPr>
              </a:p>
            </p:txBody>
          </p:sp>
        </p:grpSp>
        <p:grpSp>
          <p:nvGrpSpPr>
            <p:cNvPr id="30735" name="Group 30">
              <a:extLst>
                <a:ext uri="{FF2B5EF4-FFF2-40B4-BE49-F238E27FC236}">
                  <a16:creationId xmlns:a16="http://schemas.microsoft.com/office/drawing/2014/main" id="{401FD24D-B953-482A-BD50-695DC09E38BF}"/>
                </a:ext>
              </a:extLst>
            </p:cNvPr>
            <p:cNvGrpSpPr>
              <a:grpSpLocks/>
            </p:cNvGrpSpPr>
            <p:nvPr/>
          </p:nvGrpSpPr>
          <p:grpSpPr bwMode="auto">
            <a:xfrm>
              <a:off x="1329" y="2236"/>
              <a:ext cx="476" cy="518"/>
              <a:chOff x="0" y="0"/>
              <a:chExt cx="476" cy="517"/>
            </a:xfrm>
          </p:grpSpPr>
          <p:sp>
            <p:nvSpPr>
              <p:cNvPr id="30782" name="AutoShape 28">
                <a:extLst>
                  <a:ext uri="{FF2B5EF4-FFF2-40B4-BE49-F238E27FC236}">
                    <a16:creationId xmlns:a16="http://schemas.microsoft.com/office/drawing/2014/main" id="{806F931F-2923-4418-B044-61550CA67300}"/>
                  </a:ext>
                </a:extLst>
              </p:cNvPr>
              <p:cNvSpPr>
                <a:spLocks/>
              </p:cNvSpPr>
              <p:nvPr/>
            </p:nvSpPr>
            <p:spPr bwMode="auto">
              <a:xfrm>
                <a:off x="0" y="0"/>
                <a:ext cx="476" cy="517"/>
              </a:xfrm>
              <a:prstGeom prst="roundRect">
                <a:avLst>
                  <a:gd name="adj" fmla="val 12491"/>
                </a:avLst>
              </a:prstGeom>
              <a:solidFill>
                <a:srgbClr val="7F7F7F">
                  <a:alpha val="64705"/>
                </a:srgbClr>
              </a:solidFill>
              <a:ln>
                <a:noFill/>
              </a:ln>
              <a:extLst>
                <a:ext uri="{91240B29-F687-4F45-9708-019B960494DF}">
                  <a14:hiddenLine xmlns:a14="http://schemas.microsoft.com/office/drawing/2010/main" w="9525">
                    <a:solidFill>
                      <a:schemeClr val="tx1"/>
                    </a:solidFill>
                    <a:round/>
                    <a:headEnd/>
                    <a:tailEnd/>
                  </a14:hiddenLine>
                </a:ext>
              </a:extLst>
            </p:spPr>
            <p:txBody>
              <a:bodyPr lIns="0" tIns="0" rIns="0" bIns="0"/>
              <a:lstStyle>
                <a:lvl1pPr>
                  <a:spcBef>
                    <a:spcPts val="800"/>
                  </a:spcBef>
                  <a:buClr>
                    <a:srgbClr val="000000"/>
                  </a:buClr>
                  <a:buSzPct val="100000"/>
                  <a:buFont typeface="Times New Roman" panose="02020603050405020304" pitchFamily="18" charset="0"/>
                  <a:defRPr sz="3200">
                    <a:solidFill>
                      <a:srgbClr val="000000"/>
                    </a:solidFill>
                    <a:latin typeface="Calibri" panose="020F0502020204030204" pitchFamily="34" charset="0"/>
                  </a:defRPr>
                </a:lvl1pPr>
                <a:lvl2pPr marL="742950" indent="-285750">
                  <a:spcBef>
                    <a:spcPts val="700"/>
                  </a:spcBef>
                  <a:buClr>
                    <a:srgbClr val="000000"/>
                  </a:buClr>
                  <a:buSzPct val="100000"/>
                  <a:buFont typeface="Times New Roman" panose="02020603050405020304" pitchFamily="18" charset="0"/>
                  <a:defRPr sz="2800">
                    <a:solidFill>
                      <a:srgbClr val="000000"/>
                    </a:solidFill>
                    <a:latin typeface="Calibri" panose="020F0502020204030204" pitchFamily="34" charset="0"/>
                  </a:defRPr>
                </a:lvl2pPr>
                <a:lvl3pPr marL="1143000" indent="-228600">
                  <a:spcBef>
                    <a:spcPts val="600"/>
                  </a:spcBef>
                  <a:buClr>
                    <a:srgbClr val="000000"/>
                  </a:buClr>
                  <a:buSzPct val="100000"/>
                  <a:buFont typeface="Times New Roman" panose="02020603050405020304" pitchFamily="18" charset="0"/>
                  <a:defRPr sz="2400">
                    <a:solidFill>
                      <a:srgbClr val="000000"/>
                    </a:solidFill>
                    <a:latin typeface="Calibri" panose="020F0502020204030204" pitchFamily="34" charset="0"/>
                  </a:defRPr>
                </a:lvl3pPr>
                <a:lvl4pPr marL="16002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4pPr>
                <a:lvl5pPr marL="20574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5pPr>
                <a:lvl6pPr marL="25146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6pPr>
                <a:lvl7pPr marL="29718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7pPr>
                <a:lvl8pPr marL="34290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8pPr>
                <a:lvl9pPr marL="38862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9pPr>
              </a:lstStyle>
              <a:p>
                <a:pPr eaLnBrk="1" hangingPunct="1">
                  <a:lnSpc>
                    <a:spcPct val="80000"/>
                  </a:lnSpc>
                  <a:spcBef>
                    <a:spcPct val="0"/>
                  </a:spcBef>
                  <a:buClrTx/>
                  <a:buSzTx/>
                  <a:buFontTx/>
                  <a:buNone/>
                </a:pPr>
                <a:endParaRPr lang="it-IT" altLang="it-IT" sz="1200">
                  <a:latin typeface="Gill Sans"/>
                  <a:ea typeface="ヒラギノ角ゴ ProN W3"/>
                  <a:cs typeface="ヒラギノ角ゴ ProN W3"/>
                  <a:sym typeface="Gill Sans"/>
                </a:endParaRPr>
              </a:p>
            </p:txBody>
          </p:sp>
          <p:sp>
            <p:nvSpPr>
              <p:cNvPr id="30783" name="Rectangle 29">
                <a:extLst>
                  <a:ext uri="{FF2B5EF4-FFF2-40B4-BE49-F238E27FC236}">
                    <a16:creationId xmlns:a16="http://schemas.microsoft.com/office/drawing/2014/main" id="{1392D529-1EED-43FD-A43C-3FBE54023BCE}"/>
                  </a:ext>
                </a:extLst>
              </p:cNvPr>
              <p:cNvSpPr>
                <a:spLocks/>
              </p:cNvSpPr>
              <p:nvPr/>
            </p:nvSpPr>
            <p:spPr bwMode="auto">
              <a:xfrm>
                <a:off x="24" y="22"/>
                <a:ext cx="428" cy="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marL="25400">
                  <a:spcBef>
                    <a:spcPts val="800"/>
                  </a:spcBef>
                  <a:buClr>
                    <a:srgbClr val="000000"/>
                  </a:buClr>
                  <a:buSzPct val="100000"/>
                  <a:buFont typeface="Times New Roman" panose="02020603050405020304" pitchFamily="18" charset="0"/>
                  <a:defRPr sz="3200">
                    <a:solidFill>
                      <a:srgbClr val="000000"/>
                    </a:solidFill>
                    <a:latin typeface="Calibri" panose="020F0502020204030204" pitchFamily="34" charset="0"/>
                  </a:defRPr>
                </a:lvl1pPr>
                <a:lvl2pPr marL="742950" indent="-285750">
                  <a:spcBef>
                    <a:spcPts val="700"/>
                  </a:spcBef>
                  <a:buClr>
                    <a:srgbClr val="000000"/>
                  </a:buClr>
                  <a:buSzPct val="100000"/>
                  <a:buFont typeface="Times New Roman" panose="02020603050405020304" pitchFamily="18" charset="0"/>
                  <a:defRPr sz="2800">
                    <a:solidFill>
                      <a:srgbClr val="000000"/>
                    </a:solidFill>
                    <a:latin typeface="Calibri" panose="020F0502020204030204" pitchFamily="34" charset="0"/>
                  </a:defRPr>
                </a:lvl2pPr>
                <a:lvl3pPr marL="1143000" indent="-228600">
                  <a:spcBef>
                    <a:spcPts val="600"/>
                  </a:spcBef>
                  <a:buClr>
                    <a:srgbClr val="000000"/>
                  </a:buClr>
                  <a:buSzPct val="100000"/>
                  <a:buFont typeface="Times New Roman" panose="02020603050405020304" pitchFamily="18" charset="0"/>
                  <a:defRPr sz="2400">
                    <a:solidFill>
                      <a:srgbClr val="000000"/>
                    </a:solidFill>
                    <a:latin typeface="Calibri" panose="020F0502020204030204" pitchFamily="34" charset="0"/>
                  </a:defRPr>
                </a:lvl3pPr>
                <a:lvl4pPr marL="16002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4pPr>
                <a:lvl5pPr marL="20574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5pPr>
                <a:lvl6pPr marL="25146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6pPr>
                <a:lvl7pPr marL="29718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7pPr>
                <a:lvl8pPr marL="34290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8pPr>
                <a:lvl9pPr marL="38862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9pPr>
              </a:lstStyle>
              <a:p>
                <a:pPr algn="ctr" eaLnBrk="1" hangingPunct="1">
                  <a:lnSpc>
                    <a:spcPct val="80000"/>
                  </a:lnSpc>
                  <a:spcBef>
                    <a:spcPts val="1200"/>
                  </a:spcBef>
                  <a:buClrTx/>
                  <a:buSzTx/>
                  <a:buFontTx/>
                  <a:buNone/>
                </a:pPr>
                <a:r>
                  <a:rPr lang="en-US" altLang="it-IT" sz="1400" b="1">
                    <a:solidFill>
                      <a:srgbClr val="C00000"/>
                    </a:solidFill>
                    <a:latin typeface="Verdana Bold"/>
                    <a:ea typeface="Verdana Bold"/>
                    <a:cs typeface="Verdana Bold"/>
                    <a:sym typeface="Verdana Bold"/>
                  </a:rPr>
                  <a:t>Compo-nente</a:t>
                </a:r>
              </a:p>
            </p:txBody>
          </p:sp>
        </p:grpSp>
        <p:grpSp>
          <p:nvGrpSpPr>
            <p:cNvPr id="30736" name="Group 33">
              <a:extLst>
                <a:ext uri="{FF2B5EF4-FFF2-40B4-BE49-F238E27FC236}">
                  <a16:creationId xmlns:a16="http://schemas.microsoft.com/office/drawing/2014/main" id="{6548E57C-1A61-434C-A2E4-B947079ECD6F}"/>
                </a:ext>
              </a:extLst>
            </p:cNvPr>
            <p:cNvGrpSpPr>
              <a:grpSpLocks/>
            </p:cNvGrpSpPr>
            <p:nvPr/>
          </p:nvGrpSpPr>
          <p:grpSpPr bwMode="auto">
            <a:xfrm>
              <a:off x="1958" y="2236"/>
              <a:ext cx="475" cy="518"/>
              <a:chOff x="0" y="0"/>
              <a:chExt cx="475" cy="517"/>
            </a:xfrm>
          </p:grpSpPr>
          <p:sp>
            <p:nvSpPr>
              <p:cNvPr id="30780" name="AutoShape 31">
                <a:extLst>
                  <a:ext uri="{FF2B5EF4-FFF2-40B4-BE49-F238E27FC236}">
                    <a16:creationId xmlns:a16="http://schemas.microsoft.com/office/drawing/2014/main" id="{48332C59-6F0C-4BAF-A1ED-E9A8C5352DCF}"/>
                  </a:ext>
                </a:extLst>
              </p:cNvPr>
              <p:cNvSpPr>
                <a:spLocks/>
              </p:cNvSpPr>
              <p:nvPr/>
            </p:nvSpPr>
            <p:spPr bwMode="auto">
              <a:xfrm>
                <a:off x="0" y="0"/>
                <a:ext cx="475" cy="517"/>
              </a:xfrm>
              <a:prstGeom prst="roundRect">
                <a:avLst>
                  <a:gd name="adj" fmla="val 12491"/>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marL="25400">
                  <a:spcBef>
                    <a:spcPts val="800"/>
                  </a:spcBef>
                  <a:buClr>
                    <a:srgbClr val="000000"/>
                  </a:buClr>
                  <a:buSzPct val="100000"/>
                  <a:buFont typeface="Times New Roman" panose="02020603050405020304" pitchFamily="18" charset="0"/>
                  <a:defRPr sz="3200">
                    <a:solidFill>
                      <a:srgbClr val="000000"/>
                    </a:solidFill>
                    <a:latin typeface="Calibri" panose="020F0502020204030204" pitchFamily="34" charset="0"/>
                  </a:defRPr>
                </a:lvl1pPr>
                <a:lvl2pPr marL="742950" indent="-285750">
                  <a:spcBef>
                    <a:spcPts val="700"/>
                  </a:spcBef>
                  <a:buClr>
                    <a:srgbClr val="000000"/>
                  </a:buClr>
                  <a:buSzPct val="100000"/>
                  <a:buFont typeface="Times New Roman" panose="02020603050405020304" pitchFamily="18" charset="0"/>
                  <a:defRPr sz="2800">
                    <a:solidFill>
                      <a:srgbClr val="000000"/>
                    </a:solidFill>
                    <a:latin typeface="Calibri" panose="020F0502020204030204" pitchFamily="34" charset="0"/>
                  </a:defRPr>
                </a:lvl2pPr>
                <a:lvl3pPr marL="1143000" indent="-228600">
                  <a:spcBef>
                    <a:spcPts val="600"/>
                  </a:spcBef>
                  <a:buClr>
                    <a:srgbClr val="000000"/>
                  </a:buClr>
                  <a:buSzPct val="100000"/>
                  <a:buFont typeface="Times New Roman" panose="02020603050405020304" pitchFamily="18" charset="0"/>
                  <a:defRPr sz="2400">
                    <a:solidFill>
                      <a:srgbClr val="000000"/>
                    </a:solidFill>
                    <a:latin typeface="Calibri" panose="020F0502020204030204" pitchFamily="34" charset="0"/>
                  </a:defRPr>
                </a:lvl3pPr>
                <a:lvl4pPr marL="16002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4pPr>
                <a:lvl5pPr marL="20574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5pPr>
                <a:lvl6pPr marL="25146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6pPr>
                <a:lvl7pPr marL="29718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7pPr>
                <a:lvl8pPr marL="34290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8pPr>
                <a:lvl9pPr marL="38862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9pPr>
              </a:lstStyle>
              <a:p>
                <a:pPr algn="ctr" eaLnBrk="1" hangingPunct="1">
                  <a:lnSpc>
                    <a:spcPct val="80000"/>
                  </a:lnSpc>
                  <a:spcBef>
                    <a:spcPts val="1200"/>
                  </a:spcBef>
                  <a:buClrTx/>
                  <a:buSzTx/>
                  <a:buFontTx/>
                  <a:buNone/>
                </a:pPr>
                <a:endParaRPr lang="it-IT" altLang="it-IT" sz="1400" b="1">
                  <a:solidFill>
                    <a:srgbClr val="C00000"/>
                  </a:solidFill>
                  <a:latin typeface="Verdana Bold"/>
                  <a:ea typeface="Verdana Bold"/>
                  <a:cs typeface="Verdana Bold"/>
                  <a:sym typeface="Gill Sans"/>
                </a:endParaRPr>
              </a:p>
            </p:txBody>
          </p:sp>
          <p:sp>
            <p:nvSpPr>
              <p:cNvPr id="30781" name="Rectangle 32">
                <a:extLst>
                  <a:ext uri="{FF2B5EF4-FFF2-40B4-BE49-F238E27FC236}">
                    <a16:creationId xmlns:a16="http://schemas.microsoft.com/office/drawing/2014/main" id="{BE5A02E7-6A81-466B-A91F-F1D6C1793CA5}"/>
                  </a:ext>
                </a:extLst>
              </p:cNvPr>
              <p:cNvSpPr>
                <a:spLocks/>
              </p:cNvSpPr>
              <p:nvPr/>
            </p:nvSpPr>
            <p:spPr bwMode="auto">
              <a:xfrm>
                <a:off x="23" y="22"/>
                <a:ext cx="428" cy="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marL="25400">
                  <a:spcBef>
                    <a:spcPts val="800"/>
                  </a:spcBef>
                  <a:buClr>
                    <a:srgbClr val="000000"/>
                  </a:buClr>
                  <a:buSzPct val="100000"/>
                  <a:buFont typeface="Times New Roman" panose="02020603050405020304" pitchFamily="18" charset="0"/>
                  <a:defRPr sz="3200">
                    <a:solidFill>
                      <a:srgbClr val="000000"/>
                    </a:solidFill>
                    <a:latin typeface="Calibri" panose="020F0502020204030204" pitchFamily="34" charset="0"/>
                  </a:defRPr>
                </a:lvl1pPr>
                <a:lvl2pPr marL="742950" indent="-285750">
                  <a:spcBef>
                    <a:spcPts val="700"/>
                  </a:spcBef>
                  <a:buClr>
                    <a:srgbClr val="000000"/>
                  </a:buClr>
                  <a:buSzPct val="100000"/>
                  <a:buFont typeface="Times New Roman" panose="02020603050405020304" pitchFamily="18" charset="0"/>
                  <a:defRPr sz="2800">
                    <a:solidFill>
                      <a:srgbClr val="000000"/>
                    </a:solidFill>
                    <a:latin typeface="Calibri" panose="020F0502020204030204" pitchFamily="34" charset="0"/>
                  </a:defRPr>
                </a:lvl2pPr>
                <a:lvl3pPr marL="1143000" indent="-228600">
                  <a:spcBef>
                    <a:spcPts val="600"/>
                  </a:spcBef>
                  <a:buClr>
                    <a:srgbClr val="000000"/>
                  </a:buClr>
                  <a:buSzPct val="100000"/>
                  <a:buFont typeface="Times New Roman" panose="02020603050405020304" pitchFamily="18" charset="0"/>
                  <a:defRPr sz="2400">
                    <a:solidFill>
                      <a:srgbClr val="000000"/>
                    </a:solidFill>
                    <a:latin typeface="Calibri" panose="020F0502020204030204" pitchFamily="34" charset="0"/>
                  </a:defRPr>
                </a:lvl3pPr>
                <a:lvl4pPr marL="16002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4pPr>
                <a:lvl5pPr marL="20574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5pPr>
                <a:lvl6pPr marL="25146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6pPr>
                <a:lvl7pPr marL="29718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7pPr>
                <a:lvl8pPr marL="34290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8pPr>
                <a:lvl9pPr marL="38862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9pPr>
              </a:lstStyle>
              <a:p>
                <a:pPr algn="ctr" eaLnBrk="1" hangingPunct="1">
                  <a:lnSpc>
                    <a:spcPct val="80000"/>
                  </a:lnSpc>
                  <a:spcBef>
                    <a:spcPts val="1200"/>
                  </a:spcBef>
                  <a:buClrTx/>
                  <a:buSzTx/>
                  <a:buFontTx/>
                  <a:buNone/>
                </a:pPr>
                <a:r>
                  <a:rPr lang="en-US" altLang="it-IT" sz="1400" b="1">
                    <a:solidFill>
                      <a:srgbClr val="C00000"/>
                    </a:solidFill>
                    <a:latin typeface="Verdana Bold"/>
                    <a:ea typeface="Verdana Bold"/>
                    <a:cs typeface="Verdana Bold"/>
                    <a:sym typeface="Verdana Bold"/>
                  </a:rPr>
                  <a:t>Compo-nente</a:t>
                </a:r>
              </a:p>
            </p:txBody>
          </p:sp>
        </p:grpSp>
        <p:grpSp>
          <p:nvGrpSpPr>
            <p:cNvPr id="30737" name="Group 36">
              <a:extLst>
                <a:ext uri="{FF2B5EF4-FFF2-40B4-BE49-F238E27FC236}">
                  <a16:creationId xmlns:a16="http://schemas.microsoft.com/office/drawing/2014/main" id="{253C514E-66E1-4929-BAFD-1DB62A644383}"/>
                </a:ext>
              </a:extLst>
            </p:cNvPr>
            <p:cNvGrpSpPr>
              <a:grpSpLocks/>
            </p:cNvGrpSpPr>
            <p:nvPr/>
          </p:nvGrpSpPr>
          <p:grpSpPr bwMode="auto">
            <a:xfrm>
              <a:off x="2613" y="2236"/>
              <a:ext cx="476" cy="518"/>
              <a:chOff x="0" y="0"/>
              <a:chExt cx="475" cy="517"/>
            </a:xfrm>
          </p:grpSpPr>
          <p:sp>
            <p:nvSpPr>
              <p:cNvPr id="30778" name="AutoShape 34">
                <a:extLst>
                  <a:ext uri="{FF2B5EF4-FFF2-40B4-BE49-F238E27FC236}">
                    <a16:creationId xmlns:a16="http://schemas.microsoft.com/office/drawing/2014/main" id="{446372D8-37E6-49D1-B1E5-E10757C4ABF4}"/>
                  </a:ext>
                </a:extLst>
              </p:cNvPr>
              <p:cNvSpPr>
                <a:spLocks/>
              </p:cNvSpPr>
              <p:nvPr/>
            </p:nvSpPr>
            <p:spPr bwMode="auto">
              <a:xfrm>
                <a:off x="0" y="0"/>
                <a:ext cx="475" cy="517"/>
              </a:xfrm>
              <a:prstGeom prst="roundRect">
                <a:avLst>
                  <a:gd name="adj" fmla="val 12491"/>
                </a:avLst>
              </a:prstGeom>
              <a:solidFill>
                <a:srgbClr val="7F7F7F">
                  <a:alpha val="64705"/>
                </a:srgbClr>
              </a:solidFill>
              <a:ln>
                <a:noFill/>
              </a:ln>
              <a:extLst>
                <a:ext uri="{91240B29-F687-4F45-9708-019B960494DF}">
                  <a14:hiddenLine xmlns:a14="http://schemas.microsoft.com/office/drawing/2010/main" w="9525">
                    <a:solidFill>
                      <a:schemeClr val="tx1"/>
                    </a:solidFill>
                    <a:round/>
                    <a:headEnd/>
                    <a:tailEnd/>
                  </a14:hiddenLine>
                </a:ext>
              </a:extLst>
            </p:spPr>
            <p:txBody>
              <a:bodyPr lIns="0" tIns="0" rIns="0" bIns="0"/>
              <a:lstStyle>
                <a:lvl1pPr>
                  <a:spcBef>
                    <a:spcPts val="800"/>
                  </a:spcBef>
                  <a:buClr>
                    <a:srgbClr val="000000"/>
                  </a:buClr>
                  <a:buSzPct val="100000"/>
                  <a:buFont typeface="Times New Roman" panose="02020603050405020304" pitchFamily="18" charset="0"/>
                  <a:defRPr sz="3200">
                    <a:solidFill>
                      <a:srgbClr val="000000"/>
                    </a:solidFill>
                    <a:latin typeface="Calibri" panose="020F0502020204030204" pitchFamily="34" charset="0"/>
                  </a:defRPr>
                </a:lvl1pPr>
                <a:lvl2pPr marL="742950" indent="-285750">
                  <a:spcBef>
                    <a:spcPts val="700"/>
                  </a:spcBef>
                  <a:buClr>
                    <a:srgbClr val="000000"/>
                  </a:buClr>
                  <a:buSzPct val="100000"/>
                  <a:buFont typeface="Times New Roman" panose="02020603050405020304" pitchFamily="18" charset="0"/>
                  <a:defRPr sz="2800">
                    <a:solidFill>
                      <a:srgbClr val="000000"/>
                    </a:solidFill>
                    <a:latin typeface="Calibri" panose="020F0502020204030204" pitchFamily="34" charset="0"/>
                  </a:defRPr>
                </a:lvl2pPr>
                <a:lvl3pPr marL="1143000" indent="-228600">
                  <a:spcBef>
                    <a:spcPts val="600"/>
                  </a:spcBef>
                  <a:buClr>
                    <a:srgbClr val="000000"/>
                  </a:buClr>
                  <a:buSzPct val="100000"/>
                  <a:buFont typeface="Times New Roman" panose="02020603050405020304" pitchFamily="18" charset="0"/>
                  <a:defRPr sz="2400">
                    <a:solidFill>
                      <a:srgbClr val="000000"/>
                    </a:solidFill>
                    <a:latin typeface="Calibri" panose="020F0502020204030204" pitchFamily="34" charset="0"/>
                  </a:defRPr>
                </a:lvl3pPr>
                <a:lvl4pPr marL="16002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4pPr>
                <a:lvl5pPr marL="20574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5pPr>
                <a:lvl6pPr marL="25146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6pPr>
                <a:lvl7pPr marL="29718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7pPr>
                <a:lvl8pPr marL="34290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8pPr>
                <a:lvl9pPr marL="38862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9pPr>
              </a:lstStyle>
              <a:p>
                <a:pPr eaLnBrk="1" hangingPunct="1">
                  <a:lnSpc>
                    <a:spcPct val="80000"/>
                  </a:lnSpc>
                  <a:spcBef>
                    <a:spcPct val="0"/>
                  </a:spcBef>
                  <a:buClrTx/>
                  <a:buSzTx/>
                  <a:buFontTx/>
                  <a:buNone/>
                </a:pPr>
                <a:endParaRPr lang="it-IT" altLang="it-IT" sz="1200">
                  <a:latin typeface="Gill Sans"/>
                  <a:ea typeface="ヒラギノ角ゴ ProN W3"/>
                  <a:cs typeface="ヒラギノ角ゴ ProN W3"/>
                  <a:sym typeface="Gill Sans"/>
                </a:endParaRPr>
              </a:p>
            </p:txBody>
          </p:sp>
          <p:sp>
            <p:nvSpPr>
              <p:cNvPr id="30779" name="Rectangle 35">
                <a:extLst>
                  <a:ext uri="{FF2B5EF4-FFF2-40B4-BE49-F238E27FC236}">
                    <a16:creationId xmlns:a16="http://schemas.microsoft.com/office/drawing/2014/main" id="{FBFF50B6-409C-402A-88A2-E896E34A4D76}"/>
                  </a:ext>
                </a:extLst>
              </p:cNvPr>
              <p:cNvSpPr>
                <a:spLocks/>
              </p:cNvSpPr>
              <p:nvPr/>
            </p:nvSpPr>
            <p:spPr bwMode="auto">
              <a:xfrm>
                <a:off x="23" y="22"/>
                <a:ext cx="428" cy="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marL="25400">
                  <a:spcBef>
                    <a:spcPts val="800"/>
                  </a:spcBef>
                  <a:buClr>
                    <a:srgbClr val="000000"/>
                  </a:buClr>
                  <a:buSzPct val="100000"/>
                  <a:buFont typeface="Times New Roman" panose="02020603050405020304" pitchFamily="18" charset="0"/>
                  <a:defRPr sz="3200">
                    <a:solidFill>
                      <a:srgbClr val="000000"/>
                    </a:solidFill>
                    <a:latin typeface="Calibri" panose="020F0502020204030204" pitchFamily="34" charset="0"/>
                  </a:defRPr>
                </a:lvl1pPr>
                <a:lvl2pPr marL="742950" indent="-285750">
                  <a:spcBef>
                    <a:spcPts val="700"/>
                  </a:spcBef>
                  <a:buClr>
                    <a:srgbClr val="000000"/>
                  </a:buClr>
                  <a:buSzPct val="100000"/>
                  <a:buFont typeface="Times New Roman" panose="02020603050405020304" pitchFamily="18" charset="0"/>
                  <a:defRPr sz="2800">
                    <a:solidFill>
                      <a:srgbClr val="000000"/>
                    </a:solidFill>
                    <a:latin typeface="Calibri" panose="020F0502020204030204" pitchFamily="34" charset="0"/>
                  </a:defRPr>
                </a:lvl2pPr>
                <a:lvl3pPr marL="1143000" indent="-228600">
                  <a:spcBef>
                    <a:spcPts val="600"/>
                  </a:spcBef>
                  <a:buClr>
                    <a:srgbClr val="000000"/>
                  </a:buClr>
                  <a:buSzPct val="100000"/>
                  <a:buFont typeface="Times New Roman" panose="02020603050405020304" pitchFamily="18" charset="0"/>
                  <a:defRPr sz="2400">
                    <a:solidFill>
                      <a:srgbClr val="000000"/>
                    </a:solidFill>
                    <a:latin typeface="Calibri" panose="020F0502020204030204" pitchFamily="34" charset="0"/>
                  </a:defRPr>
                </a:lvl3pPr>
                <a:lvl4pPr marL="16002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4pPr>
                <a:lvl5pPr marL="20574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5pPr>
                <a:lvl6pPr marL="25146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6pPr>
                <a:lvl7pPr marL="29718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7pPr>
                <a:lvl8pPr marL="34290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8pPr>
                <a:lvl9pPr marL="38862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9pPr>
              </a:lstStyle>
              <a:p>
                <a:pPr algn="ctr" eaLnBrk="1" hangingPunct="1">
                  <a:lnSpc>
                    <a:spcPct val="80000"/>
                  </a:lnSpc>
                  <a:spcBef>
                    <a:spcPts val="1200"/>
                  </a:spcBef>
                  <a:buClrTx/>
                  <a:buSzTx/>
                  <a:buFontTx/>
                  <a:buNone/>
                </a:pPr>
                <a:r>
                  <a:rPr lang="en-US" altLang="it-IT" sz="1400" b="1">
                    <a:solidFill>
                      <a:srgbClr val="C00000"/>
                    </a:solidFill>
                    <a:latin typeface="Verdana Bold"/>
                    <a:ea typeface="Verdana Bold"/>
                    <a:cs typeface="Verdana Bold"/>
                    <a:sym typeface="Verdana Bold"/>
                  </a:rPr>
                  <a:t>Compo-nente</a:t>
                </a:r>
              </a:p>
            </p:txBody>
          </p:sp>
        </p:grpSp>
        <p:grpSp>
          <p:nvGrpSpPr>
            <p:cNvPr id="30738" name="Group 39">
              <a:extLst>
                <a:ext uri="{FF2B5EF4-FFF2-40B4-BE49-F238E27FC236}">
                  <a16:creationId xmlns:a16="http://schemas.microsoft.com/office/drawing/2014/main" id="{7CF7179F-AE1D-4155-A8FA-5D4B57BF711D}"/>
                </a:ext>
              </a:extLst>
            </p:cNvPr>
            <p:cNvGrpSpPr>
              <a:grpSpLocks/>
            </p:cNvGrpSpPr>
            <p:nvPr/>
          </p:nvGrpSpPr>
          <p:grpSpPr bwMode="auto">
            <a:xfrm>
              <a:off x="3242" y="2236"/>
              <a:ext cx="476" cy="518"/>
              <a:chOff x="0" y="0"/>
              <a:chExt cx="476" cy="517"/>
            </a:xfrm>
          </p:grpSpPr>
          <p:sp>
            <p:nvSpPr>
              <p:cNvPr id="30776" name="AutoShape 37">
                <a:extLst>
                  <a:ext uri="{FF2B5EF4-FFF2-40B4-BE49-F238E27FC236}">
                    <a16:creationId xmlns:a16="http://schemas.microsoft.com/office/drawing/2014/main" id="{678927D3-5318-457C-8501-FB139F7FC06B}"/>
                  </a:ext>
                </a:extLst>
              </p:cNvPr>
              <p:cNvSpPr>
                <a:spLocks/>
              </p:cNvSpPr>
              <p:nvPr/>
            </p:nvSpPr>
            <p:spPr bwMode="auto">
              <a:xfrm>
                <a:off x="0" y="0"/>
                <a:ext cx="476" cy="517"/>
              </a:xfrm>
              <a:prstGeom prst="roundRect">
                <a:avLst>
                  <a:gd name="adj" fmla="val 12491"/>
                </a:avLst>
              </a:prstGeom>
              <a:solidFill>
                <a:srgbClr val="7F7F7F">
                  <a:alpha val="64705"/>
                </a:srgbClr>
              </a:solidFill>
              <a:ln>
                <a:noFill/>
              </a:ln>
              <a:extLst>
                <a:ext uri="{91240B29-F687-4F45-9708-019B960494DF}">
                  <a14:hiddenLine xmlns:a14="http://schemas.microsoft.com/office/drawing/2010/main" w="9525">
                    <a:solidFill>
                      <a:schemeClr val="tx1"/>
                    </a:solidFill>
                    <a:round/>
                    <a:headEnd/>
                    <a:tailEnd/>
                  </a14:hiddenLine>
                </a:ext>
              </a:extLst>
            </p:spPr>
            <p:txBody>
              <a:bodyPr lIns="0" tIns="0" rIns="0" bIns="0"/>
              <a:lstStyle>
                <a:lvl1pPr>
                  <a:spcBef>
                    <a:spcPts val="800"/>
                  </a:spcBef>
                  <a:buClr>
                    <a:srgbClr val="000000"/>
                  </a:buClr>
                  <a:buSzPct val="100000"/>
                  <a:buFont typeface="Times New Roman" panose="02020603050405020304" pitchFamily="18" charset="0"/>
                  <a:defRPr sz="3200">
                    <a:solidFill>
                      <a:srgbClr val="000000"/>
                    </a:solidFill>
                    <a:latin typeface="Calibri" panose="020F0502020204030204" pitchFamily="34" charset="0"/>
                  </a:defRPr>
                </a:lvl1pPr>
                <a:lvl2pPr marL="742950" indent="-285750">
                  <a:spcBef>
                    <a:spcPts val="700"/>
                  </a:spcBef>
                  <a:buClr>
                    <a:srgbClr val="000000"/>
                  </a:buClr>
                  <a:buSzPct val="100000"/>
                  <a:buFont typeface="Times New Roman" panose="02020603050405020304" pitchFamily="18" charset="0"/>
                  <a:defRPr sz="2800">
                    <a:solidFill>
                      <a:srgbClr val="000000"/>
                    </a:solidFill>
                    <a:latin typeface="Calibri" panose="020F0502020204030204" pitchFamily="34" charset="0"/>
                  </a:defRPr>
                </a:lvl2pPr>
                <a:lvl3pPr marL="1143000" indent="-228600">
                  <a:spcBef>
                    <a:spcPts val="600"/>
                  </a:spcBef>
                  <a:buClr>
                    <a:srgbClr val="000000"/>
                  </a:buClr>
                  <a:buSzPct val="100000"/>
                  <a:buFont typeface="Times New Roman" panose="02020603050405020304" pitchFamily="18" charset="0"/>
                  <a:defRPr sz="2400">
                    <a:solidFill>
                      <a:srgbClr val="000000"/>
                    </a:solidFill>
                    <a:latin typeface="Calibri" panose="020F0502020204030204" pitchFamily="34" charset="0"/>
                  </a:defRPr>
                </a:lvl3pPr>
                <a:lvl4pPr marL="16002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4pPr>
                <a:lvl5pPr marL="20574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5pPr>
                <a:lvl6pPr marL="25146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6pPr>
                <a:lvl7pPr marL="29718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7pPr>
                <a:lvl8pPr marL="34290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8pPr>
                <a:lvl9pPr marL="38862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9pPr>
              </a:lstStyle>
              <a:p>
                <a:pPr eaLnBrk="1" hangingPunct="1">
                  <a:lnSpc>
                    <a:spcPct val="80000"/>
                  </a:lnSpc>
                  <a:spcBef>
                    <a:spcPct val="0"/>
                  </a:spcBef>
                  <a:buClrTx/>
                  <a:buSzTx/>
                  <a:buFontTx/>
                  <a:buNone/>
                </a:pPr>
                <a:endParaRPr lang="it-IT" altLang="it-IT" sz="1200">
                  <a:latin typeface="Gill Sans"/>
                  <a:ea typeface="ヒラギノ角ゴ ProN W3"/>
                  <a:cs typeface="ヒラギノ角ゴ ProN W3"/>
                  <a:sym typeface="Gill Sans"/>
                </a:endParaRPr>
              </a:p>
            </p:txBody>
          </p:sp>
          <p:sp>
            <p:nvSpPr>
              <p:cNvPr id="30777" name="Rectangle 38">
                <a:extLst>
                  <a:ext uri="{FF2B5EF4-FFF2-40B4-BE49-F238E27FC236}">
                    <a16:creationId xmlns:a16="http://schemas.microsoft.com/office/drawing/2014/main" id="{7FB4B25B-5902-4480-B1EF-4643083F0819}"/>
                  </a:ext>
                </a:extLst>
              </p:cNvPr>
              <p:cNvSpPr>
                <a:spLocks/>
              </p:cNvSpPr>
              <p:nvPr/>
            </p:nvSpPr>
            <p:spPr bwMode="auto">
              <a:xfrm>
                <a:off x="24" y="22"/>
                <a:ext cx="428" cy="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marL="25400">
                  <a:spcBef>
                    <a:spcPts val="800"/>
                  </a:spcBef>
                  <a:buClr>
                    <a:srgbClr val="000000"/>
                  </a:buClr>
                  <a:buSzPct val="100000"/>
                  <a:buFont typeface="Times New Roman" panose="02020603050405020304" pitchFamily="18" charset="0"/>
                  <a:defRPr sz="3200">
                    <a:solidFill>
                      <a:srgbClr val="000000"/>
                    </a:solidFill>
                    <a:latin typeface="Calibri" panose="020F0502020204030204" pitchFamily="34" charset="0"/>
                  </a:defRPr>
                </a:lvl1pPr>
                <a:lvl2pPr marL="742950" indent="-285750">
                  <a:spcBef>
                    <a:spcPts val="700"/>
                  </a:spcBef>
                  <a:buClr>
                    <a:srgbClr val="000000"/>
                  </a:buClr>
                  <a:buSzPct val="100000"/>
                  <a:buFont typeface="Times New Roman" panose="02020603050405020304" pitchFamily="18" charset="0"/>
                  <a:defRPr sz="2800">
                    <a:solidFill>
                      <a:srgbClr val="000000"/>
                    </a:solidFill>
                    <a:latin typeface="Calibri" panose="020F0502020204030204" pitchFamily="34" charset="0"/>
                  </a:defRPr>
                </a:lvl2pPr>
                <a:lvl3pPr marL="1143000" indent="-228600">
                  <a:spcBef>
                    <a:spcPts val="600"/>
                  </a:spcBef>
                  <a:buClr>
                    <a:srgbClr val="000000"/>
                  </a:buClr>
                  <a:buSzPct val="100000"/>
                  <a:buFont typeface="Times New Roman" panose="02020603050405020304" pitchFamily="18" charset="0"/>
                  <a:defRPr sz="2400">
                    <a:solidFill>
                      <a:srgbClr val="000000"/>
                    </a:solidFill>
                    <a:latin typeface="Calibri" panose="020F0502020204030204" pitchFamily="34" charset="0"/>
                  </a:defRPr>
                </a:lvl3pPr>
                <a:lvl4pPr marL="16002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4pPr>
                <a:lvl5pPr marL="20574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5pPr>
                <a:lvl6pPr marL="25146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6pPr>
                <a:lvl7pPr marL="29718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7pPr>
                <a:lvl8pPr marL="34290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8pPr>
                <a:lvl9pPr marL="38862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9pPr>
              </a:lstStyle>
              <a:p>
                <a:pPr algn="ctr" eaLnBrk="1" hangingPunct="1">
                  <a:lnSpc>
                    <a:spcPct val="80000"/>
                  </a:lnSpc>
                  <a:spcBef>
                    <a:spcPts val="1200"/>
                  </a:spcBef>
                  <a:buClrTx/>
                  <a:buSzTx/>
                  <a:buFontTx/>
                  <a:buNone/>
                </a:pPr>
                <a:r>
                  <a:rPr lang="en-US" altLang="it-IT" sz="1400" b="1">
                    <a:solidFill>
                      <a:srgbClr val="C00000"/>
                    </a:solidFill>
                    <a:latin typeface="Verdana Bold"/>
                    <a:ea typeface="Verdana Bold"/>
                    <a:cs typeface="Verdana Bold"/>
                    <a:sym typeface="Verdana Bold"/>
                  </a:rPr>
                  <a:t>Compo-nente</a:t>
                </a:r>
              </a:p>
            </p:txBody>
          </p:sp>
        </p:grpSp>
        <p:grpSp>
          <p:nvGrpSpPr>
            <p:cNvPr id="30739" name="Group 42">
              <a:extLst>
                <a:ext uri="{FF2B5EF4-FFF2-40B4-BE49-F238E27FC236}">
                  <a16:creationId xmlns:a16="http://schemas.microsoft.com/office/drawing/2014/main" id="{CD91F466-E08E-441F-8D53-60F7B83CC29E}"/>
                </a:ext>
              </a:extLst>
            </p:cNvPr>
            <p:cNvGrpSpPr>
              <a:grpSpLocks/>
            </p:cNvGrpSpPr>
            <p:nvPr/>
          </p:nvGrpSpPr>
          <p:grpSpPr bwMode="auto">
            <a:xfrm>
              <a:off x="3897" y="2236"/>
              <a:ext cx="476" cy="518"/>
              <a:chOff x="0" y="0"/>
              <a:chExt cx="475" cy="517"/>
            </a:xfrm>
          </p:grpSpPr>
          <p:sp>
            <p:nvSpPr>
              <p:cNvPr id="30774" name="AutoShape 40">
                <a:extLst>
                  <a:ext uri="{FF2B5EF4-FFF2-40B4-BE49-F238E27FC236}">
                    <a16:creationId xmlns:a16="http://schemas.microsoft.com/office/drawing/2014/main" id="{81E48627-8C18-4955-9A6B-F960683FA486}"/>
                  </a:ext>
                </a:extLst>
              </p:cNvPr>
              <p:cNvSpPr>
                <a:spLocks/>
              </p:cNvSpPr>
              <p:nvPr/>
            </p:nvSpPr>
            <p:spPr bwMode="auto">
              <a:xfrm>
                <a:off x="0" y="0"/>
                <a:ext cx="475" cy="517"/>
              </a:xfrm>
              <a:prstGeom prst="roundRect">
                <a:avLst>
                  <a:gd name="adj" fmla="val 12491"/>
                </a:avLst>
              </a:prstGeom>
              <a:solidFill>
                <a:srgbClr val="7F7F7F">
                  <a:alpha val="64705"/>
                </a:srgbClr>
              </a:solidFill>
              <a:ln>
                <a:noFill/>
              </a:ln>
              <a:extLst>
                <a:ext uri="{91240B29-F687-4F45-9708-019B960494DF}">
                  <a14:hiddenLine xmlns:a14="http://schemas.microsoft.com/office/drawing/2010/main" w="9525">
                    <a:solidFill>
                      <a:schemeClr val="tx1"/>
                    </a:solidFill>
                    <a:round/>
                    <a:headEnd/>
                    <a:tailEnd/>
                  </a14:hiddenLine>
                </a:ext>
              </a:extLst>
            </p:spPr>
            <p:txBody>
              <a:bodyPr lIns="0" tIns="0" rIns="0" bIns="0"/>
              <a:lstStyle>
                <a:lvl1pPr>
                  <a:spcBef>
                    <a:spcPts val="800"/>
                  </a:spcBef>
                  <a:buClr>
                    <a:srgbClr val="000000"/>
                  </a:buClr>
                  <a:buSzPct val="100000"/>
                  <a:buFont typeface="Times New Roman" panose="02020603050405020304" pitchFamily="18" charset="0"/>
                  <a:defRPr sz="3200">
                    <a:solidFill>
                      <a:srgbClr val="000000"/>
                    </a:solidFill>
                    <a:latin typeface="Calibri" panose="020F0502020204030204" pitchFamily="34" charset="0"/>
                  </a:defRPr>
                </a:lvl1pPr>
                <a:lvl2pPr marL="742950" indent="-285750">
                  <a:spcBef>
                    <a:spcPts val="700"/>
                  </a:spcBef>
                  <a:buClr>
                    <a:srgbClr val="000000"/>
                  </a:buClr>
                  <a:buSzPct val="100000"/>
                  <a:buFont typeface="Times New Roman" panose="02020603050405020304" pitchFamily="18" charset="0"/>
                  <a:defRPr sz="2800">
                    <a:solidFill>
                      <a:srgbClr val="000000"/>
                    </a:solidFill>
                    <a:latin typeface="Calibri" panose="020F0502020204030204" pitchFamily="34" charset="0"/>
                  </a:defRPr>
                </a:lvl2pPr>
                <a:lvl3pPr marL="1143000" indent="-228600">
                  <a:spcBef>
                    <a:spcPts val="600"/>
                  </a:spcBef>
                  <a:buClr>
                    <a:srgbClr val="000000"/>
                  </a:buClr>
                  <a:buSzPct val="100000"/>
                  <a:buFont typeface="Times New Roman" panose="02020603050405020304" pitchFamily="18" charset="0"/>
                  <a:defRPr sz="2400">
                    <a:solidFill>
                      <a:srgbClr val="000000"/>
                    </a:solidFill>
                    <a:latin typeface="Calibri" panose="020F0502020204030204" pitchFamily="34" charset="0"/>
                  </a:defRPr>
                </a:lvl3pPr>
                <a:lvl4pPr marL="16002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4pPr>
                <a:lvl5pPr marL="20574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5pPr>
                <a:lvl6pPr marL="25146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6pPr>
                <a:lvl7pPr marL="29718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7pPr>
                <a:lvl8pPr marL="34290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8pPr>
                <a:lvl9pPr marL="38862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9pPr>
              </a:lstStyle>
              <a:p>
                <a:pPr eaLnBrk="1" hangingPunct="1">
                  <a:lnSpc>
                    <a:spcPct val="80000"/>
                  </a:lnSpc>
                  <a:spcBef>
                    <a:spcPct val="0"/>
                  </a:spcBef>
                  <a:buClrTx/>
                  <a:buSzTx/>
                  <a:buFontTx/>
                  <a:buNone/>
                </a:pPr>
                <a:endParaRPr lang="it-IT" altLang="it-IT" sz="1200">
                  <a:latin typeface="Gill Sans"/>
                  <a:ea typeface="ヒラギノ角ゴ ProN W3"/>
                  <a:cs typeface="ヒラギノ角ゴ ProN W3"/>
                  <a:sym typeface="Gill Sans"/>
                </a:endParaRPr>
              </a:p>
            </p:txBody>
          </p:sp>
          <p:sp>
            <p:nvSpPr>
              <p:cNvPr id="30775" name="Rectangle 41">
                <a:extLst>
                  <a:ext uri="{FF2B5EF4-FFF2-40B4-BE49-F238E27FC236}">
                    <a16:creationId xmlns:a16="http://schemas.microsoft.com/office/drawing/2014/main" id="{5925E1AF-90E4-49AF-B78B-56DFE706BDD5}"/>
                  </a:ext>
                </a:extLst>
              </p:cNvPr>
              <p:cNvSpPr>
                <a:spLocks/>
              </p:cNvSpPr>
              <p:nvPr/>
            </p:nvSpPr>
            <p:spPr bwMode="auto">
              <a:xfrm>
                <a:off x="23" y="22"/>
                <a:ext cx="428" cy="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marL="25400">
                  <a:spcBef>
                    <a:spcPts val="800"/>
                  </a:spcBef>
                  <a:buClr>
                    <a:srgbClr val="000000"/>
                  </a:buClr>
                  <a:buSzPct val="100000"/>
                  <a:buFont typeface="Times New Roman" panose="02020603050405020304" pitchFamily="18" charset="0"/>
                  <a:defRPr sz="3200">
                    <a:solidFill>
                      <a:srgbClr val="000000"/>
                    </a:solidFill>
                    <a:latin typeface="Calibri" panose="020F0502020204030204" pitchFamily="34" charset="0"/>
                  </a:defRPr>
                </a:lvl1pPr>
                <a:lvl2pPr marL="742950" indent="-285750">
                  <a:spcBef>
                    <a:spcPts val="700"/>
                  </a:spcBef>
                  <a:buClr>
                    <a:srgbClr val="000000"/>
                  </a:buClr>
                  <a:buSzPct val="100000"/>
                  <a:buFont typeface="Times New Roman" panose="02020603050405020304" pitchFamily="18" charset="0"/>
                  <a:defRPr sz="2800">
                    <a:solidFill>
                      <a:srgbClr val="000000"/>
                    </a:solidFill>
                    <a:latin typeface="Calibri" panose="020F0502020204030204" pitchFamily="34" charset="0"/>
                  </a:defRPr>
                </a:lvl2pPr>
                <a:lvl3pPr marL="1143000" indent="-228600">
                  <a:spcBef>
                    <a:spcPts val="600"/>
                  </a:spcBef>
                  <a:buClr>
                    <a:srgbClr val="000000"/>
                  </a:buClr>
                  <a:buSzPct val="100000"/>
                  <a:buFont typeface="Times New Roman" panose="02020603050405020304" pitchFamily="18" charset="0"/>
                  <a:defRPr sz="2400">
                    <a:solidFill>
                      <a:srgbClr val="000000"/>
                    </a:solidFill>
                    <a:latin typeface="Calibri" panose="020F0502020204030204" pitchFamily="34" charset="0"/>
                  </a:defRPr>
                </a:lvl3pPr>
                <a:lvl4pPr marL="16002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4pPr>
                <a:lvl5pPr marL="20574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5pPr>
                <a:lvl6pPr marL="25146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6pPr>
                <a:lvl7pPr marL="29718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7pPr>
                <a:lvl8pPr marL="34290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8pPr>
                <a:lvl9pPr marL="38862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9pPr>
              </a:lstStyle>
              <a:p>
                <a:pPr algn="ctr" eaLnBrk="1" hangingPunct="1">
                  <a:lnSpc>
                    <a:spcPct val="80000"/>
                  </a:lnSpc>
                  <a:spcBef>
                    <a:spcPts val="1200"/>
                  </a:spcBef>
                  <a:buClrTx/>
                  <a:buSzTx/>
                  <a:buFontTx/>
                  <a:buNone/>
                </a:pPr>
                <a:r>
                  <a:rPr lang="en-US" altLang="it-IT" sz="1400" b="1">
                    <a:solidFill>
                      <a:srgbClr val="C00000"/>
                    </a:solidFill>
                    <a:latin typeface="Verdana Bold"/>
                    <a:ea typeface="Verdana Bold"/>
                    <a:cs typeface="Verdana Bold"/>
                    <a:sym typeface="Verdana Bold"/>
                  </a:rPr>
                  <a:t>Compo-nente</a:t>
                </a:r>
              </a:p>
            </p:txBody>
          </p:sp>
        </p:grpSp>
        <p:grpSp>
          <p:nvGrpSpPr>
            <p:cNvPr id="30740" name="Group 45">
              <a:extLst>
                <a:ext uri="{FF2B5EF4-FFF2-40B4-BE49-F238E27FC236}">
                  <a16:creationId xmlns:a16="http://schemas.microsoft.com/office/drawing/2014/main" id="{12CAEBFF-FEB5-4B70-80AF-F1DD9C79587A}"/>
                </a:ext>
              </a:extLst>
            </p:cNvPr>
            <p:cNvGrpSpPr>
              <a:grpSpLocks/>
            </p:cNvGrpSpPr>
            <p:nvPr/>
          </p:nvGrpSpPr>
          <p:grpSpPr bwMode="auto">
            <a:xfrm>
              <a:off x="4552" y="2236"/>
              <a:ext cx="475" cy="518"/>
              <a:chOff x="0" y="0"/>
              <a:chExt cx="475" cy="517"/>
            </a:xfrm>
          </p:grpSpPr>
          <p:sp>
            <p:nvSpPr>
              <p:cNvPr id="30772" name="AutoShape 43">
                <a:extLst>
                  <a:ext uri="{FF2B5EF4-FFF2-40B4-BE49-F238E27FC236}">
                    <a16:creationId xmlns:a16="http://schemas.microsoft.com/office/drawing/2014/main" id="{A7BE9FA9-D2F7-4385-91C9-AA175181ECE6}"/>
                  </a:ext>
                </a:extLst>
              </p:cNvPr>
              <p:cNvSpPr>
                <a:spLocks/>
              </p:cNvSpPr>
              <p:nvPr/>
            </p:nvSpPr>
            <p:spPr bwMode="auto">
              <a:xfrm>
                <a:off x="0" y="0"/>
                <a:ext cx="475" cy="517"/>
              </a:xfrm>
              <a:prstGeom prst="roundRect">
                <a:avLst>
                  <a:gd name="adj" fmla="val 12491"/>
                </a:avLst>
              </a:prstGeom>
              <a:solidFill>
                <a:srgbClr val="7F7F7F">
                  <a:alpha val="64705"/>
                </a:srgbClr>
              </a:solidFill>
              <a:ln>
                <a:noFill/>
              </a:ln>
              <a:extLst>
                <a:ext uri="{91240B29-F687-4F45-9708-019B960494DF}">
                  <a14:hiddenLine xmlns:a14="http://schemas.microsoft.com/office/drawing/2010/main" w="9525">
                    <a:solidFill>
                      <a:schemeClr val="tx1"/>
                    </a:solidFill>
                    <a:round/>
                    <a:headEnd/>
                    <a:tailEnd/>
                  </a14:hiddenLine>
                </a:ext>
              </a:extLst>
            </p:spPr>
            <p:txBody>
              <a:bodyPr lIns="0" tIns="0" rIns="0" bIns="0"/>
              <a:lstStyle>
                <a:lvl1pPr>
                  <a:spcBef>
                    <a:spcPts val="800"/>
                  </a:spcBef>
                  <a:buClr>
                    <a:srgbClr val="000000"/>
                  </a:buClr>
                  <a:buSzPct val="100000"/>
                  <a:buFont typeface="Times New Roman" panose="02020603050405020304" pitchFamily="18" charset="0"/>
                  <a:defRPr sz="3200">
                    <a:solidFill>
                      <a:srgbClr val="000000"/>
                    </a:solidFill>
                    <a:latin typeface="Calibri" panose="020F0502020204030204" pitchFamily="34" charset="0"/>
                  </a:defRPr>
                </a:lvl1pPr>
                <a:lvl2pPr marL="742950" indent="-285750">
                  <a:spcBef>
                    <a:spcPts val="700"/>
                  </a:spcBef>
                  <a:buClr>
                    <a:srgbClr val="000000"/>
                  </a:buClr>
                  <a:buSzPct val="100000"/>
                  <a:buFont typeface="Times New Roman" panose="02020603050405020304" pitchFamily="18" charset="0"/>
                  <a:defRPr sz="2800">
                    <a:solidFill>
                      <a:srgbClr val="000000"/>
                    </a:solidFill>
                    <a:latin typeface="Calibri" panose="020F0502020204030204" pitchFamily="34" charset="0"/>
                  </a:defRPr>
                </a:lvl2pPr>
                <a:lvl3pPr marL="1143000" indent="-228600">
                  <a:spcBef>
                    <a:spcPts val="600"/>
                  </a:spcBef>
                  <a:buClr>
                    <a:srgbClr val="000000"/>
                  </a:buClr>
                  <a:buSzPct val="100000"/>
                  <a:buFont typeface="Times New Roman" panose="02020603050405020304" pitchFamily="18" charset="0"/>
                  <a:defRPr sz="2400">
                    <a:solidFill>
                      <a:srgbClr val="000000"/>
                    </a:solidFill>
                    <a:latin typeface="Calibri" panose="020F0502020204030204" pitchFamily="34" charset="0"/>
                  </a:defRPr>
                </a:lvl3pPr>
                <a:lvl4pPr marL="16002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4pPr>
                <a:lvl5pPr marL="20574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5pPr>
                <a:lvl6pPr marL="25146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6pPr>
                <a:lvl7pPr marL="29718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7pPr>
                <a:lvl8pPr marL="34290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8pPr>
                <a:lvl9pPr marL="38862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9pPr>
              </a:lstStyle>
              <a:p>
                <a:pPr eaLnBrk="1" hangingPunct="1">
                  <a:lnSpc>
                    <a:spcPct val="80000"/>
                  </a:lnSpc>
                  <a:spcBef>
                    <a:spcPct val="0"/>
                  </a:spcBef>
                  <a:buClrTx/>
                  <a:buSzTx/>
                  <a:buFontTx/>
                  <a:buNone/>
                </a:pPr>
                <a:endParaRPr lang="it-IT" altLang="it-IT" sz="1200">
                  <a:latin typeface="Gill Sans"/>
                  <a:ea typeface="ヒラギノ角ゴ ProN W3"/>
                  <a:cs typeface="ヒラギノ角ゴ ProN W3"/>
                  <a:sym typeface="Gill Sans"/>
                </a:endParaRPr>
              </a:p>
            </p:txBody>
          </p:sp>
          <p:sp>
            <p:nvSpPr>
              <p:cNvPr id="30773" name="Rectangle 44">
                <a:extLst>
                  <a:ext uri="{FF2B5EF4-FFF2-40B4-BE49-F238E27FC236}">
                    <a16:creationId xmlns:a16="http://schemas.microsoft.com/office/drawing/2014/main" id="{A717594C-AE59-4C9D-80CF-D17A08A1C65A}"/>
                  </a:ext>
                </a:extLst>
              </p:cNvPr>
              <p:cNvSpPr>
                <a:spLocks/>
              </p:cNvSpPr>
              <p:nvPr/>
            </p:nvSpPr>
            <p:spPr bwMode="auto">
              <a:xfrm>
                <a:off x="23" y="22"/>
                <a:ext cx="428" cy="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marL="25400">
                  <a:spcBef>
                    <a:spcPts val="800"/>
                  </a:spcBef>
                  <a:buClr>
                    <a:srgbClr val="000000"/>
                  </a:buClr>
                  <a:buSzPct val="100000"/>
                  <a:buFont typeface="Times New Roman" panose="02020603050405020304" pitchFamily="18" charset="0"/>
                  <a:defRPr sz="3200">
                    <a:solidFill>
                      <a:srgbClr val="000000"/>
                    </a:solidFill>
                    <a:latin typeface="Calibri" panose="020F0502020204030204" pitchFamily="34" charset="0"/>
                  </a:defRPr>
                </a:lvl1pPr>
                <a:lvl2pPr marL="742950" indent="-285750">
                  <a:spcBef>
                    <a:spcPts val="700"/>
                  </a:spcBef>
                  <a:buClr>
                    <a:srgbClr val="000000"/>
                  </a:buClr>
                  <a:buSzPct val="100000"/>
                  <a:buFont typeface="Times New Roman" panose="02020603050405020304" pitchFamily="18" charset="0"/>
                  <a:defRPr sz="2800">
                    <a:solidFill>
                      <a:srgbClr val="000000"/>
                    </a:solidFill>
                    <a:latin typeface="Calibri" panose="020F0502020204030204" pitchFamily="34" charset="0"/>
                  </a:defRPr>
                </a:lvl2pPr>
                <a:lvl3pPr marL="1143000" indent="-228600">
                  <a:spcBef>
                    <a:spcPts val="600"/>
                  </a:spcBef>
                  <a:buClr>
                    <a:srgbClr val="000000"/>
                  </a:buClr>
                  <a:buSzPct val="100000"/>
                  <a:buFont typeface="Times New Roman" panose="02020603050405020304" pitchFamily="18" charset="0"/>
                  <a:defRPr sz="2400">
                    <a:solidFill>
                      <a:srgbClr val="000000"/>
                    </a:solidFill>
                    <a:latin typeface="Calibri" panose="020F0502020204030204" pitchFamily="34" charset="0"/>
                  </a:defRPr>
                </a:lvl3pPr>
                <a:lvl4pPr marL="16002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4pPr>
                <a:lvl5pPr marL="20574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5pPr>
                <a:lvl6pPr marL="25146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6pPr>
                <a:lvl7pPr marL="29718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7pPr>
                <a:lvl8pPr marL="34290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8pPr>
                <a:lvl9pPr marL="38862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9pPr>
              </a:lstStyle>
              <a:p>
                <a:pPr algn="ctr" eaLnBrk="1" hangingPunct="1">
                  <a:lnSpc>
                    <a:spcPct val="80000"/>
                  </a:lnSpc>
                  <a:spcBef>
                    <a:spcPts val="1200"/>
                  </a:spcBef>
                  <a:buClrTx/>
                  <a:buSzTx/>
                  <a:buFontTx/>
                  <a:buNone/>
                </a:pPr>
                <a:r>
                  <a:rPr lang="en-US" altLang="it-IT" sz="1400" b="1">
                    <a:solidFill>
                      <a:srgbClr val="C00000"/>
                    </a:solidFill>
                    <a:latin typeface="Verdana Bold"/>
                    <a:ea typeface="Verdana Bold"/>
                    <a:cs typeface="Verdana Bold"/>
                    <a:sym typeface="Verdana Bold"/>
                  </a:rPr>
                  <a:t>Compo-nente</a:t>
                </a:r>
              </a:p>
            </p:txBody>
          </p:sp>
        </p:grpSp>
        <p:grpSp>
          <p:nvGrpSpPr>
            <p:cNvPr id="30741" name="Group 48">
              <a:extLst>
                <a:ext uri="{FF2B5EF4-FFF2-40B4-BE49-F238E27FC236}">
                  <a16:creationId xmlns:a16="http://schemas.microsoft.com/office/drawing/2014/main" id="{4EF73B83-C37E-4EF1-8EE5-9004BC7330BD}"/>
                </a:ext>
              </a:extLst>
            </p:cNvPr>
            <p:cNvGrpSpPr>
              <a:grpSpLocks/>
            </p:cNvGrpSpPr>
            <p:nvPr/>
          </p:nvGrpSpPr>
          <p:grpSpPr bwMode="auto">
            <a:xfrm>
              <a:off x="601" y="645"/>
              <a:ext cx="1105" cy="518"/>
              <a:chOff x="0" y="0"/>
              <a:chExt cx="1104" cy="517"/>
            </a:xfrm>
          </p:grpSpPr>
          <p:sp>
            <p:nvSpPr>
              <p:cNvPr id="30770" name="AutoShape 46">
                <a:extLst>
                  <a:ext uri="{FF2B5EF4-FFF2-40B4-BE49-F238E27FC236}">
                    <a16:creationId xmlns:a16="http://schemas.microsoft.com/office/drawing/2014/main" id="{8646E8DC-8FCD-438D-9651-E5CEB860E9C4}"/>
                  </a:ext>
                </a:extLst>
              </p:cNvPr>
              <p:cNvSpPr>
                <a:spLocks/>
              </p:cNvSpPr>
              <p:nvPr/>
            </p:nvSpPr>
            <p:spPr bwMode="auto">
              <a:xfrm>
                <a:off x="0" y="0"/>
                <a:ext cx="1104" cy="517"/>
              </a:xfrm>
              <a:prstGeom prst="roundRect">
                <a:avLst>
                  <a:gd name="adj" fmla="val 11491"/>
                </a:avLst>
              </a:prstGeom>
              <a:solidFill>
                <a:srgbClr val="D9D9D9">
                  <a:alpha val="64705"/>
                </a:srgbClr>
              </a:solidFill>
              <a:ln>
                <a:noFill/>
              </a:ln>
              <a:extLst>
                <a:ext uri="{91240B29-F687-4F45-9708-019B960494DF}">
                  <a14:hiddenLine xmlns:a14="http://schemas.microsoft.com/office/drawing/2010/main" w="9525">
                    <a:solidFill>
                      <a:schemeClr val="tx1"/>
                    </a:solidFill>
                    <a:round/>
                    <a:headEnd/>
                    <a:tailEnd/>
                  </a14:hiddenLine>
                </a:ext>
              </a:extLst>
            </p:spPr>
            <p:txBody>
              <a:bodyPr lIns="0" tIns="0" rIns="0" bIns="0"/>
              <a:lstStyle>
                <a:lvl1pPr>
                  <a:spcBef>
                    <a:spcPts val="800"/>
                  </a:spcBef>
                  <a:buClr>
                    <a:srgbClr val="000000"/>
                  </a:buClr>
                  <a:buSzPct val="100000"/>
                  <a:buFont typeface="Times New Roman" panose="02020603050405020304" pitchFamily="18" charset="0"/>
                  <a:defRPr sz="3200">
                    <a:solidFill>
                      <a:srgbClr val="000000"/>
                    </a:solidFill>
                    <a:latin typeface="Calibri" panose="020F0502020204030204" pitchFamily="34" charset="0"/>
                  </a:defRPr>
                </a:lvl1pPr>
                <a:lvl2pPr marL="742950" indent="-285750">
                  <a:spcBef>
                    <a:spcPts val="700"/>
                  </a:spcBef>
                  <a:buClr>
                    <a:srgbClr val="000000"/>
                  </a:buClr>
                  <a:buSzPct val="100000"/>
                  <a:buFont typeface="Times New Roman" panose="02020603050405020304" pitchFamily="18" charset="0"/>
                  <a:defRPr sz="2800">
                    <a:solidFill>
                      <a:srgbClr val="000000"/>
                    </a:solidFill>
                    <a:latin typeface="Calibri" panose="020F0502020204030204" pitchFamily="34" charset="0"/>
                  </a:defRPr>
                </a:lvl2pPr>
                <a:lvl3pPr marL="1143000" indent="-228600">
                  <a:spcBef>
                    <a:spcPts val="600"/>
                  </a:spcBef>
                  <a:buClr>
                    <a:srgbClr val="000000"/>
                  </a:buClr>
                  <a:buSzPct val="100000"/>
                  <a:buFont typeface="Times New Roman" panose="02020603050405020304" pitchFamily="18" charset="0"/>
                  <a:defRPr sz="2400">
                    <a:solidFill>
                      <a:srgbClr val="000000"/>
                    </a:solidFill>
                    <a:latin typeface="Calibri" panose="020F0502020204030204" pitchFamily="34" charset="0"/>
                  </a:defRPr>
                </a:lvl3pPr>
                <a:lvl4pPr marL="16002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4pPr>
                <a:lvl5pPr marL="20574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5pPr>
                <a:lvl6pPr marL="25146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6pPr>
                <a:lvl7pPr marL="29718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7pPr>
                <a:lvl8pPr marL="34290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8pPr>
                <a:lvl9pPr marL="38862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9pPr>
              </a:lstStyle>
              <a:p>
                <a:pPr eaLnBrk="1" hangingPunct="1">
                  <a:lnSpc>
                    <a:spcPct val="80000"/>
                  </a:lnSpc>
                  <a:spcBef>
                    <a:spcPct val="0"/>
                  </a:spcBef>
                  <a:buClrTx/>
                  <a:buSzTx/>
                  <a:buFontTx/>
                  <a:buNone/>
                </a:pPr>
                <a:endParaRPr lang="it-IT" altLang="it-IT" sz="1200">
                  <a:latin typeface="Gill Sans"/>
                  <a:ea typeface="ヒラギノ角ゴ ProN W3"/>
                  <a:cs typeface="ヒラギノ角ゴ ProN W3"/>
                  <a:sym typeface="Gill Sans"/>
                </a:endParaRPr>
              </a:p>
            </p:txBody>
          </p:sp>
          <p:sp>
            <p:nvSpPr>
              <p:cNvPr id="30771" name="Rectangle 47">
                <a:extLst>
                  <a:ext uri="{FF2B5EF4-FFF2-40B4-BE49-F238E27FC236}">
                    <a16:creationId xmlns:a16="http://schemas.microsoft.com/office/drawing/2014/main" id="{6A3664CE-224E-4C1E-A49C-B96342DEBEEB}"/>
                  </a:ext>
                </a:extLst>
              </p:cNvPr>
              <p:cNvSpPr>
                <a:spLocks/>
              </p:cNvSpPr>
              <p:nvPr/>
            </p:nvSpPr>
            <p:spPr bwMode="auto">
              <a:xfrm>
                <a:off x="25" y="22"/>
                <a:ext cx="1054" cy="4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marL="25400">
                  <a:spcBef>
                    <a:spcPts val="800"/>
                  </a:spcBef>
                  <a:buClr>
                    <a:srgbClr val="000000"/>
                  </a:buClr>
                  <a:buSzPct val="100000"/>
                  <a:buFont typeface="Times New Roman" panose="02020603050405020304" pitchFamily="18" charset="0"/>
                  <a:defRPr sz="3200">
                    <a:solidFill>
                      <a:srgbClr val="000000"/>
                    </a:solidFill>
                    <a:latin typeface="Calibri" panose="020F0502020204030204" pitchFamily="34" charset="0"/>
                  </a:defRPr>
                </a:lvl1pPr>
                <a:lvl2pPr marL="742950" indent="-285750">
                  <a:spcBef>
                    <a:spcPts val="700"/>
                  </a:spcBef>
                  <a:buClr>
                    <a:srgbClr val="000000"/>
                  </a:buClr>
                  <a:buSzPct val="100000"/>
                  <a:buFont typeface="Times New Roman" panose="02020603050405020304" pitchFamily="18" charset="0"/>
                  <a:defRPr sz="2800">
                    <a:solidFill>
                      <a:srgbClr val="000000"/>
                    </a:solidFill>
                    <a:latin typeface="Calibri" panose="020F0502020204030204" pitchFamily="34" charset="0"/>
                  </a:defRPr>
                </a:lvl2pPr>
                <a:lvl3pPr marL="1143000" indent="-228600">
                  <a:spcBef>
                    <a:spcPts val="600"/>
                  </a:spcBef>
                  <a:buClr>
                    <a:srgbClr val="000000"/>
                  </a:buClr>
                  <a:buSzPct val="100000"/>
                  <a:buFont typeface="Times New Roman" panose="02020603050405020304" pitchFamily="18" charset="0"/>
                  <a:defRPr sz="2400">
                    <a:solidFill>
                      <a:srgbClr val="000000"/>
                    </a:solidFill>
                    <a:latin typeface="Calibri" panose="020F0502020204030204" pitchFamily="34" charset="0"/>
                  </a:defRPr>
                </a:lvl3pPr>
                <a:lvl4pPr marL="16002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4pPr>
                <a:lvl5pPr marL="20574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5pPr>
                <a:lvl6pPr marL="25146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6pPr>
                <a:lvl7pPr marL="29718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7pPr>
                <a:lvl8pPr marL="34290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8pPr>
                <a:lvl9pPr marL="38862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9pPr>
              </a:lstStyle>
              <a:p>
                <a:pPr algn="ctr" eaLnBrk="1" hangingPunct="1">
                  <a:lnSpc>
                    <a:spcPct val="80000"/>
                  </a:lnSpc>
                  <a:spcBef>
                    <a:spcPts val="1200"/>
                  </a:spcBef>
                  <a:buClrTx/>
                  <a:buSzTx/>
                  <a:buFontTx/>
                  <a:buNone/>
                </a:pPr>
                <a:r>
                  <a:rPr lang="en-US" altLang="it-IT" sz="1400" b="1">
                    <a:solidFill>
                      <a:srgbClr val="C00000"/>
                    </a:solidFill>
                    <a:latin typeface="Verdana Bold"/>
                    <a:ea typeface="Verdana Bold"/>
                    <a:cs typeface="Verdana Bold"/>
                    <a:sym typeface="Verdana Bold"/>
                  </a:rPr>
                  <a:t>UNITÁ DOCUMENTARIA</a:t>
                </a:r>
              </a:p>
            </p:txBody>
          </p:sp>
        </p:grpSp>
        <p:grpSp>
          <p:nvGrpSpPr>
            <p:cNvPr id="30742" name="Group 51">
              <a:extLst>
                <a:ext uri="{FF2B5EF4-FFF2-40B4-BE49-F238E27FC236}">
                  <a16:creationId xmlns:a16="http://schemas.microsoft.com/office/drawing/2014/main" id="{1A87F328-5D5D-48C6-8C00-788EC4327E2B}"/>
                </a:ext>
              </a:extLst>
            </p:cNvPr>
            <p:cNvGrpSpPr>
              <a:grpSpLocks/>
            </p:cNvGrpSpPr>
            <p:nvPr/>
          </p:nvGrpSpPr>
          <p:grpSpPr bwMode="auto">
            <a:xfrm>
              <a:off x="3346" y="645"/>
              <a:ext cx="1104" cy="518"/>
              <a:chOff x="0" y="0"/>
              <a:chExt cx="1104" cy="517"/>
            </a:xfrm>
          </p:grpSpPr>
          <p:sp>
            <p:nvSpPr>
              <p:cNvPr id="30768" name="AutoShape 49">
                <a:extLst>
                  <a:ext uri="{FF2B5EF4-FFF2-40B4-BE49-F238E27FC236}">
                    <a16:creationId xmlns:a16="http://schemas.microsoft.com/office/drawing/2014/main" id="{459DDBCA-27C8-497D-B7C4-B00DBDBF08CE}"/>
                  </a:ext>
                </a:extLst>
              </p:cNvPr>
              <p:cNvSpPr>
                <a:spLocks/>
              </p:cNvSpPr>
              <p:nvPr/>
            </p:nvSpPr>
            <p:spPr bwMode="auto">
              <a:xfrm>
                <a:off x="0" y="0"/>
                <a:ext cx="1104" cy="517"/>
              </a:xfrm>
              <a:prstGeom prst="roundRect">
                <a:avLst>
                  <a:gd name="adj" fmla="val 11491"/>
                </a:avLst>
              </a:prstGeom>
              <a:solidFill>
                <a:srgbClr val="D9D9D9">
                  <a:alpha val="64705"/>
                </a:srgbClr>
              </a:solidFill>
              <a:ln>
                <a:noFill/>
              </a:ln>
              <a:extLst>
                <a:ext uri="{91240B29-F687-4F45-9708-019B960494DF}">
                  <a14:hiddenLine xmlns:a14="http://schemas.microsoft.com/office/drawing/2010/main" w="9525">
                    <a:solidFill>
                      <a:schemeClr val="tx1"/>
                    </a:solidFill>
                    <a:round/>
                    <a:headEnd/>
                    <a:tailEnd/>
                  </a14:hiddenLine>
                </a:ext>
              </a:extLst>
            </p:spPr>
            <p:txBody>
              <a:bodyPr lIns="0" tIns="0" rIns="0" bIns="0"/>
              <a:lstStyle>
                <a:lvl1pPr>
                  <a:spcBef>
                    <a:spcPts val="800"/>
                  </a:spcBef>
                  <a:buClr>
                    <a:srgbClr val="000000"/>
                  </a:buClr>
                  <a:buSzPct val="100000"/>
                  <a:buFont typeface="Times New Roman" panose="02020603050405020304" pitchFamily="18" charset="0"/>
                  <a:defRPr sz="3200">
                    <a:solidFill>
                      <a:srgbClr val="000000"/>
                    </a:solidFill>
                    <a:latin typeface="Calibri" panose="020F0502020204030204" pitchFamily="34" charset="0"/>
                  </a:defRPr>
                </a:lvl1pPr>
                <a:lvl2pPr marL="742950" indent="-285750">
                  <a:spcBef>
                    <a:spcPts val="700"/>
                  </a:spcBef>
                  <a:buClr>
                    <a:srgbClr val="000000"/>
                  </a:buClr>
                  <a:buSzPct val="100000"/>
                  <a:buFont typeface="Times New Roman" panose="02020603050405020304" pitchFamily="18" charset="0"/>
                  <a:defRPr sz="2800">
                    <a:solidFill>
                      <a:srgbClr val="000000"/>
                    </a:solidFill>
                    <a:latin typeface="Calibri" panose="020F0502020204030204" pitchFamily="34" charset="0"/>
                  </a:defRPr>
                </a:lvl2pPr>
                <a:lvl3pPr marL="1143000" indent="-228600">
                  <a:spcBef>
                    <a:spcPts val="600"/>
                  </a:spcBef>
                  <a:buClr>
                    <a:srgbClr val="000000"/>
                  </a:buClr>
                  <a:buSzPct val="100000"/>
                  <a:buFont typeface="Times New Roman" panose="02020603050405020304" pitchFamily="18" charset="0"/>
                  <a:defRPr sz="2400">
                    <a:solidFill>
                      <a:srgbClr val="000000"/>
                    </a:solidFill>
                    <a:latin typeface="Calibri" panose="020F0502020204030204" pitchFamily="34" charset="0"/>
                  </a:defRPr>
                </a:lvl3pPr>
                <a:lvl4pPr marL="16002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4pPr>
                <a:lvl5pPr marL="20574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5pPr>
                <a:lvl6pPr marL="25146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6pPr>
                <a:lvl7pPr marL="29718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7pPr>
                <a:lvl8pPr marL="34290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8pPr>
                <a:lvl9pPr marL="38862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9pPr>
              </a:lstStyle>
              <a:p>
                <a:pPr eaLnBrk="1" hangingPunct="1">
                  <a:lnSpc>
                    <a:spcPct val="80000"/>
                  </a:lnSpc>
                  <a:spcBef>
                    <a:spcPct val="0"/>
                  </a:spcBef>
                  <a:buClrTx/>
                  <a:buSzTx/>
                  <a:buFontTx/>
                  <a:buNone/>
                </a:pPr>
                <a:endParaRPr lang="it-IT" altLang="it-IT" sz="1200">
                  <a:latin typeface="Gill Sans"/>
                  <a:ea typeface="ヒラギノ角ゴ ProN W3"/>
                  <a:cs typeface="ヒラギノ角ゴ ProN W3"/>
                  <a:sym typeface="Gill Sans"/>
                </a:endParaRPr>
              </a:p>
            </p:txBody>
          </p:sp>
          <p:sp>
            <p:nvSpPr>
              <p:cNvPr id="30769" name="Rectangle 50">
                <a:extLst>
                  <a:ext uri="{FF2B5EF4-FFF2-40B4-BE49-F238E27FC236}">
                    <a16:creationId xmlns:a16="http://schemas.microsoft.com/office/drawing/2014/main" id="{3344A9B1-B149-483E-97F4-6F3A5FDF842F}"/>
                  </a:ext>
                </a:extLst>
              </p:cNvPr>
              <p:cNvSpPr>
                <a:spLocks/>
              </p:cNvSpPr>
              <p:nvPr/>
            </p:nvSpPr>
            <p:spPr bwMode="auto">
              <a:xfrm>
                <a:off x="24" y="22"/>
                <a:ext cx="1055" cy="4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marL="25400">
                  <a:spcBef>
                    <a:spcPts val="800"/>
                  </a:spcBef>
                  <a:buClr>
                    <a:srgbClr val="000000"/>
                  </a:buClr>
                  <a:buSzPct val="100000"/>
                  <a:buFont typeface="Times New Roman" panose="02020603050405020304" pitchFamily="18" charset="0"/>
                  <a:defRPr sz="3200">
                    <a:solidFill>
                      <a:srgbClr val="000000"/>
                    </a:solidFill>
                    <a:latin typeface="Calibri" panose="020F0502020204030204" pitchFamily="34" charset="0"/>
                  </a:defRPr>
                </a:lvl1pPr>
                <a:lvl2pPr marL="742950" indent="-285750">
                  <a:spcBef>
                    <a:spcPts val="700"/>
                  </a:spcBef>
                  <a:buClr>
                    <a:srgbClr val="000000"/>
                  </a:buClr>
                  <a:buSzPct val="100000"/>
                  <a:buFont typeface="Times New Roman" panose="02020603050405020304" pitchFamily="18" charset="0"/>
                  <a:defRPr sz="2800">
                    <a:solidFill>
                      <a:srgbClr val="000000"/>
                    </a:solidFill>
                    <a:latin typeface="Calibri" panose="020F0502020204030204" pitchFamily="34" charset="0"/>
                  </a:defRPr>
                </a:lvl2pPr>
                <a:lvl3pPr marL="1143000" indent="-228600">
                  <a:spcBef>
                    <a:spcPts val="600"/>
                  </a:spcBef>
                  <a:buClr>
                    <a:srgbClr val="000000"/>
                  </a:buClr>
                  <a:buSzPct val="100000"/>
                  <a:buFont typeface="Times New Roman" panose="02020603050405020304" pitchFamily="18" charset="0"/>
                  <a:defRPr sz="2400">
                    <a:solidFill>
                      <a:srgbClr val="000000"/>
                    </a:solidFill>
                    <a:latin typeface="Calibri" panose="020F0502020204030204" pitchFamily="34" charset="0"/>
                  </a:defRPr>
                </a:lvl3pPr>
                <a:lvl4pPr marL="16002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4pPr>
                <a:lvl5pPr marL="2057400" indent="-228600">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defRPr>
                </a:lvl5pPr>
                <a:lvl6pPr marL="25146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6pPr>
                <a:lvl7pPr marL="29718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7pPr>
                <a:lvl8pPr marL="34290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8pPr>
                <a:lvl9pPr marL="3886200" indent="-228600" defTabSz="447675"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Calibri" panose="020F0502020204030204" pitchFamily="34" charset="0"/>
                  </a:defRPr>
                </a:lvl9pPr>
              </a:lstStyle>
              <a:p>
                <a:pPr algn="ctr" eaLnBrk="1" hangingPunct="1">
                  <a:lnSpc>
                    <a:spcPct val="80000"/>
                  </a:lnSpc>
                  <a:spcBef>
                    <a:spcPts val="1200"/>
                  </a:spcBef>
                  <a:buClrTx/>
                  <a:buSzTx/>
                  <a:buFontTx/>
                  <a:buNone/>
                </a:pPr>
                <a:r>
                  <a:rPr lang="en-US" altLang="it-IT" sz="1400" b="1">
                    <a:solidFill>
                      <a:srgbClr val="C00000"/>
                    </a:solidFill>
                    <a:latin typeface="Verdana Bold"/>
                    <a:ea typeface="Verdana Bold"/>
                    <a:cs typeface="Verdana Bold"/>
                    <a:sym typeface="Verdana Bold"/>
                  </a:rPr>
                  <a:t>UNITÁ DOCUMENTARIA</a:t>
                </a:r>
              </a:p>
            </p:txBody>
          </p:sp>
        </p:grpSp>
        <p:sp>
          <p:nvSpPr>
            <p:cNvPr id="30743" name="Line 52">
              <a:extLst>
                <a:ext uri="{FF2B5EF4-FFF2-40B4-BE49-F238E27FC236}">
                  <a16:creationId xmlns:a16="http://schemas.microsoft.com/office/drawing/2014/main" id="{576D9083-1F7B-4688-BBC1-970CFE7C4AAA}"/>
                </a:ext>
              </a:extLst>
            </p:cNvPr>
            <p:cNvSpPr>
              <a:spLocks noChangeShapeType="1"/>
            </p:cNvSpPr>
            <p:nvPr/>
          </p:nvSpPr>
          <p:spPr bwMode="auto">
            <a:xfrm>
              <a:off x="1163" y="536"/>
              <a:ext cx="0" cy="107"/>
            </a:xfrm>
            <a:prstGeom prst="line">
              <a:avLst/>
            </a:prstGeom>
            <a:noFill/>
            <a:ln w="25560">
              <a:solidFill>
                <a:schemeClr val="tx1"/>
              </a:solidFill>
              <a:miter lim="800000"/>
              <a:headEnd/>
              <a:tailEnd/>
            </a:ln>
            <a:extLst>
              <a:ext uri="{909E8E84-426E-40DD-AFC4-6F175D3DCCD1}">
                <a14:hiddenFill xmlns:a14="http://schemas.microsoft.com/office/drawing/2010/main">
                  <a:noFill/>
                </a14:hiddenFill>
              </a:ext>
            </a:extLst>
          </p:spPr>
          <p:txBody>
            <a:bodyPr lIns="0" tIns="0" rIns="0" bIns="0"/>
            <a:lstStyle/>
            <a:p>
              <a:endParaRPr lang="it-IT"/>
            </a:p>
          </p:txBody>
        </p:sp>
        <p:sp>
          <p:nvSpPr>
            <p:cNvPr id="30744" name="Line 53">
              <a:extLst>
                <a:ext uri="{FF2B5EF4-FFF2-40B4-BE49-F238E27FC236}">
                  <a16:creationId xmlns:a16="http://schemas.microsoft.com/office/drawing/2014/main" id="{6FBAE242-26F4-408E-AC52-787DA3D47BED}"/>
                </a:ext>
              </a:extLst>
            </p:cNvPr>
            <p:cNvSpPr>
              <a:spLocks noChangeShapeType="1"/>
            </p:cNvSpPr>
            <p:nvPr/>
          </p:nvSpPr>
          <p:spPr bwMode="auto">
            <a:xfrm flipH="1">
              <a:off x="1167" y="541"/>
              <a:ext cx="2743" cy="0"/>
            </a:xfrm>
            <a:prstGeom prst="line">
              <a:avLst/>
            </a:prstGeom>
            <a:noFill/>
            <a:ln w="25560">
              <a:solidFill>
                <a:schemeClr val="tx1"/>
              </a:solidFill>
              <a:miter lim="800000"/>
              <a:headEnd/>
              <a:tailEnd/>
            </a:ln>
            <a:extLst>
              <a:ext uri="{909E8E84-426E-40DD-AFC4-6F175D3DCCD1}">
                <a14:hiddenFill xmlns:a14="http://schemas.microsoft.com/office/drawing/2010/main">
                  <a:noFill/>
                </a14:hiddenFill>
              </a:ext>
            </a:extLst>
          </p:spPr>
          <p:txBody>
            <a:bodyPr lIns="0" tIns="0" rIns="0" bIns="0"/>
            <a:lstStyle/>
            <a:p>
              <a:endParaRPr lang="it-IT"/>
            </a:p>
          </p:txBody>
        </p:sp>
        <p:sp>
          <p:nvSpPr>
            <p:cNvPr id="30745" name="Line 54">
              <a:extLst>
                <a:ext uri="{FF2B5EF4-FFF2-40B4-BE49-F238E27FC236}">
                  <a16:creationId xmlns:a16="http://schemas.microsoft.com/office/drawing/2014/main" id="{1AA60994-2CFA-4148-A4E9-50D86F209864}"/>
                </a:ext>
              </a:extLst>
            </p:cNvPr>
            <p:cNvSpPr>
              <a:spLocks noChangeShapeType="1"/>
            </p:cNvSpPr>
            <p:nvPr/>
          </p:nvSpPr>
          <p:spPr bwMode="auto">
            <a:xfrm>
              <a:off x="3907" y="535"/>
              <a:ext cx="0" cy="108"/>
            </a:xfrm>
            <a:prstGeom prst="line">
              <a:avLst/>
            </a:prstGeom>
            <a:noFill/>
            <a:ln w="25560">
              <a:solidFill>
                <a:schemeClr val="tx1"/>
              </a:solidFill>
              <a:miter lim="800000"/>
              <a:headEnd/>
              <a:tailEnd/>
            </a:ln>
            <a:extLst>
              <a:ext uri="{909E8E84-426E-40DD-AFC4-6F175D3DCCD1}">
                <a14:hiddenFill xmlns:a14="http://schemas.microsoft.com/office/drawing/2010/main">
                  <a:noFill/>
                </a14:hiddenFill>
              </a:ext>
            </a:extLst>
          </p:spPr>
          <p:txBody>
            <a:bodyPr lIns="0" tIns="0" rIns="0" bIns="0"/>
            <a:lstStyle/>
            <a:p>
              <a:endParaRPr lang="it-IT"/>
            </a:p>
          </p:txBody>
        </p:sp>
        <p:sp>
          <p:nvSpPr>
            <p:cNvPr id="30746" name="Line 55">
              <a:extLst>
                <a:ext uri="{FF2B5EF4-FFF2-40B4-BE49-F238E27FC236}">
                  <a16:creationId xmlns:a16="http://schemas.microsoft.com/office/drawing/2014/main" id="{9597A829-C772-4343-942F-6D29CD143176}"/>
                </a:ext>
              </a:extLst>
            </p:cNvPr>
            <p:cNvSpPr>
              <a:spLocks noChangeShapeType="1"/>
            </p:cNvSpPr>
            <p:nvPr/>
          </p:nvSpPr>
          <p:spPr bwMode="auto">
            <a:xfrm flipH="1">
              <a:off x="600" y="1341"/>
              <a:ext cx="3847" cy="0"/>
            </a:xfrm>
            <a:prstGeom prst="line">
              <a:avLst/>
            </a:prstGeom>
            <a:noFill/>
            <a:ln w="25560">
              <a:solidFill>
                <a:schemeClr val="tx1"/>
              </a:solidFill>
              <a:miter lim="800000"/>
              <a:headEnd/>
              <a:tailEnd/>
            </a:ln>
            <a:extLst>
              <a:ext uri="{909E8E84-426E-40DD-AFC4-6F175D3DCCD1}">
                <a14:hiddenFill xmlns:a14="http://schemas.microsoft.com/office/drawing/2010/main">
                  <a:noFill/>
                </a14:hiddenFill>
              </a:ext>
            </a:extLst>
          </p:spPr>
          <p:txBody>
            <a:bodyPr lIns="0" tIns="0" rIns="0" bIns="0"/>
            <a:lstStyle/>
            <a:p>
              <a:endParaRPr lang="it-IT"/>
            </a:p>
          </p:txBody>
        </p:sp>
        <p:sp>
          <p:nvSpPr>
            <p:cNvPr id="30747" name="Line 56">
              <a:extLst>
                <a:ext uri="{FF2B5EF4-FFF2-40B4-BE49-F238E27FC236}">
                  <a16:creationId xmlns:a16="http://schemas.microsoft.com/office/drawing/2014/main" id="{61A3C66B-D1C2-4161-A6FE-B1EA97E567B3}"/>
                </a:ext>
              </a:extLst>
            </p:cNvPr>
            <p:cNvSpPr>
              <a:spLocks noChangeShapeType="1"/>
            </p:cNvSpPr>
            <p:nvPr/>
          </p:nvSpPr>
          <p:spPr bwMode="auto">
            <a:xfrm>
              <a:off x="606" y="1342"/>
              <a:ext cx="0" cy="132"/>
            </a:xfrm>
            <a:prstGeom prst="line">
              <a:avLst/>
            </a:prstGeom>
            <a:noFill/>
            <a:ln w="25560">
              <a:solidFill>
                <a:schemeClr val="tx1"/>
              </a:solidFill>
              <a:miter lim="800000"/>
              <a:headEnd/>
              <a:tailEnd/>
            </a:ln>
            <a:extLst>
              <a:ext uri="{909E8E84-426E-40DD-AFC4-6F175D3DCCD1}">
                <a14:hiddenFill xmlns:a14="http://schemas.microsoft.com/office/drawing/2010/main">
                  <a:noFill/>
                </a14:hiddenFill>
              </a:ext>
            </a:extLst>
          </p:spPr>
          <p:txBody>
            <a:bodyPr lIns="0" tIns="0" rIns="0" bIns="0"/>
            <a:lstStyle/>
            <a:p>
              <a:endParaRPr lang="it-IT"/>
            </a:p>
          </p:txBody>
        </p:sp>
        <p:sp>
          <p:nvSpPr>
            <p:cNvPr id="30748" name="Line 57">
              <a:extLst>
                <a:ext uri="{FF2B5EF4-FFF2-40B4-BE49-F238E27FC236}">
                  <a16:creationId xmlns:a16="http://schemas.microsoft.com/office/drawing/2014/main" id="{5733AE01-18F9-4B95-9F4F-62C72AFD9DE3}"/>
                </a:ext>
              </a:extLst>
            </p:cNvPr>
            <p:cNvSpPr>
              <a:spLocks noChangeShapeType="1"/>
            </p:cNvSpPr>
            <p:nvPr/>
          </p:nvSpPr>
          <p:spPr bwMode="auto">
            <a:xfrm>
              <a:off x="1891" y="1347"/>
              <a:ext cx="0" cy="132"/>
            </a:xfrm>
            <a:prstGeom prst="line">
              <a:avLst/>
            </a:prstGeom>
            <a:noFill/>
            <a:ln w="25560">
              <a:solidFill>
                <a:schemeClr val="tx1"/>
              </a:solidFill>
              <a:miter lim="800000"/>
              <a:headEnd/>
              <a:tailEnd/>
            </a:ln>
            <a:extLst>
              <a:ext uri="{909E8E84-426E-40DD-AFC4-6F175D3DCCD1}">
                <a14:hiddenFill xmlns:a14="http://schemas.microsoft.com/office/drawing/2010/main">
                  <a:noFill/>
                </a14:hiddenFill>
              </a:ext>
            </a:extLst>
          </p:spPr>
          <p:txBody>
            <a:bodyPr lIns="0" tIns="0" rIns="0" bIns="0"/>
            <a:lstStyle/>
            <a:p>
              <a:endParaRPr lang="it-IT"/>
            </a:p>
          </p:txBody>
        </p:sp>
        <p:sp>
          <p:nvSpPr>
            <p:cNvPr id="30749" name="Line 58">
              <a:extLst>
                <a:ext uri="{FF2B5EF4-FFF2-40B4-BE49-F238E27FC236}">
                  <a16:creationId xmlns:a16="http://schemas.microsoft.com/office/drawing/2014/main" id="{5685435B-CBA3-469D-988A-BEBDC3DF5647}"/>
                </a:ext>
              </a:extLst>
            </p:cNvPr>
            <p:cNvSpPr>
              <a:spLocks noChangeShapeType="1"/>
            </p:cNvSpPr>
            <p:nvPr/>
          </p:nvSpPr>
          <p:spPr bwMode="auto">
            <a:xfrm>
              <a:off x="3174" y="1336"/>
              <a:ext cx="0" cy="133"/>
            </a:xfrm>
            <a:prstGeom prst="line">
              <a:avLst/>
            </a:prstGeom>
            <a:noFill/>
            <a:ln w="25560">
              <a:solidFill>
                <a:schemeClr val="tx1"/>
              </a:solidFill>
              <a:miter lim="800000"/>
              <a:headEnd/>
              <a:tailEnd/>
            </a:ln>
            <a:extLst>
              <a:ext uri="{909E8E84-426E-40DD-AFC4-6F175D3DCCD1}">
                <a14:hiddenFill xmlns:a14="http://schemas.microsoft.com/office/drawing/2010/main">
                  <a:noFill/>
                </a14:hiddenFill>
              </a:ext>
            </a:extLst>
          </p:spPr>
          <p:txBody>
            <a:bodyPr lIns="0" tIns="0" rIns="0" bIns="0"/>
            <a:lstStyle/>
            <a:p>
              <a:endParaRPr lang="it-IT"/>
            </a:p>
          </p:txBody>
        </p:sp>
        <p:sp>
          <p:nvSpPr>
            <p:cNvPr id="30750" name="Line 59">
              <a:extLst>
                <a:ext uri="{FF2B5EF4-FFF2-40B4-BE49-F238E27FC236}">
                  <a16:creationId xmlns:a16="http://schemas.microsoft.com/office/drawing/2014/main" id="{780C7E9C-0A1B-40DF-8977-2375E0167970}"/>
                </a:ext>
              </a:extLst>
            </p:cNvPr>
            <p:cNvSpPr>
              <a:spLocks noChangeShapeType="1"/>
            </p:cNvSpPr>
            <p:nvPr/>
          </p:nvSpPr>
          <p:spPr bwMode="auto">
            <a:xfrm>
              <a:off x="4448" y="1336"/>
              <a:ext cx="0" cy="133"/>
            </a:xfrm>
            <a:prstGeom prst="line">
              <a:avLst/>
            </a:prstGeom>
            <a:noFill/>
            <a:ln w="25560">
              <a:solidFill>
                <a:schemeClr val="tx1"/>
              </a:solidFill>
              <a:miter lim="800000"/>
              <a:headEnd/>
              <a:tailEnd/>
            </a:ln>
            <a:extLst>
              <a:ext uri="{909E8E84-426E-40DD-AFC4-6F175D3DCCD1}">
                <a14:hiddenFill xmlns:a14="http://schemas.microsoft.com/office/drawing/2010/main">
                  <a:noFill/>
                </a14:hiddenFill>
              </a:ext>
            </a:extLst>
          </p:spPr>
          <p:txBody>
            <a:bodyPr lIns="0" tIns="0" rIns="0" bIns="0"/>
            <a:lstStyle/>
            <a:p>
              <a:endParaRPr lang="it-IT"/>
            </a:p>
          </p:txBody>
        </p:sp>
        <p:sp>
          <p:nvSpPr>
            <p:cNvPr id="30751" name="Line 60">
              <a:extLst>
                <a:ext uri="{FF2B5EF4-FFF2-40B4-BE49-F238E27FC236}">
                  <a16:creationId xmlns:a16="http://schemas.microsoft.com/office/drawing/2014/main" id="{D20E51FF-83D2-4DD7-81E0-BB191D9D3663}"/>
                </a:ext>
              </a:extLst>
            </p:cNvPr>
            <p:cNvSpPr>
              <a:spLocks noChangeShapeType="1"/>
            </p:cNvSpPr>
            <p:nvPr/>
          </p:nvSpPr>
          <p:spPr bwMode="auto">
            <a:xfrm>
              <a:off x="2518" y="1165"/>
              <a:ext cx="0" cy="179"/>
            </a:xfrm>
            <a:prstGeom prst="line">
              <a:avLst/>
            </a:prstGeom>
            <a:noFill/>
            <a:ln w="25560">
              <a:solidFill>
                <a:schemeClr val="tx1"/>
              </a:solidFill>
              <a:miter lim="800000"/>
              <a:headEnd/>
              <a:tailEnd/>
            </a:ln>
            <a:extLst>
              <a:ext uri="{909E8E84-426E-40DD-AFC4-6F175D3DCCD1}">
                <a14:hiddenFill xmlns:a14="http://schemas.microsoft.com/office/drawing/2010/main">
                  <a:noFill/>
                </a14:hiddenFill>
              </a:ext>
            </a:extLst>
          </p:spPr>
          <p:txBody>
            <a:bodyPr lIns="0" tIns="0" rIns="0" bIns="0"/>
            <a:lstStyle/>
            <a:p>
              <a:endParaRPr lang="it-IT"/>
            </a:p>
          </p:txBody>
        </p:sp>
        <p:sp>
          <p:nvSpPr>
            <p:cNvPr id="30752" name="Line 61">
              <a:extLst>
                <a:ext uri="{FF2B5EF4-FFF2-40B4-BE49-F238E27FC236}">
                  <a16:creationId xmlns:a16="http://schemas.microsoft.com/office/drawing/2014/main" id="{C853C250-18BF-45AC-98FB-9F04EA1B011B}"/>
                </a:ext>
              </a:extLst>
            </p:cNvPr>
            <p:cNvSpPr>
              <a:spLocks noChangeShapeType="1"/>
            </p:cNvSpPr>
            <p:nvPr/>
          </p:nvSpPr>
          <p:spPr bwMode="auto">
            <a:xfrm>
              <a:off x="908" y="2111"/>
              <a:ext cx="0" cy="133"/>
            </a:xfrm>
            <a:prstGeom prst="line">
              <a:avLst/>
            </a:prstGeom>
            <a:noFill/>
            <a:ln w="25560">
              <a:solidFill>
                <a:schemeClr val="tx1"/>
              </a:solidFill>
              <a:miter lim="800000"/>
              <a:headEnd/>
              <a:tailEnd/>
            </a:ln>
            <a:extLst>
              <a:ext uri="{909E8E84-426E-40DD-AFC4-6F175D3DCCD1}">
                <a14:hiddenFill xmlns:a14="http://schemas.microsoft.com/office/drawing/2010/main">
                  <a:noFill/>
                </a14:hiddenFill>
              </a:ext>
            </a:extLst>
          </p:spPr>
          <p:txBody>
            <a:bodyPr lIns="0" tIns="0" rIns="0" bIns="0"/>
            <a:lstStyle/>
            <a:p>
              <a:endParaRPr lang="it-IT"/>
            </a:p>
          </p:txBody>
        </p:sp>
        <p:sp>
          <p:nvSpPr>
            <p:cNvPr id="30753" name="Line 62">
              <a:extLst>
                <a:ext uri="{FF2B5EF4-FFF2-40B4-BE49-F238E27FC236}">
                  <a16:creationId xmlns:a16="http://schemas.microsoft.com/office/drawing/2014/main" id="{3AE9C3DF-A698-4419-A3CD-BCA3592112C5}"/>
                </a:ext>
              </a:extLst>
            </p:cNvPr>
            <p:cNvSpPr>
              <a:spLocks noChangeShapeType="1"/>
            </p:cNvSpPr>
            <p:nvPr/>
          </p:nvSpPr>
          <p:spPr bwMode="auto">
            <a:xfrm>
              <a:off x="289" y="2116"/>
              <a:ext cx="0" cy="123"/>
            </a:xfrm>
            <a:prstGeom prst="line">
              <a:avLst/>
            </a:prstGeom>
            <a:noFill/>
            <a:ln w="25560">
              <a:solidFill>
                <a:schemeClr val="tx1"/>
              </a:solidFill>
              <a:miter lim="800000"/>
              <a:headEnd/>
              <a:tailEnd/>
            </a:ln>
            <a:extLst>
              <a:ext uri="{909E8E84-426E-40DD-AFC4-6F175D3DCCD1}">
                <a14:hiddenFill xmlns:a14="http://schemas.microsoft.com/office/drawing/2010/main">
                  <a:noFill/>
                </a14:hiddenFill>
              </a:ext>
            </a:extLst>
          </p:spPr>
          <p:txBody>
            <a:bodyPr lIns="0" tIns="0" rIns="0" bIns="0"/>
            <a:lstStyle/>
            <a:p>
              <a:endParaRPr lang="it-IT"/>
            </a:p>
          </p:txBody>
        </p:sp>
        <p:sp>
          <p:nvSpPr>
            <p:cNvPr id="30754" name="Line 63">
              <a:extLst>
                <a:ext uri="{FF2B5EF4-FFF2-40B4-BE49-F238E27FC236}">
                  <a16:creationId xmlns:a16="http://schemas.microsoft.com/office/drawing/2014/main" id="{1FDE5396-369F-4D20-8BB1-C33575BFB7E0}"/>
                </a:ext>
              </a:extLst>
            </p:cNvPr>
            <p:cNvSpPr>
              <a:spLocks noChangeShapeType="1"/>
            </p:cNvSpPr>
            <p:nvPr/>
          </p:nvSpPr>
          <p:spPr bwMode="auto">
            <a:xfrm flipH="1">
              <a:off x="284" y="2115"/>
              <a:ext cx="625" cy="0"/>
            </a:xfrm>
            <a:prstGeom prst="line">
              <a:avLst/>
            </a:prstGeom>
            <a:noFill/>
            <a:ln w="25560">
              <a:solidFill>
                <a:schemeClr val="tx1"/>
              </a:solidFill>
              <a:miter lim="800000"/>
              <a:headEnd/>
              <a:tailEnd/>
            </a:ln>
            <a:extLst>
              <a:ext uri="{909E8E84-426E-40DD-AFC4-6F175D3DCCD1}">
                <a14:hiddenFill xmlns:a14="http://schemas.microsoft.com/office/drawing/2010/main">
                  <a:noFill/>
                </a14:hiddenFill>
              </a:ext>
            </a:extLst>
          </p:spPr>
          <p:txBody>
            <a:bodyPr lIns="0" tIns="0" rIns="0" bIns="0"/>
            <a:lstStyle/>
            <a:p>
              <a:endParaRPr lang="it-IT"/>
            </a:p>
          </p:txBody>
        </p:sp>
        <p:sp>
          <p:nvSpPr>
            <p:cNvPr id="30755" name="Line 64">
              <a:extLst>
                <a:ext uri="{FF2B5EF4-FFF2-40B4-BE49-F238E27FC236}">
                  <a16:creationId xmlns:a16="http://schemas.microsoft.com/office/drawing/2014/main" id="{D5580AD1-6834-4EE8-B053-D91740D118C9}"/>
                </a:ext>
              </a:extLst>
            </p:cNvPr>
            <p:cNvSpPr>
              <a:spLocks noChangeShapeType="1"/>
            </p:cNvSpPr>
            <p:nvPr/>
          </p:nvSpPr>
          <p:spPr bwMode="auto">
            <a:xfrm>
              <a:off x="596" y="1987"/>
              <a:ext cx="0" cy="132"/>
            </a:xfrm>
            <a:prstGeom prst="line">
              <a:avLst/>
            </a:prstGeom>
            <a:noFill/>
            <a:ln w="25560">
              <a:solidFill>
                <a:schemeClr val="tx1"/>
              </a:solidFill>
              <a:miter lim="800000"/>
              <a:headEnd/>
              <a:tailEnd/>
            </a:ln>
            <a:extLst>
              <a:ext uri="{909E8E84-426E-40DD-AFC4-6F175D3DCCD1}">
                <a14:hiddenFill xmlns:a14="http://schemas.microsoft.com/office/drawing/2010/main">
                  <a:noFill/>
                </a14:hiddenFill>
              </a:ext>
            </a:extLst>
          </p:spPr>
          <p:txBody>
            <a:bodyPr lIns="0" tIns="0" rIns="0" bIns="0"/>
            <a:lstStyle/>
            <a:p>
              <a:endParaRPr lang="it-IT"/>
            </a:p>
          </p:txBody>
        </p:sp>
        <p:sp>
          <p:nvSpPr>
            <p:cNvPr id="30756" name="Line 65">
              <a:extLst>
                <a:ext uri="{FF2B5EF4-FFF2-40B4-BE49-F238E27FC236}">
                  <a16:creationId xmlns:a16="http://schemas.microsoft.com/office/drawing/2014/main" id="{053DF108-9525-4A5A-AB0E-B4CB1B34E9F2}"/>
                </a:ext>
              </a:extLst>
            </p:cNvPr>
            <p:cNvSpPr>
              <a:spLocks noChangeShapeType="1"/>
            </p:cNvSpPr>
            <p:nvPr/>
          </p:nvSpPr>
          <p:spPr bwMode="auto">
            <a:xfrm>
              <a:off x="2182" y="2111"/>
              <a:ext cx="0" cy="133"/>
            </a:xfrm>
            <a:prstGeom prst="line">
              <a:avLst/>
            </a:prstGeom>
            <a:noFill/>
            <a:ln w="25560">
              <a:solidFill>
                <a:schemeClr val="tx1"/>
              </a:solidFill>
              <a:miter lim="800000"/>
              <a:headEnd/>
              <a:tailEnd/>
            </a:ln>
            <a:extLst>
              <a:ext uri="{909E8E84-426E-40DD-AFC4-6F175D3DCCD1}">
                <a14:hiddenFill xmlns:a14="http://schemas.microsoft.com/office/drawing/2010/main">
                  <a:noFill/>
                </a14:hiddenFill>
              </a:ext>
            </a:extLst>
          </p:spPr>
          <p:txBody>
            <a:bodyPr lIns="0" tIns="0" rIns="0" bIns="0"/>
            <a:lstStyle/>
            <a:p>
              <a:endParaRPr lang="it-IT"/>
            </a:p>
          </p:txBody>
        </p:sp>
        <p:sp>
          <p:nvSpPr>
            <p:cNvPr id="30757" name="Line 66">
              <a:extLst>
                <a:ext uri="{FF2B5EF4-FFF2-40B4-BE49-F238E27FC236}">
                  <a16:creationId xmlns:a16="http://schemas.microsoft.com/office/drawing/2014/main" id="{0B735456-235E-474F-869A-00F8E6F15EC2}"/>
                </a:ext>
              </a:extLst>
            </p:cNvPr>
            <p:cNvSpPr>
              <a:spLocks noChangeShapeType="1"/>
            </p:cNvSpPr>
            <p:nvPr/>
          </p:nvSpPr>
          <p:spPr bwMode="auto">
            <a:xfrm>
              <a:off x="1564" y="2116"/>
              <a:ext cx="0" cy="123"/>
            </a:xfrm>
            <a:prstGeom prst="line">
              <a:avLst/>
            </a:prstGeom>
            <a:noFill/>
            <a:ln w="25560">
              <a:solidFill>
                <a:schemeClr val="tx1"/>
              </a:solidFill>
              <a:miter lim="800000"/>
              <a:headEnd/>
              <a:tailEnd/>
            </a:ln>
            <a:extLst>
              <a:ext uri="{909E8E84-426E-40DD-AFC4-6F175D3DCCD1}">
                <a14:hiddenFill xmlns:a14="http://schemas.microsoft.com/office/drawing/2010/main">
                  <a:noFill/>
                </a14:hiddenFill>
              </a:ext>
            </a:extLst>
          </p:spPr>
          <p:txBody>
            <a:bodyPr lIns="0" tIns="0" rIns="0" bIns="0"/>
            <a:lstStyle/>
            <a:p>
              <a:endParaRPr lang="it-IT"/>
            </a:p>
          </p:txBody>
        </p:sp>
        <p:sp>
          <p:nvSpPr>
            <p:cNvPr id="30758" name="Line 67">
              <a:extLst>
                <a:ext uri="{FF2B5EF4-FFF2-40B4-BE49-F238E27FC236}">
                  <a16:creationId xmlns:a16="http://schemas.microsoft.com/office/drawing/2014/main" id="{1893251E-D88C-4A95-AA16-5E03934A3489}"/>
                </a:ext>
              </a:extLst>
            </p:cNvPr>
            <p:cNvSpPr>
              <a:spLocks noChangeShapeType="1"/>
            </p:cNvSpPr>
            <p:nvPr/>
          </p:nvSpPr>
          <p:spPr bwMode="auto">
            <a:xfrm flipH="1">
              <a:off x="1557" y="2116"/>
              <a:ext cx="626" cy="0"/>
            </a:xfrm>
            <a:prstGeom prst="line">
              <a:avLst/>
            </a:prstGeom>
            <a:noFill/>
            <a:ln w="25560">
              <a:solidFill>
                <a:schemeClr val="tx1"/>
              </a:solidFill>
              <a:miter lim="800000"/>
              <a:headEnd/>
              <a:tailEnd/>
            </a:ln>
            <a:extLst>
              <a:ext uri="{909E8E84-426E-40DD-AFC4-6F175D3DCCD1}">
                <a14:hiddenFill xmlns:a14="http://schemas.microsoft.com/office/drawing/2010/main">
                  <a:noFill/>
                </a14:hiddenFill>
              </a:ext>
            </a:extLst>
          </p:spPr>
          <p:txBody>
            <a:bodyPr lIns="0" tIns="0" rIns="0" bIns="0"/>
            <a:lstStyle/>
            <a:p>
              <a:endParaRPr lang="it-IT"/>
            </a:p>
          </p:txBody>
        </p:sp>
        <p:sp>
          <p:nvSpPr>
            <p:cNvPr id="30759" name="Line 68">
              <a:extLst>
                <a:ext uri="{FF2B5EF4-FFF2-40B4-BE49-F238E27FC236}">
                  <a16:creationId xmlns:a16="http://schemas.microsoft.com/office/drawing/2014/main" id="{3C3CFF38-8377-4452-8BC8-62D46CB07391}"/>
                </a:ext>
              </a:extLst>
            </p:cNvPr>
            <p:cNvSpPr>
              <a:spLocks noChangeShapeType="1"/>
            </p:cNvSpPr>
            <p:nvPr/>
          </p:nvSpPr>
          <p:spPr bwMode="auto">
            <a:xfrm>
              <a:off x="1869" y="1987"/>
              <a:ext cx="0" cy="132"/>
            </a:xfrm>
            <a:prstGeom prst="line">
              <a:avLst/>
            </a:prstGeom>
            <a:noFill/>
            <a:ln w="25560">
              <a:solidFill>
                <a:schemeClr val="tx1"/>
              </a:solidFill>
              <a:miter lim="800000"/>
              <a:headEnd/>
              <a:tailEnd/>
            </a:ln>
            <a:extLst>
              <a:ext uri="{909E8E84-426E-40DD-AFC4-6F175D3DCCD1}">
                <a14:hiddenFill xmlns:a14="http://schemas.microsoft.com/office/drawing/2010/main">
                  <a:noFill/>
                </a14:hiddenFill>
              </a:ext>
            </a:extLst>
          </p:spPr>
          <p:txBody>
            <a:bodyPr lIns="0" tIns="0" rIns="0" bIns="0"/>
            <a:lstStyle/>
            <a:p>
              <a:endParaRPr lang="it-IT"/>
            </a:p>
          </p:txBody>
        </p:sp>
        <p:sp>
          <p:nvSpPr>
            <p:cNvPr id="30760" name="Line 69">
              <a:extLst>
                <a:ext uri="{FF2B5EF4-FFF2-40B4-BE49-F238E27FC236}">
                  <a16:creationId xmlns:a16="http://schemas.microsoft.com/office/drawing/2014/main" id="{AED70F88-0542-4403-B0E3-FAA9F6386A0D}"/>
                </a:ext>
              </a:extLst>
            </p:cNvPr>
            <p:cNvSpPr>
              <a:spLocks noChangeShapeType="1"/>
            </p:cNvSpPr>
            <p:nvPr/>
          </p:nvSpPr>
          <p:spPr bwMode="auto">
            <a:xfrm>
              <a:off x="3486" y="2099"/>
              <a:ext cx="0" cy="134"/>
            </a:xfrm>
            <a:prstGeom prst="line">
              <a:avLst/>
            </a:prstGeom>
            <a:noFill/>
            <a:ln w="25560">
              <a:solidFill>
                <a:schemeClr val="tx1"/>
              </a:solidFill>
              <a:miter lim="800000"/>
              <a:headEnd/>
              <a:tailEnd/>
            </a:ln>
            <a:extLst>
              <a:ext uri="{909E8E84-426E-40DD-AFC4-6F175D3DCCD1}">
                <a14:hiddenFill xmlns:a14="http://schemas.microsoft.com/office/drawing/2010/main">
                  <a:noFill/>
                </a14:hiddenFill>
              </a:ext>
            </a:extLst>
          </p:spPr>
          <p:txBody>
            <a:bodyPr lIns="0" tIns="0" rIns="0" bIns="0"/>
            <a:lstStyle/>
            <a:p>
              <a:endParaRPr lang="it-IT"/>
            </a:p>
          </p:txBody>
        </p:sp>
        <p:sp>
          <p:nvSpPr>
            <p:cNvPr id="30761" name="Line 70">
              <a:extLst>
                <a:ext uri="{FF2B5EF4-FFF2-40B4-BE49-F238E27FC236}">
                  <a16:creationId xmlns:a16="http://schemas.microsoft.com/office/drawing/2014/main" id="{058E428A-23B9-4400-BEAE-0A35243FC080}"/>
                </a:ext>
              </a:extLst>
            </p:cNvPr>
            <p:cNvSpPr>
              <a:spLocks noChangeShapeType="1"/>
            </p:cNvSpPr>
            <p:nvPr/>
          </p:nvSpPr>
          <p:spPr bwMode="auto">
            <a:xfrm>
              <a:off x="2868" y="2106"/>
              <a:ext cx="0" cy="122"/>
            </a:xfrm>
            <a:prstGeom prst="line">
              <a:avLst/>
            </a:prstGeom>
            <a:noFill/>
            <a:ln w="25560">
              <a:solidFill>
                <a:schemeClr val="tx1"/>
              </a:solidFill>
              <a:miter lim="800000"/>
              <a:headEnd/>
              <a:tailEnd/>
            </a:ln>
            <a:extLst>
              <a:ext uri="{909E8E84-426E-40DD-AFC4-6F175D3DCCD1}">
                <a14:hiddenFill xmlns:a14="http://schemas.microsoft.com/office/drawing/2010/main">
                  <a:noFill/>
                </a14:hiddenFill>
              </a:ext>
            </a:extLst>
          </p:spPr>
          <p:txBody>
            <a:bodyPr lIns="0" tIns="0" rIns="0" bIns="0"/>
            <a:lstStyle/>
            <a:p>
              <a:endParaRPr lang="it-IT"/>
            </a:p>
          </p:txBody>
        </p:sp>
        <p:sp>
          <p:nvSpPr>
            <p:cNvPr id="30762" name="Line 71">
              <a:extLst>
                <a:ext uri="{FF2B5EF4-FFF2-40B4-BE49-F238E27FC236}">
                  <a16:creationId xmlns:a16="http://schemas.microsoft.com/office/drawing/2014/main" id="{814CAA6C-C835-4A4F-A5DC-CE9F5407BD05}"/>
                </a:ext>
              </a:extLst>
            </p:cNvPr>
            <p:cNvSpPr>
              <a:spLocks noChangeShapeType="1"/>
            </p:cNvSpPr>
            <p:nvPr/>
          </p:nvSpPr>
          <p:spPr bwMode="auto">
            <a:xfrm flipH="1">
              <a:off x="2862" y="2106"/>
              <a:ext cx="625" cy="0"/>
            </a:xfrm>
            <a:prstGeom prst="line">
              <a:avLst/>
            </a:prstGeom>
            <a:noFill/>
            <a:ln w="25560">
              <a:solidFill>
                <a:schemeClr val="tx1"/>
              </a:solidFill>
              <a:miter lim="800000"/>
              <a:headEnd/>
              <a:tailEnd/>
            </a:ln>
            <a:extLst>
              <a:ext uri="{909E8E84-426E-40DD-AFC4-6F175D3DCCD1}">
                <a14:hiddenFill xmlns:a14="http://schemas.microsoft.com/office/drawing/2010/main">
                  <a:noFill/>
                </a14:hiddenFill>
              </a:ext>
            </a:extLst>
          </p:spPr>
          <p:txBody>
            <a:bodyPr lIns="0" tIns="0" rIns="0" bIns="0"/>
            <a:lstStyle/>
            <a:p>
              <a:endParaRPr lang="it-IT"/>
            </a:p>
          </p:txBody>
        </p:sp>
        <p:sp>
          <p:nvSpPr>
            <p:cNvPr id="30763" name="Line 72">
              <a:extLst>
                <a:ext uri="{FF2B5EF4-FFF2-40B4-BE49-F238E27FC236}">
                  <a16:creationId xmlns:a16="http://schemas.microsoft.com/office/drawing/2014/main" id="{60353E2D-674B-4C9F-916D-C7FF0EC0DF02}"/>
                </a:ext>
              </a:extLst>
            </p:cNvPr>
            <p:cNvSpPr>
              <a:spLocks noChangeShapeType="1"/>
            </p:cNvSpPr>
            <p:nvPr/>
          </p:nvSpPr>
          <p:spPr bwMode="auto">
            <a:xfrm>
              <a:off x="3174" y="1976"/>
              <a:ext cx="0" cy="132"/>
            </a:xfrm>
            <a:prstGeom prst="line">
              <a:avLst/>
            </a:prstGeom>
            <a:noFill/>
            <a:ln w="25560">
              <a:solidFill>
                <a:schemeClr val="tx1"/>
              </a:solidFill>
              <a:miter lim="800000"/>
              <a:headEnd/>
              <a:tailEnd/>
            </a:ln>
            <a:extLst>
              <a:ext uri="{909E8E84-426E-40DD-AFC4-6F175D3DCCD1}">
                <a14:hiddenFill xmlns:a14="http://schemas.microsoft.com/office/drawing/2010/main">
                  <a:noFill/>
                </a14:hiddenFill>
              </a:ext>
            </a:extLst>
          </p:spPr>
          <p:txBody>
            <a:bodyPr lIns="0" tIns="0" rIns="0" bIns="0"/>
            <a:lstStyle/>
            <a:p>
              <a:endParaRPr lang="it-IT"/>
            </a:p>
          </p:txBody>
        </p:sp>
        <p:sp>
          <p:nvSpPr>
            <p:cNvPr id="30764" name="Line 73">
              <a:extLst>
                <a:ext uri="{FF2B5EF4-FFF2-40B4-BE49-F238E27FC236}">
                  <a16:creationId xmlns:a16="http://schemas.microsoft.com/office/drawing/2014/main" id="{B7594F56-9A1B-4F8D-896D-BF4D6ECAB88F}"/>
                </a:ext>
              </a:extLst>
            </p:cNvPr>
            <p:cNvSpPr>
              <a:spLocks noChangeShapeType="1"/>
            </p:cNvSpPr>
            <p:nvPr/>
          </p:nvSpPr>
          <p:spPr bwMode="auto">
            <a:xfrm>
              <a:off x="4775" y="2106"/>
              <a:ext cx="0" cy="133"/>
            </a:xfrm>
            <a:prstGeom prst="line">
              <a:avLst/>
            </a:prstGeom>
            <a:noFill/>
            <a:ln w="25560">
              <a:solidFill>
                <a:schemeClr val="tx1"/>
              </a:solidFill>
              <a:miter lim="800000"/>
              <a:headEnd/>
              <a:tailEnd/>
            </a:ln>
            <a:extLst>
              <a:ext uri="{909E8E84-426E-40DD-AFC4-6F175D3DCCD1}">
                <a14:hiddenFill xmlns:a14="http://schemas.microsoft.com/office/drawing/2010/main">
                  <a:noFill/>
                </a14:hiddenFill>
              </a:ext>
            </a:extLst>
          </p:spPr>
          <p:txBody>
            <a:bodyPr lIns="0" tIns="0" rIns="0" bIns="0"/>
            <a:lstStyle/>
            <a:p>
              <a:endParaRPr lang="it-IT"/>
            </a:p>
          </p:txBody>
        </p:sp>
        <p:sp>
          <p:nvSpPr>
            <p:cNvPr id="30765" name="Line 74">
              <a:extLst>
                <a:ext uri="{FF2B5EF4-FFF2-40B4-BE49-F238E27FC236}">
                  <a16:creationId xmlns:a16="http://schemas.microsoft.com/office/drawing/2014/main" id="{48D32E3D-61D5-4012-B577-47950CF987F9}"/>
                </a:ext>
              </a:extLst>
            </p:cNvPr>
            <p:cNvSpPr>
              <a:spLocks noChangeShapeType="1"/>
            </p:cNvSpPr>
            <p:nvPr/>
          </p:nvSpPr>
          <p:spPr bwMode="auto">
            <a:xfrm>
              <a:off x="4158" y="2111"/>
              <a:ext cx="0" cy="122"/>
            </a:xfrm>
            <a:prstGeom prst="line">
              <a:avLst/>
            </a:prstGeom>
            <a:noFill/>
            <a:ln w="25560">
              <a:solidFill>
                <a:schemeClr val="tx1"/>
              </a:solidFill>
              <a:miter lim="800000"/>
              <a:headEnd/>
              <a:tailEnd/>
            </a:ln>
            <a:extLst>
              <a:ext uri="{909E8E84-426E-40DD-AFC4-6F175D3DCCD1}">
                <a14:hiddenFill xmlns:a14="http://schemas.microsoft.com/office/drawing/2010/main">
                  <a:noFill/>
                </a14:hiddenFill>
              </a:ext>
            </a:extLst>
          </p:spPr>
          <p:txBody>
            <a:bodyPr lIns="0" tIns="0" rIns="0" bIns="0"/>
            <a:lstStyle/>
            <a:p>
              <a:endParaRPr lang="it-IT"/>
            </a:p>
          </p:txBody>
        </p:sp>
        <p:sp>
          <p:nvSpPr>
            <p:cNvPr id="30766" name="Line 75">
              <a:extLst>
                <a:ext uri="{FF2B5EF4-FFF2-40B4-BE49-F238E27FC236}">
                  <a16:creationId xmlns:a16="http://schemas.microsoft.com/office/drawing/2014/main" id="{4BAA72E9-FE0E-46AB-A36A-FFC4235057CA}"/>
                </a:ext>
              </a:extLst>
            </p:cNvPr>
            <p:cNvSpPr>
              <a:spLocks noChangeShapeType="1"/>
            </p:cNvSpPr>
            <p:nvPr/>
          </p:nvSpPr>
          <p:spPr bwMode="auto">
            <a:xfrm flipH="1">
              <a:off x="4150" y="2110"/>
              <a:ext cx="627" cy="0"/>
            </a:xfrm>
            <a:prstGeom prst="line">
              <a:avLst/>
            </a:prstGeom>
            <a:noFill/>
            <a:ln w="25560">
              <a:solidFill>
                <a:schemeClr val="tx1"/>
              </a:solidFill>
              <a:miter lim="800000"/>
              <a:headEnd/>
              <a:tailEnd/>
            </a:ln>
            <a:extLst>
              <a:ext uri="{909E8E84-426E-40DD-AFC4-6F175D3DCCD1}">
                <a14:hiddenFill xmlns:a14="http://schemas.microsoft.com/office/drawing/2010/main">
                  <a:noFill/>
                </a14:hiddenFill>
              </a:ext>
            </a:extLst>
          </p:spPr>
          <p:txBody>
            <a:bodyPr lIns="0" tIns="0" rIns="0" bIns="0"/>
            <a:lstStyle/>
            <a:p>
              <a:endParaRPr lang="it-IT"/>
            </a:p>
          </p:txBody>
        </p:sp>
        <p:sp>
          <p:nvSpPr>
            <p:cNvPr id="30767" name="Line 76">
              <a:extLst>
                <a:ext uri="{FF2B5EF4-FFF2-40B4-BE49-F238E27FC236}">
                  <a16:creationId xmlns:a16="http://schemas.microsoft.com/office/drawing/2014/main" id="{0B55DC8C-28D6-4F47-8EED-EF49DAD3E40B}"/>
                </a:ext>
              </a:extLst>
            </p:cNvPr>
            <p:cNvSpPr>
              <a:spLocks noChangeShapeType="1"/>
            </p:cNvSpPr>
            <p:nvPr/>
          </p:nvSpPr>
          <p:spPr bwMode="auto">
            <a:xfrm>
              <a:off x="4463" y="1980"/>
              <a:ext cx="0" cy="134"/>
            </a:xfrm>
            <a:prstGeom prst="line">
              <a:avLst/>
            </a:prstGeom>
            <a:noFill/>
            <a:ln w="25560">
              <a:solidFill>
                <a:schemeClr val="tx1"/>
              </a:solidFill>
              <a:miter lim="800000"/>
              <a:headEnd/>
              <a:tailEnd/>
            </a:ln>
            <a:extLst>
              <a:ext uri="{909E8E84-426E-40DD-AFC4-6F175D3DCCD1}">
                <a14:hiddenFill xmlns:a14="http://schemas.microsoft.com/office/drawing/2010/main">
                  <a:noFill/>
                </a14:hiddenFill>
              </a:ext>
            </a:extLst>
          </p:spPr>
          <p:txBody>
            <a:bodyPr lIns="0" tIns="0" rIns="0" bIns="0"/>
            <a:lstStyle/>
            <a:p>
              <a:endParaRPr lang="it-IT"/>
            </a:p>
          </p:txBody>
        </p:sp>
      </p:gr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E394D97-F49D-C7E6-4A16-6E28D6C3E483}"/>
              </a:ext>
            </a:extLst>
          </p:cNvPr>
          <p:cNvSpPr>
            <a:spLocks noGrp="1"/>
          </p:cNvSpPr>
          <p:nvPr>
            <p:ph type="title"/>
          </p:nvPr>
        </p:nvSpPr>
        <p:spPr/>
        <p:txBody>
          <a:bodyPr/>
          <a:lstStyle/>
          <a:p>
            <a:r>
              <a:rPr lang="it-IT" dirty="0"/>
              <a:t>Possibile indice</a:t>
            </a:r>
          </a:p>
        </p:txBody>
      </p:sp>
      <p:sp>
        <p:nvSpPr>
          <p:cNvPr id="3" name="Segnaposto contenuto 2">
            <a:extLst>
              <a:ext uri="{FF2B5EF4-FFF2-40B4-BE49-F238E27FC236}">
                <a16:creationId xmlns:a16="http://schemas.microsoft.com/office/drawing/2014/main" id="{CAE40D91-6047-D279-473A-1BF1D08ACB34}"/>
              </a:ext>
            </a:extLst>
          </p:cNvPr>
          <p:cNvSpPr>
            <a:spLocks noGrp="1"/>
          </p:cNvSpPr>
          <p:nvPr>
            <p:ph idx="1"/>
          </p:nvPr>
        </p:nvSpPr>
        <p:spPr/>
        <p:txBody>
          <a:bodyPr/>
          <a:lstStyle/>
          <a:p>
            <a:r>
              <a:rPr lang="it-IT" dirty="0"/>
              <a:t>CAPITOLO 1. </a:t>
            </a:r>
          </a:p>
          <a:p>
            <a:r>
              <a:rPr lang="it-IT" dirty="0"/>
              <a:t>SCOPO E AMBITO DEL DOCUMENTO	</a:t>
            </a:r>
          </a:p>
          <a:p>
            <a:endParaRPr lang="it-IT" dirty="0"/>
          </a:p>
          <a:p>
            <a:r>
              <a:rPr lang="it-IT" dirty="0"/>
              <a:t>CAPITOLO 2. </a:t>
            </a:r>
          </a:p>
          <a:p>
            <a:r>
              <a:rPr lang="it-IT" dirty="0"/>
              <a:t>TERMINOLOGIA	</a:t>
            </a:r>
          </a:p>
          <a:p>
            <a:endParaRPr lang="it-IT" dirty="0"/>
          </a:p>
          <a:p>
            <a:r>
              <a:rPr lang="it-IT" dirty="0"/>
              <a:t>CAPITOLO 3. </a:t>
            </a:r>
          </a:p>
          <a:p>
            <a:r>
              <a:rPr lang="it-IT" dirty="0"/>
              <a:t>NORMATIVA E STANDARD DI RIFERIMENTO	</a:t>
            </a:r>
          </a:p>
          <a:p>
            <a:endParaRPr lang="it-IT" dirty="0"/>
          </a:p>
          <a:p>
            <a:endParaRPr lang="it-IT" dirty="0"/>
          </a:p>
          <a:p>
            <a:endParaRPr lang="it-IT" dirty="0"/>
          </a:p>
        </p:txBody>
      </p:sp>
      <p:sp>
        <p:nvSpPr>
          <p:cNvPr id="4" name="Segnaposto numero diapositiva 3">
            <a:extLst>
              <a:ext uri="{FF2B5EF4-FFF2-40B4-BE49-F238E27FC236}">
                <a16:creationId xmlns:a16="http://schemas.microsoft.com/office/drawing/2014/main" id="{F2FF1395-B088-1D63-ADC8-1FD3BA098251}"/>
              </a:ext>
            </a:extLst>
          </p:cNvPr>
          <p:cNvSpPr>
            <a:spLocks noGrp="1"/>
          </p:cNvSpPr>
          <p:nvPr>
            <p:ph type="sldNum" idx="11"/>
          </p:nvPr>
        </p:nvSpPr>
        <p:spPr/>
        <p:txBody>
          <a:bodyPr/>
          <a:lstStyle/>
          <a:p>
            <a:pPr>
              <a:defRPr/>
            </a:pPr>
            <a:fld id="{5CBAEBC8-CA90-4A1C-9222-FB50C9B99D02}" type="slidenum">
              <a:rPr lang="it-IT" altLang="it-IT" smtClean="0"/>
              <a:pPr>
                <a:defRPr/>
              </a:pPr>
              <a:t>51</a:t>
            </a:fld>
            <a:endParaRPr lang="it-IT" altLang="it-IT"/>
          </a:p>
        </p:txBody>
      </p:sp>
    </p:spTree>
    <p:extLst>
      <p:ext uri="{BB962C8B-B14F-4D97-AF65-F5344CB8AC3E}">
        <p14:creationId xmlns:p14="http://schemas.microsoft.com/office/powerpoint/2010/main" val="205351019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E394D97-F49D-C7E6-4A16-6E28D6C3E483}"/>
              </a:ext>
            </a:extLst>
          </p:cNvPr>
          <p:cNvSpPr>
            <a:spLocks noGrp="1"/>
          </p:cNvSpPr>
          <p:nvPr>
            <p:ph type="title"/>
          </p:nvPr>
        </p:nvSpPr>
        <p:spPr/>
        <p:txBody>
          <a:bodyPr/>
          <a:lstStyle/>
          <a:p>
            <a:r>
              <a:rPr lang="it-IT" dirty="0"/>
              <a:t>Possibile indice</a:t>
            </a:r>
          </a:p>
        </p:txBody>
      </p:sp>
      <p:sp>
        <p:nvSpPr>
          <p:cNvPr id="3" name="Segnaposto contenuto 2">
            <a:extLst>
              <a:ext uri="{FF2B5EF4-FFF2-40B4-BE49-F238E27FC236}">
                <a16:creationId xmlns:a16="http://schemas.microsoft.com/office/drawing/2014/main" id="{CAE40D91-6047-D279-473A-1BF1D08ACB34}"/>
              </a:ext>
            </a:extLst>
          </p:cNvPr>
          <p:cNvSpPr>
            <a:spLocks noGrp="1"/>
          </p:cNvSpPr>
          <p:nvPr>
            <p:ph idx="1"/>
          </p:nvPr>
        </p:nvSpPr>
        <p:spPr/>
        <p:txBody>
          <a:bodyPr/>
          <a:lstStyle/>
          <a:p>
            <a:r>
              <a:rPr lang="it-IT" dirty="0"/>
              <a:t>CAPITOLO 4. MODELLO ORGANIZZATIVO, RUOLI E RESPONSABILITÀ	</a:t>
            </a:r>
          </a:p>
          <a:p>
            <a:r>
              <a:rPr lang="it-IT" sz="2400" dirty="0"/>
              <a:t>4.1 Modello organizzativo	</a:t>
            </a:r>
          </a:p>
          <a:p>
            <a:r>
              <a:rPr lang="it-IT" sz="2400" dirty="0"/>
              <a:t>4.2 Organigramma	</a:t>
            </a:r>
          </a:p>
          <a:p>
            <a:r>
              <a:rPr lang="it-IT" sz="2400" dirty="0"/>
              <a:t>4.3 Ruoli e responsabilità	</a:t>
            </a:r>
          </a:p>
          <a:p>
            <a:r>
              <a:rPr lang="it-IT" sz="2400" dirty="0"/>
              <a:t>4.3.1 Titolare o Produttore	</a:t>
            </a:r>
          </a:p>
          <a:p>
            <a:r>
              <a:rPr lang="it-IT" sz="2400" dirty="0"/>
              <a:t>4.3.2 Utente abilitato	</a:t>
            </a:r>
          </a:p>
          <a:p>
            <a:r>
              <a:rPr lang="it-IT" sz="2400" dirty="0"/>
              <a:t>4.3.3 Responsabile della conservazione e Produttore dei </a:t>
            </a:r>
            <a:r>
              <a:rPr lang="it-IT" sz="2400" dirty="0" err="1"/>
              <a:t>PdV</a:t>
            </a:r>
            <a:r>
              <a:rPr lang="it-IT" sz="2400" dirty="0"/>
              <a:t>	</a:t>
            </a:r>
          </a:p>
          <a:p>
            <a:r>
              <a:rPr lang="it-IT" sz="2400" dirty="0"/>
              <a:t>4.3.4 Conservatore</a:t>
            </a:r>
            <a:r>
              <a:rPr lang="it-IT" dirty="0"/>
              <a:t>	</a:t>
            </a:r>
          </a:p>
          <a:p>
            <a:endParaRPr lang="it-IT" dirty="0"/>
          </a:p>
        </p:txBody>
      </p:sp>
      <p:sp>
        <p:nvSpPr>
          <p:cNvPr id="4" name="Segnaposto numero diapositiva 3">
            <a:extLst>
              <a:ext uri="{FF2B5EF4-FFF2-40B4-BE49-F238E27FC236}">
                <a16:creationId xmlns:a16="http://schemas.microsoft.com/office/drawing/2014/main" id="{F2FF1395-B088-1D63-ADC8-1FD3BA098251}"/>
              </a:ext>
            </a:extLst>
          </p:cNvPr>
          <p:cNvSpPr>
            <a:spLocks noGrp="1"/>
          </p:cNvSpPr>
          <p:nvPr>
            <p:ph type="sldNum" idx="11"/>
          </p:nvPr>
        </p:nvSpPr>
        <p:spPr/>
        <p:txBody>
          <a:bodyPr/>
          <a:lstStyle/>
          <a:p>
            <a:pPr>
              <a:defRPr/>
            </a:pPr>
            <a:fld id="{5CBAEBC8-CA90-4A1C-9222-FB50C9B99D02}" type="slidenum">
              <a:rPr lang="it-IT" altLang="it-IT" smtClean="0"/>
              <a:pPr>
                <a:defRPr/>
              </a:pPr>
              <a:t>52</a:t>
            </a:fld>
            <a:endParaRPr lang="it-IT" altLang="it-IT"/>
          </a:p>
        </p:txBody>
      </p:sp>
    </p:spTree>
    <p:extLst>
      <p:ext uri="{BB962C8B-B14F-4D97-AF65-F5344CB8AC3E}">
        <p14:creationId xmlns:p14="http://schemas.microsoft.com/office/powerpoint/2010/main" val="145846004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E394D97-F49D-C7E6-4A16-6E28D6C3E483}"/>
              </a:ext>
            </a:extLst>
          </p:cNvPr>
          <p:cNvSpPr>
            <a:spLocks noGrp="1"/>
          </p:cNvSpPr>
          <p:nvPr>
            <p:ph type="title"/>
          </p:nvPr>
        </p:nvSpPr>
        <p:spPr/>
        <p:txBody>
          <a:bodyPr/>
          <a:lstStyle/>
          <a:p>
            <a:r>
              <a:rPr lang="it-IT" dirty="0"/>
              <a:t>Possibile indice</a:t>
            </a:r>
          </a:p>
        </p:txBody>
      </p:sp>
      <p:sp>
        <p:nvSpPr>
          <p:cNvPr id="3" name="Segnaposto contenuto 2">
            <a:extLst>
              <a:ext uri="{FF2B5EF4-FFF2-40B4-BE49-F238E27FC236}">
                <a16:creationId xmlns:a16="http://schemas.microsoft.com/office/drawing/2014/main" id="{CAE40D91-6047-D279-473A-1BF1D08ACB34}"/>
              </a:ext>
            </a:extLst>
          </p:cNvPr>
          <p:cNvSpPr>
            <a:spLocks noGrp="1"/>
          </p:cNvSpPr>
          <p:nvPr>
            <p:ph idx="1"/>
          </p:nvPr>
        </p:nvSpPr>
        <p:spPr>
          <a:xfrm>
            <a:off x="611560" y="1340768"/>
            <a:ext cx="8226425" cy="4522788"/>
          </a:xfrm>
        </p:spPr>
        <p:txBody>
          <a:bodyPr/>
          <a:lstStyle/>
          <a:p>
            <a:r>
              <a:rPr lang="it-IT" dirty="0"/>
              <a:t>	CAPITOLO 5. STRUTTURA ORGANIZZATIVA PER IL SERVIZIO DI CONSERVAZIONE	</a:t>
            </a:r>
          </a:p>
          <a:p>
            <a:r>
              <a:rPr lang="it-IT" sz="2400" dirty="0">
                <a:effectLst/>
                <a:latin typeface="Arial" panose="020B0604020202020204" pitchFamily="34" charset="0"/>
                <a:ea typeface="Liberation Serif"/>
              </a:rPr>
              <a:t>Si rimanda al Manuale di Conservazione del Conservatore</a:t>
            </a:r>
            <a:endParaRPr lang="it-IT" sz="2400" dirty="0"/>
          </a:p>
          <a:p>
            <a:r>
              <a:rPr lang="it-IT" dirty="0"/>
              <a:t>5.1 Responsabilità del Servizio di conservazione	5.2 Gestione del Sistema di conservazione	</a:t>
            </a:r>
          </a:p>
          <a:p>
            <a:r>
              <a:rPr lang="it-IT" dirty="0"/>
              <a:t>5.2.1 Organigramma	</a:t>
            </a:r>
          </a:p>
          <a:p>
            <a:r>
              <a:rPr lang="it-IT" dirty="0"/>
              <a:t>5.2.2 Struttura organizzativa	</a:t>
            </a:r>
          </a:p>
          <a:p>
            <a:r>
              <a:rPr lang="it-IT" dirty="0"/>
              <a:t>5.2.3 Pubblico ufficiale	</a:t>
            </a:r>
          </a:p>
          <a:p>
            <a:endParaRPr lang="it-IT" dirty="0"/>
          </a:p>
        </p:txBody>
      </p:sp>
      <p:sp>
        <p:nvSpPr>
          <p:cNvPr id="4" name="Segnaposto numero diapositiva 3">
            <a:extLst>
              <a:ext uri="{FF2B5EF4-FFF2-40B4-BE49-F238E27FC236}">
                <a16:creationId xmlns:a16="http://schemas.microsoft.com/office/drawing/2014/main" id="{F2FF1395-B088-1D63-ADC8-1FD3BA098251}"/>
              </a:ext>
            </a:extLst>
          </p:cNvPr>
          <p:cNvSpPr>
            <a:spLocks noGrp="1"/>
          </p:cNvSpPr>
          <p:nvPr>
            <p:ph type="sldNum" idx="11"/>
          </p:nvPr>
        </p:nvSpPr>
        <p:spPr/>
        <p:txBody>
          <a:bodyPr/>
          <a:lstStyle/>
          <a:p>
            <a:pPr>
              <a:defRPr/>
            </a:pPr>
            <a:fld id="{5CBAEBC8-CA90-4A1C-9222-FB50C9B99D02}" type="slidenum">
              <a:rPr lang="it-IT" altLang="it-IT" smtClean="0"/>
              <a:pPr>
                <a:defRPr/>
              </a:pPr>
              <a:t>53</a:t>
            </a:fld>
            <a:endParaRPr lang="it-IT" altLang="it-IT"/>
          </a:p>
        </p:txBody>
      </p:sp>
    </p:spTree>
    <p:extLst>
      <p:ext uri="{BB962C8B-B14F-4D97-AF65-F5344CB8AC3E}">
        <p14:creationId xmlns:p14="http://schemas.microsoft.com/office/powerpoint/2010/main" val="286604353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E394D97-F49D-C7E6-4A16-6E28D6C3E483}"/>
              </a:ext>
            </a:extLst>
          </p:cNvPr>
          <p:cNvSpPr>
            <a:spLocks noGrp="1"/>
          </p:cNvSpPr>
          <p:nvPr>
            <p:ph type="title"/>
          </p:nvPr>
        </p:nvSpPr>
        <p:spPr/>
        <p:txBody>
          <a:bodyPr/>
          <a:lstStyle/>
          <a:p>
            <a:r>
              <a:rPr lang="it-IT" dirty="0"/>
              <a:t>Possibile indice</a:t>
            </a:r>
          </a:p>
        </p:txBody>
      </p:sp>
      <p:sp>
        <p:nvSpPr>
          <p:cNvPr id="3" name="Segnaposto contenuto 2">
            <a:extLst>
              <a:ext uri="{FF2B5EF4-FFF2-40B4-BE49-F238E27FC236}">
                <a16:creationId xmlns:a16="http://schemas.microsoft.com/office/drawing/2014/main" id="{CAE40D91-6047-D279-473A-1BF1D08ACB34}"/>
              </a:ext>
            </a:extLst>
          </p:cNvPr>
          <p:cNvSpPr>
            <a:spLocks noGrp="1"/>
          </p:cNvSpPr>
          <p:nvPr>
            <p:ph idx="1"/>
          </p:nvPr>
        </p:nvSpPr>
        <p:spPr>
          <a:xfrm>
            <a:off x="611560" y="1340768"/>
            <a:ext cx="8226425" cy="4522788"/>
          </a:xfrm>
        </p:spPr>
        <p:txBody>
          <a:bodyPr/>
          <a:lstStyle/>
          <a:p>
            <a:r>
              <a:rPr lang="it-IT" dirty="0"/>
              <a:t>CAPITOLO 6. OGGETTI SOTTOPOSTI A CONSERVAZIONE E ARCHIVIO DIGITALE	</a:t>
            </a:r>
          </a:p>
          <a:p>
            <a:r>
              <a:rPr lang="it-IT" sz="2400" dirty="0"/>
              <a:t>6.1 Oggetti conservati	</a:t>
            </a:r>
          </a:p>
          <a:p>
            <a:r>
              <a:rPr lang="it-IT" sz="2400" dirty="0"/>
              <a:t>6.1.1 Unità archivistiche e unità documentarie</a:t>
            </a:r>
          </a:p>
          <a:p>
            <a:r>
              <a:rPr lang="it-IT" sz="2400" dirty="0"/>
              <a:t>6.1.3 Metadati	</a:t>
            </a:r>
          </a:p>
          <a:p>
            <a:r>
              <a:rPr lang="it-IT" sz="2400" dirty="0"/>
              <a:t>6.1.4 Archivio digitale	</a:t>
            </a:r>
          </a:p>
          <a:p>
            <a:r>
              <a:rPr lang="it-IT" sz="2400" dirty="0"/>
              <a:t>6.2 Pacchetto di versamento (SIP)	</a:t>
            </a:r>
          </a:p>
          <a:p>
            <a:r>
              <a:rPr lang="it-IT" sz="2400" dirty="0"/>
              <a:t>6.3 Pacchetto di archiviazione (AIP)	</a:t>
            </a:r>
          </a:p>
          <a:p>
            <a:r>
              <a:rPr lang="it-IT" sz="2400" dirty="0"/>
              <a:t>6.4 Pacchetto di distribuzione (DIP)	</a:t>
            </a:r>
          </a:p>
          <a:p>
            <a:endParaRPr lang="it-IT" sz="2400" dirty="0"/>
          </a:p>
          <a:p>
            <a:endParaRPr lang="it-IT" dirty="0"/>
          </a:p>
        </p:txBody>
      </p:sp>
      <p:sp>
        <p:nvSpPr>
          <p:cNvPr id="4" name="Segnaposto numero diapositiva 3">
            <a:extLst>
              <a:ext uri="{FF2B5EF4-FFF2-40B4-BE49-F238E27FC236}">
                <a16:creationId xmlns:a16="http://schemas.microsoft.com/office/drawing/2014/main" id="{F2FF1395-B088-1D63-ADC8-1FD3BA098251}"/>
              </a:ext>
            </a:extLst>
          </p:cNvPr>
          <p:cNvSpPr>
            <a:spLocks noGrp="1"/>
          </p:cNvSpPr>
          <p:nvPr>
            <p:ph type="sldNum" idx="11"/>
          </p:nvPr>
        </p:nvSpPr>
        <p:spPr/>
        <p:txBody>
          <a:bodyPr/>
          <a:lstStyle/>
          <a:p>
            <a:pPr>
              <a:defRPr/>
            </a:pPr>
            <a:fld id="{5CBAEBC8-CA90-4A1C-9222-FB50C9B99D02}" type="slidenum">
              <a:rPr lang="it-IT" altLang="it-IT" smtClean="0"/>
              <a:pPr>
                <a:defRPr/>
              </a:pPr>
              <a:t>54</a:t>
            </a:fld>
            <a:endParaRPr lang="it-IT" altLang="it-IT"/>
          </a:p>
        </p:txBody>
      </p:sp>
    </p:spTree>
    <p:extLst>
      <p:ext uri="{BB962C8B-B14F-4D97-AF65-F5344CB8AC3E}">
        <p14:creationId xmlns:p14="http://schemas.microsoft.com/office/powerpoint/2010/main" val="189184946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E394D97-F49D-C7E6-4A16-6E28D6C3E483}"/>
              </a:ext>
            </a:extLst>
          </p:cNvPr>
          <p:cNvSpPr>
            <a:spLocks noGrp="1"/>
          </p:cNvSpPr>
          <p:nvPr>
            <p:ph type="title"/>
          </p:nvPr>
        </p:nvSpPr>
        <p:spPr/>
        <p:txBody>
          <a:bodyPr/>
          <a:lstStyle/>
          <a:p>
            <a:r>
              <a:rPr lang="it-IT" dirty="0"/>
              <a:t>Possibile indice</a:t>
            </a:r>
          </a:p>
        </p:txBody>
      </p:sp>
      <p:sp>
        <p:nvSpPr>
          <p:cNvPr id="3" name="Segnaposto contenuto 2">
            <a:extLst>
              <a:ext uri="{FF2B5EF4-FFF2-40B4-BE49-F238E27FC236}">
                <a16:creationId xmlns:a16="http://schemas.microsoft.com/office/drawing/2014/main" id="{CAE40D91-6047-D279-473A-1BF1D08ACB34}"/>
              </a:ext>
            </a:extLst>
          </p:cNvPr>
          <p:cNvSpPr>
            <a:spLocks noGrp="1"/>
          </p:cNvSpPr>
          <p:nvPr>
            <p:ph idx="1"/>
          </p:nvPr>
        </p:nvSpPr>
        <p:spPr>
          <a:xfrm>
            <a:off x="611560" y="1216058"/>
            <a:ext cx="8226425" cy="5021254"/>
          </a:xfrm>
        </p:spPr>
        <p:txBody>
          <a:bodyPr/>
          <a:lstStyle/>
          <a:p>
            <a:r>
              <a:rPr lang="it-IT" sz="2400" dirty="0"/>
              <a:t>CAPITOLO 7. PROCESSO DI CONSERVAZIONE (Conservatore)</a:t>
            </a:r>
            <a:endParaRPr lang="it-IT" dirty="0"/>
          </a:p>
          <a:p>
            <a:r>
              <a:rPr lang="it-IT" sz="1600" dirty="0"/>
              <a:t>7.1 Modalità di acquisizione dei pacchetti di versamento per la loro presa in carico	</a:t>
            </a:r>
          </a:p>
          <a:p>
            <a:r>
              <a:rPr lang="it-IT" sz="1600" dirty="0"/>
              <a:t>7.1.1 Preacquisizione	</a:t>
            </a:r>
          </a:p>
          <a:p>
            <a:r>
              <a:rPr lang="it-IT" sz="1600" dirty="0"/>
              <a:t>7.1.2 Acquisizione	</a:t>
            </a:r>
          </a:p>
          <a:p>
            <a:r>
              <a:rPr lang="it-IT" sz="1600" dirty="0"/>
              <a:t>7.2 Verifiche sui pacchetti di versamento e sugli oggetti in essi contenuti	</a:t>
            </a:r>
          </a:p>
          <a:p>
            <a:r>
              <a:rPr lang="it-IT" sz="1600" dirty="0"/>
              <a:t>7.3 Accettazione di pacchetti di versamento e generazione del rapporto di versamento di presa in carico	</a:t>
            </a:r>
          </a:p>
          <a:p>
            <a:r>
              <a:rPr lang="it-IT" sz="1600" dirty="0"/>
              <a:t>7.4 Rifiuto dei pacchetti di versamento e modalità di comunicazione delle anomalie	7.4.1 Monitoraggio	</a:t>
            </a:r>
          </a:p>
          <a:p>
            <a:r>
              <a:rPr lang="it-IT" sz="1600" dirty="0"/>
              <a:t>7.4.2 Gestione delle anomalie	</a:t>
            </a:r>
          </a:p>
          <a:p>
            <a:r>
              <a:rPr lang="it-IT" sz="1600" dirty="0"/>
              <a:t>7.6 Preparazione e generazione del Pacchetto di distribuzione (DIP) ai fini dell'esibizione	</a:t>
            </a:r>
          </a:p>
          <a:p>
            <a:r>
              <a:rPr lang="it-IT" sz="1600" dirty="0"/>
              <a:t>7.7 Produzione e duplicati di copie informatiche e descrizione dell'intervento del pubblico ufficiale nel casi previsti	</a:t>
            </a:r>
          </a:p>
          <a:p>
            <a:r>
              <a:rPr lang="it-IT" sz="1600" dirty="0"/>
              <a:t>7.8 Scarto dei pacchetti di archiviazione (AIP)	</a:t>
            </a:r>
          </a:p>
          <a:p>
            <a:r>
              <a:rPr lang="it-IT" sz="1600" dirty="0"/>
              <a:t>7.9 Predisposizione di misure a garanzia dell'interoperabilità e trasferibilità ad altri conservatori</a:t>
            </a:r>
            <a:r>
              <a:rPr lang="it-IT" dirty="0"/>
              <a:t>	</a:t>
            </a:r>
          </a:p>
          <a:p>
            <a:endParaRPr lang="it-IT" dirty="0"/>
          </a:p>
        </p:txBody>
      </p:sp>
      <p:sp>
        <p:nvSpPr>
          <p:cNvPr id="4" name="Segnaposto numero diapositiva 3">
            <a:extLst>
              <a:ext uri="{FF2B5EF4-FFF2-40B4-BE49-F238E27FC236}">
                <a16:creationId xmlns:a16="http://schemas.microsoft.com/office/drawing/2014/main" id="{F2FF1395-B088-1D63-ADC8-1FD3BA098251}"/>
              </a:ext>
            </a:extLst>
          </p:cNvPr>
          <p:cNvSpPr>
            <a:spLocks noGrp="1"/>
          </p:cNvSpPr>
          <p:nvPr>
            <p:ph type="sldNum" idx="11"/>
          </p:nvPr>
        </p:nvSpPr>
        <p:spPr/>
        <p:txBody>
          <a:bodyPr/>
          <a:lstStyle/>
          <a:p>
            <a:pPr>
              <a:defRPr/>
            </a:pPr>
            <a:fld id="{5CBAEBC8-CA90-4A1C-9222-FB50C9B99D02}" type="slidenum">
              <a:rPr lang="it-IT" altLang="it-IT" smtClean="0"/>
              <a:pPr>
                <a:defRPr/>
              </a:pPr>
              <a:t>55</a:t>
            </a:fld>
            <a:endParaRPr lang="it-IT" altLang="it-IT"/>
          </a:p>
        </p:txBody>
      </p:sp>
    </p:spTree>
    <p:extLst>
      <p:ext uri="{BB962C8B-B14F-4D97-AF65-F5344CB8AC3E}">
        <p14:creationId xmlns:p14="http://schemas.microsoft.com/office/powerpoint/2010/main" val="294327912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E394D97-F49D-C7E6-4A16-6E28D6C3E483}"/>
              </a:ext>
            </a:extLst>
          </p:cNvPr>
          <p:cNvSpPr>
            <a:spLocks noGrp="1"/>
          </p:cNvSpPr>
          <p:nvPr>
            <p:ph type="title"/>
          </p:nvPr>
        </p:nvSpPr>
        <p:spPr/>
        <p:txBody>
          <a:bodyPr/>
          <a:lstStyle/>
          <a:p>
            <a:r>
              <a:rPr lang="it-IT" dirty="0"/>
              <a:t>Possibile indice</a:t>
            </a:r>
          </a:p>
        </p:txBody>
      </p:sp>
      <p:sp>
        <p:nvSpPr>
          <p:cNvPr id="3" name="Segnaposto contenuto 2">
            <a:extLst>
              <a:ext uri="{FF2B5EF4-FFF2-40B4-BE49-F238E27FC236}">
                <a16:creationId xmlns:a16="http://schemas.microsoft.com/office/drawing/2014/main" id="{CAE40D91-6047-D279-473A-1BF1D08ACB34}"/>
              </a:ext>
            </a:extLst>
          </p:cNvPr>
          <p:cNvSpPr>
            <a:spLocks noGrp="1"/>
          </p:cNvSpPr>
          <p:nvPr>
            <p:ph idx="1"/>
          </p:nvPr>
        </p:nvSpPr>
        <p:spPr>
          <a:xfrm>
            <a:off x="611560" y="1340768"/>
            <a:ext cx="8226425" cy="4522788"/>
          </a:xfrm>
        </p:spPr>
        <p:txBody>
          <a:bodyPr/>
          <a:lstStyle/>
          <a:p>
            <a:r>
              <a:rPr lang="it-IT" dirty="0"/>
              <a:t>CAPITOLO 8. DESCRIZIONE DEL SISTEMA DI CONSERVAZIONE	(Conservatore)</a:t>
            </a:r>
          </a:p>
          <a:p>
            <a:r>
              <a:rPr lang="it-IT" dirty="0"/>
              <a:t>8.1 Componenti logiche	</a:t>
            </a:r>
          </a:p>
          <a:p>
            <a:r>
              <a:rPr lang="it-IT" dirty="0"/>
              <a:t>8.2 Componenti tecnologiche	</a:t>
            </a:r>
          </a:p>
          <a:p>
            <a:r>
              <a:rPr lang="it-IT" dirty="0"/>
              <a:t>8.3 Componenti fisiche	</a:t>
            </a:r>
          </a:p>
          <a:p>
            <a:r>
              <a:rPr lang="it-IT" dirty="0"/>
              <a:t>8.4 Procedure di gestione ed evoluzione	</a:t>
            </a:r>
          </a:p>
          <a:p>
            <a:endParaRPr lang="it-IT" dirty="0"/>
          </a:p>
          <a:p>
            <a:endParaRPr lang="it-IT" dirty="0"/>
          </a:p>
        </p:txBody>
      </p:sp>
      <p:sp>
        <p:nvSpPr>
          <p:cNvPr id="4" name="Segnaposto numero diapositiva 3">
            <a:extLst>
              <a:ext uri="{FF2B5EF4-FFF2-40B4-BE49-F238E27FC236}">
                <a16:creationId xmlns:a16="http://schemas.microsoft.com/office/drawing/2014/main" id="{F2FF1395-B088-1D63-ADC8-1FD3BA098251}"/>
              </a:ext>
            </a:extLst>
          </p:cNvPr>
          <p:cNvSpPr>
            <a:spLocks noGrp="1"/>
          </p:cNvSpPr>
          <p:nvPr>
            <p:ph type="sldNum" idx="11"/>
          </p:nvPr>
        </p:nvSpPr>
        <p:spPr/>
        <p:txBody>
          <a:bodyPr/>
          <a:lstStyle/>
          <a:p>
            <a:pPr>
              <a:defRPr/>
            </a:pPr>
            <a:fld id="{5CBAEBC8-CA90-4A1C-9222-FB50C9B99D02}" type="slidenum">
              <a:rPr lang="it-IT" altLang="it-IT" smtClean="0"/>
              <a:pPr>
                <a:defRPr/>
              </a:pPr>
              <a:t>56</a:t>
            </a:fld>
            <a:endParaRPr lang="it-IT" altLang="it-IT" dirty="0"/>
          </a:p>
        </p:txBody>
      </p:sp>
    </p:spTree>
    <p:extLst>
      <p:ext uri="{BB962C8B-B14F-4D97-AF65-F5344CB8AC3E}">
        <p14:creationId xmlns:p14="http://schemas.microsoft.com/office/powerpoint/2010/main" val="77625041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E394D97-F49D-C7E6-4A16-6E28D6C3E483}"/>
              </a:ext>
            </a:extLst>
          </p:cNvPr>
          <p:cNvSpPr>
            <a:spLocks noGrp="1"/>
          </p:cNvSpPr>
          <p:nvPr>
            <p:ph type="title"/>
          </p:nvPr>
        </p:nvSpPr>
        <p:spPr/>
        <p:txBody>
          <a:bodyPr/>
          <a:lstStyle/>
          <a:p>
            <a:r>
              <a:rPr lang="it-IT" dirty="0"/>
              <a:t>Possibile indice</a:t>
            </a:r>
          </a:p>
        </p:txBody>
      </p:sp>
      <p:sp>
        <p:nvSpPr>
          <p:cNvPr id="3" name="Segnaposto contenuto 2">
            <a:extLst>
              <a:ext uri="{FF2B5EF4-FFF2-40B4-BE49-F238E27FC236}">
                <a16:creationId xmlns:a16="http://schemas.microsoft.com/office/drawing/2014/main" id="{CAE40D91-6047-D279-473A-1BF1D08ACB34}"/>
              </a:ext>
            </a:extLst>
          </p:cNvPr>
          <p:cNvSpPr>
            <a:spLocks noGrp="1"/>
          </p:cNvSpPr>
          <p:nvPr>
            <p:ph idx="1"/>
          </p:nvPr>
        </p:nvSpPr>
        <p:spPr>
          <a:xfrm>
            <a:off x="611560" y="1340768"/>
            <a:ext cx="8226425" cy="4522788"/>
          </a:xfrm>
        </p:spPr>
        <p:txBody>
          <a:bodyPr/>
          <a:lstStyle/>
          <a:p>
            <a:r>
              <a:rPr lang="it-IT" dirty="0"/>
              <a:t>	</a:t>
            </a:r>
            <a:r>
              <a:rPr lang="it-IT" sz="2800" dirty="0"/>
              <a:t>CAPITOLO 9.</a:t>
            </a:r>
          </a:p>
          <a:p>
            <a:r>
              <a:rPr lang="it-IT" sz="2800" dirty="0"/>
              <a:t> </a:t>
            </a:r>
            <a:r>
              <a:rPr lang="it-IT" sz="2400" dirty="0"/>
              <a:t>STRATEGIE ADOTTATE A GARANZIA DELLA CONSERVAZIONE</a:t>
            </a:r>
            <a:r>
              <a:rPr lang="it-IT" dirty="0"/>
              <a:t>	</a:t>
            </a:r>
          </a:p>
          <a:p>
            <a:r>
              <a:rPr lang="it-IT" sz="2400" dirty="0"/>
              <a:t>9.1 Misure a garanzia della intellegibilità, della leggibilità e della reperibilità nel tempo	</a:t>
            </a:r>
          </a:p>
          <a:p>
            <a:r>
              <a:rPr lang="it-IT" sz="2400" dirty="0"/>
              <a:t>9.2 Misure a garanzia dell'interoperabilità e della trasferibilità ad altri conservatori	</a:t>
            </a:r>
          </a:p>
          <a:p>
            <a:r>
              <a:rPr lang="it-IT" sz="2800" dirty="0"/>
              <a:t>CAPITOLO 10. </a:t>
            </a:r>
          </a:p>
          <a:p>
            <a:r>
              <a:rPr lang="it-IT" sz="2800" dirty="0"/>
              <a:t>TRATTAMENTO DEI DATI PERSONALI	</a:t>
            </a:r>
          </a:p>
          <a:p>
            <a:r>
              <a:rPr lang="it-IT" sz="2800" dirty="0"/>
              <a:t>CAPITOLO 11. </a:t>
            </a:r>
          </a:p>
          <a:p>
            <a:r>
              <a:rPr lang="it-IT" sz="2800" dirty="0"/>
              <a:t>DOCUMENTI DI RIFERIMENTO E ALLEGATI</a:t>
            </a:r>
            <a:r>
              <a:rPr lang="it-IT" dirty="0"/>
              <a:t>	</a:t>
            </a:r>
          </a:p>
          <a:p>
            <a:endParaRPr lang="it-IT" dirty="0"/>
          </a:p>
        </p:txBody>
      </p:sp>
      <p:sp>
        <p:nvSpPr>
          <p:cNvPr id="4" name="Segnaposto numero diapositiva 3">
            <a:extLst>
              <a:ext uri="{FF2B5EF4-FFF2-40B4-BE49-F238E27FC236}">
                <a16:creationId xmlns:a16="http://schemas.microsoft.com/office/drawing/2014/main" id="{F2FF1395-B088-1D63-ADC8-1FD3BA098251}"/>
              </a:ext>
            </a:extLst>
          </p:cNvPr>
          <p:cNvSpPr>
            <a:spLocks noGrp="1"/>
          </p:cNvSpPr>
          <p:nvPr>
            <p:ph type="sldNum" idx="11"/>
          </p:nvPr>
        </p:nvSpPr>
        <p:spPr/>
        <p:txBody>
          <a:bodyPr/>
          <a:lstStyle/>
          <a:p>
            <a:pPr>
              <a:defRPr/>
            </a:pPr>
            <a:fld id="{5CBAEBC8-CA90-4A1C-9222-FB50C9B99D02}" type="slidenum">
              <a:rPr lang="it-IT" altLang="it-IT" smtClean="0"/>
              <a:pPr>
                <a:defRPr/>
              </a:pPr>
              <a:t>57</a:t>
            </a:fld>
            <a:endParaRPr lang="it-IT" altLang="it-IT" dirty="0"/>
          </a:p>
        </p:txBody>
      </p:sp>
    </p:spTree>
    <p:extLst>
      <p:ext uri="{BB962C8B-B14F-4D97-AF65-F5344CB8AC3E}">
        <p14:creationId xmlns:p14="http://schemas.microsoft.com/office/powerpoint/2010/main" val="181350618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1">
            <a:extLst>
              <a:ext uri="{FF2B5EF4-FFF2-40B4-BE49-F238E27FC236}">
                <a16:creationId xmlns:a16="http://schemas.microsoft.com/office/drawing/2014/main" id="{351BB7E9-D164-4156-8AE9-53B09B38189F}"/>
              </a:ext>
            </a:extLst>
          </p:cNvPr>
          <p:cNvSpPr>
            <a:spLocks noGrp="1" noChangeArrowheads="1"/>
          </p:cNvSpPr>
          <p:nvPr>
            <p:ph type="title" idx="4294967295"/>
          </p:nvPr>
        </p:nvSpPr>
        <p:spPr>
          <a:xfrm>
            <a:off x="457200" y="500063"/>
            <a:ext cx="8216900" cy="519112"/>
          </a:xfrm>
        </p:spPr>
        <p:txBody>
          <a:bodyPr/>
          <a:lstStyle/>
          <a:p>
            <a:pPr algn="ctr" eaLnBrk="1">
              <a:lnSpc>
                <a:spcPct val="118000"/>
              </a:lnSpc>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pPr>
            <a:r>
              <a:rPr lang="it-IT" altLang="it-IT" sz="2800" b="1" dirty="0">
                <a:solidFill>
                  <a:schemeClr val="bg1"/>
                </a:solidFill>
                <a:latin typeface="Times New Roman" panose="02020603050405020304" pitchFamily="18" charset="0"/>
              </a:rPr>
              <a:t>Conclusioni</a:t>
            </a:r>
          </a:p>
        </p:txBody>
      </p:sp>
      <p:sp>
        <p:nvSpPr>
          <p:cNvPr id="171011" name="Text Box 2">
            <a:extLst>
              <a:ext uri="{FF2B5EF4-FFF2-40B4-BE49-F238E27FC236}">
                <a16:creationId xmlns:a16="http://schemas.microsoft.com/office/drawing/2014/main" id="{984437A5-87B8-431D-A105-302A07598207}"/>
              </a:ext>
            </a:extLst>
          </p:cNvPr>
          <p:cNvSpPr txBox="1">
            <a:spLocks noChangeArrowheads="1"/>
          </p:cNvSpPr>
          <p:nvPr/>
        </p:nvSpPr>
        <p:spPr bwMode="auto">
          <a:xfrm>
            <a:off x="650875" y="1556792"/>
            <a:ext cx="7808913" cy="511229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lnSpc>
                <a:spcPct val="93000"/>
              </a:lnSpc>
              <a:buClr>
                <a:srgbClr val="000000"/>
              </a:buClr>
              <a:buSzPct val="100000"/>
              <a:buFont typeface="Times New Roman" panose="02020603050405020304" pitchFamily="18" charset="0"/>
              <a:tabLst>
                <a:tab pos="682625" algn="l"/>
                <a:tab pos="787400" algn="l"/>
                <a:tab pos="1236663" algn="l"/>
                <a:tab pos="1682750" algn="l"/>
                <a:tab pos="2132013" algn="l"/>
                <a:tab pos="2578100" algn="l"/>
                <a:tab pos="3027363" algn="l"/>
                <a:tab pos="3473450" algn="l"/>
                <a:tab pos="3922713" algn="l"/>
                <a:tab pos="4368800" algn="l"/>
                <a:tab pos="4816475" algn="l"/>
                <a:tab pos="5265738" algn="l"/>
                <a:tab pos="5711825" algn="l"/>
                <a:tab pos="6161088" algn="l"/>
                <a:tab pos="6607175" algn="l"/>
                <a:tab pos="7056438" algn="l"/>
                <a:tab pos="7502525" algn="l"/>
                <a:tab pos="7951788" algn="l"/>
                <a:tab pos="8397875" algn="l"/>
                <a:tab pos="8847138" algn="l"/>
                <a:tab pos="9293225" algn="l"/>
              </a:tabLst>
              <a:defRPr>
                <a:solidFill>
                  <a:schemeClr val="tx1"/>
                </a:solidFill>
                <a:latin typeface="Arial" panose="020B0604020202020204" pitchFamily="34" charset="0"/>
                <a:ea typeface="SimSun" panose="02010600030101010101" pitchFamily="2" charset="-122"/>
              </a:defRPr>
            </a:lvl1pPr>
            <a:lvl2pPr>
              <a:lnSpc>
                <a:spcPct val="93000"/>
              </a:lnSpc>
              <a:buClr>
                <a:srgbClr val="000000"/>
              </a:buClr>
              <a:buSzPct val="100000"/>
              <a:buFont typeface="Times New Roman" panose="02020603050405020304" pitchFamily="18" charset="0"/>
              <a:tabLst>
                <a:tab pos="682625" algn="l"/>
                <a:tab pos="787400" algn="l"/>
                <a:tab pos="1236663" algn="l"/>
                <a:tab pos="1682750" algn="l"/>
                <a:tab pos="2132013" algn="l"/>
                <a:tab pos="2578100" algn="l"/>
                <a:tab pos="3027363" algn="l"/>
                <a:tab pos="3473450" algn="l"/>
                <a:tab pos="3922713" algn="l"/>
                <a:tab pos="4368800" algn="l"/>
                <a:tab pos="4816475" algn="l"/>
                <a:tab pos="5265738" algn="l"/>
                <a:tab pos="5711825" algn="l"/>
                <a:tab pos="6161088" algn="l"/>
                <a:tab pos="6607175" algn="l"/>
                <a:tab pos="7056438" algn="l"/>
                <a:tab pos="7502525" algn="l"/>
                <a:tab pos="7951788" algn="l"/>
                <a:tab pos="8397875" algn="l"/>
                <a:tab pos="8847138" algn="l"/>
                <a:tab pos="9293225" algn="l"/>
              </a:tabLst>
              <a:defRPr>
                <a:solidFill>
                  <a:schemeClr val="tx1"/>
                </a:solidFill>
                <a:latin typeface="Arial" panose="020B0604020202020204" pitchFamily="34" charset="0"/>
                <a:ea typeface="SimSun" panose="02010600030101010101" pitchFamily="2" charset="-122"/>
              </a:defRPr>
            </a:lvl2pPr>
            <a:lvl3pPr>
              <a:lnSpc>
                <a:spcPct val="93000"/>
              </a:lnSpc>
              <a:buClr>
                <a:srgbClr val="000000"/>
              </a:buClr>
              <a:buSzPct val="100000"/>
              <a:buFont typeface="Times New Roman" panose="02020603050405020304" pitchFamily="18" charset="0"/>
              <a:tabLst>
                <a:tab pos="682625" algn="l"/>
                <a:tab pos="787400" algn="l"/>
                <a:tab pos="1236663" algn="l"/>
                <a:tab pos="1682750" algn="l"/>
                <a:tab pos="2132013" algn="l"/>
                <a:tab pos="2578100" algn="l"/>
                <a:tab pos="3027363" algn="l"/>
                <a:tab pos="3473450" algn="l"/>
                <a:tab pos="3922713" algn="l"/>
                <a:tab pos="4368800" algn="l"/>
                <a:tab pos="4816475" algn="l"/>
                <a:tab pos="5265738" algn="l"/>
                <a:tab pos="5711825" algn="l"/>
                <a:tab pos="6161088" algn="l"/>
                <a:tab pos="6607175" algn="l"/>
                <a:tab pos="7056438" algn="l"/>
                <a:tab pos="7502525" algn="l"/>
                <a:tab pos="7951788" algn="l"/>
                <a:tab pos="8397875" algn="l"/>
                <a:tab pos="8847138" algn="l"/>
                <a:tab pos="9293225" algn="l"/>
              </a:tabLst>
              <a:defRPr>
                <a:solidFill>
                  <a:schemeClr val="tx1"/>
                </a:solidFill>
                <a:latin typeface="Arial" panose="020B0604020202020204" pitchFamily="34" charset="0"/>
                <a:ea typeface="SimSun" panose="02010600030101010101" pitchFamily="2" charset="-122"/>
              </a:defRPr>
            </a:lvl3pPr>
            <a:lvl4pPr>
              <a:lnSpc>
                <a:spcPct val="93000"/>
              </a:lnSpc>
              <a:buClr>
                <a:srgbClr val="000000"/>
              </a:buClr>
              <a:buSzPct val="100000"/>
              <a:buFont typeface="Times New Roman" panose="02020603050405020304" pitchFamily="18" charset="0"/>
              <a:tabLst>
                <a:tab pos="682625" algn="l"/>
                <a:tab pos="787400" algn="l"/>
                <a:tab pos="1236663" algn="l"/>
                <a:tab pos="1682750" algn="l"/>
                <a:tab pos="2132013" algn="l"/>
                <a:tab pos="2578100" algn="l"/>
                <a:tab pos="3027363" algn="l"/>
                <a:tab pos="3473450" algn="l"/>
                <a:tab pos="3922713" algn="l"/>
                <a:tab pos="4368800" algn="l"/>
                <a:tab pos="4816475" algn="l"/>
                <a:tab pos="5265738" algn="l"/>
                <a:tab pos="5711825" algn="l"/>
                <a:tab pos="6161088" algn="l"/>
                <a:tab pos="6607175" algn="l"/>
                <a:tab pos="7056438" algn="l"/>
                <a:tab pos="7502525" algn="l"/>
                <a:tab pos="7951788" algn="l"/>
                <a:tab pos="8397875" algn="l"/>
                <a:tab pos="8847138" algn="l"/>
                <a:tab pos="9293225" algn="l"/>
              </a:tabLst>
              <a:defRPr>
                <a:solidFill>
                  <a:schemeClr val="tx1"/>
                </a:solidFill>
                <a:latin typeface="Arial" panose="020B0604020202020204" pitchFamily="34" charset="0"/>
                <a:ea typeface="SimSun" panose="02010600030101010101" pitchFamily="2" charset="-122"/>
              </a:defRPr>
            </a:lvl4pPr>
            <a:lvl5pPr>
              <a:lnSpc>
                <a:spcPct val="93000"/>
              </a:lnSpc>
              <a:buClr>
                <a:srgbClr val="000000"/>
              </a:buClr>
              <a:buSzPct val="100000"/>
              <a:buFont typeface="Times New Roman" panose="02020603050405020304" pitchFamily="18" charset="0"/>
              <a:tabLst>
                <a:tab pos="682625" algn="l"/>
                <a:tab pos="787400" algn="l"/>
                <a:tab pos="1236663" algn="l"/>
                <a:tab pos="1682750" algn="l"/>
                <a:tab pos="2132013" algn="l"/>
                <a:tab pos="2578100" algn="l"/>
                <a:tab pos="3027363" algn="l"/>
                <a:tab pos="3473450" algn="l"/>
                <a:tab pos="3922713" algn="l"/>
                <a:tab pos="4368800" algn="l"/>
                <a:tab pos="4816475" algn="l"/>
                <a:tab pos="5265738" algn="l"/>
                <a:tab pos="5711825" algn="l"/>
                <a:tab pos="6161088" algn="l"/>
                <a:tab pos="6607175" algn="l"/>
                <a:tab pos="7056438" algn="l"/>
                <a:tab pos="7502525" algn="l"/>
                <a:tab pos="7951788" algn="l"/>
                <a:tab pos="8397875" algn="l"/>
                <a:tab pos="8847138" algn="l"/>
                <a:tab pos="9293225" algn="l"/>
              </a:tabLst>
              <a:defRPr>
                <a:solidFill>
                  <a:schemeClr val="tx1"/>
                </a:solidFill>
                <a:latin typeface="Arial" panose="020B0604020202020204" pitchFamily="34" charset="0"/>
                <a:ea typeface="SimSun" panose="02010600030101010101"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682625" algn="l"/>
                <a:tab pos="787400" algn="l"/>
                <a:tab pos="1236663" algn="l"/>
                <a:tab pos="1682750" algn="l"/>
                <a:tab pos="2132013" algn="l"/>
                <a:tab pos="2578100" algn="l"/>
                <a:tab pos="3027363" algn="l"/>
                <a:tab pos="3473450" algn="l"/>
                <a:tab pos="3922713" algn="l"/>
                <a:tab pos="4368800" algn="l"/>
                <a:tab pos="4816475" algn="l"/>
                <a:tab pos="5265738" algn="l"/>
                <a:tab pos="5711825" algn="l"/>
                <a:tab pos="6161088" algn="l"/>
                <a:tab pos="6607175" algn="l"/>
                <a:tab pos="7056438" algn="l"/>
                <a:tab pos="7502525" algn="l"/>
                <a:tab pos="7951788" algn="l"/>
                <a:tab pos="8397875" algn="l"/>
                <a:tab pos="8847138" algn="l"/>
                <a:tab pos="9293225" algn="l"/>
              </a:tabLst>
              <a:defRPr>
                <a:solidFill>
                  <a:schemeClr val="tx1"/>
                </a:solidFill>
                <a:latin typeface="Arial" panose="020B0604020202020204" pitchFamily="34" charset="0"/>
                <a:ea typeface="SimSun" panose="02010600030101010101"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682625" algn="l"/>
                <a:tab pos="787400" algn="l"/>
                <a:tab pos="1236663" algn="l"/>
                <a:tab pos="1682750" algn="l"/>
                <a:tab pos="2132013" algn="l"/>
                <a:tab pos="2578100" algn="l"/>
                <a:tab pos="3027363" algn="l"/>
                <a:tab pos="3473450" algn="l"/>
                <a:tab pos="3922713" algn="l"/>
                <a:tab pos="4368800" algn="l"/>
                <a:tab pos="4816475" algn="l"/>
                <a:tab pos="5265738" algn="l"/>
                <a:tab pos="5711825" algn="l"/>
                <a:tab pos="6161088" algn="l"/>
                <a:tab pos="6607175" algn="l"/>
                <a:tab pos="7056438" algn="l"/>
                <a:tab pos="7502525" algn="l"/>
                <a:tab pos="7951788" algn="l"/>
                <a:tab pos="8397875" algn="l"/>
                <a:tab pos="8847138" algn="l"/>
                <a:tab pos="9293225" algn="l"/>
              </a:tabLst>
              <a:defRPr>
                <a:solidFill>
                  <a:schemeClr val="tx1"/>
                </a:solidFill>
                <a:latin typeface="Arial" panose="020B0604020202020204" pitchFamily="34" charset="0"/>
                <a:ea typeface="SimSun" panose="02010600030101010101"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682625" algn="l"/>
                <a:tab pos="787400" algn="l"/>
                <a:tab pos="1236663" algn="l"/>
                <a:tab pos="1682750" algn="l"/>
                <a:tab pos="2132013" algn="l"/>
                <a:tab pos="2578100" algn="l"/>
                <a:tab pos="3027363" algn="l"/>
                <a:tab pos="3473450" algn="l"/>
                <a:tab pos="3922713" algn="l"/>
                <a:tab pos="4368800" algn="l"/>
                <a:tab pos="4816475" algn="l"/>
                <a:tab pos="5265738" algn="l"/>
                <a:tab pos="5711825" algn="l"/>
                <a:tab pos="6161088" algn="l"/>
                <a:tab pos="6607175" algn="l"/>
                <a:tab pos="7056438" algn="l"/>
                <a:tab pos="7502525" algn="l"/>
                <a:tab pos="7951788" algn="l"/>
                <a:tab pos="8397875" algn="l"/>
                <a:tab pos="8847138" algn="l"/>
                <a:tab pos="9293225" algn="l"/>
              </a:tabLst>
              <a:defRPr>
                <a:solidFill>
                  <a:schemeClr val="tx1"/>
                </a:solidFill>
                <a:latin typeface="Arial" panose="020B0604020202020204" pitchFamily="34" charset="0"/>
                <a:ea typeface="SimSun" panose="02010600030101010101"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682625" algn="l"/>
                <a:tab pos="787400" algn="l"/>
                <a:tab pos="1236663" algn="l"/>
                <a:tab pos="1682750" algn="l"/>
                <a:tab pos="2132013" algn="l"/>
                <a:tab pos="2578100" algn="l"/>
                <a:tab pos="3027363" algn="l"/>
                <a:tab pos="3473450" algn="l"/>
                <a:tab pos="3922713" algn="l"/>
                <a:tab pos="4368800" algn="l"/>
                <a:tab pos="4816475" algn="l"/>
                <a:tab pos="5265738" algn="l"/>
                <a:tab pos="5711825" algn="l"/>
                <a:tab pos="6161088" algn="l"/>
                <a:tab pos="6607175" algn="l"/>
                <a:tab pos="7056438" algn="l"/>
                <a:tab pos="7502525" algn="l"/>
                <a:tab pos="7951788" algn="l"/>
                <a:tab pos="8397875" algn="l"/>
                <a:tab pos="8847138" algn="l"/>
                <a:tab pos="9293225" algn="l"/>
              </a:tabLst>
              <a:defRPr>
                <a:solidFill>
                  <a:schemeClr val="tx1"/>
                </a:solidFill>
                <a:latin typeface="Arial" panose="020B0604020202020204" pitchFamily="34" charset="0"/>
                <a:ea typeface="SimSun" panose="02010600030101010101" pitchFamily="2" charset="-122"/>
              </a:defRPr>
            </a:lvl9pPr>
          </a:lstStyle>
          <a:p>
            <a:pPr algn="just" eaLnBrk="1">
              <a:lnSpc>
                <a:spcPct val="101000"/>
              </a:lnSpc>
              <a:spcBef>
                <a:spcPts val="800"/>
              </a:spcBef>
            </a:pPr>
            <a:r>
              <a:rPr lang="it-IT" altLang="it-IT" sz="2400" dirty="0">
                <a:solidFill>
                  <a:srgbClr val="000000"/>
                </a:solidFill>
                <a:latin typeface="Times New Roman" panose="02020603050405020304" pitchFamily="18" charset="0"/>
              </a:rPr>
              <a:t>“</a:t>
            </a:r>
            <a:r>
              <a:rPr lang="it-IT" altLang="it-IT" sz="2400" dirty="0">
                <a:solidFill>
                  <a:srgbClr val="000000"/>
                </a:solidFill>
              </a:rPr>
              <a:t>In progresso di tempo, le ulteriori generazioni si appigliarono a sostanze, </a:t>
            </a:r>
            <a:r>
              <a:rPr lang="it-IT" altLang="it-IT" sz="2400" dirty="0" err="1">
                <a:solidFill>
                  <a:srgbClr val="000000"/>
                </a:solidFill>
              </a:rPr>
              <a:t>fosser</a:t>
            </a:r>
            <a:r>
              <a:rPr lang="it-IT" altLang="it-IT" sz="2400" dirty="0">
                <a:solidFill>
                  <a:srgbClr val="000000"/>
                </a:solidFill>
              </a:rPr>
              <a:t> pure più fragili, ma meglio rispondenti all'attività sempre più febbrile che veniva impossessandosi della umanità”.</a:t>
            </a:r>
          </a:p>
          <a:p>
            <a:pPr algn="just" eaLnBrk="1">
              <a:lnSpc>
                <a:spcPct val="101000"/>
              </a:lnSpc>
              <a:spcBef>
                <a:spcPts val="800"/>
              </a:spcBef>
            </a:pPr>
            <a:r>
              <a:rPr lang="it-IT" altLang="it-IT" sz="2400" dirty="0">
                <a:solidFill>
                  <a:srgbClr val="000000"/>
                </a:solidFill>
              </a:rPr>
              <a:t>“la conservazione degli atti corrisponde ad un bisogno innato dell'umanità, bisogno che l'ignoranza potrà calpestare, ma sopprimere non mai”, </a:t>
            </a:r>
          </a:p>
          <a:p>
            <a:pPr algn="just" eaLnBrk="1">
              <a:lnSpc>
                <a:spcPct val="101000"/>
              </a:lnSpc>
              <a:spcBef>
                <a:spcPts val="800"/>
              </a:spcBef>
            </a:pPr>
            <a:r>
              <a:rPr lang="it-IT" altLang="it-IT" sz="2400" dirty="0">
                <a:solidFill>
                  <a:srgbClr val="000000"/>
                </a:solidFill>
              </a:rPr>
              <a:t>“La conservazione degli atti in archivio...ha uno scopo positivo, ben determinato, tangibile, vale a dire quello di renderli utili alla generalità degli individui e agli individui stessi”</a:t>
            </a:r>
          </a:p>
          <a:p>
            <a:pPr algn="just" eaLnBrk="1">
              <a:lnSpc>
                <a:spcPct val="101000"/>
              </a:lnSpc>
              <a:spcBef>
                <a:spcPts val="800"/>
              </a:spcBef>
            </a:pPr>
            <a:r>
              <a:rPr lang="it-IT" altLang="it-IT" sz="2600" dirty="0">
                <a:solidFill>
                  <a:srgbClr val="000000"/>
                </a:solidFill>
              </a:rPr>
              <a:t>Eugenio Casanova, </a:t>
            </a:r>
            <a:r>
              <a:rPr lang="it-IT" altLang="it-IT" sz="2600" i="1" dirty="0">
                <a:solidFill>
                  <a:srgbClr val="000000"/>
                </a:solidFill>
              </a:rPr>
              <a:t>Archivistica, </a:t>
            </a:r>
            <a:r>
              <a:rPr lang="it-IT" altLang="it-IT" sz="2600" dirty="0">
                <a:solidFill>
                  <a:srgbClr val="000000"/>
                </a:solidFill>
              </a:rPr>
              <a:t>Siena 1928</a:t>
            </a:r>
          </a:p>
        </p:txBody>
      </p:sp>
    </p:spTree>
    <p:extLst>
      <p:ext uri="{BB962C8B-B14F-4D97-AF65-F5344CB8AC3E}">
        <p14:creationId xmlns:p14="http://schemas.microsoft.com/office/powerpoint/2010/main" val="281788740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egnaposto numero diapositiva 5">
            <a:extLst>
              <a:ext uri="{FF2B5EF4-FFF2-40B4-BE49-F238E27FC236}">
                <a16:creationId xmlns:a16="http://schemas.microsoft.com/office/drawing/2014/main" id="{E1A59191-3795-40CB-88B5-26D5E442C5D0}"/>
              </a:ext>
            </a:extLst>
          </p:cNvPr>
          <p:cNvSpPr>
            <a:spLocks noGrp="1"/>
          </p:cNvSpPr>
          <p:nvPr>
            <p:ph type="sldNum" sz="quarter" idx="11"/>
          </p:nvPr>
        </p:nvSpPr>
        <p:spPr>
          <a:xfrm>
            <a:off x="4286250" y="6530975"/>
            <a:ext cx="490538" cy="365125"/>
          </a:xfrm>
          <a:noFill/>
        </p:spPr>
        <p:txBody>
          <a:bodyPr/>
          <a:lstStyle>
            <a:lvl1pPr>
              <a:lnSpc>
                <a:spcPct val="80000"/>
              </a:lnSpc>
              <a:spcBef>
                <a:spcPts val="800"/>
              </a:spcBef>
              <a:buClr>
                <a:srgbClr val="000000"/>
              </a:buClr>
              <a:buSzPct val="100000"/>
              <a:tabLst>
                <a:tab pos="722313" algn="l"/>
                <a:tab pos="1446213" algn="l"/>
              </a:tabLst>
              <a:defRPr sz="2000">
                <a:solidFill>
                  <a:srgbClr val="000000"/>
                </a:solidFill>
                <a:latin typeface="Calibri" panose="020F0502020204030204" pitchFamily="34" charset="0"/>
                <a:cs typeface="Arial" panose="020B0604020202020204" pitchFamily="34" charset="0"/>
              </a:defRPr>
            </a:lvl1pPr>
            <a:lvl2pPr>
              <a:lnSpc>
                <a:spcPct val="80000"/>
              </a:lnSpc>
              <a:spcBef>
                <a:spcPts val="800"/>
              </a:spcBef>
              <a:buClr>
                <a:srgbClr val="000000"/>
              </a:buClr>
              <a:buSzPct val="100000"/>
              <a:tabLst>
                <a:tab pos="722313" algn="l"/>
                <a:tab pos="1446213" algn="l"/>
              </a:tabLst>
              <a:defRPr sz="2000">
                <a:solidFill>
                  <a:srgbClr val="000000"/>
                </a:solidFill>
                <a:latin typeface="Calibri" panose="020F0502020204030204" pitchFamily="34" charset="0"/>
                <a:cs typeface="Arial" panose="020B0604020202020204" pitchFamily="34" charset="0"/>
              </a:defRPr>
            </a:lvl2pPr>
            <a:lvl3pPr>
              <a:lnSpc>
                <a:spcPct val="80000"/>
              </a:lnSpc>
              <a:spcBef>
                <a:spcPts val="800"/>
              </a:spcBef>
              <a:buClr>
                <a:srgbClr val="000000"/>
              </a:buClr>
              <a:buSzPct val="100000"/>
              <a:tabLst>
                <a:tab pos="722313" algn="l"/>
                <a:tab pos="1446213" algn="l"/>
              </a:tabLst>
              <a:defRPr sz="2000">
                <a:solidFill>
                  <a:srgbClr val="000000"/>
                </a:solidFill>
                <a:latin typeface="Calibri" panose="020F0502020204030204" pitchFamily="34" charset="0"/>
                <a:cs typeface="Arial" panose="020B0604020202020204" pitchFamily="34" charset="0"/>
              </a:defRPr>
            </a:lvl3pPr>
            <a:lvl4pPr>
              <a:lnSpc>
                <a:spcPct val="80000"/>
              </a:lnSpc>
              <a:spcBef>
                <a:spcPts val="800"/>
              </a:spcBef>
              <a:buClr>
                <a:srgbClr val="000000"/>
              </a:buClr>
              <a:buSzPct val="100000"/>
              <a:tabLst>
                <a:tab pos="722313" algn="l"/>
                <a:tab pos="1446213" algn="l"/>
              </a:tabLst>
              <a:defRPr sz="2000">
                <a:solidFill>
                  <a:srgbClr val="000000"/>
                </a:solidFill>
                <a:latin typeface="Calibri" panose="020F0502020204030204" pitchFamily="34" charset="0"/>
                <a:cs typeface="Arial" panose="020B0604020202020204" pitchFamily="34" charset="0"/>
              </a:defRPr>
            </a:lvl4pPr>
            <a:lvl5pPr>
              <a:lnSpc>
                <a:spcPct val="80000"/>
              </a:lnSpc>
              <a:spcBef>
                <a:spcPts val="800"/>
              </a:spcBef>
              <a:buClr>
                <a:srgbClr val="000000"/>
              </a:buClr>
              <a:buSzPct val="100000"/>
              <a:tabLst>
                <a:tab pos="722313" algn="l"/>
                <a:tab pos="1446213" algn="l"/>
              </a:tabLst>
              <a:defRPr sz="2000">
                <a:solidFill>
                  <a:srgbClr val="000000"/>
                </a:solidFill>
                <a:latin typeface="Calibri" panose="020F0502020204030204" pitchFamily="34" charset="0"/>
                <a:cs typeface="Arial" panose="020B0604020202020204" pitchFamily="34" charset="0"/>
              </a:defRPr>
            </a:lvl5pPr>
            <a:lvl6pPr marL="2513013" indent="-227013" defTabSz="447675" eaLnBrk="0" fontAlgn="base" hangingPunct="0">
              <a:lnSpc>
                <a:spcPct val="80000"/>
              </a:lnSpc>
              <a:spcBef>
                <a:spcPts val="800"/>
              </a:spcBef>
              <a:spcAft>
                <a:spcPct val="0"/>
              </a:spcAft>
              <a:buClr>
                <a:srgbClr val="000000"/>
              </a:buClr>
              <a:buSzPct val="100000"/>
              <a:tabLst>
                <a:tab pos="722313" algn="l"/>
                <a:tab pos="1446213" algn="l"/>
              </a:tabLst>
              <a:defRPr sz="2000">
                <a:solidFill>
                  <a:srgbClr val="000000"/>
                </a:solidFill>
                <a:latin typeface="Calibri" panose="020F0502020204030204" pitchFamily="34" charset="0"/>
                <a:cs typeface="Arial" panose="020B0604020202020204" pitchFamily="34" charset="0"/>
              </a:defRPr>
            </a:lvl6pPr>
            <a:lvl7pPr marL="2970213" indent="-227013" defTabSz="447675" eaLnBrk="0" fontAlgn="base" hangingPunct="0">
              <a:lnSpc>
                <a:spcPct val="80000"/>
              </a:lnSpc>
              <a:spcBef>
                <a:spcPts val="800"/>
              </a:spcBef>
              <a:spcAft>
                <a:spcPct val="0"/>
              </a:spcAft>
              <a:buClr>
                <a:srgbClr val="000000"/>
              </a:buClr>
              <a:buSzPct val="100000"/>
              <a:tabLst>
                <a:tab pos="722313" algn="l"/>
                <a:tab pos="1446213" algn="l"/>
              </a:tabLst>
              <a:defRPr sz="2000">
                <a:solidFill>
                  <a:srgbClr val="000000"/>
                </a:solidFill>
                <a:latin typeface="Calibri" panose="020F0502020204030204" pitchFamily="34" charset="0"/>
                <a:cs typeface="Arial" panose="020B0604020202020204" pitchFamily="34" charset="0"/>
              </a:defRPr>
            </a:lvl7pPr>
            <a:lvl8pPr marL="3427413" indent="-227013" defTabSz="447675" eaLnBrk="0" fontAlgn="base" hangingPunct="0">
              <a:lnSpc>
                <a:spcPct val="80000"/>
              </a:lnSpc>
              <a:spcBef>
                <a:spcPts val="800"/>
              </a:spcBef>
              <a:spcAft>
                <a:spcPct val="0"/>
              </a:spcAft>
              <a:buClr>
                <a:srgbClr val="000000"/>
              </a:buClr>
              <a:buSzPct val="100000"/>
              <a:tabLst>
                <a:tab pos="722313" algn="l"/>
                <a:tab pos="1446213" algn="l"/>
              </a:tabLst>
              <a:defRPr sz="2000">
                <a:solidFill>
                  <a:srgbClr val="000000"/>
                </a:solidFill>
                <a:latin typeface="Calibri" panose="020F0502020204030204" pitchFamily="34" charset="0"/>
                <a:cs typeface="Arial" panose="020B0604020202020204" pitchFamily="34" charset="0"/>
              </a:defRPr>
            </a:lvl8pPr>
            <a:lvl9pPr marL="3884613" indent="-227013" defTabSz="447675" eaLnBrk="0" fontAlgn="base" hangingPunct="0">
              <a:lnSpc>
                <a:spcPct val="80000"/>
              </a:lnSpc>
              <a:spcBef>
                <a:spcPts val="800"/>
              </a:spcBef>
              <a:spcAft>
                <a:spcPct val="0"/>
              </a:spcAft>
              <a:buClr>
                <a:srgbClr val="000000"/>
              </a:buClr>
              <a:buSzPct val="100000"/>
              <a:tabLst>
                <a:tab pos="722313" algn="l"/>
                <a:tab pos="1446213" algn="l"/>
              </a:tabLst>
              <a:defRPr sz="2000">
                <a:solidFill>
                  <a:srgbClr val="000000"/>
                </a:solidFill>
                <a:latin typeface="Calibri" panose="020F0502020204030204" pitchFamily="34" charset="0"/>
                <a:cs typeface="Arial" panose="020B0604020202020204" pitchFamily="34" charset="0"/>
              </a:defRPr>
            </a:lvl9pPr>
          </a:lstStyle>
          <a:p>
            <a:pPr algn="ctr">
              <a:lnSpc>
                <a:spcPct val="100000"/>
              </a:lnSpc>
              <a:spcBef>
                <a:spcPct val="0"/>
              </a:spcBef>
              <a:buSzPct val="45000"/>
            </a:pPr>
            <a:fld id="{623B0003-4266-44F5-92DC-00173CF03DC3}" type="slidenum">
              <a:rPr lang="it-IT" altLang="it-IT" sz="1200" smtClean="0">
                <a:solidFill>
                  <a:srgbClr val="898989"/>
                </a:solidFill>
              </a:rPr>
              <a:pPr algn="ctr">
                <a:lnSpc>
                  <a:spcPct val="100000"/>
                </a:lnSpc>
                <a:spcBef>
                  <a:spcPct val="0"/>
                </a:spcBef>
                <a:buSzPct val="45000"/>
              </a:pPr>
              <a:t>59</a:t>
            </a:fld>
            <a:endParaRPr lang="it-IT" altLang="it-IT" sz="1200">
              <a:solidFill>
                <a:srgbClr val="898989"/>
              </a:solidFill>
            </a:endParaRPr>
          </a:p>
        </p:txBody>
      </p:sp>
      <p:sp>
        <p:nvSpPr>
          <p:cNvPr id="5" name="Rectangle 3">
            <a:extLst>
              <a:ext uri="{FF2B5EF4-FFF2-40B4-BE49-F238E27FC236}">
                <a16:creationId xmlns:a16="http://schemas.microsoft.com/office/drawing/2014/main" id="{A716A514-F621-49DA-8CD2-3744FD8145FA}"/>
              </a:ext>
            </a:extLst>
          </p:cNvPr>
          <p:cNvSpPr txBox="1">
            <a:spLocks noChangeArrowheads="1"/>
          </p:cNvSpPr>
          <p:nvPr/>
        </p:nvSpPr>
        <p:spPr bwMode="auto">
          <a:xfrm>
            <a:off x="468313" y="1268413"/>
            <a:ext cx="8675687" cy="5400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60">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94680" rIns="90000" bIns="46800"/>
          <a:lstStyle>
            <a:lvl1pPr marL="341313" indent="-341313" algn="l" defTabSz="447675" rtl="0" eaLnBrk="0" fontAlgn="base" hangingPunct="0">
              <a:spcBef>
                <a:spcPts val="800"/>
              </a:spcBef>
              <a:spcAft>
                <a:spcPct val="0"/>
              </a:spcAft>
              <a:buClr>
                <a:srgbClr val="000000"/>
              </a:buClr>
              <a:buSzPct val="100000"/>
              <a:buFont typeface="Times New Roman" panose="02020603050405020304" pitchFamily="18" charset="0"/>
              <a:defRPr sz="3200">
                <a:solidFill>
                  <a:srgbClr val="000000"/>
                </a:solidFill>
                <a:latin typeface="+mn-lt"/>
                <a:ea typeface="+mn-ea"/>
                <a:cs typeface="+mn-cs"/>
              </a:defRPr>
            </a:lvl1pPr>
            <a:lvl2pPr marL="741363" indent="-284163" algn="l" defTabSz="447675" rtl="0" eaLnBrk="0" fontAlgn="base" hangingPunct="0">
              <a:spcBef>
                <a:spcPts val="700"/>
              </a:spcBef>
              <a:spcAft>
                <a:spcPct val="0"/>
              </a:spcAft>
              <a:buClr>
                <a:srgbClr val="000000"/>
              </a:buClr>
              <a:buSzPct val="100000"/>
              <a:buFont typeface="Times New Roman" panose="02020603050405020304" pitchFamily="18" charset="0"/>
              <a:defRPr sz="2800">
                <a:solidFill>
                  <a:srgbClr val="000000"/>
                </a:solidFill>
                <a:latin typeface="+mn-lt"/>
              </a:defRPr>
            </a:lvl2pPr>
            <a:lvl3pPr marL="1141413" indent="-227013" algn="l" defTabSz="447675"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defRPr>
            </a:lvl3pPr>
            <a:lvl4pPr marL="1598613" indent="-227013" algn="l" defTabSz="447675"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defRPr>
            </a:lvl4pPr>
            <a:lvl5pPr marL="2055813" indent="-227013" algn="l" defTabSz="447675"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defRPr>
            </a:lvl5pPr>
            <a:lvl6pPr marL="2513818" indent="-228529" algn="l" defTabSz="449124"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mn-lt"/>
              </a:defRPr>
            </a:lvl6pPr>
            <a:lvl7pPr marL="2970876" indent="-228529" algn="l" defTabSz="449124"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mn-lt"/>
              </a:defRPr>
            </a:lvl7pPr>
            <a:lvl8pPr marL="3427934" indent="-228529" algn="l" defTabSz="449124"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mn-lt"/>
              </a:defRPr>
            </a:lvl8pPr>
            <a:lvl9pPr marL="3884991" indent="-228529" algn="l" defTabSz="449124"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mn-lt"/>
              </a:defRPr>
            </a:lvl9pPr>
          </a:lstStyle>
          <a:p>
            <a:pPr marL="0" indent="0">
              <a:lnSpc>
                <a:spcPct val="110000"/>
              </a:lnSpc>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it-IT" altLang="it-IT" sz="2000" b="1" kern="0" dirty="0">
              <a:solidFill>
                <a:srgbClr val="C00000"/>
              </a:solidFill>
            </a:endParaRPr>
          </a:p>
          <a:p>
            <a:pPr marL="0" indent="0">
              <a:lnSpc>
                <a:spcPct val="110000"/>
              </a:lnSpc>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it-IT" altLang="it-IT" sz="2000" b="1" kern="0" dirty="0">
                <a:solidFill>
                  <a:srgbClr val="C00000"/>
                </a:solidFill>
              </a:rPr>
              <a:t>Per approfondimenti:</a:t>
            </a:r>
          </a:p>
          <a:p>
            <a:pPr marL="0" indent="0">
              <a:lnSpc>
                <a:spcPct val="110000"/>
              </a:lnSpc>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it-IT" altLang="it-IT" sz="2000" b="1" kern="0" dirty="0">
              <a:solidFill>
                <a:srgbClr val="C00000"/>
              </a:solidFill>
            </a:endParaRPr>
          </a:p>
          <a:p>
            <a:pPr marL="0" indent="0">
              <a:lnSpc>
                <a:spcPct val="110000"/>
              </a:lnSpc>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it-IT" altLang="it-IT" sz="2000" b="1" kern="0" dirty="0">
                <a:solidFill>
                  <a:schemeClr val="tx1"/>
                </a:solidFill>
              </a:rPr>
              <a:t>https://poloarchivistico.regione.emilia-romagna.it</a:t>
            </a:r>
          </a:p>
          <a:p>
            <a:pPr marL="0" indent="0">
              <a:lnSpc>
                <a:spcPct val="110000"/>
              </a:lnSpc>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it-IT" sz="1600" dirty="0">
                <a:hlinkClick r:id="rId3"/>
              </a:rPr>
              <a:t>https://poloarchivistico.regione.emilia-romagna.it/</a:t>
            </a:r>
            <a:endParaRPr lang="it-IT" altLang="it-IT" sz="1600" b="1" kern="0" dirty="0">
              <a:solidFill>
                <a:srgbClr val="C00000"/>
              </a:solidFill>
            </a:endParaRPr>
          </a:p>
          <a:p>
            <a:pPr marL="0" indent="0">
              <a:lnSpc>
                <a:spcPct val="110000"/>
              </a:lnSpc>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it-IT" altLang="it-IT" sz="1600" b="1" kern="0" dirty="0">
              <a:solidFill>
                <a:srgbClr val="C00000"/>
              </a:solidFill>
            </a:endParaRPr>
          </a:p>
          <a:p>
            <a:pPr marL="0" indent="0" algn="ctr">
              <a:lnSpc>
                <a:spcPct val="110000"/>
              </a:lnSpc>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it-IT" altLang="it-IT" sz="2600" b="1" i="1" kern="0" dirty="0">
                <a:solidFill>
                  <a:srgbClr val="C00000"/>
                </a:solidFill>
              </a:rPr>
              <a:t>… grazie per l’attenzione…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1">
            <a:extLst>
              <a:ext uri="{FF2B5EF4-FFF2-40B4-BE49-F238E27FC236}">
                <a16:creationId xmlns:a16="http://schemas.microsoft.com/office/drawing/2014/main" id="{EBDAEB5A-9131-40B9-A338-217A053F9EA0}"/>
              </a:ext>
            </a:extLst>
          </p:cNvPr>
          <p:cNvSpPr>
            <a:spLocks noChangeArrowheads="1"/>
          </p:cNvSpPr>
          <p:nvPr/>
        </p:nvSpPr>
        <p:spPr bwMode="auto">
          <a:xfrm>
            <a:off x="457200" y="425450"/>
            <a:ext cx="8216900" cy="105933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1pPr>
            <a:lvl2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2pPr>
            <a:lvl3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3pPr>
            <a:lvl4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4pPr>
            <a:lvl5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9pPr>
          </a:lstStyle>
          <a:p>
            <a:pPr eaLnBrk="1" hangingPunct="1">
              <a:lnSpc>
                <a:spcPct val="118000"/>
              </a:lnSpc>
            </a:pPr>
            <a:r>
              <a:rPr lang="it-IT" altLang="it-IT" sz="3200" b="1" dirty="0">
                <a:solidFill>
                  <a:schemeClr val="bg1"/>
                </a:solidFill>
                <a:latin typeface="Times New Roman" panose="02020603050405020304" pitchFamily="18" charset="0"/>
              </a:rPr>
              <a:t>Documento informatico</a:t>
            </a:r>
          </a:p>
        </p:txBody>
      </p:sp>
      <p:sp>
        <p:nvSpPr>
          <p:cNvPr id="16387" name="Rectangle 2">
            <a:extLst>
              <a:ext uri="{FF2B5EF4-FFF2-40B4-BE49-F238E27FC236}">
                <a16:creationId xmlns:a16="http://schemas.microsoft.com/office/drawing/2014/main" id="{90D8E1D4-0D73-4165-A1DA-4CC733A775F7}"/>
              </a:ext>
            </a:extLst>
          </p:cNvPr>
          <p:cNvSpPr>
            <a:spLocks noChangeArrowheads="1"/>
          </p:cNvSpPr>
          <p:nvPr/>
        </p:nvSpPr>
        <p:spPr bwMode="auto">
          <a:xfrm>
            <a:off x="457200" y="1340768"/>
            <a:ext cx="8185150" cy="474412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38138" indent="-336550">
              <a:lnSpc>
                <a:spcPct val="93000"/>
              </a:lnSpc>
              <a:buClr>
                <a:srgbClr val="000000"/>
              </a:buClr>
              <a:buSzPct val="100000"/>
              <a:buFont typeface="Times New Roman" panose="02020603050405020304" pitchFamily="18" charset="0"/>
              <a:tabLst>
                <a:tab pos="674688" algn="l"/>
                <a:tab pos="779463" algn="l"/>
                <a:tab pos="1228725" algn="l"/>
                <a:tab pos="1674813" algn="l"/>
                <a:tab pos="2124075" algn="l"/>
                <a:tab pos="2570163" algn="l"/>
                <a:tab pos="3017838" algn="l"/>
                <a:tab pos="3467100" algn="l"/>
                <a:tab pos="3913188" algn="l"/>
                <a:tab pos="4362450" algn="l"/>
                <a:tab pos="4808538" algn="l"/>
                <a:tab pos="5257800" algn="l"/>
                <a:tab pos="5703888" algn="l"/>
                <a:tab pos="6153150" algn="l"/>
                <a:tab pos="6599238" algn="l"/>
                <a:tab pos="7048500" algn="l"/>
                <a:tab pos="7494588" algn="l"/>
                <a:tab pos="7943850" algn="l"/>
                <a:tab pos="8391525" algn="l"/>
                <a:tab pos="8837613" algn="l"/>
                <a:tab pos="9286875" algn="l"/>
              </a:tabLst>
              <a:defRPr>
                <a:solidFill>
                  <a:schemeClr val="tx1"/>
                </a:solidFill>
                <a:latin typeface="Arial" panose="020B0604020202020204" pitchFamily="34" charset="0"/>
                <a:ea typeface="SimSun" panose="02010600030101010101" pitchFamily="2" charset="-122"/>
              </a:defRPr>
            </a:lvl1pPr>
            <a:lvl2pPr>
              <a:lnSpc>
                <a:spcPct val="93000"/>
              </a:lnSpc>
              <a:buClr>
                <a:srgbClr val="000000"/>
              </a:buClr>
              <a:buSzPct val="100000"/>
              <a:buFont typeface="Times New Roman" panose="02020603050405020304" pitchFamily="18" charset="0"/>
              <a:tabLst>
                <a:tab pos="674688" algn="l"/>
                <a:tab pos="779463" algn="l"/>
                <a:tab pos="1228725" algn="l"/>
                <a:tab pos="1674813" algn="l"/>
                <a:tab pos="2124075" algn="l"/>
                <a:tab pos="2570163" algn="l"/>
                <a:tab pos="3017838" algn="l"/>
                <a:tab pos="3467100" algn="l"/>
                <a:tab pos="3913188" algn="l"/>
                <a:tab pos="4362450" algn="l"/>
                <a:tab pos="4808538" algn="l"/>
                <a:tab pos="5257800" algn="l"/>
                <a:tab pos="5703888" algn="l"/>
                <a:tab pos="6153150" algn="l"/>
                <a:tab pos="6599238" algn="l"/>
                <a:tab pos="7048500" algn="l"/>
                <a:tab pos="7494588" algn="l"/>
                <a:tab pos="7943850" algn="l"/>
                <a:tab pos="8391525" algn="l"/>
                <a:tab pos="8837613" algn="l"/>
                <a:tab pos="9286875" algn="l"/>
              </a:tabLst>
              <a:defRPr>
                <a:solidFill>
                  <a:schemeClr val="tx1"/>
                </a:solidFill>
                <a:latin typeface="Arial" panose="020B0604020202020204" pitchFamily="34" charset="0"/>
                <a:ea typeface="SimSun" panose="02010600030101010101" pitchFamily="2" charset="-122"/>
              </a:defRPr>
            </a:lvl2pPr>
            <a:lvl3pPr>
              <a:lnSpc>
                <a:spcPct val="93000"/>
              </a:lnSpc>
              <a:buClr>
                <a:srgbClr val="000000"/>
              </a:buClr>
              <a:buSzPct val="100000"/>
              <a:buFont typeface="Times New Roman" panose="02020603050405020304" pitchFamily="18" charset="0"/>
              <a:tabLst>
                <a:tab pos="674688" algn="l"/>
                <a:tab pos="779463" algn="l"/>
                <a:tab pos="1228725" algn="l"/>
                <a:tab pos="1674813" algn="l"/>
                <a:tab pos="2124075" algn="l"/>
                <a:tab pos="2570163" algn="l"/>
                <a:tab pos="3017838" algn="l"/>
                <a:tab pos="3467100" algn="l"/>
                <a:tab pos="3913188" algn="l"/>
                <a:tab pos="4362450" algn="l"/>
                <a:tab pos="4808538" algn="l"/>
                <a:tab pos="5257800" algn="l"/>
                <a:tab pos="5703888" algn="l"/>
                <a:tab pos="6153150" algn="l"/>
                <a:tab pos="6599238" algn="l"/>
                <a:tab pos="7048500" algn="l"/>
                <a:tab pos="7494588" algn="l"/>
                <a:tab pos="7943850" algn="l"/>
                <a:tab pos="8391525" algn="l"/>
                <a:tab pos="8837613" algn="l"/>
                <a:tab pos="9286875" algn="l"/>
              </a:tabLst>
              <a:defRPr>
                <a:solidFill>
                  <a:schemeClr val="tx1"/>
                </a:solidFill>
                <a:latin typeface="Arial" panose="020B0604020202020204" pitchFamily="34" charset="0"/>
                <a:ea typeface="SimSun" panose="02010600030101010101" pitchFamily="2" charset="-122"/>
              </a:defRPr>
            </a:lvl3pPr>
            <a:lvl4pPr>
              <a:lnSpc>
                <a:spcPct val="93000"/>
              </a:lnSpc>
              <a:buClr>
                <a:srgbClr val="000000"/>
              </a:buClr>
              <a:buSzPct val="100000"/>
              <a:buFont typeface="Times New Roman" panose="02020603050405020304" pitchFamily="18" charset="0"/>
              <a:tabLst>
                <a:tab pos="674688" algn="l"/>
                <a:tab pos="779463" algn="l"/>
                <a:tab pos="1228725" algn="l"/>
                <a:tab pos="1674813" algn="l"/>
                <a:tab pos="2124075" algn="l"/>
                <a:tab pos="2570163" algn="l"/>
                <a:tab pos="3017838" algn="l"/>
                <a:tab pos="3467100" algn="l"/>
                <a:tab pos="3913188" algn="l"/>
                <a:tab pos="4362450" algn="l"/>
                <a:tab pos="4808538" algn="l"/>
                <a:tab pos="5257800" algn="l"/>
                <a:tab pos="5703888" algn="l"/>
                <a:tab pos="6153150" algn="l"/>
                <a:tab pos="6599238" algn="l"/>
                <a:tab pos="7048500" algn="l"/>
                <a:tab pos="7494588" algn="l"/>
                <a:tab pos="7943850" algn="l"/>
                <a:tab pos="8391525" algn="l"/>
                <a:tab pos="8837613" algn="l"/>
                <a:tab pos="9286875" algn="l"/>
              </a:tabLst>
              <a:defRPr>
                <a:solidFill>
                  <a:schemeClr val="tx1"/>
                </a:solidFill>
                <a:latin typeface="Arial" panose="020B0604020202020204" pitchFamily="34" charset="0"/>
                <a:ea typeface="SimSun" panose="02010600030101010101" pitchFamily="2" charset="-122"/>
              </a:defRPr>
            </a:lvl4pPr>
            <a:lvl5pPr>
              <a:lnSpc>
                <a:spcPct val="93000"/>
              </a:lnSpc>
              <a:buClr>
                <a:srgbClr val="000000"/>
              </a:buClr>
              <a:buSzPct val="100000"/>
              <a:buFont typeface="Times New Roman" panose="02020603050405020304" pitchFamily="18" charset="0"/>
              <a:tabLst>
                <a:tab pos="674688" algn="l"/>
                <a:tab pos="779463" algn="l"/>
                <a:tab pos="1228725" algn="l"/>
                <a:tab pos="1674813" algn="l"/>
                <a:tab pos="2124075" algn="l"/>
                <a:tab pos="2570163" algn="l"/>
                <a:tab pos="3017838" algn="l"/>
                <a:tab pos="3467100" algn="l"/>
                <a:tab pos="3913188" algn="l"/>
                <a:tab pos="4362450" algn="l"/>
                <a:tab pos="4808538" algn="l"/>
                <a:tab pos="5257800" algn="l"/>
                <a:tab pos="5703888" algn="l"/>
                <a:tab pos="6153150" algn="l"/>
                <a:tab pos="6599238" algn="l"/>
                <a:tab pos="7048500" algn="l"/>
                <a:tab pos="7494588" algn="l"/>
                <a:tab pos="7943850" algn="l"/>
                <a:tab pos="8391525" algn="l"/>
                <a:tab pos="8837613" algn="l"/>
                <a:tab pos="9286875" algn="l"/>
              </a:tabLst>
              <a:defRPr>
                <a:solidFill>
                  <a:schemeClr val="tx1"/>
                </a:solidFill>
                <a:latin typeface="Arial" panose="020B0604020202020204" pitchFamily="34" charset="0"/>
                <a:ea typeface="SimSun" panose="02010600030101010101"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674688" algn="l"/>
                <a:tab pos="779463" algn="l"/>
                <a:tab pos="1228725" algn="l"/>
                <a:tab pos="1674813" algn="l"/>
                <a:tab pos="2124075" algn="l"/>
                <a:tab pos="2570163" algn="l"/>
                <a:tab pos="3017838" algn="l"/>
                <a:tab pos="3467100" algn="l"/>
                <a:tab pos="3913188" algn="l"/>
                <a:tab pos="4362450" algn="l"/>
                <a:tab pos="4808538" algn="l"/>
                <a:tab pos="5257800" algn="l"/>
                <a:tab pos="5703888" algn="l"/>
                <a:tab pos="6153150" algn="l"/>
                <a:tab pos="6599238" algn="l"/>
                <a:tab pos="7048500" algn="l"/>
                <a:tab pos="7494588" algn="l"/>
                <a:tab pos="7943850" algn="l"/>
                <a:tab pos="8391525" algn="l"/>
                <a:tab pos="8837613" algn="l"/>
                <a:tab pos="9286875" algn="l"/>
              </a:tabLst>
              <a:defRPr>
                <a:solidFill>
                  <a:schemeClr val="tx1"/>
                </a:solidFill>
                <a:latin typeface="Arial" panose="020B0604020202020204" pitchFamily="34" charset="0"/>
                <a:ea typeface="SimSun" panose="02010600030101010101"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674688" algn="l"/>
                <a:tab pos="779463" algn="l"/>
                <a:tab pos="1228725" algn="l"/>
                <a:tab pos="1674813" algn="l"/>
                <a:tab pos="2124075" algn="l"/>
                <a:tab pos="2570163" algn="l"/>
                <a:tab pos="3017838" algn="l"/>
                <a:tab pos="3467100" algn="l"/>
                <a:tab pos="3913188" algn="l"/>
                <a:tab pos="4362450" algn="l"/>
                <a:tab pos="4808538" algn="l"/>
                <a:tab pos="5257800" algn="l"/>
                <a:tab pos="5703888" algn="l"/>
                <a:tab pos="6153150" algn="l"/>
                <a:tab pos="6599238" algn="l"/>
                <a:tab pos="7048500" algn="l"/>
                <a:tab pos="7494588" algn="l"/>
                <a:tab pos="7943850" algn="l"/>
                <a:tab pos="8391525" algn="l"/>
                <a:tab pos="8837613" algn="l"/>
                <a:tab pos="9286875" algn="l"/>
              </a:tabLst>
              <a:defRPr>
                <a:solidFill>
                  <a:schemeClr val="tx1"/>
                </a:solidFill>
                <a:latin typeface="Arial" panose="020B0604020202020204" pitchFamily="34" charset="0"/>
                <a:ea typeface="SimSun" panose="02010600030101010101"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674688" algn="l"/>
                <a:tab pos="779463" algn="l"/>
                <a:tab pos="1228725" algn="l"/>
                <a:tab pos="1674813" algn="l"/>
                <a:tab pos="2124075" algn="l"/>
                <a:tab pos="2570163" algn="l"/>
                <a:tab pos="3017838" algn="l"/>
                <a:tab pos="3467100" algn="l"/>
                <a:tab pos="3913188" algn="l"/>
                <a:tab pos="4362450" algn="l"/>
                <a:tab pos="4808538" algn="l"/>
                <a:tab pos="5257800" algn="l"/>
                <a:tab pos="5703888" algn="l"/>
                <a:tab pos="6153150" algn="l"/>
                <a:tab pos="6599238" algn="l"/>
                <a:tab pos="7048500" algn="l"/>
                <a:tab pos="7494588" algn="l"/>
                <a:tab pos="7943850" algn="l"/>
                <a:tab pos="8391525" algn="l"/>
                <a:tab pos="8837613" algn="l"/>
                <a:tab pos="9286875" algn="l"/>
              </a:tabLst>
              <a:defRPr>
                <a:solidFill>
                  <a:schemeClr val="tx1"/>
                </a:solidFill>
                <a:latin typeface="Arial" panose="020B0604020202020204" pitchFamily="34" charset="0"/>
                <a:ea typeface="SimSun" panose="02010600030101010101"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674688" algn="l"/>
                <a:tab pos="779463" algn="l"/>
                <a:tab pos="1228725" algn="l"/>
                <a:tab pos="1674813" algn="l"/>
                <a:tab pos="2124075" algn="l"/>
                <a:tab pos="2570163" algn="l"/>
                <a:tab pos="3017838" algn="l"/>
                <a:tab pos="3467100" algn="l"/>
                <a:tab pos="3913188" algn="l"/>
                <a:tab pos="4362450" algn="l"/>
                <a:tab pos="4808538" algn="l"/>
                <a:tab pos="5257800" algn="l"/>
                <a:tab pos="5703888" algn="l"/>
                <a:tab pos="6153150" algn="l"/>
                <a:tab pos="6599238" algn="l"/>
                <a:tab pos="7048500" algn="l"/>
                <a:tab pos="7494588" algn="l"/>
                <a:tab pos="7943850" algn="l"/>
                <a:tab pos="8391525" algn="l"/>
                <a:tab pos="8837613" algn="l"/>
                <a:tab pos="9286875" algn="l"/>
              </a:tabLst>
              <a:defRPr>
                <a:solidFill>
                  <a:schemeClr val="tx1"/>
                </a:solidFill>
                <a:latin typeface="Arial" panose="020B0604020202020204" pitchFamily="34" charset="0"/>
                <a:ea typeface="SimSun" panose="02010600030101010101" pitchFamily="2" charset="-122"/>
              </a:defRPr>
            </a:lvl9pPr>
          </a:lstStyle>
          <a:p>
            <a:pPr eaLnBrk="1" hangingPunct="1">
              <a:lnSpc>
                <a:spcPct val="101000"/>
              </a:lnSpc>
              <a:spcBef>
                <a:spcPts val="800"/>
              </a:spcBef>
            </a:pPr>
            <a:r>
              <a:rPr lang="it-IT" altLang="it-IT" sz="3200" dirty="0">
                <a:solidFill>
                  <a:srgbClr val="000000"/>
                </a:solidFill>
                <a:latin typeface="Times New Roman" panose="02020603050405020304" pitchFamily="18" charset="0"/>
              </a:rPr>
              <a:t>Il </a:t>
            </a:r>
            <a:r>
              <a:rPr lang="it-IT" altLang="it-IT" sz="3200" b="1" dirty="0">
                <a:solidFill>
                  <a:srgbClr val="000000"/>
                </a:solidFill>
                <a:latin typeface="Times New Roman" panose="02020603050405020304" pitchFamily="18" charset="0"/>
              </a:rPr>
              <a:t>documento elettronico</a:t>
            </a:r>
            <a:r>
              <a:rPr lang="it-IT" altLang="it-IT" sz="3200" dirty="0">
                <a:solidFill>
                  <a:srgbClr val="000000"/>
                </a:solidFill>
                <a:latin typeface="Times New Roman" panose="02020603050405020304" pitchFamily="18" charset="0"/>
              </a:rPr>
              <a:t> che contiene la rappresentazione informatica di atti, fatti o dati giuridicamente rilevanti</a:t>
            </a:r>
          </a:p>
          <a:p>
            <a:pPr eaLnBrk="1" hangingPunct="1">
              <a:lnSpc>
                <a:spcPct val="101000"/>
              </a:lnSpc>
              <a:spcBef>
                <a:spcPts val="800"/>
              </a:spcBef>
              <a:buClrTx/>
              <a:buSzTx/>
              <a:buFontTx/>
              <a:buNone/>
            </a:pPr>
            <a:r>
              <a:rPr lang="it-IT" altLang="it-IT" sz="3200" dirty="0">
                <a:solidFill>
                  <a:srgbClr val="000000"/>
                </a:solidFill>
                <a:latin typeface="Times New Roman" panose="02020603050405020304" pitchFamily="18" charset="0"/>
              </a:rPr>
              <a:t>	(</a:t>
            </a:r>
            <a:r>
              <a:rPr lang="it-IT" altLang="it-IT" sz="3200" dirty="0" err="1">
                <a:solidFill>
                  <a:srgbClr val="000000"/>
                </a:solidFill>
                <a:latin typeface="Times New Roman" panose="02020603050405020304" pitchFamily="18" charset="0"/>
              </a:rPr>
              <a:t>D.Lgs.</a:t>
            </a:r>
            <a:r>
              <a:rPr lang="it-IT" altLang="it-IT" sz="3200" dirty="0">
                <a:solidFill>
                  <a:srgbClr val="000000"/>
                </a:solidFill>
                <a:latin typeface="Times New Roman" panose="02020603050405020304" pitchFamily="18" charset="0"/>
              </a:rPr>
              <a:t> 82/2005 art. 1, lettera p)</a:t>
            </a:r>
          </a:p>
          <a:p>
            <a:pPr eaLnBrk="1" hangingPunct="1">
              <a:lnSpc>
                <a:spcPct val="101000"/>
              </a:lnSpc>
              <a:spcBef>
                <a:spcPts val="800"/>
              </a:spcBef>
              <a:buClrTx/>
              <a:buSzTx/>
              <a:buFontTx/>
              <a:buNone/>
            </a:pPr>
            <a:r>
              <a:rPr lang="it-IT" altLang="it-IT" sz="3200" dirty="0">
                <a:solidFill>
                  <a:srgbClr val="000000"/>
                </a:solidFill>
                <a:latin typeface="Times New Roman" panose="02020603050405020304" pitchFamily="18" charset="0"/>
              </a:rPr>
              <a:t> Documento elettronico: </a:t>
            </a:r>
            <a:r>
              <a:rPr lang="it-IT" altLang="it-IT" sz="3200" i="1" dirty="0">
                <a:solidFill>
                  <a:srgbClr val="000000"/>
                </a:solidFill>
                <a:latin typeface="Times New Roman" panose="02020603050405020304" pitchFamily="18" charset="0"/>
              </a:rPr>
              <a:t>qualsiasi contenuto conservato [</a:t>
            </a:r>
            <a:r>
              <a:rPr lang="it-IT" altLang="it-IT" sz="3200" i="1" dirty="0" err="1">
                <a:solidFill>
                  <a:srgbClr val="000000"/>
                </a:solidFill>
                <a:latin typeface="Times New Roman" panose="02020603050405020304" pitchFamily="18" charset="0"/>
              </a:rPr>
              <a:t>stored</a:t>
            </a:r>
            <a:r>
              <a:rPr lang="it-IT" altLang="it-IT" sz="3200" i="1" dirty="0">
                <a:solidFill>
                  <a:srgbClr val="000000"/>
                </a:solidFill>
                <a:latin typeface="Times New Roman" panose="02020603050405020304" pitchFamily="18" charset="0"/>
              </a:rPr>
              <a:t>] in forma elettronica, in particolare testo, registrazione sonora, visiva o audiovisiva</a:t>
            </a:r>
          </a:p>
          <a:p>
            <a:pPr eaLnBrk="1" hangingPunct="1">
              <a:lnSpc>
                <a:spcPct val="101000"/>
              </a:lnSpc>
              <a:spcBef>
                <a:spcPts val="800"/>
              </a:spcBef>
              <a:buClrTx/>
              <a:buSzTx/>
              <a:buFontTx/>
              <a:buNone/>
            </a:pPr>
            <a:r>
              <a:rPr lang="it-IT" altLang="it-IT" sz="3200" dirty="0">
                <a:solidFill>
                  <a:srgbClr val="000000"/>
                </a:solidFill>
                <a:latin typeface="Times New Roman" panose="02020603050405020304" pitchFamily="18" charset="0"/>
              </a:rPr>
              <a:t>	(Regolamento europeo </a:t>
            </a:r>
            <a:r>
              <a:rPr lang="it-IT" altLang="it-IT" sz="3200" dirty="0" err="1">
                <a:solidFill>
                  <a:srgbClr val="000000"/>
                </a:solidFill>
                <a:latin typeface="Times New Roman" panose="02020603050405020304" pitchFamily="18" charset="0"/>
              </a:rPr>
              <a:t>eIDAS</a:t>
            </a:r>
            <a:r>
              <a:rPr lang="it-IT" altLang="it-IT" sz="3200" dirty="0">
                <a:solidFill>
                  <a:srgbClr val="000000"/>
                </a:solidFill>
                <a:latin typeface="Times New Roman" panose="02020603050405020304" pitchFamily="18" charset="0"/>
              </a:rPr>
              <a:t>)</a:t>
            </a:r>
          </a:p>
          <a:p>
            <a:pPr eaLnBrk="1" hangingPunct="1">
              <a:lnSpc>
                <a:spcPct val="101000"/>
              </a:lnSpc>
              <a:spcBef>
                <a:spcPts val="800"/>
              </a:spcBef>
              <a:buClrTx/>
              <a:buSzTx/>
              <a:buFontTx/>
              <a:buNone/>
            </a:pPr>
            <a:endParaRPr lang="it-IT" altLang="it-IT" sz="3200" dirty="0">
              <a:solidFill>
                <a:srgbClr val="000000"/>
              </a:solidFill>
              <a:latin typeface="Times New Roman" panose="02020603050405020304" pitchFamily="18"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FE4B739-334E-4530-A1B6-F47DF6F038F1}"/>
              </a:ext>
            </a:extLst>
          </p:cNvPr>
          <p:cNvSpPr>
            <a:spLocks noGrp="1"/>
          </p:cNvSpPr>
          <p:nvPr>
            <p:ph type="title"/>
          </p:nvPr>
        </p:nvSpPr>
        <p:spPr/>
        <p:txBody>
          <a:bodyPr/>
          <a:lstStyle/>
          <a:p>
            <a:r>
              <a:rPr lang="it-IT" dirty="0">
                <a:solidFill>
                  <a:schemeClr val="bg1"/>
                </a:solidFill>
              </a:rPr>
              <a:t>Normativa sulla conservazione </a:t>
            </a:r>
          </a:p>
        </p:txBody>
      </p:sp>
      <p:sp>
        <p:nvSpPr>
          <p:cNvPr id="3" name="Segnaposto contenuto 2">
            <a:extLst>
              <a:ext uri="{FF2B5EF4-FFF2-40B4-BE49-F238E27FC236}">
                <a16:creationId xmlns:a16="http://schemas.microsoft.com/office/drawing/2014/main" id="{0532ECB9-424A-4D81-877B-B1453C652AA4}"/>
              </a:ext>
            </a:extLst>
          </p:cNvPr>
          <p:cNvSpPr>
            <a:spLocks noGrp="1"/>
          </p:cNvSpPr>
          <p:nvPr>
            <p:ph idx="1"/>
          </p:nvPr>
        </p:nvSpPr>
        <p:spPr>
          <a:xfrm>
            <a:off x="899592" y="1556792"/>
            <a:ext cx="7632847" cy="4536504"/>
          </a:xfrm>
        </p:spPr>
        <p:txBody>
          <a:bodyPr/>
          <a:lstStyle/>
          <a:p>
            <a:pPr marL="283955" lvl="1" indent="-241093" defTabSz="308063">
              <a:spcBef>
                <a:spcPts val="283"/>
              </a:spcBef>
              <a:buClr>
                <a:srgbClr val="0070C0"/>
              </a:buClr>
              <a:buFont typeface="Wingdings" panose="05000000000000000000" pitchFamily="2" charset="2"/>
              <a:buChar char="v"/>
            </a:pPr>
            <a:r>
              <a:rPr lang="it-IT" sz="1800" b="1" dirty="0">
                <a:solidFill>
                  <a:srgbClr val="003398"/>
                </a:solidFill>
                <a:latin typeface="Arial" panose="020B0604020202020204" pitchFamily="34" charset="0"/>
                <a:cs typeface="Arial" panose="020B0604020202020204" pitchFamily="34" charset="0"/>
                <a:sym typeface="Helvetica Neue"/>
              </a:rPr>
              <a:t>Codice  dei beni culturali e del paesaggio </a:t>
            </a:r>
            <a:r>
              <a:rPr lang="it-IT" sz="1800" dirty="0">
                <a:solidFill>
                  <a:srgbClr val="003398"/>
                </a:solidFill>
                <a:latin typeface="Arial" panose="020B0604020202020204" pitchFamily="34" charset="0"/>
                <a:cs typeface="Arial" panose="020B0604020202020204" pitchFamily="34" charset="0"/>
                <a:sym typeface="Helvetica Neue"/>
              </a:rPr>
              <a:t>- d. Lgs 42/2004 articoli 10,21, 30 e 41</a:t>
            </a:r>
          </a:p>
          <a:p>
            <a:pPr marL="342900" lvl="2" indent="0" defTabSz="308063">
              <a:spcBef>
                <a:spcPts val="283"/>
              </a:spcBef>
              <a:buClr>
                <a:srgbClr val="0070C0"/>
              </a:buClr>
            </a:pPr>
            <a:endParaRPr lang="it-IT" dirty="0">
              <a:solidFill>
                <a:srgbClr val="003398"/>
              </a:solidFill>
              <a:latin typeface="Arial" panose="020B0604020202020204" pitchFamily="34" charset="0"/>
              <a:cs typeface="Arial" panose="020B0604020202020204" pitchFamily="34" charset="0"/>
              <a:sym typeface="Helvetica Neue"/>
            </a:endParaRPr>
          </a:p>
          <a:p>
            <a:pPr marL="241093" lvl="1" indent="-241093" defTabSz="308063">
              <a:spcBef>
                <a:spcPts val="283"/>
              </a:spcBef>
              <a:buClr>
                <a:srgbClr val="0070C0"/>
              </a:buClr>
              <a:buFont typeface="Wingdings" panose="05000000000000000000" pitchFamily="2" charset="2"/>
              <a:buChar char="v"/>
            </a:pPr>
            <a:r>
              <a:rPr lang="it-IT" sz="1800" b="1" dirty="0">
                <a:solidFill>
                  <a:srgbClr val="003398"/>
                </a:solidFill>
                <a:latin typeface="Arial" panose="020B0604020202020204" pitchFamily="34" charset="0"/>
                <a:cs typeface="Arial" panose="020B0604020202020204" pitchFamily="34" charset="0"/>
                <a:sym typeface="Helvetica Neue"/>
              </a:rPr>
              <a:t>Testo unico sulla documentazione amministrativa </a:t>
            </a:r>
            <a:r>
              <a:rPr lang="it-IT" sz="1800" dirty="0">
                <a:solidFill>
                  <a:srgbClr val="003398"/>
                </a:solidFill>
                <a:latin typeface="Arial" panose="020B0604020202020204" pitchFamily="34" charset="0"/>
                <a:cs typeface="Arial" panose="020B0604020202020204" pitchFamily="34" charset="0"/>
                <a:sym typeface="Helvetica Neue"/>
              </a:rPr>
              <a:t>- DPR 445/2000 articoli 67, 68, 69</a:t>
            </a:r>
          </a:p>
          <a:p>
            <a:pPr marL="241093" lvl="1" indent="-241093" defTabSz="308063">
              <a:spcBef>
                <a:spcPts val="283"/>
              </a:spcBef>
              <a:buClr>
                <a:srgbClr val="0070C0"/>
              </a:buClr>
              <a:buFont typeface="Wingdings" panose="05000000000000000000" pitchFamily="2" charset="2"/>
              <a:buChar char="v"/>
            </a:pPr>
            <a:r>
              <a:rPr lang="it-IT" sz="1800" b="1" dirty="0">
                <a:solidFill>
                  <a:srgbClr val="003398"/>
                </a:solidFill>
                <a:latin typeface="Arial" panose="020B0604020202020204" pitchFamily="34" charset="0"/>
                <a:cs typeface="Arial" panose="020B0604020202020204" pitchFamily="34" charset="0"/>
                <a:sym typeface="Helvetica Neue"/>
              </a:rPr>
              <a:t>Codice dell’Amministrazione Digitale (CAD) </a:t>
            </a:r>
            <a:r>
              <a:rPr lang="it-IT" sz="1800" dirty="0">
                <a:solidFill>
                  <a:srgbClr val="003398"/>
                </a:solidFill>
                <a:latin typeface="Arial" panose="020B0604020202020204" pitchFamily="34" charset="0"/>
                <a:cs typeface="Arial" panose="020B0604020202020204" pitchFamily="34" charset="0"/>
                <a:sym typeface="Helvetica Neue"/>
              </a:rPr>
              <a:t>– d. Lgs 82/2005 articoli 30, 32 bis, 34, 43 e 44</a:t>
            </a:r>
          </a:p>
          <a:p>
            <a:pPr marL="241093" lvl="1" indent="-241093" defTabSz="308063">
              <a:spcBef>
                <a:spcPts val="283"/>
              </a:spcBef>
              <a:buClr>
                <a:srgbClr val="0070C0"/>
              </a:buClr>
              <a:buFont typeface="Wingdings" panose="05000000000000000000" pitchFamily="2" charset="2"/>
              <a:buChar char="v"/>
            </a:pPr>
            <a:endParaRPr lang="it-IT" sz="1800" dirty="0">
              <a:solidFill>
                <a:srgbClr val="3333CC"/>
              </a:solidFill>
              <a:latin typeface="Arial" panose="020B0604020202020204" pitchFamily="34" charset="0"/>
              <a:cs typeface="Arial" panose="020B0604020202020204" pitchFamily="34" charset="0"/>
              <a:sym typeface="Helvetica Neue"/>
            </a:endParaRPr>
          </a:p>
          <a:p>
            <a:pPr marL="241093" lvl="1" indent="-241093" defTabSz="308063">
              <a:spcBef>
                <a:spcPts val="283"/>
              </a:spcBef>
              <a:buClr>
                <a:srgbClr val="0070C0"/>
              </a:buClr>
              <a:buFont typeface="Wingdings" panose="05000000000000000000" pitchFamily="2" charset="2"/>
              <a:buChar char="v"/>
            </a:pPr>
            <a:r>
              <a:rPr lang="it-IT" sz="1800" b="1" dirty="0">
                <a:solidFill>
                  <a:srgbClr val="003398"/>
                </a:solidFill>
                <a:latin typeface="Arial" panose="020B0604020202020204" pitchFamily="34" charset="0"/>
                <a:cs typeface="Arial" panose="020B0604020202020204" pitchFamily="34" charset="0"/>
                <a:sym typeface="Helvetica Neue"/>
              </a:rPr>
              <a:t>Linee Guida sulla formazione, gestione e conservazione dei documenti informatici </a:t>
            </a:r>
            <a:r>
              <a:rPr lang="it-IT" sz="1800" dirty="0">
                <a:solidFill>
                  <a:srgbClr val="003398"/>
                </a:solidFill>
                <a:latin typeface="Arial" panose="020B0604020202020204" pitchFamily="34" charset="0"/>
                <a:cs typeface="Arial" panose="020B0604020202020204" pitchFamily="34" charset="0"/>
                <a:sym typeface="Helvetica Neue"/>
              </a:rPr>
              <a:t>previste dal CAD, pubblicate da  </a:t>
            </a:r>
            <a:r>
              <a:rPr lang="it-IT" sz="1800" dirty="0" err="1">
                <a:solidFill>
                  <a:srgbClr val="003398"/>
                </a:solidFill>
                <a:latin typeface="Arial" panose="020B0604020202020204" pitchFamily="34" charset="0"/>
                <a:cs typeface="Arial" panose="020B0604020202020204" pitchFamily="34" charset="0"/>
                <a:sym typeface="Helvetica Neue"/>
              </a:rPr>
              <a:t>Agid</a:t>
            </a:r>
            <a:r>
              <a:rPr lang="it-IT" sz="1800" dirty="0">
                <a:solidFill>
                  <a:srgbClr val="003398"/>
                </a:solidFill>
                <a:latin typeface="Arial" panose="020B0604020202020204" pitchFamily="34" charset="0"/>
                <a:cs typeface="Arial" panose="020B0604020202020204" pitchFamily="34" charset="0"/>
                <a:sym typeface="Helvetica Neue"/>
              </a:rPr>
              <a:t> e in vigore dal 1 gennaio 2022</a:t>
            </a:r>
            <a:endParaRPr lang="it-IT" sz="1800" dirty="0">
              <a:solidFill>
                <a:srgbClr val="3333CC"/>
              </a:solidFill>
              <a:latin typeface="Arial" panose="020B0604020202020204" pitchFamily="34" charset="0"/>
              <a:cs typeface="Arial" panose="020B0604020202020204" pitchFamily="34" charset="0"/>
              <a:sym typeface="Helvetica Neue"/>
            </a:endParaRPr>
          </a:p>
          <a:p>
            <a:endParaRPr lang="it-IT" dirty="0"/>
          </a:p>
        </p:txBody>
      </p:sp>
      <p:sp>
        <p:nvSpPr>
          <p:cNvPr id="4" name="Segnaposto numero diapositiva 3">
            <a:extLst>
              <a:ext uri="{FF2B5EF4-FFF2-40B4-BE49-F238E27FC236}">
                <a16:creationId xmlns:a16="http://schemas.microsoft.com/office/drawing/2014/main" id="{A8285B84-C063-4558-B2C6-E3D207F3E44D}"/>
              </a:ext>
            </a:extLst>
          </p:cNvPr>
          <p:cNvSpPr>
            <a:spLocks noGrp="1"/>
          </p:cNvSpPr>
          <p:nvPr>
            <p:ph type="sldNum" idx="11"/>
          </p:nvPr>
        </p:nvSpPr>
        <p:spPr>
          <a:xfrm flipV="1">
            <a:off x="3203847" y="6500933"/>
            <a:ext cx="1296145" cy="45719"/>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it-IT" altLang="it-IT" dirty="0"/>
          </a:p>
        </p:txBody>
      </p:sp>
    </p:spTree>
    <p:extLst>
      <p:ext uri="{BB962C8B-B14F-4D97-AF65-F5344CB8AC3E}">
        <p14:creationId xmlns:p14="http://schemas.microsoft.com/office/powerpoint/2010/main" val="41703491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
            <a:extLst>
              <a:ext uri="{FF2B5EF4-FFF2-40B4-BE49-F238E27FC236}">
                <a16:creationId xmlns:a16="http://schemas.microsoft.com/office/drawing/2014/main" id="{170897CD-F12F-40F1-BA23-2B4CA4463269}"/>
              </a:ext>
            </a:extLst>
          </p:cNvPr>
          <p:cNvSpPr>
            <a:spLocks noChangeArrowheads="1"/>
          </p:cNvSpPr>
          <p:nvPr/>
        </p:nvSpPr>
        <p:spPr bwMode="auto">
          <a:xfrm>
            <a:off x="457200" y="496888"/>
            <a:ext cx="8216900" cy="523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1pPr>
            <a:lvl2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2pPr>
            <a:lvl3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3pPr>
            <a:lvl4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4pPr>
            <a:lvl5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9pPr>
          </a:lstStyle>
          <a:p>
            <a:pPr eaLnBrk="1" hangingPunct="1">
              <a:lnSpc>
                <a:spcPct val="101000"/>
              </a:lnSpc>
            </a:pPr>
            <a:r>
              <a:rPr lang="it-IT" altLang="it-IT" sz="2800" b="1" dirty="0">
                <a:solidFill>
                  <a:schemeClr val="bg1"/>
                </a:solidFill>
                <a:latin typeface="Times New Roman" panose="02020603050405020304" pitchFamily="18" charset="0"/>
              </a:rPr>
              <a:t>I principali riferimenti normativi generali</a:t>
            </a:r>
          </a:p>
        </p:txBody>
      </p:sp>
      <p:sp>
        <p:nvSpPr>
          <p:cNvPr id="20483" name="Rectangle 2">
            <a:extLst>
              <a:ext uri="{FF2B5EF4-FFF2-40B4-BE49-F238E27FC236}">
                <a16:creationId xmlns:a16="http://schemas.microsoft.com/office/drawing/2014/main" id="{CB46946D-2F56-4AA5-B6D1-9A1BD9C78809}"/>
              </a:ext>
            </a:extLst>
          </p:cNvPr>
          <p:cNvSpPr>
            <a:spLocks noChangeArrowheads="1"/>
          </p:cNvSpPr>
          <p:nvPr/>
        </p:nvSpPr>
        <p:spPr bwMode="auto">
          <a:xfrm>
            <a:off x="457200" y="1556792"/>
            <a:ext cx="8185150" cy="460747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298450" indent="-296863">
              <a:lnSpc>
                <a:spcPct val="93000"/>
              </a:lnSpc>
              <a:buClr>
                <a:srgbClr val="000000"/>
              </a:buClr>
              <a:buSzPct val="100000"/>
              <a:buFont typeface="Times New Roman" panose="02020603050405020304" pitchFamily="18" charset="0"/>
              <a:tabLst>
                <a:tab pos="595313" algn="l"/>
                <a:tab pos="700088" algn="l"/>
                <a:tab pos="1149350" algn="l"/>
                <a:tab pos="1595438" algn="l"/>
                <a:tab pos="2044700" algn="l"/>
                <a:tab pos="2490788" algn="l"/>
                <a:tab pos="2940050" algn="l"/>
                <a:tab pos="3386138" algn="l"/>
                <a:tab pos="3835400" algn="l"/>
                <a:tab pos="4281488" algn="l"/>
                <a:tab pos="4730750" algn="l"/>
                <a:tab pos="5176838" algn="l"/>
                <a:tab pos="5624513" algn="l"/>
                <a:tab pos="6073775" algn="l"/>
                <a:tab pos="6519863" algn="l"/>
                <a:tab pos="6969125" algn="l"/>
                <a:tab pos="7415213" algn="l"/>
                <a:tab pos="7864475" algn="l"/>
                <a:tab pos="8310563" algn="l"/>
                <a:tab pos="8759825" algn="l"/>
                <a:tab pos="9205913" algn="l"/>
              </a:tabLst>
              <a:defRPr>
                <a:solidFill>
                  <a:schemeClr val="tx1"/>
                </a:solidFill>
                <a:latin typeface="Arial" panose="020B0604020202020204" pitchFamily="34" charset="0"/>
                <a:ea typeface="SimSun" panose="02010600030101010101" pitchFamily="2" charset="-122"/>
              </a:defRPr>
            </a:lvl1pPr>
            <a:lvl2pPr>
              <a:lnSpc>
                <a:spcPct val="93000"/>
              </a:lnSpc>
              <a:buClr>
                <a:srgbClr val="000000"/>
              </a:buClr>
              <a:buSzPct val="100000"/>
              <a:buFont typeface="Times New Roman" panose="02020603050405020304" pitchFamily="18" charset="0"/>
              <a:tabLst>
                <a:tab pos="595313" algn="l"/>
                <a:tab pos="700088" algn="l"/>
                <a:tab pos="1149350" algn="l"/>
                <a:tab pos="1595438" algn="l"/>
                <a:tab pos="2044700" algn="l"/>
                <a:tab pos="2490788" algn="l"/>
                <a:tab pos="2940050" algn="l"/>
                <a:tab pos="3386138" algn="l"/>
                <a:tab pos="3835400" algn="l"/>
                <a:tab pos="4281488" algn="l"/>
                <a:tab pos="4730750" algn="l"/>
                <a:tab pos="5176838" algn="l"/>
                <a:tab pos="5624513" algn="l"/>
                <a:tab pos="6073775" algn="l"/>
                <a:tab pos="6519863" algn="l"/>
                <a:tab pos="6969125" algn="l"/>
                <a:tab pos="7415213" algn="l"/>
                <a:tab pos="7864475" algn="l"/>
                <a:tab pos="8310563" algn="l"/>
                <a:tab pos="8759825" algn="l"/>
                <a:tab pos="9205913" algn="l"/>
              </a:tabLst>
              <a:defRPr>
                <a:solidFill>
                  <a:schemeClr val="tx1"/>
                </a:solidFill>
                <a:latin typeface="Arial" panose="020B0604020202020204" pitchFamily="34" charset="0"/>
                <a:ea typeface="SimSun" panose="02010600030101010101" pitchFamily="2" charset="-122"/>
              </a:defRPr>
            </a:lvl2pPr>
            <a:lvl3pPr>
              <a:lnSpc>
                <a:spcPct val="93000"/>
              </a:lnSpc>
              <a:buClr>
                <a:srgbClr val="000000"/>
              </a:buClr>
              <a:buSzPct val="100000"/>
              <a:buFont typeface="Times New Roman" panose="02020603050405020304" pitchFamily="18" charset="0"/>
              <a:tabLst>
                <a:tab pos="595313" algn="l"/>
                <a:tab pos="700088" algn="l"/>
                <a:tab pos="1149350" algn="l"/>
                <a:tab pos="1595438" algn="l"/>
                <a:tab pos="2044700" algn="l"/>
                <a:tab pos="2490788" algn="l"/>
                <a:tab pos="2940050" algn="l"/>
                <a:tab pos="3386138" algn="l"/>
                <a:tab pos="3835400" algn="l"/>
                <a:tab pos="4281488" algn="l"/>
                <a:tab pos="4730750" algn="l"/>
                <a:tab pos="5176838" algn="l"/>
                <a:tab pos="5624513" algn="l"/>
                <a:tab pos="6073775" algn="l"/>
                <a:tab pos="6519863" algn="l"/>
                <a:tab pos="6969125" algn="l"/>
                <a:tab pos="7415213" algn="l"/>
                <a:tab pos="7864475" algn="l"/>
                <a:tab pos="8310563" algn="l"/>
                <a:tab pos="8759825" algn="l"/>
                <a:tab pos="9205913" algn="l"/>
              </a:tabLst>
              <a:defRPr>
                <a:solidFill>
                  <a:schemeClr val="tx1"/>
                </a:solidFill>
                <a:latin typeface="Arial" panose="020B0604020202020204" pitchFamily="34" charset="0"/>
                <a:ea typeface="SimSun" panose="02010600030101010101" pitchFamily="2" charset="-122"/>
              </a:defRPr>
            </a:lvl3pPr>
            <a:lvl4pPr>
              <a:lnSpc>
                <a:spcPct val="93000"/>
              </a:lnSpc>
              <a:buClr>
                <a:srgbClr val="000000"/>
              </a:buClr>
              <a:buSzPct val="100000"/>
              <a:buFont typeface="Times New Roman" panose="02020603050405020304" pitchFamily="18" charset="0"/>
              <a:tabLst>
                <a:tab pos="595313" algn="l"/>
                <a:tab pos="700088" algn="l"/>
                <a:tab pos="1149350" algn="l"/>
                <a:tab pos="1595438" algn="l"/>
                <a:tab pos="2044700" algn="l"/>
                <a:tab pos="2490788" algn="l"/>
                <a:tab pos="2940050" algn="l"/>
                <a:tab pos="3386138" algn="l"/>
                <a:tab pos="3835400" algn="l"/>
                <a:tab pos="4281488" algn="l"/>
                <a:tab pos="4730750" algn="l"/>
                <a:tab pos="5176838" algn="l"/>
                <a:tab pos="5624513" algn="l"/>
                <a:tab pos="6073775" algn="l"/>
                <a:tab pos="6519863" algn="l"/>
                <a:tab pos="6969125" algn="l"/>
                <a:tab pos="7415213" algn="l"/>
                <a:tab pos="7864475" algn="l"/>
                <a:tab pos="8310563" algn="l"/>
                <a:tab pos="8759825" algn="l"/>
                <a:tab pos="9205913" algn="l"/>
              </a:tabLst>
              <a:defRPr>
                <a:solidFill>
                  <a:schemeClr val="tx1"/>
                </a:solidFill>
                <a:latin typeface="Arial" panose="020B0604020202020204" pitchFamily="34" charset="0"/>
                <a:ea typeface="SimSun" panose="02010600030101010101" pitchFamily="2" charset="-122"/>
              </a:defRPr>
            </a:lvl4pPr>
            <a:lvl5pPr>
              <a:lnSpc>
                <a:spcPct val="93000"/>
              </a:lnSpc>
              <a:buClr>
                <a:srgbClr val="000000"/>
              </a:buClr>
              <a:buSzPct val="100000"/>
              <a:buFont typeface="Times New Roman" panose="02020603050405020304" pitchFamily="18" charset="0"/>
              <a:tabLst>
                <a:tab pos="595313" algn="l"/>
                <a:tab pos="700088" algn="l"/>
                <a:tab pos="1149350" algn="l"/>
                <a:tab pos="1595438" algn="l"/>
                <a:tab pos="2044700" algn="l"/>
                <a:tab pos="2490788" algn="l"/>
                <a:tab pos="2940050" algn="l"/>
                <a:tab pos="3386138" algn="l"/>
                <a:tab pos="3835400" algn="l"/>
                <a:tab pos="4281488" algn="l"/>
                <a:tab pos="4730750" algn="l"/>
                <a:tab pos="5176838" algn="l"/>
                <a:tab pos="5624513" algn="l"/>
                <a:tab pos="6073775" algn="l"/>
                <a:tab pos="6519863" algn="l"/>
                <a:tab pos="6969125" algn="l"/>
                <a:tab pos="7415213" algn="l"/>
                <a:tab pos="7864475" algn="l"/>
                <a:tab pos="8310563" algn="l"/>
                <a:tab pos="8759825" algn="l"/>
                <a:tab pos="9205913" algn="l"/>
              </a:tabLst>
              <a:defRPr>
                <a:solidFill>
                  <a:schemeClr val="tx1"/>
                </a:solidFill>
                <a:latin typeface="Arial" panose="020B0604020202020204" pitchFamily="34" charset="0"/>
                <a:ea typeface="SimSun" panose="02010600030101010101"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595313" algn="l"/>
                <a:tab pos="700088" algn="l"/>
                <a:tab pos="1149350" algn="l"/>
                <a:tab pos="1595438" algn="l"/>
                <a:tab pos="2044700" algn="l"/>
                <a:tab pos="2490788" algn="l"/>
                <a:tab pos="2940050" algn="l"/>
                <a:tab pos="3386138" algn="l"/>
                <a:tab pos="3835400" algn="l"/>
                <a:tab pos="4281488" algn="l"/>
                <a:tab pos="4730750" algn="l"/>
                <a:tab pos="5176838" algn="l"/>
                <a:tab pos="5624513" algn="l"/>
                <a:tab pos="6073775" algn="l"/>
                <a:tab pos="6519863" algn="l"/>
                <a:tab pos="6969125" algn="l"/>
                <a:tab pos="7415213" algn="l"/>
                <a:tab pos="7864475" algn="l"/>
                <a:tab pos="8310563" algn="l"/>
                <a:tab pos="8759825" algn="l"/>
                <a:tab pos="9205913" algn="l"/>
              </a:tabLst>
              <a:defRPr>
                <a:solidFill>
                  <a:schemeClr val="tx1"/>
                </a:solidFill>
                <a:latin typeface="Arial" panose="020B0604020202020204" pitchFamily="34" charset="0"/>
                <a:ea typeface="SimSun" panose="02010600030101010101"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595313" algn="l"/>
                <a:tab pos="700088" algn="l"/>
                <a:tab pos="1149350" algn="l"/>
                <a:tab pos="1595438" algn="l"/>
                <a:tab pos="2044700" algn="l"/>
                <a:tab pos="2490788" algn="l"/>
                <a:tab pos="2940050" algn="l"/>
                <a:tab pos="3386138" algn="l"/>
                <a:tab pos="3835400" algn="l"/>
                <a:tab pos="4281488" algn="l"/>
                <a:tab pos="4730750" algn="l"/>
                <a:tab pos="5176838" algn="l"/>
                <a:tab pos="5624513" algn="l"/>
                <a:tab pos="6073775" algn="l"/>
                <a:tab pos="6519863" algn="l"/>
                <a:tab pos="6969125" algn="l"/>
                <a:tab pos="7415213" algn="l"/>
                <a:tab pos="7864475" algn="l"/>
                <a:tab pos="8310563" algn="l"/>
                <a:tab pos="8759825" algn="l"/>
                <a:tab pos="9205913" algn="l"/>
              </a:tabLst>
              <a:defRPr>
                <a:solidFill>
                  <a:schemeClr val="tx1"/>
                </a:solidFill>
                <a:latin typeface="Arial" panose="020B0604020202020204" pitchFamily="34" charset="0"/>
                <a:ea typeface="SimSun" panose="02010600030101010101"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595313" algn="l"/>
                <a:tab pos="700088" algn="l"/>
                <a:tab pos="1149350" algn="l"/>
                <a:tab pos="1595438" algn="l"/>
                <a:tab pos="2044700" algn="l"/>
                <a:tab pos="2490788" algn="l"/>
                <a:tab pos="2940050" algn="l"/>
                <a:tab pos="3386138" algn="l"/>
                <a:tab pos="3835400" algn="l"/>
                <a:tab pos="4281488" algn="l"/>
                <a:tab pos="4730750" algn="l"/>
                <a:tab pos="5176838" algn="l"/>
                <a:tab pos="5624513" algn="l"/>
                <a:tab pos="6073775" algn="l"/>
                <a:tab pos="6519863" algn="l"/>
                <a:tab pos="6969125" algn="l"/>
                <a:tab pos="7415213" algn="l"/>
                <a:tab pos="7864475" algn="l"/>
                <a:tab pos="8310563" algn="l"/>
                <a:tab pos="8759825" algn="l"/>
                <a:tab pos="9205913" algn="l"/>
              </a:tabLst>
              <a:defRPr>
                <a:solidFill>
                  <a:schemeClr val="tx1"/>
                </a:solidFill>
                <a:latin typeface="Arial" panose="020B0604020202020204" pitchFamily="34" charset="0"/>
                <a:ea typeface="SimSun" panose="02010600030101010101"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595313" algn="l"/>
                <a:tab pos="700088" algn="l"/>
                <a:tab pos="1149350" algn="l"/>
                <a:tab pos="1595438" algn="l"/>
                <a:tab pos="2044700" algn="l"/>
                <a:tab pos="2490788" algn="l"/>
                <a:tab pos="2940050" algn="l"/>
                <a:tab pos="3386138" algn="l"/>
                <a:tab pos="3835400" algn="l"/>
                <a:tab pos="4281488" algn="l"/>
                <a:tab pos="4730750" algn="l"/>
                <a:tab pos="5176838" algn="l"/>
                <a:tab pos="5624513" algn="l"/>
                <a:tab pos="6073775" algn="l"/>
                <a:tab pos="6519863" algn="l"/>
                <a:tab pos="6969125" algn="l"/>
                <a:tab pos="7415213" algn="l"/>
                <a:tab pos="7864475" algn="l"/>
                <a:tab pos="8310563" algn="l"/>
                <a:tab pos="8759825" algn="l"/>
                <a:tab pos="9205913" algn="l"/>
              </a:tabLst>
              <a:defRPr>
                <a:solidFill>
                  <a:schemeClr val="tx1"/>
                </a:solidFill>
                <a:latin typeface="Arial" panose="020B0604020202020204" pitchFamily="34" charset="0"/>
                <a:ea typeface="SimSun" panose="02010600030101010101" pitchFamily="2" charset="-122"/>
              </a:defRPr>
            </a:lvl9pPr>
          </a:lstStyle>
          <a:p>
            <a:pPr eaLnBrk="1" hangingPunct="1">
              <a:lnSpc>
                <a:spcPct val="111000"/>
              </a:lnSpc>
              <a:spcBef>
                <a:spcPts val="800"/>
              </a:spcBef>
              <a:buFont typeface="Times New Roman" panose="02020603050405020304" pitchFamily="18" charset="0"/>
              <a:buChar char="•"/>
            </a:pPr>
            <a:r>
              <a:rPr lang="it-IT" altLang="it-IT" sz="2800" dirty="0">
                <a:solidFill>
                  <a:srgbClr val="000000"/>
                </a:solidFill>
                <a:latin typeface="Times New Roman" panose="02020603050405020304" pitchFamily="18" charset="0"/>
              </a:rPr>
              <a:t>Norme europee:</a:t>
            </a:r>
          </a:p>
          <a:p>
            <a:pPr lvl="1" eaLnBrk="1" hangingPunct="1">
              <a:lnSpc>
                <a:spcPct val="111000"/>
              </a:lnSpc>
              <a:spcBef>
                <a:spcPts val="800"/>
              </a:spcBef>
              <a:buFont typeface="Times New Roman" panose="02020603050405020304" pitchFamily="18" charset="0"/>
              <a:buChar char="•"/>
            </a:pPr>
            <a:r>
              <a:rPr lang="it-IT" altLang="it-IT" sz="2800" dirty="0">
                <a:solidFill>
                  <a:srgbClr val="000000"/>
                </a:solidFill>
                <a:latin typeface="Times New Roman" panose="02020603050405020304" pitchFamily="18" charset="0"/>
              </a:rPr>
              <a:t> Regolamento UE n. 2014/910 </a:t>
            </a:r>
            <a:r>
              <a:rPr lang="it-IT" altLang="it-IT" sz="2800" dirty="0" err="1">
                <a:solidFill>
                  <a:srgbClr val="000000"/>
                </a:solidFill>
                <a:latin typeface="Times New Roman" panose="02020603050405020304" pitchFamily="18" charset="0"/>
              </a:rPr>
              <a:t>eIDAS</a:t>
            </a:r>
            <a:r>
              <a:rPr lang="it-IT" altLang="it-IT" sz="2800" dirty="0">
                <a:solidFill>
                  <a:srgbClr val="000000"/>
                </a:solidFill>
                <a:latin typeface="Times New Roman" panose="02020603050405020304" pitchFamily="18" charset="0"/>
              </a:rPr>
              <a:t> (</a:t>
            </a:r>
            <a:r>
              <a:rPr lang="it-IT" altLang="it-IT" sz="2800" dirty="0" err="1">
                <a:solidFill>
                  <a:srgbClr val="000000"/>
                </a:solidFill>
                <a:latin typeface="Times New Roman" panose="02020603050405020304" pitchFamily="18" charset="0"/>
              </a:rPr>
              <a:t>electronic</a:t>
            </a:r>
            <a:r>
              <a:rPr lang="it-IT" altLang="it-IT" sz="2800" dirty="0">
                <a:solidFill>
                  <a:srgbClr val="000000"/>
                </a:solidFill>
                <a:latin typeface="Times New Roman" panose="02020603050405020304" pitchFamily="18" charset="0"/>
              </a:rPr>
              <a:t> </a:t>
            </a:r>
            <a:r>
              <a:rPr lang="it-IT" altLang="it-IT" sz="2800" dirty="0" err="1">
                <a:solidFill>
                  <a:srgbClr val="000000"/>
                </a:solidFill>
                <a:latin typeface="Times New Roman" panose="02020603050405020304" pitchFamily="18" charset="0"/>
              </a:rPr>
              <a:t>IDentification</a:t>
            </a:r>
            <a:r>
              <a:rPr lang="it-IT" altLang="it-IT" sz="2800" dirty="0">
                <a:solidFill>
                  <a:srgbClr val="000000"/>
                </a:solidFill>
                <a:latin typeface="Times New Roman" panose="02020603050405020304" pitchFamily="18" charset="0"/>
              </a:rPr>
              <a:t> Authentication and Signature) </a:t>
            </a:r>
          </a:p>
          <a:p>
            <a:pPr lvl="1" eaLnBrk="1" hangingPunct="1">
              <a:lnSpc>
                <a:spcPct val="111000"/>
              </a:lnSpc>
              <a:spcBef>
                <a:spcPts val="800"/>
              </a:spcBef>
              <a:buFont typeface="Times New Roman" panose="02020603050405020304" pitchFamily="18" charset="0"/>
              <a:buChar char="•"/>
            </a:pPr>
            <a:r>
              <a:rPr lang="it-IT" altLang="it-IT" sz="2800" dirty="0">
                <a:solidFill>
                  <a:srgbClr val="000000"/>
                </a:solidFill>
                <a:latin typeface="Times New Roman" panose="02020603050405020304" pitchFamily="18" charset="0"/>
              </a:rPr>
              <a:t>Regolamento UE n. 2016/679 GDPR ( General Data </a:t>
            </a:r>
            <a:r>
              <a:rPr lang="it-IT" altLang="it-IT" sz="2800" dirty="0" err="1">
                <a:solidFill>
                  <a:srgbClr val="000000"/>
                </a:solidFill>
                <a:latin typeface="Times New Roman" panose="02020603050405020304" pitchFamily="18" charset="0"/>
              </a:rPr>
              <a:t>Protection</a:t>
            </a:r>
            <a:r>
              <a:rPr lang="it-IT" altLang="it-IT" sz="2800" dirty="0">
                <a:solidFill>
                  <a:srgbClr val="000000"/>
                </a:solidFill>
                <a:latin typeface="Times New Roman" panose="02020603050405020304" pitchFamily="18" charset="0"/>
              </a:rPr>
              <a:t> </a:t>
            </a:r>
            <a:r>
              <a:rPr lang="it-IT" altLang="it-IT" sz="2800" dirty="0" err="1">
                <a:solidFill>
                  <a:srgbClr val="000000"/>
                </a:solidFill>
                <a:latin typeface="Times New Roman" panose="02020603050405020304" pitchFamily="18" charset="0"/>
              </a:rPr>
              <a:t>Regulation</a:t>
            </a:r>
            <a:r>
              <a:rPr lang="it-IT" altLang="it-IT" sz="2800" dirty="0">
                <a:solidFill>
                  <a:srgbClr val="000000"/>
                </a:solidFill>
                <a:latin typeface="Times New Roman" panose="02020603050405020304" pitchFamily="18" charset="0"/>
              </a:rPr>
              <a:t>) (Regolamento Generale sulla Protezione dei Dati), relativo alla protezione delle persone fisiche con riguardo al trattamento dei dati personali nonché alla libera circolazione di tali dati</a:t>
            </a:r>
          </a:p>
        </p:txBody>
      </p:sp>
    </p:spTree>
    <p:extLst>
      <p:ext uri="{BB962C8B-B14F-4D97-AF65-F5344CB8AC3E}">
        <p14:creationId xmlns:p14="http://schemas.microsoft.com/office/powerpoint/2010/main" val="3910083325"/>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
            <a:extLst>
              <a:ext uri="{FF2B5EF4-FFF2-40B4-BE49-F238E27FC236}">
                <a16:creationId xmlns:a16="http://schemas.microsoft.com/office/drawing/2014/main" id="{170897CD-F12F-40F1-BA23-2B4CA4463269}"/>
              </a:ext>
            </a:extLst>
          </p:cNvPr>
          <p:cNvSpPr>
            <a:spLocks noChangeArrowheads="1"/>
          </p:cNvSpPr>
          <p:nvPr/>
        </p:nvSpPr>
        <p:spPr bwMode="auto">
          <a:xfrm>
            <a:off x="457200" y="496888"/>
            <a:ext cx="8216900" cy="523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1pPr>
            <a:lvl2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2pPr>
            <a:lvl3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3pPr>
            <a:lvl4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4pPr>
            <a:lvl5pPr>
              <a:lnSpc>
                <a:spcPct val="93000"/>
              </a:lnSpc>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4500" algn="l"/>
                <a:tab pos="893763" algn="l"/>
                <a:tab pos="1339850" algn="l"/>
                <a:tab pos="1789113" algn="l"/>
                <a:tab pos="2235200" algn="l"/>
                <a:tab pos="2684463" algn="l"/>
                <a:tab pos="3130550" algn="l"/>
                <a:tab pos="3579813" algn="l"/>
                <a:tab pos="4025900" algn="l"/>
                <a:tab pos="4473575" algn="l"/>
                <a:tab pos="4922838" algn="l"/>
                <a:tab pos="5368925" algn="l"/>
                <a:tab pos="5818188" algn="l"/>
                <a:tab pos="6264275" algn="l"/>
                <a:tab pos="6713538" algn="l"/>
                <a:tab pos="7159625" algn="l"/>
                <a:tab pos="7608888" algn="l"/>
                <a:tab pos="8054975" algn="l"/>
                <a:tab pos="8504238" algn="l"/>
                <a:tab pos="8950325" algn="l"/>
              </a:tabLst>
              <a:defRPr>
                <a:solidFill>
                  <a:schemeClr val="tx1"/>
                </a:solidFill>
                <a:latin typeface="Arial" panose="020B0604020202020204" pitchFamily="34" charset="0"/>
                <a:ea typeface="SimSun" panose="02010600030101010101" pitchFamily="2" charset="-122"/>
              </a:defRPr>
            </a:lvl9pPr>
          </a:lstStyle>
          <a:p>
            <a:pPr eaLnBrk="1" hangingPunct="1">
              <a:lnSpc>
                <a:spcPct val="101000"/>
              </a:lnSpc>
            </a:pPr>
            <a:r>
              <a:rPr lang="it-IT" altLang="it-IT" sz="2800" b="1" dirty="0">
                <a:solidFill>
                  <a:schemeClr val="bg1"/>
                </a:solidFill>
                <a:latin typeface="Times New Roman" panose="02020603050405020304" pitchFamily="18" charset="0"/>
              </a:rPr>
              <a:t>I principali riferimenti normativi generali</a:t>
            </a:r>
          </a:p>
        </p:txBody>
      </p:sp>
      <p:sp>
        <p:nvSpPr>
          <p:cNvPr id="20483" name="Rectangle 2">
            <a:extLst>
              <a:ext uri="{FF2B5EF4-FFF2-40B4-BE49-F238E27FC236}">
                <a16:creationId xmlns:a16="http://schemas.microsoft.com/office/drawing/2014/main" id="{CB46946D-2F56-4AA5-B6D1-9A1BD9C78809}"/>
              </a:ext>
            </a:extLst>
          </p:cNvPr>
          <p:cNvSpPr>
            <a:spLocks noChangeArrowheads="1"/>
          </p:cNvSpPr>
          <p:nvPr/>
        </p:nvSpPr>
        <p:spPr bwMode="auto">
          <a:xfrm>
            <a:off x="457200" y="1340768"/>
            <a:ext cx="8185150" cy="482349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298450" indent="-296863">
              <a:lnSpc>
                <a:spcPct val="93000"/>
              </a:lnSpc>
              <a:buClr>
                <a:srgbClr val="000000"/>
              </a:buClr>
              <a:buSzPct val="100000"/>
              <a:buFont typeface="Times New Roman" panose="02020603050405020304" pitchFamily="18" charset="0"/>
              <a:tabLst>
                <a:tab pos="595313" algn="l"/>
                <a:tab pos="700088" algn="l"/>
                <a:tab pos="1149350" algn="l"/>
                <a:tab pos="1595438" algn="l"/>
                <a:tab pos="2044700" algn="l"/>
                <a:tab pos="2490788" algn="l"/>
                <a:tab pos="2940050" algn="l"/>
                <a:tab pos="3386138" algn="l"/>
                <a:tab pos="3835400" algn="l"/>
                <a:tab pos="4281488" algn="l"/>
                <a:tab pos="4730750" algn="l"/>
                <a:tab pos="5176838" algn="l"/>
                <a:tab pos="5624513" algn="l"/>
                <a:tab pos="6073775" algn="l"/>
                <a:tab pos="6519863" algn="l"/>
                <a:tab pos="6969125" algn="l"/>
                <a:tab pos="7415213" algn="l"/>
                <a:tab pos="7864475" algn="l"/>
                <a:tab pos="8310563" algn="l"/>
                <a:tab pos="8759825" algn="l"/>
                <a:tab pos="9205913" algn="l"/>
              </a:tabLst>
              <a:defRPr>
                <a:solidFill>
                  <a:schemeClr val="tx1"/>
                </a:solidFill>
                <a:latin typeface="Arial" panose="020B0604020202020204" pitchFamily="34" charset="0"/>
                <a:ea typeface="SimSun" panose="02010600030101010101" pitchFamily="2" charset="-122"/>
              </a:defRPr>
            </a:lvl1pPr>
            <a:lvl2pPr>
              <a:lnSpc>
                <a:spcPct val="93000"/>
              </a:lnSpc>
              <a:buClr>
                <a:srgbClr val="000000"/>
              </a:buClr>
              <a:buSzPct val="100000"/>
              <a:buFont typeface="Times New Roman" panose="02020603050405020304" pitchFamily="18" charset="0"/>
              <a:tabLst>
                <a:tab pos="595313" algn="l"/>
                <a:tab pos="700088" algn="l"/>
                <a:tab pos="1149350" algn="l"/>
                <a:tab pos="1595438" algn="l"/>
                <a:tab pos="2044700" algn="l"/>
                <a:tab pos="2490788" algn="l"/>
                <a:tab pos="2940050" algn="l"/>
                <a:tab pos="3386138" algn="l"/>
                <a:tab pos="3835400" algn="l"/>
                <a:tab pos="4281488" algn="l"/>
                <a:tab pos="4730750" algn="l"/>
                <a:tab pos="5176838" algn="l"/>
                <a:tab pos="5624513" algn="l"/>
                <a:tab pos="6073775" algn="l"/>
                <a:tab pos="6519863" algn="l"/>
                <a:tab pos="6969125" algn="l"/>
                <a:tab pos="7415213" algn="l"/>
                <a:tab pos="7864475" algn="l"/>
                <a:tab pos="8310563" algn="l"/>
                <a:tab pos="8759825" algn="l"/>
                <a:tab pos="9205913" algn="l"/>
              </a:tabLst>
              <a:defRPr>
                <a:solidFill>
                  <a:schemeClr val="tx1"/>
                </a:solidFill>
                <a:latin typeface="Arial" panose="020B0604020202020204" pitchFamily="34" charset="0"/>
                <a:ea typeface="SimSun" panose="02010600030101010101" pitchFamily="2" charset="-122"/>
              </a:defRPr>
            </a:lvl2pPr>
            <a:lvl3pPr>
              <a:lnSpc>
                <a:spcPct val="93000"/>
              </a:lnSpc>
              <a:buClr>
                <a:srgbClr val="000000"/>
              </a:buClr>
              <a:buSzPct val="100000"/>
              <a:buFont typeface="Times New Roman" panose="02020603050405020304" pitchFamily="18" charset="0"/>
              <a:tabLst>
                <a:tab pos="595313" algn="l"/>
                <a:tab pos="700088" algn="l"/>
                <a:tab pos="1149350" algn="l"/>
                <a:tab pos="1595438" algn="l"/>
                <a:tab pos="2044700" algn="l"/>
                <a:tab pos="2490788" algn="l"/>
                <a:tab pos="2940050" algn="l"/>
                <a:tab pos="3386138" algn="l"/>
                <a:tab pos="3835400" algn="l"/>
                <a:tab pos="4281488" algn="l"/>
                <a:tab pos="4730750" algn="l"/>
                <a:tab pos="5176838" algn="l"/>
                <a:tab pos="5624513" algn="l"/>
                <a:tab pos="6073775" algn="l"/>
                <a:tab pos="6519863" algn="l"/>
                <a:tab pos="6969125" algn="l"/>
                <a:tab pos="7415213" algn="l"/>
                <a:tab pos="7864475" algn="l"/>
                <a:tab pos="8310563" algn="l"/>
                <a:tab pos="8759825" algn="l"/>
                <a:tab pos="9205913" algn="l"/>
              </a:tabLst>
              <a:defRPr>
                <a:solidFill>
                  <a:schemeClr val="tx1"/>
                </a:solidFill>
                <a:latin typeface="Arial" panose="020B0604020202020204" pitchFamily="34" charset="0"/>
                <a:ea typeface="SimSun" panose="02010600030101010101" pitchFamily="2" charset="-122"/>
              </a:defRPr>
            </a:lvl3pPr>
            <a:lvl4pPr>
              <a:lnSpc>
                <a:spcPct val="93000"/>
              </a:lnSpc>
              <a:buClr>
                <a:srgbClr val="000000"/>
              </a:buClr>
              <a:buSzPct val="100000"/>
              <a:buFont typeface="Times New Roman" panose="02020603050405020304" pitchFamily="18" charset="0"/>
              <a:tabLst>
                <a:tab pos="595313" algn="l"/>
                <a:tab pos="700088" algn="l"/>
                <a:tab pos="1149350" algn="l"/>
                <a:tab pos="1595438" algn="l"/>
                <a:tab pos="2044700" algn="l"/>
                <a:tab pos="2490788" algn="l"/>
                <a:tab pos="2940050" algn="l"/>
                <a:tab pos="3386138" algn="l"/>
                <a:tab pos="3835400" algn="l"/>
                <a:tab pos="4281488" algn="l"/>
                <a:tab pos="4730750" algn="l"/>
                <a:tab pos="5176838" algn="l"/>
                <a:tab pos="5624513" algn="l"/>
                <a:tab pos="6073775" algn="l"/>
                <a:tab pos="6519863" algn="l"/>
                <a:tab pos="6969125" algn="l"/>
                <a:tab pos="7415213" algn="l"/>
                <a:tab pos="7864475" algn="l"/>
                <a:tab pos="8310563" algn="l"/>
                <a:tab pos="8759825" algn="l"/>
                <a:tab pos="9205913" algn="l"/>
              </a:tabLst>
              <a:defRPr>
                <a:solidFill>
                  <a:schemeClr val="tx1"/>
                </a:solidFill>
                <a:latin typeface="Arial" panose="020B0604020202020204" pitchFamily="34" charset="0"/>
                <a:ea typeface="SimSun" panose="02010600030101010101" pitchFamily="2" charset="-122"/>
              </a:defRPr>
            </a:lvl4pPr>
            <a:lvl5pPr>
              <a:lnSpc>
                <a:spcPct val="93000"/>
              </a:lnSpc>
              <a:buClr>
                <a:srgbClr val="000000"/>
              </a:buClr>
              <a:buSzPct val="100000"/>
              <a:buFont typeface="Times New Roman" panose="02020603050405020304" pitchFamily="18" charset="0"/>
              <a:tabLst>
                <a:tab pos="595313" algn="l"/>
                <a:tab pos="700088" algn="l"/>
                <a:tab pos="1149350" algn="l"/>
                <a:tab pos="1595438" algn="l"/>
                <a:tab pos="2044700" algn="l"/>
                <a:tab pos="2490788" algn="l"/>
                <a:tab pos="2940050" algn="l"/>
                <a:tab pos="3386138" algn="l"/>
                <a:tab pos="3835400" algn="l"/>
                <a:tab pos="4281488" algn="l"/>
                <a:tab pos="4730750" algn="l"/>
                <a:tab pos="5176838" algn="l"/>
                <a:tab pos="5624513" algn="l"/>
                <a:tab pos="6073775" algn="l"/>
                <a:tab pos="6519863" algn="l"/>
                <a:tab pos="6969125" algn="l"/>
                <a:tab pos="7415213" algn="l"/>
                <a:tab pos="7864475" algn="l"/>
                <a:tab pos="8310563" algn="l"/>
                <a:tab pos="8759825" algn="l"/>
                <a:tab pos="9205913" algn="l"/>
              </a:tabLst>
              <a:defRPr>
                <a:solidFill>
                  <a:schemeClr val="tx1"/>
                </a:solidFill>
                <a:latin typeface="Arial" panose="020B0604020202020204" pitchFamily="34" charset="0"/>
                <a:ea typeface="SimSun" panose="02010600030101010101"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595313" algn="l"/>
                <a:tab pos="700088" algn="l"/>
                <a:tab pos="1149350" algn="l"/>
                <a:tab pos="1595438" algn="l"/>
                <a:tab pos="2044700" algn="l"/>
                <a:tab pos="2490788" algn="l"/>
                <a:tab pos="2940050" algn="l"/>
                <a:tab pos="3386138" algn="l"/>
                <a:tab pos="3835400" algn="l"/>
                <a:tab pos="4281488" algn="l"/>
                <a:tab pos="4730750" algn="l"/>
                <a:tab pos="5176838" algn="l"/>
                <a:tab pos="5624513" algn="l"/>
                <a:tab pos="6073775" algn="l"/>
                <a:tab pos="6519863" algn="l"/>
                <a:tab pos="6969125" algn="l"/>
                <a:tab pos="7415213" algn="l"/>
                <a:tab pos="7864475" algn="l"/>
                <a:tab pos="8310563" algn="l"/>
                <a:tab pos="8759825" algn="l"/>
                <a:tab pos="9205913" algn="l"/>
              </a:tabLst>
              <a:defRPr>
                <a:solidFill>
                  <a:schemeClr val="tx1"/>
                </a:solidFill>
                <a:latin typeface="Arial" panose="020B0604020202020204" pitchFamily="34" charset="0"/>
                <a:ea typeface="SimSun" panose="02010600030101010101"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595313" algn="l"/>
                <a:tab pos="700088" algn="l"/>
                <a:tab pos="1149350" algn="l"/>
                <a:tab pos="1595438" algn="l"/>
                <a:tab pos="2044700" algn="l"/>
                <a:tab pos="2490788" algn="l"/>
                <a:tab pos="2940050" algn="l"/>
                <a:tab pos="3386138" algn="l"/>
                <a:tab pos="3835400" algn="l"/>
                <a:tab pos="4281488" algn="l"/>
                <a:tab pos="4730750" algn="l"/>
                <a:tab pos="5176838" algn="l"/>
                <a:tab pos="5624513" algn="l"/>
                <a:tab pos="6073775" algn="l"/>
                <a:tab pos="6519863" algn="l"/>
                <a:tab pos="6969125" algn="l"/>
                <a:tab pos="7415213" algn="l"/>
                <a:tab pos="7864475" algn="l"/>
                <a:tab pos="8310563" algn="l"/>
                <a:tab pos="8759825" algn="l"/>
                <a:tab pos="9205913" algn="l"/>
              </a:tabLst>
              <a:defRPr>
                <a:solidFill>
                  <a:schemeClr val="tx1"/>
                </a:solidFill>
                <a:latin typeface="Arial" panose="020B0604020202020204" pitchFamily="34" charset="0"/>
                <a:ea typeface="SimSun" panose="02010600030101010101"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595313" algn="l"/>
                <a:tab pos="700088" algn="l"/>
                <a:tab pos="1149350" algn="l"/>
                <a:tab pos="1595438" algn="l"/>
                <a:tab pos="2044700" algn="l"/>
                <a:tab pos="2490788" algn="l"/>
                <a:tab pos="2940050" algn="l"/>
                <a:tab pos="3386138" algn="l"/>
                <a:tab pos="3835400" algn="l"/>
                <a:tab pos="4281488" algn="l"/>
                <a:tab pos="4730750" algn="l"/>
                <a:tab pos="5176838" algn="l"/>
                <a:tab pos="5624513" algn="l"/>
                <a:tab pos="6073775" algn="l"/>
                <a:tab pos="6519863" algn="l"/>
                <a:tab pos="6969125" algn="l"/>
                <a:tab pos="7415213" algn="l"/>
                <a:tab pos="7864475" algn="l"/>
                <a:tab pos="8310563" algn="l"/>
                <a:tab pos="8759825" algn="l"/>
                <a:tab pos="9205913" algn="l"/>
              </a:tabLst>
              <a:defRPr>
                <a:solidFill>
                  <a:schemeClr val="tx1"/>
                </a:solidFill>
                <a:latin typeface="Arial" panose="020B0604020202020204" pitchFamily="34" charset="0"/>
                <a:ea typeface="SimSun" panose="02010600030101010101"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595313" algn="l"/>
                <a:tab pos="700088" algn="l"/>
                <a:tab pos="1149350" algn="l"/>
                <a:tab pos="1595438" algn="l"/>
                <a:tab pos="2044700" algn="l"/>
                <a:tab pos="2490788" algn="l"/>
                <a:tab pos="2940050" algn="l"/>
                <a:tab pos="3386138" algn="l"/>
                <a:tab pos="3835400" algn="l"/>
                <a:tab pos="4281488" algn="l"/>
                <a:tab pos="4730750" algn="l"/>
                <a:tab pos="5176838" algn="l"/>
                <a:tab pos="5624513" algn="l"/>
                <a:tab pos="6073775" algn="l"/>
                <a:tab pos="6519863" algn="l"/>
                <a:tab pos="6969125" algn="l"/>
                <a:tab pos="7415213" algn="l"/>
                <a:tab pos="7864475" algn="l"/>
                <a:tab pos="8310563" algn="l"/>
                <a:tab pos="8759825" algn="l"/>
                <a:tab pos="9205913" algn="l"/>
              </a:tabLst>
              <a:defRPr>
                <a:solidFill>
                  <a:schemeClr val="tx1"/>
                </a:solidFill>
                <a:latin typeface="Arial" panose="020B0604020202020204" pitchFamily="34" charset="0"/>
                <a:ea typeface="SimSun" panose="02010600030101010101" pitchFamily="2" charset="-122"/>
              </a:defRPr>
            </a:lvl9pPr>
          </a:lstStyle>
          <a:p>
            <a:pPr eaLnBrk="1" hangingPunct="1">
              <a:lnSpc>
                <a:spcPct val="111000"/>
              </a:lnSpc>
              <a:spcBef>
                <a:spcPts val="800"/>
              </a:spcBef>
              <a:buFont typeface="Times New Roman" panose="02020603050405020304" pitchFamily="18" charset="0"/>
              <a:buChar char="•"/>
            </a:pPr>
            <a:r>
              <a:rPr lang="it-IT" altLang="it-IT" sz="2800" dirty="0">
                <a:solidFill>
                  <a:srgbClr val="000000"/>
                </a:solidFill>
                <a:latin typeface="Times New Roman" panose="02020603050405020304" pitchFamily="18" charset="0"/>
              </a:rPr>
              <a:t>accesso e trasparenza:</a:t>
            </a:r>
          </a:p>
          <a:p>
            <a:pPr lvl="1" eaLnBrk="1" hangingPunct="1">
              <a:lnSpc>
                <a:spcPct val="111000"/>
              </a:lnSpc>
              <a:spcBef>
                <a:spcPts val="800"/>
              </a:spcBef>
              <a:buFont typeface="Times New Roman" panose="02020603050405020304" pitchFamily="18" charset="0"/>
              <a:buChar char="•"/>
            </a:pPr>
            <a:r>
              <a:rPr lang="it-IT" altLang="it-IT" sz="2800" dirty="0">
                <a:solidFill>
                  <a:srgbClr val="000000"/>
                </a:solidFill>
                <a:latin typeface="Times New Roman" panose="02020603050405020304" pitchFamily="18" charset="0"/>
              </a:rPr>
              <a:t> L. 241/1990; D.lgs. 33/2013; D.lgs. 97/2016 </a:t>
            </a:r>
          </a:p>
          <a:p>
            <a:pPr lvl="1" eaLnBrk="1" hangingPunct="1">
              <a:lnSpc>
                <a:spcPct val="111000"/>
              </a:lnSpc>
              <a:spcBef>
                <a:spcPts val="800"/>
              </a:spcBef>
              <a:buFont typeface="Times New Roman" panose="02020603050405020304" pitchFamily="18" charset="0"/>
              <a:buChar char="•"/>
            </a:pPr>
            <a:endParaRPr lang="it-IT" altLang="it-IT" sz="2800" dirty="0">
              <a:solidFill>
                <a:srgbClr val="000000"/>
              </a:solidFill>
              <a:latin typeface="Times New Roman" panose="02020603050405020304" pitchFamily="18" charset="0"/>
            </a:endParaRPr>
          </a:p>
          <a:p>
            <a:pPr eaLnBrk="1" hangingPunct="1">
              <a:lnSpc>
                <a:spcPct val="111000"/>
              </a:lnSpc>
              <a:spcBef>
                <a:spcPts val="800"/>
              </a:spcBef>
              <a:buFont typeface="Times New Roman" panose="02020603050405020304" pitchFamily="18" charset="0"/>
              <a:buChar char="•"/>
            </a:pPr>
            <a:r>
              <a:rPr lang="it-IT" altLang="it-IT" sz="2800" dirty="0">
                <a:solidFill>
                  <a:srgbClr val="000000"/>
                </a:solidFill>
                <a:latin typeface="Times New Roman" panose="02020603050405020304" pitchFamily="18" charset="0"/>
              </a:rPr>
              <a:t>Tutela dei dati personali e Codice deontologia</a:t>
            </a:r>
          </a:p>
          <a:p>
            <a:pPr lvl="1" eaLnBrk="1" hangingPunct="1">
              <a:lnSpc>
                <a:spcPct val="111000"/>
              </a:lnSpc>
              <a:spcBef>
                <a:spcPts val="800"/>
              </a:spcBef>
              <a:buFont typeface="Times New Roman" panose="02020603050405020304" pitchFamily="18" charset="0"/>
              <a:buChar char="•"/>
            </a:pPr>
            <a:r>
              <a:rPr lang="it-IT" altLang="it-IT" sz="2800" dirty="0">
                <a:solidFill>
                  <a:srgbClr val="000000"/>
                </a:solidFill>
                <a:latin typeface="Times New Roman" panose="02020603050405020304" pitchFamily="18" charset="0"/>
              </a:rPr>
              <a:t> D. Lgs. n. 196/ 2003</a:t>
            </a:r>
          </a:p>
          <a:p>
            <a:pPr lvl="1" eaLnBrk="1" hangingPunct="1">
              <a:lnSpc>
                <a:spcPct val="111000"/>
              </a:lnSpc>
              <a:spcBef>
                <a:spcPts val="800"/>
              </a:spcBef>
              <a:buFont typeface="Times New Roman" panose="02020603050405020304" pitchFamily="18" charset="0"/>
              <a:buChar char="•"/>
            </a:pPr>
            <a:r>
              <a:rPr lang="it-IT" altLang="it-IT" sz="2800" dirty="0">
                <a:solidFill>
                  <a:srgbClr val="000000"/>
                </a:solidFill>
                <a:latin typeface="Times New Roman" panose="02020603050405020304" pitchFamily="18" charset="0"/>
              </a:rPr>
              <a:t>Regole deontologiche per il trattamento a fini di archiviazione nel pubblico interesse o per scopi di ricerca storica. (Delibera Garante per la protezione dei dati personali 19 dicembre 2018 n. 513/2018). </a:t>
            </a:r>
            <a:r>
              <a:rPr lang="it-IT" altLang="it-IT" sz="2000" dirty="0">
                <a:solidFill>
                  <a:srgbClr val="000000"/>
                </a:solidFill>
                <a:latin typeface="Times New Roman" panose="02020603050405020304" pitchFamily="18" charset="0"/>
              </a:rPr>
              <a:t>(19A00178) (GU Serie Generale n.12 del 15-01-2019)</a:t>
            </a:r>
          </a:p>
        </p:txBody>
      </p:sp>
    </p:spTree>
    <p:extLst>
      <p:ext uri="{BB962C8B-B14F-4D97-AF65-F5344CB8AC3E}">
        <p14:creationId xmlns:p14="http://schemas.microsoft.com/office/powerpoint/2010/main" val="145726914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Struttura predefinita">
  <a:themeElements>
    <a:clrScheme name="Struttura predefinit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ruttura predefinita">
      <a:majorFont>
        <a:latin typeface="Tahoma"/>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kumimoji="0" lang="en-GB" sz="1800" b="0" i="0" u="none" strike="noStrike" cap="none" normalizeH="0" baseline="0" smtClean="0">
            <a:ln>
              <a:noFill/>
            </a:ln>
            <a:solidFill>
              <a:schemeClr val="bg1"/>
            </a:solidFill>
            <a:effectLst/>
            <a:latin typeface="Arial" charset="0"/>
            <a:cs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kumimoji="0" lang="en-GB" sz="1800" b="0" i="0" u="none" strike="noStrike" cap="none" normalizeH="0" baseline="0" smtClean="0">
            <a:ln>
              <a:noFill/>
            </a:ln>
            <a:solidFill>
              <a:schemeClr val="bg1"/>
            </a:solidFill>
            <a:effectLst/>
            <a:latin typeface="Arial" charset="0"/>
            <a:cs typeface="Arial" charset="0"/>
          </a:defRPr>
        </a:defPPr>
      </a:lstStyle>
    </a:lnDef>
  </a:objectDefaults>
  <a:extraClrSchemeLst>
    <a:extraClrScheme>
      <a:clrScheme name="Struttura predefinit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ruttura predefinit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ruttura predefinit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ruttura predefinit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A78713864A00704CB64864F8B518FC12" ma:contentTypeVersion="0" ma:contentTypeDescription="Creare un nuovo documento." ma:contentTypeScope="" ma:versionID="d7590001e306ea056078152060d69c56">
  <xsd:schema xmlns:xsd="http://www.w3.org/2001/XMLSchema" xmlns:xs="http://www.w3.org/2001/XMLSchema" xmlns:p="http://schemas.microsoft.com/office/2006/metadata/properties" targetNamespace="http://schemas.microsoft.com/office/2006/metadata/properties" ma:root="true" ma:fieldsID="de2c2bff39701977361371fca1d1563b">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606C896-B533-49CF-8E83-106A3691309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7599C8C0-A5CA-48D9-8C7E-DF0431E8C243}">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www.w3.org/XML/1998/namespace"/>
    <ds:schemaRef ds:uri="http://purl.org/dc/dcmitype/"/>
  </ds:schemaRefs>
</ds:datastoreItem>
</file>

<file path=customXml/itemProps3.xml><?xml version="1.0" encoding="utf-8"?>
<ds:datastoreItem xmlns:ds="http://schemas.openxmlformats.org/officeDocument/2006/customXml" ds:itemID="{598108BE-3F12-4007-A56B-19B57F6AD8B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11554</TotalTime>
  <Words>5064</Words>
  <Application>Microsoft Office PowerPoint</Application>
  <PresentationFormat>Presentazione su schermo (4:3)</PresentationFormat>
  <Paragraphs>430</Paragraphs>
  <Slides>59</Slides>
  <Notes>17</Notes>
  <HiddenSlides>0</HiddenSlides>
  <MMClips>0</MMClips>
  <ScaleCrop>false</ScaleCrop>
  <HeadingPairs>
    <vt:vector size="6" baseType="variant">
      <vt:variant>
        <vt:lpstr>Caratteri utilizzati</vt:lpstr>
      </vt:variant>
      <vt:variant>
        <vt:i4>12</vt:i4>
      </vt:variant>
      <vt:variant>
        <vt:lpstr>Tema</vt:lpstr>
      </vt:variant>
      <vt:variant>
        <vt:i4>1</vt:i4>
      </vt:variant>
      <vt:variant>
        <vt:lpstr>Titoli diapositive</vt:lpstr>
      </vt:variant>
      <vt:variant>
        <vt:i4>59</vt:i4>
      </vt:variant>
    </vt:vector>
  </HeadingPairs>
  <TitlesOfParts>
    <vt:vector size="72" baseType="lpstr">
      <vt:lpstr>Arial</vt:lpstr>
      <vt:lpstr>Calibri</vt:lpstr>
      <vt:lpstr>Garamond</vt:lpstr>
      <vt:lpstr>GaramondAntiqua</vt:lpstr>
      <vt:lpstr>Gill Sans</vt:lpstr>
      <vt:lpstr>Roboto Mono</vt:lpstr>
      <vt:lpstr>Tahoma</vt:lpstr>
      <vt:lpstr>Times New Roman</vt:lpstr>
      <vt:lpstr>Verdana</vt:lpstr>
      <vt:lpstr>Verdana Bold</vt:lpstr>
      <vt:lpstr>Webdings</vt:lpstr>
      <vt:lpstr>Wingdings</vt:lpstr>
      <vt:lpstr>1_Struttura predefinita</vt:lpstr>
      <vt:lpstr>Il Manuale di conservazione del Titolare: possibili modelli tra norme e prassi</vt:lpstr>
      <vt:lpstr> Agenda</vt:lpstr>
      <vt:lpstr>Presentazione standard di PowerPoint</vt:lpstr>
      <vt:lpstr>Presentazione standard di PowerPoint</vt:lpstr>
      <vt:lpstr>Presentazione standard di PowerPoint</vt:lpstr>
      <vt:lpstr>Presentazione standard di PowerPoint</vt:lpstr>
      <vt:lpstr>Normativa sulla conservazione </vt:lpstr>
      <vt:lpstr>Presentazione standard di PowerPoint</vt:lpstr>
      <vt:lpstr>Presentazione standard di PowerPoint</vt:lpstr>
      <vt:lpstr>Presentazione standard di PowerPoint</vt:lpstr>
      <vt:lpstr>Presentazione standard di PowerPoint</vt:lpstr>
      <vt:lpstr>Presentazione standard di PowerPoint</vt:lpstr>
      <vt:lpstr>Il Manuale di conservazione </vt:lpstr>
      <vt:lpstr>Presentazione standard di PowerPoint</vt:lpstr>
      <vt:lpstr>Presentazione standard di PowerPoint</vt:lpstr>
      <vt:lpstr>Presentazione standard di PowerPoint</vt:lpstr>
      <vt:lpstr>Pacchetto informativo</vt:lpstr>
      <vt:lpstr>Definizione di Manuale di conservazione</vt:lpstr>
      <vt:lpstr>Manuale di Gestione e Manuale di Conservazione</vt:lpstr>
      <vt:lpstr>Gestione documentale e conservazione</vt:lpstr>
      <vt:lpstr>Manuale di Gestione e Manuale di Conservazione</vt:lpstr>
      <vt:lpstr>Manuale di conservazione fino alle Linee Guida</vt:lpstr>
      <vt:lpstr>Principale novità introdotte dalle Linee Guida</vt:lpstr>
      <vt:lpstr> Pubblicazione Manuale  Regione Emilia-Romagna</vt:lpstr>
      <vt:lpstr>Le novità delle Linee Guida</vt:lpstr>
      <vt:lpstr>Ruoli e responsabilità (par. 4.4)</vt:lpstr>
      <vt:lpstr>Modelli organizzativi della conservazione (par. 4.3)</vt:lpstr>
      <vt:lpstr>Modelli organizzativi della conservazione (par. 4.3)</vt:lpstr>
      <vt:lpstr>Modelli organizzativi della conservazione (par. 4.3)</vt:lpstr>
      <vt:lpstr>Requisiti Conservatori </vt:lpstr>
      <vt:lpstr>Responsabile della conservazione (par. 4.5) </vt:lpstr>
      <vt:lpstr> Manuale di conservazione ( par. 4.6)</vt:lpstr>
      <vt:lpstr>Manuale di conservazione ( par. 4.6)</vt:lpstr>
      <vt:lpstr>Manuale di conservazione ( par. 4.6)</vt:lpstr>
      <vt:lpstr>Manuale di conservazione ( par. 4.6)</vt:lpstr>
      <vt:lpstr>Rapporti tra gestione e conservazione</vt:lpstr>
      <vt:lpstr>Oggetto digitale   </vt:lpstr>
      <vt:lpstr> Dalla gestione alla conservazione</vt:lpstr>
      <vt:lpstr>La conservazione nelle Linee Guida (cap. 4)</vt:lpstr>
      <vt:lpstr>Codice dell’Amministrazione Digitale (CAD D.Lgs. 82/2005):  art. 44 Requisiti per la gestione e conservazione dei documenti informatici</vt:lpstr>
      <vt:lpstr>La conservazione nelle nuove Linee Guida (cap. 4)</vt:lpstr>
      <vt:lpstr>La conservazione nelle nuove Linee Guida (cap. 4)</vt:lpstr>
      <vt:lpstr> Trasferimento in conservazione</vt:lpstr>
      <vt:lpstr>Rapporti tra gestione e conservazione</vt:lpstr>
      <vt:lpstr>Rapporto tra i Manuali di Gestione e di Conservazione</vt:lpstr>
      <vt:lpstr>Testo unico dei procedimenti amministrativi  (TUDA DPR 445/2000)</vt:lpstr>
      <vt:lpstr>Relazione tra gestione e conservazione</vt:lpstr>
      <vt:lpstr>Possibili modelli</vt:lpstr>
      <vt:lpstr>Modello di ordinamento dell’archivio</vt:lpstr>
      <vt:lpstr>Unità archivistiche e unità documentarie</vt:lpstr>
      <vt:lpstr>Possibile indice</vt:lpstr>
      <vt:lpstr>Possibile indice</vt:lpstr>
      <vt:lpstr>Possibile indice</vt:lpstr>
      <vt:lpstr>Possibile indice</vt:lpstr>
      <vt:lpstr>Possibile indice</vt:lpstr>
      <vt:lpstr>Possibile indice</vt:lpstr>
      <vt:lpstr>Possibile indice</vt:lpstr>
      <vt:lpstr>Conclusioni</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Marco Calzolari</dc:creator>
  <cp:lastModifiedBy>Bezzi Gabriele</cp:lastModifiedBy>
  <cp:revision>432</cp:revision>
  <cp:lastPrinted>2017-04-03T15:03:14Z</cp:lastPrinted>
  <dcterms:created xsi:type="dcterms:W3CDTF">2011-03-04T10:08:06Z</dcterms:created>
  <dcterms:modified xsi:type="dcterms:W3CDTF">2022-11-16T08:12:38Z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0x010100A78713864A00704CB64864F8B518FC12</vt:lpwstr>
  </property>
</Properties>
</file>