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96" r:id="rId4"/>
  </p:sldMasterIdLst>
  <p:notesMasterIdLst>
    <p:notesMasterId r:id="rId8"/>
  </p:notesMasterIdLst>
  <p:handoutMasterIdLst>
    <p:handoutMasterId r:id="rId9"/>
  </p:handoutMasterIdLst>
  <p:sldIdLst>
    <p:sldId id="288" r:id="rId5"/>
    <p:sldId id="290" r:id="rId6"/>
    <p:sldId id="287" r:id="rId7"/>
  </p:sldIdLst>
  <p:sldSz cx="9144000" cy="5143500" type="screen16x9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509588" indent="-66675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1020763" indent="-134938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531938" indent="-201613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2044700" indent="-269875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845">
          <p15:clr>
            <a:srgbClr val="A4A3A4"/>
          </p15:clr>
        </p15:guide>
        <p15:guide id="2" orient="horz" pos="3161">
          <p15:clr>
            <a:srgbClr val="A4A3A4"/>
          </p15:clr>
        </p15:guide>
        <p15:guide id="3" orient="horz" pos="849">
          <p15:clr>
            <a:srgbClr val="A4A3A4"/>
          </p15:clr>
        </p15:guide>
        <p15:guide id="4" orient="horz" pos="1756">
          <p15:clr>
            <a:srgbClr val="A4A3A4"/>
          </p15:clr>
        </p15:guide>
        <p15:guide id="5" orient="horz" pos="1859">
          <p15:clr>
            <a:srgbClr val="A4A3A4"/>
          </p15:clr>
        </p15:guide>
        <p15:guide id="6" pos="2602">
          <p15:clr>
            <a:srgbClr val="A4A3A4"/>
          </p15:clr>
        </p15:guide>
        <p15:guide id="7" pos="1746">
          <p15:clr>
            <a:srgbClr val="A4A3A4"/>
          </p15:clr>
        </p15:guide>
        <p15:guide id="8" pos="113">
          <p15:clr>
            <a:srgbClr val="A4A3A4"/>
          </p15:clr>
        </p15:guide>
        <p15:guide id="9" pos="537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61CE"/>
    <a:srgbClr val="C7C9D4"/>
    <a:srgbClr val="DA2B1F"/>
    <a:srgbClr val="009C49"/>
    <a:srgbClr val="E30613"/>
    <a:srgbClr val="E61D28"/>
    <a:srgbClr val="BE1622"/>
    <a:srgbClr val="8E908F"/>
    <a:srgbClr val="10069F"/>
    <a:srgbClr val="060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2B97FD-51EB-42A2-8E03-FCCED121A6F3}" v="2" dt="2024-03-19T15:28:35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98" autoAdjust="0"/>
    <p:restoredTop sz="96327" autoAdjust="0"/>
  </p:normalViewPr>
  <p:slideViewPr>
    <p:cSldViewPr>
      <p:cViewPr varScale="1">
        <p:scale>
          <a:sx n="113" d="100"/>
          <a:sy n="113" d="100"/>
        </p:scale>
        <p:origin x="101" y="221"/>
      </p:cViewPr>
      <p:guideLst>
        <p:guide orient="horz" pos="2845"/>
        <p:guide orient="horz" pos="3161"/>
        <p:guide orient="horz" pos="849"/>
        <p:guide orient="horz" pos="1756"/>
        <p:guide orient="horz" pos="1859"/>
        <p:guide pos="2602"/>
        <p:guide pos="1746"/>
        <p:guide pos="113"/>
        <p:guide pos="53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andra Cornero" userId="931413bf-e0a9-452b-ab5d-d4061bd36f88" providerId="ADAL" clId="{7B2B97FD-51EB-42A2-8E03-FCCED121A6F3}"/>
    <pc:docChg chg="undo custSel delSld modSld">
      <pc:chgData name="Alessandra Cornero" userId="931413bf-e0a9-452b-ab5d-d4061bd36f88" providerId="ADAL" clId="{7B2B97FD-51EB-42A2-8E03-FCCED121A6F3}" dt="2024-03-19T15:29:54.211" v="356"/>
      <pc:docMkLst>
        <pc:docMk/>
      </pc:docMkLst>
      <pc:sldChg chg="modSp del mod">
        <pc:chgData name="Alessandra Cornero" userId="931413bf-e0a9-452b-ab5d-d4061bd36f88" providerId="ADAL" clId="{7B2B97FD-51EB-42A2-8E03-FCCED121A6F3}" dt="2024-03-19T14:53:49.112" v="1" actId="47"/>
        <pc:sldMkLst>
          <pc:docMk/>
          <pc:sldMk cId="0" sldId="283"/>
        </pc:sldMkLst>
        <pc:spChg chg="mod">
          <ac:chgData name="Alessandra Cornero" userId="931413bf-e0a9-452b-ab5d-d4061bd36f88" providerId="ADAL" clId="{7B2B97FD-51EB-42A2-8E03-FCCED121A6F3}" dt="2024-03-19T14:53:44.641" v="0" actId="6549"/>
          <ac:spMkLst>
            <pc:docMk/>
            <pc:sldMk cId="0" sldId="283"/>
            <ac:spMk id="23553" creationId="{00000000-0000-0000-0000-000000000000}"/>
          </ac:spMkLst>
        </pc:spChg>
      </pc:sldChg>
      <pc:sldChg chg="modSp mod">
        <pc:chgData name="Alessandra Cornero" userId="931413bf-e0a9-452b-ab5d-d4061bd36f88" providerId="ADAL" clId="{7B2B97FD-51EB-42A2-8E03-FCCED121A6F3}" dt="2024-03-19T15:14:27.382" v="292" actId="20577"/>
        <pc:sldMkLst>
          <pc:docMk/>
          <pc:sldMk cId="2394526712" sldId="287"/>
        </pc:sldMkLst>
        <pc:spChg chg="mod">
          <ac:chgData name="Alessandra Cornero" userId="931413bf-e0a9-452b-ab5d-d4061bd36f88" providerId="ADAL" clId="{7B2B97FD-51EB-42A2-8E03-FCCED121A6F3}" dt="2024-03-19T15:14:27.382" v="292" actId="20577"/>
          <ac:spMkLst>
            <pc:docMk/>
            <pc:sldMk cId="2394526712" sldId="287"/>
            <ac:spMk id="9" creationId="{AEEE32D9-15C9-2F52-3560-44E8947BA696}"/>
          </ac:spMkLst>
        </pc:spChg>
      </pc:sldChg>
      <pc:sldChg chg="modSp mod">
        <pc:chgData name="Alessandra Cornero" userId="931413bf-e0a9-452b-ab5d-d4061bd36f88" providerId="ADAL" clId="{7B2B97FD-51EB-42A2-8E03-FCCED121A6F3}" dt="2024-03-19T15:09:44.549" v="107" actId="20577"/>
        <pc:sldMkLst>
          <pc:docMk/>
          <pc:sldMk cId="321119064" sldId="288"/>
        </pc:sldMkLst>
        <pc:spChg chg="mod">
          <ac:chgData name="Alessandra Cornero" userId="931413bf-e0a9-452b-ab5d-d4061bd36f88" providerId="ADAL" clId="{7B2B97FD-51EB-42A2-8E03-FCCED121A6F3}" dt="2024-03-19T15:03:04.462" v="52" actId="1076"/>
          <ac:spMkLst>
            <pc:docMk/>
            <pc:sldMk cId="321119064" sldId="288"/>
            <ac:spMk id="2" creationId="{00000000-0000-0000-0000-000000000000}"/>
          </ac:spMkLst>
        </pc:spChg>
        <pc:spChg chg="mod">
          <ac:chgData name="Alessandra Cornero" userId="931413bf-e0a9-452b-ab5d-d4061bd36f88" providerId="ADAL" clId="{7B2B97FD-51EB-42A2-8E03-FCCED121A6F3}" dt="2024-03-19T15:09:44.549" v="107" actId="20577"/>
          <ac:spMkLst>
            <pc:docMk/>
            <pc:sldMk cId="321119064" sldId="288"/>
            <ac:spMk id="19458" creationId="{00000000-0000-0000-0000-000000000000}"/>
          </ac:spMkLst>
        </pc:spChg>
        <pc:spChg chg="mod">
          <ac:chgData name="Alessandra Cornero" userId="931413bf-e0a9-452b-ab5d-d4061bd36f88" providerId="ADAL" clId="{7B2B97FD-51EB-42A2-8E03-FCCED121A6F3}" dt="2024-03-19T15:03:08.725" v="53" actId="1076"/>
          <ac:spMkLst>
            <pc:docMk/>
            <pc:sldMk cId="321119064" sldId="288"/>
            <ac:spMk id="19459" creationId="{00000000-0000-0000-0000-000000000000}"/>
          </ac:spMkLst>
        </pc:spChg>
      </pc:sldChg>
      <pc:sldChg chg="addSp delSp modSp mod">
        <pc:chgData name="Alessandra Cornero" userId="931413bf-e0a9-452b-ab5d-d4061bd36f88" providerId="ADAL" clId="{7B2B97FD-51EB-42A2-8E03-FCCED121A6F3}" dt="2024-03-19T15:29:54.211" v="356"/>
        <pc:sldMkLst>
          <pc:docMk/>
          <pc:sldMk cId="630828797" sldId="290"/>
        </pc:sldMkLst>
        <pc:spChg chg="add mod">
          <ac:chgData name="Alessandra Cornero" userId="931413bf-e0a9-452b-ab5d-d4061bd36f88" providerId="ADAL" clId="{7B2B97FD-51EB-42A2-8E03-FCCED121A6F3}" dt="2024-03-19T15:29:54.211" v="356"/>
          <ac:spMkLst>
            <pc:docMk/>
            <pc:sldMk cId="630828797" sldId="290"/>
            <ac:spMk id="2" creationId="{D4716731-CC4B-E962-E9AC-17EB0D3A1AFC}"/>
          </ac:spMkLst>
        </pc:spChg>
        <pc:spChg chg="mod">
          <ac:chgData name="Alessandra Cornero" userId="931413bf-e0a9-452b-ab5d-d4061bd36f88" providerId="ADAL" clId="{7B2B97FD-51EB-42A2-8E03-FCCED121A6F3}" dt="2024-03-19T15:14:54.752" v="294" actId="20577"/>
          <ac:spMkLst>
            <pc:docMk/>
            <pc:sldMk cId="630828797" sldId="290"/>
            <ac:spMk id="3" creationId="{00000000-0000-0000-0000-000000000000}"/>
          </ac:spMkLst>
        </pc:spChg>
        <pc:spChg chg="add del mod">
          <ac:chgData name="Alessandra Cornero" userId="931413bf-e0a9-452b-ab5d-d4061bd36f88" providerId="ADAL" clId="{7B2B97FD-51EB-42A2-8E03-FCCED121A6F3}" dt="2024-03-19T15:05:07.561" v="63" actId="21"/>
          <ac:spMkLst>
            <pc:docMk/>
            <pc:sldMk cId="630828797" sldId="290"/>
            <ac:spMk id="4" creationId="{B5E3F958-A0AF-DF9D-378B-46BEF68AB486}"/>
          </ac:spMkLst>
        </pc:spChg>
        <pc:spChg chg="add mod">
          <ac:chgData name="Alessandra Cornero" userId="931413bf-e0a9-452b-ab5d-d4061bd36f88" providerId="ADAL" clId="{7B2B97FD-51EB-42A2-8E03-FCCED121A6F3}" dt="2024-03-19T15:28:20.376" v="296" actId="14100"/>
          <ac:spMkLst>
            <pc:docMk/>
            <pc:sldMk cId="630828797" sldId="290"/>
            <ac:spMk id="5" creationId="{5E736F5F-E7FC-7DAE-42F8-F49D929C5F7F}"/>
          </ac:spMkLst>
        </pc:spChg>
        <pc:spChg chg="mod">
          <ac:chgData name="Alessandra Cornero" userId="931413bf-e0a9-452b-ab5d-d4061bd36f88" providerId="ADAL" clId="{7B2B97FD-51EB-42A2-8E03-FCCED121A6F3}" dt="2024-03-19T15:08:02.437" v="97" actId="6549"/>
          <ac:spMkLst>
            <pc:docMk/>
            <pc:sldMk cId="630828797" sldId="290"/>
            <ac:spMk id="21505" creationId="{00000000-0000-0000-0000-000000000000}"/>
          </ac:spMkLst>
        </pc:spChg>
        <pc:picChg chg="add del mod">
          <ac:chgData name="Alessandra Cornero" userId="931413bf-e0a9-452b-ab5d-d4061bd36f88" providerId="ADAL" clId="{7B2B97FD-51EB-42A2-8E03-FCCED121A6F3}" dt="2024-03-19T15:28:27.465" v="297" actId="478"/>
          <ac:picMkLst>
            <pc:docMk/>
            <pc:sldMk cId="630828797" sldId="290"/>
            <ac:picMk id="6" creationId="{958BE5A6-9CEC-A1B9-A585-554FDA0E195E}"/>
          </ac:picMkLst>
        </pc:picChg>
      </pc:sldChg>
    </pc:docChg>
  </pc:docChgLst>
  <pc:docChgLst>
    <pc:chgData name="Alessandra Cornero" userId="931413bf-e0a9-452b-ab5d-d4061bd36f88" providerId="ADAL" clId="{12326E28-BA2E-4BB2-8903-D759276E5D9E}"/>
    <pc:docChg chg="undo custSel delSld modSld sldOrd">
      <pc:chgData name="Alessandra Cornero" userId="931413bf-e0a9-452b-ab5d-d4061bd36f88" providerId="ADAL" clId="{12326E28-BA2E-4BB2-8903-D759276E5D9E}" dt="2024-01-30T23:13:28.075" v="315" actId="20577"/>
      <pc:docMkLst>
        <pc:docMk/>
      </pc:docMkLst>
      <pc:sldChg chg="del">
        <pc:chgData name="Alessandra Cornero" userId="931413bf-e0a9-452b-ab5d-d4061bd36f88" providerId="ADAL" clId="{12326E28-BA2E-4BB2-8903-D759276E5D9E}" dt="2024-01-30T23:11:38.052" v="270" actId="47"/>
        <pc:sldMkLst>
          <pc:docMk/>
          <pc:sldMk cId="0" sldId="271"/>
        </pc:sldMkLst>
      </pc:sldChg>
      <pc:sldChg chg="delSp modSp del mod">
        <pc:chgData name="Alessandra Cornero" userId="931413bf-e0a9-452b-ab5d-d4061bd36f88" providerId="ADAL" clId="{12326E28-BA2E-4BB2-8903-D759276E5D9E}" dt="2024-01-30T17:43:15.379" v="133" actId="47"/>
        <pc:sldMkLst>
          <pc:docMk/>
          <pc:sldMk cId="0" sldId="275"/>
        </pc:sldMkLst>
        <pc:spChg chg="mod">
          <ac:chgData name="Alessandra Cornero" userId="931413bf-e0a9-452b-ab5d-d4061bd36f88" providerId="ADAL" clId="{12326E28-BA2E-4BB2-8903-D759276E5D9E}" dt="2024-01-30T17:40:04.177" v="72" actId="20577"/>
          <ac:spMkLst>
            <pc:docMk/>
            <pc:sldMk cId="0" sldId="275"/>
            <ac:spMk id="2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17:40:53.697" v="94" actId="20577"/>
          <ac:spMkLst>
            <pc:docMk/>
            <pc:sldMk cId="0" sldId="275"/>
            <ac:spMk id="19458" creationId="{00000000-0000-0000-0000-000000000000}"/>
          </ac:spMkLst>
        </pc:spChg>
        <pc:spChg chg="del mod">
          <ac:chgData name="Alessandra Cornero" userId="931413bf-e0a9-452b-ab5d-d4061bd36f88" providerId="ADAL" clId="{12326E28-BA2E-4BB2-8903-D759276E5D9E}" dt="2024-01-30T17:40:44.278" v="92" actId="21"/>
          <ac:spMkLst>
            <pc:docMk/>
            <pc:sldMk cId="0" sldId="275"/>
            <ac:spMk id="19459" creationId="{00000000-0000-0000-0000-000000000000}"/>
          </ac:spMkLst>
        </pc:spChg>
      </pc:sldChg>
      <pc:sldChg chg="modSp del mod">
        <pc:chgData name="Alessandra Cornero" userId="931413bf-e0a9-452b-ab5d-d4061bd36f88" providerId="ADAL" clId="{12326E28-BA2E-4BB2-8903-D759276E5D9E}" dt="2024-01-30T17:53:06.089" v="160" actId="47"/>
        <pc:sldMkLst>
          <pc:docMk/>
          <pc:sldMk cId="0" sldId="280"/>
        </pc:sldMkLst>
        <pc:spChg chg="mod">
          <ac:chgData name="Alessandra Cornero" userId="931413bf-e0a9-452b-ab5d-d4061bd36f88" providerId="ADAL" clId="{12326E28-BA2E-4BB2-8903-D759276E5D9E}" dt="2024-01-30T17:43:52.321" v="146" actId="6549"/>
          <ac:spMkLst>
            <pc:docMk/>
            <pc:sldMk cId="0" sldId="280"/>
            <ac:spMk id="21505" creationId="{00000000-0000-0000-0000-000000000000}"/>
          </ac:spMkLst>
        </pc:spChg>
      </pc:sldChg>
      <pc:sldChg chg="del">
        <pc:chgData name="Alessandra Cornero" userId="931413bf-e0a9-452b-ab5d-d4061bd36f88" providerId="ADAL" clId="{12326E28-BA2E-4BB2-8903-D759276E5D9E}" dt="2024-01-30T23:11:39.150" v="271" actId="47"/>
        <pc:sldMkLst>
          <pc:docMk/>
          <pc:sldMk cId="0" sldId="281"/>
        </pc:sldMkLst>
      </pc:sldChg>
      <pc:sldChg chg="del">
        <pc:chgData name="Alessandra Cornero" userId="931413bf-e0a9-452b-ab5d-d4061bd36f88" providerId="ADAL" clId="{12326E28-BA2E-4BB2-8903-D759276E5D9E}" dt="2024-01-30T23:11:40.529" v="272" actId="47"/>
        <pc:sldMkLst>
          <pc:docMk/>
          <pc:sldMk cId="0" sldId="282"/>
        </pc:sldMkLst>
      </pc:sldChg>
      <pc:sldChg chg="addSp delSp modSp mod ord">
        <pc:chgData name="Alessandra Cornero" userId="931413bf-e0a9-452b-ab5d-d4061bd36f88" providerId="ADAL" clId="{12326E28-BA2E-4BB2-8903-D759276E5D9E}" dt="2024-01-30T23:13:28.075" v="315" actId="20577"/>
        <pc:sldMkLst>
          <pc:docMk/>
          <pc:sldMk cId="0" sldId="283"/>
        </pc:sldMkLst>
        <pc:spChg chg="add del mod">
          <ac:chgData name="Alessandra Cornero" userId="931413bf-e0a9-452b-ab5d-d4061bd36f88" providerId="ADAL" clId="{12326E28-BA2E-4BB2-8903-D759276E5D9E}" dt="2024-01-30T23:07:09.958" v="226" actId="21"/>
          <ac:spMkLst>
            <pc:docMk/>
            <pc:sldMk cId="0" sldId="283"/>
            <ac:spMk id="6" creationId="{7F2FC700-E456-5D84-C011-81D093727EA3}"/>
          </ac:spMkLst>
        </pc:spChg>
        <pc:spChg chg="add del mod">
          <ac:chgData name="Alessandra Cornero" userId="931413bf-e0a9-452b-ab5d-d4061bd36f88" providerId="ADAL" clId="{12326E28-BA2E-4BB2-8903-D759276E5D9E}" dt="2024-01-30T23:13:28.075" v="315" actId="20577"/>
          <ac:spMkLst>
            <pc:docMk/>
            <pc:sldMk cId="0" sldId="283"/>
            <ac:spMk id="23553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23:05:54.435" v="207" actId="1076"/>
          <ac:spMkLst>
            <pc:docMk/>
            <pc:sldMk cId="0" sldId="283"/>
            <ac:spMk id="23554" creationId="{00000000-0000-0000-0000-000000000000}"/>
          </ac:spMkLst>
        </pc:spChg>
        <pc:picChg chg="del">
          <ac:chgData name="Alessandra Cornero" userId="931413bf-e0a9-452b-ab5d-d4061bd36f88" providerId="ADAL" clId="{12326E28-BA2E-4BB2-8903-D759276E5D9E}" dt="2024-01-30T23:04:11.947" v="198" actId="478"/>
          <ac:picMkLst>
            <pc:docMk/>
            <pc:sldMk cId="0" sldId="283"/>
            <ac:picMk id="2" creationId="{17CE2143-1C23-0C56-2DDE-39B5B52010B5}"/>
          </ac:picMkLst>
        </pc:picChg>
        <pc:picChg chg="add mod">
          <ac:chgData name="Alessandra Cornero" userId="931413bf-e0a9-452b-ab5d-d4061bd36f88" providerId="ADAL" clId="{12326E28-BA2E-4BB2-8903-D759276E5D9E}" dt="2024-01-30T23:06:22.811" v="210" actId="1076"/>
          <ac:picMkLst>
            <pc:docMk/>
            <pc:sldMk cId="0" sldId="283"/>
            <ac:picMk id="4" creationId="{90D66B31-F8FB-7CD4-8AC5-65C5B50171F7}"/>
          </ac:picMkLst>
        </pc:picChg>
      </pc:sldChg>
      <pc:sldChg chg="del">
        <pc:chgData name="Alessandra Cornero" userId="931413bf-e0a9-452b-ab5d-d4061bd36f88" providerId="ADAL" clId="{12326E28-BA2E-4BB2-8903-D759276E5D9E}" dt="2024-01-30T23:11:36.288" v="269" actId="47"/>
        <pc:sldMkLst>
          <pc:docMk/>
          <pc:sldMk cId="0" sldId="285"/>
        </pc:sldMkLst>
      </pc:sldChg>
      <pc:sldChg chg="del">
        <pc:chgData name="Alessandra Cornero" userId="931413bf-e0a9-452b-ab5d-d4061bd36f88" providerId="ADAL" clId="{12326E28-BA2E-4BB2-8903-D759276E5D9E}" dt="2024-01-30T23:11:33.174" v="268" actId="47"/>
        <pc:sldMkLst>
          <pc:docMk/>
          <pc:sldMk cId="2537568835" sldId="286"/>
        </pc:sldMkLst>
      </pc:sldChg>
      <pc:sldChg chg="modSp mod">
        <pc:chgData name="Alessandra Cornero" userId="931413bf-e0a9-452b-ab5d-d4061bd36f88" providerId="ADAL" clId="{12326E28-BA2E-4BB2-8903-D759276E5D9E}" dt="2024-01-30T23:12:18.093" v="274" actId="1076"/>
        <pc:sldMkLst>
          <pc:docMk/>
          <pc:sldMk cId="321119064" sldId="288"/>
        </pc:sldMkLst>
        <pc:spChg chg="mod">
          <ac:chgData name="Alessandra Cornero" userId="931413bf-e0a9-452b-ab5d-d4061bd36f88" providerId="ADAL" clId="{12326E28-BA2E-4BB2-8903-D759276E5D9E}" dt="2024-01-30T17:41:55.253" v="96" actId="255"/>
          <ac:spMkLst>
            <pc:docMk/>
            <pc:sldMk cId="321119064" sldId="288"/>
            <ac:spMk id="2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23:12:18.093" v="274" actId="1076"/>
          <ac:spMkLst>
            <pc:docMk/>
            <pc:sldMk cId="321119064" sldId="288"/>
            <ac:spMk id="19458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17:42:11.385" v="121" actId="20577"/>
          <ac:spMkLst>
            <pc:docMk/>
            <pc:sldMk cId="321119064" sldId="288"/>
            <ac:spMk id="19459" creationId="{00000000-0000-0000-0000-000000000000}"/>
          </ac:spMkLst>
        </pc:spChg>
      </pc:sldChg>
      <pc:sldChg chg="del">
        <pc:chgData name="Alessandra Cornero" userId="931413bf-e0a9-452b-ab5d-d4061bd36f88" providerId="ADAL" clId="{12326E28-BA2E-4BB2-8903-D759276E5D9E}" dt="2024-01-30T17:43:28.087" v="135" actId="47"/>
        <pc:sldMkLst>
          <pc:docMk/>
          <pc:sldMk cId="2957262843" sldId="289"/>
        </pc:sldMkLst>
      </pc:sldChg>
      <pc:sldChg chg="modSp mod">
        <pc:chgData name="Alessandra Cornero" userId="931413bf-e0a9-452b-ab5d-d4061bd36f88" providerId="ADAL" clId="{12326E28-BA2E-4BB2-8903-D759276E5D9E}" dt="2024-01-30T23:10:41.385" v="248" actId="113"/>
        <pc:sldMkLst>
          <pc:docMk/>
          <pc:sldMk cId="630828797" sldId="290"/>
        </pc:sldMkLst>
        <pc:spChg chg="mod">
          <ac:chgData name="Alessandra Cornero" userId="931413bf-e0a9-452b-ab5d-d4061bd36f88" providerId="ADAL" clId="{12326E28-BA2E-4BB2-8903-D759276E5D9E}" dt="2024-01-30T23:10:41.385" v="248" actId="113"/>
          <ac:spMkLst>
            <pc:docMk/>
            <pc:sldMk cId="630828797" sldId="290"/>
            <ac:spMk id="3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23:09:18.117" v="233" actId="6549"/>
          <ac:spMkLst>
            <pc:docMk/>
            <pc:sldMk cId="630828797" sldId="290"/>
            <ac:spMk id="21505" creationId="{00000000-0000-0000-0000-000000000000}"/>
          </ac:spMkLst>
        </pc:spChg>
      </pc:sldChg>
      <pc:sldChg chg="del">
        <pc:chgData name="Alessandra Cornero" userId="931413bf-e0a9-452b-ab5d-d4061bd36f88" providerId="ADAL" clId="{12326E28-BA2E-4BB2-8903-D759276E5D9E}" dt="2024-01-30T17:53:13.293" v="161" actId="47"/>
        <pc:sldMkLst>
          <pc:docMk/>
          <pc:sldMk cId="3480242598" sldId="291"/>
        </pc:sldMkLst>
      </pc:sldChg>
      <pc:sldChg chg="del">
        <pc:chgData name="Alessandra Cornero" userId="931413bf-e0a9-452b-ab5d-d4061bd36f88" providerId="ADAL" clId="{12326E28-BA2E-4BB2-8903-D759276E5D9E}" dt="2024-01-30T17:43:23.854" v="134" actId="47"/>
        <pc:sldMkLst>
          <pc:docMk/>
          <pc:sldMk cId="3012787520" sldId="29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68750B8-2D9B-F941-BD19-A503B33A987D}" type="datetime1">
              <a:rPr lang="it-IT" smtClean="0">
                <a:latin typeface="Calibri" panose="020F0502020204030204" pitchFamily="34" charset="0"/>
              </a:rPr>
              <a:t>19/03/2024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2C859FF3-AFF8-4220-8957-A355D2BD339B}" type="slidenum">
              <a:rPr lang="en-US">
                <a:latin typeface="Calibri" panose="020F0502020204030204" pitchFamily="34" charset="0"/>
              </a:rPr>
              <a:pPr>
                <a:defRPr/>
              </a:pPr>
              <a:t>‹N›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29359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 b="0" i="0">
                <a:latin typeface="Calibri" panose="020F0502020204030204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73CE2399-2E76-F141-94E3-637D515C6121}" type="datetime1">
              <a:rPr lang="it-IT" smtClean="0"/>
              <a:pPr>
                <a:defRPr/>
              </a:pPr>
              <a:t>19/03/2024</a:t>
            </a:fld>
            <a:endParaRPr lang="en-GB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  <a:endParaRPr lang="en-GB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 b="0" i="0">
                <a:latin typeface="Calibri" panose="020F0502020204030204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>
                <a:latin typeface="Calibri" panose="020F0502020204030204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F7ABDAF5-6271-47DB-8CE4-035540637865}" type="slidenum">
              <a:rPr lang="en-GB" smtClean="0"/>
              <a:pPr>
                <a:defRPr/>
              </a:pPr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2222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50958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0207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5319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0447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558693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6pPr>
    <a:lvl7pPr marL="3070431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7pPr>
    <a:lvl8pPr marL="3582168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8pPr>
    <a:lvl9pPr marL="4093908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roberto/Lavori/INAREA/Formez/Formez_PPT/Formez_Cop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Users/roberto/Lavori/INAREA/Formez/Formez_PPT/Social_PPT.png" TargetMode="Externa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Users/roberto/Lavori/INAREA/Formez/Formez_PPT/Formez_Cop.png" TargetMode="External"/><Relationship Id="rId5" Type="http://schemas.openxmlformats.org/officeDocument/2006/relationships/image" Target="../media/image3.png"/><Relationship Id="rId4" Type="http://schemas.openxmlformats.org/officeDocument/2006/relationships/image" Target="file:////Users/roberto/Lavori/INAREA/Formez/Formez_PPT/Social_PPT.png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file:////Users/roberto/Lavori/INAREA/Formez/Formez_PPT/Formez_Cop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Users/roberto/Lavori/INAREA/Formez/Formez_PPT/Logho_ist_cop.png" TargetMode="Externa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Users/roberto/Lavori/INAREA/Formez/Formez_PPT/Logho_ist_cop.png" TargetMode="External"/><Relationship Id="rId5" Type="http://schemas.openxmlformats.org/officeDocument/2006/relationships/image" Target="../media/image6.png"/><Relationship Id="rId4" Type="http://schemas.openxmlformats.org/officeDocument/2006/relationships/image" Target="file:////Users/roberto/Lavori/INAREA/Formez/Formez_PPT/Formez_Cop.png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Users/roberto/Lavori/INAREA/Formez/Formez_PPT/Formez_Cop.png" TargetMode="External"/><Relationship Id="rId5" Type="http://schemas.openxmlformats.org/officeDocument/2006/relationships/image" Target="../media/image3.png"/><Relationship Id="rId4" Type="http://schemas.openxmlformats.org/officeDocument/2006/relationships/image" Target="file:////Users/roberto/Lavori/INAREA/Formez/Formez_PPT/Social_grigi_PPT.png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483768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  <p:pic>
        <p:nvPicPr>
          <p:cNvPr id="16" name="Immagine 15" descr="Immagine che contiene logo, Carattere, Elementi grafici, simbolo&#10;&#10;Descrizione generata automaticamente">
            <a:extLst>
              <a:ext uri="{FF2B5EF4-FFF2-40B4-BE49-F238E27FC236}">
                <a16:creationId xmlns:a16="http://schemas.microsoft.com/office/drawing/2014/main" id="{DFA19A51-F28A-27CB-598C-A746401E9926}"/>
              </a:ext>
            </a:extLst>
          </p:cNvPr>
          <p:cNvPicPr>
            <a:picLocks noChangeAspect="1"/>
          </p:cNvPicPr>
          <p:nvPr userDrawn="1"/>
        </p:nvPicPr>
        <p:blipFill>
          <a:blip r:embed="rId4" r:link="rId5"/>
          <a:stretch>
            <a:fillRect/>
          </a:stretch>
        </p:blipFill>
        <p:spPr>
          <a:xfrm>
            <a:off x="540000" y="4762800"/>
            <a:ext cx="1066800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EE13DDE-D502-AC4E-AC32-B584D80E70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55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custGeom>
            <a:avLst/>
            <a:gdLst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9144000 w 9144000"/>
              <a:gd name="connsiteY2" fmla="*/ 5236046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3886200 w 9144000"/>
              <a:gd name="connsiteY2" fmla="*/ 5226902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236046">
                <a:moveTo>
                  <a:pt x="0" y="0"/>
                </a:moveTo>
                <a:lnTo>
                  <a:pt x="9144000" y="0"/>
                </a:lnTo>
                <a:lnTo>
                  <a:pt x="3886200" y="5226902"/>
                </a:lnTo>
                <a:lnTo>
                  <a:pt x="0" y="523604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pic>
        <p:nvPicPr>
          <p:cNvPr id="14" name="Immagine 13" descr="Immagine che contiene logo, Carattere, Elementi grafici, simbolo&#10;&#10;Descrizione generata automaticamente">
            <a:extLst>
              <a:ext uri="{FF2B5EF4-FFF2-40B4-BE49-F238E27FC236}">
                <a16:creationId xmlns:a16="http://schemas.microsoft.com/office/drawing/2014/main" id="{FEB28908-DB0E-C169-6274-86B91F0262AE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/>
          <a:stretch>
            <a:fillRect/>
          </a:stretch>
        </p:blipFill>
        <p:spPr>
          <a:xfrm>
            <a:off x="540000" y="4762800"/>
            <a:ext cx="1066800" cy="1524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5" r:link="rId6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5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483768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B08F5DCD-A479-9911-7BEA-058AF721E3B7}"/>
              </a:ext>
            </a:extLst>
          </p:cNvPr>
          <p:cNvPicPr>
            <a:picLocks noChangeAspect="1"/>
          </p:cNvPicPr>
          <p:nvPr userDrawn="1"/>
        </p:nvPicPr>
        <p:blipFill>
          <a:blip r:embed="rId4" r:link="rId5"/>
          <a:stretch>
            <a:fillRect/>
          </a:stretch>
        </p:blipFill>
        <p:spPr>
          <a:xfrm>
            <a:off x="540000" y="4515966"/>
            <a:ext cx="3540166" cy="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201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>
            <a:extLst>
              <a:ext uri="{FF2B5EF4-FFF2-40B4-BE49-F238E27FC236}">
                <a16:creationId xmlns:a16="http://schemas.microsoft.com/office/drawing/2014/main" id="{6F2D4968-B717-D348-ADC2-BCA44F6851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55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custGeom>
            <a:avLst/>
            <a:gdLst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9144000 w 9144000"/>
              <a:gd name="connsiteY2" fmla="*/ 5236046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3886200 w 9144000"/>
              <a:gd name="connsiteY2" fmla="*/ 5226902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236046">
                <a:moveTo>
                  <a:pt x="0" y="0"/>
                </a:moveTo>
                <a:lnTo>
                  <a:pt x="9144000" y="0"/>
                </a:lnTo>
                <a:lnTo>
                  <a:pt x="3886200" y="5226902"/>
                </a:lnTo>
                <a:lnTo>
                  <a:pt x="0" y="523604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B8020400-42E4-4EDC-4E28-4F34B6EAE441}"/>
              </a:ext>
            </a:extLst>
          </p:cNvPr>
          <p:cNvPicPr>
            <a:picLocks noChangeAspect="1"/>
          </p:cNvPicPr>
          <p:nvPr userDrawn="1"/>
        </p:nvPicPr>
        <p:blipFill>
          <a:blip r:embed="rId5" r:link="rId6"/>
          <a:stretch>
            <a:fillRect/>
          </a:stretch>
        </p:blipFill>
        <p:spPr>
          <a:xfrm>
            <a:off x="539552" y="4517795"/>
            <a:ext cx="3540166" cy="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10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>
            <a:extLst>
              <a:ext uri="{FF2B5EF4-FFF2-40B4-BE49-F238E27FC236}">
                <a16:creationId xmlns:a16="http://schemas.microsoft.com/office/drawing/2014/main" id="{1FA626EF-DF90-0B40-9319-FC3C27AD54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55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custGeom>
            <a:avLst/>
            <a:gdLst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9144000 w 9144000"/>
              <a:gd name="connsiteY2" fmla="*/ 5236046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3886200 w 9144000"/>
              <a:gd name="connsiteY2" fmla="*/ 5226902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236046">
                <a:moveTo>
                  <a:pt x="0" y="0"/>
                </a:moveTo>
                <a:lnTo>
                  <a:pt x="9144000" y="0"/>
                </a:lnTo>
                <a:lnTo>
                  <a:pt x="3886200" y="5226902"/>
                </a:lnTo>
                <a:lnTo>
                  <a:pt x="0" y="5236046"/>
                </a:lnTo>
                <a:lnTo>
                  <a:pt x="0" y="0"/>
                </a:lnTo>
                <a:close/>
              </a:path>
            </a:pathLst>
          </a:custGeom>
          <a:solidFill>
            <a:srgbClr val="C7C9D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pic>
        <p:nvPicPr>
          <p:cNvPr id="12" name="Immagine 11" descr="Immagine che contiene Carattere, logo, Elementi grafici, schermata&#10;&#10;Descrizione generata automaticamente">
            <a:extLst>
              <a:ext uri="{FF2B5EF4-FFF2-40B4-BE49-F238E27FC236}">
                <a16:creationId xmlns:a16="http://schemas.microsoft.com/office/drawing/2014/main" id="{92DE68CD-F853-DA02-7E7F-33C152DBBC89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/>
          <a:stretch>
            <a:fillRect/>
          </a:stretch>
        </p:blipFill>
        <p:spPr>
          <a:xfrm>
            <a:off x="536052" y="4762800"/>
            <a:ext cx="1066800" cy="1524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5" r:link="rId6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88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8000" y="144000"/>
            <a:ext cx="7056368" cy="6275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Roma, 31/07/2023</a:t>
            </a:r>
          </a:p>
        </p:txBody>
      </p:sp>
      <p:sp>
        <p:nvSpPr>
          <p:cNvPr id="4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02DA5E7-32B4-4842-B188-EB1ED1CA8036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8000" y="144000"/>
            <a:ext cx="7128376" cy="720079"/>
          </a:xfrm>
        </p:spPr>
        <p:txBody>
          <a:bodyPr/>
          <a:lstStyle>
            <a:lvl1pPr>
              <a:defRPr>
                <a:solidFill>
                  <a:srgbClr val="0861CE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Roma, 31/07/2023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8172541" y="281682"/>
            <a:ext cx="503641" cy="273844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BED4991-8F31-4066-8E41-AB557F971E80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file:////Users/roberto/Lavori/INAREA/Formez/Formez_PPT/Social_positivo.p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roberto/Lavori/INAREA/Formez/Formez_PPT/Formez_piedipagina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828000" y="144000"/>
            <a:ext cx="7200384" cy="661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Fare clic per modificare stile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540000" y="1044000"/>
            <a:ext cx="8136183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2523948" y="4731990"/>
            <a:ext cx="2133600" cy="18469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00" b="0" i="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t-IT" dirty="0"/>
              <a:t>Roma, 31/07/2023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72541" y="254834"/>
            <a:ext cx="503641" cy="27384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 b="0" i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22A72CC7-55E9-41DB-89B8-1F8C79BCCD01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839C1343-4534-7278-D8F1-D4A2F83A1857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id="{DAF3AC4A-7DCA-1526-8419-E5DFD8E3262F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A0814583-FDA3-014E-B308-854761906921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DBD3616B-823F-39F2-849D-E4803F5B7867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rgbClr val="C7C9D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 descr="Immagine che contiene schermata, Elementi grafici, Carattere, Blu elettrico&#10;&#10;Descrizione generata automaticamente">
            <a:extLst>
              <a:ext uri="{FF2B5EF4-FFF2-40B4-BE49-F238E27FC236}">
                <a16:creationId xmlns:a16="http://schemas.microsoft.com/office/drawing/2014/main" id="{525E5CA3-57E7-AFB1-F073-DCA78611B600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6696480" y="4740160"/>
            <a:ext cx="2196000" cy="131553"/>
          </a:xfrm>
          <a:prstGeom prst="rect">
            <a:avLst/>
          </a:prstGeom>
        </p:spPr>
      </p:pic>
      <p:sp>
        <p:nvSpPr>
          <p:cNvPr id="15" name="Rettangolo 14">
            <a:extLst>
              <a:ext uri="{FF2B5EF4-FFF2-40B4-BE49-F238E27FC236}">
                <a16:creationId xmlns:a16="http://schemas.microsoft.com/office/drawing/2014/main" id="{196FE4E1-3390-6D07-D811-5D05FBBA34A3}"/>
              </a:ext>
            </a:extLst>
          </p:cNvPr>
          <p:cNvSpPr/>
          <p:nvPr userDrawn="1"/>
        </p:nvSpPr>
        <p:spPr>
          <a:xfrm>
            <a:off x="395536" y="254834"/>
            <a:ext cx="360040" cy="246040"/>
          </a:xfrm>
          <a:custGeom>
            <a:avLst/>
            <a:gdLst>
              <a:gd name="connsiteX0" fmla="*/ 0 w 71735"/>
              <a:gd name="connsiteY0" fmla="*/ 0 h 241300"/>
              <a:gd name="connsiteX1" fmla="*/ 71735 w 71735"/>
              <a:gd name="connsiteY1" fmla="*/ 0 h 241300"/>
              <a:gd name="connsiteX2" fmla="*/ 71735 w 71735"/>
              <a:gd name="connsiteY2" fmla="*/ 241300 h 241300"/>
              <a:gd name="connsiteX3" fmla="*/ 0 w 71735"/>
              <a:gd name="connsiteY3" fmla="*/ 241300 h 241300"/>
              <a:gd name="connsiteX4" fmla="*/ 0 w 71735"/>
              <a:gd name="connsiteY4" fmla="*/ 0 h 241300"/>
              <a:gd name="connsiteX0" fmla="*/ 0 w 320794"/>
              <a:gd name="connsiteY0" fmla="*/ 0 h 241300"/>
              <a:gd name="connsiteX1" fmla="*/ 320794 w 320794"/>
              <a:gd name="connsiteY1" fmla="*/ 3558 h 241300"/>
              <a:gd name="connsiteX2" fmla="*/ 71735 w 320794"/>
              <a:gd name="connsiteY2" fmla="*/ 241300 h 241300"/>
              <a:gd name="connsiteX3" fmla="*/ 0 w 320794"/>
              <a:gd name="connsiteY3" fmla="*/ 241300 h 241300"/>
              <a:gd name="connsiteX4" fmla="*/ 0 w 320794"/>
              <a:gd name="connsiteY4" fmla="*/ 0 h 241300"/>
              <a:gd name="connsiteX0" fmla="*/ 238384 w 320794"/>
              <a:gd name="connsiteY0" fmla="*/ 0 h 237742"/>
              <a:gd name="connsiteX1" fmla="*/ 320794 w 320794"/>
              <a:gd name="connsiteY1" fmla="*/ 0 h 237742"/>
              <a:gd name="connsiteX2" fmla="*/ 71735 w 320794"/>
              <a:gd name="connsiteY2" fmla="*/ 237742 h 237742"/>
              <a:gd name="connsiteX3" fmla="*/ 0 w 320794"/>
              <a:gd name="connsiteY3" fmla="*/ 237742 h 237742"/>
              <a:gd name="connsiteX4" fmla="*/ 238384 w 320794"/>
              <a:gd name="connsiteY4" fmla="*/ 0 h 237742"/>
              <a:gd name="connsiteX0" fmla="*/ 273309 w 355719"/>
              <a:gd name="connsiteY0" fmla="*/ 0 h 244092"/>
              <a:gd name="connsiteX1" fmla="*/ 355719 w 355719"/>
              <a:gd name="connsiteY1" fmla="*/ 0 h 244092"/>
              <a:gd name="connsiteX2" fmla="*/ 106660 w 355719"/>
              <a:gd name="connsiteY2" fmla="*/ 237742 h 244092"/>
              <a:gd name="connsiteX3" fmla="*/ 0 w 355719"/>
              <a:gd name="connsiteY3" fmla="*/ 244092 h 244092"/>
              <a:gd name="connsiteX4" fmla="*/ 273309 w 355719"/>
              <a:gd name="connsiteY4" fmla="*/ 0 h 244092"/>
              <a:gd name="connsiteX0" fmla="*/ 247909 w 355719"/>
              <a:gd name="connsiteY0" fmla="*/ 0 h 244092"/>
              <a:gd name="connsiteX1" fmla="*/ 355719 w 355719"/>
              <a:gd name="connsiteY1" fmla="*/ 0 h 244092"/>
              <a:gd name="connsiteX2" fmla="*/ 106660 w 355719"/>
              <a:gd name="connsiteY2" fmla="*/ 237742 h 244092"/>
              <a:gd name="connsiteX3" fmla="*/ 0 w 355719"/>
              <a:gd name="connsiteY3" fmla="*/ 244092 h 244092"/>
              <a:gd name="connsiteX4" fmla="*/ 247909 w 355719"/>
              <a:gd name="connsiteY4" fmla="*/ 0 h 244092"/>
              <a:gd name="connsiteX0" fmla="*/ 244734 w 352544"/>
              <a:gd name="connsiteY0" fmla="*/ 0 h 240917"/>
              <a:gd name="connsiteX1" fmla="*/ 352544 w 352544"/>
              <a:gd name="connsiteY1" fmla="*/ 0 h 240917"/>
              <a:gd name="connsiteX2" fmla="*/ 103485 w 352544"/>
              <a:gd name="connsiteY2" fmla="*/ 237742 h 240917"/>
              <a:gd name="connsiteX3" fmla="*/ 0 w 352544"/>
              <a:gd name="connsiteY3" fmla="*/ 240917 h 240917"/>
              <a:gd name="connsiteX4" fmla="*/ 244734 w 352544"/>
              <a:gd name="connsiteY4" fmla="*/ 0 h 24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544" h="240917">
                <a:moveTo>
                  <a:pt x="244734" y="0"/>
                </a:moveTo>
                <a:lnTo>
                  <a:pt x="352544" y="0"/>
                </a:lnTo>
                <a:lnTo>
                  <a:pt x="103485" y="237742"/>
                </a:lnTo>
                <a:lnTo>
                  <a:pt x="0" y="240917"/>
                </a:lnTo>
                <a:lnTo>
                  <a:pt x="24473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0" name="Immagine 19" descr="Immagine che contiene Carattere, schermata, Elementi grafici, Blu elettrico&#10;&#10;Descrizione generata automaticamente">
            <a:extLst>
              <a:ext uri="{FF2B5EF4-FFF2-40B4-BE49-F238E27FC236}">
                <a16:creationId xmlns:a16="http://schemas.microsoft.com/office/drawing/2014/main" id="{7240FA01-EFED-49CA-B274-608E7F2462C5}"/>
              </a:ext>
            </a:extLst>
          </p:cNvPr>
          <p:cNvPicPr>
            <a:picLocks noChangeAspect="1"/>
          </p:cNvPicPr>
          <p:nvPr userDrawn="1"/>
        </p:nvPicPr>
        <p:blipFill>
          <a:blip r:embed="rId11" r:link="rId12"/>
          <a:stretch>
            <a:fillRect/>
          </a:stretch>
        </p:blipFill>
        <p:spPr>
          <a:xfrm>
            <a:off x="540000" y="4762800"/>
            <a:ext cx="1066800" cy="152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30" r:id="rId2"/>
    <p:sldLayoutId id="2147483731" r:id="rId3"/>
    <p:sldLayoutId id="2147483732" r:id="rId4"/>
    <p:sldLayoutId id="2147483733" r:id="rId5"/>
    <p:sldLayoutId id="2147483724" r:id="rId6"/>
    <p:sldLayoutId id="2147483721" r:id="rId7"/>
  </p:sldLayoutIdLst>
  <p:hf hdr="0" ftr="0"/>
  <p:txStyles>
    <p:titleStyle>
      <a:lvl1pPr algn="l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»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1223962"/>
            <a:ext cx="7128794" cy="10081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800" dirty="0"/>
              <a:t>Lo scarto dei documenti in ambiente digitale: continuità e discontinuità con lo scarto analogico</a:t>
            </a:r>
          </a:p>
        </p:txBody>
      </p:sp>
      <p:sp>
        <p:nvSpPr>
          <p:cNvPr id="19458" name="Segnaposto data 3"/>
          <p:cNvSpPr txBox="1">
            <a:spLocks/>
          </p:cNvSpPr>
          <p:nvPr/>
        </p:nvSpPr>
        <p:spPr bwMode="auto">
          <a:xfrm>
            <a:off x="497651" y="3253557"/>
            <a:ext cx="4104456" cy="26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it-IT" sz="1400" dirty="0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Webinar 20/03/2024</a:t>
            </a:r>
          </a:p>
          <a:p>
            <a:endParaRPr lang="it-IT" sz="1400" dirty="0">
              <a:solidFill>
                <a:srgbClr val="FFFFFF"/>
              </a:solidFill>
              <a:latin typeface="Calibri" panose="020F0502020204030204" pitchFamily="34" charset="0"/>
              <a:ea typeface="Arial" pitchFamily="-72" charset="0"/>
              <a:cs typeface="Calibri" panose="020F0502020204030204" pitchFamily="34" charset="0"/>
            </a:endParaRPr>
          </a:p>
          <a:p>
            <a:r>
              <a:rPr lang="it-IT" sz="1400" dirty="0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Alessandra Cornero</a:t>
            </a:r>
          </a:p>
        </p:txBody>
      </p:sp>
      <p:sp>
        <p:nvSpPr>
          <p:cNvPr id="19459" name="Rectangle 17"/>
          <p:cNvSpPr txBox="1">
            <a:spLocks noChangeArrowheads="1"/>
          </p:cNvSpPr>
          <p:nvPr/>
        </p:nvSpPr>
        <p:spPr bwMode="auto">
          <a:xfrm>
            <a:off x="483651" y="2499742"/>
            <a:ext cx="4860007" cy="4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GB" sz="2800" spc="50" dirty="0" err="1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Introduzione</a:t>
            </a:r>
            <a:r>
              <a:rPr lang="en-GB" sz="2800" spc="50" dirty="0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7343775" y="1223962"/>
            <a:ext cx="184666" cy="5056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it-IT" sz="2686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343775" y="812006"/>
            <a:ext cx="184666" cy="5056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it-IT" sz="2686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1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>
          <a:xfrm>
            <a:off x="828000" y="144000"/>
            <a:ext cx="7560424" cy="627550"/>
          </a:xfrm>
        </p:spPr>
        <p:txBody>
          <a:bodyPr/>
          <a:lstStyle/>
          <a:p>
            <a:r>
              <a:rPr lang="it-IT" sz="2000" b="1" i="0" dirty="0">
                <a:solidFill>
                  <a:srgbClr val="464642"/>
                </a:solidFill>
                <a:effectLst/>
              </a:rPr>
              <a:t>Il programma di oggi</a:t>
            </a:r>
            <a:br>
              <a:rPr lang="it-IT" dirty="0">
                <a:solidFill>
                  <a:srgbClr val="0861CE"/>
                </a:solidFill>
                <a:ea typeface="Arial" pitchFamily="-72" charset="0"/>
              </a:rPr>
            </a:br>
            <a:br>
              <a:rPr lang="it-IT" dirty="0">
                <a:solidFill>
                  <a:srgbClr val="0861CE"/>
                </a:solidFill>
                <a:ea typeface="Arial" pitchFamily="-72" charset="0"/>
              </a:rPr>
            </a:br>
            <a:endParaRPr lang="it-IT" dirty="0">
              <a:ea typeface="Arial" pitchFamily="-72" charset="0"/>
            </a:endParaRPr>
          </a:p>
        </p:txBody>
      </p:sp>
      <p:sp>
        <p:nvSpPr>
          <p:cNvPr id="21507" name="Segnaposto data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it-IT" dirty="0">
                <a:ea typeface="Arial" pitchFamily="-72" charset="0"/>
              </a:rPr>
              <a:t>Roma, 31/07/2023</a:t>
            </a:r>
          </a:p>
        </p:txBody>
      </p:sp>
      <p:sp>
        <p:nvSpPr>
          <p:cNvPr id="21508" name="Segnaposto numero diapositiva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FB22AC-9A4B-45F0-8A7F-A985F709D752}" type="slidenum">
              <a:rPr lang="it-IT">
                <a:ea typeface="Arial" pitchFamily="-72" charset="0"/>
              </a:rPr>
              <a:pPr/>
              <a:t>2</a:t>
            </a:fld>
            <a:endParaRPr lang="it-IT" dirty="0">
              <a:ea typeface="Arial" pitchFamily="-7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507405" y="771550"/>
            <a:ext cx="4424909" cy="3600400"/>
          </a:xfrm>
        </p:spPr>
        <p:txBody>
          <a:bodyPr>
            <a:noAutofit/>
          </a:bodyPr>
          <a:lstStyle/>
          <a:p>
            <a:pPr marL="0" indent="0">
              <a:buFont typeface="Arial" pitchFamily="-72" charset="0"/>
              <a:buNone/>
            </a:pP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11.30: </a:t>
            </a:r>
            <a:r>
              <a:rPr lang="it-IT" b="1" dirty="0">
                <a:solidFill>
                  <a:srgbClr val="0861CE"/>
                </a:solidFill>
                <a:ea typeface="Arial" pitchFamily="-72" charset="0"/>
              </a:rPr>
              <a:t>Introduzione</a:t>
            </a: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 (Alessandra Cornero, Formez PA)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solidFill>
                  <a:srgbClr val="0861CE"/>
                </a:solidFill>
              </a:rPr>
              <a:t>11.35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b="1" dirty="0">
                <a:solidFill>
                  <a:srgbClr val="0861CE"/>
                </a:solidFill>
              </a:rPr>
              <a:t>Valutazione, selezione, scarto: dai massimari ai piani di conservazione </a:t>
            </a:r>
            <a:r>
              <a:rPr lang="it-IT" dirty="0">
                <a:solidFill>
                  <a:srgbClr val="0861CE"/>
                </a:solidFill>
              </a:rPr>
              <a:t>(Giampiero Romanzi - Soprintendenza Archivistica e Bibliografica dell’Emilia-Romagna)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solidFill>
                  <a:srgbClr val="0861CE"/>
                </a:solidFill>
              </a:rPr>
              <a:t>12.00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b="1" dirty="0">
                <a:solidFill>
                  <a:srgbClr val="0861CE"/>
                </a:solidFill>
              </a:rPr>
              <a:t>Le caratteristiche dello scarto in ambiente digitale </a:t>
            </a:r>
            <a:r>
              <a:rPr lang="it-IT" dirty="0">
                <a:solidFill>
                  <a:srgbClr val="0861CE"/>
                </a:solidFill>
              </a:rPr>
              <a:t>(Riccardo Righi, </a:t>
            </a:r>
            <a:r>
              <a:rPr lang="it-IT">
                <a:solidFill>
                  <a:srgbClr val="0861CE"/>
                </a:solidFill>
              </a:rPr>
              <a:t>Polo Archivistico </a:t>
            </a:r>
            <a:r>
              <a:rPr lang="it-IT" dirty="0">
                <a:solidFill>
                  <a:srgbClr val="0861CE"/>
                </a:solidFill>
              </a:rPr>
              <a:t>Regione Emilia-Romagna)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solidFill>
                  <a:srgbClr val="0861CE"/>
                </a:solidFill>
              </a:rPr>
              <a:t>12.30: </a:t>
            </a:r>
            <a:r>
              <a:rPr lang="it-IT" b="1" dirty="0">
                <a:solidFill>
                  <a:srgbClr val="0861CE"/>
                </a:solidFill>
              </a:rPr>
              <a:t>Domande e risposte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solidFill>
                  <a:srgbClr val="0861CE"/>
                </a:solidFill>
              </a:rPr>
              <a:t>13.00: </a:t>
            </a:r>
            <a:r>
              <a:rPr lang="it-IT" b="1" dirty="0">
                <a:solidFill>
                  <a:srgbClr val="0861CE"/>
                </a:solidFill>
              </a:rPr>
              <a:t>Chiusura</a:t>
            </a:r>
          </a:p>
          <a:p>
            <a:pPr marL="0" indent="0">
              <a:buFont typeface="Arial" pitchFamily="-72" charset="0"/>
              <a:buNone/>
            </a:pPr>
            <a:endParaRPr lang="it-IT" b="1" dirty="0">
              <a:solidFill>
                <a:srgbClr val="0861CE"/>
              </a:solidFill>
              <a:ea typeface="Arial" pitchFamily="-72" charset="0"/>
            </a:endParaRP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5E736F5F-E7FC-7DAE-42F8-F49D929C5F7F}"/>
              </a:ext>
            </a:extLst>
          </p:cNvPr>
          <p:cNvSpPr/>
          <p:nvPr/>
        </p:nvSpPr>
        <p:spPr>
          <a:xfrm>
            <a:off x="5267604" y="2638299"/>
            <a:ext cx="3624875" cy="13464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2. Webinar del ciclo previsto dall’Accordo di collaborazione 2023-2026 tra Formez PA e Regione Emilia Romagna - </a:t>
            </a:r>
            <a:r>
              <a:rPr lang="it-IT" sz="1400" dirty="0" err="1">
                <a:solidFill>
                  <a:schemeClr val="tx1"/>
                </a:solidFill>
              </a:rPr>
              <a:t>ParER</a:t>
            </a:r>
            <a:endParaRPr lang="it-IT" sz="1400" dirty="0">
              <a:solidFill>
                <a:schemeClr val="tx1"/>
              </a:solidFill>
            </a:endParaRP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D4716731-CC4B-E962-E9AC-17EB0D3A1AFC}"/>
              </a:ext>
            </a:extLst>
          </p:cNvPr>
          <p:cNvSpPr/>
          <p:nvPr/>
        </p:nvSpPr>
        <p:spPr>
          <a:xfrm>
            <a:off x="5252909" y="771550"/>
            <a:ext cx="3624875" cy="13464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Slide e registrazione del webinar alla pagina</a:t>
            </a:r>
          </a:p>
          <a:p>
            <a:pPr algn="ctr"/>
            <a:r>
              <a:rPr lang="it-IT" sz="1400">
                <a:solidFill>
                  <a:schemeClr val="tx1"/>
                </a:solidFill>
              </a:rPr>
              <a:t>http://eventipa.formez.it/node/448815</a:t>
            </a:r>
            <a:endParaRPr lang="it-IT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28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>
            <a:extLst>
              <a:ext uri="{FF2B5EF4-FFF2-40B4-BE49-F238E27FC236}">
                <a16:creationId xmlns:a16="http://schemas.microsoft.com/office/drawing/2014/main" id="{AEEE32D9-15C9-2F52-3560-44E8947BA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2067694"/>
            <a:ext cx="5976664" cy="1008112"/>
          </a:xfrm>
        </p:spPr>
        <p:txBody>
          <a:bodyPr/>
          <a:lstStyle/>
          <a:p>
            <a:r>
              <a:rPr lang="it-IT" dirty="0"/>
              <a:t>Grazie!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F6845DD-27B7-513E-4063-2A63E0B6F17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40763" y="280988"/>
            <a:ext cx="503237" cy="274637"/>
          </a:xfrm>
        </p:spPr>
        <p:txBody>
          <a:bodyPr/>
          <a:lstStyle/>
          <a:p>
            <a:pPr>
              <a:defRPr/>
            </a:pPr>
            <a:fld id="{BBED4991-8F31-4066-8E41-AB557F971E80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4526712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ersonalizzata">
  <a:themeElements>
    <a:clrScheme name="Formez">
      <a:dk1>
        <a:srgbClr val="FFFFFF"/>
      </a:dk1>
      <a:lt1>
        <a:srgbClr val="0861CE"/>
      </a:lt1>
      <a:dk2>
        <a:srgbClr val="FFFFFF"/>
      </a:dk2>
      <a:lt2>
        <a:srgbClr val="0861CE"/>
      </a:lt2>
      <a:accent1>
        <a:srgbClr val="0861CE"/>
      </a:accent1>
      <a:accent2>
        <a:srgbClr val="C7C8D3"/>
      </a:accent2>
      <a:accent3>
        <a:srgbClr val="DA2B1F"/>
      </a:accent3>
      <a:accent4>
        <a:srgbClr val="009C48"/>
      </a:accent4>
      <a:accent5>
        <a:srgbClr val="0861CE"/>
      </a:accent5>
      <a:accent6>
        <a:srgbClr val="0861CE"/>
      </a:accent6>
      <a:hlink>
        <a:srgbClr val="0861CE"/>
      </a:hlink>
      <a:folHlink>
        <a:srgbClr val="0861CE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38F49C10536FF4B82B0BCF7378FAD4E" ma:contentTypeVersion="14" ma:contentTypeDescription="Creare un nuovo documento." ma:contentTypeScope="" ma:versionID="430d08a7b4dc787d749e4a1d2cb2d37a">
  <xsd:schema xmlns:xsd="http://www.w3.org/2001/XMLSchema" xmlns:xs="http://www.w3.org/2001/XMLSchema" xmlns:p="http://schemas.microsoft.com/office/2006/metadata/properties" xmlns:ns2="801c3f2d-dbe8-4dad-adc8-6f38bc72c196" xmlns:ns3="10a9e5dc-deda-4294-bf5d-b0d60b8935e7" targetNamespace="http://schemas.microsoft.com/office/2006/metadata/properties" ma:root="true" ma:fieldsID="8d7eb680d527d5b91573e5cd11b31907" ns2:_="" ns3:_="">
    <xsd:import namespace="801c3f2d-dbe8-4dad-adc8-6f38bc72c196"/>
    <xsd:import namespace="10a9e5dc-deda-4294-bf5d-b0d60b8935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c3f2d-dbe8-4dad-adc8-6f38bc72c1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3478e995-e009-4de6-a145-1f1a489f3e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a9e5dc-deda-4294-bf5d-b0d60b8935e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92edf6b-f629-470a-a725-7c1b5cc11089}" ma:internalName="TaxCatchAll" ma:showField="CatchAllData" ma:web="10a9e5dc-deda-4294-bf5d-b0d60b8935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1c3f2d-dbe8-4dad-adc8-6f38bc72c196">
      <Terms xmlns="http://schemas.microsoft.com/office/infopath/2007/PartnerControls"/>
    </lcf76f155ced4ddcb4097134ff3c332f>
    <TaxCatchAll xmlns="10a9e5dc-deda-4294-bf5d-b0d60b8935e7" xsi:nil="true"/>
  </documentManagement>
</p:properties>
</file>

<file path=customXml/itemProps1.xml><?xml version="1.0" encoding="utf-8"?>
<ds:datastoreItem xmlns:ds="http://schemas.openxmlformats.org/officeDocument/2006/customXml" ds:itemID="{DB4DECEF-858A-4743-A076-22C69BBD70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A2B693-82B1-440B-8046-A4C4D74FD4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1c3f2d-dbe8-4dad-adc8-6f38bc72c196"/>
    <ds:schemaRef ds:uri="10a9e5dc-deda-4294-bf5d-b0d60b8935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9B8312-85DF-480D-8245-C4DBA5B242D0}">
  <ds:schemaRefs>
    <ds:schemaRef ds:uri="http://schemas.microsoft.com/office/2006/metadata/properties"/>
    <ds:schemaRef ds:uri="http://schemas.microsoft.com/office/infopath/2007/PartnerControls"/>
    <ds:schemaRef ds:uri="801c3f2d-dbe8-4dad-adc8-6f38bc72c196"/>
    <ds:schemaRef ds:uri="10a9e5dc-deda-4294-bf5d-b0d60b8935e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2292</TotalTime>
  <Words>130</Words>
  <Application>Microsoft Office PowerPoint</Application>
  <PresentationFormat>Presentazione su schermo (16:9)</PresentationFormat>
  <Paragraphs>18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Struttura personalizzata</vt:lpstr>
      <vt:lpstr>Lo scarto dei documenti in ambiente digitale: continuità e discontinuità con lo scarto analogico</vt:lpstr>
      <vt:lpstr>Il programma di oggi  </vt:lpstr>
      <vt:lpstr>Grazie!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Crea Identity</dc:creator>
  <cp:lastModifiedBy>Alessandra Cornero</cp:lastModifiedBy>
  <cp:revision>530</cp:revision>
  <cp:lastPrinted>2016-07-01T10:32:01Z</cp:lastPrinted>
  <dcterms:created xsi:type="dcterms:W3CDTF">2012-04-23T09:03:07Z</dcterms:created>
  <dcterms:modified xsi:type="dcterms:W3CDTF">2024-03-19T15:30:00Z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0x010100C38F49C10536FF4B82B0BCF7378FAD4E</vt:lpwstr>
  </property>
</Properties>
</file>