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1" r:id="rId1"/>
  </p:sldMasterIdLst>
  <p:notesMasterIdLst>
    <p:notesMasterId r:id="rId12"/>
  </p:notesMasterIdLst>
  <p:sldIdLst>
    <p:sldId id="256" r:id="rId2"/>
    <p:sldId id="257" r:id="rId3"/>
    <p:sldId id="259" r:id="rId4"/>
    <p:sldId id="266" r:id="rId5"/>
    <p:sldId id="263" r:id="rId6"/>
    <p:sldId id="261" r:id="rId7"/>
    <p:sldId id="260" r:id="rId8"/>
    <p:sldId id="265" r:id="rId9"/>
    <p:sldId id="267" r:id="rId10"/>
    <p:sldId id="258" r:id="rId11"/>
  </p:sldIdLst>
  <p:sldSz cx="12192000" cy="6858000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Raleway" pitchFamily="2" charset="0"/>
      <p:regular r:id="rId17"/>
      <p:bold r:id="rId18"/>
      <p:italic r:id="rId19"/>
      <p:boldItalic r:id="rId20"/>
    </p:embeddedFont>
    <p:embeddedFont>
      <p:font typeface="Raleway Black" pitchFamily="2" charset="0"/>
      <p:bold r:id="rId21"/>
      <p:boldItalic r:id="rId22"/>
    </p:embeddedFont>
    <p:embeddedFont>
      <p:font typeface="Raleway Medium" pitchFamily="2" charset="0"/>
      <p:regular r:id="rId23"/>
      <p:bold r:id="rId24"/>
      <p:italic r:id="rId25"/>
      <p:boldItalic r:id="rId26"/>
    </p:embeddedFont>
    <p:embeddedFont>
      <p:font typeface="Titillium Web" panose="00000500000000000000" pitchFamily="2" charset="0"/>
      <p:regular r:id="rId27"/>
      <p:bold r:id="rId28"/>
      <p:italic r:id="rId29"/>
      <p:boldItalic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0EEE10F-1BC8-45C6-BA59-D9C3550F7B86}" v="2" dt="2022-12-19T17:50:07.29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font" Target="fonts/font14.fntdata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font" Target="fonts/font1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font" Target="fonts/font16.fntdata"/><Relationship Id="rId36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font" Target="fonts/font15.fntdata"/><Relationship Id="rId30" Type="http://schemas.openxmlformats.org/officeDocument/2006/relationships/font" Target="fonts/font18.fntdata"/><Relationship Id="rId35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hiani Silvia" userId="333e991e-962a-4ca3-8464-03d9a4699463" providerId="ADAL" clId="{B0EEE10F-1BC8-45C6-BA59-D9C3550F7B86}"/>
    <pc:docChg chg="custSel addSld delSld modSld sldOrd">
      <pc:chgData name="Ghiani Silvia" userId="333e991e-962a-4ca3-8464-03d9a4699463" providerId="ADAL" clId="{B0EEE10F-1BC8-45C6-BA59-D9C3550F7B86}" dt="2022-12-19T18:04:40.515" v="682" actId="20577"/>
      <pc:docMkLst>
        <pc:docMk/>
      </pc:docMkLst>
      <pc:sldChg chg="modSp mod">
        <pc:chgData name="Ghiani Silvia" userId="333e991e-962a-4ca3-8464-03d9a4699463" providerId="ADAL" clId="{B0EEE10F-1BC8-45C6-BA59-D9C3550F7B86}" dt="2022-12-19T18:04:40.515" v="682" actId="20577"/>
        <pc:sldMkLst>
          <pc:docMk/>
          <pc:sldMk cId="0" sldId="257"/>
        </pc:sldMkLst>
        <pc:spChg chg="mod">
          <ac:chgData name="Ghiani Silvia" userId="333e991e-962a-4ca3-8464-03d9a4699463" providerId="ADAL" clId="{B0EEE10F-1BC8-45C6-BA59-D9C3550F7B86}" dt="2022-12-19T18:04:40.515" v="682" actId="20577"/>
          <ac:spMkLst>
            <pc:docMk/>
            <pc:sldMk cId="0" sldId="257"/>
            <ac:spMk id="80" creationId="{00000000-0000-0000-0000-000000000000}"/>
          </ac:spMkLst>
        </pc:spChg>
      </pc:sldChg>
      <pc:sldChg chg="modSp mod">
        <pc:chgData name="Ghiani Silvia" userId="333e991e-962a-4ca3-8464-03d9a4699463" providerId="ADAL" clId="{B0EEE10F-1BC8-45C6-BA59-D9C3550F7B86}" dt="2022-12-19T18:02:14.927" v="670" actId="108"/>
        <pc:sldMkLst>
          <pc:docMk/>
          <pc:sldMk cId="403862992" sldId="266"/>
        </pc:sldMkLst>
        <pc:spChg chg="mod">
          <ac:chgData name="Ghiani Silvia" userId="333e991e-962a-4ca3-8464-03d9a4699463" providerId="ADAL" clId="{B0EEE10F-1BC8-45C6-BA59-D9C3550F7B86}" dt="2022-12-19T18:02:10.361" v="669" actId="27636"/>
          <ac:spMkLst>
            <pc:docMk/>
            <pc:sldMk cId="403862992" sldId="266"/>
            <ac:spMk id="3" creationId="{CA0D16DA-EB25-1C81-198D-F3A1C37AEBBF}"/>
          </ac:spMkLst>
        </pc:spChg>
        <pc:spChg chg="mod">
          <ac:chgData name="Ghiani Silvia" userId="333e991e-962a-4ca3-8464-03d9a4699463" providerId="ADAL" clId="{B0EEE10F-1BC8-45C6-BA59-D9C3550F7B86}" dt="2022-12-19T18:02:14.927" v="670" actId="108"/>
          <ac:spMkLst>
            <pc:docMk/>
            <pc:sldMk cId="403862992" sldId="266"/>
            <ac:spMk id="4" creationId="{CE6C9230-B75D-9CD1-4099-7838E7FCB009}"/>
          </ac:spMkLst>
        </pc:spChg>
      </pc:sldChg>
      <pc:sldChg chg="modSp new del mod">
        <pc:chgData name="Ghiani Silvia" userId="333e991e-962a-4ca3-8464-03d9a4699463" providerId="ADAL" clId="{B0EEE10F-1BC8-45C6-BA59-D9C3550F7B86}" dt="2022-12-19T17:49:43.716" v="32" actId="47"/>
        <pc:sldMkLst>
          <pc:docMk/>
          <pc:sldMk cId="469845333" sldId="267"/>
        </pc:sldMkLst>
        <pc:spChg chg="mod">
          <ac:chgData name="Ghiani Silvia" userId="333e991e-962a-4ca3-8464-03d9a4699463" providerId="ADAL" clId="{B0EEE10F-1BC8-45C6-BA59-D9C3550F7B86}" dt="2022-12-19T17:49:39.168" v="31" actId="20577"/>
          <ac:spMkLst>
            <pc:docMk/>
            <pc:sldMk cId="469845333" sldId="267"/>
            <ac:spMk id="2" creationId="{BB035DA1-CBF5-A19E-2A05-C0880593A598}"/>
          </ac:spMkLst>
        </pc:spChg>
      </pc:sldChg>
      <pc:sldChg chg="modSp add mod ord">
        <pc:chgData name="Ghiani Silvia" userId="333e991e-962a-4ca3-8464-03d9a4699463" providerId="ADAL" clId="{B0EEE10F-1BC8-45C6-BA59-D9C3550F7B86}" dt="2022-12-19T17:55:23.826" v="455" actId="20577"/>
        <pc:sldMkLst>
          <pc:docMk/>
          <pc:sldMk cId="1655071666" sldId="267"/>
        </pc:sldMkLst>
        <pc:spChg chg="mod">
          <ac:chgData name="Ghiani Silvia" userId="333e991e-962a-4ca3-8464-03d9a4699463" providerId="ADAL" clId="{B0EEE10F-1BC8-45C6-BA59-D9C3550F7B86}" dt="2022-12-19T17:50:32.940" v="131" actId="20577"/>
          <ac:spMkLst>
            <pc:docMk/>
            <pc:sldMk cId="1655071666" sldId="267"/>
            <ac:spMk id="2" creationId="{C39392FF-179A-AA7A-A6DA-2F30AF809F2D}"/>
          </ac:spMkLst>
        </pc:spChg>
        <pc:spChg chg="mod">
          <ac:chgData name="Ghiani Silvia" userId="333e991e-962a-4ca3-8464-03d9a4699463" providerId="ADAL" clId="{B0EEE10F-1BC8-45C6-BA59-D9C3550F7B86}" dt="2022-12-19T17:55:23.826" v="455" actId="20577"/>
          <ac:spMkLst>
            <pc:docMk/>
            <pc:sldMk cId="1655071666" sldId="267"/>
            <ac:spMk id="3" creationId="{1DD3E303-E71E-4A5B-FA3E-25FB560061B4}"/>
          </ac:spMkLst>
        </pc:spChg>
      </pc:sldChg>
      <pc:sldChg chg="addSp delSp modSp new del mod">
        <pc:chgData name="Ghiani Silvia" userId="333e991e-962a-4ca3-8464-03d9a4699463" providerId="ADAL" clId="{B0EEE10F-1BC8-45C6-BA59-D9C3550F7B86}" dt="2022-12-19T17:50:12.820" v="77" actId="47"/>
        <pc:sldMkLst>
          <pc:docMk/>
          <pc:sldMk cId="4216942276" sldId="267"/>
        </pc:sldMkLst>
        <pc:spChg chg="mod">
          <ac:chgData name="Ghiani Silvia" userId="333e991e-962a-4ca3-8464-03d9a4699463" providerId="ADAL" clId="{B0EEE10F-1BC8-45C6-BA59-D9C3550F7B86}" dt="2022-12-19T17:49:57.680" v="73" actId="20577"/>
          <ac:spMkLst>
            <pc:docMk/>
            <pc:sldMk cId="4216942276" sldId="267"/>
            <ac:spMk id="2" creationId="{240D7226-D820-B040-75A3-62B839945744}"/>
          </ac:spMkLst>
        </pc:spChg>
        <pc:spChg chg="add del mod">
          <ac:chgData name="Ghiani Silvia" userId="333e991e-962a-4ca3-8464-03d9a4699463" providerId="ADAL" clId="{B0EEE10F-1BC8-45C6-BA59-D9C3550F7B86}" dt="2022-12-19T17:50:06.365" v="75" actId="478"/>
          <ac:spMkLst>
            <pc:docMk/>
            <pc:sldMk cId="4216942276" sldId="267"/>
            <ac:spMk id="3" creationId="{8EB3A23C-0D2E-82F7-C9D4-B029A8EC984D}"/>
          </ac:spMkLst>
        </pc:spChg>
        <pc:spChg chg="add mod">
          <ac:chgData name="Ghiani Silvia" userId="333e991e-962a-4ca3-8464-03d9a4699463" providerId="ADAL" clId="{B0EEE10F-1BC8-45C6-BA59-D9C3550F7B86}" dt="2022-12-19T17:50:07.297" v="76"/>
          <ac:spMkLst>
            <pc:docMk/>
            <pc:sldMk cId="4216942276" sldId="267"/>
            <ac:spMk id="4" creationId="{C1A8A9E4-7383-5DCA-BD0F-9C5CF8B7E368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993F4C-5FC6-48B0-A3E9-B405F4A08E57}" type="doc">
      <dgm:prSet loTypeId="urn:microsoft.com/office/officeart/2005/8/layout/cycle7" loCatId="cycle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it-IT"/>
        </a:p>
      </dgm:t>
    </dgm:pt>
    <dgm:pt modelId="{B5DC4727-03E9-44EF-BE00-A284D72C2740}">
      <dgm:prSet phldrT="[Testo]"/>
      <dgm:spPr/>
      <dgm:t>
        <a:bodyPr/>
        <a:lstStyle/>
        <a:p>
          <a:r>
            <a:rPr lang="it-IT" b="1" dirty="0">
              <a:latin typeface="Raleway" pitchFamily="2" charset="0"/>
            </a:rPr>
            <a:t>COMTem </a:t>
          </a:r>
        </a:p>
        <a:p>
          <a:r>
            <a:rPr lang="it-IT" b="1" dirty="0">
              <a:latin typeface="Raleway" pitchFamily="2" charset="0"/>
            </a:rPr>
            <a:t>Documenti Digitali</a:t>
          </a:r>
        </a:p>
      </dgm:t>
    </dgm:pt>
    <dgm:pt modelId="{486C2850-470C-44E1-9495-29E2D44EC26B}" type="parTrans" cxnId="{0E5ACCC2-56CC-4232-AEA4-718E6C6D7DDF}">
      <dgm:prSet/>
      <dgm:spPr/>
      <dgm:t>
        <a:bodyPr/>
        <a:lstStyle/>
        <a:p>
          <a:endParaRPr lang="it-IT">
            <a:latin typeface="Raleway" pitchFamily="2" charset="0"/>
          </a:endParaRPr>
        </a:p>
      </dgm:t>
    </dgm:pt>
    <dgm:pt modelId="{5A996B07-92D3-4D10-AA91-655EC88B7304}" type="sibTrans" cxnId="{0E5ACCC2-56CC-4232-AEA4-718E6C6D7DDF}">
      <dgm:prSet/>
      <dgm:spPr/>
      <dgm:t>
        <a:bodyPr/>
        <a:lstStyle/>
        <a:p>
          <a:endParaRPr lang="it-IT">
            <a:latin typeface="Raleway" pitchFamily="2" charset="0"/>
          </a:endParaRPr>
        </a:p>
      </dgm:t>
    </dgm:pt>
    <dgm:pt modelId="{0D6CBBC8-56D0-4DB2-BE78-78361C43FAC4}">
      <dgm:prSet phldrT="[Testo]"/>
      <dgm:spPr/>
      <dgm:t>
        <a:bodyPr/>
        <a:lstStyle/>
        <a:p>
          <a:r>
            <a:rPr lang="it-IT" b="1" dirty="0">
              <a:latin typeface="Raleway" pitchFamily="2" charset="0"/>
            </a:rPr>
            <a:t>Altro personale tecnico e amministrativo</a:t>
          </a:r>
        </a:p>
      </dgm:t>
    </dgm:pt>
    <dgm:pt modelId="{E15046D8-4FBC-48E3-8F51-9304F4442DF7}" type="parTrans" cxnId="{13F9C53D-6FE0-4CCC-A3B9-B2D27951D829}">
      <dgm:prSet/>
      <dgm:spPr/>
      <dgm:t>
        <a:bodyPr/>
        <a:lstStyle/>
        <a:p>
          <a:endParaRPr lang="it-IT">
            <a:latin typeface="Raleway" pitchFamily="2" charset="0"/>
          </a:endParaRPr>
        </a:p>
      </dgm:t>
    </dgm:pt>
    <dgm:pt modelId="{C94CAEC3-53C0-46A6-ACE7-68DEC714017D}" type="sibTrans" cxnId="{13F9C53D-6FE0-4CCC-A3B9-B2D27951D829}">
      <dgm:prSet/>
      <dgm:spPr/>
      <dgm:t>
        <a:bodyPr/>
        <a:lstStyle/>
        <a:p>
          <a:endParaRPr lang="it-IT">
            <a:latin typeface="Raleway" pitchFamily="2" charset="0"/>
          </a:endParaRPr>
        </a:p>
      </dgm:t>
    </dgm:pt>
    <dgm:pt modelId="{3EE79983-4728-46AD-A952-E7EA29F31ABF}">
      <dgm:prSet phldrT="[Testo]"/>
      <dgm:spPr/>
      <dgm:t>
        <a:bodyPr/>
        <a:lstStyle/>
        <a:p>
          <a:r>
            <a:rPr lang="it-IT" b="1" dirty="0">
              <a:latin typeface="Raleway" pitchFamily="2" charset="0"/>
            </a:rPr>
            <a:t>Responsabili Gestione documentale e Conservazione</a:t>
          </a:r>
        </a:p>
      </dgm:t>
    </dgm:pt>
    <dgm:pt modelId="{2AA993A0-0739-4DE9-8AA4-6675E593B154}" type="parTrans" cxnId="{B97B244E-C7DA-42CE-B25B-5E717786E193}">
      <dgm:prSet/>
      <dgm:spPr/>
      <dgm:t>
        <a:bodyPr/>
        <a:lstStyle/>
        <a:p>
          <a:endParaRPr lang="it-IT">
            <a:latin typeface="Raleway" pitchFamily="2" charset="0"/>
          </a:endParaRPr>
        </a:p>
      </dgm:t>
    </dgm:pt>
    <dgm:pt modelId="{506CC3A0-747C-477D-A9E3-C13AD28B4B92}" type="sibTrans" cxnId="{B97B244E-C7DA-42CE-B25B-5E717786E193}">
      <dgm:prSet/>
      <dgm:spPr/>
      <dgm:t>
        <a:bodyPr/>
        <a:lstStyle/>
        <a:p>
          <a:endParaRPr lang="it-IT">
            <a:latin typeface="Raleway" pitchFamily="2" charset="0"/>
          </a:endParaRPr>
        </a:p>
      </dgm:t>
    </dgm:pt>
    <dgm:pt modelId="{22D57429-F6EF-4C99-ABC9-FCB93392E7FE}" type="pres">
      <dgm:prSet presAssocID="{28993F4C-5FC6-48B0-A3E9-B405F4A08E57}" presName="Name0" presStyleCnt="0">
        <dgm:presLayoutVars>
          <dgm:dir/>
          <dgm:resizeHandles val="exact"/>
        </dgm:presLayoutVars>
      </dgm:prSet>
      <dgm:spPr/>
    </dgm:pt>
    <dgm:pt modelId="{09BAA21C-A1A9-4ADD-9054-2E38B79B0D64}" type="pres">
      <dgm:prSet presAssocID="{B5DC4727-03E9-44EF-BE00-A284D72C2740}" presName="node" presStyleLbl="node1" presStyleIdx="0" presStyleCnt="3" custRadScaleRad="100212" custRadScaleInc="-5392">
        <dgm:presLayoutVars>
          <dgm:bulletEnabled val="1"/>
        </dgm:presLayoutVars>
      </dgm:prSet>
      <dgm:spPr/>
    </dgm:pt>
    <dgm:pt modelId="{78713166-5890-4B0F-825B-485E4156A06F}" type="pres">
      <dgm:prSet presAssocID="{5A996B07-92D3-4D10-AA91-655EC88B7304}" presName="sibTrans" presStyleLbl="sibTrans2D1" presStyleIdx="0" presStyleCnt="3" custScaleX="78284" custScaleY="115286" custLinFactNeighborX="-9263" custLinFactNeighborY="-13443"/>
      <dgm:spPr>
        <a:prstGeom prst="rightArrow">
          <a:avLst/>
        </a:prstGeom>
      </dgm:spPr>
    </dgm:pt>
    <dgm:pt modelId="{3D9856C8-B47A-4BDE-88E9-C4874168CC76}" type="pres">
      <dgm:prSet presAssocID="{5A996B07-92D3-4D10-AA91-655EC88B7304}" presName="connectorText" presStyleLbl="sibTrans2D1" presStyleIdx="0" presStyleCnt="3"/>
      <dgm:spPr/>
    </dgm:pt>
    <dgm:pt modelId="{90F8B36A-C8F1-4EF9-8F37-5D7F4537DA80}" type="pres">
      <dgm:prSet presAssocID="{0D6CBBC8-56D0-4DB2-BE78-78361C43FAC4}" presName="node" presStyleLbl="node1" presStyleIdx="1" presStyleCnt="3" custRadScaleRad="85478" custRadScaleInc="-44685">
        <dgm:presLayoutVars>
          <dgm:bulletEnabled val="1"/>
        </dgm:presLayoutVars>
      </dgm:prSet>
      <dgm:spPr/>
    </dgm:pt>
    <dgm:pt modelId="{78ADAF15-9F99-4504-90BC-A9788397CB9D}" type="pres">
      <dgm:prSet presAssocID="{C94CAEC3-53C0-46A6-ACE7-68DEC714017D}" presName="sibTrans" presStyleLbl="sibTrans2D1" presStyleIdx="1" presStyleCnt="3"/>
      <dgm:spPr>
        <a:prstGeom prst="leftArrow">
          <a:avLst/>
        </a:prstGeom>
      </dgm:spPr>
    </dgm:pt>
    <dgm:pt modelId="{DAE594DC-163C-4AB6-A7E2-CEDB84F765E7}" type="pres">
      <dgm:prSet presAssocID="{C94CAEC3-53C0-46A6-ACE7-68DEC714017D}" presName="connectorText" presStyleLbl="sibTrans2D1" presStyleIdx="1" presStyleCnt="3"/>
      <dgm:spPr/>
    </dgm:pt>
    <dgm:pt modelId="{3367100D-3900-4346-B3C2-9B1AD72AF4FE}" type="pres">
      <dgm:prSet presAssocID="{3EE79983-4728-46AD-A952-E7EA29F31ABF}" presName="node" presStyleLbl="node1" presStyleIdx="2" presStyleCnt="3" custRadScaleRad="87988" custRadScaleInc="44837">
        <dgm:presLayoutVars>
          <dgm:bulletEnabled val="1"/>
        </dgm:presLayoutVars>
      </dgm:prSet>
      <dgm:spPr/>
    </dgm:pt>
    <dgm:pt modelId="{204546FA-7150-402D-88E5-9C327E3A7D44}" type="pres">
      <dgm:prSet presAssocID="{506CC3A0-747C-477D-A9E3-C13AD28B4B92}" presName="sibTrans" presStyleLbl="sibTrans2D1" presStyleIdx="2" presStyleCnt="3" custScaleX="78284" custScaleY="115286" custLinFactNeighborX="2338" custLinFactNeighborY="-13443"/>
      <dgm:spPr>
        <a:prstGeom prst="leftArrow">
          <a:avLst/>
        </a:prstGeom>
      </dgm:spPr>
    </dgm:pt>
    <dgm:pt modelId="{CDBCCAFF-1EEF-4C84-AC92-24171FF6486D}" type="pres">
      <dgm:prSet presAssocID="{506CC3A0-747C-477D-A9E3-C13AD28B4B92}" presName="connectorText" presStyleLbl="sibTrans2D1" presStyleIdx="2" presStyleCnt="3"/>
      <dgm:spPr/>
    </dgm:pt>
  </dgm:ptLst>
  <dgm:cxnLst>
    <dgm:cxn modelId="{A2115F00-1348-4911-BAEF-6271AC916A38}" type="presOf" srcId="{0D6CBBC8-56D0-4DB2-BE78-78361C43FAC4}" destId="{90F8B36A-C8F1-4EF9-8F37-5D7F4537DA80}" srcOrd="0" destOrd="0" presId="urn:microsoft.com/office/officeart/2005/8/layout/cycle7"/>
    <dgm:cxn modelId="{1D7D7D15-8582-4C45-9897-4A6C281AB715}" type="presOf" srcId="{B5DC4727-03E9-44EF-BE00-A284D72C2740}" destId="{09BAA21C-A1A9-4ADD-9054-2E38B79B0D64}" srcOrd="0" destOrd="0" presId="urn:microsoft.com/office/officeart/2005/8/layout/cycle7"/>
    <dgm:cxn modelId="{C2B63C37-8811-4569-B7A8-66362973C985}" type="presOf" srcId="{506CC3A0-747C-477D-A9E3-C13AD28B4B92}" destId="{204546FA-7150-402D-88E5-9C327E3A7D44}" srcOrd="0" destOrd="0" presId="urn:microsoft.com/office/officeart/2005/8/layout/cycle7"/>
    <dgm:cxn modelId="{13F9C53D-6FE0-4CCC-A3B9-B2D27951D829}" srcId="{28993F4C-5FC6-48B0-A3E9-B405F4A08E57}" destId="{0D6CBBC8-56D0-4DB2-BE78-78361C43FAC4}" srcOrd="1" destOrd="0" parTransId="{E15046D8-4FBC-48E3-8F51-9304F4442DF7}" sibTransId="{C94CAEC3-53C0-46A6-ACE7-68DEC714017D}"/>
    <dgm:cxn modelId="{B97B244E-C7DA-42CE-B25B-5E717786E193}" srcId="{28993F4C-5FC6-48B0-A3E9-B405F4A08E57}" destId="{3EE79983-4728-46AD-A952-E7EA29F31ABF}" srcOrd="2" destOrd="0" parTransId="{2AA993A0-0739-4DE9-8AA4-6675E593B154}" sibTransId="{506CC3A0-747C-477D-A9E3-C13AD28B4B92}"/>
    <dgm:cxn modelId="{CD1F087D-7B69-4EB9-85A0-5FCFF8FE1017}" type="presOf" srcId="{C94CAEC3-53C0-46A6-ACE7-68DEC714017D}" destId="{78ADAF15-9F99-4504-90BC-A9788397CB9D}" srcOrd="0" destOrd="0" presId="urn:microsoft.com/office/officeart/2005/8/layout/cycle7"/>
    <dgm:cxn modelId="{BADE877F-8290-4E9C-A008-1C7433E8D610}" type="presOf" srcId="{C94CAEC3-53C0-46A6-ACE7-68DEC714017D}" destId="{DAE594DC-163C-4AB6-A7E2-CEDB84F765E7}" srcOrd="1" destOrd="0" presId="urn:microsoft.com/office/officeart/2005/8/layout/cycle7"/>
    <dgm:cxn modelId="{8235B688-F882-4C46-833E-BE7009F5BE4F}" type="presOf" srcId="{5A996B07-92D3-4D10-AA91-655EC88B7304}" destId="{78713166-5890-4B0F-825B-485E4156A06F}" srcOrd="0" destOrd="0" presId="urn:microsoft.com/office/officeart/2005/8/layout/cycle7"/>
    <dgm:cxn modelId="{33F83A89-D6A7-406C-83FC-7B70C228711B}" type="presOf" srcId="{5A996B07-92D3-4D10-AA91-655EC88B7304}" destId="{3D9856C8-B47A-4BDE-88E9-C4874168CC76}" srcOrd="1" destOrd="0" presId="urn:microsoft.com/office/officeart/2005/8/layout/cycle7"/>
    <dgm:cxn modelId="{954B05AD-5731-42FA-84E2-BF7071AD5757}" type="presOf" srcId="{506CC3A0-747C-477D-A9E3-C13AD28B4B92}" destId="{CDBCCAFF-1EEF-4C84-AC92-24171FF6486D}" srcOrd="1" destOrd="0" presId="urn:microsoft.com/office/officeart/2005/8/layout/cycle7"/>
    <dgm:cxn modelId="{0E5ACCC2-56CC-4232-AEA4-718E6C6D7DDF}" srcId="{28993F4C-5FC6-48B0-A3E9-B405F4A08E57}" destId="{B5DC4727-03E9-44EF-BE00-A284D72C2740}" srcOrd="0" destOrd="0" parTransId="{486C2850-470C-44E1-9495-29E2D44EC26B}" sibTransId="{5A996B07-92D3-4D10-AA91-655EC88B7304}"/>
    <dgm:cxn modelId="{C223F7EF-90D1-42CF-AF20-06293BF6CE99}" type="presOf" srcId="{28993F4C-5FC6-48B0-A3E9-B405F4A08E57}" destId="{22D57429-F6EF-4C99-ABC9-FCB93392E7FE}" srcOrd="0" destOrd="0" presId="urn:microsoft.com/office/officeart/2005/8/layout/cycle7"/>
    <dgm:cxn modelId="{9ED15AFF-C41C-430E-92CD-3B5A53064364}" type="presOf" srcId="{3EE79983-4728-46AD-A952-E7EA29F31ABF}" destId="{3367100D-3900-4346-B3C2-9B1AD72AF4FE}" srcOrd="0" destOrd="0" presId="urn:microsoft.com/office/officeart/2005/8/layout/cycle7"/>
    <dgm:cxn modelId="{706404B9-B8E9-424F-885D-74C14442D47D}" type="presParOf" srcId="{22D57429-F6EF-4C99-ABC9-FCB93392E7FE}" destId="{09BAA21C-A1A9-4ADD-9054-2E38B79B0D64}" srcOrd="0" destOrd="0" presId="urn:microsoft.com/office/officeart/2005/8/layout/cycle7"/>
    <dgm:cxn modelId="{51F74F0E-BBC1-4697-9BEA-1F6CAA2529E0}" type="presParOf" srcId="{22D57429-F6EF-4C99-ABC9-FCB93392E7FE}" destId="{78713166-5890-4B0F-825B-485E4156A06F}" srcOrd="1" destOrd="0" presId="urn:microsoft.com/office/officeart/2005/8/layout/cycle7"/>
    <dgm:cxn modelId="{80034721-56B0-4A2D-9270-CB05066784DF}" type="presParOf" srcId="{78713166-5890-4B0F-825B-485E4156A06F}" destId="{3D9856C8-B47A-4BDE-88E9-C4874168CC76}" srcOrd="0" destOrd="0" presId="urn:microsoft.com/office/officeart/2005/8/layout/cycle7"/>
    <dgm:cxn modelId="{59C5FB75-5935-4830-8ACF-3B5C6982C9CF}" type="presParOf" srcId="{22D57429-F6EF-4C99-ABC9-FCB93392E7FE}" destId="{90F8B36A-C8F1-4EF9-8F37-5D7F4537DA80}" srcOrd="2" destOrd="0" presId="urn:microsoft.com/office/officeart/2005/8/layout/cycle7"/>
    <dgm:cxn modelId="{AA762797-33D0-4C49-A7D3-92BEB1D290DF}" type="presParOf" srcId="{22D57429-F6EF-4C99-ABC9-FCB93392E7FE}" destId="{78ADAF15-9F99-4504-90BC-A9788397CB9D}" srcOrd="3" destOrd="0" presId="urn:microsoft.com/office/officeart/2005/8/layout/cycle7"/>
    <dgm:cxn modelId="{604B95D0-8B0C-443F-8697-D81F9DD4A641}" type="presParOf" srcId="{78ADAF15-9F99-4504-90BC-A9788397CB9D}" destId="{DAE594DC-163C-4AB6-A7E2-CEDB84F765E7}" srcOrd="0" destOrd="0" presId="urn:microsoft.com/office/officeart/2005/8/layout/cycle7"/>
    <dgm:cxn modelId="{37BEC6DD-AFBB-4ED6-A19D-AA2C212B6EDF}" type="presParOf" srcId="{22D57429-F6EF-4C99-ABC9-FCB93392E7FE}" destId="{3367100D-3900-4346-B3C2-9B1AD72AF4FE}" srcOrd="4" destOrd="0" presId="urn:microsoft.com/office/officeart/2005/8/layout/cycle7"/>
    <dgm:cxn modelId="{9BE73D8A-BC94-488E-ACE3-581CA8FCFC44}" type="presParOf" srcId="{22D57429-F6EF-4C99-ABC9-FCB93392E7FE}" destId="{204546FA-7150-402D-88E5-9C327E3A7D44}" srcOrd="5" destOrd="0" presId="urn:microsoft.com/office/officeart/2005/8/layout/cycle7"/>
    <dgm:cxn modelId="{5993EF90-88A9-47FC-8004-FFB2435BBA8E}" type="presParOf" srcId="{204546FA-7150-402D-88E5-9C327E3A7D44}" destId="{CDBCCAFF-1EEF-4C84-AC92-24171FF6486D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08061D9-8228-4459-A4B7-C5C6EB2878DF}" type="doc">
      <dgm:prSet loTypeId="urn:microsoft.com/office/officeart/2005/8/layout/vProcess5" loCatId="process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it-IT"/>
        </a:p>
      </dgm:t>
    </dgm:pt>
    <dgm:pt modelId="{5AFE92CE-61D7-46D3-B3B8-BB97A9F63D06}">
      <dgm:prSet phldrT="[Testo]"/>
      <dgm:spPr/>
      <dgm:t>
        <a:bodyPr/>
        <a:lstStyle/>
        <a:p>
          <a:pPr>
            <a:buFont typeface="+mj-lt"/>
            <a:buAutoNum type="arabicPeriod"/>
          </a:pPr>
          <a:r>
            <a:rPr lang="it-IT" dirty="0"/>
            <a:t>Produrre un impatto positivo reale sulla gestione documentale nell’Ente</a:t>
          </a:r>
        </a:p>
      </dgm:t>
    </dgm:pt>
    <dgm:pt modelId="{850C7EFF-03D3-4CF7-82B7-331CF61039BF}" type="parTrans" cxnId="{B74673E8-CA3D-42B9-8539-0F16CE1D303E}">
      <dgm:prSet/>
      <dgm:spPr/>
      <dgm:t>
        <a:bodyPr/>
        <a:lstStyle/>
        <a:p>
          <a:endParaRPr lang="it-IT"/>
        </a:p>
      </dgm:t>
    </dgm:pt>
    <dgm:pt modelId="{A8631524-9B87-41E2-AA57-6578F50C370B}" type="sibTrans" cxnId="{B74673E8-CA3D-42B9-8539-0F16CE1D303E}">
      <dgm:prSet/>
      <dgm:spPr/>
      <dgm:t>
        <a:bodyPr/>
        <a:lstStyle/>
        <a:p>
          <a:endParaRPr lang="it-IT"/>
        </a:p>
      </dgm:t>
    </dgm:pt>
    <dgm:pt modelId="{6330707A-94C3-403A-8B8D-FA447C7B1295}">
      <dgm:prSet phldrT="[Testo]"/>
      <dgm:spPr/>
      <dgm:t>
        <a:bodyPr/>
        <a:lstStyle/>
        <a:p>
          <a:r>
            <a:rPr lang="it-IT" dirty="0"/>
            <a:t>Creare consapevolezza sulla gestione documentale digitale </a:t>
          </a:r>
        </a:p>
      </dgm:t>
    </dgm:pt>
    <dgm:pt modelId="{B98BF807-2A7A-4C41-9866-570E1AE499C0}" type="parTrans" cxnId="{D24671C1-35A8-470A-9668-966EDE642948}">
      <dgm:prSet/>
      <dgm:spPr/>
      <dgm:t>
        <a:bodyPr/>
        <a:lstStyle/>
        <a:p>
          <a:endParaRPr lang="it-IT"/>
        </a:p>
      </dgm:t>
    </dgm:pt>
    <dgm:pt modelId="{CB46AD59-CB3A-4022-987F-59D88942ED6C}" type="sibTrans" cxnId="{D24671C1-35A8-470A-9668-966EDE642948}">
      <dgm:prSet/>
      <dgm:spPr/>
      <dgm:t>
        <a:bodyPr/>
        <a:lstStyle/>
        <a:p>
          <a:endParaRPr lang="it-IT"/>
        </a:p>
      </dgm:t>
    </dgm:pt>
    <dgm:pt modelId="{EA46B448-9CA0-4E9B-8F70-8839B59BD00A}">
      <dgm:prSet phldrT="[Testo]"/>
      <dgm:spPr/>
      <dgm:t>
        <a:bodyPr/>
        <a:lstStyle/>
        <a:p>
          <a:pPr>
            <a:buFont typeface="+mj-lt"/>
            <a:buAutoNum type="arabicPeriod"/>
          </a:pPr>
          <a:r>
            <a:rPr lang="it-IT" dirty="0"/>
            <a:t>Uniformare alzandolo il livello di competenza medio</a:t>
          </a:r>
        </a:p>
      </dgm:t>
    </dgm:pt>
    <dgm:pt modelId="{99926F3D-49BC-41AC-B437-914C295C29A8}" type="parTrans" cxnId="{65644E63-E9B0-46F4-B229-7898E9C8D344}">
      <dgm:prSet/>
      <dgm:spPr/>
      <dgm:t>
        <a:bodyPr/>
        <a:lstStyle/>
        <a:p>
          <a:endParaRPr lang="it-IT"/>
        </a:p>
      </dgm:t>
    </dgm:pt>
    <dgm:pt modelId="{81B43A5A-5E09-468D-A52C-5121A0403835}" type="sibTrans" cxnId="{65644E63-E9B0-46F4-B229-7898E9C8D344}">
      <dgm:prSet/>
      <dgm:spPr/>
      <dgm:t>
        <a:bodyPr/>
        <a:lstStyle/>
        <a:p>
          <a:endParaRPr lang="it-IT"/>
        </a:p>
      </dgm:t>
    </dgm:pt>
    <dgm:pt modelId="{5DA8B1DB-6FB9-4087-A4DC-ADBBBF3F76AB}">
      <dgm:prSet phldrT="[Testo]"/>
      <dgm:spPr/>
      <dgm:t>
        <a:bodyPr/>
        <a:lstStyle/>
        <a:p>
          <a:pPr>
            <a:buFont typeface="+mj-lt"/>
            <a:buAutoNum type="arabicPeriod"/>
          </a:pPr>
          <a:r>
            <a:rPr lang="it-IT" dirty="0"/>
            <a:t>Formazione in e-learning a tutti </a:t>
          </a:r>
        </a:p>
      </dgm:t>
    </dgm:pt>
    <dgm:pt modelId="{6C39AAF7-B109-413B-A037-09DF8A05563D}" type="parTrans" cxnId="{A3E195C7-0DB5-47F3-A06D-2F762AE9700E}">
      <dgm:prSet/>
      <dgm:spPr/>
      <dgm:t>
        <a:bodyPr/>
        <a:lstStyle/>
        <a:p>
          <a:endParaRPr lang="it-IT"/>
        </a:p>
      </dgm:t>
    </dgm:pt>
    <dgm:pt modelId="{5C216E2E-A28E-456E-82DD-B9B2E73D0632}" type="sibTrans" cxnId="{A3E195C7-0DB5-47F3-A06D-2F762AE9700E}">
      <dgm:prSet/>
      <dgm:spPr/>
      <dgm:t>
        <a:bodyPr/>
        <a:lstStyle/>
        <a:p>
          <a:endParaRPr lang="it-IT"/>
        </a:p>
      </dgm:t>
    </dgm:pt>
    <dgm:pt modelId="{DB7D60B3-C111-4A70-9AEC-EA48F8A15588}">
      <dgm:prSet phldrT="[Testo]"/>
      <dgm:spPr>
        <a:solidFill>
          <a:schemeClr val="accent6">
            <a:lumMod val="75000"/>
          </a:schemeClr>
        </a:solidFill>
      </dgm:spPr>
      <dgm:t>
        <a:bodyPr/>
        <a:lstStyle/>
        <a:p>
          <a:pPr>
            <a:buFont typeface="+mj-lt"/>
            <a:buAutoNum type="arabicPeriod"/>
          </a:pPr>
          <a:r>
            <a:rPr lang="it-IT" dirty="0"/>
            <a:t>Tutto il personale preparato al cambiamento culturale</a:t>
          </a:r>
        </a:p>
      </dgm:t>
    </dgm:pt>
    <dgm:pt modelId="{D3B02023-CAB1-4766-A5FE-4A5011DB33C9}" type="parTrans" cxnId="{0DA8EF2C-3FB1-43A0-A7BF-3B1627C355EF}">
      <dgm:prSet/>
      <dgm:spPr/>
      <dgm:t>
        <a:bodyPr/>
        <a:lstStyle/>
        <a:p>
          <a:endParaRPr lang="it-IT"/>
        </a:p>
      </dgm:t>
    </dgm:pt>
    <dgm:pt modelId="{0F6B677F-51F1-4606-AF55-CD07261894A9}" type="sibTrans" cxnId="{0DA8EF2C-3FB1-43A0-A7BF-3B1627C355EF}">
      <dgm:prSet/>
      <dgm:spPr/>
      <dgm:t>
        <a:bodyPr/>
        <a:lstStyle/>
        <a:p>
          <a:endParaRPr lang="it-IT"/>
        </a:p>
      </dgm:t>
    </dgm:pt>
    <dgm:pt modelId="{07B80211-436A-4504-A1F4-056CB9B24F1A}" type="pres">
      <dgm:prSet presAssocID="{E08061D9-8228-4459-A4B7-C5C6EB2878DF}" presName="outerComposite" presStyleCnt="0">
        <dgm:presLayoutVars>
          <dgm:chMax val="5"/>
          <dgm:dir/>
          <dgm:resizeHandles val="exact"/>
        </dgm:presLayoutVars>
      </dgm:prSet>
      <dgm:spPr/>
    </dgm:pt>
    <dgm:pt modelId="{96331BCB-1CFA-4A45-BDDA-FE93A6AB9BBE}" type="pres">
      <dgm:prSet presAssocID="{E08061D9-8228-4459-A4B7-C5C6EB2878DF}" presName="dummyMaxCanvas" presStyleCnt="0">
        <dgm:presLayoutVars/>
      </dgm:prSet>
      <dgm:spPr/>
    </dgm:pt>
    <dgm:pt modelId="{88817BC6-0249-4105-A3BA-97FD33D2F642}" type="pres">
      <dgm:prSet presAssocID="{E08061D9-8228-4459-A4B7-C5C6EB2878DF}" presName="FiveNodes_1" presStyleLbl="node1" presStyleIdx="0" presStyleCnt="5">
        <dgm:presLayoutVars>
          <dgm:bulletEnabled val="1"/>
        </dgm:presLayoutVars>
      </dgm:prSet>
      <dgm:spPr/>
    </dgm:pt>
    <dgm:pt modelId="{469AFB35-ECB9-44AB-A608-CFDBD66CB3C9}" type="pres">
      <dgm:prSet presAssocID="{E08061D9-8228-4459-A4B7-C5C6EB2878DF}" presName="FiveNodes_2" presStyleLbl="node1" presStyleIdx="1" presStyleCnt="5">
        <dgm:presLayoutVars>
          <dgm:bulletEnabled val="1"/>
        </dgm:presLayoutVars>
      </dgm:prSet>
      <dgm:spPr/>
    </dgm:pt>
    <dgm:pt modelId="{29DAD194-1821-4BF5-A51C-1282A7A603B2}" type="pres">
      <dgm:prSet presAssocID="{E08061D9-8228-4459-A4B7-C5C6EB2878DF}" presName="FiveNodes_3" presStyleLbl="node1" presStyleIdx="2" presStyleCnt="5">
        <dgm:presLayoutVars>
          <dgm:bulletEnabled val="1"/>
        </dgm:presLayoutVars>
      </dgm:prSet>
      <dgm:spPr/>
    </dgm:pt>
    <dgm:pt modelId="{2113268D-8EC6-4C11-AF44-56C5989F7E7E}" type="pres">
      <dgm:prSet presAssocID="{E08061D9-8228-4459-A4B7-C5C6EB2878DF}" presName="FiveNodes_4" presStyleLbl="node1" presStyleIdx="3" presStyleCnt="5">
        <dgm:presLayoutVars>
          <dgm:bulletEnabled val="1"/>
        </dgm:presLayoutVars>
      </dgm:prSet>
      <dgm:spPr/>
    </dgm:pt>
    <dgm:pt modelId="{C6E4A7F8-09E0-4DAB-9107-DE5FD79D278B}" type="pres">
      <dgm:prSet presAssocID="{E08061D9-8228-4459-A4B7-C5C6EB2878DF}" presName="FiveNodes_5" presStyleLbl="node1" presStyleIdx="4" presStyleCnt="5" custLinFactNeighborX="4944" custLinFactNeighborY="-1738">
        <dgm:presLayoutVars>
          <dgm:bulletEnabled val="1"/>
        </dgm:presLayoutVars>
      </dgm:prSet>
      <dgm:spPr/>
    </dgm:pt>
    <dgm:pt modelId="{E5F0FF20-025B-4176-B388-1B477E9BEB33}" type="pres">
      <dgm:prSet presAssocID="{E08061D9-8228-4459-A4B7-C5C6EB2878DF}" presName="FiveConn_1-2" presStyleLbl="fgAccFollowNode1" presStyleIdx="0" presStyleCnt="4">
        <dgm:presLayoutVars>
          <dgm:bulletEnabled val="1"/>
        </dgm:presLayoutVars>
      </dgm:prSet>
      <dgm:spPr/>
    </dgm:pt>
    <dgm:pt modelId="{D78A39CB-E19A-4781-BC0F-07549EB44B42}" type="pres">
      <dgm:prSet presAssocID="{E08061D9-8228-4459-A4B7-C5C6EB2878DF}" presName="FiveConn_2-3" presStyleLbl="fgAccFollowNode1" presStyleIdx="1" presStyleCnt="4">
        <dgm:presLayoutVars>
          <dgm:bulletEnabled val="1"/>
        </dgm:presLayoutVars>
      </dgm:prSet>
      <dgm:spPr/>
    </dgm:pt>
    <dgm:pt modelId="{C748E8E3-ADAE-4ED8-B269-030684FE2841}" type="pres">
      <dgm:prSet presAssocID="{E08061D9-8228-4459-A4B7-C5C6EB2878DF}" presName="FiveConn_3-4" presStyleLbl="fgAccFollowNode1" presStyleIdx="2" presStyleCnt="4">
        <dgm:presLayoutVars>
          <dgm:bulletEnabled val="1"/>
        </dgm:presLayoutVars>
      </dgm:prSet>
      <dgm:spPr/>
    </dgm:pt>
    <dgm:pt modelId="{6BE83C76-6A09-4C1B-866F-32695074EC9D}" type="pres">
      <dgm:prSet presAssocID="{E08061D9-8228-4459-A4B7-C5C6EB2878DF}" presName="FiveConn_4-5" presStyleLbl="fgAccFollowNode1" presStyleIdx="3" presStyleCnt="4">
        <dgm:presLayoutVars>
          <dgm:bulletEnabled val="1"/>
        </dgm:presLayoutVars>
      </dgm:prSet>
      <dgm:spPr/>
    </dgm:pt>
    <dgm:pt modelId="{F62CA09A-BFB4-49C4-B5B7-8979BE2C6AA7}" type="pres">
      <dgm:prSet presAssocID="{E08061D9-8228-4459-A4B7-C5C6EB2878DF}" presName="FiveNodes_1_text" presStyleLbl="node1" presStyleIdx="4" presStyleCnt="5">
        <dgm:presLayoutVars>
          <dgm:bulletEnabled val="1"/>
        </dgm:presLayoutVars>
      </dgm:prSet>
      <dgm:spPr/>
    </dgm:pt>
    <dgm:pt modelId="{422BC3D4-E921-44EE-8B0B-337B5123E59C}" type="pres">
      <dgm:prSet presAssocID="{E08061D9-8228-4459-A4B7-C5C6EB2878DF}" presName="FiveNodes_2_text" presStyleLbl="node1" presStyleIdx="4" presStyleCnt="5">
        <dgm:presLayoutVars>
          <dgm:bulletEnabled val="1"/>
        </dgm:presLayoutVars>
      </dgm:prSet>
      <dgm:spPr/>
    </dgm:pt>
    <dgm:pt modelId="{47B5312A-0EB7-46A7-9289-DEE901D2C0D1}" type="pres">
      <dgm:prSet presAssocID="{E08061D9-8228-4459-A4B7-C5C6EB2878DF}" presName="FiveNodes_3_text" presStyleLbl="node1" presStyleIdx="4" presStyleCnt="5">
        <dgm:presLayoutVars>
          <dgm:bulletEnabled val="1"/>
        </dgm:presLayoutVars>
      </dgm:prSet>
      <dgm:spPr/>
    </dgm:pt>
    <dgm:pt modelId="{5853867D-9E02-421C-802C-70D071CF4189}" type="pres">
      <dgm:prSet presAssocID="{E08061D9-8228-4459-A4B7-C5C6EB2878DF}" presName="FiveNodes_4_text" presStyleLbl="node1" presStyleIdx="4" presStyleCnt="5">
        <dgm:presLayoutVars>
          <dgm:bulletEnabled val="1"/>
        </dgm:presLayoutVars>
      </dgm:prSet>
      <dgm:spPr/>
    </dgm:pt>
    <dgm:pt modelId="{5C297336-7153-49B1-9C2C-12A89B6BD91C}" type="pres">
      <dgm:prSet presAssocID="{E08061D9-8228-4459-A4B7-C5C6EB2878DF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A29F0128-462C-4FB7-9C8E-F23BB94BC1F9}" type="presOf" srcId="{0F6B677F-51F1-4606-AF55-CD07261894A9}" destId="{D78A39CB-E19A-4781-BC0F-07549EB44B42}" srcOrd="0" destOrd="0" presId="urn:microsoft.com/office/officeart/2005/8/layout/vProcess5"/>
    <dgm:cxn modelId="{0DA8EF2C-3FB1-43A0-A7BF-3B1627C355EF}" srcId="{E08061D9-8228-4459-A4B7-C5C6EB2878DF}" destId="{DB7D60B3-C111-4A70-9AEC-EA48F8A15588}" srcOrd="1" destOrd="0" parTransId="{D3B02023-CAB1-4766-A5FE-4A5011DB33C9}" sibTransId="{0F6B677F-51F1-4606-AF55-CD07261894A9}"/>
    <dgm:cxn modelId="{9A68D033-B6ED-419B-9A8B-8DAAF2402381}" type="presOf" srcId="{DB7D60B3-C111-4A70-9AEC-EA48F8A15588}" destId="{422BC3D4-E921-44EE-8B0B-337B5123E59C}" srcOrd="1" destOrd="0" presId="urn:microsoft.com/office/officeart/2005/8/layout/vProcess5"/>
    <dgm:cxn modelId="{65644E63-E9B0-46F4-B229-7898E9C8D344}" srcId="{E08061D9-8228-4459-A4B7-C5C6EB2878DF}" destId="{EA46B448-9CA0-4E9B-8F70-8839B59BD00A}" srcOrd="3" destOrd="0" parTransId="{99926F3D-49BC-41AC-B437-914C295C29A8}" sibTransId="{81B43A5A-5E09-468D-A52C-5121A0403835}"/>
    <dgm:cxn modelId="{871B354D-5A25-4D76-90FA-2E88414EE1B0}" type="presOf" srcId="{6330707A-94C3-403A-8B8D-FA447C7B1295}" destId="{29DAD194-1821-4BF5-A51C-1282A7A603B2}" srcOrd="0" destOrd="0" presId="urn:microsoft.com/office/officeart/2005/8/layout/vProcess5"/>
    <dgm:cxn modelId="{5161657C-FC13-4CEB-AA62-C888CC019090}" type="presOf" srcId="{5AFE92CE-61D7-46D3-B3B8-BB97A9F63D06}" destId="{F62CA09A-BFB4-49C4-B5B7-8979BE2C6AA7}" srcOrd="1" destOrd="0" presId="urn:microsoft.com/office/officeart/2005/8/layout/vProcess5"/>
    <dgm:cxn modelId="{0B890484-11C5-4A09-A774-AE17F4B1C22C}" type="presOf" srcId="{EA46B448-9CA0-4E9B-8F70-8839B59BD00A}" destId="{5853867D-9E02-421C-802C-70D071CF4189}" srcOrd="1" destOrd="0" presId="urn:microsoft.com/office/officeart/2005/8/layout/vProcess5"/>
    <dgm:cxn modelId="{0D8C0390-461E-443C-89A4-B38338A836E8}" type="presOf" srcId="{6330707A-94C3-403A-8B8D-FA447C7B1295}" destId="{47B5312A-0EB7-46A7-9289-DEE901D2C0D1}" srcOrd="1" destOrd="0" presId="urn:microsoft.com/office/officeart/2005/8/layout/vProcess5"/>
    <dgm:cxn modelId="{4D98729F-EF7E-4CF4-BA2A-0D47E590BA2B}" type="presOf" srcId="{E08061D9-8228-4459-A4B7-C5C6EB2878DF}" destId="{07B80211-436A-4504-A1F4-056CB9B24F1A}" srcOrd="0" destOrd="0" presId="urn:microsoft.com/office/officeart/2005/8/layout/vProcess5"/>
    <dgm:cxn modelId="{1E030EBC-AA34-44C7-94C0-903E72AC4B1D}" type="presOf" srcId="{EA46B448-9CA0-4E9B-8F70-8839B59BD00A}" destId="{2113268D-8EC6-4C11-AF44-56C5989F7E7E}" srcOrd="0" destOrd="0" presId="urn:microsoft.com/office/officeart/2005/8/layout/vProcess5"/>
    <dgm:cxn modelId="{EAA32BBC-7DC9-48E6-8B7B-A6088E98E930}" type="presOf" srcId="{5AFE92CE-61D7-46D3-B3B8-BB97A9F63D06}" destId="{88817BC6-0249-4105-A3BA-97FD33D2F642}" srcOrd="0" destOrd="0" presId="urn:microsoft.com/office/officeart/2005/8/layout/vProcess5"/>
    <dgm:cxn modelId="{D24671C1-35A8-470A-9668-966EDE642948}" srcId="{E08061D9-8228-4459-A4B7-C5C6EB2878DF}" destId="{6330707A-94C3-403A-8B8D-FA447C7B1295}" srcOrd="2" destOrd="0" parTransId="{B98BF807-2A7A-4C41-9866-570E1AE499C0}" sibTransId="{CB46AD59-CB3A-4022-987F-59D88942ED6C}"/>
    <dgm:cxn modelId="{A3E195C7-0DB5-47F3-A06D-2F762AE9700E}" srcId="{E08061D9-8228-4459-A4B7-C5C6EB2878DF}" destId="{5DA8B1DB-6FB9-4087-A4DC-ADBBBF3F76AB}" srcOrd="4" destOrd="0" parTransId="{6C39AAF7-B109-413B-A037-09DF8A05563D}" sibTransId="{5C216E2E-A28E-456E-82DD-B9B2E73D0632}"/>
    <dgm:cxn modelId="{887098C8-3B6B-46A2-AA0B-3E4B7B63115A}" type="presOf" srcId="{5DA8B1DB-6FB9-4087-A4DC-ADBBBF3F76AB}" destId="{5C297336-7153-49B1-9C2C-12A89B6BD91C}" srcOrd="1" destOrd="0" presId="urn:microsoft.com/office/officeart/2005/8/layout/vProcess5"/>
    <dgm:cxn modelId="{80E153CB-1E9B-421E-9E50-CCB88F890B6B}" type="presOf" srcId="{81B43A5A-5E09-468D-A52C-5121A0403835}" destId="{6BE83C76-6A09-4C1B-866F-32695074EC9D}" srcOrd="0" destOrd="0" presId="urn:microsoft.com/office/officeart/2005/8/layout/vProcess5"/>
    <dgm:cxn modelId="{AEFCF1E7-C76D-4CED-B6A8-88617D6C5A95}" type="presOf" srcId="{CB46AD59-CB3A-4022-987F-59D88942ED6C}" destId="{C748E8E3-ADAE-4ED8-B269-030684FE2841}" srcOrd="0" destOrd="0" presId="urn:microsoft.com/office/officeart/2005/8/layout/vProcess5"/>
    <dgm:cxn modelId="{B74673E8-CA3D-42B9-8539-0F16CE1D303E}" srcId="{E08061D9-8228-4459-A4B7-C5C6EB2878DF}" destId="{5AFE92CE-61D7-46D3-B3B8-BB97A9F63D06}" srcOrd="0" destOrd="0" parTransId="{850C7EFF-03D3-4CF7-82B7-331CF61039BF}" sibTransId="{A8631524-9B87-41E2-AA57-6578F50C370B}"/>
    <dgm:cxn modelId="{643DA1E9-434A-4C64-BE52-DAF7435E6D07}" type="presOf" srcId="{A8631524-9B87-41E2-AA57-6578F50C370B}" destId="{E5F0FF20-025B-4176-B388-1B477E9BEB33}" srcOrd="0" destOrd="0" presId="urn:microsoft.com/office/officeart/2005/8/layout/vProcess5"/>
    <dgm:cxn modelId="{DB9357EA-56F6-4E14-B777-43E0B69641DB}" type="presOf" srcId="{5DA8B1DB-6FB9-4087-A4DC-ADBBBF3F76AB}" destId="{C6E4A7F8-09E0-4DAB-9107-DE5FD79D278B}" srcOrd="0" destOrd="0" presId="urn:microsoft.com/office/officeart/2005/8/layout/vProcess5"/>
    <dgm:cxn modelId="{4C53A5F4-C1E8-4E7D-80F5-0D7456FF959A}" type="presOf" srcId="{DB7D60B3-C111-4A70-9AEC-EA48F8A15588}" destId="{469AFB35-ECB9-44AB-A608-CFDBD66CB3C9}" srcOrd="0" destOrd="0" presId="urn:microsoft.com/office/officeart/2005/8/layout/vProcess5"/>
    <dgm:cxn modelId="{32EB73D3-9450-43F6-87FE-0D65FC73E89A}" type="presParOf" srcId="{07B80211-436A-4504-A1F4-056CB9B24F1A}" destId="{96331BCB-1CFA-4A45-BDDA-FE93A6AB9BBE}" srcOrd="0" destOrd="0" presId="urn:microsoft.com/office/officeart/2005/8/layout/vProcess5"/>
    <dgm:cxn modelId="{9A3F90DA-3378-4165-AD96-2618DB3E424E}" type="presParOf" srcId="{07B80211-436A-4504-A1F4-056CB9B24F1A}" destId="{88817BC6-0249-4105-A3BA-97FD33D2F642}" srcOrd="1" destOrd="0" presId="urn:microsoft.com/office/officeart/2005/8/layout/vProcess5"/>
    <dgm:cxn modelId="{BF28A05E-754C-44E6-BF7F-45042DFD57A2}" type="presParOf" srcId="{07B80211-436A-4504-A1F4-056CB9B24F1A}" destId="{469AFB35-ECB9-44AB-A608-CFDBD66CB3C9}" srcOrd="2" destOrd="0" presId="urn:microsoft.com/office/officeart/2005/8/layout/vProcess5"/>
    <dgm:cxn modelId="{6A5E58CD-C355-4866-8806-8E341D352B20}" type="presParOf" srcId="{07B80211-436A-4504-A1F4-056CB9B24F1A}" destId="{29DAD194-1821-4BF5-A51C-1282A7A603B2}" srcOrd="3" destOrd="0" presId="urn:microsoft.com/office/officeart/2005/8/layout/vProcess5"/>
    <dgm:cxn modelId="{D1DBD02B-AE75-4E2F-A2AE-53D586C39FDC}" type="presParOf" srcId="{07B80211-436A-4504-A1F4-056CB9B24F1A}" destId="{2113268D-8EC6-4C11-AF44-56C5989F7E7E}" srcOrd="4" destOrd="0" presId="urn:microsoft.com/office/officeart/2005/8/layout/vProcess5"/>
    <dgm:cxn modelId="{A4BA81FE-D3BF-4248-BEEF-D93F7997D206}" type="presParOf" srcId="{07B80211-436A-4504-A1F4-056CB9B24F1A}" destId="{C6E4A7F8-09E0-4DAB-9107-DE5FD79D278B}" srcOrd="5" destOrd="0" presId="urn:microsoft.com/office/officeart/2005/8/layout/vProcess5"/>
    <dgm:cxn modelId="{0D10B5D0-E32E-407E-A0EA-FCD93B303977}" type="presParOf" srcId="{07B80211-436A-4504-A1F4-056CB9B24F1A}" destId="{E5F0FF20-025B-4176-B388-1B477E9BEB33}" srcOrd="6" destOrd="0" presId="urn:microsoft.com/office/officeart/2005/8/layout/vProcess5"/>
    <dgm:cxn modelId="{08CA213E-7AC6-44E0-9966-A5FE65DE1C30}" type="presParOf" srcId="{07B80211-436A-4504-A1F4-056CB9B24F1A}" destId="{D78A39CB-E19A-4781-BC0F-07549EB44B42}" srcOrd="7" destOrd="0" presId="urn:microsoft.com/office/officeart/2005/8/layout/vProcess5"/>
    <dgm:cxn modelId="{8AAF8529-8BD4-4904-9125-6E0996642CC2}" type="presParOf" srcId="{07B80211-436A-4504-A1F4-056CB9B24F1A}" destId="{C748E8E3-ADAE-4ED8-B269-030684FE2841}" srcOrd="8" destOrd="0" presId="urn:microsoft.com/office/officeart/2005/8/layout/vProcess5"/>
    <dgm:cxn modelId="{BDBE2CA5-0206-4882-9239-8BD2EC47C642}" type="presParOf" srcId="{07B80211-436A-4504-A1F4-056CB9B24F1A}" destId="{6BE83C76-6A09-4C1B-866F-32695074EC9D}" srcOrd="9" destOrd="0" presId="urn:microsoft.com/office/officeart/2005/8/layout/vProcess5"/>
    <dgm:cxn modelId="{D88A6F8C-0043-49F9-8339-EC7A86F2752B}" type="presParOf" srcId="{07B80211-436A-4504-A1F4-056CB9B24F1A}" destId="{F62CA09A-BFB4-49C4-B5B7-8979BE2C6AA7}" srcOrd="10" destOrd="0" presId="urn:microsoft.com/office/officeart/2005/8/layout/vProcess5"/>
    <dgm:cxn modelId="{F3A84975-D2FC-4749-A227-1209EBA8F6B7}" type="presParOf" srcId="{07B80211-436A-4504-A1F4-056CB9B24F1A}" destId="{422BC3D4-E921-44EE-8B0B-337B5123E59C}" srcOrd="11" destOrd="0" presId="urn:microsoft.com/office/officeart/2005/8/layout/vProcess5"/>
    <dgm:cxn modelId="{99A399D1-BB46-4EC9-AE0B-18693F630445}" type="presParOf" srcId="{07B80211-436A-4504-A1F4-056CB9B24F1A}" destId="{47B5312A-0EB7-46A7-9289-DEE901D2C0D1}" srcOrd="12" destOrd="0" presId="urn:microsoft.com/office/officeart/2005/8/layout/vProcess5"/>
    <dgm:cxn modelId="{E6A79980-5A55-45CF-BD71-14264D43FBC4}" type="presParOf" srcId="{07B80211-436A-4504-A1F4-056CB9B24F1A}" destId="{5853867D-9E02-421C-802C-70D071CF4189}" srcOrd="13" destOrd="0" presId="urn:microsoft.com/office/officeart/2005/8/layout/vProcess5"/>
    <dgm:cxn modelId="{2651FEBE-11DD-45F8-868C-846E85A5809E}" type="presParOf" srcId="{07B80211-436A-4504-A1F4-056CB9B24F1A}" destId="{5C297336-7153-49B1-9C2C-12A89B6BD91C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3D8B2EE-05AA-4FFE-A41A-1560344D1005}" type="doc">
      <dgm:prSet loTypeId="urn:microsoft.com/office/officeart/2008/layout/VerticalCurvedList" loCatId="list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it-IT"/>
        </a:p>
      </dgm:t>
    </dgm:pt>
    <dgm:pt modelId="{B93CB3CA-1143-427A-B7FC-E0B94F9FC36E}">
      <dgm:prSet phldrT="[Testo]"/>
      <dgm:spPr/>
      <dgm:t>
        <a:bodyPr/>
        <a:lstStyle/>
        <a:p>
          <a:r>
            <a:rPr lang="it-IT" dirty="0">
              <a:latin typeface="Raleway" pitchFamily="2" charset="0"/>
            </a:rPr>
            <a:t>Persone iscritte</a:t>
          </a:r>
        </a:p>
      </dgm:t>
    </dgm:pt>
    <dgm:pt modelId="{9A44D26F-4B4C-45D1-B6A1-1ED96920843C}" type="parTrans" cxnId="{FC068478-966D-4A2E-82B2-B4D655522C6F}">
      <dgm:prSet/>
      <dgm:spPr/>
      <dgm:t>
        <a:bodyPr/>
        <a:lstStyle/>
        <a:p>
          <a:endParaRPr lang="it-IT">
            <a:latin typeface="Raleway" pitchFamily="2" charset="0"/>
          </a:endParaRPr>
        </a:p>
      </dgm:t>
    </dgm:pt>
    <dgm:pt modelId="{EED50BA5-FF45-466C-9173-45CC0B2BD41C}" type="sibTrans" cxnId="{FC068478-966D-4A2E-82B2-B4D655522C6F}">
      <dgm:prSet/>
      <dgm:spPr/>
      <dgm:t>
        <a:bodyPr/>
        <a:lstStyle/>
        <a:p>
          <a:endParaRPr lang="it-IT">
            <a:latin typeface="Raleway" pitchFamily="2" charset="0"/>
          </a:endParaRPr>
        </a:p>
      </dgm:t>
    </dgm:pt>
    <dgm:pt modelId="{9CB8CFCB-995D-453C-9D52-6BA11FA05F55}">
      <dgm:prSet phldrT="[Testo]"/>
      <dgm:spPr/>
      <dgm:t>
        <a:bodyPr/>
        <a:lstStyle/>
        <a:p>
          <a:r>
            <a:rPr lang="it-IT" dirty="0">
              <a:latin typeface="Raleway" pitchFamily="2" charset="0"/>
            </a:rPr>
            <a:t>Incontri</a:t>
          </a:r>
        </a:p>
      </dgm:t>
    </dgm:pt>
    <dgm:pt modelId="{7EC85112-14B3-4F92-99FD-B00D4873AFAC}" type="parTrans" cxnId="{B017EBA9-52EB-46A1-BBB5-FBBBF20D1B94}">
      <dgm:prSet/>
      <dgm:spPr/>
      <dgm:t>
        <a:bodyPr/>
        <a:lstStyle/>
        <a:p>
          <a:endParaRPr lang="it-IT">
            <a:latin typeface="Raleway" pitchFamily="2" charset="0"/>
          </a:endParaRPr>
        </a:p>
      </dgm:t>
    </dgm:pt>
    <dgm:pt modelId="{DF5E9C58-6187-44CF-A82C-F1BA0A70573A}" type="sibTrans" cxnId="{B017EBA9-52EB-46A1-BBB5-FBBBF20D1B94}">
      <dgm:prSet/>
      <dgm:spPr/>
      <dgm:t>
        <a:bodyPr/>
        <a:lstStyle/>
        <a:p>
          <a:endParaRPr lang="it-IT">
            <a:latin typeface="Raleway" pitchFamily="2" charset="0"/>
          </a:endParaRPr>
        </a:p>
      </dgm:t>
    </dgm:pt>
    <dgm:pt modelId="{EE5B270D-A2DF-4364-9FD4-F82428C404B6}">
      <dgm:prSet phldrT="[Testo]"/>
      <dgm:spPr/>
      <dgm:t>
        <a:bodyPr/>
        <a:lstStyle/>
        <a:p>
          <a:r>
            <a:rPr lang="it-IT" dirty="0">
              <a:latin typeface="Raleway" pitchFamily="2" charset="0"/>
            </a:rPr>
            <a:t>Media valutazione della competenza iniziale</a:t>
          </a:r>
        </a:p>
      </dgm:t>
    </dgm:pt>
    <dgm:pt modelId="{1E570264-F075-4B0A-98DD-EACD2EB567B1}" type="parTrans" cxnId="{C3685E1F-1BC6-44B2-9983-0325AA35C0EE}">
      <dgm:prSet/>
      <dgm:spPr/>
      <dgm:t>
        <a:bodyPr/>
        <a:lstStyle/>
        <a:p>
          <a:endParaRPr lang="it-IT">
            <a:latin typeface="Raleway" pitchFamily="2" charset="0"/>
          </a:endParaRPr>
        </a:p>
      </dgm:t>
    </dgm:pt>
    <dgm:pt modelId="{8B842B29-F03B-4F95-AD9B-48CAC3E99902}" type="sibTrans" cxnId="{C3685E1F-1BC6-44B2-9983-0325AA35C0EE}">
      <dgm:prSet/>
      <dgm:spPr/>
      <dgm:t>
        <a:bodyPr/>
        <a:lstStyle/>
        <a:p>
          <a:endParaRPr lang="it-IT">
            <a:latin typeface="Raleway" pitchFamily="2" charset="0"/>
          </a:endParaRPr>
        </a:p>
      </dgm:t>
    </dgm:pt>
    <dgm:pt modelId="{EAC2F49F-61E5-4F21-A88B-F652D8C065D7}" type="pres">
      <dgm:prSet presAssocID="{93D8B2EE-05AA-4FFE-A41A-1560344D1005}" presName="Name0" presStyleCnt="0">
        <dgm:presLayoutVars>
          <dgm:chMax val="7"/>
          <dgm:chPref val="7"/>
          <dgm:dir/>
        </dgm:presLayoutVars>
      </dgm:prSet>
      <dgm:spPr/>
    </dgm:pt>
    <dgm:pt modelId="{7B2F6F58-76CF-481E-97E0-B81B20E6C9A8}" type="pres">
      <dgm:prSet presAssocID="{93D8B2EE-05AA-4FFE-A41A-1560344D1005}" presName="Name1" presStyleCnt="0"/>
      <dgm:spPr/>
    </dgm:pt>
    <dgm:pt modelId="{33176E62-AA2D-4D77-8971-756C42B7C150}" type="pres">
      <dgm:prSet presAssocID="{93D8B2EE-05AA-4FFE-A41A-1560344D1005}" presName="cycle" presStyleCnt="0"/>
      <dgm:spPr/>
    </dgm:pt>
    <dgm:pt modelId="{9188C76E-6F1E-45B7-AAB7-42EBC87FED0E}" type="pres">
      <dgm:prSet presAssocID="{93D8B2EE-05AA-4FFE-A41A-1560344D1005}" presName="srcNode" presStyleLbl="node1" presStyleIdx="0" presStyleCnt="3"/>
      <dgm:spPr/>
    </dgm:pt>
    <dgm:pt modelId="{E28A9707-051B-48DA-9A58-4CF5C599A23E}" type="pres">
      <dgm:prSet presAssocID="{93D8B2EE-05AA-4FFE-A41A-1560344D1005}" presName="conn" presStyleLbl="parChTrans1D2" presStyleIdx="0" presStyleCnt="1"/>
      <dgm:spPr/>
    </dgm:pt>
    <dgm:pt modelId="{5F878E21-5FCE-4D64-B1D8-1425A4E723A4}" type="pres">
      <dgm:prSet presAssocID="{93D8B2EE-05AA-4FFE-A41A-1560344D1005}" presName="extraNode" presStyleLbl="node1" presStyleIdx="0" presStyleCnt="3"/>
      <dgm:spPr/>
    </dgm:pt>
    <dgm:pt modelId="{E67D4672-621B-424C-BDB6-74C03FD4C657}" type="pres">
      <dgm:prSet presAssocID="{93D8B2EE-05AA-4FFE-A41A-1560344D1005}" presName="dstNode" presStyleLbl="node1" presStyleIdx="0" presStyleCnt="3"/>
      <dgm:spPr/>
    </dgm:pt>
    <dgm:pt modelId="{171BCB5E-80FF-4CA1-BF6D-CB02105FEF65}" type="pres">
      <dgm:prSet presAssocID="{B93CB3CA-1143-427A-B7FC-E0B94F9FC36E}" presName="text_1" presStyleLbl="node1" presStyleIdx="0" presStyleCnt="3">
        <dgm:presLayoutVars>
          <dgm:bulletEnabled val="1"/>
        </dgm:presLayoutVars>
      </dgm:prSet>
      <dgm:spPr/>
    </dgm:pt>
    <dgm:pt modelId="{ED80C30F-B483-4BF8-A5D2-FCC12DFC766E}" type="pres">
      <dgm:prSet presAssocID="{B93CB3CA-1143-427A-B7FC-E0B94F9FC36E}" presName="accent_1" presStyleCnt="0"/>
      <dgm:spPr/>
    </dgm:pt>
    <dgm:pt modelId="{7801F29E-3A3E-4B1D-93B6-5C6DA1A23CA4}" type="pres">
      <dgm:prSet presAssocID="{B93CB3CA-1143-427A-B7FC-E0B94F9FC36E}" presName="accentRepeatNode" presStyleLbl="solidFgAcc1" presStyleIdx="0" presStyleCnt="3"/>
      <dgm:spPr/>
    </dgm:pt>
    <dgm:pt modelId="{F4AD938A-40D7-4845-9B24-15D796A86DD6}" type="pres">
      <dgm:prSet presAssocID="{9CB8CFCB-995D-453C-9D52-6BA11FA05F55}" presName="text_2" presStyleLbl="node1" presStyleIdx="1" presStyleCnt="3">
        <dgm:presLayoutVars>
          <dgm:bulletEnabled val="1"/>
        </dgm:presLayoutVars>
      </dgm:prSet>
      <dgm:spPr/>
    </dgm:pt>
    <dgm:pt modelId="{2E156377-D5DF-406F-AA7A-30A9A4A3E5B6}" type="pres">
      <dgm:prSet presAssocID="{9CB8CFCB-995D-453C-9D52-6BA11FA05F55}" presName="accent_2" presStyleCnt="0"/>
      <dgm:spPr/>
    </dgm:pt>
    <dgm:pt modelId="{7E09FFB4-3FF9-4428-8117-8697F9DC6781}" type="pres">
      <dgm:prSet presAssocID="{9CB8CFCB-995D-453C-9D52-6BA11FA05F55}" presName="accentRepeatNode" presStyleLbl="solidFgAcc1" presStyleIdx="1" presStyleCnt="3"/>
      <dgm:spPr/>
    </dgm:pt>
    <dgm:pt modelId="{ECA734D0-3888-4170-9F3B-AE70EDE540A3}" type="pres">
      <dgm:prSet presAssocID="{EE5B270D-A2DF-4364-9FD4-F82428C404B6}" presName="text_3" presStyleLbl="node1" presStyleIdx="2" presStyleCnt="3">
        <dgm:presLayoutVars>
          <dgm:bulletEnabled val="1"/>
        </dgm:presLayoutVars>
      </dgm:prSet>
      <dgm:spPr/>
    </dgm:pt>
    <dgm:pt modelId="{D8BD82CC-5F3D-4EA0-8105-68610C59E52F}" type="pres">
      <dgm:prSet presAssocID="{EE5B270D-A2DF-4364-9FD4-F82428C404B6}" presName="accent_3" presStyleCnt="0"/>
      <dgm:spPr/>
    </dgm:pt>
    <dgm:pt modelId="{04CBD9E0-B5F8-4E08-AA3D-343BD537D51E}" type="pres">
      <dgm:prSet presAssocID="{EE5B270D-A2DF-4364-9FD4-F82428C404B6}" presName="accentRepeatNode" presStyleLbl="solidFgAcc1" presStyleIdx="2" presStyleCnt="3"/>
      <dgm:spPr/>
    </dgm:pt>
  </dgm:ptLst>
  <dgm:cxnLst>
    <dgm:cxn modelId="{D9C6C31B-3F00-4A1E-B57D-549354204994}" type="presOf" srcId="{B93CB3CA-1143-427A-B7FC-E0B94F9FC36E}" destId="{171BCB5E-80FF-4CA1-BF6D-CB02105FEF65}" srcOrd="0" destOrd="0" presId="urn:microsoft.com/office/officeart/2008/layout/VerticalCurvedList"/>
    <dgm:cxn modelId="{C3685E1F-1BC6-44B2-9983-0325AA35C0EE}" srcId="{93D8B2EE-05AA-4FFE-A41A-1560344D1005}" destId="{EE5B270D-A2DF-4364-9FD4-F82428C404B6}" srcOrd="2" destOrd="0" parTransId="{1E570264-F075-4B0A-98DD-EACD2EB567B1}" sibTransId="{8B842B29-F03B-4F95-AD9B-48CAC3E99902}"/>
    <dgm:cxn modelId="{5F1ED93D-B1A1-4B7D-8EEF-35D092097F0A}" type="presOf" srcId="{EED50BA5-FF45-466C-9173-45CC0B2BD41C}" destId="{E28A9707-051B-48DA-9A58-4CF5C599A23E}" srcOrd="0" destOrd="0" presId="urn:microsoft.com/office/officeart/2008/layout/VerticalCurvedList"/>
    <dgm:cxn modelId="{07477240-3C31-4D87-A260-53B2F4671879}" type="presOf" srcId="{EE5B270D-A2DF-4364-9FD4-F82428C404B6}" destId="{ECA734D0-3888-4170-9F3B-AE70EDE540A3}" srcOrd="0" destOrd="0" presId="urn:microsoft.com/office/officeart/2008/layout/VerticalCurvedList"/>
    <dgm:cxn modelId="{E8A7C761-06B0-4B10-B382-52A47BCF4780}" type="presOf" srcId="{9CB8CFCB-995D-453C-9D52-6BA11FA05F55}" destId="{F4AD938A-40D7-4845-9B24-15D796A86DD6}" srcOrd="0" destOrd="0" presId="urn:microsoft.com/office/officeart/2008/layout/VerticalCurvedList"/>
    <dgm:cxn modelId="{E721C555-39EF-43CD-80FF-FBF19A1B751E}" type="presOf" srcId="{93D8B2EE-05AA-4FFE-A41A-1560344D1005}" destId="{EAC2F49F-61E5-4F21-A88B-F652D8C065D7}" srcOrd="0" destOrd="0" presId="urn:microsoft.com/office/officeart/2008/layout/VerticalCurvedList"/>
    <dgm:cxn modelId="{FC068478-966D-4A2E-82B2-B4D655522C6F}" srcId="{93D8B2EE-05AA-4FFE-A41A-1560344D1005}" destId="{B93CB3CA-1143-427A-B7FC-E0B94F9FC36E}" srcOrd="0" destOrd="0" parTransId="{9A44D26F-4B4C-45D1-B6A1-1ED96920843C}" sibTransId="{EED50BA5-FF45-466C-9173-45CC0B2BD41C}"/>
    <dgm:cxn modelId="{B017EBA9-52EB-46A1-BBB5-FBBBF20D1B94}" srcId="{93D8B2EE-05AA-4FFE-A41A-1560344D1005}" destId="{9CB8CFCB-995D-453C-9D52-6BA11FA05F55}" srcOrd="1" destOrd="0" parTransId="{7EC85112-14B3-4F92-99FD-B00D4873AFAC}" sibTransId="{DF5E9C58-6187-44CF-A82C-F1BA0A70573A}"/>
    <dgm:cxn modelId="{A093E4FB-74C1-43B5-AEE8-CB8EF6F65386}" type="presParOf" srcId="{EAC2F49F-61E5-4F21-A88B-F652D8C065D7}" destId="{7B2F6F58-76CF-481E-97E0-B81B20E6C9A8}" srcOrd="0" destOrd="0" presId="urn:microsoft.com/office/officeart/2008/layout/VerticalCurvedList"/>
    <dgm:cxn modelId="{8D83DDB8-3E91-4539-8356-11D47087DA76}" type="presParOf" srcId="{7B2F6F58-76CF-481E-97E0-B81B20E6C9A8}" destId="{33176E62-AA2D-4D77-8971-756C42B7C150}" srcOrd="0" destOrd="0" presId="urn:microsoft.com/office/officeart/2008/layout/VerticalCurvedList"/>
    <dgm:cxn modelId="{65513FB5-09D8-4ED3-A7D3-65F631554FB5}" type="presParOf" srcId="{33176E62-AA2D-4D77-8971-756C42B7C150}" destId="{9188C76E-6F1E-45B7-AAB7-42EBC87FED0E}" srcOrd="0" destOrd="0" presId="urn:microsoft.com/office/officeart/2008/layout/VerticalCurvedList"/>
    <dgm:cxn modelId="{D4CF24BC-8405-43E0-9146-D9D9ADDAC820}" type="presParOf" srcId="{33176E62-AA2D-4D77-8971-756C42B7C150}" destId="{E28A9707-051B-48DA-9A58-4CF5C599A23E}" srcOrd="1" destOrd="0" presId="urn:microsoft.com/office/officeart/2008/layout/VerticalCurvedList"/>
    <dgm:cxn modelId="{1D48532C-D755-44DE-A058-AE7606082F91}" type="presParOf" srcId="{33176E62-AA2D-4D77-8971-756C42B7C150}" destId="{5F878E21-5FCE-4D64-B1D8-1425A4E723A4}" srcOrd="2" destOrd="0" presId="urn:microsoft.com/office/officeart/2008/layout/VerticalCurvedList"/>
    <dgm:cxn modelId="{FFA22972-EEA0-4A21-B3C1-838A511CDB72}" type="presParOf" srcId="{33176E62-AA2D-4D77-8971-756C42B7C150}" destId="{E67D4672-621B-424C-BDB6-74C03FD4C657}" srcOrd="3" destOrd="0" presId="urn:microsoft.com/office/officeart/2008/layout/VerticalCurvedList"/>
    <dgm:cxn modelId="{EDB99611-C017-44ED-871B-E21C4E51B250}" type="presParOf" srcId="{7B2F6F58-76CF-481E-97E0-B81B20E6C9A8}" destId="{171BCB5E-80FF-4CA1-BF6D-CB02105FEF65}" srcOrd="1" destOrd="0" presId="urn:microsoft.com/office/officeart/2008/layout/VerticalCurvedList"/>
    <dgm:cxn modelId="{A1CAF64D-BBA5-4039-8094-198E32C26945}" type="presParOf" srcId="{7B2F6F58-76CF-481E-97E0-B81B20E6C9A8}" destId="{ED80C30F-B483-4BF8-A5D2-FCC12DFC766E}" srcOrd="2" destOrd="0" presId="urn:microsoft.com/office/officeart/2008/layout/VerticalCurvedList"/>
    <dgm:cxn modelId="{22879817-41A6-4612-B7F4-32C973C47D4F}" type="presParOf" srcId="{ED80C30F-B483-4BF8-A5D2-FCC12DFC766E}" destId="{7801F29E-3A3E-4B1D-93B6-5C6DA1A23CA4}" srcOrd="0" destOrd="0" presId="urn:microsoft.com/office/officeart/2008/layout/VerticalCurvedList"/>
    <dgm:cxn modelId="{156AD488-F3A3-4776-83C2-BD86BF19CCC8}" type="presParOf" srcId="{7B2F6F58-76CF-481E-97E0-B81B20E6C9A8}" destId="{F4AD938A-40D7-4845-9B24-15D796A86DD6}" srcOrd="3" destOrd="0" presId="urn:microsoft.com/office/officeart/2008/layout/VerticalCurvedList"/>
    <dgm:cxn modelId="{FB531B17-156C-4F19-9401-6EA0EEC025FA}" type="presParOf" srcId="{7B2F6F58-76CF-481E-97E0-B81B20E6C9A8}" destId="{2E156377-D5DF-406F-AA7A-30A9A4A3E5B6}" srcOrd="4" destOrd="0" presId="urn:microsoft.com/office/officeart/2008/layout/VerticalCurvedList"/>
    <dgm:cxn modelId="{9C528FC7-9F3F-4290-B339-1E588FA25F0B}" type="presParOf" srcId="{2E156377-D5DF-406F-AA7A-30A9A4A3E5B6}" destId="{7E09FFB4-3FF9-4428-8117-8697F9DC6781}" srcOrd="0" destOrd="0" presId="urn:microsoft.com/office/officeart/2008/layout/VerticalCurvedList"/>
    <dgm:cxn modelId="{DF73714D-C435-49CD-B448-AFBF8A5249F5}" type="presParOf" srcId="{7B2F6F58-76CF-481E-97E0-B81B20E6C9A8}" destId="{ECA734D0-3888-4170-9F3B-AE70EDE540A3}" srcOrd="5" destOrd="0" presId="urn:microsoft.com/office/officeart/2008/layout/VerticalCurvedList"/>
    <dgm:cxn modelId="{FF601ADF-E0D6-4B9A-9D9B-0C30262E0A7B}" type="presParOf" srcId="{7B2F6F58-76CF-481E-97E0-B81B20E6C9A8}" destId="{D8BD82CC-5F3D-4EA0-8105-68610C59E52F}" srcOrd="6" destOrd="0" presId="urn:microsoft.com/office/officeart/2008/layout/VerticalCurvedList"/>
    <dgm:cxn modelId="{DD24C105-D3BA-438D-8D5C-7B2A01CFA9BD}" type="presParOf" srcId="{D8BD82CC-5F3D-4EA0-8105-68610C59E52F}" destId="{04CBD9E0-B5F8-4E08-AA3D-343BD537D51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3D8B2EE-05AA-4FFE-A41A-1560344D1005}" type="doc">
      <dgm:prSet loTypeId="urn:microsoft.com/office/officeart/2008/layout/VerticalCurvedList" loCatId="list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it-IT"/>
        </a:p>
      </dgm:t>
    </dgm:pt>
    <dgm:pt modelId="{B93CB3CA-1143-427A-B7FC-E0B94F9FC36E}">
      <dgm:prSet phldrT="[Testo]"/>
      <dgm:spPr/>
      <dgm:t>
        <a:bodyPr/>
        <a:lstStyle/>
        <a:p>
          <a:r>
            <a:rPr lang="it-IT" dirty="0">
              <a:latin typeface="Raleway" pitchFamily="2" charset="0"/>
            </a:rPr>
            <a:t>Terminato il corso</a:t>
          </a:r>
        </a:p>
      </dgm:t>
    </dgm:pt>
    <dgm:pt modelId="{9A44D26F-4B4C-45D1-B6A1-1ED96920843C}" type="parTrans" cxnId="{FC068478-966D-4A2E-82B2-B4D655522C6F}">
      <dgm:prSet/>
      <dgm:spPr/>
      <dgm:t>
        <a:bodyPr/>
        <a:lstStyle/>
        <a:p>
          <a:endParaRPr lang="it-IT">
            <a:latin typeface="Raleway" pitchFamily="2" charset="0"/>
          </a:endParaRPr>
        </a:p>
      </dgm:t>
    </dgm:pt>
    <dgm:pt modelId="{EED50BA5-FF45-466C-9173-45CC0B2BD41C}" type="sibTrans" cxnId="{FC068478-966D-4A2E-82B2-B4D655522C6F}">
      <dgm:prSet/>
      <dgm:spPr/>
      <dgm:t>
        <a:bodyPr/>
        <a:lstStyle/>
        <a:p>
          <a:endParaRPr lang="it-IT">
            <a:latin typeface="Raleway" pitchFamily="2" charset="0"/>
          </a:endParaRPr>
        </a:p>
      </dgm:t>
    </dgm:pt>
    <dgm:pt modelId="{9CB8CFCB-995D-453C-9D52-6BA11FA05F55}">
      <dgm:prSet phldrT="[Testo]"/>
      <dgm:spPr/>
      <dgm:t>
        <a:bodyPr/>
        <a:lstStyle/>
        <a:p>
          <a:r>
            <a:rPr lang="it-IT" dirty="0">
              <a:latin typeface="Raleway" pitchFamily="2" charset="0"/>
            </a:rPr>
            <a:t>Percentuale presenza</a:t>
          </a:r>
        </a:p>
      </dgm:t>
    </dgm:pt>
    <dgm:pt modelId="{7EC85112-14B3-4F92-99FD-B00D4873AFAC}" type="parTrans" cxnId="{B017EBA9-52EB-46A1-BBB5-FBBBF20D1B94}">
      <dgm:prSet/>
      <dgm:spPr/>
      <dgm:t>
        <a:bodyPr/>
        <a:lstStyle/>
        <a:p>
          <a:endParaRPr lang="it-IT">
            <a:latin typeface="Raleway" pitchFamily="2" charset="0"/>
          </a:endParaRPr>
        </a:p>
      </dgm:t>
    </dgm:pt>
    <dgm:pt modelId="{DF5E9C58-6187-44CF-A82C-F1BA0A70573A}" type="sibTrans" cxnId="{B017EBA9-52EB-46A1-BBB5-FBBBF20D1B94}">
      <dgm:prSet/>
      <dgm:spPr/>
      <dgm:t>
        <a:bodyPr/>
        <a:lstStyle/>
        <a:p>
          <a:endParaRPr lang="it-IT">
            <a:latin typeface="Raleway" pitchFamily="2" charset="0"/>
          </a:endParaRPr>
        </a:p>
      </dgm:t>
    </dgm:pt>
    <dgm:pt modelId="{EE5B270D-A2DF-4364-9FD4-F82428C404B6}">
      <dgm:prSet phldrT="[Testo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it-IT" dirty="0">
              <a:latin typeface="Raleway" pitchFamily="2" charset="0"/>
            </a:rPr>
            <a:t>Media voto finale</a:t>
          </a:r>
        </a:p>
      </dgm:t>
    </dgm:pt>
    <dgm:pt modelId="{1E570264-F075-4B0A-98DD-EACD2EB567B1}" type="parTrans" cxnId="{C3685E1F-1BC6-44B2-9983-0325AA35C0EE}">
      <dgm:prSet/>
      <dgm:spPr/>
      <dgm:t>
        <a:bodyPr/>
        <a:lstStyle/>
        <a:p>
          <a:endParaRPr lang="it-IT">
            <a:latin typeface="Raleway" pitchFamily="2" charset="0"/>
          </a:endParaRPr>
        </a:p>
      </dgm:t>
    </dgm:pt>
    <dgm:pt modelId="{8B842B29-F03B-4F95-AD9B-48CAC3E99902}" type="sibTrans" cxnId="{C3685E1F-1BC6-44B2-9983-0325AA35C0EE}">
      <dgm:prSet/>
      <dgm:spPr/>
      <dgm:t>
        <a:bodyPr/>
        <a:lstStyle/>
        <a:p>
          <a:endParaRPr lang="it-IT">
            <a:latin typeface="Raleway" pitchFamily="2" charset="0"/>
          </a:endParaRPr>
        </a:p>
      </dgm:t>
    </dgm:pt>
    <dgm:pt modelId="{EAC2F49F-61E5-4F21-A88B-F652D8C065D7}" type="pres">
      <dgm:prSet presAssocID="{93D8B2EE-05AA-4FFE-A41A-1560344D1005}" presName="Name0" presStyleCnt="0">
        <dgm:presLayoutVars>
          <dgm:chMax val="7"/>
          <dgm:chPref val="7"/>
          <dgm:dir/>
        </dgm:presLayoutVars>
      </dgm:prSet>
      <dgm:spPr/>
    </dgm:pt>
    <dgm:pt modelId="{7B2F6F58-76CF-481E-97E0-B81B20E6C9A8}" type="pres">
      <dgm:prSet presAssocID="{93D8B2EE-05AA-4FFE-A41A-1560344D1005}" presName="Name1" presStyleCnt="0"/>
      <dgm:spPr/>
    </dgm:pt>
    <dgm:pt modelId="{33176E62-AA2D-4D77-8971-756C42B7C150}" type="pres">
      <dgm:prSet presAssocID="{93D8B2EE-05AA-4FFE-A41A-1560344D1005}" presName="cycle" presStyleCnt="0"/>
      <dgm:spPr/>
    </dgm:pt>
    <dgm:pt modelId="{9188C76E-6F1E-45B7-AAB7-42EBC87FED0E}" type="pres">
      <dgm:prSet presAssocID="{93D8B2EE-05AA-4FFE-A41A-1560344D1005}" presName="srcNode" presStyleLbl="node1" presStyleIdx="0" presStyleCnt="3"/>
      <dgm:spPr/>
    </dgm:pt>
    <dgm:pt modelId="{E28A9707-051B-48DA-9A58-4CF5C599A23E}" type="pres">
      <dgm:prSet presAssocID="{93D8B2EE-05AA-4FFE-A41A-1560344D1005}" presName="conn" presStyleLbl="parChTrans1D2" presStyleIdx="0" presStyleCnt="1"/>
      <dgm:spPr/>
    </dgm:pt>
    <dgm:pt modelId="{5F878E21-5FCE-4D64-B1D8-1425A4E723A4}" type="pres">
      <dgm:prSet presAssocID="{93D8B2EE-05AA-4FFE-A41A-1560344D1005}" presName="extraNode" presStyleLbl="node1" presStyleIdx="0" presStyleCnt="3"/>
      <dgm:spPr/>
    </dgm:pt>
    <dgm:pt modelId="{E67D4672-621B-424C-BDB6-74C03FD4C657}" type="pres">
      <dgm:prSet presAssocID="{93D8B2EE-05AA-4FFE-A41A-1560344D1005}" presName="dstNode" presStyleLbl="node1" presStyleIdx="0" presStyleCnt="3"/>
      <dgm:spPr/>
    </dgm:pt>
    <dgm:pt modelId="{171BCB5E-80FF-4CA1-BF6D-CB02105FEF65}" type="pres">
      <dgm:prSet presAssocID="{B93CB3CA-1143-427A-B7FC-E0B94F9FC36E}" presName="text_1" presStyleLbl="node1" presStyleIdx="0" presStyleCnt="3">
        <dgm:presLayoutVars>
          <dgm:bulletEnabled val="1"/>
        </dgm:presLayoutVars>
      </dgm:prSet>
      <dgm:spPr/>
    </dgm:pt>
    <dgm:pt modelId="{ED80C30F-B483-4BF8-A5D2-FCC12DFC766E}" type="pres">
      <dgm:prSet presAssocID="{B93CB3CA-1143-427A-B7FC-E0B94F9FC36E}" presName="accent_1" presStyleCnt="0"/>
      <dgm:spPr/>
    </dgm:pt>
    <dgm:pt modelId="{7801F29E-3A3E-4B1D-93B6-5C6DA1A23CA4}" type="pres">
      <dgm:prSet presAssocID="{B93CB3CA-1143-427A-B7FC-E0B94F9FC36E}" presName="accentRepeatNode" presStyleLbl="solidFgAcc1" presStyleIdx="0" presStyleCnt="3"/>
      <dgm:spPr/>
    </dgm:pt>
    <dgm:pt modelId="{F4AD938A-40D7-4845-9B24-15D796A86DD6}" type="pres">
      <dgm:prSet presAssocID="{9CB8CFCB-995D-453C-9D52-6BA11FA05F55}" presName="text_2" presStyleLbl="node1" presStyleIdx="1" presStyleCnt="3">
        <dgm:presLayoutVars>
          <dgm:bulletEnabled val="1"/>
        </dgm:presLayoutVars>
      </dgm:prSet>
      <dgm:spPr/>
    </dgm:pt>
    <dgm:pt modelId="{2E156377-D5DF-406F-AA7A-30A9A4A3E5B6}" type="pres">
      <dgm:prSet presAssocID="{9CB8CFCB-995D-453C-9D52-6BA11FA05F55}" presName="accent_2" presStyleCnt="0"/>
      <dgm:spPr/>
    </dgm:pt>
    <dgm:pt modelId="{7E09FFB4-3FF9-4428-8117-8697F9DC6781}" type="pres">
      <dgm:prSet presAssocID="{9CB8CFCB-995D-453C-9D52-6BA11FA05F55}" presName="accentRepeatNode" presStyleLbl="solidFgAcc1" presStyleIdx="1" presStyleCnt="3"/>
      <dgm:spPr/>
    </dgm:pt>
    <dgm:pt modelId="{ECA734D0-3888-4170-9F3B-AE70EDE540A3}" type="pres">
      <dgm:prSet presAssocID="{EE5B270D-A2DF-4364-9FD4-F82428C404B6}" presName="text_3" presStyleLbl="node1" presStyleIdx="2" presStyleCnt="3">
        <dgm:presLayoutVars>
          <dgm:bulletEnabled val="1"/>
        </dgm:presLayoutVars>
      </dgm:prSet>
      <dgm:spPr/>
    </dgm:pt>
    <dgm:pt modelId="{D8BD82CC-5F3D-4EA0-8105-68610C59E52F}" type="pres">
      <dgm:prSet presAssocID="{EE5B270D-A2DF-4364-9FD4-F82428C404B6}" presName="accent_3" presStyleCnt="0"/>
      <dgm:spPr/>
    </dgm:pt>
    <dgm:pt modelId="{04CBD9E0-B5F8-4E08-AA3D-343BD537D51E}" type="pres">
      <dgm:prSet presAssocID="{EE5B270D-A2DF-4364-9FD4-F82428C404B6}" presName="accentRepeatNode" presStyleLbl="solidFgAcc1" presStyleIdx="2" presStyleCnt="3"/>
      <dgm:spPr/>
    </dgm:pt>
  </dgm:ptLst>
  <dgm:cxnLst>
    <dgm:cxn modelId="{D9C6C31B-3F00-4A1E-B57D-549354204994}" type="presOf" srcId="{B93CB3CA-1143-427A-B7FC-E0B94F9FC36E}" destId="{171BCB5E-80FF-4CA1-BF6D-CB02105FEF65}" srcOrd="0" destOrd="0" presId="urn:microsoft.com/office/officeart/2008/layout/VerticalCurvedList"/>
    <dgm:cxn modelId="{C3685E1F-1BC6-44B2-9983-0325AA35C0EE}" srcId="{93D8B2EE-05AA-4FFE-A41A-1560344D1005}" destId="{EE5B270D-A2DF-4364-9FD4-F82428C404B6}" srcOrd="2" destOrd="0" parTransId="{1E570264-F075-4B0A-98DD-EACD2EB567B1}" sibTransId="{8B842B29-F03B-4F95-AD9B-48CAC3E99902}"/>
    <dgm:cxn modelId="{5F1ED93D-B1A1-4B7D-8EEF-35D092097F0A}" type="presOf" srcId="{EED50BA5-FF45-466C-9173-45CC0B2BD41C}" destId="{E28A9707-051B-48DA-9A58-4CF5C599A23E}" srcOrd="0" destOrd="0" presId="urn:microsoft.com/office/officeart/2008/layout/VerticalCurvedList"/>
    <dgm:cxn modelId="{07477240-3C31-4D87-A260-53B2F4671879}" type="presOf" srcId="{EE5B270D-A2DF-4364-9FD4-F82428C404B6}" destId="{ECA734D0-3888-4170-9F3B-AE70EDE540A3}" srcOrd="0" destOrd="0" presId="urn:microsoft.com/office/officeart/2008/layout/VerticalCurvedList"/>
    <dgm:cxn modelId="{E8A7C761-06B0-4B10-B382-52A47BCF4780}" type="presOf" srcId="{9CB8CFCB-995D-453C-9D52-6BA11FA05F55}" destId="{F4AD938A-40D7-4845-9B24-15D796A86DD6}" srcOrd="0" destOrd="0" presId="urn:microsoft.com/office/officeart/2008/layout/VerticalCurvedList"/>
    <dgm:cxn modelId="{E721C555-39EF-43CD-80FF-FBF19A1B751E}" type="presOf" srcId="{93D8B2EE-05AA-4FFE-A41A-1560344D1005}" destId="{EAC2F49F-61E5-4F21-A88B-F652D8C065D7}" srcOrd="0" destOrd="0" presId="urn:microsoft.com/office/officeart/2008/layout/VerticalCurvedList"/>
    <dgm:cxn modelId="{FC068478-966D-4A2E-82B2-B4D655522C6F}" srcId="{93D8B2EE-05AA-4FFE-A41A-1560344D1005}" destId="{B93CB3CA-1143-427A-B7FC-E0B94F9FC36E}" srcOrd="0" destOrd="0" parTransId="{9A44D26F-4B4C-45D1-B6A1-1ED96920843C}" sibTransId="{EED50BA5-FF45-466C-9173-45CC0B2BD41C}"/>
    <dgm:cxn modelId="{B017EBA9-52EB-46A1-BBB5-FBBBF20D1B94}" srcId="{93D8B2EE-05AA-4FFE-A41A-1560344D1005}" destId="{9CB8CFCB-995D-453C-9D52-6BA11FA05F55}" srcOrd="1" destOrd="0" parTransId="{7EC85112-14B3-4F92-99FD-B00D4873AFAC}" sibTransId="{DF5E9C58-6187-44CF-A82C-F1BA0A70573A}"/>
    <dgm:cxn modelId="{A093E4FB-74C1-43B5-AEE8-CB8EF6F65386}" type="presParOf" srcId="{EAC2F49F-61E5-4F21-A88B-F652D8C065D7}" destId="{7B2F6F58-76CF-481E-97E0-B81B20E6C9A8}" srcOrd="0" destOrd="0" presId="urn:microsoft.com/office/officeart/2008/layout/VerticalCurvedList"/>
    <dgm:cxn modelId="{8D83DDB8-3E91-4539-8356-11D47087DA76}" type="presParOf" srcId="{7B2F6F58-76CF-481E-97E0-B81B20E6C9A8}" destId="{33176E62-AA2D-4D77-8971-756C42B7C150}" srcOrd="0" destOrd="0" presId="urn:microsoft.com/office/officeart/2008/layout/VerticalCurvedList"/>
    <dgm:cxn modelId="{65513FB5-09D8-4ED3-A7D3-65F631554FB5}" type="presParOf" srcId="{33176E62-AA2D-4D77-8971-756C42B7C150}" destId="{9188C76E-6F1E-45B7-AAB7-42EBC87FED0E}" srcOrd="0" destOrd="0" presId="urn:microsoft.com/office/officeart/2008/layout/VerticalCurvedList"/>
    <dgm:cxn modelId="{D4CF24BC-8405-43E0-9146-D9D9ADDAC820}" type="presParOf" srcId="{33176E62-AA2D-4D77-8971-756C42B7C150}" destId="{E28A9707-051B-48DA-9A58-4CF5C599A23E}" srcOrd="1" destOrd="0" presId="urn:microsoft.com/office/officeart/2008/layout/VerticalCurvedList"/>
    <dgm:cxn modelId="{1D48532C-D755-44DE-A058-AE7606082F91}" type="presParOf" srcId="{33176E62-AA2D-4D77-8971-756C42B7C150}" destId="{5F878E21-5FCE-4D64-B1D8-1425A4E723A4}" srcOrd="2" destOrd="0" presId="urn:microsoft.com/office/officeart/2008/layout/VerticalCurvedList"/>
    <dgm:cxn modelId="{FFA22972-EEA0-4A21-B3C1-838A511CDB72}" type="presParOf" srcId="{33176E62-AA2D-4D77-8971-756C42B7C150}" destId="{E67D4672-621B-424C-BDB6-74C03FD4C657}" srcOrd="3" destOrd="0" presId="urn:microsoft.com/office/officeart/2008/layout/VerticalCurvedList"/>
    <dgm:cxn modelId="{EDB99611-C017-44ED-871B-E21C4E51B250}" type="presParOf" srcId="{7B2F6F58-76CF-481E-97E0-B81B20E6C9A8}" destId="{171BCB5E-80FF-4CA1-BF6D-CB02105FEF65}" srcOrd="1" destOrd="0" presId="urn:microsoft.com/office/officeart/2008/layout/VerticalCurvedList"/>
    <dgm:cxn modelId="{A1CAF64D-BBA5-4039-8094-198E32C26945}" type="presParOf" srcId="{7B2F6F58-76CF-481E-97E0-B81B20E6C9A8}" destId="{ED80C30F-B483-4BF8-A5D2-FCC12DFC766E}" srcOrd="2" destOrd="0" presId="urn:microsoft.com/office/officeart/2008/layout/VerticalCurvedList"/>
    <dgm:cxn modelId="{22879817-41A6-4612-B7F4-32C973C47D4F}" type="presParOf" srcId="{ED80C30F-B483-4BF8-A5D2-FCC12DFC766E}" destId="{7801F29E-3A3E-4B1D-93B6-5C6DA1A23CA4}" srcOrd="0" destOrd="0" presId="urn:microsoft.com/office/officeart/2008/layout/VerticalCurvedList"/>
    <dgm:cxn modelId="{156AD488-F3A3-4776-83C2-BD86BF19CCC8}" type="presParOf" srcId="{7B2F6F58-76CF-481E-97E0-B81B20E6C9A8}" destId="{F4AD938A-40D7-4845-9B24-15D796A86DD6}" srcOrd="3" destOrd="0" presId="urn:microsoft.com/office/officeart/2008/layout/VerticalCurvedList"/>
    <dgm:cxn modelId="{FB531B17-156C-4F19-9401-6EA0EEC025FA}" type="presParOf" srcId="{7B2F6F58-76CF-481E-97E0-B81B20E6C9A8}" destId="{2E156377-D5DF-406F-AA7A-30A9A4A3E5B6}" srcOrd="4" destOrd="0" presId="urn:microsoft.com/office/officeart/2008/layout/VerticalCurvedList"/>
    <dgm:cxn modelId="{9C528FC7-9F3F-4290-B339-1E588FA25F0B}" type="presParOf" srcId="{2E156377-D5DF-406F-AA7A-30A9A4A3E5B6}" destId="{7E09FFB4-3FF9-4428-8117-8697F9DC6781}" srcOrd="0" destOrd="0" presId="urn:microsoft.com/office/officeart/2008/layout/VerticalCurvedList"/>
    <dgm:cxn modelId="{DF73714D-C435-49CD-B448-AFBF8A5249F5}" type="presParOf" srcId="{7B2F6F58-76CF-481E-97E0-B81B20E6C9A8}" destId="{ECA734D0-3888-4170-9F3B-AE70EDE540A3}" srcOrd="5" destOrd="0" presId="urn:microsoft.com/office/officeart/2008/layout/VerticalCurvedList"/>
    <dgm:cxn modelId="{FF601ADF-E0D6-4B9A-9D9B-0C30262E0A7B}" type="presParOf" srcId="{7B2F6F58-76CF-481E-97E0-B81B20E6C9A8}" destId="{D8BD82CC-5F3D-4EA0-8105-68610C59E52F}" srcOrd="6" destOrd="0" presId="urn:microsoft.com/office/officeart/2008/layout/VerticalCurvedList"/>
    <dgm:cxn modelId="{DD24C105-D3BA-438D-8D5C-7B2A01CFA9BD}" type="presParOf" srcId="{D8BD82CC-5F3D-4EA0-8105-68610C59E52F}" destId="{04CBD9E0-B5F8-4E08-AA3D-343BD537D51E}" srcOrd="0" destOrd="0" presId="urn:microsoft.com/office/officeart/2008/layout/VerticalCurvedList"/>
  </dgm:cxnLst>
  <dgm:bg/>
  <dgm:whole>
    <a:effectLst/>
  </dgm:whole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BAA21C-A1A9-4ADD-9054-2E38B79B0D64}">
      <dsp:nvSpPr>
        <dsp:cNvPr id="0" name=""/>
        <dsp:cNvSpPr/>
      </dsp:nvSpPr>
      <dsp:spPr>
        <a:xfrm>
          <a:off x="3324187" y="0"/>
          <a:ext cx="2348706" cy="117435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b="1" kern="1200" dirty="0">
              <a:latin typeface="Raleway" pitchFamily="2" charset="0"/>
            </a:rPr>
            <a:t>COMTem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b="1" kern="1200" dirty="0">
              <a:latin typeface="Raleway" pitchFamily="2" charset="0"/>
            </a:rPr>
            <a:t>Documenti Digitali</a:t>
          </a:r>
        </a:p>
      </dsp:txBody>
      <dsp:txXfrm>
        <a:off x="3358583" y="34396"/>
        <a:ext cx="2279914" cy="1105561"/>
      </dsp:txXfrm>
    </dsp:sp>
    <dsp:sp modelId="{78713166-5890-4B0F-825B-485E4156A06F}">
      <dsp:nvSpPr>
        <dsp:cNvPr id="0" name=""/>
        <dsp:cNvSpPr/>
      </dsp:nvSpPr>
      <dsp:spPr>
        <a:xfrm rot="2941993">
          <a:off x="4940392" y="1468113"/>
          <a:ext cx="932728" cy="473852"/>
        </a:xfrm>
        <a:prstGeom prst="rightArrow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1500" kern="1200">
            <a:latin typeface="Raleway" pitchFamily="2" charset="0"/>
          </a:endParaRPr>
        </a:p>
      </dsp:txBody>
      <dsp:txXfrm>
        <a:off x="5082548" y="1562883"/>
        <a:ext cx="648416" cy="284312"/>
      </dsp:txXfrm>
    </dsp:sp>
    <dsp:sp modelId="{90F8B36A-C8F1-4EF9-8F37-5D7F4537DA80}">
      <dsp:nvSpPr>
        <dsp:cNvPr id="0" name=""/>
        <dsp:cNvSpPr/>
      </dsp:nvSpPr>
      <dsp:spPr>
        <a:xfrm>
          <a:off x="5361351" y="2346234"/>
          <a:ext cx="2348706" cy="117435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5214552"/>
                <a:satOff val="10232"/>
                <a:lumOff val="-12549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5214552"/>
                <a:satOff val="10232"/>
                <a:lumOff val="-12549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b="1" kern="1200" dirty="0">
              <a:latin typeface="Raleway" pitchFamily="2" charset="0"/>
            </a:rPr>
            <a:t>Altro personale tecnico e amministrativo</a:t>
          </a:r>
        </a:p>
      </dsp:txBody>
      <dsp:txXfrm>
        <a:off x="5395747" y="2380630"/>
        <a:ext cx="2279914" cy="1105561"/>
      </dsp:txXfrm>
    </dsp:sp>
    <dsp:sp modelId="{78ADAF15-9F99-4504-90BC-A9788397CB9D}">
      <dsp:nvSpPr>
        <dsp:cNvPr id="0" name=""/>
        <dsp:cNvSpPr/>
      </dsp:nvSpPr>
      <dsp:spPr>
        <a:xfrm rot="10800004">
          <a:off x="4001273" y="2727896"/>
          <a:ext cx="1191468" cy="411023"/>
        </a:xfrm>
        <a:prstGeom prst="leftArrow">
          <a:avLst/>
        </a:prstGeom>
        <a:gradFill rotWithShape="0">
          <a:gsLst>
            <a:gs pos="0">
              <a:schemeClr val="accent4">
                <a:hueOff val="5214552"/>
                <a:satOff val="10232"/>
                <a:lumOff val="-12549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5214552"/>
                <a:satOff val="10232"/>
                <a:lumOff val="-12549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1500" kern="1200">
            <a:latin typeface="Raleway" pitchFamily="2" charset="0"/>
          </a:endParaRPr>
        </a:p>
      </dsp:txBody>
      <dsp:txXfrm rot="10800000">
        <a:off x="4124580" y="2810101"/>
        <a:ext cx="944854" cy="246613"/>
      </dsp:txXfrm>
    </dsp:sp>
    <dsp:sp modelId="{3367100D-3900-4346-B3C2-9B1AD72AF4FE}">
      <dsp:nvSpPr>
        <dsp:cNvPr id="0" name=""/>
        <dsp:cNvSpPr/>
      </dsp:nvSpPr>
      <dsp:spPr>
        <a:xfrm>
          <a:off x="1483957" y="2346229"/>
          <a:ext cx="2348706" cy="117435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10429103"/>
                <a:satOff val="20465"/>
                <a:lumOff val="-25098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10429103"/>
                <a:satOff val="20465"/>
                <a:lumOff val="-25098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b="1" kern="1200" dirty="0">
              <a:latin typeface="Raleway" pitchFamily="2" charset="0"/>
            </a:rPr>
            <a:t>Responsabili Gestione documentale e Conservazione</a:t>
          </a:r>
        </a:p>
      </dsp:txBody>
      <dsp:txXfrm>
        <a:off x="1518353" y="2380625"/>
        <a:ext cx="2279914" cy="1105561"/>
      </dsp:txXfrm>
    </dsp:sp>
    <dsp:sp modelId="{204546FA-7150-402D-88E5-9C327E3A7D44}">
      <dsp:nvSpPr>
        <dsp:cNvPr id="0" name=""/>
        <dsp:cNvSpPr/>
      </dsp:nvSpPr>
      <dsp:spPr>
        <a:xfrm rot="18486500">
          <a:off x="3139917" y="1468110"/>
          <a:ext cx="932728" cy="473852"/>
        </a:xfrm>
        <a:prstGeom prst="leftArrow">
          <a:avLst/>
        </a:prstGeom>
        <a:gradFill rotWithShape="0">
          <a:gsLst>
            <a:gs pos="0">
              <a:schemeClr val="accent4">
                <a:hueOff val="10429103"/>
                <a:satOff val="20465"/>
                <a:lumOff val="-25098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10429103"/>
                <a:satOff val="20465"/>
                <a:lumOff val="-25098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1500" kern="1200">
            <a:latin typeface="Raleway" pitchFamily="2" charset="0"/>
          </a:endParaRPr>
        </a:p>
      </dsp:txBody>
      <dsp:txXfrm>
        <a:off x="3282073" y="1562880"/>
        <a:ext cx="648416" cy="28431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817BC6-0249-4105-A3BA-97FD33D2F642}">
      <dsp:nvSpPr>
        <dsp:cNvPr id="0" name=""/>
        <dsp:cNvSpPr/>
      </dsp:nvSpPr>
      <dsp:spPr>
        <a:xfrm>
          <a:off x="0" y="0"/>
          <a:ext cx="8408835" cy="80915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it-IT" sz="2200" kern="1200" dirty="0"/>
            <a:t>Produrre un impatto positivo reale sulla gestione documentale nell’Ente</a:t>
          </a:r>
        </a:p>
      </dsp:txBody>
      <dsp:txXfrm>
        <a:off x="23699" y="23699"/>
        <a:ext cx="7441026" cy="761754"/>
      </dsp:txXfrm>
    </dsp:sp>
    <dsp:sp modelId="{469AFB35-ECB9-44AB-A608-CFDBD66CB3C9}">
      <dsp:nvSpPr>
        <dsp:cNvPr id="0" name=""/>
        <dsp:cNvSpPr/>
      </dsp:nvSpPr>
      <dsp:spPr>
        <a:xfrm>
          <a:off x="627932" y="921535"/>
          <a:ext cx="8408835" cy="809152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it-IT" sz="2200" kern="1200" dirty="0"/>
            <a:t>Tutto il personale preparato al cambiamento culturale</a:t>
          </a:r>
        </a:p>
      </dsp:txBody>
      <dsp:txXfrm>
        <a:off x="651631" y="945234"/>
        <a:ext cx="7207555" cy="761754"/>
      </dsp:txXfrm>
    </dsp:sp>
    <dsp:sp modelId="{29DAD194-1821-4BF5-A51C-1282A7A603B2}">
      <dsp:nvSpPr>
        <dsp:cNvPr id="0" name=""/>
        <dsp:cNvSpPr/>
      </dsp:nvSpPr>
      <dsp:spPr>
        <a:xfrm>
          <a:off x="1255865" y="1843070"/>
          <a:ext cx="8408835" cy="80915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5214552"/>
                <a:satOff val="10232"/>
                <a:lumOff val="-12549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5214552"/>
                <a:satOff val="10232"/>
                <a:lumOff val="-12549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200" kern="1200" dirty="0"/>
            <a:t>Creare consapevolezza sulla gestione documentale digitale </a:t>
          </a:r>
        </a:p>
      </dsp:txBody>
      <dsp:txXfrm>
        <a:off x="1279564" y="1866769"/>
        <a:ext cx="7207555" cy="761754"/>
      </dsp:txXfrm>
    </dsp:sp>
    <dsp:sp modelId="{2113268D-8EC6-4C11-AF44-56C5989F7E7E}">
      <dsp:nvSpPr>
        <dsp:cNvPr id="0" name=""/>
        <dsp:cNvSpPr/>
      </dsp:nvSpPr>
      <dsp:spPr>
        <a:xfrm>
          <a:off x="1883797" y="2764605"/>
          <a:ext cx="8408835" cy="80915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7821828"/>
                <a:satOff val="15349"/>
                <a:lumOff val="-18823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7821828"/>
                <a:satOff val="15349"/>
                <a:lumOff val="-18823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it-IT" sz="2200" kern="1200" dirty="0"/>
            <a:t>Uniformare alzandolo il livello di competenza medio</a:t>
          </a:r>
        </a:p>
      </dsp:txBody>
      <dsp:txXfrm>
        <a:off x="1907496" y="2788304"/>
        <a:ext cx="7207555" cy="761754"/>
      </dsp:txXfrm>
    </dsp:sp>
    <dsp:sp modelId="{C6E4A7F8-09E0-4DAB-9107-DE5FD79D278B}">
      <dsp:nvSpPr>
        <dsp:cNvPr id="0" name=""/>
        <dsp:cNvSpPr/>
      </dsp:nvSpPr>
      <dsp:spPr>
        <a:xfrm>
          <a:off x="2511730" y="3672077"/>
          <a:ext cx="8408835" cy="80915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10429103"/>
                <a:satOff val="20465"/>
                <a:lumOff val="-25098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10429103"/>
                <a:satOff val="20465"/>
                <a:lumOff val="-25098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it-IT" sz="2200" kern="1200" dirty="0"/>
            <a:t>Formazione in e-learning a tutti </a:t>
          </a:r>
        </a:p>
      </dsp:txBody>
      <dsp:txXfrm>
        <a:off x="2535429" y="3695776"/>
        <a:ext cx="7207555" cy="761754"/>
      </dsp:txXfrm>
    </dsp:sp>
    <dsp:sp modelId="{E5F0FF20-025B-4176-B388-1B477E9BEB33}">
      <dsp:nvSpPr>
        <dsp:cNvPr id="0" name=""/>
        <dsp:cNvSpPr/>
      </dsp:nvSpPr>
      <dsp:spPr>
        <a:xfrm>
          <a:off x="7882886" y="591131"/>
          <a:ext cx="525949" cy="525949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2500" kern="1200"/>
        </a:p>
      </dsp:txBody>
      <dsp:txXfrm>
        <a:off x="8001225" y="591131"/>
        <a:ext cx="289271" cy="395777"/>
      </dsp:txXfrm>
    </dsp:sp>
    <dsp:sp modelId="{D78A39CB-E19A-4781-BC0F-07549EB44B42}">
      <dsp:nvSpPr>
        <dsp:cNvPr id="0" name=""/>
        <dsp:cNvSpPr/>
      </dsp:nvSpPr>
      <dsp:spPr>
        <a:xfrm>
          <a:off x="8510819" y="1512666"/>
          <a:ext cx="525949" cy="525949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3706409"/>
            <a:satOff val="-14509"/>
            <a:lumOff val="-1580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3706409"/>
              <a:satOff val="-14509"/>
              <a:lumOff val="-158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2500" kern="1200"/>
        </a:p>
      </dsp:txBody>
      <dsp:txXfrm>
        <a:off x="8629158" y="1512666"/>
        <a:ext cx="289271" cy="395777"/>
      </dsp:txXfrm>
    </dsp:sp>
    <dsp:sp modelId="{C748E8E3-ADAE-4ED8-B269-030684FE2841}">
      <dsp:nvSpPr>
        <dsp:cNvPr id="0" name=""/>
        <dsp:cNvSpPr/>
      </dsp:nvSpPr>
      <dsp:spPr>
        <a:xfrm>
          <a:off x="9138751" y="2420715"/>
          <a:ext cx="525949" cy="525949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7412817"/>
            <a:satOff val="-29018"/>
            <a:lumOff val="-3161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7412817"/>
              <a:satOff val="-29018"/>
              <a:lumOff val="-3161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2500" kern="1200"/>
        </a:p>
      </dsp:txBody>
      <dsp:txXfrm>
        <a:off x="9257090" y="2420715"/>
        <a:ext cx="289271" cy="395777"/>
      </dsp:txXfrm>
    </dsp:sp>
    <dsp:sp modelId="{6BE83C76-6A09-4C1B-866F-32695074EC9D}">
      <dsp:nvSpPr>
        <dsp:cNvPr id="0" name=""/>
        <dsp:cNvSpPr/>
      </dsp:nvSpPr>
      <dsp:spPr>
        <a:xfrm>
          <a:off x="9766684" y="3351240"/>
          <a:ext cx="525949" cy="525949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11119225"/>
            <a:satOff val="-43527"/>
            <a:lumOff val="-4741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11119225"/>
              <a:satOff val="-43527"/>
              <a:lumOff val="-4741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2500" kern="1200"/>
        </a:p>
      </dsp:txBody>
      <dsp:txXfrm>
        <a:off x="9885023" y="3351240"/>
        <a:ext cx="289271" cy="39577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8A9707-051B-48DA-9A58-4CF5C599A23E}">
      <dsp:nvSpPr>
        <dsp:cNvPr id="0" name=""/>
        <dsp:cNvSpPr/>
      </dsp:nvSpPr>
      <dsp:spPr>
        <a:xfrm>
          <a:off x="-4808463" y="-736961"/>
          <a:ext cx="5727184" cy="5727184"/>
        </a:xfrm>
        <a:prstGeom prst="blockArc">
          <a:avLst>
            <a:gd name="adj1" fmla="val 18900000"/>
            <a:gd name="adj2" fmla="val 2700000"/>
            <a:gd name="adj3" fmla="val 377"/>
          </a:avLst>
        </a:pr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1BCB5E-80FF-4CA1-BF6D-CB02105FEF65}">
      <dsp:nvSpPr>
        <dsp:cNvPr id="0" name=""/>
        <dsp:cNvSpPr/>
      </dsp:nvSpPr>
      <dsp:spPr>
        <a:xfrm>
          <a:off x="590872" y="425326"/>
          <a:ext cx="4479408" cy="850652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75205" tIns="66040" rIns="66040" bIns="6604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600" kern="1200" dirty="0">
              <a:latin typeface="Raleway" pitchFamily="2" charset="0"/>
            </a:rPr>
            <a:t>Persone iscritte</a:t>
          </a:r>
        </a:p>
      </dsp:txBody>
      <dsp:txXfrm>
        <a:off x="590872" y="425326"/>
        <a:ext cx="4479408" cy="850652"/>
      </dsp:txXfrm>
    </dsp:sp>
    <dsp:sp modelId="{7801F29E-3A3E-4B1D-93B6-5C6DA1A23CA4}">
      <dsp:nvSpPr>
        <dsp:cNvPr id="0" name=""/>
        <dsp:cNvSpPr/>
      </dsp:nvSpPr>
      <dsp:spPr>
        <a:xfrm>
          <a:off x="59214" y="318994"/>
          <a:ext cx="1063315" cy="106331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4AD938A-40D7-4845-9B24-15D796A86DD6}">
      <dsp:nvSpPr>
        <dsp:cNvPr id="0" name=""/>
        <dsp:cNvSpPr/>
      </dsp:nvSpPr>
      <dsp:spPr>
        <a:xfrm>
          <a:off x="900084" y="1701304"/>
          <a:ext cx="4170196" cy="850652"/>
        </a:xfrm>
        <a:prstGeom prst="rect">
          <a:avLst/>
        </a:prstGeom>
        <a:gradFill rotWithShape="0">
          <a:gsLst>
            <a:gs pos="0">
              <a:schemeClr val="accent4">
                <a:hueOff val="5214552"/>
                <a:satOff val="10232"/>
                <a:lumOff val="-12549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5214552"/>
                <a:satOff val="10232"/>
                <a:lumOff val="-12549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75205" tIns="66040" rIns="66040" bIns="6604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600" kern="1200" dirty="0">
              <a:latin typeface="Raleway" pitchFamily="2" charset="0"/>
            </a:rPr>
            <a:t>Incontri</a:t>
          </a:r>
        </a:p>
      </dsp:txBody>
      <dsp:txXfrm>
        <a:off x="900084" y="1701304"/>
        <a:ext cx="4170196" cy="850652"/>
      </dsp:txXfrm>
    </dsp:sp>
    <dsp:sp modelId="{7E09FFB4-3FF9-4428-8117-8697F9DC6781}">
      <dsp:nvSpPr>
        <dsp:cNvPr id="0" name=""/>
        <dsp:cNvSpPr/>
      </dsp:nvSpPr>
      <dsp:spPr>
        <a:xfrm>
          <a:off x="368426" y="1594973"/>
          <a:ext cx="1063315" cy="106331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5214552"/>
              <a:satOff val="10232"/>
              <a:lumOff val="-1254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CA734D0-3888-4170-9F3B-AE70EDE540A3}">
      <dsp:nvSpPr>
        <dsp:cNvPr id="0" name=""/>
        <dsp:cNvSpPr/>
      </dsp:nvSpPr>
      <dsp:spPr>
        <a:xfrm>
          <a:off x="590872" y="2977283"/>
          <a:ext cx="4479408" cy="850652"/>
        </a:xfrm>
        <a:prstGeom prst="rect">
          <a:avLst/>
        </a:prstGeom>
        <a:gradFill rotWithShape="0">
          <a:gsLst>
            <a:gs pos="0">
              <a:schemeClr val="accent4">
                <a:hueOff val="10429103"/>
                <a:satOff val="20465"/>
                <a:lumOff val="-25098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10429103"/>
                <a:satOff val="20465"/>
                <a:lumOff val="-25098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75205" tIns="66040" rIns="66040" bIns="6604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600" kern="1200" dirty="0">
              <a:latin typeface="Raleway" pitchFamily="2" charset="0"/>
            </a:rPr>
            <a:t>Media valutazione della competenza iniziale</a:t>
          </a:r>
        </a:p>
      </dsp:txBody>
      <dsp:txXfrm>
        <a:off x="590872" y="2977283"/>
        <a:ext cx="4479408" cy="850652"/>
      </dsp:txXfrm>
    </dsp:sp>
    <dsp:sp modelId="{04CBD9E0-B5F8-4E08-AA3D-343BD537D51E}">
      <dsp:nvSpPr>
        <dsp:cNvPr id="0" name=""/>
        <dsp:cNvSpPr/>
      </dsp:nvSpPr>
      <dsp:spPr>
        <a:xfrm>
          <a:off x="59214" y="2870951"/>
          <a:ext cx="1063315" cy="106331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10429103"/>
              <a:satOff val="20465"/>
              <a:lumOff val="-2509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8A9707-051B-48DA-9A58-4CF5C599A23E}">
      <dsp:nvSpPr>
        <dsp:cNvPr id="0" name=""/>
        <dsp:cNvSpPr/>
      </dsp:nvSpPr>
      <dsp:spPr>
        <a:xfrm>
          <a:off x="-4808463" y="-736961"/>
          <a:ext cx="5727184" cy="5727184"/>
        </a:xfrm>
        <a:prstGeom prst="blockArc">
          <a:avLst>
            <a:gd name="adj1" fmla="val 18900000"/>
            <a:gd name="adj2" fmla="val 2700000"/>
            <a:gd name="adj3" fmla="val 377"/>
          </a:avLst>
        </a:pr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1BCB5E-80FF-4CA1-BF6D-CB02105FEF65}">
      <dsp:nvSpPr>
        <dsp:cNvPr id="0" name=""/>
        <dsp:cNvSpPr/>
      </dsp:nvSpPr>
      <dsp:spPr>
        <a:xfrm>
          <a:off x="590872" y="425326"/>
          <a:ext cx="4479408" cy="850652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75205" tIns="66040" rIns="66040" bIns="6604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600" kern="1200" dirty="0">
              <a:latin typeface="Raleway" pitchFamily="2" charset="0"/>
            </a:rPr>
            <a:t>Terminato il corso</a:t>
          </a:r>
        </a:p>
      </dsp:txBody>
      <dsp:txXfrm>
        <a:off x="590872" y="425326"/>
        <a:ext cx="4479408" cy="850652"/>
      </dsp:txXfrm>
    </dsp:sp>
    <dsp:sp modelId="{7801F29E-3A3E-4B1D-93B6-5C6DA1A23CA4}">
      <dsp:nvSpPr>
        <dsp:cNvPr id="0" name=""/>
        <dsp:cNvSpPr/>
      </dsp:nvSpPr>
      <dsp:spPr>
        <a:xfrm>
          <a:off x="59214" y="318994"/>
          <a:ext cx="1063315" cy="106331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4AD938A-40D7-4845-9B24-15D796A86DD6}">
      <dsp:nvSpPr>
        <dsp:cNvPr id="0" name=""/>
        <dsp:cNvSpPr/>
      </dsp:nvSpPr>
      <dsp:spPr>
        <a:xfrm>
          <a:off x="900084" y="1701304"/>
          <a:ext cx="4170196" cy="850652"/>
        </a:xfrm>
        <a:prstGeom prst="rect">
          <a:avLst/>
        </a:prstGeom>
        <a:gradFill rotWithShape="0">
          <a:gsLst>
            <a:gs pos="0">
              <a:schemeClr val="accent5">
                <a:hueOff val="-3611398"/>
                <a:satOff val="0"/>
                <a:lumOff val="1500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hueOff val="-3611398"/>
                <a:satOff val="0"/>
                <a:lumOff val="1500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75205" tIns="66040" rIns="66040" bIns="6604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600" kern="1200" dirty="0">
              <a:latin typeface="Raleway" pitchFamily="2" charset="0"/>
            </a:rPr>
            <a:t>Percentuale presenza</a:t>
          </a:r>
        </a:p>
      </dsp:txBody>
      <dsp:txXfrm>
        <a:off x="900084" y="1701304"/>
        <a:ext cx="4170196" cy="850652"/>
      </dsp:txXfrm>
    </dsp:sp>
    <dsp:sp modelId="{7E09FFB4-3FF9-4428-8117-8697F9DC6781}">
      <dsp:nvSpPr>
        <dsp:cNvPr id="0" name=""/>
        <dsp:cNvSpPr/>
      </dsp:nvSpPr>
      <dsp:spPr>
        <a:xfrm>
          <a:off x="368426" y="1594973"/>
          <a:ext cx="1063315" cy="106331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3611398"/>
              <a:satOff val="0"/>
              <a:lumOff val="1500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CA734D0-3888-4170-9F3B-AE70EDE540A3}">
      <dsp:nvSpPr>
        <dsp:cNvPr id="0" name=""/>
        <dsp:cNvSpPr/>
      </dsp:nvSpPr>
      <dsp:spPr>
        <a:xfrm>
          <a:off x="590872" y="2977283"/>
          <a:ext cx="4479408" cy="850652"/>
        </a:xfrm>
        <a:prstGeom prst="rect">
          <a:avLst/>
        </a:prstGeom>
        <a:solidFill>
          <a:schemeClr val="accent6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75205" tIns="66040" rIns="66040" bIns="6604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600" kern="1200" dirty="0">
              <a:latin typeface="Raleway" pitchFamily="2" charset="0"/>
            </a:rPr>
            <a:t>Media voto finale</a:t>
          </a:r>
        </a:p>
      </dsp:txBody>
      <dsp:txXfrm>
        <a:off x="590872" y="2977283"/>
        <a:ext cx="4479408" cy="850652"/>
      </dsp:txXfrm>
    </dsp:sp>
    <dsp:sp modelId="{04CBD9E0-B5F8-4E08-AA3D-343BD537D51E}">
      <dsp:nvSpPr>
        <dsp:cNvPr id="0" name=""/>
        <dsp:cNvSpPr/>
      </dsp:nvSpPr>
      <dsp:spPr>
        <a:xfrm>
          <a:off x="59214" y="2870951"/>
          <a:ext cx="1063315" cy="106331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7222796"/>
              <a:satOff val="0"/>
              <a:lumOff val="3000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149c2ab709a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149c2ab709a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149c2ab709a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149c2ab709a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149c2ab709a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149c2ab709a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149c2ab709a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149c2ab709a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/>
          <p:nvPr/>
        </p:nvSpPr>
        <p:spPr>
          <a:xfrm>
            <a:off x="-732" y="1379075"/>
            <a:ext cx="12193464" cy="5478931"/>
          </a:xfrm>
          <a:custGeom>
            <a:avLst/>
            <a:gdLst/>
            <a:ahLst/>
            <a:cxnLst/>
            <a:rect l="l" t="t" r="r" b="b"/>
            <a:pathLst>
              <a:path w="489010" h="219223" extrusionOk="0">
                <a:moveTo>
                  <a:pt x="0" y="219223"/>
                </a:moveTo>
                <a:lnTo>
                  <a:pt x="0" y="49899"/>
                </a:lnTo>
                <a:lnTo>
                  <a:pt x="82499" y="0"/>
                </a:lnTo>
                <a:lnTo>
                  <a:pt x="371581" y="59879"/>
                </a:lnTo>
                <a:lnTo>
                  <a:pt x="489010" y="33266"/>
                </a:lnTo>
                <a:lnTo>
                  <a:pt x="489010" y="218890"/>
                </a:lnTo>
                <a:close/>
              </a:path>
            </a:pathLst>
          </a:custGeom>
          <a:solidFill>
            <a:srgbClr val="7B357C"/>
          </a:solidFill>
          <a:ln>
            <a:noFill/>
          </a:ln>
        </p:spPr>
      </p:sp>
      <p:sp>
        <p:nvSpPr>
          <p:cNvPr id="17" name="Google Shape;17;p2"/>
          <p:cNvSpPr txBox="1">
            <a:spLocks noGrp="1"/>
          </p:cNvSpPr>
          <p:nvPr>
            <p:ph type="sldNum" idx="12"/>
          </p:nvPr>
        </p:nvSpPr>
        <p:spPr>
          <a:xfrm>
            <a:off x="109918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  <p:pic>
        <p:nvPicPr>
          <p:cNvPr id="18" name="Google Shape;18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60350" y="485400"/>
            <a:ext cx="2031255" cy="4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9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0350" y="6010574"/>
            <a:ext cx="986725" cy="467925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2"/>
          <p:cNvSpPr txBox="1"/>
          <p:nvPr/>
        </p:nvSpPr>
        <p:spPr>
          <a:xfrm>
            <a:off x="1630025" y="2569800"/>
            <a:ext cx="4590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21" name="Google Shape;21;p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80775" y="485399"/>
            <a:ext cx="1556831" cy="496475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p2"/>
          <p:cNvSpPr txBox="1"/>
          <p:nvPr/>
        </p:nvSpPr>
        <p:spPr>
          <a:xfrm>
            <a:off x="907500" y="2706250"/>
            <a:ext cx="8381700" cy="23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6000">
                <a:solidFill>
                  <a:schemeClr val="lt1"/>
                </a:solidFill>
                <a:latin typeface="Raleway Black"/>
                <a:ea typeface="Raleway Black"/>
                <a:cs typeface="Raleway Black"/>
                <a:sym typeface="Raleway Black"/>
              </a:rPr>
              <a:t>COMTem</a:t>
            </a:r>
            <a:endParaRPr sz="6000">
              <a:solidFill>
                <a:schemeClr val="lt1"/>
              </a:solidFill>
              <a:latin typeface="Raleway Black"/>
              <a:ea typeface="Raleway Black"/>
              <a:cs typeface="Raleway Black"/>
              <a:sym typeface="Raleway Black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3000"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Comunità Tematica</a:t>
            </a:r>
            <a:endParaRPr sz="3000" b="1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sz="3000"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Documenti Digitali</a:t>
            </a:r>
            <a:endParaRPr sz="3000" b="1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000" b="1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b="1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23" name="Google Shape;23;p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755125" y="398473"/>
            <a:ext cx="505600" cy="6703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1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300" cy="806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</a:lstStyle>
          <a:p>
            <a:endParaRPr/>
          </a:p>
        </p:txBody>
      </p:sp>
      <p:sp>
        <p:nvSpPr>
          <p:cNvPr id="58" name="Google Shape;58;p11"/>
          <p:cNvSpPr txBox="1">
            <a:spLocks noGrp="1"/>
          </p:cNvSpPr>
          <p:nvPr>
            <p:ph type="sldNum" idx="12"/>
          </p:nvPr>
        </p:nvSpPr>
        <p:spPr>
          <a:xfrm>
            <a:off x="109918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2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700" cy="26181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61" name="Google Shape;61;p12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700" cy="1734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81000" algn="ctr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 algn="ctr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ctr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ctr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ctr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ctr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ctr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ctr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ctr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62" name="Google Shape;62;p12"/>
          <p:cNvSpPr txBox="1">
            <a:spLocks noGrp="1"/>
          </p:cNvSpPr>
          <p:nvPr>
            <p:ph type="sldNum" idx="12"/>
          </p:nvPr>
        </p:nvSpPr>
        <p:spPr>
          <a:xfrm>
            <a:off x="109918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3"/>
          <p:cNvSpPr txBox="1">
            <a:spLocks noGrp="1"/>
          </p:cNvSpPr>
          <p:nvPr>
            <p:ph type="sldNum" idx="12"/>
          </p:nvPr>
        </p:nvSpPr>
        <p:spPr>
          <a:xfrm>
            <a:off x="109918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yout personalizzato 1">
  <p:cSld name="CUSTOM">
    <p:bg>
      <p:bgPr>
        <a:solidFill>
          <a:schemeClr val="accent1"/>
        </a:solid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4"/>
          <p:cNvSpPr/>
          <p:nvPr/>
        </p:nvSpPr>
        <p:spPr>
          <a:xfrm>
            <a:off x="0" y="0"/>
            <a:ext cx="12237600" cy="6858000"/>
          </a:xfrm>
          <a:prstGeom prst="rect">
            <a:avLst/>
          </a:prstGeom>
          <a:solidFill>
            <a:srgbClr val="7B357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7" name="Google Shape;67;p14"/>
          <p:cNvGrpSpPr/>
          <p:nvPr/>
        </p:nvGrpSpPr>
        <p:grpSpPr>
          <a:xfrm>
            <a:off x="2868150" y="2926500"/>
            <a:ext cx="6455699" cy="886451"/>
            <a:chOff x="3403800" y="2926500"/>
            <a:chExt cx="6455699" cy="886451"/>
          </a:xfrm>
        </p:grpSpPr>
        <p:grpSp>
          <p:nvGrpSpPr>
            <p:cNvPr id="68" name="Google Shape;68;p14"/>
            <p:cNvGrpSpPr/>
            <p:nvPr/>
          </p:nvGrpSpPr>
          <p:grpSpPr>
            <a:xfrm>
              <a:off x="3403800" y="3026625"/>
              <a:ext cx="5383235" cy="686200"/>
              <a:chOff x="3327600" y="3026625"/>
              <a:chExt cx="5383235" cy="686200"/>
            </a:xfrm>
          </p:grpSpPr>
          <p:pic>
            <p:nvPicPr>
              <p:cNvPr id="69" name="Google Shape;69;p14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3327600" y="3026625"/>
                <a:ext cx="2692652" cy="544346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70" name="Google Shape;70;p14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6559211" y="3026625"/>
                <a:ext cx="2151624" cy="6862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71" name="Google Shape;71;p14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9190875" y="2926500"/>
              <a:ext cx="668624" cy="886451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l titolo 1">
  <p:cSld name="TITLE_1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700" cy="27369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700" cy="105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sldNum" idx="12"/>
          </p:nvPr>
        </p:nvSpPr>
        <p:spPr>
          <a:xfrm>
            <a:off x="109918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4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700" cy="11223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sldNum" idx="12"/>
          </p:nvPr>
        </p:nvSpPr>
        <p:spPr>
          <a:xfrm>
            <a:off x="109918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sldNum" idx="12"/>
          </p:nvPr>
        </p:nvSpPr>
        <p:spPr>
          <a:xfrm>
            <a:off x="109918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1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1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109918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sldNum" idx="12"/>
          </p:nvPr>
        </p:nvSpPr>
        <p:spPr>
          <a:xfrm>
            <a:off x="109918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8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7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sldNum" idx="12"/>
          </p:nvPr>
        </p:nvSpPr>
        <p:spPr>
          <a:xfrm>
            <a:off x="109918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9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300" cy="54543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sldNum" idx="12"/>
          </p:nvPr>
        </p:nvSpPr>
        <p:spPr>
          <a:xfrm>
            <a:off x="109918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0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10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700" cy="19764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>
            <a:endParaRPr/>
          </a:p>
        </p:txBody>
      </p:sp>
      <p:sp>
        <p:nvSpPr>
          <p:cNvPr id="53" name="Google Shape;53;p10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700" cy="1646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54" name="Google Shape;54;p10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5900" cy="49269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457200" lvl="0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10"/>
          <p:cNvSpPr txBox="1">
            <a:spLocks noGrp="1"/>
          </p:cNvSpPr>
          <p:nvPr>
            <p:ph type="sldNum" idx="12"/>
          </p:nvPr>
        </p:nvSpPr>
        <p:spPr>
          <a:xfrm>
            <a:off x="109918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4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-732" y="1379075"/>
            <a:ext cx="12193464" cy="5478931"/>
          </a:xfrm>
          <a:custGeom>
            <a:avLst/>
            <a:gdLst/>
            <a:ahLst/>
            <a:cxnLst/>
            <a:rect l="l" t="t" r="r" b="b"/>
            <a:pathLst>
              <a:path w="489010" h="219223" extrusionOk="0">
                <a:moveTo>
                  <a:pt x="0" y="219223"/>
                </a:moveTo>
                <a:lnTo>
                  <a:pt x="0" y="49899"/>
                </a:lnTo>
                <a:lnTo>
                  <a:pt x="82499" y="0"/>
                </a:lnTo>
                <a:lnTo>
                  <a:pt x="371581" y="59879"/>
                </a:lnTo>
                <a:lnTo>
                  <a:pt x="489010" y="33266"/>
                </a:lnTo>
                <a:lnTo>
                  <a:pt x="489010" y="21889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</p:sp>
      <p:sp>
        <p:nvSpPr>
          <p:cNvPr id="7" name="Google Shape;7;p1"/>
          <p:cNvSpPr txBox="1">
            <a:spLocks noGrp="1"/>
          </p:cNvSpPr>
          <p:nvPr>
            <p:ph type="sldNum" idx="12"/>
          </p:nvPr>
        </p:nvSpPr>
        <p:spPr>
          <a:xfrm>
            <a:off x="109918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algn="r">
              <a:buNone/>
              <a:defRPr sz="1300">
                <a:solidFill>
                  <a:schemeClr val="dk2"/>
                </a:solidFill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  <p:pic>
        <p:nvPicPr>
          <p:cNvPr id="8" name="Google Shape;8;p1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11353800" y="0"/>
            <a:ext cx="843628" cy="916126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9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Raleway"/>
              <a:buNone/>
              <a:defRPr sz="37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aleway"/>
              <a:buChar char="●"/>
              <a:defRPr sz="24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lvl="1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aleway"/>
              <a:buChar char="○"/>
              <a:defRPr sz="19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lvl="2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aleway"/>
              <a:buChar char="■"/>
              <a:defRPr sz="19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lvl="3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aleway"/>
              <a:buChar char="●"/>
              <a:defRPr sz="19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lvl="4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aleway"/>
              <a:buChar char="○"/>
              <a:defRPr sz="19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lvl="5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aleway"/>
              <a:buChar char="■"/>
              <a:defRPr sz="19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lvl="6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aleway"/>
              <a:buChar char="●"/>
              <a:defRPr sz="19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lvl="7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aleway"/>
              <a:buChar char="○"/>
              <a:defRPr sz="19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lvl="8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aleway"/>
              <a:buChar char="■"/>
              <a:defRPr sz="19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/>
          <p:nvPr/>
        </p:nvSpPr>
        <p:spPr>
          <a:xfrm>
            <a:off x="319100" y="5896975"/>
            <a:ext cx="30624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>
                <a:solidFill>
                  <a:srgbClr val="7B357C"/>
                </a:solidFill>
                <a:latin typeface="Raleway Black"/>
                <a:ea typeface="Raleway Black"/>
                <a:cs typeface="Raleway Black"/>
                <a:sym typeface="Raleway Black"/>
              </a:rPr>
              <a:t>COMTem</a:t>
            </a:r>
            <a:endParaRPr sz="1800">
              <a:solidFill>
                <a:srgbClr val="7B357C"/>
              </a:solidFill>
              <a:latin typeface="Raleway Black"/>
              <a:ea typeface="Raleway Black"/>
              <a:cs typeface="Raleway Black"/>
              <a:sym typeface="Raleway Black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000">
                <a:latin typeface="Raleway Medium"/>
                <a:ea typeface="Raleway Medium"/>
                <a:cs typeface="Raleway Medium"/>
                <a:sym typeface="Raleway Medium"/>
              </a:rPr>
              <a:t>Comunità Tematica</a:t>
            </a:r>
            <a:endParaRPr sz="1000">
              <a:latin typeface="Raleway Medium"/>
              <a:ea typeface="Raleway Medium"/>
              <a:cs typeface="Raleway Medium"/>
              <a:sym typeface="Raleway Mediu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000">
                <a:latin typeface="Raleway Medium"/>
                <a:ea typeface="Raleway Medium"/>
                <a:cs typeface="Raleway Medium"/>
                <a:sym typeface="Raleway Medium"/>
              </a:rPr>
              <a:t>Documenti Digitali</a:t>
            </a:r>
            <a:endParaRPr sz="1000">
              <a:latin typeface="Raleway Medium"/>
              <a:ea typeface="Raleway Medium"/>
              <a:cs typeface="Raleway Medium"/>
              <a:sym typeface="Raleway Medium"/>
            </a:endParaRPr>
          </a:p>
        </p:txBody>
      </p:sp>
      <p:pic>
        <p:nvPicPr>
          <p:cNvPr id="12" name="Google Shape;12;p1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9616525" y="6166800"/>
            <a:ext cx="1076069" cy="21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1"/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10898760" y="6166800"/>
            <a:ext cx="824739" cy="26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1"/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1801850" y="5977150"/>
            <a:ext cx="513199" cy="680399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microsoft.com/office/2007/relationships/diagramDrawing" Target="../diagrams/drawing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3.xml"/><Relationship Id="rId11" Type="http://schemas.openxmlformats.org/officeDocument/2006/relationships/diagramColors" Target="../diagrams/colors4.xml"/><Relationship Id="rId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4.xml"/><Relationship Id="rId4" Type="http://schemas.openxmlformats.org/officeDocument/2006/relationships/diagramLayout" Target="../diagrams/layout3.xml"/><Relationship Id="rId9" Type="http://schemas.openxmlformats.org/officeDocument/2006/relationships/diagramLayout" Target="../diagrams/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603E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6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700" cy="11223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dirty="0"/>
              <a:t>Lo sviluppo delle competenze </a:t>
            </a:r>
            <a:br>
              <a:rPr lang="it-IT" dirty="0"/>
            </a:br>
            <a:r>
              <a:rPr lang="it-IT" dirty="0"/>
              <a:t>sulla </a:t>
            </a:r>
            <a:r>
              <a:rPr lang="it-IT"/>
              <a:t>gestione documentale</a:t>
            </a: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dirty="0"/>
              <a:t>Esigenze formative di gestione documentale</a:t>
            </a:r>
            <a:endParaRPr dirty="0"/>
          </a:p>
        </p:txBody>
      </p:sp>
      <p:graphicFrame>
        <p:nvGraphicFramePr>
          <p:cNvPr id="9" name="Diagramma 8">
            <a:extLst>
              <a:ext uri="{FF2B5EF4-FFF2-40B4-BE49-F238E27FC236}">
                <a16:creationId xmlns:a16="http://schemas.microsoft.com/office/drawing/2014/main" id="{82778DA5-9B81-4E46-9E51-0ABFD97FE80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65878424"/>
              </p:ext>
            </p:extLst>
          </p:nvPr>
        </p:nvGraphicFramePr>
        <p:xfrm>
          <a:off x="1300480" y="1356867"/>
          <a:ext cx="9250289" cy="453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Google Shape;96;p19">
            <a:extLst>
              <a:ext uri="{FF2B5EF4-FFF2-40B4-BE49-F238E27FC236}">
                <a16:creationId xmlns:a16="http://schemas.microsoft.com/office/drawing/2014/main" id="{BF7CA59A-9A49-ABED-7C61-498C24FDA36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2638296" y="4983951"/>
            <a:ext cx="2594886" cy="1280682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it-IT" sz="1200" b="1" dirty="0"/>
              <a:t>Formazione specialistica su novità normative, best practice, esempi, linee guida</a:t>
            </a: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it-IT" sz="1200" b="1" dirty="0"/>
              <a:t>Forma: seminari e webinar</a:t>
            </a: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sz="1200" b="1" dirty="0"/>
          </a:p>
        </p:txBody>
      </p:sp>
      <p:sp>
        <p:nvSpPr>
          <p:cNvPr id="11" name="Google Shape;96;p19">
            <a:extLst>
              <a:ext uri="{FF2B5EF4-FFF2-40B4-BE49-F238E27FC236}">
                <a16:creationId xmlns:a16="http://schemas.microsoft.com/office/drawing/2014/main" id="{2A0C7B78-B6A7-4C78-0652-87FF8F40246B}"/>
              </a:ext>
            </a:extLst>
          </p:cNvPr>
          <p:cNvSpPr txBox="1">
            <a:spLocks/>
          </p:cNvSpPr>
          <p:nvPr/>
        </p:nvSpPr>
        <p:spPr>
          <a:xfrm>
            <a:off x="6594532" y="4983951"/>
            <a:ext cx="2594886" cy="12806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aleway"/>
              <a:buChar char="●"/>
              <a:defRPr sz="19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marR="0" lvl="1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aleway"/>
              <a:buChar char="○"/>
              <a:defRPr sz="16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marR="0" lvl="2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aleway"/>
              <a:buChar char="■"/>
              <a:defRPr sz="16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marR="0" lvl="3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aleway"/>
              <a:buChar char="●"/>
              <a:defRPr sz="16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marR="0" lvl="4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aleway"/>
              <a:buChar char="○"/>
              <a:defRPr sz="16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marR="0" lvl="5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aleway"/>
              <a:buChar char="■"/>
              <a:defRPr sz="16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marR="0" lvl="6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aleway"/>
              <a:buChar char="●"/>
              <a:defRPr sz="16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marR="0" lvl="7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aleway"/>
              <a:buChar char="○"/>
              <a:defRPr sz="16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marR="0" lvl="8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aleway"/>
              <a:buChar char="■"/>
              <a:defRPr sz="1600" b="0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0" indent="0">
              <a:spcAft>
                <a:spcPts val="1600"/>
              </a:spcAft>
              <a:buFont typeface="Raleway"/>
              <a:buNone/>
            </a:pPr>
            <a:r>
              <a:rPr lang="it-IT" sz="1200" b="1" dirty="0"/>
              <a:t>Alfabetizzazione archivistica e di gestione documentale digitale</a:t>
            </a:r>
          </a:p>
          <a:p>
            <a:pPr marL="0" indent="0">
              <a:spcAft>
                <a:spcPts val="1600"/>
              </a:spcAft>
              <a:buFont typeface="Raleway"/>
              <a:buNone/>
            </a:pPr>
            <a:r>
              <a:rPr lang="it-IT" sz="1200" b="1" dirty="0"/>
              <a:t>Forma: corso in e-learning</a:t>
            </a:r>
          </a:p>
          <a:p>
            <a:pPr marL="0" indent="0">
              <a:spcAft>
                <a:spcPts val="1600"/>
              </a:spcAft>
              <a:buFont typeface="Raleway"/>
              <a:buNone/>
            </a:pPr>
            <a:endParaRPr lang="it-IT" sz="1200" b="1" dirty="0"/>
          </a:p>
        </p:txBody>
      </p:sp>
      <p:sp>
        <p:nvSpPr>
          <p:cNvPr id="12" name="Stella a 5 punte 11">
            <a:extLst>
              <a:ext uri="{FF2B5EF4-FFF2-40B4-BE49-F238E27FC236}">
                <a16:creationId xmlns:a16="http://schemas.microsoft.com/office/drawing/2014/main" id="{8F98EC7D-3F85-5D8B-EDAD-9C0E3202E3AE}"/>
              </a:ext>
            </a:extLst>
          </p:cNvPr>
          <p:cNvSpPr/>
          <p:nvPr/>
        </p:nvSpPr>
        <p:spPr>
          <a:xfrm rot="1721963">
            <a:off x="8364095" y="3078175"/>
            <a:ext cx="1226676" cy="1091998"/>
          </a:xfrm>
          <a:prstGeom prst="star5">
            <a:avLst>
              <a:gd name="adj" fmla="val 29941"/>
              <a:gd name="hf" fmla="val 105146"/>
              <a:gd name="vf" fmla="val 110557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800" b="1" dirty="0">
                <a:solidFill>
                  <a:schemeClr val="accent1"/>
                </a:solidFill>
              </a:rPr>
              <a:t>NEW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6DF0B8B-2C7C-E23B-E23D-0A6D9936F4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Responsabili Gestione documentale e Conservazione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CA0D16DA-EB25-1C81-198D-F3A1C37AEBB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dirty="0"/>
              <a:t>Formazione in presenza (solo iscritti COMTem)</a:t>
            </a:r>
          </a:p>
          <a:p>
            <a:pPr lvl="1"/>
            <a:r>
              <a:rPr lang="it-IT" dirty="0"/>
              <a:t>Seminario: </a:t>
            </a:r>
            <a:br>
              <a:rPr lang="it-IT" dirty="0"/>
            </a:br>
            <a:r>
              <a:rPr lang="it-IT" dirty="0"/>
              <a:t>"La gestione e conservazione documentale nella transizione al digitale. Le nuove Linee guida Agid sulla formazione, gestione e conservazione dei documenti informatici” (2019)</a:t>
            </a:r>
          </a:p>
          <a:p>
            <a:pPr lvl="1"/>
            <a:r>
              <a:rPr lang="it-IT" dirty="0"/>
              <a:t>Seminario:  </a:t>
            </a:r>
            <a:br>
              <a:rPr lang="it-IT" dirty="0"/>
            </a:br>
            <a:r>
              <a:rPr lang="it-IT" dirty="0"/>
              <a:t>"Progetti di digitalizzazione delle pratiche edilizie: aspetti metodologici e casi pratici" (2018)</a:t>
            </a:r>
          </a:p>
          <a:p>
            <a:pPr lvl="1"/>
            <a:r>
              <a:rPr lang="it-IT" dirty="0"/>
              <a:t>Ciclo di seminari:  </a:t>
            </a:r>
            <a:br>
              <a:rPr lang="it-IT" dirty="0"/>
            </a:br>
            <a:r>
              <a:rPr lang="it-IT" dirty="0"/>
              <a:t>"Il Manuale di gestione: strumento per l'innovazione" (2017)</a:t>
            </a:r>
          </a:p>
          <a:p>
            <a:pPr lvl="1"/>
            <a:endParaRPr lang="it-IT" dirty="0"/>
          </a:p>
          <a:p>
            <a:pPr lvl="1"/>
            <a:endParaRPr lang="it-IT" dirty="0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CE6C9230-B75D-9CD1-4099-7838E7FCB009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it-IT" dirty="0"/>
              <a:t>Formazione a distanza (collaborazione con Formez)</a:t>
            </a:r>
          </a:p>
          <a:p>
            <a:pPr lvl="1"/>
            <a:r>
              <a:rPr lang="it-IT" dirty="0"/>
              <a:t>"Smart Working e gestione documentale " (2020)</a:t>
            </a:r>
          </a:p>
          <a:p>
            <a:pPr lvl="1"/>
            <a:endParaRPr lang="it-IT" b="1" i="0" dirty="0">
              <a:solidFill>
                <a:srgbClr val="1C2024"/>
              </a:solidFill>
              <a:effectLst/>
              <a:latin typeface="Titillium Web" panose="00000500000000000000" pitchFamily="2" charset="0"/>
            </a:endParaRPr>
          </a:p>
          <a:p>
            <a:pPr lvl="1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38629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086A6D4-D5D5-08C7-08E9-B8B734E4F2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Corso alfabetizzazione archivistica: obiettivi</a:t>
            </a:r>
          </a:p>
        </p:txBody>
      </p:sp>
      <p:graphicFrame>
        <p:nvGraphicFramePr>
          <p:cNvPr id="7" name="Diagramma 6">
            <a:extLst>
              <a:ext uri="{FF2B5EF4-FFF2-40B4-BE49-F238E27FC236}">
                <a16:creationId xmlns:a16="http://schemas.microsoft.com/office/drawing/2014/main" id="{0931C114-0148-19DE-B25D-1D40732195E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78143495"/>
              </p:ext>
            </p:extLst>
          </p:nvPr>
        </p:nvGraphicFramePr>
        <p:xfrm>
          <a:off x="855734" y="1356867"/>
          <a:ext cx="10920566" cy="44952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165919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39392FF-179A-AA7A-A6DA-2F30AF809F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Corso alfabetizzazione archivistica: caratteristiche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1DD3E303-E71E-4A5B-FA3E-25FB560061B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Caratteristiche</a:t>
            </a:r>
          </a:p>
          <a:p>
            <a:pPr lvl="1"/>
            <a:r>
              <a:rPr lang="it-IT" dirty="0"/>
              <a:t>90 brevi pillole (2-3 min) in autoapprendimento</a:t>
            </a:r>
          </a:p>
          <a:p>
            <a:pPr lvl="1"/>
            <a:r>
              <a:rPr lang="it-IT" dirty="0"/>
              <a:t>3 sessioni in presenza di attività di gruppo in approfondimento</a:t>
            </a:r>
          </a:p>
          <a:p>
            <a:pPr lvl="1"/>
            <a:r>
              <a:rPr lang="it-IT" dirty="0"/>
              <a:t>Contenuti: Teoria archivistica, normative di riferimento, esempi concreti</a:t>
            </a:r>
          </a:p>
          <a:p>
            <a:pPr lvl="1"/>
            <a:r>
              <a:rPr lang="it-IT" dirty="0"/>
              <a:t>Linguaggio semplificato, non tecnico</a:t>
            </a:r>
          </a:p>
          <a:p>
            <a:pPr lvl="1"/>
            <a:r>
              <a:rPr lang="it-IT" dirty="0"/>
              <a:t>Centrato su esempi concreti afferenti alla realtà del lavoro quotidiano</a:t>
            </a:r>
          </a:p>
          <a:p>
            <a:r>
              <a:rPr lang="it-IT" dirty="0"/>
              <a:t>Metodo di erogazione</a:t>
            </a:r>
          </a:p>
          <a:p>
            <a:pPr lvl="1"/>
            <a:r>
              <a:rPr lang="it-IT" dirty="0"/>
              <a:t>Gratuito</a:t>
            </a:r>
          </a:p>
          <a:p>
            <a:pPr lvl="1"/>
            <a:r>
              <a:rPr lang="it-IT" dirty="0"/>
              <a:t>Comprensivo di :</a:t>
            </a:r>
          </a:p>
          <a:p>
            <a:pPr lvl="2"/>
            <a:r>
              <a:rPr lang="it-IT" dirty="0"/>
              <a:t>supporto all’organizzazione</a:t>
            </a:r>
          </a:p>
          <a:p>
            <a:pPr lvl="2"/>
            <a:r>
              <a:rPr lang="it-IT" dirty="0"/>
              <a:t>Docenza e co-tutoraggio durante l’erogazione</a:t>
            </a:r>
          </a:p>
        </p:txBody>
      </p:sp>
    </p:spTree>
    <p:extLst>
      <p:ext uri="{BB962C8B-B14F-4D97-AF65-F5344CB8AC3E}">
        <p14:creationId xmlns:p14="http://schemas.microsoft.com/office/powerpoint/2010/main" val="25508371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9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dirty="0"/>
              <a:t>Risultati prima erogazione: maggio/ottobre 2022</a:t>
            </a:r>
            <a:endParaRPr dirty="0"/>
          </a:p>
        </p:txBody>
      </p:sp>
      <p:graphicFrame>
        <p:nvGraphicFramePr>
          <p:cNvPr id="9" name="Diagramma 8">
            <a:extLst>
              <a:ext uri="{FF2B5EF4-FFF2-40B4-BE49-F238E27FC236}">
                <a16:creationId xmlns:a16="http://schemas.microsoft.com/office/drawing/2014/main" id="{2CE76416-AB5A-75A5-5D5D-F15EBFB328B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48703732"/>
              </p:ext>
            </p:extLst>
          </p:nvPr>
        </p:nvGraphicFramePr>
        <p:xfrm>
          <a:off x="723704" y="1356867"/>
          <a:ext cx="5128456" cy="42532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4" name="Diagramma 13">
            <a:extLst>
              <a:ext uri="{FF2B5EF4-FFF2-40B4-BE49-F238E27FC236}">
                <a16:creationId xmlns:a16="http://schemas.microsoft.com/office/drawing/2014/main" id="{231CA800-1B00-2099-F352-C66DADCFF88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39453565"/>
              </p:ext>
            </p:extLst>
          </p:nvPr>
        </p:nvGraphicFramePr>
        <p:xfrm>
          <a:off x="6250002" y="1356867"/>
          <a:ext cx="5128456" cy="42532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9E522284-9C9D-005C-5075-0D3A8D8BDD62}"/>
              </a:ext>
            </a:extLst>
          </p:cNvPr>
          <p:cNvSpPr txBox="1"/>
          <p:nvPr/>
        </p:nvSpPr>
        <p:spPr>
          <a:xfrm>
            <a:off x="1294228" y="2278966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A63A8820-C075-9BC6-A382-DB8C5AAB96CA}"/>
              </a:ext>
            </a:extLst>
          </p:cNvPr>
          <p:cNvSpPr txBox="1"/>
          <p:nvPr/>
        </p:nvSpPr>
        <p:spPr>
          <a:xfrm>
            <a:off x="959482" y="1884995"/>
            <a:ext cx="6976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dirty="0"/>
              <a:t>28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E717696E-0A7E-41B2-85AD-57504DECFE2A}"/>
              </a:ext>
            </a:extLst>
          </p:cNvPr>
          <p:cNvSpPr txBox="1"/>
          <p:nvPr/>
        </p:nvSpPr>
        <p:spPr>
          <a:xfrm>
            <a:off x="6504211" y="1884995"/>
            <a:ext cx="6976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dirty="0"/>
              <a:t>22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CA7AAE82-86CB-33B0-88A7-E4D7D54030A5}"/>
              </a:ext>
            </a:extLst>
          </p:cNvPr>
          <p:cNvSpPr txBox="1"/>
          <p:nvPr/>
        </p:nvSpPr>
        <p:spPr>
          <a:xfrm>
            <a:off x="1407304" y="3162808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dirty="0"/>
              <a:t>4</a:t>
            </a: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8F6D1EE7-E119-0284-17D3-F9B8ECD4FB5A}"/>
              </a:ext>
            </a:extLst>
          </p:cNvPr>
          <p:cNvSpPr txBox="1"/>
          <p:nvPr/>
        </p:nvSpPr>
        <p:spPr>
          <a:xfrm>
            <a:off x="6793506" y="3147029"/>
            <a:ext cx="6976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dirty="0"/>
              <a:t>67</a:t>
            </a: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121ED280-B33A-5447-902D-E7692B09F85D}"/>
              </a:ext>
            </a:extLst>
          </p:cNvPr>
          <p:cNvSpPr txBox="1"/>
          <p:nvPr/>
        </p:nvSpPr>
        <p:spPr>
          <a:xfrm>
            <a:off x="903210" y="4434888"/>
            <a:ext cx="8258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dirty="0"/>
              <a:t>5,7</a:t>
            </a: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5BEEA4AD-0D74-E577-8EFF-A0CF46E2338E}"/>
              </a:ext>
            </a:extLst>
          </p:cNvPr>
          <p:cNvSpPr txBox="1"/>
          <p:nvPr/>
        </p:nvSpPr>
        <p:spPr>
          <a:xfrm>
            <a:off x="6440090" y="4434888"/>
            <a:ext cx="8258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dirty="0"/>
              <a:t>8,1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6304EC7-69A0-CD87-7A5B-24DAC91613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Le parole dei colleghi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15521084-1A0F-D77D-C65A-DE29295218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6603" y="1268115"/>
            <a:ext cx="9791113" cy="4671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5344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39392FF-179A-AA7A-A6DA-2F30AF809F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Piano di formazione per il 2023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1DD3E303-E71E-4A5B-FA3E-25FB560061B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Corso alfabetizzazione</a:t>
            </a:r>
          </a:p>
          <a:p>
            <a:pPr lvl="1"/>
            <a:r>
              <a:rPr lang="it-IT" dirty="0"/>
              <a:t>6 Enti hanno aderito al progetto</a:t>
            </a:r>
          </a:p>
          <a:p>
            <a:pPr lvl="1"/>
            <a:r>
              <a:rPr lang="it-IT" dirty="0"/>
              <a:t>Previsti da 6 a 10 corsi (massimo 50 persone l’uno)</a:t>
            </a:r>
          </a:p>
          <a:p>
            <a:pPr lvl="1"/>
            <a:endParaRPr lang="it-IT" dirty="0"/>
          </a:p>
          <a:p>
            <a:pPr lvl="1"/>
            <a:endParaRPr lang="it-IT" dirty="0"/>
          </a:p>
          <a:p>
            <a:r>
              <a:rPr lang="it-IT" dirty="0"/>
              <a:t>Webinar in collaborazione con Formez: temi</a:t>
            </a:r>
          </a:p>
          <a:p>
            <a:pPr lvl="1"/>
            <a:r>
              <a:rPr lang="it-IT" dirty="0"/>
              <a:t>Piano di conservazione digitale alla luce delle Linee Guida AgID</a:t>
            </a:r>
          </a:p>
          <a:p>
            <a:pPr lvl="1"/>
            <a:r>
              <a:rPr lang="it-IT" dirty="0"/>
              <a:t>Modelli organizzativi integrati e digitalizzazione</a:t>
            </a:r>
          </a:p>
          <a:p>
            <a:pPr lvl="1"/>
            <a:r>
              <a:rPr lang="it-IT" dirty="0"/>
              <a:t>censimento di archivi ibridi in fase di trasferimento di competenze</a:t>
            </a:r>
          </a:p>
          <a:p>
            <a:pPr marL="565150" lvl="1" indent="0">
              <a:buNone/>
            </a:pPr>
            <a:endParaRPr lang="it-IT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1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55071666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E83C44"/>
      </a:accent1>
      <a:accent2>
        <a:srgbClr val="212121"/>
      </a:accent2>
      <a:accent3>
        <a:srgbClr val="F8F7F7"/>
      </a:accent3>
      <a:accent4>
        <a:srgbClr val="E9603E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</TotalTime>
  <Words>354</Words>
  <Application>Microsoft Office PowerPoint</Application>
  <PresentationFormat>Widescreen</PresentationFormat>
  <Paragraphs>60</Paragraphs>
  <Slides>10</Slides>
  <Notes>5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7" baseType="lpstr">
      <vt:lpstr>Raleway</vt:lpstr>
      <vt:lpstr>Raleway Medium</vt:lpstr>
      <vt:lpstr>Arial</vt:lpstr>
      <vt:lpstr>Titillium Web</vt:lpstr>
      <vt:lpstr>Calibri</vt:lpstr>
      <vt:lpstr>Raleway Black</vt:lpstr>
      <vt:lpstr>Simple Light</vt:lpstr>
      <vt:lpstr>Presentazione standard di PowerPoint</vt:lpstr>
      <vt:lpstr>Lo sviluppo delle competenze  sulla gestione documentale</vt:lpstr>
      <vt:lpstr>Esigenze formative di gestione documentale</vt:lpstr>
      <vt:lpstr>Responsabili Gestione documentale e Conservazione</vt:lpstr>
      <vt:lpstr>Corso alfabetizzazione archivistica: obiettivi</vt:lpstr>
      <vt:lpstr>Corso alfabetizzazione archivistica: caratteristiche</vt:lpstr>
      <vt:lpstr>Risultati prima erogazione: maggio/ottobre 2022</vt:lpstr>
      <vt:lpstr>Le parole dei colleghi</vt:lpstr>
      <vt:lpstr>Piano di formazione per il 2023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Ghiani Silvia</dc:creator>
  <cp:lastModifiedBy>Ghiani Silvia</cp:lastModifiedBy>
  <cp:revision>2</cp:revision>
  <dcterms:modified xsi:type="dcterms:W3CDTF">2022-12-19T18:04:43Z</dcterms:modified>
</cp:coreProperties>
</file>