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5" r:id="rId5"/>
    <p:sldId id="263" r:id="rId6"/>
    <p:sldId id="264" r:id="rId7"/>
    <p:sldId id="266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lio Pagnotta" initials="SP" lastIdx="1" clrIdx="0">
    <p:extLst>
      <p:ext uri="{19B8F6BF-5375-455C-9EA6-DF929625EA0E}">
        <p15:presenceInfo xmlns:p15="http://schemas.microsoft.com/office/powerpoint/2012/main" userId="02770c0e54955a1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F6729B-216D-4EED-A21E-65D02B57615A}" v="16" dt="2022-10-05T19:40:46.9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ssandra Cornero" userId="931413bf-e0a9-452b-ab5d-d4061bd36f88" providerId="ADAL" clId="{90F6729B-216D-4EED-A21E-65D02B57615A}"/>
    <pc:docChg chg="undo custSel addSld delSld modSld sldOrd">
      <pc:chgData name="Alessandra Cornero" userId="931413bf-e0a9-452b-ab5d-d4061bd36f88" providerId="ADAL" clId="{90F6729B-216D-4EED-A21E-65D02B57615A}" dt="2022-10-05T20:56:33.696" v="268" actId="1076"/>
      <pc:docMkLst>
        <pc:docMk/>
      </pc:docMkLst>
      <pc:sldChg chg="addSp delSp modSp mod ord">
        <pc:chgData name="Alessandra Cornero" userId="931413bf-e0a9-452b-ab5d-d4061bd36f88" providerId="ADAL" clId="{90F6729B-216D-4EED-A21E-65D02B57615A}" dt="2022-10-05T19:39:33.724" v="235"/>
        <pc:sldMkLst>
          <pc:docMk/>
          <pc:sldMk cId="1728583178" sldId="257"/>
        </pc:sldMkLst>
        <pc:spChg chg="add del mod">
          <ac:chgData name="Alessandra Cornero" userId="931413bf-e0a9-452b-ab5d-d4061bd36f88" providerId="ADAL" clId="{90F6729B-216D-4EED-A21E-65D02B57615A}" dt="2022-10-03T22:07:22.554" v="133" actId="21"/>
          <ac:spMkLst>
            <pc:docMk/>
            <pc:sldMk cId="1728583178" sldId="257"/>
            <ac:spMk id="3" creationId="{8A5F6A5C-D416-FF8E-104E-667BB439A37D}"/>
          </ac:spMkLst>
        </pc:spChg>
        <pc:spChg chg="add del mod">
          <ac:chgData name="Alessandra Cornero" userId="931413bf-e0a9-452b-ab5d-d4061bd36f88" providerId="ADAL" clId="{90F6729B-216D-4EED-A21E-65D02B57615A}" dt="2022-10-03T22:07:33.832" v="137"/>
          <ac:spMkLst>
            <pc:docMk/>
            <pc:sldMk cId="1728583178" sldId="257"/>
            <ac:spMk id="6" creationId="{7356D6C2-7630-47F8-3705-5C8312968610}"/>
          </ac:spMkLst>
        </pc:spChg>
        <pc:spChg chg="del mod">
          <ac:chgData name="Alessandra Cornero" userId="931413bf-e0a9-452b-ab5d-d4061bd36f88" providerId="ADAL" clId="{90F6729B-216D-4EED-A21E-65D02B57615A}" dt="2022-10-03T22:13:19.400" v="151"/>
          <ac:spMkLst>
            <pc:docMk/>
            <pc:sldMk cId="1728583178" sldId="257"/>
            <ac:spMk id="7" creationId="{00000000-0000-0000-0000-000000000000}"/>
          </ac:spMkLst>
        </pc:spChg>
        <pc:spChg chg="del">
          <ac:chgData name="Alessandra Cornero" userId="931413bf-e0a9-452b-ab5d-d4061bd36f88" providerId="ADAL" clId="{90F6729B-216D-4EED-A21E-65D02B57615A}" dt="2022-10-03T21:16:14.112" v="28" actId="21"/>
          <ac:spMkLst>
            <pc:docMk/>
            <pc:sldMk cId="1728583178" sldId="257"/>
            <ac:spMk id="17" creationId="{335CAD3D-7C66-478E-BC3C-A66BB1EC2012}"/>
          </ac:spMkLst>
        </pc:spChg>
        <pc:picChg chg="add del mod">
          <ac:chgData name="Alessandra Cornero" userId="931413bf-e0a9-452b-ab5d-d4061bd36f88" providerId="ADAL" clId="{90F6729B-216D-4EED-A21E-65D02B57615A}" dt="2022-10-03T22:06:58.506" v="131" actId="478"/>
          <ac:picMkLst>
            <pc:docMk/>
            <pc:sldMk cId="1728583178" sldId="257"/>
            <ac:picMk id="5" creationId="{F197E7F7-0E61-44AF-6BC8-2B90C594E848}"/>
          </ac:picMkLst>
        </pc:picChg>
        <pc:picChg chg="add del">
          <ac:chgData name="Alessandra Cornero" userId="931413bf-e0a9-452b-ab5d-d4061bd36f88" providerId="ADAL" clId="{90F6729B-216D-4EED-A21E-65D02B57615A}" dt="2022-10-03T22:07:33.032" v="136"/>
          <ac:picMkLst>
            <pc:docMk/>
            <pc:sldMk cId="1728583178" sldId="257"/>
            <ac:picMk id="10" creationId="{75C8E92E-FA5B-5B0E-AA95-08D67ECA8185}"/>
          </ac:picMkLst>
        </pc:picChg>
        <pc:picChg chg="add del mod">
          <ac:chgData name="Alessandra Cornero" userId="931413bf-e0a9-452b-ab5d-d4061bd36f88" providerId="ADAL" clId="{90F6729B-216D-4EED-A21E-65D02B57615A}" dt="2022-10-03T22:10:14.185" v="143" actId="21"/>
          <ac:picMkLst>
            <pc:docMk/>
            <pc:sldMk cId="1728583178" sldId="257"/>
            <ac:picMk id="12" creationId="{F52F0EA6-7188-EE38-5330-B809DCFFE42E}"/>
          </ac:picMkLst>
        </pc:picChg>
        <pc:picChg chg="add del mod">
          <ac:chgData name="Alessandra Cornero" userId="931413bf-e0a9-452b-ab5d-d4061bd36f88" providerId="ADAL" clId="{90F6729B-216D-4EED-A21E-65D02B57615A}" dt="2022-10-03T22:12:21.570" v="147" actId="478"/>
          <ac:picMkLst>
            <pc:docMk/>
            <pc:sldMk cId="1728583178" sldId="257"/>
            <ac:picMk id="13" creationId="{0DF09541-4F53-A3B3-D1F3-9C09EB724811}"/>
          </ac:picMkLst>
        </pc:picChg>
        <pc:picChg chg="add mod">
          <ac:chgData name="Alessandra Cornero" userId="931413bf-e0a9-452b-ab5d-d4061bd36f88" providerId="ADAL" clId="{90F6729B-216D-4EED-A21E-65D02B57615A}" dt="2022-10-03T22:12:27.503" v="148" actId="1076"/>
          <ac:picMkLst>
            <pc:docMk/>
            <pc:sldMk cId="1728583178" sldId="257"/>
            <ac:picMk id="14" creationId="{77E97B6E-13D8-B0EB-2563-83B8D7D800D2}"/>
          </ac:picMkLst>
        </pc:picChg>
      </pc:sldChg>
      <pc:sldChg chg="del">
        <pc:chgData name="Alessandra Cornero" userId="931413bf-e0a9-452b-ab5d-d4061bd36f88" providerId="ADAL" clId="{90F6729B-216D-4EED-A21E-65D02B57615A}" dt="2022-10-05T19:43:09.249" v="252" actId="47"/>
        <pc:sldMkLst>
          <pc:docMk/>
          <pc:sldMk cId="1156488507" sldId="259"/>
        </pc:sldMkLst>
      </pc:sldChg>
      <pc:sldChg chg="del">
        <pc:chgData name="Alessandra Cornero" userId="931413bf-e0a9-452b-ab5d-d4061bd36f88" providerId="ADAL" clId="{90F6729B-216D-4EED-A21E-65D02B57615A}" dt="2022-10-05T19:43:23.535" v="253" actId="47"/>
        <pc:sldMkLst>
          <pc:docMk/>
          <pc:sldMk cId="2391014569" sldId="260"/>
        </pc:sldMkLst>
      </pc:sldChg>
      <pc:sldChg chg="del">
        <pc:chgData name="Alessandra Cornero" userId="931413bf-e0a9-452b-ab5d-d4061bd36f88" providerId="ADAL" clId="{90F6729B-216D-4EED-A21E-65D02B57615A}" dt="2022-10-03T21:17:05.482" v="32" actId="2696"/>
        <pc:sldMkLst>
          <pc:docMk/>
          <pc:sldMk cId="149058095" sldId="262"/>
        </pc:sldMkLst>
      </pc:sldChg>
      <pc:sldChg chg="addSp delSp modSp mod ord">
        <pc:chgData name="Alessandra Cornero" userId="931413bf-e0a9-452b-ab5d-d4061bd36f88" providerId="ADAL" clId="{90F6729B-216D-4EED-A21E-65D02B57615A}" dt="2022-10-05T20:30:00.740" v="261" actId="6549"/>
        <pc:sldMkLst>
          <pc:docMk/>
          <pc:sldMk cId="2065751863" sldId="263"/>
        </pc:sldMkLst>
        <pc:spChg chg="mod">
          <ac:chgData name="Alessandra Cornero" userId="931413bf-e0a9-452b-ab5d-d4061bd36f88" providerId="ADAL" clId="{90F6729B-216D-4EED-A21E-65D02B57615A}" dt="2022-10-05T20:30:00.740" v="261" actId="6549"/>
          <ac:spMkLst>
            <pc:docMk/>
            <pc:sldMk cId="2065751863" sldId="263"/>
            <ac:spMk id="7" creationId="{00000000-0000-0000-0000-000000000000}"/>
          </ac:spMkLst>
        </pc:spChg>
        <pc:spChg chg="del">
          <ac:chgData name="Alessandra Cornero" userId="931413bf-e0a9-452b-ab5d-d4061bd36f88" providerId="ADAL" clId="{90F6729B-216D-4EED-A21E-65D02B57615A}" dt="2022-10-05T19:40:03.249" v="236" actId="21"/>
          <ac:spMkLst>
            <pc:docMk/>
            <pc:sldMk cId="2065751863" sldId="263"/>
            <ac:spMk id="17" creationId="{335CAD3D-7C66-478E-BC3C-A66BB1EC2012}"/>
          </ac:spMkLst>
        </pc:spChg>
        <pc:picChg chg="add del mod">
          <ac:chgData name="Alessandra Cornero" userId="931413bf-e0a9-452b-ab5d-d4061bd36f88" providerId="ADAL" clId="{90F6729B-216D-4EED-A21E-65D02B57615A}" dt="2022-10-03T21:31:03.559" v="123"/>
          <ac:picMkLst>
            <pc:docMk/>
            <pc:sldMk cId="2065751863" sldId="263"/>
            <ac:picMk id="3" creationId="{F207A71A-9BDB-3E69-1D33-2200F9323D7D}"/>
          </ac:picMkLst>
        </pc:picChg>
        <pc:picChg chg="add mod">
          <ac:chgData name="Alessandra Cornero" userId="931413bf-e0a9-452b-ab5d-d4061bd36f88" providerId="ADAL" clId="{90F6729B-216D-4EED-A21E-65D02B57615A}" dt="2022-10-05T19:40:46.963" v="243" actId="1076"/>
          <ac:picMkLst>
            <pc:docMk/>
            <pc:sldMk cId="2065751863" sldId="263"/>
            <ac:picMk id="1026" creationId="{910832DC-2CD5-F0A0-A05C-BCD9DEDB2D28}"/>
          </ac:picMkLst>
        </pc:picChg>
      </pc:sldChg>
      <pc:sldChg chg="addSp delSp modSp mod ord">
        <pc:chgData name="Alessandra Cornero" userId="931413bf-e0a9-452b-ab5d-d4061bd36f88" providerId="ADAL" clId="{90F6729B-216D-4EED-A21E-65D02B57615A}" dt="2022-10-05T19:49:25.870" v="260" actId="20577"/>
        <pc:sldMkLst>
          <pc:docMk/>
          <pc:sldMk cId="2486646702" sldId="264"/>
        </pc:sldMkLst>
        <pc:spChg chg="mod">
          <ac:chgData name="Alessandra Cornero" userId="931413bf-e0a9-452b-ab5d-d4061bd36f88" providerId="ADAL" clId="{90F6729B-216D-4EED-A21E-65D02B57615A}" dt="2022-10-05T19:49:25.870" v="260" actId="20577"/>
          <ac:spMkLst>
            <pc:docMk/>
            <pc:sldMk cId="2486646702" sldId="264"/>
            <ac:spMk id="7" creationId="{00000000-0000-0000-0000-000000000000}"/>
          </ac:spMkLst>
        </pc:spChg>
        <pc:spChg chg="del">
          <ac:chgData name="Alessandra Cornero" userId="931413bf-e0a9-452b-ab5d-d4061bd36f88" providerId="ADAL" clId="{90F6729B-216D-4EED-A21E-65D02B57615A}" dt="2022-10-05T19:39:25.902" v="233" actId="21"/>
          <ac:spMkLst>
            <pc:docMk/>
            <pc:sldMk cId="2486646702" sldId="264"/>
            <ac:spMk id="17" creationId="{335CAD3D-7C66-478E-BC3C-A66BB1EC2012}"/>
          </ac:spMkLst>
        </pc:spChg>
        <pc:picChg chg="add mod">
          <ac:chgData name="Alessandra Cornero" userId="931413bf-e0a9-452b-ab5d-d4061bd36f88" providerId="ADAL" clId="{90F6729B-216D-4EED-A21E-65D02B57615A}" dt="2022-10-05T19:44:04.690" v="256" actId="1076"/>
          <ac:picMkLst>
            <pc:docMk/>
            <pc:sldMk cId="2486646702" sldId="264"/>
            <ac:picMk id="3" creationId="{911E9C26-980D-2D31-D972-BDC87F649F75}"/>
          </ac:picMkLst>
        </pc:picChg>
      </pc:sldChg>
      <pc:sldChg chg="modSp add mod">
        <pc:chgData name="Alessandra Cornero" userId="931413bf-e0a9-452b-ab5d-d4061bd36f88" providerId="ADAL" clId="{90F6729B-216D-4EED-A21E-65D02B57615A}" dt="2022-10-05T19:38:55.500" v="232" actId="20577"/>
        <pc:sldMkLst>
          <pc:docMk/>
          <pc:sldMk cId="1483006424" sldId="265"/>
        </pc:sldMkLst>
        <pc:spChg chg="mod">
          <ac:chgData name="Alessandra Cornero" userId="931413bf-e0a9-452b-ab5d-d4061bd36f88" providerId="ADAL" clId="{90F6729B-216D-4EED-A21E-65D02B57615A}" dt="2022-10-05T19:38:35.969" v="227" actId="1076"/>
          <ac:spMkLst>
            <pc:docMk/>
            <pc:sldMk cId="1483006424" sldId="265"/>
            <ac:spMk id="3" creationId="{8A5F6A5C-D416-FF8E-104E-667BB439A37D}"/>
          </ac:spMkLst>
        </pc:spChg>
        <pc:spChg chg="mod">
          <ac:chgData name="Alessandra Cornero" userId="931413bf-e0a9-452b-ab5d-d4061bd36f88" providerId="ADAL" clId="{90F6729B-216D-4EED-A21E-65D02B57615A}" dt="2022-10-05T19:38:55.500" v="232" actId="20577"/>
          <ac:spMkLst>
            <pc:docMk/>
            <pc:sldMk cId="1483006424" sldId="265"/>
            <ac:spMk id="7" creationId="{00000000-0000-0000-0000-000000000000}"/>
          </ac:spMkLst>
        </pc:spChg>
        <pc:picChg chg="mod">
          <ac:chgData name="Alessandra Cornero" userId="931413bf-e0a9-452b-ab5d-d4061bd36f88" providerId="ADAL" clId="{90F6729B-216D-4EED-A21E-65D02B57615A}" dt="2022-10-05T19:38:30.497" v="226" actId="1076"/>
          <ac:picMkLst>
            <pc:docMk/>
            <pc:sldMk cId="1483006424" sldId="265"/>
            <ac:picMk id="5" creationId="{F197E7F7-0E61-44AF-6BC8-2B90C594E848}"/>
          </ac:picMkLst>
        </pc:picChg>
      </pc:sldChg>
      <pc:sldChg chg="addSp delSp modSp add mod">
        <pc:chgData name="Alessandra Cornero" userId="931413bf-e0a9-452b-ab5d-d4061bd36f88" providerId="ADAL" clId="{90F6729B-216D-4EED-A21E-65D02B57615A}" dt="2022-10-05T20:56:33.696" v="268" actId="1076"/>
        <pc:sldMkLst>
          <pc:docMk/>
          <pc:sldMk cId="120173340" sldId="266"/>
        </pc:sldMkLst>
        <pc:spChg chg="del mod">
          <ac:chgData name="Alessandra Cornero" userId="931413bf-e0a9-452b-ab5d-d4061bd36f88" providerId="ADAL" clId="{90F6729B-216D-4EED-A21E-65D02B57615A}" dt="2022-10-05T20:56:18.337" v="266" actId="21"/>
          <ac:spMkLst>
            <pc:docMk/>
            <pc:sldMk cId="120173340" sldId="266"/>
            <ac:spMk id="7" creationId="{00000000-0000-0000-0000-000000000000}"/>
          </ac:spMkLst>
        </pc:spChg>
        <pc:picChg chg="del">
          <ac:chgData name="Alessandra Cornero" userId="931413bf-e0a9-452b-ab5d-d4061bd36f88" providerId="ADAL" clId="{90F6729B-216D-4EED-A21E-65D02B57615A}" dt="2022-10-05T20:56:05.995" v="263" actId="478"/>
          <ac:picMkLst>
            <pc:docMk/>
            <pc:sldMk cId="120173340" sldId="266"/>
            <ac:picMk id="3" creationId="{911E9C26-980D-2D31-D972-BDC87F649F75}"/>
          </ac:picMkLst>
        </pc:picChg>
        <pc:picChg chg="add mod">
          <ac:chgData name="Alessandra Cornero" userId="931413bf-e0a9-452b-ab5d-d4061bd36f88" providerId="ADAL" clId="{90F6729B-216D-4EED-A21E-65D02B57615A}" dt="2022-10-05T20:56:33.696" v="268" actId="1076"/>
          <ac:picMkLst>
            <pc:docMk/>
            <pc:sldMk cId="120173340" sldId="266"/>
            <ac:picMk id="4" creationId="{BDF58853-3E30-1F76-961C-CC880895A63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05/10/2022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675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05/10/2022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154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05/10/2022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6090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05/10/2022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1504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05/10/2022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744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05/10/2022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9039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05/10/2022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3282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05/10/2022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4053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05/10/2022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6255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05/10/2022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0082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05/10/2022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5237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F5F7B-A42A-4F7F-9A24-6599414FFCB8}" type="datetimeFigureOut">
              <a:rPr lang="it-IT" smtClean="0"/>
              <a:t>05/10/2022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0100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9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reativecommons.org/licenses/by-nd-nc/2.0/jp/?ref=openverse" TargetMode="External"/><Relationship Id="rId5" Type="http://schemas.openxmlformats.org/officeDocument/2006/relationships/hyperlink" Target="https://www.flickr.com/photos/31167076@N07" TargetMode="External"/><Relationship Id="rId4" Type="http://schemas.openxmlformats.org/officeDocument/2006/relationships/hyperlink" Target="https://www.flickr.com/photos/31167076@N07/5471047557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2221829" y="2591275"/>
            <a:ext cx="77483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FORMAZIONE AGID – FORMEZ SULLA TRANSIZIONE DIGITALE DELLA PA </a:t>
            </a:r>
          </a:p>
        </p:txBody>
      </p:sp>
      <p:pic>
        <p:nvPicPr>
          <p:cNvPr id="11" name="Immagine 10" descr="Logo AgiD - Agenzia per l'Italia Digitale" title="Logo AgiD - Agenzia per l'Italia Digitale"/>
          <p:cNvPicPr/>
          <p:nvPr/>
        </p:nvPicPr>
        <p:blipFill>
          <a:blip r:embed="rId2"/>
          <a:srcRect l="-469" r="-469"/>
          <a:stretch>
            <a:fillRect/>
          </a:stretch>
        </p:blipFill>
        <p:spPr>
          <a:xfrm>
            <a:off x="777822" y="458291"/>
            <a:ext cx="3913922" cy="922289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2603" y="669593"/>
            <a:ext cx="2579623" cy="647772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558DA716-B8FB-474F-AA6C-0C08CC4F8F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0810" y="6217920"/>
            <a:ext cx="6850380" cy="640080"/>
          </a:xfrm>
          <a:prstGeom prst="rect">
            <a:avLst/>
          </a:prstGeom>
        </p:spPr>
      </p:pic>
      <p:sp>
        <p:nvSpPr>
          <p:cNvPr id="20" name="Rettangolo 19">
            <a:extLst>
              <a:ext uri="{FF2B5EF4-FFF2-40B4-BE49-F238E27FC236}">
                <a16:creationId xmlns:a16="http://schemas.microsoft.com/office/drawing/2014/main" id="{8E0EB652-EDBF-4698-B2A8-295E88173A26}"/>
              </a:ext>
            </a:extLst>
          </p:cNvPr>
          <p:cNvSpPr/>
          <p:nvPr/>
        </p:nvSpPr>
        <p:spPr>
          <a:xfrm>
            <a:off x="2670810" y="5664838"/>
            <a:ext cx="7632000" cy="36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7C866FAE-D4BE-46C1-95C8-353306521DD2}"/>
              </a:ext>
            </a:extLst>
          </p:cNvPr>
          <p:cNvSpPr txBox="1"/>
          <p:nvPr/>
        </p:nvSpPr>
        <p:spPr>
          <a:xfrm>
            <a:off x="2734783" y="4247935"/>
            <a:ext cx="767196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Progetto Informazione e formazione per la transizione digitale della PA nell'ambito del progetto «Italia Login – la casa del cittadino»</a:t>
            </a:r>
          </a:p>
          <a:p>
            <a:pPr algn="ctr">
              <a:spcBef>
                <a:spcPts val="1200"/>
              </a:spcBef>
            </a:pPr>
            <a:r>
              <a:rPr lang="it-IT" sz="16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(A valere sul PON </a:t>
            </a:r>
            <a:r>
              <a:rPr lang="it-IT" sz="1600" dirty="0" err="1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Governance</a:t>
            </a:r>
            <a:r>
              <a:rPr lang="it-IT" sz="16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e Capacità Istituzionale 2014-2020)</a:t>
            </a:r>
          </a:p>
        </p:txBody>
      </p:sp>
    </p:spTree>
    <p:extLst>
      <p:ext uri="{BB962C8B-B14F-4D97-AF65-F5344CB8AC3E}">
        <p14:creationId xmlns:p14="http://schemas.microsoft.com/office/powerpoint/2010/main" val="17435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/>
          <a:srcRect l="51771" t="-90" r="364" b="85"/>
          <a:stretch/>
        </p:blipFill>
        <p:spPr>
          <a:xfrm>
            <a:off x="0" y="0"/>
            <a:ext cx="2400749" cy="6858000"/>
          </a:xfrm>
          <a:prstGeom prst="rect">
            <a:avLst/>
          </a:prstGeom>
        </p:spPr>
      </p:pic>
      <p:pic>
        <p:nvPicPr>
          <p:cNvPr id="11" name="Immagine 10" descr="Logo AgiD - Agenzia per l'Italia Digitale" title="Logo AgiD - Agenzia per l'Italia Digitale"/>
          <p:cNvPicPr/>
          <p:nvPr/>
        </p:nvPicPr>
        <p:blipFill>
          <a:blip r:embed="rId3"/>
          <a:srcRect l="-469" r="-469"/>
          <a:stretch>
            <a:fillRect/>
          </a:stretch>
        </p:blipFill>
        <p:spPr>
          <a:xfrm>
            <a:off x="2713153" y="358192"/>
            <a:ext cx="1530373" cy="360622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5664" y="410278"/>
            <a:ext cx="1299393" cy="326292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558DA716-B8FB-474F-AA6C-0C08CC4F8FE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5958" y="6179768"/>
            <a:ext cx="6850380" cy="640080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335CAD3D-7C66-478E-BC3C-A66BB1EC2012}"/>
              </a:ext>
            </a:extLst>
          </p:cNvPr>
          <p:cNvSpPr txBox="1"/>
          <p:nvPr/>
        </p:nvSpPr>
        <p:spPr>
          <a:xfrm>
            <a:off x="3559946" y="2507702"/>
            <a:ext cx="77651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Tutto quello che avreste voluto sapere sul documento, ma...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38BAE53C-F1E6-4BB7-A5E3-B9E8D60DCF9B}"/>
              </a:ext>
            </a:extLst>
          </p:cNvPr>
          <p:cNvSpPr txBox="1"/>
          <p:nvPr/>
        </p:nvSpPr>
        <p:spPr>
          <a:xfrm>
            <a:off x="4691743" y="2975410"/>
            <a:ext cx="5038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6 ottobre 2022</a:t>
            </a:r>
            <a:endParaRPr lang="it-IT" dirty="0">
              <a:solidFill>
                <a:srgbClr val="0070C0"/>
              </a:solidFill>
              <a:latin typeface="Titillium Web" panose="00000500000000000000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F2BFBCE6-55AA-4ED4-8C17-C4378B921B55}"/>
              </a:ext>
            </a:extLst>
          </p:cNvPr>
          <p:cNvSpPr/>
          <p:nvPr/>
        </p:nvSpPr>
        <p:spPr>
          <a:xfrm>
            <a:off x="3693111" y="3701988"/>
            <a:ext cx="7632000" cy="36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6AE0504B-E8DF-4602-915E-197A1B7E93F5}"/>
              </a:ext>
            </a:extLst>
          </p:cNvPr>
          <p:cNvSpPr txBox="1"/>
          <p:nvPr/>
        </p:nvSpPr>
        <p:spPr>
          <a:xfrm>
            <a:off x="4691742" y="4446812"/>
            <a:ext cx="5038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Alessandra Cornero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A6163D7B-611A-4FA0-9AB7-C3A24A2D19B3}"/>
              </a:ext>
            </a:extLst>
          </p:cNvPr>
          <p:cNvSpPr/>
          <p:nvPr/>
        </p:nvSpPr>
        <p:spPr>
          <a:xfrm>
            <a:off x="3559946" y="3693111"/>
            <a:ext cx="7632000" cy="36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2049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>
            <a:extLst>
              <a:ext uri="{FF2B5EF4-FFF2-40B4-BE49-F238E27FC236}">
                <a16:creationId xmlns:a16="http://schemas.microsoft.com/office/drawing/2014/main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77E97B6E-13D8-B0EB-2563-83B8D7D800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7787" y="880149"/>
            <a:ext cx="9496425" cy="477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583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57805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… non avete mai osato chiedere 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8A5F6A5C-D416-FF8E-104E-667BB439A37D}"/>
              </a:ext>
            </a:extLst>
          </p:cNvPr>
          <p:cNvSpPr txBox="1"/>
          <p:nvPr/>
        </p:nvSpPr>
        <p:spPr>
          <a:xfrm>
            <a:off x="6490424" y="5449244"/>
            <a:ext cx="51388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0" i="0" dirty="0">
                <a:solidFill>
                  <a:srgbClr val="30272E"/>
                </a:solidFill>
                <a:effectLst/>
                <a:latin typeface="Inter"/>
              </a:rPr>
              <a:t>"</a:t>
            </a:r>
            <a:r>
              <a:rPr lang="en-US" sz="1400" b="0" i="0" dirty="0">
                <a:effectLst/>
                <a:latin typeface="Inter"/>
                <a:hlinkClick r:id="rId4"/>
              </a:rPr>
              <a:t>question mark</a:t>
            </a:r>
            <a:r>
              <a:rPr lang="en-US" sz="1400" b="0" i="0" dirty="0">
                <a:solidFill>
                  <a:srgbClr val="30272E"/>
                </a:solidFill>
                <a:effectLst/>
                <a:latin typeface="Inter"/>
              </a:rPr>
              <a:t>" by </a:t>
            </a:r>
            <a:r>
              <a:rPr lang="en-US" sz="1400" b="0" i="0" dirty="0" err="1">
                <a:effectLst/>
                <a:latin typeface="Inter"/>
                <a:hlinkClick r:id="rId5"/>
              </a:rPr>
              <a:t>WingedWolf</a:t>
            </a:r>
            <a:r>
              <a:rPr lang="en-US" sz="1400" b="0" i="0" dirty="0">
                <a:solidFill>
                  <a:srgbClr val="30272E"/>
                </a:solidFill>
                <a:effectLst/>
                <a:latin typeface="Inter"/>
              </a:rPr>
              <a:t> , </a:t>
            </a:r>
            <a:r>
              <a:rPr lang="en-US" sz="1400" b="0" i="0" dirty="0">
                <a:effectLst/>
                <a:latin typeface="Inter"/>
                <a:hlinkClick r:id="rId6"/>
              </a:rPr>
              <a:t>CC BY-NC-ND 2.0</a:t>
            </a:r>
            <a:r>
              <a:rPr lang="en-US" sz="1400" b="0" i="0" dirty="0">
                <a:solidFill>
                  <a:srgbClr val="30272E"/>
                </a:solidFill>
                <a:effectLst/>
                <a:latin typeface="Inter"/>
              </a:rPr>
              <a:t>.</a:t>
            </a:r>
            <a:endParaRPr lang="it-IT" sz="1400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F197E7F7-0E61-44AF-6BC8-2B90C594E84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563" y="1321647"/>
            <a:ext cx="4040172" cy="4040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006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37251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… non vi hanno detto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pic>
        <p:nvPicPr>
          <p:cNvPr id="1026" name="Picture 2" descr="Illustrazioni gratis di Discorso">
            <a:extLst>
              <a:ext uri="{FF2B5EF4-FFF2-40B4-BE49-F238E27FC236}">
                <a16:creationId xmlns:a16="http://schemas.microsoft.com/office/drawing/2014/main" id="{910832DC-2CD5-F0A0-A05C-BCD9DEDB2D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947098"/>
            <a:ext cx="4533900" cy="453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5751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57805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… non avete trovato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pic>
        <p:nvPicPr>
          <p:cNvPr id="3" name="Immagine 2" descr="Immagine che contiene arancia, automazione&#10;&#10;Descrizione generata automaticamente">
            <a:extLst>
              <a:ext uri="{FF2B5EF4-FFF2-40B4-BE49-F238E27FC236}">
                <a16:creationId xmlns:a16="http://schemas.microsoft.com/office/drawing/2014/main" id="{911E9C26-980D-2D31-D972-BDC87F649F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749" y="1323975"/>
            <a:ext cx="4210050" cy="421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646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>
            <a:extLst>
              <a:ext uri="{FF2B5EF4-FFF2-40B4-BE49-F238E27FC236}">
                <a16:creationId xmlns:a16="http://schemas.microsoft.com/office/drawing/2014/main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BDF58853-3E30-1F76-961C-CC880895A6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725" y="820615"/>
            <a:ext cx="10151233" cy="4355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733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84</Words>
  <Application>Microsoft Office PowerPoint</Application>
  <PresentationFormat>Widescreen</PresentationFormat>
  <Paragraphs>10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Inter</vt:lpstr>
      <vt:lpstr>Titillium Web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Agenzia per l'Italia Digitale</dc:creator>
  <cp:lastModifiedBy>Alessandra Cornero</cp:lastModifiedBy>
  <cp:revision>19</cp:revision>
  <dcterms:created xsi:type="dcterms:W3CDTF">2021-01-18T18:41:09Z</dcterms:created>
  <dcterms:modified xsi:type="dcterms:W3CDTF">2022-10-05T20:56:39Z</dcterms:modified>
</cp:coreProperties>
</file>