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84" r:id="rId6"/>
    <p:sldId id="269" r:id="rId7"/>
    <p:sldId id="259" r:id="rId8"/>
    <p:sldId id="258" r:id="rId9"/>
    <p:sldId id="260" r:id="rId10"/>
    <p:sldId id="261" r:id="rId11"/>
    <p:sldId id="262" r:id="rId12"/>
    <p:sldId id="283" r:id="rId13"/>
    <p:sldId id="281" r:id="rId14"/>
    <p:sldId id="282" r:id="rId15"/>
    <p:sldId id="276" r:id="rId16"/>
    <p:sldId id="263" r:id="rId17"/>
  </p:sldIdLst>
  <p:sldSz cx="18288000" cy="10287000"/>
  <p:notesSz cx="6858000" cy="9144000"/>
  <p:embeddedFontLst>
    <p:embeddedFont>
      <p:font typeface="Anton" pitchFamily="2" charset="0"/>
      <p:regular r:id="rId18"/>
    </p:embeddedFont>
    <p:embeddedFont>
      <p:font typeface="Montserrat Bold" panose="020B0604020202020204" charset="0"/>
      <p:bold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old" panose="00000800000000000000" charset="0"/>
      <p:regular r:id="rId24"/>
      <p:bold r:id="rId25"/>
    </p:embeddedFont>
    <p:embeddedFont>
      <p:font typeface="Poppins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BB9"/>
    <a:srgbClr val="0F52A0"/>
    <a:srgbClr val="67ABCC"/>
    <a:srgbClr val="0070C0"/>
    <a:srgbClr val="009C49"/>
    <a:srgbClr val="DA2B1F"/>
    <a:srgbClr val="EA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1D616-C03E-40E3-B07F-2C70442497F8}" v="6" dt="2025-10-23T12:47:33.646"/>
    <p1510:client id="{C0F11081-D410-C30A-17B3-5E2E21F09B8D}" v="14" dt="2025-10-22T13:52:41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enia Galluccio" userId="a3b50000-fb33-49bb-b2d2-5dd55e3d474d" providerId="ADAL" clId="{DAB464AA-F4B5-4B38-8CB1-A987285E4F23}"/>
    <pc:docChg chg="undo custSel addSld delSld modSld">
      <pc:chgData name="Ilenia Galluccio" userId="a3b50000-fb33-49bb-b2d2-5dd55e3d474d" providerId="ADAL" clId="{DAB464AA-F4B5-4B38-8CB1-A987285E4F23}" dt="2025-10-23T12:56:03.250" v="411" actId="255"/>
      <pc:docMkLst>
        <pc:docMk/>
      </pc:docMkLst>
      <pc:sldChg chg="modSp mod">
        <pc:chgData name="Ilenia Galluccio" userId="a3b50000-fb33-49bb-b2d2-5dd55e3d474d" providerId="ADAL" clId="{DAB464AA-F4B5-4B38-8CB1-A987285E4F23}" dt="2025-10-23T12:55:43.317" v="394" actId="20577"/>
        <pc:sldMkLst>
          <pc:docMk/>
          <pc:sldMk cId="0" sldId="259"/>
        </pc:sldMkLst>
        <pc:spChg chg="mod">
          <ac:chgData name="Ilenia Galluccio" userId="a3b50000-fb33-49bb-b2d2-5dd55e3d474d" providerId="ADAL" clId="{DAB464AA-F4B5-4B38-8CB1-A987285E4F23}" dt="2025-10-23T12:55:43.317" v="394" actId="20577"/>
          <ac:spMkLst>
            <pc:docMk/>
            <pc:sldMk cId="0" sldId="259"/>
            <ac:spMk id="4" creationId="{00000000-0000-0000-0000-000000000000}"/>
          </ac:spMkLst>
        </pc:spChg>
      </pc:sldChg>
      <pc:sldChg chg="modSp mod">
        <pc:chgData name="Ilenia Galluccio" userId="a3b50000-fb33-49bb-b2d2-5dd55e3d474d" providerId="ADAL" clId="{DAB464AA-F4B5-4B38-8CB1-A987285E4F23}" dt="2025-10-23T12:55:09.457" v="357" actId="20577"/>
        <pc:sldMkLst>
          <pc:docMk/>
          <pc:sldMk cId="0" sldId="260"/>
        </pc:sldMkLst>
        <pc:spChg chg="mod">
          <ac:chgData name="Ilenia Galluccio" userId="a3b50000-fb33-49bb-b2d2-5dd55e3d474d" providerId="ADAL" clId="{DAB464AA-F4B5-4B38-8CB1-A987285E4F23}" dt="2025-10-23T07:19:41" v="7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2:55:09.457" v="357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Ilenia Galluccio" userId="a3b50000-fb33-49bb-b2d2-5dd55e3d474d" providerId="ADAL" clId="{DAB464AA-F4B5-4B38-8CB1-A987285E4F23}" dt="2025-10-23T11:01:33.844" v="24" actId="1076"/>
          <ac:spMkLst>
            <pc:docMk/>
            <pc:sldMk cId="0" sldId="260"/>
            <ac:spMk id="18" creationId="{00000000-0000-0000-0000-000000000000}"/>
          </ac:spMkLst>
        </pc:spChg>
      </pc:sldChg>
      <pc:sldChg chg="addSp delSp modSp mod">
        <pc:chgData name="Ilenia Galluccio" userId="a3b50000-fb33-49bb-b2d2-5dd55e3d474d" providerId="ADAL" clId="{DAB464AA-F4B5-4B38-8CB1-A987285E4F23}" dt="2025-10-23T12:55:29.874" v="388" actId="20577"/>
        <pc:sldMkLst>
          <pc:docMk/>
          <pc:sldMk cId="3623954080" sldId="269"/>
        </pc:sldMkLst>
        <pc:spChg chg="add del">
          <ac:chgData name="Ilenia Galluccio" userId="a3b50000-fb33-49bb-b2d2-5dd55e3d474d" providerId="ADAL" clId="{DAB464AA-F4B5-4B38-8CB1-A987285E4F23}" dt="2025-10-23T11:13:25.531" v="170" actId="22"/>
          <ac:spMkLst>
            <pc:docMk/>
            <pc:sldMk cId="3623954080" sldId="269"/>
            <ac:spMk id="6" creationId="{EEBCEC69-76AE-E5D3-7696-A89D24F97A33}"/>
          </ac:spMkLst>
        </pc:spChg>
        <pc:spChg chg="mod">
          <ac:chgData name="Ilenia Galluccio" userId="a3b50000-fb33-49bb-b2d2-5dd55e3d474d" providerId="ADAL" clId="{DAB464AA-F4B5-4B38-8CB1-A987285E4F23}" dt="2025-10-23T12:55:29.874" v="388" actId="20577"/>
          <ac:spMkLst>
            <pc:docMk/>
            <pc:sldMk cId="3623954080" sldId="269"/>
            <ac:spMk id="17" creationId="{00000000-0000-0000-0000-000000000000}"/>
          </ac:spMkLst>
        </pc:spChg>
      </pc:sldChg>
      <pc:sldChg chg="addSp delSp modSp mod">
        <pc:chgData name="Ilenia Galluccio" userId="a3b50000-fb33-49bb-b2d2-5dd55e3d474d" providerId="ADAL" clId="{DAB464AA-F4B5-4B38-8CB1-A987285E4F23}" dt="2025-10-23T12:50:13.059" v="278" actId="20577"/>
        <pc:sldMkLst>
          <pc:docMk/>
          <pc:sldMk cId="1446090984" sldId="276"/>
        </pc:sldMkLst>
        <pc:spChg chg="mod">
          <ac:chgData name="Ilenia Galluccio" userId="a3b50000-fb33-49bb-b2d2-5dd55e3d474d" providerId="ADAL" clId="{DAB464AA-F4B5-4B38-8CB1-A987285E4F23}" dt="2025-10-23T11:19:20.797" v="229" actId="14100"/>
          <ac:spMkLst>
            <pc:docMk/>
            <pc:sldMk cId="1446090984" sldId="276"/>
            <ac:spMk id="5" creationId="{6FBE155C-E23B-854B-5348-C69C3C0B366B}"/>
          </ac:spMkLst>
        </pc:spChg>
        <pc:spChg chg="add mod">
          <ac:chgData name="Ilenia Galluccio" userId="a3b50000-fb33-49bb-b2d2-5dd55e3d474d" providerId="ADAL" clId="{DAB464AA-F4B5-4B38-8CB1-A987285E4F23}" dt="2025-10-23T12:49:05.741" v="263" actId="1076"/>
          <ac:spMkLst>
            <pc:docMk/>
            <pc:sldMk cId="1446090984" sldId="276"/>
            <ac:spMk id="6" creationId="{322B5491-5EA4-85C9-DD0C-5B3999F5DA07}"/>
          </ac:spMkLst>
        </pc:spChg>
        <pc:spChg chg="mod">
          <ac:chgData name="Ilenia Galluccio" userId="a3b50000-fb33-49bb-b2d2-5dd55e3d474d" providerId="ADAL" clId="{DAB464AA-F4B5-4B38-8CB1-A987285E4F23}" dt="2025-10-23T12:49:10.153" v="264" actId="1076"/>
          <ac:spMkLst>
            <pc:docMk/>
            <pc:sldMk cId="1446090984" sldId="276"/>
            <ac:spMk id="7" creationId="{7A7D093A-2C03-C9DF-3BB1-E91166D45148}"/>
          </ac:spMkLst>
        </pc:spChg>
        <pc:spChg chg="mod">
          <ac:chgData name="Ilenia Galluccio" userId="a3b50000-fb33-49bb-b2d2-5dd55e3d474d" providerId="ADAL" clId="{DAB464AA-F4B5-4B38-8CB1-A987285E4F23}" dt="2025-10-23T12:49:17.120" v="266" actId="122"/>
          <ac:spMkLst>
            <pc:docMk/>
            <pc:sldMk cId="1446090984" sldId="276"/>
            <ac:spMk id="9" creationId="{75E8D300-BED3-8540-EAC3-EA82AFBC9674}"/>
          </ac:spMkLst>
        </pc:spChg>
        <pc:spChg chg="mod">
          <ac:chgData name="Ilenia Galluccio" userId="a3b50000-fb33-49bb-b2d2-5dd55e3d474d" providerId="ADAL" clId="{DAB464AA-F4B5-4B38-8CB1-A987285E4F23}" dt="2025-10-23T12:49:23.493" v="267" actId="1076"/>
          <ac:spMkLst>
            <pc:docMk/>
            <pc:sldMk cId="1446090984" sldId="276"/>
            <ac:spMk id="15" creationId="{2366D087-E00C-1431-081B-DBB9748B56CD}"/>
          </ac:spMkLst>
        </pc:spChg>
        <pc:spChg chg="mod">
          <ac:chgData name="Ilenia Galluccio" userId="a3b50000-fb33-49bb-b2d2-5dd55e3d474d" providerId="ADAL" clId="{DAB464AA-F4B5-4B38-8CB1-A987285E4F23}" dt="2025-10-23T12:50:13.059" v="278" actId="20577"/>
          <ac:spMkLst>
            <pc:docMk/>
            <pc:sldMk cId="1446090984" sldId="276"/>
            <ac:spMk id="17" creationId="{6AFFECC0-E017-CA23-AD1D-916280EE0B66}"/>
          </ac:spMkLst>
        </pc:spChg>
        <pc:picChg chg="del">
          <ac:chgData name="Ilenia Galluccio" userId="a3b50000-fb33-49bb-b2d2-5dd55e3d474d" providerId="ADAL" clId="{DAB464AA-F4B5-4B38-8CB1-A987285E4F23}" dt="2025-10-23T11:18:02.517" v="187" actId="478"/>
          <ac:picMkLst>
            <pc:docMk/>
            <pc:sldMk cId="1446090984" sldId="276"/>
            <ac:picMk id="8" creationId="{E163F99F-6F30-EED0-0208-37AE61852E01}"/>
          </ac:picMkLst>
        </pc:picChg>
      </pc:sldChg>
      <pc:sldChg chg="addSp delSp modSp mod">
        <pc:chgData name="Ilenia Galluccio" userId="a3b50000-fb33-49bb-b2d2-5dd55e3d474d" providerId="ADAL" clId="{DAB464AA-F4B5-4B38-8CB1-A987285E4F23}" dt="2025-10-23T12:55:00.180" v="355" actId="20577"/>
        <pc:sldMkLst>
          <pc:docMk/>
          <pc:sldMk cId="4031826457" sldId="281"/>
        </pc:sldMkLst>
        <pc:spChg chg="mod">
          <ac:chgData name="Ilenia Galluccio" userId="a3b50000-fb33-49bb-b2d2-5dd55e3d474d" providerId="ADAL" clId="{DAB464AA-F4B5-4B38-8CB1-A987285E4F23}" dt="2025-10-23T12:55:00.180" v="355" actId="20577"/>
          <ac:spMkLst>
            <pc:docMk/>
            <pc:sldMk cId="4031826457" sldId="281"/>
            <ac:spMk id="5" creationId="{0259DFFA-DBBD-90CA-8A69-DC31F05ECC46}"/>
          </ac:spMkLst>
        </pc:spChg>
        <pc:spChg chg="mod">
          <ac:chgData name="Ilenia Galluccio" userId="a3b50000-fb33-49bb-b2d2-5dd55e3d474d" providerId="ADAL" clId="{DAB464AA-F4B5-4B38-8CB1-A987285E4F23}" dt="2025-10-23T11:17:30.933" v="184" actId="20577"/>
          <ac:spMkLst>
            <pc:docMk/>
            <pc:sldMk cId="4031826457" sldId="281"/>
            <ac:spMk id="6" creationId="{6254FEC1-3F75-5884-14F0-366AF634F1A4}"/>
          </ac:spMkLst>
        </pc:spChg>
        <pc:spChg chg="mod">
          <ac:chgData name="Ilenia Galluccio" userId="a3b50000-fb33-49bb-b2d2-5dd55e3d474d" providerId="ADAL" clId="{DAB464AA-F4B5-4B38-8CB1-A987285E4F23}" dt="2025-10-23T11:17:23.801" v="180" actId="20577"/>
          <ac:spMkLst>
            <pc:docMk/>
            <pc:sldMk cId="4031826457" sldId="281"/>
            <ac:spMk id="9" creationId="{A0E9406D-B11D-0046-2DE3-F36BEA19C3D6}"/>
          </ac:spMkLst>
        </pc:spChg>
        <pc:spChg chg="add mod">
          <ac:chgData name="Ilenia Galluccio" userId="a3b50000-fb33-49bb-b2d2-5dd55e3d474d" providerId="ADAL" clId="{DAB464AA-F4B5-4B38-8CB1-A987285E4F23}" dt="2025-10-23T11:08:52.613" v="165" actId="1076"/>
          <ac:spMkLst>
            <pc:docMk/>
            <pc:sldMk cId="4031826457" sldId="281"/>
            <ac:spMk id="21" creationId="{96A80FA0-5F80-C79A-CD91-DEA627EADC44}"/>
          </ac:spMkLst>
        </pc:spChg>
        <pc:picChg chg="mod">
          <ac:chgData name="Ilenia Galluccio" userId="a3b50000-fb33-49bb-b2d2-5dd55e3d474d" providerId="ADAL" clId="{DAB464AA-F4B5-4B38-8CB1-A987285E4F23}" dt="2025-10-23T11:08:47.001" v="164" actId="1076"/>
          <ac:picMkLst>
            <pc:docMk/>
            <pc:sldMk cId="4031826457" sldId="281"/>
            <ac:picMk id="31" creationId="{22AD6AFF-BCCD-4838-735F-51B470C23ACF}"/>
          </ac:picMkLst>
        </pc:picChg>
        <pc:cxnChg chg="mod">
          <ac:chgData name="Ilenia Galluccio" userId="a3b50000-fb33-49bb-b2d2-5dd55e3d474d" providerId="ADAL" clId="{DAB464AA-F4B5-4B38-8CB1-A987285E4F23}" dt="2025-10-23T11:06:44.716" v="131" actId="1076"/>
          <ac:cxnSpMkLst>
            <pc:docMk/>
            <pc:sldMk cId="4031826457" sldId="281"/>
            <ac:cxnSpMk id="15" creationId="{50082DBE-32DF-9D48-EE6B-F723001BC588}"/>
          </ac:cxnSpMkLst>
        </pc:cxnChg>
        <pc:cxnChg chg="add mod">
          <ac:chgData name="Ilenia Galluccio" userId="a3b50000-fb33-49bb-b2d2-5dd55e3d474d" providerId="ADAL" clId="{DAB464AA-F4B5-4B38-8CB1-A987285E4F23}" dt="2025-10-23T11:09:07.621" v="167" actId="14100"/>
          <ac:cxnSpMkLst>
            <pc:docMk/>
            <pc:sldMk cId="4031826457" sldId="281"/>
            <ac:cxnSpMk id="18" creationId="{02292483-0228-8D5D-E0CC-5A6B332A88ED}"/>
          </ac:cxnSpMkLst>
        </pc:cxnChg>
        <pc:cxnChg chg="del mod">
          <ac:chgData name="Ilenia Galluccio" userId="a3b50000-fb33-49bb-b2d2-5dd55e3d474d" providerId="ADAL" clId="{DAB464AA-F4B5-4B38-8CB1-A987285E4F23}" dt="2025-10-23T11:07:03.432" v="137" actId="478"/>
          <ac:cxnSpMkLst>
            <pc:docMk/>
            <pc:sldMk cId="4031826457" sldId="281"/>
            <ac:cxnSpMk id="22" creationId="{C0BA8AF4-33FF-042A-12D8-E157413E3F7C}"/>
          </ac:cxnSpMkLst>
        </pc:cxnChg>
      </pc:sldChg>
      <pc:sldChg chg="modSp mod">
        <pc:chgData name="Ilenia Galluccio" userId="a3b50000-fb33-49bb-b2d2-5dd55e3d474d" providerId="ADAL" clId="{DAB464AA-F4B5-4B38-8CB1-A987285E4F23}" dt="2025-10-23T12:54:44.879" v="343" actId="20577"/>
        <pc:sldMkLst>
          <pc:docMk/>
          <pc:sldMk cId="3327319944" sldId="282"/>
        </pc:sldMkLst>
        <pc:spChg chg="mod">
          <ac:chgData name="Ilenia Galluccio" userId="a3b50000-fb33-49bb-b2d2-5dd55e3d474d" providerId="ADAL" clId="{DAB464AA-F4B5-4B38-8CB1-A987285E4F23}" dt="2025-10-23T12:54:44.879" v="343" actId="20577"/>
          <ac:spMkLst>
            <pc:docMk/>
            <pc:sldMk cId="3327319944" sldId="282"/>
            <ac:spMk id="5" creationId="{E11C4730-1070-69C7-7A77-5692995D5426}"/>
          </ac:spMkLst>
        </pc:spChg>
        <pc:spChg chg="mod">
          <ac:chgData name="Ilenia Galluccio" userId="a3b50000-fb33-49bb-b2d2-5dd55e3d474d" providerId="ADAL" clId="{DAB464AA-F4B5-4B38-8CB1-A987285E4F23}" dt="2025-10-23T11:06:00.972" v="130" actId="1076"/>
          <ac:spMkLst>
            <pc:docMk/>
            <pc:sldMk cId="3327319944" sldId="282"/>
            <ac:spMk id="16" creationId="{1B71A278-7875-1C33-D13A-6B9518F5A7AD}"/>
          </ac:spMkLst>
        </pc:spChg>
        <pc:cxnChg chg="mod">
          <ac:chgData name="Ilenia Galluccio" userId="a3b50000-fb33-49bb-b2d2-5dd55e3d474d" providerId="ADAL" clId="{DAB464AA-F4B5-4B38-8CB1-A987285E4F23}" dt="2025-10-23T11:05:52.964" v="129" actId="14100"/>
          <ac:cxnSpMkLst>
            <pc:docMk/>
            <pc:sldMk cId="3327319944" sldId="282"/>
            <ac:cxnSpMk id="22" creationId="{03397A42-5186-AB10-087D-87C7E2C6E3B0}"/>
          </ac:cxnSpMkLst>
        </pc:cxnChg>
      </pc:sldChg>
      <pc:sldChg chg="modSp mod">
        <pc:chgData name="Ilenia Galluccio" userId="a3b50000-fb33-49bb-b2d2-5dd55e3d474d" providerId="ADAL" clId="{DAB464AA-F4B5-4B38-8CB1-A987285E4F23}" dt="2025-10-23T12:51:34.052" v="288" actId="207"/>
        <pc:sldMkLst>
          <pc:docMk/>
          <pc:sldMk cId="522562805" sldId="283"/>
        </pc:sldMkLst>
        <pc:spChg chg="mod">
          <ac:chgData name="Ilenia Galluccio" userId="a3b50000-fb33-49bb-b2d2-5dd55e3d474d" providerId="ADAL" clId="{DAB464AA-F4B5-4B38-8CB1-A987285E4F23}" dt="2025-10-23T12:51:34.052" v="288" actId="207"/>
          <ac:spMkLst>
            <pc:docMk/>
            <pc:sldMk cId="522562805" sldId="283"/>
            <ac:spMk id="5" creationId="{41C926E9-4ED0-6A14-0D9F-39AFB25E3B4C}"/>
          </ac:spMkLst>
        </pc:spChg>
      </pc:sldChg>
      <pc:sldChg chg="modSp mod">
        <pc:chgData name="Ilenia Galluccio" userId="a3b50000-fb33-49bb-b2d2-5dd55e3d474d" providerId="ADAL" clId="{DAB464AA-F4B5-4B38-8CB1-A987285E4F23}" dt="2025-10-23T12:56:03.250" v="411" actId="255"/>
        <pc:sldMkLst>
          <pc:docMk/>
          <pc:sldMk cId="3941077793" sldId="284"/>
        </pc:sldMkLst>
        <pc:spChg chg="mod">
          <ac:chgData name="Ilenia Galluccio" userId="a3b50000-fb33-49bb-b2d2-5dd55e3d474d" providerId="ADAL" clId="{DAB464AA-F4B5-4B38-8CB1-A987285E4F23}" dt="2025-10-23T12:56:03.250" v="411" actId="255"/>
          <ac:spMkLst>
            <pc:docMk/>
            <pc:sldMk cId="3941077793" sldId="284"/>
            <ac:spMk id="13" creationId="{56769266-2339-0687-0B22-86AE806AA592}"/>
          </ac:spMkLst>
        </pc:spChg>
        <pc:spChg chg="mod">
          <ac:chgData name="Ilenia Galluccio" userId="a3b50000-fb33-49bb-b2d2-5dd55e3d474d" providerId="ADAL" clId="{DAB464AA-F4B5-4B38-8CB1-A987285E4F23}" dt="2025-10-23T12:53:11.081" v="317" actId="113"/>
          <ac:spMkLst>
            <pc:docMk/>
            <pc:sldMk cId="3941077793" sldId="284"/>
            <ac:spMk id="14" creationId="{2C1FD4D6-714B-DCAA-34C6-DEB778E1FB73}"/>
          </ac:spMkLst>
        </pc:spChg>
      </pc:sldChg>
      <pc:sldChg chg="new del">
        <pc:chgData name="Ilenia Galluccio" userId="a3b50000-fb33-49bb-b2d2-5dd55e3d474d" providerId="ADAL" clId="{DAB464AA-F4B5-4B38-8CB1-A987285E4F23}" dt="2025-10-23T11:15:08.439" v="173" actId="2696"/>
        <pc:sldMkLst>
          <pc:docMk/>
          <pc:sldMk cId="3668552439" sldId="285"/>
        </pc:sldMkLst>
      </pc:sldChg>
      <pc:sldChg chg="add del">
        <pc:chgData name="Ilenia Galluccio" userId="a3b50000-fb33-49bb-b2d2-5dd55e3d474d" providerId="ADAL" clId="{DAB464AA-F4B5-4B38-8CB1-A987285E4F23}" dt="2025-10-23T11:16:34.154" v="174" actId="2696"/>
        <pc:sldMkLst>
          <pc:docMk/>
          <pc:sldMk cId="864597371" sldId="287"/>
        </pc:sldMkLst>
      </pc:sldChg>
    </pc:docChg>
  </pc:docChgLst>
  <pc:docChgLst>
    <pc:chgData name="Vito Marcello De Bellis" userId="S::vmdebellis@formez.it::be53892c-bfc9-4b2b-a1f9-8813a827590a" providerId="AD" clId="Web-{C0F11081-D410-C30A-17B3-5E2E21F09B8D}"/>
    <pc:docChg chg="addSld delSld modSld sldOrd">
      <pc:chgData name="Vito Marcello De Bellis" userId="S::vmdebellis@formez.it::be53892c-bfc9-4b2b-a1f9-8813a827590a" providerId="AD" clId="Web-{C0F11081-D410-C30A-17B3-5E2E21F09B8D}" dt="2025-10-22T13:52:40.326" v="12" actId="20577"/>
      <pc:docMkLst>
        <pc:docMk/>
      </pc:docMkLst>
      <pc:sldChg chg="add">
        <pc:chgData name="Vito Marcello De Bellis" userId="S::vmdebellis@formez.it::be53892c-bfc9-4b2b-a1f9-8813a827590a" providerId="AD" clId="Web-{C0F11081-D410-C30A-17B3-5E2E21F09B8D}" dt="2025-10-22T13:50:57.122" v="5"/>
        <pc:sldMkLst>
          <pc:docMk/>
          <pc:sldMk cId="0" sldId="258"/>
        </pc:sldMkLst>
      </pc:sldChg>
      <pc:sldChg chg="add">
        <pc:chgData name="Vito Marcello De Bellis" userId="S::vmdebellis@formez.it::be53892c-bfc9-4b2b-a1f9-8813a827590a" providerId="AD" clId="Web-{C0F11081-D410-C30A-17B3-5E2E21F09B8D}" dt="2025-10-22T13:39:08.109" v="1"/>
        <pc:sldMkLst>
          <pc:docMk/>
          <pc:sldMk cId="0" sldId="259"/>
        </pc:sldMkLst>
      </pc:sldChg>
      <pc:sldChg chg="add">
        <pc:chgData name="Vito Marcello De Bellis" userId="S::vmdebellis@formez.it::be53892c-bfc9-4b2b-a1f9-8813a827590a" providerId="AD" clId="Web-{C0F11081-D410-C30A-17B3-5E2E21F09B8D}" dt="2025-10-22T13:47:48.450" v="3"/>
        <pc:sldMkLst>
          <pc:docMk/>
          <pc:sldMk cId="0" sldId="260"/>
        </pc:sldMkLst>
      </pc:sldChg>
      <pc:sldChg chg="add">
        <pc:chgData name="Vito Marcello De Bellis" userId="S::vmdebellis@formez.it::be53892c-bfc9-4b2b-a1f9-8813a827590a" providerId="AD" clId="Web-{C0F11081-D410-C30A-17B3-5E2E21F09B8D}" dt="2025-10-22T13:49:37.263" v="4"/>
        <pc:sldMkLst>
          <pc:docMk/>
          <pc:sldMk cId="0" sldId="261"/>
        </pc:sldMkLst>
      </pc:sldChg>
      <pc:sldChg chg="add">
        <pc:chgData name="Vito Marcello De Bellis" userId="S::vmdebellis@formez.it::be53892c-bfc9-4b2b-a1f9-8813a827590a" providerId="AD" clId="Web-{C0F11081-D410-C30A-17B3-5E2E21F09B8D}" dt="2025-10-22T13:51:34.060" v="6"/>
        <pc:sldMkLst>
          <pc:docMk/>
          <pc:sldMk cId="0" sldId="262"/>
        </pc:sldMkLst>
      </pc:sldChg>
      <pc:sldChg chg="ord">
        <pc:chgData name="Vito Marcello De Bellis" userId="S::vmdebellis@formez.it::be53892c-bfc9-4b2b-a1f9-8813a827590a" providerId="AD" clId="Web-{C0F11081-D410-C30A-17B3-5E2E21F09B8D}" dt="2025-10-22T13:52:27.607" v="10"/>
        <pc:sldMkLst>
          <pc:docMk/>
          <pc:sldMk cId="522562805" sldId="283"/>
        </pc:sldMkLst>
      </pc:sldChg>
      <pc:sldChg chg="modSp">
        <pc:chgData name="Vito Marcello De Bellis" userId="S::vmdebellis@formez.it::be53892c-bfc9-4b2b-a1f9-8813a827590a" providerId="AD" clId="Web-{C0F11081-D410-C30A-17B3-5E2E21F09B8D}" dt="2025-10-22T13:52:40.326" v="12" actId="20577"/>
        <pc:sldMkLst>
          <pc:docMk/>
          <pc:sldMk cId="3941077793" sldId="284"/>
        </pc:sldMkLst>
        <pc:spChg chg="mod">
          <ac:chgData name="Vito Marcello De Bellis" userId="S::vmdebellis@formez.it::be53892c-bfc9-4b2b-a1f9-8813a827590a" providerId="AD" clId="Web-{C0F11081-D410-C30A-17B3-5E2E21F09B8D}" dt="2025-10-22T13:52:40.326" v="12" actId="20577"/>
          <ac:spMkLst>
            <pc:docMk/>
            <pc:sldMk cId="3941077793" sldId="284"/>
            <ac:spMk id="14" creationId="{2C1FD4D6-714B-DCAA-34C6-DEB778E1FB73}"/>
          </ac:spMkLst>
        </pc:spChg>
      </pc:sldChg>
      <pc:sldChg chg="new del">
        <pc:chgData name="Vito Marcello De Bellis" userId="S::vmdebellis@formez.it::be53892c-bfc9-4b2b-a1f9-8813a827590a" providerId="AD" clId="Web-{C0F11081-D410-C30A-17B3-5E2E21F09B8D}" dt="2025-10-22T13:39:10.078" v="2"/>
        <pc:sldMkLst>
          <pc:docMk/>
          <pc:sldMk cId="406810515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5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3.jpeg"/><Relationship Id="rId5" Type="http://schemas.openxmlformats.org/officeDocument/2006/relationships/image" Target="../media/image41.png"/><Relationship Id="rId10" Type="http://schemas.openxmlformats.org/officeDocument/2006/relationships/image" Target="../media/image7.png"/><Relationship Id="rId4" Type="http://schemas.openxmlformats.org/officeDocument/2006/relationships/image" Target="../media/image40.svg"/><Relationship Id="rId9" Type="http://schemas.openxmlformats.org/officeDocument/2006/relationships/image" Target="../media/image2.png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5.jpeg"/><Relationship Id="rId5" Type="http://schemas.openxmlformats.org/officeDocument/2006/relationships/image" Target="../media/image10.png"/><Relationship Id="rId10" Type="http://schemas.openxmlformats.org/officeDocument/2006/relationships/image" Target="../media/image4.jpeg"/><Relationship Id="rId4" Type="http://schemas.openxmlformats.org/officeDocument/2006/relationships/image" Target="../media/image9.sv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6.jpe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5.jpeg"/><Relationship Id="rId5" Type="http://schemas.openxmlformats.org/officeDocument/2006/relationships/image" Target="../media/image21.png"/><Relationship Id="rId10" Type="http://schemas.openxmlformats.org/officeDocument/2006/relationships/image" Target="../media/image4.jpeg"/><Relationship Id="rId4" Type="http://schemas.openxmlformats.org/officeDocument/2006/relationships/image" Target="../media/image20.sv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5.jpeg"/><Relationship Id="rId5" Type="http://schemas.openxmlformats.org/officeDocument/2006/relationships/image" Target="../media/image23.png"/><Relationship Id="rId10" Type="http://schemas.openxmlformats.org/officeDocument/2006/relationships/image" Target="../media/image4.jpeg"/><Relationship Id="rId4" Type="http://schemas.openxmlformats.org/officeDocument/2006/relationships/image" Target="../media/image11.svg"/><Relationship Id="rId9" Type="http://schemas.openxmlformats.org/officeDocument/2006/relationships/image" Target="../media/image3.jpe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.jpeg"/><Relationship Id="rId18" Type="http://schemas.openxmlformats.org/officeDocument/2006/relationships/image" Target="../media/image36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7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2.png"/><Relationship Id="rId5" Type="http://schemas.openxmlformats.org/officeDocument/2006/relationships/image" Target="../media/image29.png"/><Relationship Id="rId15" Type="http://schemas.openxmlformats.org/officeDocument/2006/relationships/image" Target="../media/image5.jpe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1811198" y="8602377"/>
            <a:ext cx="14665604" cy="1347619"/>
            <a:chOff x="0" y="0"/>
            <a:chExt cx="19554138" cy="1796826"/>
          </a:xfrm>
        </p:grpSpPr>
        <p:sp>
          <p:nvSpPr>
            <p:cNvPr id="5" name="Freeform 5"/>
            <p:cNvSpPr/>
            <p:nvPr/>
          </p:nvSpPr>
          <p:spPr>
            <a:xfrm>
              <a:off x="5850385" y="0"/>
              <a:ext cx="4972108" cy="1752076"/>
            </a:xfrm>
            <a:custGeom>
              <a:avLst/>
              <a:gdLst/>
              <a:ahLst/>
              <a:cxnLst/>
              <a:rect l="l" t="t" r="r" b="b"/>
              <a:pathLst>
                <a:path w="4972108" h="1752076">
                  <a:moveTo>
                    <a:pt x="0" y="0"/>
                  </a:moveTo>
                  <a:lnTo>
                    <a:pt x="4972108" y="0"/>
                  </a:lnTo>
                  <a:lnTo>
                    <a:pt x="4972108" y="1752076"/>
                  </a:lnTo>
                  <a:lnTo>
                    <a:pt x="0" y="1752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74829"/>
              <a:ext cx="4886747" cy="1721997"/>
            </a:xfrm>
            <a:custGeom>
              <a:avLst/>
              <a:gdLst/>
              <a:ahLst/>
              <a:cxnLst/>
              <a:rect l="l" t="t" r="r" b="b"/>
              <a:pathLst>
                <a:path w="4886747" h="1721997">
                  <a:moveTo>
                    <a:pt x="0" y="0"/>
                  </a:moveTo>
                  <a:lnTo>
                    <a:pt x="4886747" y="0"/>
                  </a:lnTo>
                  <a:lnTo>
                    <a:pt x="4886747" y="1721997"/>
                  </a:lnTo>
                  <a:lnTo>
                    <a:pt x="0" y="172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787693" y="233860"/>
              <a:ext cx="3984142" cy="1403936"/>
            </a:xfrm>
            <a:custGeom>
              <a:avLst/>
              <a:gdLst/>
              <a:ahLst/>
              <a:cxnLst/>
              <a:rect l="l" t="t" r="r" b="b"/>
              <a:pathLst>
                <a:path w="3984142" h="1403936">
                  <a:moveTo>
                    <a:pt x="0" y="0"/>
                  </a:moveTo>
                  <a:lnTo>
                    <a:pt x="3984142" y="0"/>
                  </a:lnTo>
                  <a:lnTo>
                    <a:pt x="3984142" y="1403935"/>
                  </a:lnTo>
                  <a:lnTo>
                    <a:pt x="0" y="1403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17185840" y="0"/>
              <a:ext cx="2368298" cy="1588516"/>
            </a:xfrm>
            <a:custGeom>
              <a:avLst/>
              <a:gdLst/>
              <a:ahLst/>
              <a:cxnLst/>
              <a:rect l="l" t="t" r="r" b="b"/>
              <a:pathLst>
                <a:path w="2368298" h="1588516">
                  <a:moveTo>
                    <a:pt x="0" y="0"/>
                  </a:moveTo>
                  <a:lnTo>
                    <a:pt x="2368298" y="0"/>
                  </a:lnTo>
                  <a:lnTo>
                    <a:pt x="2368298" y="1588516"/>
                  </a:lnTo>
                  <a:lnTo>
                    <a:pt x="0" y="1588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18202" y="2797649"/>
            <a:ext cx="7924799" cy="1355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40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Amministrazione</a:t>
            </a:r>
            <a:r>
              <a:rPr lang="en-US" sz="240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titolare</a:t>
            </a:r>
            <a:r>
              <a:rPr lang="en-US" sz="240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dell’intervento</a:t>
            </a:r>
            <a:r>
              <a:rPr lang="en-US" sz="240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 </a:t>
            </a: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400" i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PCM - </a:t>
            </a:r>
            <a:r>
              <a:rPr lang="en-US" sz="2400" b="1" i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Dipartimento</a:t>
            </a:r>
            <a:r>
              <a:rPr lang="en-US" sz="2400" b="1" i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b="1" i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della</a:t>
            </a:r>
            <a:r>
              <a:rPr lang="en-US" sz="2400" b="1" i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b="1" i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funzione</a:t>
            </a:r>
            <a:r>
              <a:rPr lang="en-US" sz="2400" b="1" i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b="1" i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pubblica</a:t>
            </a:r>
            <a:endParaRPr lang="en-US" sz="2400" b="1" i="1">
              <a:solidFill>
                <a:srgbClr val="0F52A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ctr">
              <a:lnSpc>
                <a:spcPts val="3625"/>
              </a:lnSpc>
              <a:spcBef>
                <a:spcPct val="0"/>
              </a:spcBef>
            </a:pPr>
            <a:r>
              <a:rPr lang="en-US" sz="240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Soggetto</a:t>
            </a:r>
            <a:r>
              <a:rPr lang="en-US" sz="240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400" err="1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attuatore</a:t>
            </a:r>
            <a:r>
              <a:rPr lang="en-US" sz="2400">
                <a:solidFill>
                  <a:srgbClr val="4C65AD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: </a:t>
            </a:r>
            <a:r>
              <a:rPr lang="en-US" sz="2400" b="1" i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Formez</a:t>
            </a:r>
            <a:r>
              <a:rPr lang="en-US" sz="2400" b="1" i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PA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4402" y="493236"/>
            <a:ext cx="15392400" cy="2622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Progetto: </a:t>
            </a:r>
            <a:r>
              <a:rPr lang="en-US" sz="48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PerForma</a:t>
            </a:r>
            <a:r>
              <a:rPr lang="en-US" sz="48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PA </a:t>
            </a:r>
          </a:p>
          <a:p>
            <a:pPr algn="ctr">
              <a:lnSpc>
                <a:spcPts val="5880"/>
              </a:lnSpc>
            </a:pP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Supportare lo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sviluppo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di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percorsi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formativi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professionalizzanti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da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parte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delle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PA e la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valorizzazione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di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buone</a:t>
            </a:r>
            <a:r>
              <a:rPr lang="en-US" sz="440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440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pratiche</a:t>
            </a:r>
            <a:endParaRPr lang="en-US" sz="440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  <a:p>
            <a:pPr algn="ctr">
              <a:lnSpc>
                <a:spcPts val="2239"/>
              </a:lnSpc>
            </a:pPr>
            <a:endParaRPr lang="en-US" sz="420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47700" y="7101237"/>
            <a:ext cx="17145847" cy="1425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Progetto a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valere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su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risorse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PNRR,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Missione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1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Digitalizzazione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innovazione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competitività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cultura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turismo”,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Componente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1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Digitalizzazione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innovazione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sicurezza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nella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PA” Investimento 2.3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Competenze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capacità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amministrativa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 – Sub-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investimento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2.3.1 “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Investimenti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in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istruzione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formazione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Servizi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soluzioni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tecnologiche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a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supporto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dello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sviluppo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del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capitale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umano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delle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pubbliche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amministrazioni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” e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finanziato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dall’Unione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  <a:r>
              <a:rPr lang="en-US" i="1" err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europea</a:t>
            </a:r>
            <a:r>
              <a:rPr lang="en-US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– Next Generation EU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D6C68A-2875-9084-36D6-BA41F56248A2}"/>
              </a:ext>
            </a:extLst>
          </p:cNvPr>
          <p:cNvSpPr txBox="1"/>
          <p:nvPr/>
        </p:nvSpPr>
        <p:spPr>
          <a:xfrm>
            <a:off x="647700" y="4645110"/>
            <a:ext cx="16992600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4000" err="1">
                <a:solidFill>
                  <a:srgbClr val="0070C0"/>
                </a:solidFill>
                <a:latin typeface="Anton" pitchFamily="2" charset="0"/>
                <a:cs typeface="Poppins" panose="00000500000000000000" pitchFamily="2" charset="0"/>
              </a:rPr>
              <a:t>PerForma</a:t>
            </a:r>
            <a:r>
              <a:rPr lang="it-IT" sz="4000">
                <a:solidFill>
                  <a:srgbClr val="0070C0"/>
                </a:solidFill>
                <a:latin typeface="Anton" pitchFamily="2" charset="0"/>
                <a:cs typeface="Poppins" panose="00000500000000000000" pitchFamily="2" charset="0"/>
              </a:rPr>
              <a:t> PA: Webinar sullo Stato dell’arte del progetto </a:t>
            </a:r>
          </a:p>
          <a:p>
            <a:pPr algn="ctr"/>
            <a:r>
              <a:rPr lang="it-IT" sz="4000">
                <a:solidFill>
                  <a:srgbClr val="0070C0"/>
                </a:solidFill>
                <a:latin typeface="Anton"/>
                <a:cs typeface="Poppins"/>
              </a:rPr>
              <a:t>ed ultimi aggiornamenti all'Avviso</a:t>
            </a:r>
            <a:endParaRPr lang="it-IT" sz="4000">
              <a:solidFill>
                <a:srgbClr val="0070C0"/>
              </a:solidFill>
              <a:latin typeface="Anton" pitchFamily="2" charset="0"/>
              <a:cs typeface="Poppins" panose="00000500000000000000" pitchFamily="2" charset="0"/>
            </a:endParaRPr>
          </a:p>
          <a:p>
            <a:pPr algn="ctr"/>
            <a:endParaRPr lang="it-IT" sz="2400">
              <a:solidFill>
                <a:srgbClr val="0070C0"/>
              </a:solidFill>
              <a:latin typeface="Anton" pitchFamily="2" charset="0"/>
              <a:cs typeface="Poppins" panose="00000500000000000000" pitchFamily="2" charset="0"/>
            </a:endParaRPr>
          </a:p>
          <a:p>
            <a:pPr algn="ctr"/>
            <a:r>
              <a:rPr lang="it-IT" sz="2800" i="1">
                <a:solidFill>
                  <a:srgbClr val="0070C0"/>
                </a:solidFill>
                <a:latin typeface="Anton" pitchFamily="2" charset="0"/>
                <a:cs typeface="Poppins" panose="00000500000000000000" pitchFamily="2" charset="0"/>
              </a:rPr>
              <a:t>24 ottobre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FD21-B866-C5E9-DDD7-4CEC13A69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8FB7B2-1FA2-0D9E-6871-A52E86312CBE}"/>
              </a:ext>
            </a:extLst>
          </p:cNvPr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5709DA5-468B-E64E-9989-F88908B3AEC3}"/>
              </a:ext>
            </a:extLst>
          </p:cNvPr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577810-4378-2BE2-393D-85D763E6419C}"/>
              </a:ext>
            </a:extLst>
          </p:cNvPr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08D0926-85FD-E2FE-EA67-6CDD14E80EF2}"/>
              </a:ext>
            </a:extLst>
          </p:cNvPr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F8EEA5-706F-AF0D-F3FA-6D0DE87B9D1A}"/>
                </a:ext>
              </a:extLst>
            </p:cNvPr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891C900-E51B-5643-6EB9-C7287CBDD090}"/>
                </a:ext>
              </a:extLst>
            </p:cNvPr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4FA4D01-AB40-5F1E-43B4-1C57D982ABC8}"/>
                </a:ext>
              </a:extLst>
            </p:cNvPr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CE54A14-E6E1-1274-1081-A829D241AB6C}"/>
                </a:ext>
              </a:extLst>
            </p:cNvPr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59DFFA-DBBD-90CA-8A69-DC31F05ECC46}"/>
              </a:ext>
            </a:extLst>
          </p:cNvPr>
          <p:cNvSpPr txBox="1"/>
          <p:nvPr/>
        </p:nvSpPr>
        <p:spPr>
          <a:xfrm>
            <a:off x="837213" y="384013"/>
            <a:ext cx="10913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0F52A0"/>
                </a:solidFill>
                <a:latin typeface="Anton"/>
              </a:rPr>
              <a:t>Panoramica </a:t>
            </a:r>
            <a:r>
              <a:rPr lang="it-IT" sz="8000" dirty="0" err="1">
                <a:solidFill>
                  <a:srgbClr val="0F52A0"/>
                </a:solidFill>
                <a:latin typeface="Anton"/>
              </a:rPr>
              <a:t>PerForma</a:t>
            </a:r>
            <a:r>
              <a:rPr lang="it-IT" sz="8000" dirty="0">
                <a:solidFill>
                  <a:srgbClr val="0F52A0"/>
                </a:solidFill>
                <a:latin typeface="Anton"/>
              </a:rPr>
              <a:t> PA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F31E2F-3346-9B71-E62E-6EBB2D183C7C}"/>
              </a:ext>
            </a:extLst>
          </p:cNvPr>
          <p:cNvSpPr txBox="1"/>
          <p:nvPr/>
        </p:nvSpPr>
        <p:spPr>
          <a:xfrm>
            <a:off x="15818329" y="6652924"/>
            <a:ext cx="731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solidFill>
                  <a:schemeClr val="bg1"/>
                </a:solidFill>
              </a:rPr>
              <a:t>11</a:t>
            </a:r>
            <a:endParaRPr lang="it-IT" sz="2000" b="1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E9406D-B11D-0046-2DE3-F36BEA19C3D6}"/>
              </a:ext>
            </a:extLst>
          </p:cNvPr>
          <p:cNvSpPr txBox="1"/>
          <p:nvPr/>
        </p:nvSpPr>
        <p:spPr>
          <a:xfrm>
            <a:off x="1185783" y="2490981"/>
            <a:ext cx="5715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DOMANDE PRESENTATE:</a:t>
            </a:r>
          </a:p>
          <a:p>
            <a:pPr algn="ctr"/>
            <a:r>
              <a:rPr lang="it-IT" sz="1600" b="1" dirty="0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(dato aggiornato al 23 ottobre 2025) </a:t>
            </a:r>
          </a:p>
          <a:p>
            <a:pPr algn="ctr"/>
            <a:r>
              <a:rPr lang="it-IT" sz="4000" b="1" u="sng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379</a:t>
            </a:r>
          </a:p>
          <a:p>
            <a:endParaRPr lang="it-IT" sz="3200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2800" b="1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2800" b="1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54FEC1-3F75-5884-14F0-366AF634F1A4}"/>
              </a:ext>
            </a:extLst>
          </p:cNvPr>
          <p:cNvSpPr txBox="1"/>
          <p:nvPr/>
        </p:nvSpPr>
        <p:spPr>
          <a:xfrm>
            <a:off x="4178722" y="5766595"/>
            <a:ext cx="243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5963"/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310</a:t>
            </a:r>
          </a:p>
          <a:p>
            <a:pPr indent="274638"/>
            <a:r>
              <a:rPr lang="it-IT" sz="3200" b="1" dirty="0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ALTRE PA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FFE94D4-92F4-93AA-5F72-36901607BF48}"/>
              </a:ext>
            </a:extLst>
          </p:cNvPr>
          <p:cNvSpPr txBox="1"/>
          <p:nvPr/>
        </p:nvSpPr>
        <p:spPr>
          <a:xfrm>
            <a:off x="9464227" y="1880703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TEMATICHE OGGETTO DEI PERCORSI FORMATIVI:</a:t>
            </a:r>
            <a:endParaRPr lang="it-IT" sz="2800" b="1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0082DBE-32DF-9D48-EE6B-F723001BC588}"/>
              </a:ext>
            </a:extLst>
          </p:cNvPr>
          <p:cNvCxnSpPr>
            <a:cxnSpLocks/>
          </p:cNvCxnSpPr>
          <p:nvPr/>
        </p:nvCxnSpPr>
        <p:spPr>
          <a:xfrm flipH="1">
            <a:off x="2646550" y="4099374"/>
            <a:ext cx="736490" cy="141503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22AD6AFF-BCCD-4838-735F-51B470C23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29" y="2110437"/>
            <a:ext cx="10913131" cy="6675516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2292483-0228-8D5D-E0CC-5A6B332A88ED}"/>
              </a:ext>
            </a:extLst>
          </p:cNvPr>
          <p:cNvCxnSpPr>
            <a:cxnSpLocks/>
          </p:cNvCxnSpPr>
          <p:nvPr/>
        </p:nvCxnSpPr>
        <p:spPr>
          <a:xfrm>
            <a:off x="4513773" y="4129014"/>
            <a:ext cx="574421" cy="13853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6A80FA0-5F80-C79A-CD91-DEA627EADC44}"/>
              </a:ext>
            </a:extLst>
          </p:cNvPr>
          <p:cNvSpPr txBox="1"/>
          <p:nvPr/>
        </p:nvSpPr>
        <p:spPr>
          <a:xfrm>
            <a:off x="863817" y="5766595"/>
            <a:ext cx="33149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249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69</a:t>
            </a:r>
          </a:p>
          <a:p>
            <a:pPr marL="0" marR="0" lvl="0" indent="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564A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 CENTRALI</a:t>
            </a:r>
          </a:p>
        </p:txBody>
      </p:sp>
    </p:spTree>
    <p:extLst>
      <p:ext uri="{BB962C8B-B14F-4D97-AF65-F5344CB8AC3E}">
        <p14:creationId xmlns:p14="http://schemas.microsoft.com/office/powerpoint/2010/main" val="403182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24C0-15BB-7215-07DE-EC330FD46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testo, diagramma, cerchio, mappa&#10;&#10;Il contenuto generato dall'IA potrebbe non essere corretto.">
            <a:extLst>
              <a:ext uri="{FF2B5EF4-FFF2-40B4-BE49-F238E27FC236}">
                <a16:creationId xmlns:a16="http://schemas.microsoft.com/office/drawing/2014/main" id="{5FA58EE0-F2E0-2536-E222-BCCCF1BD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/>
          <a:stretch/>
        </p:blipFill>
        <p:spPr>
          <a:xfrm>
            <a:off x="7983423" y="1571283"/>
            <a:ext cx="10118942" cy="7164732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641368E6-CCEC-4F4B-7332-A48B5541F107}"/>
              </a:ext>
            </a:extLst>
          </p:cNvPr>
          <p:cNvSpPr/>
          <p:nvPr/>
        </p:nvSpPr>
        <p:spPr>
          <a:xfrm>
            <a:off x="15011005" y="243188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1D91C06-90CD-7906-E2E2-DCDF20FCB532}"/>
              </a:ext>
            </a:extLst>
          </p:cNvPr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362A774-5DAB-1535-277B-38BA6478C194}"/>
              </a:ext>
            </a:extLst>
          </p:cNvPr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8B28F5D-EBD3-7A6D-F401-A68DFDDF3E49}"/>
              </a:ext>
            </a:extLst>
          </p:cNvPr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1B3222E-937B-0A93-81E4-E4DA25B6253E}"/>
                </a:ext>
              </a:extLst>
            </p:cNvPr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07DE22F-EE2F-6577-DE01-AD6442D2AFD0}"/>
                </a:ext>
              </a:extLst>
            </p:cNvPr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21E0DFD-C850-AA56-32AD-23F393D61B50}"/>
                </a:ext>
              </a:extLst>
            </p:cNvPr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1479E95-7A47-F165-1470-B511144DF38E}"/>
                </a:ext>
              </a:extLst>
            </p:cNvPr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1C4730-1070-69C7-7A77-5692995D5426}"/>
              </a:ext>
            </a:extLst>
          </p:cNvPr>
          <p:cNvSpPr txBox="1"/>
          <p:nvPr/>
        </p:nvSpPr>
        <p:spPr>
          <a:xfrm>
            <a:off x="434670" y="327559"/>
            <a:ext cx="1188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0F52A0"/>
                </a:solidFill>
                <a:latin typeface="Anton"/>
              </a:rPr>
              <a:t>Progetti Ammessi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17C97B6-AAF0-46CC-CDBC-F283CD92D3B2}"/>
              </a:ext>
            </a:extLst>
          </p:cNvPr>
          <p:cNvSpPr txBox="1"/>
          <p:nvPr/>
        </p:nvSpPr>
        <p:spPr>
          <a:xfrm>
            <a:off x="434670" y="1397493"/>
            <a:ext cx="1011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pc="-10" dirty="0">
                <a:solidFill>
                  <a:srgbClr val="2D8BB9"/>
                </a:solidFill>
                <a:latin typeface="+mj-lt"/>
              </a:rPr>
              <a:t>Con i primi 9 atti di ammissione a finanziamento</a:t>
            </a:r>
            <a:endParaRPr lang="it-IT" sz="3600" b="1" dirty="0">
              <a:solidFill>
                <a:srgbClr val="2D8BB9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BC260B-0432-836C-2D46-8139565649C7}"/>
              </a:ext>
            </a:extLst>
          </p:cNvPr>
          <p:cNvSpPr txBox="1"/>
          <p:nvPr/>
        </p:nvSpPr>
        <p:spPr>
          <a:xfrm>
            <a:off x="838337" y="2399701"/>
            <a:ext cx="6248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PROGETTI AMMESSI: </a:t>
            </a:r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165</a:t>
            </a: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CENTRALI</a:t>
            </a:r>
          </a:p>
          <a:p>
            <a:pPr indent="1160463"/>
            <a:r>
              <a:rPr lang="it-IT" sz="36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89</a:t>
            </a: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DISCENTI : </a:t>
            </a:r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18.260</a:t>
            </a:r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it-IT" sz="3200" b="1" dirty="0">
              <a:solidFill>
                <a:srgbClr val="0F52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it-IT" sz="3200" b="1" dirty="0">
              <a:solidFill>
                <a:srgbClr val="0F52A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92075"/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 CENTRALI </a:t>
            </a:r>
          </a:p>
          <a:p>
            <a:pPr marL="0" marR="0" lvl="0" indent="715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6.771</a:t>
            </a:r>
          </a:p>
          <a:p>
            <a:endParaRPr lang="it-IT" sz="28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F948268-21CE-96F7-2F6F-B6E63355730E}"/>
              </a:ext>
            </a:extLst>
          </p:cNvPr>
          <p:cNvSpPr/>
          <p:nvPr/>
        </p:nvSpPr>
        <p:spPr>
          <a:xfrm>
            <a:off x="13468557" y="2222294"/>
            <a:ext cx="378460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BF7EEA-823C-45EA-38A2-DD53A919082E}"/>
              </a:ext>
            </a:extLst>
          </p:cNvPr>
          <p:cNvSpPr txBox="1"/>
          <p:nvPr/>
        </p:nvSpPr>
        <p:spPr>
          <a:xfrm>
            <a:off x="13550943" y="2172136"/>
            <a:ext cx="30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9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71A278-7875-1C33-D13A-6B9518F5A7AD}"/>
              </a:ext>
            </a:extLst>
          </p:cNvPr>
          <p:cNvSpPr txBox="1"/>
          <p:nvPr/>
        </p:nvSpPr>
        <p:spPr>
          <a:xfrm>
            <a:off x="4331272" y="6972291"/>
            <a:ext cx="22095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ALTRE PA</a:t>
            </a:r>
          </a:p>
          <a:p>
            <a:pPr marL="0" marR="0" lvl="0" indent="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11.489</a:t>
            </a:r>
          </a:p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A6E88D-ABD1-D2BC-BB83-D7C117FAB06D}"/>
              </a:ext>
            </a:extLst>
          </p:cNvPr>
          <p:cNvSpPr txBox="1"/>
          <p:nvPr/>
        </p:nvSpPr>
        <p:spPr>
          <a:xfrm>
            <a:off x="4430076" y="3449864"/>
            <a:ext cx="36713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ALTRE PA </a:t>
            </a:r>
          </a:p>
          <a:p>
            <a:pPr algn="ctr"/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76</a:t>
            </a:r>
          </a:p>
          <a:p>
            <a:endParaRPr lang="it-IT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6EB31D0-5A9D-824E-F882-EE944CA3B23B}"/>
              </a:ext>
            </a:extLst>
          </p:cNvPr>
          <p:cNvCxnSpPr>
            <a:cxnSpLocks/>
          </p:cNvCxnSpPr>
          <p:nvPr/>
        </p:nvCxnSpPr>
        <p:spPr>
          <a:xfrm>
            <a:off x="609600" y="5143500"/>
            <a:ext cx="716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8348935-8D32-F148-D97D-C7CD34B6CEEA}"/>
              </a:ext>
            </a:extLst>
          </p:cNvPr>
          <p:cNvCxnSpPr>
            <a:cxnSpLocks/>
          </p:cNvCxnSpPr>
          <p:nvPr/>
        </p:nvCxnSpPr>
        <p:spPr>
          <a:xfrm flipH="1">
            <a:off x="2209800" y="6210300"/>
            <a:ext cx="304800" cy="71068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3397A42-5186-AB10-087D-87C7E2C6E3B0}"/>
              </a:ext>
            </a:extLst>
          </p:cNvPr>
          <p:cNvCxnSpPr>
            <a:cxnSpLocks/>
          </p:cNvCxnSpPr>
          <p:nvPr/>
        </p:nvCxnSpPr>
        <p:spPr>
          <a:xfrm>
            <a:off x="4953000" y="6212486"/>
            <a:ext cx="267929" cy="70849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7BC0FDB6-74A9-A44D-147A-95169ADDE6EE}"/>
              </a:ext>
            </a:extLst>
          </p:cNvPr>
          <p:cNvSpPr/>
          <p:nvPr/>
        </p:nvSpPr>
        <p:spPr>
          <a:xfrm>
            <a:off x="11353800" y="5432558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7DEFBC5-C4AE-CB97-A771-D3BFAED00DB4}"/>
              </a:ext>
            </a:extLst>
          </p:cNvPr>
          <p:cNvSpPr txBox="1"/>
          <p:nvPr/>
        </p:nvSpPr>
        <p:spPr>
          <a:xfrm>
            <a:off x="11265092" y="5376092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21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D2B530E3-5716-655C-7395-569ACA30941E}"/>
              </a:ext>
            </a:extLst>
          </p:cNvPr>
          <p:cNvSpPr/>
          <p:nvPr/>
        </p:nvSpPr>
        <p:spPr>
          <a:xfrm>
            <a:off x="8691030" y="2869769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6C94FF4-3098-CD65-C13C-FBA6DD11AA07}"/>
              </a:ext>
            </a:extLst>
          </p:cNvPr>
          <p:cNvSpPr txBox="1"/>
          <p:nvPr/>
        </p:nvSpPr>
        <p:spPr>
          <a:xfrm>
            <a:off x="8667826" y="2790165"/>
            <a:ext cx="952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19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61F2BD93-3B57-AC81-2344-AFF8FB67CDAE}"/>
              </a:ext>
            </a:extLst>
          </p:cNvPr>
          <p:cNvSpPr/>
          <p:nvPr/>
        </p:nvSpPr>
        <p:spPr>
          <a:xfrm>
            <a:off x="16780996" y="6703226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64BA00F8-B5EB-CC28-4BF1-A44AEF93765E}"/>
              </a:ext>
            </a:extLst>
          </p:cNvPr>
          <p:cNvSpPr/>
          <p:nvPr/>
        </p:nvSpPr>
        <p:spPr>
          <a:xfrm>
            <a:off x="15770404" y="7686522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5BF97DEF-03C6-448F-3AE1-558FBF595E53}"/>
              </a:ext>
            </a:extLst>
          </p:cNvPr>
          <p:cNvSpPr/>
          <p:nvPr/>
        </p:nvSpPr>
        <p:spPr>
          <a:xfrm>
            <a:off x="10143984" y="7892909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679AF7F0-3A6F-68F3-8D2A-324587B16E76}"/>
              </a:ext>
            </a:extLst>
          </p:cNvPr>
          <p:cNvSpPr/>
          <p:nvPr/>
        </p:nvSpPr>
        <p:spPr>
          <a:xfrm>
            <a:off x="12067884" y="6667500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0D1F781C-E0CC-3CD7-8564-91DF7A1EBA07}"/>
              </a:ext>
            </a:extLst>
          </p:cNvPr>
          <p:cNvSpPr/>
          <p:nvPr/>
        </p:nvSpPr>
        <p:spPr>
          <a:xfrm>
            <a:off x="8888879" y="6022423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9A1C8023-9004-9E65-6C0E-7166EF2C3E04}"/>
              </a:ext>
            </a:extLst>
          </p:cNvPr>
          <p:cNvSpPr/>
          <p:nvPr/>
        </p:nvSpPr>
        <p:spPr>
          <a:xfrm>
            <a:off x="16346752" y="5249135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012F2695-4AD5-FCAA-D08D-CE3DB889E543}"/>
              </a:ext>
            </a:extLst>
          </p:cNvPr>
          <p:cNvSpPr/>
          <p:nvPr/>
        </p:nvSpPr>
        <p:spPr>
          <a:xfrm>
            <a:off x="15156061" y="4363845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3C3E9A9-4E91-A8E1-46D2-8507C031AD74}"/>
              </a:ext>
            </a:extLst>
          </p:cNvPr>
          <p:cNvSpPr/>
          <p:nvPr/>
        </p:nvSpPr>
        <p:spPr>
          <a:xfrm>
            <a:off x="10668260" y="3891050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E86F84F1-DF3F-41CB-39B6-E08FA0F03311}"/>
              </a:ext>
            </a:extLst>
          </p:cNvPr>
          <p:cNvSpPr/>
          <p:nvPr/>
        </p:nvSpPr>
        <p:spPr>
          <a:xfrm>
            <a:off x="10289620" y="4876800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B5DB0827-AE15-C54F-9134-2A617536DF9A}"/>
              </a:ext>
            </a:extLst>
          </p:cNvPr>
          <p:cNvSpPr/>
          <p:nvPr/>
        </p:nvSpPr>
        <p:spPr>
          <a:xfrm>
            <a:off x="8959987" y="4380110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821D2423-64B3-1DF0-3383-19F7D8E0A119}"/>
              </a:ext>
            </a:extLst>
          </p:cNvPr>
          <p:cNvSpPr/>
          <p:nvPr/>
        </p:nvSpPr>
        <p:spPr>
          <a:xfrm>
            <a:off x="13857254" y="3469215"/>
            <a:ext cx="483926" cy="533400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8B73498-4D7B-18B6-797F-4F57FBB35CEA}"/>
              </a:ext>
            </a:extLst>
          </p:cNvPr>
          <p:cNvSpPr txBox="1"/>
          <p:nvPr/>
        </p:nvSpPr>
        <p:spPr>
          <a:xfrm>
            <a:off x="13753583" y="3356284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12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F76545B-EEAF-4B4D-6D5F-7F8E1EC53349}"/>
              </a:ext>
            </a:extLst>
          </p:cNvPr>
          <p:cNvSpPr txBox="1"/>
          <p:nvPr/>
        </p:nvSpPr>
        <p:spPr>
          <a:xfrm>
            <a:off x="10112205" y="7845500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29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2797E57-ADCA-5E73-CD83-1E24B060D824}"/>
              </a:ext>
            </a:extLst>
          </p:cNvPr>
          <p:cNvSpPr txBox="1"/>
          <p:nvPr/>
        </p:nvSpPr>
        <p:spPr>
          <a:xfrm>
            <a:off x="8888879" y="5948429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3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437C3B1-9B82-7366-B5BA-E7D5194351C9}"/>
              </a:ext>
            </a:extLst>
          </p:cNvPr>
          <p:cNvSpPr txBox="1"/>
          <p:nvPr/>
        </p:nvSpPr>
        <p:spPr>
          <a:xfrm>
            <a:off x="9017095" y="4209488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2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9A7EFBB-AED0-03C5-DF33-35EF31AF821B}"/>
              </a:ext>
            </a:extLst>
          </p:cNvPr>
          <p:cNvSpPr txBox="1"/>
          <p:nvPr/>
        </p:nvSpPr>
        <p:spPr>
          <a:xfrm>
            <a:off x="10733535" y="3946530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3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340D8B1-34E6-9F24-B992-B42018DA2F74}"/>
              </a:ext>
            </a:extLst>
          </p:cNvPr>
          <p:cNvSpPr txBox="1"/>
          <p:nvPr/>
        </p:nvSpPr>
        <p:spPr>
          <a:xfrm>
            <a:off x="10272049" y="4820112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3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68670F9-B862-F4B1-6DB9-C879DE9CA4CE}"/>
              </a:ext>
            </a:extLst>
          </p:cNvPr>
          <p:cNvSpPr txBox="1"/>
          <p:nvPr/>
        </p:nvSpPr>
        <p:spPr>
          <a:xfrm>
            <a:off x="15067353" y="4275544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6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74357DA-42FB-D72B-DB4E-F56ADB371A16}"/>
              </a:ext>
            </a:extLst>
          </p:cNvPr>
          <p:cNvSpPr txBox="1"/>
          <p:nvPr/>
        </p:nvSpPr>
        <p:spPr>
          <a:xfrm>
            <a:off x="15804012" y="7630056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10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679DDE6-B85E-68DF-64B0-2734D113B168}"/>
              </a:ext>
            </a:extLst>
          </p:cNvPr>
          <p:cNvSpPr txBox="1"/>
          <p:nvPr/>
        </p:nvSpPr>
        <p:spPr>
          <a:xfrm>
            <a:off x="11989700" y="6590295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18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DE5529D9-E5B7-4E93-5475-C1A875846E44}"/>
              </a:ext>
            </a:extLst>
          </p:cNvPr>
          <p:cNvSpPr txBox="1"/>
          <p:nvPr/>
        </p:nvSpPr>
        <p:spPr>
          <a:xfrm>
            <a:off x="16707059" y="6664545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19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B4EAD13-AF9B-542E-AC50-F65BC330079B}"/>
              </a:ext>
            </a:extLst>
          </p:cNvPr>
          <p:cNvSpPr txBox="1"/>
          <p:nvPr/>
        </p:nvSpPr>
        <p:spPr>
          <a:xfrm>
            <a:off x="16391507" y="5160374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solidFill>
                  <a:schemeClr val="bg1"/>
                </a:solidFill>
              </a:rPr>
              <a:t>9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9EFDFD07-880C-088C-57AE-2C01DF14142B}"/>
              </a:ext>
            </a:extLst>
          </p:cNvPr>
          <p:cNvSpPr/>
          <p:nvPr/>
        </p:nvSpPr>
        <p:spPr>
          <a:xfrm>
            <a:off x="15262318" y="6816625"/>
            <a:ext cx="661341" cy="646331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62C5841-871F-4AF3-30BE-9B260D13DDB9}"/>
              </a:ext>
            </a:extLst>
          </p:cNvPr>
          <p:cNvSpPr txBox="1"/>
          <p:nvPr/>
        </p:nvSpPr>
        <p:spPr>
          <a:xfrm>
            <a:off x="15262318" y="6802153"/>
            <a:ext cx="6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chemeClr val="bg1"/>
                </a:solidFill>
              </a:rPr>
              <a:t>1</a:t>
            </a:r>
            <a:endParaRPr lang="it-IT" b="1">
              <a:solidFill>
                <a:schemeClr val="bg1"/>
              </a:solidFill>
            </a:endParaRP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AEAF9F7-A917-AFA2-5120-AC3EFEBDBF8C}"/>
              </a:ext>
            </a:extLst>
          </p:cNvPr>
          <p:cNvCxnSpPr>
            <a:cxnSpLocks/>
          </p:cNvCxnSpPr>
          <p:nvPr/>
        </p:nvCxnSpPr>
        <p:spPr>
          <a:xfrm flipH="1" flipV="1">
            <a:off x="12136038" y="2985406"/>
            <a:ext cx="702260" cy="151063"/>
          </a:xfrm>
          <a:prstGeom prst="line">
            <a:avLst/>
          </a:prstGeom>
          <a:ln>
            <a:solidFill>
              <a:srgbClr val="67AB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e 51">
            <a:extLst>
              <a:ext uri="{FF2B5EF4-FFF2-40B4-BE49-F238E27FC236}">
                <a16:creationId xmlns:a16="http://schemas.microsoft.com/office/drawing/2014/main" id="{C8F74551-CE71-039C-5A9C-0ACA4D7D79AB}"/>
              </a:ext>
            </a:extLst>
          </p:cNvPr>
          <p:cNvSpPr/>
          <p:nvPr/>
        </p:nvSpPr>
        <p:spPr>
          <a:xfrm>
            <a:off x="12838298" y="2913030"/>
            <a:ext cx="661341" cy="646331"/>
          </a:xfrm>
          <a:prstGeom prst="ellipse">
            <a:avLst/>
          </a:prstGeom>
          <a:solidFill>
            <a:srgbClr val="2D8B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6CA2E0EB-1C19-655B-7D1F-3656D4697AAF}"/>
              </a:ext>
            </a:extLst>
          </p:cNvPr>
          <p:cNvCxnSpPr>
            <a:cxnSpLocks/>
          </p:cNvCxnSpPr>
          <p:nvPr/>
        </p:nvCxnSpPr>
        <p:spPr>
          <a:xfrm>
            <a:off x="14414924" y="6352515"/>
            <a:ext cx="847394" cy="568467"/>
          </a:xfrm>
          <a:prstGeom prst="line">
            <a:avLst/>
          </a:prstGeom>
          <a:ln>
            <a:solidFill>
              <a:srgbClr val="67AB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E778579-03BF-42DF-4F70-AAA809059870}"/>
              </a:ext>
            </a:extLst>
          </p:cNvPr>
          <p:cNvSpPr txBox="1"/>
          <p:nvPr/>
        </p:nvSpPr>
        <p:spPr>
          <a:xfrm>
            <a:off x="12950704" y="2943807"/>
            <a:ext cx="30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solidFill>
                  <a:schemeClr val="bg1"/>
                </a:solidFill>
              </a:rPr>
              <a:t>1</a:t>
            </a:r>
            <a:endParaRPr lang="it-IT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DE856-C7A6-3B36-F5FD-BA7AB68C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90B1A4-87FE-6CC3-64F6-F242FEABBB88}"/>
              </a:ext>
            </a:extLst>
          </p:cNvPr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F6853A3-FA73-DBD3-79B3-404B66BB92C9}"/>
              </a:ext>
            </a:extLst>
          </p:cNvPr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5A51175-64B5-B3D5-4870-4EF496FF36E6}"/>
              </a:ext>
            </a:extLst>
          </p:cNvPr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8780F29-C2C4-E250-3FAE-9DC9774605C2}"/>
              </a:ext>
            </a:extLst>
          </p:cNvPr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437CF77-E6F2-FEF2-22DE-F13311130361}"/>
                </a:ext>
              </a:extLst>
            </p:cNvPr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954E5C-EE5F-981C-6441-84574884FE03}"/>
                </a:ext>
              </a:extLst>
            </p:cNvPr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CFA84A2-AE12-145D-8DEC-5F3CE878249F}"/>
                </a:ext>
              </a:extLst>
            </p:cNvPr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8009978-069D-D738-3A08-8025EC3129E8}"/>
                </a:ext>
              </a:extLst>
            </p:cNvPr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BE155C-E23B-854B-5348-C69C3C0B366B}"/>
              </a:ext>
            </a:extLst>
          </p:cNvPr>
          <p:cNvSpPr txBox="1"/>
          <p:nvPr/>
        </p:nvSpPr>
        <p:spPr>
          <a:xfrm>
            <a:off x="304010" y="301218"/>
            <a:ext cx="1423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>
                <a:solidFill>
                  <a:srgbClr val="0F52A0"/>
                </a:solidFill>
                <a:latin typeface="Anton"/>
              </a:rPr>
              <a:t>Valore Finanziario Progetti Ammessi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AFFECC0-E017-CA23-AD1D-916280EE0B66}"/>
              </a:ext>
            </a:extLst>
          </p:cNvPr>
          <p:cNvSpPr txBox="1"/>
          <p:nvPr/>
        </p:nvSpPr>
        <p:spPr>
          <a:xfrm>
            <a:off x="434670" y="1232250"/>
            <a:ext cx="1011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pc="-10" dirty="0">
                <a:solidFill>
                  <a:srgbClr val="2D8BB9"/>
                </a:solidFill>
                <a:latin typeface="+mj-lt"/>
              </a:rPr>
              <a:t>Al 9° Atto di ammissione a finanziamento</a:t>
            </a:r>
            <a:endParaRPr lang="it-IT" sz="3600" b="1" dirty="0">
              <a:solidFill>
                <a:srgbClr val="2D8BB9"/>
              </a:solidFill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E8D300-BED3-8540-EAC3-EA82AFBC9674}"/>
              </a:ext>
            </a:extLst>
          </p:cNvPr>
          <p:cNvSpPr txBox="1"/>
          <p:nvPr/>
        </p:nvSpPr>
        <p:spPr>
          <a:xfrm>
            <a:off x="5739774" y="2174942"/>
            <a:ext cx="611141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RISORSE FINANZIARIE ASSEGNATE: </a:t>
            </a:r>
          </a:p>
          <a:p>
            <a:pPr algn="ctr"/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€ 7.013.900,11</a:t>
            </a:r>
          </a:p>
          <a:p>
            <a:pPr algn="ctr"/>
            <a:endParaRPr lang="it-IT" sz="3200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it-IT" sz="32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it-IT" sz="3200" b="1" dirty="0">
                <a:solidFill>
                  <a:srgbClr val="0F52A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RISORSE RESIDUE: </a:t>
            </a:r>
          </a:p>
          <a:p>
            <a:pPr algn="ctr"/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€ 13.236.099,89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66D087-E00C-1431-081B-DBB9748B56CD}"/>
              </a:ext>
            </a:extLst>
          </p:cNvPr>
          <p:cNvSpPr txBox="1"/>
          <p:nvPr/>
        </p:nvSpPr>
        <p:spPr>
          <a:xfrm>
            <a:off x="14079890" y="4627139"/>
            <a:ext cx="3773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CENTRO-NORD</a:t>
            </a:r>
            <a:endParaRPr lang="it-IT" sz="3200" dirty="0">
              <a:solidFill>
                <a:srgbClr val="2564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it-IT" sz="3200" dirty="0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ctr"/>
            <a:r>
              <a:rPr lang="it-IT" sz="3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€ 2.857.028,66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7D093A-2C03-C9DF-3BB1-E91166D45148}"/>
              </a:ext>
            </a:extLst>
          </p:cNvPr>
          <p:cNvSpPr txBox="1"/>
          <p:nvPr/>
        </p:nvSpPr>
        <p:spPr>
          <a:xfrm>
            <a:off x="11523338" y="5100990"/>
            <a:ext cx="166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DA2B1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59,27 %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2B5491-5EA4-85C9-DD0C-5B3999F5DA07}"/>
              </a:ext>
            </a:extLst>
          </p:cNvPr>
          <p:cNvSpPr txBox="1"/>
          <p:nvPr/>
        </p:nvSpPr>
        <p:spPr>
          <a:xfrm>
            <a:off x="10410871" y="4109389"/>
            <a:ext cx="35579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2564A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564A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MEZZOGIORNO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2564A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2564A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€ 4.156.871,45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E660501-D43B-66C6-D039-4625A5CB0C97}"/>
              </a:ext>
            </a:extLst>
          </p:cNvPr>
          <p:cNvSpPr txBox="1"/>
          <p:nvPr/>
        </p:nvSpPr>
        <p:spPr>
          <a:xfrm>
            <a:off x="4052839" y="4586979"/>
            <a:ext cx="37275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srgbClr val="2564A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ALTRE PA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2564A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564A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€ 4.318.784,02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CA3A173-4A97-44A3-D500-C43C184A2E7E}"/>
              </a:ext>
            </a:extLst>
          </p:cNvPr>
          <p:cNvSpPr txBox="1"/>
          <p:nvPr/>
        </p:nvSpPr>
        <p:spPr>
          <a:xfrm>
            <a:off x="91159" y="4586979"/>
            <a:ext cx="4178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2564A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 CENTRALI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2564AC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2564AC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€ 2.695.116,09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A2CE3461-DCB1-8FDC-A153-5DC3B05748E1}"/>
              </a:ext>
            </a:extLst>
          </p:cNvPr>
          <p:cNvCxnSpPr/>
          <p:nvPr/>
        </p:nvCxnSpPr>
        <p:spPr>
          <a:xfrm>
            <a:off x="8648853" y="3775587"/>
            <a:ext cx="0" cy="37018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9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2479086" y="5367546"/>
            <a:ext cx="1162674" cy="1162674"/>
          </a:xfrm>
          <a:custGeom>
            <a:avLst/>
            <a:gdLst/>
            <a:ahLst/>
            <a:cxnLst/>
            <a:rect l="l" t="t" r="r" b="b"/>
            <a:pathLst>
              <a:path w="1162674" h="1162674">
                <a:moveTo>
                  <a:pt x="0" y="0"/>
                </a:moveTo>
                <a:lnTo>
                  <a:pt x="1162674" y="0"/>
                </a:lnTo>
                <a:lnTo>
                  <a:pt x="1162674" y="1162674"/>
                </a:lnTo>
                <a:lnTo>
                  <a:pt x="0" y="1162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7607249" y="5305999"/>
            <a:ext cx="1230358" cy="968628"/>
          </a:xfrm>
          <a:custGeom>
            <a:avLst/>
            <a:gdLst/>
            <a:ahLst/>
            <a:cxnLst/>
            <a:rect l="l" t="t" r="r" b="b"/>
            <a:pathLst>
              <a:path w="1230358" h="968628">
                <a:moveTo>
                  <a:pt x="0" y="0"/>
                </a:moveTo>
                <a:lnTo>
                  <a:pt x="1230359" y="0"/>
                </a:lnTo>
                <a:lnTo>
                  <a:pt x="1230359" y="968627"/>
                </a:lnTo>
                <a:lnTo>
                  <a:pt x="0" y="9686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4984909" y="660318"/>
            <a:ext cx="1537058" cy="1456013"/>
          </a:xfrm>
          <a:custGeom>
            <a:avLst/>
            <a:gdLst/>
            <a:ahLst/>
            <a:cxnLst/>
            <a:rect l="l" t="t" r="r" b="b"/>
            <a:pathLst>
              <a:path w="1537058" h="1456013">
                <a:moveTo>
                  <a:pt x="0" y="0"/>
                </a:moveTo>
                <a:lnTo>
                  <a:pt x="1537058" y="0"/>
                </a:lnTo>
                <a:lnTo>
                  <a:pt x="1537058" y="1456013"/>
                </a:lnTo>
                <a:lnTo>
                  <a:pt x="0" y="1456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TextBox 6"/>
          <p:cNvSpPr txBox="1"/>
          <p:nvPr/>
        </p:nvSpPr>
        <p:spPr>
          <a:xfrm>
            <a:off x="2353346" y="2863504"/>
            <a:ext cx="13581307" cy="1754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Hai a tua disposizione un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Help Desk dedicato</a:t>
            </a: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attivo in ogni fase del ciclo di vita dei progetti,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dalla candidatura alla conclusione delle attività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56522" y="5598712"/>
            <a:ext cx="3339312" cy="6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853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06 84893590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3999" y="5547380"/>
            <a:ext cx="6940827" cy="68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5"/>
              </a:lnSpc>
              <a:spcBef>
                <a:spcPct val="0"/>
              </a:spcBef>
            </a:pPr>
            <a:r>
              <a:rPr lang="en-US" sz="3853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helpdesk-linea5@formez.it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3323" y="6694879"/>
            <a:ext cx="7741351" cy="92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  <a:spcBef>
                <a:spcPct val="0"/>
              </a:spcBef>
            </a:pPr>
            <a:r>
              <a:rPr lang="en-US" sz="2700" u="sng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 </a:t>
            </a:r>
            <a:r>
              <a:rPr lang="en-US" sz="2700" u="sng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lunedì</a:t>
            </a:r>
            <a:r>
              <a:rPr lang="en-US" sz="2700" u="sng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sz="2700" u="sng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giovedì</a:t>
            </a:r>
            <a:r>
              <a:rPr lang="en-US" sz="2700" u="sng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ore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9.00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17.00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3661"/>
              </a:lnSpc>
              <a:spcBef>
                <a:spcPct val="0"/>
              </a:spcBef>
            </a:pPr>
            <a:r>
              <a:rPr lang="en-US" sz="2700" u="sng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venerdì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dalle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9.00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13.00</a:t>
            </a:r>
            <a:r>
              <a:rPr lang="en-US" sz="27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3945" y="549787"/>
            <a:ext cx="469293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Help Desk 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4" name="Freeform 14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11CF-878B-5562-FA9F-719FE1BD9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F69AF5-6CBB-652D-845E-B2AAAFAB602E}"/>
              </a:ext>
            </a:extLst>
          </p:cNvPr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0971BA9-0549-46EC-94CA-F70CFF6F0BF7}"/>
              </a:ext>
            </a:extLst>
          </p:cNvPr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2D0444D-579C-99D4-ACF1-2FAFCC89A25E}"/>
              </a:ext>
            </a:extLst>
          </p:cNvPr>
          <p:cNvGrpSpPr/>
          <p:nvPr/>
        </p:nvGrpSpPr>
        <p:grpSpPr>
          <a:xfrm>
            <a:off x="1811198" y="8602377"/>
            <a:ext cx="14665604" cy="1347619"/>
            <a:chOff x="0" y="0"/>
            <a:chExt cx="19554138" cy="179682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58598D6-F773-25C3-2DDB-936B15544C3A}"/>
                </a:ext>
              </a:extLst>
            </p:cNvPr>
            <p:cNvSpPr/>
            <p:nvPr/>
          </p:nvSpPr>
          <p:spPr>
            <a:xfrm>
              <a:off x="5850385" y="0"/>
              <a:ext cx="4972108" cy="1752076"/>
            </a:xfrm>
            <a:custGeom>
              <a:avLst/>
              <a:gdLst/>
              <a:ahLst/>
              <a:cxnLst/>
              <a:rect l="l" t="t" r="r" b="b"/>
              <a:pathLst>
                <a:path w="4972108" h="1752076">
                  <a:moveTo>
                    <a:pt x="0" y="0"/>
                  </a:moveTo>
                  <a:lnTo>
                    <a:pt x="4972108" y="0"/>
                  </a:lnTo>
                  <a:lnTo>
                    <a:pt x="4972108" y="1752076"/>
                  </a:lnTo>
                  <a:lnTo>
                    <a:pt x="0" y="1752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A6ACE47-F0C1-07A1-3FA4-1E0E42D3E5ED}"/>
                </a:ext>
              </a:extLst>
            </p:cNvPr>
            <p:cNvSpPr/>
            <p:nvPr/>
          </p:nvSpPr>
          <p:spPr>
            <a:xfrm>
              <a:off x="0" y="74829"/>
              <a:ext cx="4886747" cy="1721997"/>
            </a:xfrm>
            <a:custGeom>
              <a:avLst/>
              <a:gdLst/>
              <a:ahLst/>
              <a:cxnLst/>
              <a:rect l="l" t="t" r="r" b="b"/>
              <a:pathLst>
                <a:path w="4886747" h="1721997">
                  <a:moveTo>
                    <a:pt x="0" y="0"/>
                  </a:moveTo>
                  <a:lnTo>
                    <a:pt x="4886747" y="0"/>
                  </a:lnTo>
                  <a:lnTo>
                    <a:pt x="4886747" y="1721997"/>
                  </a:lnTo>
                  <a:lnTo>
                    <a:pt x="0" y="17219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0E9DAA4-8DE5-5A19-8EA8-E4E0FFA1F9BA}"/>
                </a:ext>
              </a:extLst>
            </p:cNvPr>
            <p:cNvSpPr/>
            <p:nvPr/>
          </p:nvSpPr>
          <p:spPr>
            <a:xfrm>
              <a:off x="11787693" y="233860"/>
              <a:ext cx="3984142" cy="1403936"/>
            </a:xfrm>
            <a:custGeom>
              <a:avLst/>
              <a:gdLst/>
              <a:ahLst/>
              <a:cxnLst/>
              <a:rect l="l" t="t" r="r" b="b"/>
              <a:pathLst>
                <a:path w="3984142" h="1403936">
                  <a:moveTo>
                    <a:pt x="0" y="0"/>
                  </a:moveTo>
                  <a:lnTo>
                    <a:pt x="3984142" y="0"/>
                  </a:lnTo>
                  <a:lnTo>
                    <a:pt x="3984142" y="1403935"/>
                  </a:lnTo>
                  <a:lnTo>
                    <a:pt x="0" y="1403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E941C02-A326-7FA0-6C90-3C0AE410AAA2}"/>
                </a:ext>
              </a:extLst>
            </p:cNvPr>
            <p:cNvSpPr/>
            <p:nvPr/>
          </p:nvSpPr>
          <p:spPr>
            <a:xfrm>
              <a:off x="17185840" y="0"/>
              <a:ext cx="2368298" cy="1588516"/>
            </a:xfrm>
            <a:custGeom>
              <a:avLst/>
              <a:gdLst/>
              <a:ahLst/>
              <a:cxnLst/>
              <a:rect l="l" t="t" r="r" b="b"/>
              <a:pathLst>
                <a:path w="2368298" h="1588516">
                  <a:moveTo>
                    <a:pt x="0" y="0"/>
                  </a:moveTo>
                  <a:lnTo>
                    <a:pt x="2368298" y="0"/>
                  </a:lnTo>
                  <a:lnTo>
                    <a:pt x="2368298" y="1588516"/>
                  </a:lnTo>
                  <a:lnTo>
                    <a:pt x="0" y="1588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769266-2339-0687-0B22-86AE806AA592}"/>
              </a:ext>
            </a:extLst>
          </p:cNvPr>
          <p:cNvSpPr txBox="1"/>
          <p:nvPr/>
        </p:nvSpPr>
        <p:spPr>
          <a:xfrm>
            <a:off x="5491498" y="952500"/>
            <a:ext cx="6288901" cy="87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5880"/>
              </a:lnSpc>
              <a:defRPr sz="4800">
                <a:solidFill>
                  <a:srgbClr val="0F52A0"/>
                </a:solidFill>
                <a:latin typeface="Anton"/>
                <a:ea typeface="Anton"/>
                <a:cs typeface="Anton"/>
              </a:defRPr>
            </a:lvl1pPr>
          </a:lstStyle>
          <a:p>
            <a:r>
              <a:rPr lang="it-IT" sz="9000" dirty="0">
                <a:latin typeface="Anton" pitchFamily="2" charset="0"/>
              </a:rPr>
              <a:t>Programma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C1FD4D6-714B-DCAA-34C6-DEB778E1FB73}"/>
              </a:ext>
            </a:extLst>
          </p:cNvPr>
          <p:cNvSpPr txBox="1"/>
          <p:nvPr/>
        </p:nvSpPr>
        <p:spPr>
          <a:xfrm>
            <a:off x="1811198" y="2366683"/>
            <a:ext cx="13786179" cy="5094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5880"/>
              </a:lnSpc>
              <a:defRPr sz="4800">
                <a:solidFill>
                  <a:srgbClr val="0F52A0"/>
                </a:solidFill>
                <a:latin typeface="Anton"/>
                <a:ea typeface="Anton"/>
                <a:cs typeface="Anton"/>
              </a:defRPr>
            </a:lvl1pPr>
          </a:lstStyle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+mn-lt"/>
              </a:rPr>
              <a:t>Ore 10.00: </a:t>
            </a:r>
            <a:r>
              <a:rPr lang="it-IT" sz="3200" dirty="0">
                <a:latin typeface="+mn-lt"/>
              </a:rPr>
              <a:t>Apertura dei lavori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+mn-lt"/>
              </a:rPr>
              <a:t>Ore 10.15: </a:t>
            </a:r>
            <a:r>
              <a:rPr lang="it-IT" sz="3200" dirty="0">
                <a:latin typeface="+mn-lt"/>
              </a:rPr>
              <a:t>Presentazione dell’Avviso </a:t>
            </a:r>
            <a:r>
              <a:rPr lang="it-IT" sz="3200" dirty="0" err="1">
                <a:latin typeface="+mn-lt"/>
              </a:rPr>
              <a:t>PerForma</a:t>
            </a:r>
            <a:r>
              <a:rPr lang="it-IT" sz="3200" dirty="0">
                <a:latin typeface="+mn-lt"/>
              </a:rPr>
              <a:t> PA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+mn-lt"/>
              </a:rPr>
              <a:t>Ore 10.30: </a:t>
            </a:r>
            <a:r>
              <a:rPr lang="it-IT" sz="3200" dirty="0">
                <a:latin typeface="+mn-lt"/>
              </a:rPr>
              <a:t>Stato dell’Arte del progetto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+mn-lt"/>
              </a:rPr>
              <a:t>Ore 10.45: </a:t>
            </a:r>
            <a:r>
              <a:rPr lang="it-IT" sz="3200" dirty="0">
                <a:latin typeface="+mn-lt"/>
              </a:rPr>
              <a:t>I principali strumenti per la candidatura: il form online ed il piano dei costi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+mn-lt"/>
              </a:rPr>
              <a:t>Ore 11.15: </a:t>
            </a:r>
            <a:r>
              <a:rPr lang="it-IT" sz="3200" dirty="0">
                <a:latin typeface="+mn-lt"/>
              </a:rPr>
              <a:t>Domande e Risposte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+mn-lt"/>
              </a:rPr>
              <a:t>Ore 11.30: </a:t>
            </a:r>
            <a:r>
              <a:rPr lang="it-IT" sz="3200" dirty="0">
                <a:latin typeface="+mn-lt"/>
              </a:rPr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394107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30013" y="0"/>
            <a:ext cx="13978595" cy="1543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76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Linee di </a:t>
            </a:r>
            <a:r>
              <a:rPr lang="en-US" sz="76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Intervento</a:t>
            </a:r>
            <a:r>
              <a:rPr lang="en-US" sz="76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e </a:t>
            </a:r>
            <a:r>
              <a:rPr lang="en-US" sz="76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Obiettivi</a:t>
            </a:r>
            <a:endParaRPr lang="en-US" sz="76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09968" y="3581232"/>
            <a:ext cx="6104828" cy="1924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Azione 5.1</a:t>
            </a: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3600" b="1">
              <a:solidFill>
                <a:srgbClr val="0F52A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Finanziamento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di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percorsi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formativi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delle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PA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9968" y="6064214"/>
            <a:ext cx="6029843" cy="2411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 Italics"/>
                <a:cs typeface="Poppins" panose="00000500000000000000" pitchFamily="2" charset="0"/>
                <a:sym typeface="Poppins Italics"/>
              </a:rPr>
              <a:t>Azione 5.2</a:t>
            </a:r>
            <a:r>
              <a:rPr lang="en-US" sz="3600" b="1">
                <a:solidFill>
                  <a:srgbClr val="0F52A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3600" b="1">
              <a:solidFill>
                <a:srgbClr val="0F52A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Promozione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e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valorizzazione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di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buone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 b="1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pratiche</a:t>
            </a:r>
            <a:r>
              <a:rPr lang="en-US" sz="2699" b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ed </a:t>
            </a:r>
            <a:r>
              <a:rPr lang="en-US" sz="2699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esperienze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di </a:t>
            </a:r>
            <a:r>
              <a:rPr lang="en-US" sz="2699" err="1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formazione</a:t>
            </a:r>
            <a:r>
              <a:rPr lang="en-US" sz="2699">
                <a:solidFill>
                  <a:srgbClr val="0F52A0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innovative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9430" y="3630929"/>
            <a:ext cx="6314392" cy="131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formativ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PA a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partire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esigenze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organizzative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individuali</a:t>
            </a:r>
            <a:endParaRPr lang="en-US" sz="24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04671" y="5351643"/>
            <a:ext cx="6314391" cy="1317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Diffondere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cultura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della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formazione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PA per la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creazione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Valore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Pubblico</a:t>
            </a:r>
            <a:endParaRPr lang="en-US" sz="24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04673" y="7031841"/>
            <a:ext cx="6314389" cy="1324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lnSpc>
                <a:spcPts val="34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Favorire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replicabilità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dei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virtuosi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promuovendo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lo </a:t>
            </a:r>
            <a:r>
              <a:rPr lang="en-US" sz="24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scambio</a:t>
            </a:r>
            <a:r>
              <a:rPr lang="en-US" sz="24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 la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diffusione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delle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buone</a:t>
            </a:r>
            <a:r>
              <a:rPr lang="en-US" sz="24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pratiche</a:t>
            </a:r>
            <a:endParaRPr lang="en-US" sz="24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D69C2DD-45B2-5134-CA40-4132706C696D}"/>
              </a:ext>
            </a:extLst>
          </p:cNvPr>
          <p:cNvSpPr txBox="1"/>
          <p:nvPr/>
        </p:nvSpPr>
        <p:spPr>
          <a:xfrm>
            <a:off x="1371600" y="1658180"/>
            <a:ext cx="14837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it-IT" sz="3200" b="0" i="0" dirty="0">
                <a:solidFill>
                  <a:srgbClr val="0F52A0"/>
                </a:solidFill>
                <a:effectLst/>
              </a:rPr>
              <a:t>Il progetto</a:t>
            </a:r>
            <a:r>
              <a:rPr lang="it-IT" sz="3200" b="1" i="0" dirty="0">
                <a:solidFill>
                  <a:srgbClr val="0F52A0"/>
                </a:solidFill>
                <a:effectLst/>
              </a:rPr>
              <a:t> </a:t>
            </a:r>
            <a:r>
              <a:rPr lang="it-IT" sz="3200" b="1" i="0" dirty="0" err="1">
                <a:solidFill>
                  <a:srgbClr val="0F52A0"/>
                </a:solidFill>
                <a:effectLst/>
              </a:rPr>
              <a:t>PerForma</a:t>
            </a:r>
            <a:r>
              <a:rPr lang="it-IT" sz="3200" b="1" i="0" dirty="0">
                <a:solidFill>
                  <a:srgbClr val="0F52A0"/>
                </a:solidFill>
                <a:effectLst/>
              </a:rPr>
              <a:t> PA</a:t>
            </a:r>
            <a:r>
              <a:rPr lang="it-IT" sz="3200" b="0" i="0" dirty="0">
                <a:solidFill>
                  <a:srgbClr val="0F52A0"/>
                </a:solidFill>
                <a:effectLst/>
              </a:rPr>
              <a:t> nasce per supportare le </a:t>
            </a:r>
            <a:r>
              <a:rPr lang="it-IT" sz="3200" b="1" i="0" dirty="0">
                <a:solidFill>
                  <a:srgbClr val="0F52A0"/>
                </a:solidFill>
                <a:effectLst/>
              </a:rPr>
              <a:t>Pubbliche Amministrazioni</a:t>
            </a:r>
            <a:r>
              <a:rPr lang="it-IT" sz="3200" b="0" i="0" dirty="0">
                <a:solidFill>
                  <a:srgbClr val="0F52A0"/>
                </a:solidFill>
                <a:effectLst/>
              </a:rPr>
              <a:t> centrali ed altre Pubbliche Amministrazioni nella realizzazione e gestione di </a:t>
            </a:r>
            <a:r>
              <a:rPr lang="it-IT" sz="3200" b="1" i="0" dirty="0">
                <a:solidFill>
                  <a:srgbClr val="0F52A0"/>
                </a:solidFill>
                <a:effectLst/>
              </a:rPr>
              <a:t>percorsi formativi</a:t>
            </a:r>
            <a:r>
              <a:rPr lang="it-IT" sz="3200" b="0" i="0" dirty="0">
                <a:solidFill>
                  <a:srgbClr val="0F52A0"/>
                </a:solidFill>
                <a:effectLst/>
              </a:rPr>
              <a:t> rivolti ai propri </a:t>
            </a:r>
            <a:r>
              <a:rPr lang="it-IT" sz="3200" b="1" i="0" dirty="0">
                <a:solidFill>
                  <a:srgbClr val="0F52A0"/>
                </a:solidFill>
                <a:effectLst/>
              </a:rPr>
              <a:t>dipendenti</a:t>
            </a:r>
            <a:r>
              <a:rPr lang="it-IT" sz="3200" b="0" i="0" dirty="0">
                <a:solidFill>
                  <a:srgbClr val="0F52A0"/>
                </a:solidFill>
                <a:effectLst/>
              </a:rPr>
              <a:t>.</a:t>
            </a:r>
            <a:endParaRPr lang="it-IT" sz="3200" dirty="0">
              <a:effectLst/>
            </a:endParaRP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C06883F-0369-AED5-8E5E-257F32A970C6}"/>
              </a:ext>
            </a:extLst>
          </p:cNvPr>
          <p:cNvCxnSpPr>
            <a:cxnSpLocks/>
          </p:cNvCxnSpPr>
          <p:nvPr/>
        </p:nvCxnSpPr>
        <p:spPr>
          <a:xfrm>
            <a:off x="8667832" y="3581232"/>
            <a:ext cx="0" cy="4991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95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3258800" y="530819"/>
            <a:ext cx="1594747" cy="1594747"/>
          </a:xfrm>
          <a:custGeom>
            <a:avLst/>
            <a:gdLst/>
            <a:ahLst/>
            <a:cxnLst/>
            <a:rect l="l" t="t" r="r" b="b"/>
            <a:pathLst>
              <a:path w="1594747" h="1594747">
                <a:moveTo>
                  <a:pt x="0" y="0"/>
                </a:moveTo>
                <a:lnTo>
                  <a:pt x="1594747" y="0"/>
                </a:lnTo>
                <a:lnTo>
                  <a:pt x="1594747" y="1594747"/>
                </a:lnTo>
                <a:lnTo>
                  <a:pt x="0" y="159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813387" y="262661"/>
            <a:ext cx="11956933" cy="153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Amministrazioni</a:t>
            </a:r>
            <a:r>
              <a:rPr lang="en-US" sz="8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Target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9968" y="2125566"/>
            <a:ext cx="9790866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7"/>
              </a:lnSpc>
              <a:spcBef>
                <a:spcPct val="0"/>
              </a:spcBef>
            </a:pP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Il </a:t>
            </a:r>
            <a:r>
              <a:rPr lang="en-US" sz="3355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progetto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55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55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rivolge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ai </a:t>
            </a:r>
            <a:r>
              <a:rPr lang="en-US" sz="3355" b="1" u="sng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dipendenti</a:t>
            </a:r>
            <a:r>
              <a:rPr lang="en-US" sz="3355" b="1" u="sng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55" b="1" u="sng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pubblici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di:  </a:t>
            </a:r>
          </a:p>
        </p:txBody>
      </p:sp>
      <p:sp>
        <p:nvSpPr>
          <p:cNvPr id="6" name="Freeform 6"/>
          <p:cNvSpPr/>
          <p:nvPr/>
        </p:nvSpPr>
        <p:spPr>
          <a:xfrm>
            <a:off x="1509968" y="3436753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17856" y="3509974"/>
            <a:ext cx="5216962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33989" y="6187331"/>
            <a:ext cx="4727972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Locali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3051" y="4835854"/>
            <a:ext cx="5496520" cy="59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 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Regionali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3" name="Freeform 13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746406" y="7543617"/>
            <a:ext cx="7126316" cy="560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Altre</a:t>
            </a:r>
            <a:r>
              <a:rPr lang="en-US" sz="32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Pubbliche</a:t>
            </a:r>
            <a:r>
              <a:rPr lang="en-US" sz="32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</a:t>
            </a:r>
            <a:endParaRPr lang="en-US" sz="3299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09968" y="4762633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1509968" y="6114110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7"/>
                </a:lnTo>
                <a:lnTo>
                  <a:pt x="0" y="8341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Freeform 20"/>
          <p:cNvSpPr/>
          <p:nvPr/>
        </p:nvSpPr>
        <p:spPr>
          <a:xfrm>
            <a:off x="1509968" y="7439991"/>
            <a:ext cx="818387" cy="834147"/>
          </a:xfrm>
          <a:custGeom>
            <a:avLst/>
            <a:gdLst/>
            <a:ahLst/>
            <a:cxnLst/>
            <a:rect l="l" t="t" r="r" b="b"/>
            <a:pathLst>
              <a:path w="818387" h="834147">
                <a:moveTo>
                  <a:pt x="0" y="0"/>
                </a:moveTo>
                <a:lnTo>
                  <a:pt x="818387" y="0"/>
                </a:lnTo>
                <a:lnTo>
                  <a:pt x="818387" y="834146"/>
                </a:lnTo>
                <a:lnTo>
                  <a:pt x="0" y="834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0" y="1144672"/>
            <a:ext cx="16865852" cy="6208628"/>
          </a:xfrm>
          <a:custGeom>
            <a:avLst/>
            <a:gdLst/>
            <a:ahLst/>
            <a:cxnLst/>
            <a:rect l="l" t="t" r="r" b="b"/>
            <a:pathLst>
              <a:path w="16865852" h="6208628">
                <a:moveTo>
                  <a:pt x="0" y="0"/>
                </a:moveTo>
                <a:lnTo>
                  <a:pt x="16865852" y="0"/>
                </a:lnTo>
                <a:lnTo>
                  <a:pt x="16865852" y="6208628"/>
                </a:lnTo>
                <a:lnTo>
                  <a:pt x="0" y="620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6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 flipH="1">
            <a:off x="-79974" y="1786917"/>
            <a:ext cx="2448298" cy="1820643"/>
          </a:xfrm>
          <a:custGeom>
            <a:avLst/>
            <a:gdLst/>
            <a:ahLst/>
            <a:cxnLst/>
            <a:rect l="l" t="t" r="r" b="b"/>
            <a:pathLst>
              <a:path w="2448298" h="1820643">
                <a:moveTo>
                  <a:pt x="2448297" y="0"/>
                </a:moveTo>
                <a:lnTo>
                  <a:pt x="0" y="0"/>
                </a:lnTo>
                <a:lnTo>
                  <a:pt x="0" y="1820643"/>
                </a:lnTo>
                <a:lnTo>
                  <a:pt x="2448297" y="1820643"/>
                </a:lnTo>
                <a:lnTo>
                  <a:pt x="24482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 rot="2932853">
            <a:off x="5350506" y="6534967"/>
            <a:ext cx="2711273" cy="765935"/>
          </a:xfrm>
          <a:custGeom>
            <a:avLst/>
            <a:gdLst/>
            <a:ahLst/>
            <a:cxnLst/>
            <a:rect l="l" t="t" r="r" b="b"/>
            <a:pathLst>
              <a:path w="2711273" h="765935">
                <a:moveTo>
                  <a:pt x="0" y="0"/>
                </a:moveTo>
                <a:lnTo>
                  <a:pt x="2711273" y="0"/>
                </a:lnTo>
                <a:lnTo>
                  <a:pt x="2711273" y="765935"/>
                </a:lnTo>
                <a:lnTo>
                  <a:pt x="0" y="7659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73530" y="4052814"/>
            <a:ext cx="4189586" cy="2865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 percorsi proposti dalle PA vengono selezionati attraverso una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procedura valutativa a sportello fino ad esaurimento dei fondi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08886" y="3011051"/>
            <a:ext cx="4430329" cy="309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risorse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economiche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disposizione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ammontano</a:t>
            </a: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€</a:t>
            </a:r>
            <a:r>
              <a:rPr lang="en-US" sz="34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20.250.000,00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3499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42645" y="6932350"/>
            <a:ext cx="3455418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 cui </a:t>
            </a:r>
            <a:r>
              <a:rPr lang="en-US" sz="33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33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il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 </a:t>
            </a:r>
            <a:r>
              <a:rPr lang="en-US" sz="33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Mezzogiorno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9215" y="1999195"/>
            <a:ext cx="6562785" cy="2898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Target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previsti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70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200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formativi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en-US" sz="270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almeno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33.600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dipendenti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formati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(di cui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26.600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appartenenti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alle 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centrali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7.000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0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appartenenti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ad </a:t>
            </a:r>
            <a:r>
              <a:rPr lang="en-US" sz="2700" b="1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altre</a:t>
            </a:r>
            <a:r>
              <a:rPr lang="en-US" sz="27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PA</a:t>
            </a:r>
            <a:r>
              <a:rPr lang="en-US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826386" y="342900"/>
            <a:ext cx="1308751" cy="1287335"/>
          </a:xfrm>
          <a:custGeom>
            <a:avLst/>
            <a:gdLst/>
            <a:ahLst/>
            <a:cxnLst/>
            <a:rect l="l" t="t" r="r" b="b"/>
            <a:pathLst>
              <a:path w="1308751" h="1287335">
                <a:moveTo>
                  <a:pt x="0" y="0"/>
                </a:moveTo>
                <a:lnTo>
                  <a:pt x="1308751" y="0"/>
                </a:lnTo>
                <a:lnTo>
                  <a:pt x="1308751" y="1287336"/>
                </a:lnTo>
                <a:lnTo>
                  <a:pt x="0" y="1287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4" name="Group 14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5" name="Freeform 15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277600" y="6743700"/>
            <a:ext cx="2017775" cy="844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0F52A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1070947" y="4392316"/>
            <a:ext cx="1927310" cy="2384361"/>
          </a:xfrm>
          <a:custGeom>
            <a:avLst/>
            <a:gdLst/>
            <a:ahLst/>
            <a:cxnLst/>
            <a:rect l="l" t="t" r="r" b="b"/>
            <a:pathLst>
              <a:path w="1927310" h="2384361">
                <a:moveTo>
                  <a:pt x="0" y="0"/>
                </a:moveTo>
                <a:lnTo>
                  <a:pt x="1927310" y="0"/>
                </a:lnTo>
                <a:lnTo>
                  <a:pt x="1927310" y="2384362"/>
                </a:lnTo>
                <a:lnTo>
                  <a:pt x="0" y="238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 rot="-10800000">
            <a:off x="753883" y="3266641"/>
            <a:ext cx="9922495" cy="3166762"/>
          </a:xfrm>
          <a:custGeom>
            <a:avLst/>
            <a:gdLst/>
            <a:ahLst/>
            <a:cxnLst/>
            <a:rect l="l" t="t" r="r" b="b"/>
            <a:pathLst>
              <a:path w="9922495" h="3125563">
                <a:moveTo>
                  <a:pt x="0" y="0"/>
                </a:moveTo>
                <a:lnTo>
                  <a:pt x="9922495" y="0"/>
                </a:lnTo>
                <a:lnTo>
                  <a:pt x="9922495" y="3125562"/>
                </a:lnTo>
                <a:lnTo>
                  <a:pt x="0" y="312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EAEDED"/>
            </a:solidFill>
          </a:ln>
        </p:spPr>
        <p:txBody>
          <a:bodyPr/>
          <a:lstStyle/>
          <a:p>
            <a:endParaRPr lang="it-IT"/>
          </a:p>
        </p:txBody>
      </p:sp>
      <p:sp>
        <p:nvSpPr>
          <p:cNvPr id="5" name="TextBox 5"/>
          <p:cNvSpPr txBox="1"/>
          <p:nvPr/>
        </p:nvSpPr>
        <p:spPr>
          <a:xfrm>
            <a:off x="1018164" y="221788"/>
            <a:ext cx="8948285" cy="153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Progetti</a:t>
            </a:r>
            <a:r>
              <a:rPr lang="en-US" sz="8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Formativi</a:t>
            </a:r>
            <a:endParaRPr lang="en-US" sz="88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18164" y="4183202"/>
            <a:ext cx="9420079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Dovranno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concentrarsi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sui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fabbisogni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approfondimento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conoscenze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competenze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personale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raccordandosi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quanto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emerge dal 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PIAO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altro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documento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analisi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dei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fabbisogni</a:t>
            </a:r>
            <a:endParaRPr lang="en-US" sz="2600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9523371" y="2410476"/>
            <a:ext cx="6587225" cy="2074960"/>
          </a:xfrm>
          <a:custGeom>
            <a:avLst/>
            <a:gdLst/>
            <a:ahLst/>
            <a:cxnLst/>
            <a:rect l="l" t="t" r="r" b="b"/>
            <a:pathLst>
              <a:path w="6587225" h="2074960">
                <a:moveTo>
                  <a:pt x="6587225" y="2074960"/>
                </a:moveTo>
                <a:lnTo>
                  <a:pt x="0" y="2074960"/>
                </a:lnTo>
                <a:lnTo>
                  <a:pt x="0" y="0"/>
                </a:lnTo>
                <a:lnTo>
                  <a:pt x="6587225" y="0"/>
                </a:lnTo>
                <a:lnTo>
                  <a:pt x="6587225" y="207496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TextBox 8"/>
          <p:cNvSpPr txBox="1"/>
          <p:nvPr/>
        </p:nvSpPr>
        <p:spPr>
          <a:xfrm>
            <a:off x="9717408" y="2421572"/>
            <a:ext cx="6307549" cy="150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Le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Amministrazioni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proponenti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possono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presentare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con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istanze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separate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più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progetti</a:t>
            </a:r>
            <a:endParaRPr lang="en-US" sz="2600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4388958" y="6464977"/>
            <a:ext cx="6723630" cy="2117928"/>
          </a:xfrm>
          <a:custGeom>
            <a:avLst/>
            <a:gdLst/>
            <a:ahLst/>
            <a:cxnLst/>
            <a:rect l="l" t="t" r="r" b="b"/>
            <a:pathLst>
              <a:path w="6723630" h="2117928">
                <a:moveTo>
                  <a:pt x="0" y="0"/>
                </a:moveTo>
                <a:lnTo>
                  <a:pt x="6723630" y="0"/>
                </a:lnTo>
                <a:lnTo>
                  <a:pt x="6723630" y="2117928"/>
                </a:lnTo>
                <a:lnTo>
                  <a:pt x="0" y="2117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sz="1600"/>
          </a:p>
        </p:txBody>
      </p:sp>
      <p:sp>
        <p:nvSpPr>
          <p:cNvPr id="10" name="TextBox 10"/>
          <p:cNvSpPr txBox="1"/>
          <p:nvPr/>
        </p:nvSpPr>
        <p:spPr>
          <a:xfrm>
            <a:off x="4742805" y="7044836"/>
            <a:ext cx="5918333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formati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devono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superare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un</a:t>
            </a:r>
            <a:r>
              <a:rPr lang="en-US" sz="2600" b="1" dirty="0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test finale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erogato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tramite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piattaforma</a:t>
            </a:r>
            <a:r>
              <a:rPr lang="en-US" sz="2600" dirty="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dirty="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digitale</a:t>
            </a:r>
            <a:endParaRPr lang="en-US" sz="2600" dirty="0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Freeform 11"/>
          <p:cNvSpPr/>
          <p:nvPr/>
        </p:nvSpPr>
        <p:spPr>
          <a:xfrm rot="-10800000" flipH="1">
            <a:off x="11369449" y="6463826"/>
            <a:ext cx="6057865" cy="1908213"/>
          </a:xfrm>
          <a:custGeom>
            <a:avLst/>
            <a:gdLst/>
            <a:ahLst/>
            <a:cxnLst/>
            <a:rect l="l" t="t" r="r" b="b"/>
            <a:pathLst>
              <a:path w="6057865" h="1908213">
                <a:moveTo>
                  <a:pt x="6057865" y="0"/>
                </a:moveTo>
                <a:lnTo>
                  <a:pt x="0" y="0"/>
                </a:lnTo>
                <a:lnTo>
                  <a:pt x="0" y="1908213"/>
                </a:lnTo>
                <a:lnTo>
                  <a:pt x="6057865" y="1908213"/>
                </a:lnTo>
                <a:lnTo>
                  <a:pt x="60578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2" name="TextBox 12"/>
          <p:cNvSpPr txBox="1"/>
          <p:nvPr/>
        </p:nvSpPr>
        <p:spPr>
          <a:xfrm>
            <a:off x="11265881" y="7138235"/>
            <a:ext cx="6313833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Ciascun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dipendente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può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essere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coinvolto</a:t>
            </a:r>
            <a:r>
              <a:rPr lang="en-US" sz="26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26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un solo </a:t>
            </a:r>
            <a:r>
              <a:rPr lang="en-US" sz="260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progetto</a:t>
            </a:r>
            <a:endParaRPr lang="en-US" sz="2600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708244" y="1107281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9" name="Group 19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20" name="Freeform 20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538552" y="3553042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11829811" y="496921"/>
            <a:ext cx="2071475" cy="2335409"/>
          </a:xfrm>
          <a:custGeom>
            <a:avLst/>
            <a:gdLst/>
            <a:ahLst/>
            <a:cxnLst/>
            <a:rect l="l" t="t" r="r" b="b"/>
            <a:pathLst>
              <a:path w="2442177" h="2876017">
                <a:moveTo>
                  <a:pt x="0" y="0"/>
                </a:moveTo>
                <a:lnTo>
                  <a:pt x="2442178" y="0"/>
                </a:lnTo>
                <a:lnTo>
                  <a:pt x="2442178" y="2876017"/>
                </a:lnTo>
                <a:lnTo>
                  <a:pt x="0" y="28760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8" name="Freeform 8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0902" y="497963"/>
            <a:ext cx="7131098" cy="1536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Finanziamento</a:t>
            </a:r>
            <a:endParaRPr lang="en-US" sz="8800" dirty="0">
              <a:solidFill>
                <a:srgbClr val="0F52A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50902" y="2212998"/>
            <a:ext cx="7369477" cy="56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Suddiviso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nelle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seguenti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tranches: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67167" y="3415053"/>
            <a:ext cx="353019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all’</a:t>
            </a:r>
            <a:r>
              <a:rPr lang="en-US" sz="33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ammissione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a finanziamento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71459" y="5416347"/>
            <a:ext cx="587254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 completamento dell’</a:t>
            </a:r>
            <a:r>
              <a:rPr lang="en-US" sz="33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80%</a:t>
            </a:r>
            <a:r>
              <a:rPr lang="en-US" sz="33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delle attività progettuali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67167" y="7251928"/>
            <a:ext cx="4942214" cy="119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7"/>
              </a:lnSpc>
              <a:spcBef>
                <a:spcPct val="0"/>
              </a:spcBef>
            </a:pP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alla </a:t>
            </a:r>
            <a:r>
              <a:rPr lang="en-US" sz="3355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conclusione </a:t>
            </a:r>
            <a:r>
              <a:rPr lang="en-US" sz="3355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 successo delle attività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0563" y="3482680"/>
            <a:ext cx="1484890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50%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3647" y="5427738"/>
            <a:ext cx="176509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20%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3647" y="7232878"/>
            <a:ext cx="1765095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F52A0"/>
                </a:solidFill>
                <a:latin typeface="WC Mano Negra Bold"/>
                <a:ea typeface="WC Mano Negra Bold"/>
                <a:cs typeface="WC Mano Negra Bold"/>
                <a:sym typeface="WC Mano Negra Bold"/>
              </a:rPr>
              <a:t>30%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41516" y="3115709"/>
            <a:ext cx="2624106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 err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Minimo</a:t>
            </a:r>
            <a:r>
              <a:rPr lang="en-US" sz="275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5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finanziabile</a:t>
            </a:r>
            <a:r>
              <a:rPr lang="en-US" sz="275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46012" y="4247492"/>
            <a:ext cx="2471738" cy="573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€ 10.500,00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29918" y="3115658"/>
            <a:ext cx="2805777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>
                <a:solidFill>
                  <a:srgbClr val="0F52A0"/>
                </a:solidFill>
                <a:latin typeface="Poppins Bold"/>
                <a:ea typeface="Poppins"/>
                <a:cs typeface="Poppins Bold"/>
                <a:sym typeface="Poppins Bold"/>
              </a:rPr>
              <a:t>Massimo</a:t>
            </a:r>
            <a:r>
              <a:rPr lang="en-US" sz="275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5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finanziabile</a:t>
            </a:r>
            <a:r>
              <a:rPr lang="en-US" sz="275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18208" y="4247316"/>
            <a:ext cx="2718911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4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€</a:t>
            </a:r>
            <a:r>
              <a:rPr lang="en-US" sz="3500" b="1">
                <a:solidFill>
                  <a:schemeClr val="tx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34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140.000,00</a:t>
            </a:r>
            <a:r>
              <a:rPr lang="en-US" sz="3500" b="1">
                <a:solidFill>
                  <a:schemeClr val="tx2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887824" y="4868078"/>
            <a:ext cx="5111679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IVA inclusa se dovuta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9992" y="4868076"/>
            <a:ext cx="3942667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IVA inclusa se dovuta</a:t>
            </a:r>
          </a:p>
        </p:txBody>
      </p:sp>
      <p:sp>
        <p:nvSpPr>
          <p:cNvPr id="27" name="Freeform 27"/>
          <p:cNvSpPr/>
          <p:nvPr/>
        </p:nvSpPr>
        <p:spPr>
          <a:xfrm>
            <a:off x="538552" y="5383440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8" name="Freeform 28"/>
          <p:cNvSpPr/>
          <p:nvPr/>
        </p:nvSpPr>
        <p:spPr>
          <a:xfrm>
            <a:off x="538552" y="7318920"/>
            <a:ext cx="980296" cy="999174"/>
          </a:xfrm>
          <a:custGeom>
            <a:avLst/>
            <a:gdLst/>
            <a:ahLst/>
            <a:cxnLst/>
            <a:rect l="l" t="t" r="r" b="b"/>
            <a:pathLst>
              <a:path w="980296" h="999174">
                <a:moveTo>
                  <a:pt x="0" y="0"/>
                </a:moveTo>
                <a:lnTo>
                  <a:pt x="980296" y="0"/>
                </a:lnTo>
                <a:lnTo>
                  <a:pt x="980296" y="999174"/>
                </a:lnTo>
                <a:lnTo>
                  <a:pt x="0" y="99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DDFE8A65-5876-382C-EC1C-846A9E26A129}"/>
              </a:ext>
            </a:extLst>
          </p:cNvPr>
          <p:cNvSpPr/>
          <p:nvPr/>
        </p:nvSpPr>
        <p:spPr>
          <a:xfrm flipH="1" flipV="1">
            <a:off x="10634653" y="5448637"/>
            <a:ext cx="4907185" cy="2836393"/>
          </a:xfrm>
          <a:custGeom>
            <a:avLst/>
            <a:gdLst/>
            <a:ahLst/>
            <a:cxnLst/>
            <a:rect l="l" t="t" r="r" b="b"/>
            <a:pathLst>
              <a:path w="4613712" h="3237987">
                <a:moveTo>
                  <a:pt x="4613712" y="3237986"/>
                </a:moveTo>
                <a:lnTo>
                  <a:pt x="0" y="3237986"/>
                </a:lnTo>
                <a:lnTo>
                  <a:pt x="0" y="0"/>
                </a:lnTo>
                <a:lnTo>
                  <a:pt x="4613712" y="0"/>
                </a:lnTo>
                <a:lnTo>
                  <a:pt x="4613712" y="3237986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50">
              <a:solidFill>
                <a:srgbClr val="0F52A0"/>
              </a:solidFill>
              <a:latin typeface="Poppins"/>
              <a:cs typeface="Poppin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09F9E92-CC0F-2924-1BA3-9E7F0C2306B1}"/>
              </a:ext>
            </a:extLst>
          </p:cNvPr>
          <p:cNvSpPr txBox="1"/>
          <p:nvPr/>
        </p:nvSpPr>
        <p:spPr>
          <a:xfrm>
            <a:off x="11024530" y="6113260"/>
            <a:ext cx="4517506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550" baseline="0">
                <a:solidFill>
                  <a:srgbClr val="0F52A0"/>
                </a:solidFill>
                <a:latin typeface="Poppins"/>
              </a:rPr>
              <a:t>Per un rapporto massimo di </a:t>
            </a:r>
            <a:r>
              <a:rPr lang="en-US" sz="3550" b="1" baseline="0">
                <a:solidFill>
                  <a:srgbClr val="0F52A0"/>
                </a:solidFill>
                <a:latin typeface="Poppins Bold"/>
              </a:rPr>
              <a:t>€420</a:t>
            </a:r>
            <a:r>
              <a:rPr lang="en-US" sz="3550" baseline="0">
                <a:solidFill>
                  <a:srgbClr val="0F52A0"/>
                </a:solidFill>
                <a:latin typeface="Poppins"/>
              </a:rPr>
              <a:t> per discente!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577657" y="2922721"/>
            <a:ext cx="1420892" cy="1281387"/>
          </a:xfrm>
          <a:custGeom>
            <a:avLst/>
            <a:gdLst/>
            <a:ahLst/>
            <a:cxnLst/>
            <a:rect l="l" t="t" r="r" b="b"/>
            <a:pathLst>
              <a:path w="1420892" h="1281387">
                <a:moveTo>
                  <a:pt x="0" y="0"/>
                </a:moveTo>
                <a:lnTo>
                  <a:pt x="1420893" y="0"/>
                </a:lnTo>
                <a:lnTo>
                  <a:pt x="1420893" y="1281387"/>
                </a:lnTo>
                <a:lnTo>
                  <a:pt x="0" y="1281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/>
          <p:cNvSpPr/>
          <p:nvPr/>
        </p:nvSpPr>
        <p:spPr>
          <a:xfrm>
            <a:off x="9030552" y="2867748"/>
            <a:ext cx="944139" cy="1185563"/>
          </a:xfrm>
          <a:custGeom>
            <a:avLst/>
            <a:gdLst/>
            <a:ahLst/>
            <a:cxnLst/>
            <a:rect l="l" t="t" r="r" b="b"/>
            <a:pathLst>
              <a:path w="944139" h="1185563">
                <a:moveTo>
                  <a:pt x="0" y="0"/>
                </a:moveTo>
                <a:lnTo>
                  <a:pt x="944139" y="0"/>
                </a:lnTo>
                <a:lnTo>
                  <a:pt x="944139" y="1185562"/>
                </a:lnTo>
                <a:lnTo>
                  <a:pt x="0" y="118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225530" y="5235270"/>
            <a:ext cx="1661379" cy="984745"/>
          </a:xfrm>
          <a:custGeom>
            <a:avLst/>
            <a:gdLst/>
            <a:ahLst/>
            <a:cxnLst/>
            <a:rect l="l" t="t" r="r" b="b"/>
            <a:pathLst>
              <a:path w="1661379" h="984745">
                <a:moveTo>
                  <a:pt x="0" y="0"/>
                </a:moveTo>
                <a:lnTo>
                  <a:pt x="1661379" y="0"/>
                </a:lnTo>
                <a:lnTo>
                  <a:pt x="1661379" y="984745"/>
                </a:lnTo>
                <a:lnTo>
                  <a:pt x="0" y="984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3064730" y="5674646"/>
            <a:ext cx="5788956" cy="1157791"/>
          </a:xfrm>
          <a:custGeom>
            <a:avLst/>
            <a:gdLst/>
            <a:ahLst/>
            <a:cxnLst/>
            <a:rect l="l" t="t" r="r" b="b"/>
            <a:pathLst>
              <a:path w="5788956" h="1157791">
                <a:moveTo>
                  <a:pt x="0" y="0"/>
                </a:moveTo>
                <a:lnTo>
                  <a:pt x="5788956" y="0"/>
                </a:lnTo>
                <a:lnTo>
                  <a:pt x="5788956" y="1157792"/>
                </a:lnTo>
                <a:lnTo>
                  <a:pt x="0" y="11577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998550" y="2846521"/>
            <a:ext cx="4699433" cy="1545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Compila e invia il </a:t>
            </a:r>
            <a:r>
              <a:rPr lang="en-US" sz="29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Form online </a:t>
            </a:r>
            <a:r>
              <a:rPr lang="en-US" sz="29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contenente la </a:t>
            </a:r>
            <a:r>
              <a:rPr lang="en-US" sz="2900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proposta progettuale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/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/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87480" y="2560352"/>
            <a:ext cx="644110" cy="644110"/>
          </a:xfrm>
          <a:custGeom>
            <a:avLst/>
            <a:gdLst/>
            <a:ahLst/>
            <a:cxnLst/>
            <a:rect l="l" t="t" r="r" b="b"/>
            <a:pathLst>
              <a:path w="644110" h="644110">
                <a:moveTo>
                  <a:pt x="0" y="0"/>
                </a:moveTo>
                <a:lnTo>
                  <a:pt x="644110" y="0"/>
                </a:lnTo>
                <a:lnTo>
                  <a:pt x="644110" y="644110"/>
                </a:lnTo>
                <a:lnTo>
                  <a:pt x="0" y="6441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0" y="114891"/>
            <a:ext cx="1411710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8800" dirty="0" err="1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Presentazione</a:t>
            </a:r>
            <a:r>
              <a:rPr lang="en-US" sz="8800" dirty="0">
                <a:solidFill>
                  <a:srgbClr val="0F52A0"/>
                </a:solidFill>
                <a:latin typeface="Anton"/>
                <a:ea typeface="Anton"/>
                <a:cs typeface="Anton"/>
                <a:sym typeface="Anton"/>
              </a:rPr>
              <a:t> Candidature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6219" y="1750182"/>
            <a:ext cx="14349347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Per una corretta compilazione della tua candidatura segui il </a:t>
            </a:r>
            <a:r>
              <a:rPr lang="en-US" sz="3000" b="1" i="1">
                <a:solidFill>
                  <a:srgbClr val="0F52A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Vademecum</a:t>
            </a:r>
            <a:r>
              <a:rPr lang="en-US" sz="3000" i="1">
                <a:solidFill>
                  <a:srgbClr val="0F52A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40252" y="3194410"/>
            <a:ext cx="6187202" cy="51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Salva il </a:t>
            </a:r>
            <a:r>
              <a:rPr lang="en-US" sz="28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pdf </a:t>
            </a:r>
            <a:r>
              <a:rPr lang="en-US" sz="28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28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firmalo</a:t>
            </a:r>
            <a:r>
              <a:rPr lang="en-US" sz="28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99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digitalmente</a:t>
            </a:r>
            <a:endParaRPr lang="en-US" sz="2899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88104" y="5067300"/>
            <a:ext cx="4570671" cy="191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Invialo unitamente alla restante </a:t>
            </a:r>
            <a:r>
              <a:rPr lang="en-US" sz="2699" b="1">
                <a:solidFill>
                  <a:srgbClr val="0F52A0"/>
                </a:solidFill>
                <a:latin typeface="Poppins Bold"/>
                <a:ea typeface="Poppins Bold"/>
                <a:cs typeface="Poppins Bold"/>
                <a:sym typeface="Poppins Bold"/>
              </a:rPr>
              <a:t>documentazione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agli indirizzi PEC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88104" y="7081392"/>
            <a:ext cx="468891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protocollo@pec.formez.it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F52A0"/>
                </a:solidFill>
                <a:latin typeface="Arimo Bold"/>
                <a:ea typeface="Arimo Bold"/>
                <a:cs typeface="Arimo Bold"/>
                <a:sym typeface="Arimo Bold"/>
              </a:rPr>
              <a:t>pnrr.linea5@pec.formez.it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87480" y="4591160"/>
            <a:ext cx="644110" cy="644110"/>
            <a:chOff x="0" y="0"/>
            <a:chExt cx="858813" cy="85881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58813" cy="858813"/>
            </a:xfrm>
            <a:custGeom>
              <a:avLst/>
              <a:gdLst/>
              <a:ahLst/>
              <a:cxnLst/>
              <a:rect l="l" t="t" r="r" b="b"/>
              <a:pathLst>
                <a:path w="858813" h="858813">
                  <a:moveTo>
                    <a:pt x="0" y="0"/>
                  </a:moveTo>
                  <a:lnTo>
                    <a:pt x="858813" y="0"/>
                  </a:lnTo>
                  <a:lnTo>
                    <a:pt x="858813" y="858813"/>
                  </a:lnTo>
                  <a:lnTo>
                    <a:pt x="0" y="85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51417" y="180473"/>
              <a:ext cx="555980" cy="555980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257820" y="218522"/>
              <a:ext cx="317773" cy="374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8" b="1">
                  <a:solidFill>
                    <a:srgbClr val="D92A1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20881" y="2560352"/>
            <a:ext cx="644110" cy="644110"/>
            <a:chOff x="0" y="0"/>
            <a:chExt cx="858813" cy="8588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58813" cy="858813"/>
            </a:xfrm>
            <a:custGeom>
              <a:avLst/>
              <a:gdLst/>
              <a:ahLst/>
              <a:cxnLst/>
              <a:rect l="l" t="t" r="r" b="b"/>
              <a:pathLst>
                <a:path w="858813" h="858813">
                  <a:moveTo>
                    <a:pt x="0" y="0"/>
                  </a:moveTo>
                  <a:lnTo>
                    <a:pt x="858813" y="0"/>
                  </a:lnTo>
                  <a:lnTo>
                    <a:pt x="858813" y="858813"/>
                  </a:lnTo>
                  <a:lnTo>
                    <a:pt x="0" y="858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46682" y="151417"/>
              <a:ext cx="555980" cy="555980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270520" y="218522"/>
              <a:ext cx="317773" cy="374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2"/>
                </a:lnSpc>
                <a:spcBef>
                  <a:spcPct val="0"/>
                </a:spcBef>
              </a:pPr>
              <a:r>
                <a:rPr lang="en-US" sz="1608" b="1">
                  <a:solidFill>
                    <a:srgbClr val="D92A1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37B42A9-BB39-4FF8-E70D-FF56C1CBB49A}"/>
              </a:ext>
            </a:extLst>
          </p:cNvPr>
          <p:cNvSpPr txBox="1"/>
          <p:nvPr/>
        </p:nvSpPr>
        <p:spPr>
          <a:xfrm>
            <a:off x="8647878" y="4008684"/>
            <a:ext cx="9721892" cy="4539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0670" lvl="1" algn="l">
              <a:lnSpc>
                <a:spcPts val="3639"/>
              </a:lnSpc>
            </a:pPr>
            <a:endParaRPr lang="en-US" sz="2500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Domanda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partecipazione</a:t>
            </a:r>
            <a:endParaRPr lang="en-US" sz="2500" b="1">
              <a:solidFill>
                <a:srgbClr val="0F52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Autodichiarazione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attestante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rispetto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principi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"/>
                <a:cs typeface="Poppins"/>
                <a:sym typeface="Poppins"/>
              </a:rPr>
              <a:t> PNRR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Piano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costi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(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formato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pdf ed excel)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Atto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associazione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tra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Enti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(</a:t>
            </a:r>
            <a:r>
              <a:rPr lang="en-US" sz="2500" i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se </a:t>
            </a:r>
            <a:r>
              <a:rPr lang="en-US" sz="2500" i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previsto</a:t>
            </a:r>
            <a:r>
              <a:rPr lang="en-US" sz="2500" i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o </a:t>
            </a:r>
            <a:r>
              <a:rPr lang="en-US" sz="2500" i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necessario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)</a:t>
            </a: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Evidenza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dei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poteri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di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firma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del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legale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rappresentante</a:t>
            </a:r>
            <a:endParaRPr lang="en-US" sz="2500">
              <a:solidFill>
                <a:srgbClr val="0F52A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PIAO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o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altro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documento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di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analisi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fabbisogni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formativi</a:t>
            </a:r>
            <a:endParaRPr lang="en-US" sz="2500" b="1">
              <a:solidFill>
                <a:srgbClr val="0F52A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marL="561339" lvl="1" indent="-280669" algn="l">
              <a:lnSpc>
                <a:spcPct val="150000"/>
              </a:lnSpc>
              <a:buAutoNum type="arabicPeriod"/>
            </a:pP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Dichiarazione</a:t>
            </a:r>
            <a:r>
              <a:rPr lang="en-US" sz="2500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tracciabilità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flussi</a:t>
            </a:r>
            <a:r>
              <a:rPr lang="en-US" sz="2500" b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 </a:t>
            </a:r>
            <a:r>
              <a:rPr lang="en-US" sz="2500" b="1" err="1">
                <a:solidFill>
                  <a:srgbClr val="0F52A0"/>
                </a:solidFill>
                <a:latin typeface="Poppins"/>
                <a:ea typeface="Poppins Bold"/>
                <a:cs typeface="Poppins"/>
                <a:sym typeface="Poppins"/>
              </a:rPr>
              <a:t>finanziari</a:t>
            </a:r>
            <a:endParaRPr lang="en-US" sz="2500" b="1">
              <a:solidFill>
                <a:srgbClr val="0F52A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25541-A9EC-CB61-3FE8-E155AAEA0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06892A-0B31-6A34-C311-ECF500796FEF}"/>
              </a:ext>
            </a:extLst>
          </p:cNvPr>
          <p:cNvSpPr/>
          <p:nvPr/>
        </p:nvSpPr>
        <p:spPr>
          <a:xfrm>
            <a:off x="15011005" y="0"/>
            <a:ext cx="3276995" cy="4129014"/>
          </a:xfrm>
          <a:custGeom>
            <a:avLst/>
            <a:gdLst/>
            <a:ahLst/>
            <a:cxnLst/>
            <a:rect l="l" t="t" r="r" b="b"/>
            <a:pathLst>
              <a:path w="3276995" h="4129014">
                <a:moveTo>
                  <a:pt x="0" y="0"/>
                </a:moveTo>
                <a:lnTo>
                  <a:pt x="3276995" y="0"/>
                </a:lnTo>
                <a:lnTo>
                  <a:pt x="3276995" y="4129014"/>
                </a:lnTo>
                <a:lnTo>
                  <a:pt x="0" y="4129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C3AE986-6EF6-7BE0-15B4-0D16A0580FDB}"/>
              </a:ext>
            </a:extLst>
          </p:cNvPr>
          <p:cNvSpPr/>
          <p:nvPr/>
        </p:nvSpPr>
        <p:spPr>
          <a:xfrm>
            <a:off x="0" y="10094100"/>
            <a:ext cx="18288000" cy="205740"/>
          </a:xfrm>
          <a:custGeom>
            <a:avLst/>
            <a:gdLst/>
            <a:ahLst/>
            <a:cxnLst/>
            <a:rect l="l" t="t" r="r" b="b"/>
            <a:pathLst>
              <a:path w="18288000" h="205740">
                <a:moveTo>
                  <a:pt x="0" y="0"/>
                </a:moveTo>
                <a:lnTo>
                  <a:pt x="18288000" y="0"/>
                </a:lnTo>
                <a:lnTo>
                  <a:pt x="18288000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415C98-24A5-6CB8-CA99-DBBDFCBA1785}"/>
              </a:ext>
            </a:extLst>
          </p:cNvPr>
          <p:cNvSpPr/>
          <p:nvPr/>
        </p:nvSpPr>
        <p:spPr>
          <a:xfrm>
            <a:off x="273530" y="9444471"/>
            <a:ext cx="2472876" cy="353268"/>
          </a:xfrm>
          <a:custGeom>
            <a:avLst/>
            <a:gdLst/>
            <a:ahLst/>
            <a:cxnLst/>
            <a:rect l="l" t="t" r="r" b="b"/>
            <a:pathLst>
              <a:path w="2472876" h="353268">
                <a:moveTo>
                  <a:pt x="0" y="0"/>
                </a:moveTo>
                <a:lnTo>
                  <a:pt x="2472876" y="0"/>
                </a:lnTo>
                <a:lnTo>
                  <a:pt x="2472876" y="353268"/>
                </a:lnTo>
                <a:lnTo>
                  <a:pt x="0" y="353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AD4E7CA-B0AC-D572-9729-0C1DCBCF61C1}"/>
              </a:ext>
            </a:extLst>
          </p:cNvPr>
          <p:cNvGrpSpPr/>
          <p:nvPr/>
        </p:nvGrpSpPr>
        <p:grpSpPr>
          <a:xfrm>
            <a:off x="5494141" y="8934133"/>
            <a:ext cx="12623464" cy="1159968"/>
            <a:chOff x="0" y="0"/>
            <a:chExt cx="16831286" cy="154662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896A288-380D-C61B-089C-170501029992}"/>
                </a:ext>
              </a:extLst>
            </p:cNvPr>
            <p:cNvSpPr/>
            <p:nvPr/>
          </p:nvSpPr>
          <p:spPr>
            <a:xfrm>
              <a:off x="5035737" y="0"/>
              <a:ext cx="4279757" cy="1508105"/>
            </a:xfrm>
            <a:custGeom>
              <a:avLst/>
              <a:gdLst/>
              <a:ahLst/>
              <a:cxnLst/>
              <a:rect l="l" t="t" r="r" b="b"/>
              <a:pathLst>
                <a:path w="4279757" h="1508105">
                  <a:moveTo>
                    <a:pt x="0" y="0"/>
                  </a:moveTo>
                  <a:lnTo>
                    <a:pt x="4279758" y="0"/>
                  </a:lnTo>
                  <a:lnTo>
                    <a:pt x="4279758" y="1508105"/>
                  </a:lnTo>
                  <a:lnTo>
                    <a:pt x="0" y="150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B858349-0D9F-923E-4135-752EFF00AE2F}"/>
                </a:ext>
              </a:extLst>
            </p:cNvPr>
            <p:cNvSpPr/>
            <p:nvPr/>
          </p:nvSpPr>
          <p:spPr>
            <a:xfrm>
              <a:off x="0" y="64410"/>
              <a:ext cx="4206283" cy="1482214"/>
            </a:xfrm>
            <a:custGeom>
              <a:avLst/>
              <a:gdLst/>
              <a:ahLst/>
              <a:cxnLst/>
              <a:rect l="l" t="t" r="r" b="b"/>
              <a:pathLst>
                <a:path w="4206283" h="1482214">
                  <a:moveTo>
                    <a:pt x="0" y="0"/>
                  </a:moveTo>
                  <a:lnTo>
                    <a:pt x="4206283" y="0"/>
                  </a:lnTo>
                  <a:lnTo>
                    <a:pt x="4206283" y="1482213"/>
                  </a:lnTo>
                  <a:lnTo>
                    <a:pt x="0" y="1482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C5F40C8-35F0-BCDA-4D88-40801B805DD0}"/>
                </a:ext>
              </a:extLst>
            </p:cNvPr>
            <p:cNvSpPr/>
            <p:nvPr/>
          </p:nvSpPr>
          <p:spPr>
            <a:xfrm>
              <a:off x="10146293" y="201295"/>
              <a:ext cx="3429363" cy="1208442"/>
            </a:xfrm>
            <a:custGeom>
              <a:avLst/>
              <a:gdLst/>
              <a:ahLst/>
              <a:cxnLst/>
              <a:rect l="l" t="t" r="r" b="b"/>
              <a:pathLst>
                <a:path w="3429363" h="1208442">
                  <a:moveTo>
                    <a:pt x="0" y="0"/>
                  </a:moveTo>
                  <a:lnTo>
                    <a:pt x="3429363" y="0"/>
                  </a:lnTo>
                  <a:lnTo>
                    <a:pt x="3429363" y="1208443"/>
                  </a:lnTo>
                  <a:lnTo>
                    <a:pt x="0" y="120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7B3E56B-8903-66A3-F30A-933E0F0204EB}"/>
                </a:ext>
              </a:extLst>
            </p:cNvPr>
            <p:cNvSpPr/>
            <p:nvPr/>
          </p:nvSpPr>
          <p:spPr>
            <a:xfrm>
              <a:off x="14792766" y="0"/>
              <a:ext cx="2038520" cy="1367320"/>
            </a:xfrm>
            <a:custGeom>
              <a:avLst/>
              <a:gdLst/>
              <a:ahLst/>
              <a:cxnLst/>
              <a:rect l="l" t="t" r="r" b="b"/>
              <a:pathLst>
                <a:path w="2038520" h="1367320">
                  <a:moveTo>
                    <a:pt x="0" y="0"/>
                  </a:moveTo>
                  <a:lnTo>
                    <a:pt x="2038520" y="0"/>
                  </a:lnTo>
                  <a:lnTo>
                    <a:pt x="2038520" y="1367320"/>
                  </a:lnTo>
                  <a:lnTo>
                    <a:pt x="0" y="1367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C926E9-4ED0-6A14-0D9F-39AFB25E3B4C}"/>
              </a:ext>
            </a:extLst>
          </p:cNvPr>
          <p:cNvSpPr txBox="1"/>
          <p:nvPr/>
        </p:nvSpPr>
        <p:spPr>
          <a:xfrm>
            <a:off x="273530" y="329245"/>
            <a:ext cx="11885701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8400" dirty="0">
                <a:solidFill>
                  <a:srgbClr val="0F52A0"/>
                </a:solidFill>
                <a:latin typeface="Anton"/>
              </a:rPr>
              <a:t>Aggiornamento Avviso</a:t>
            </a:r>
          </a:p>
          <a:p>
            <a:r>
              <a:rPr lang="it-IT" sz="3600" b="1" dirty="0">
                <a:solidFill>
                  <a:srgbClr val="0070C0"/>
                </a:solidFill>
                <a:latin typeface="+mj-lt"/>
              </a:rPr>
              <a:t>Le nuove proroghe in vigore dal 7 ottobre 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9171B6F-31A4-5DA4-A311-002CD1F18685}"/>
              </a:ext>
            </a:extLst>
          </p:cNvPr>
          <p:cNvSpPr txBox="1"/>
          <p:nvPr/>
        </p:nvSpPr>
        <p:spPr>
          <a:xfrm>
            <a:off x="305183" y="2392206"/>
            <a:ext cx="795816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7200">
                <a:solidFill>
                  <a:srgbClr val="0F52A0"/>
                </a:solidFill>
                <a:latin typeface="Anton"/>
              </a:defRPr>
            </a:lvl1pPr>
          </a:lstStyle>
          <a:p>
            <a:pPr algn="ctr"/>
            <a:r>
              <a:rPr lang="it-IT" sz="3200" b="1">
                <a:latin typeface="Poppins" panose="00000500000000000000" pitchFamily="2" charset="0"/>
                <a:cs typeface="Poppins" panose="00000500000000000000" pitchFamily="2" charset="0"/>
              </a:rPr>
              <a:t>INTEGRAZIONE</a:t>
            </a:r>
            <a:r>
              <a:rPr lang="it-IT" sz="4400"/>
              <a:t> </a:t>
            </a:r>
            <a:r>
              <a:rPr lang="it-IT" sz="3200" b="1">
                <a:latin typeface="Poppins" panose="00000500000000000000" pitchFamily="2" charset="0"/>
                <a:cs typeface="Poppins" panose="00000500000000000000" pitchFamily="2" charset="0"/>
              </a:rPr>
              <a:t>ALL’AVVISO </a:t>
            </a:r>
          </a:p>
          <a:p>
            <a:pPr algn="ctr"/>
            <a:r>
              <a:rPr lang="it-IT" sz="32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CONCLUSIONE DEI PROGETTI PRESENTATI A PARTIRE DAL 7 OTTOBRE 2025</a:t>
            </a:r>
            <a:r>
              <a:rPr lang="it-IT" sz="3200" b="1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007CA8-CE76-E8CB-A1BD-498D4FEB1D11}"/>
              </a:ext>
            </a:extLst>
          </p:cNvPr>
          <p:cNvSpPr txBox="1"/>
          <p:nvPr/>
        </p:nvSpPr>
        <p:spPr>
          <a:xfrm>
            <a:off x="6789008" y="4630564"/>
            <a:ext cx="656723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7200">
                <a:solidFill>
                  <a:srgbClr val="0F52A0"/>
                </a:solidFill>
                <a:latin typeface="Anton"/>
              </a:defRPr>
            </a:lvl1pPr>
          </a:lstStyle>
          <a:p>
            <a:pPr algn="ctr"/>
            <a:r>
              <a:rPr lang="it-IT" sz="3200" b="1">
                <a:latin typeface="Poppins" panose="00000500000000000000" pitchFamily="2" charset="0"/>
                <a:cs typeface="Poppins" panose="00000500000000000000" pitchFamily="2" charset="0"/>
              </a:rPr>
              <a:t>CHIUSURA DEL PERCORSO FORMATIVO</a:t>
            </a:r>
          </a:p>
          <a:p>
            <a:pPr algn="ctr"/>
            <a:endParaRPr lang="it-IT" sz="3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it-IT" sz="32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 APRILE 2026</a:t>
            </a:r>
            <a:endParaRPr lang="it-IT" sz="32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FFED97F-1636-E093-5202-CE48B1AE0D52}"/>
              </a:ext>
            </a:extLst>
          </p:cNvPr>
          <p:cNvSpPr txBox="1"/>
          <p:nvPr/>
        </p:nvSpPr>
        <p:spPr>
          <a:xfrm>
            <a:off x="11009580" y="6690597"/>
            <a:ext cx="656723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7200">
                <a:solidFill>
                  <a:srgbClr val="0F52A0"/>
                </a:solidFill>
                <a:latin typeface="Anton"/>
              </a:defRPr>
            </a:lvl1pPr>
          </a:lstStyle>
          <a:p>
            <a:pPr algn="ctr"/>
            <a:r>
              <a:rPr lang="it-IT" sz="3200" b="1">
                <a:latin typeface="Poppins" panose="00000500000000000000" pitchFamily="2" charset="0"/>
                <a:cs typeface="Poppins" panose="00000500000000000000" pitchFamily="2" charset="0"/>
              </a:rPr>
              <a:t>CHIUSURA </a:t>
            </a:r>
          </a:p>
          <a:p>
            <a:pPr algn="ctr"/>
            <a:r>
              <a:rPr lang="it-IT" sz="3200" b="1">
                <a:latin typeface="Poppins" panose="00000500000000000000" pitchFamily="2" charset="0"/>
                <a:cs typeface="Poppins" panose="00000500000000000000" pitchFamily="2" charset="0"/>
              </a:rPr>
              <a:t>AMMINISTRATIVO-CONTABILE</a:t>
            </a:r>
          </a:p>
          <a:p>
            <a:pPr algn="ctr"/>
            <a:endParaRPr lang="it-IT" sz="32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it-IT" sz="32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31 MAGGIO 2026</a:t>
            </a:r>
            <a:endParaRPr lang="it-IT" sz="32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9ABC3963-CF43-6BBC-317E-19ADE68AEDDD}"/>
              </a:ext>
            </a:extLst>
          </p:cNvPr>
          <p:cNvSpPr/>
          <p:nvPr/>
        </p:nvSpPr>
        <p:spPr>
          <a:xfrm rot="5400000">
            <a:off x="4706888" y="4019734"/>
            <a:ext cx="1217479" cy="2554057"/>
          </a:xfrm>
          <a:prstGeom prst="bentUpArrow">
            <a:avLst>
              <a:gd name="adj1" fmla="val 9568"/>
              <a:gd name="adj2" fmla="val 13199"/>
              <a:gd name="adj3" fmla="val 2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Arrow: Bent 14">
            <a:extLst>
              <a:ext uri="{FF2B5EF4-FFF2-40B4-BE49-F238E27FC236}">
                <a16:creationId xmlns:a16="http://schemas.microsoft.com/office/drawing/2014/main" id="{36C0A5A7-3AEA-2018-D09B-59800455982C}"/>
              </a:ext>
            </a:extLst>
          </p:cNvPr>
          <p:cNvSpPr/>
          <p:nvPr/>
        </p:nvSpPr>
        <p:spPr>
          <a:xfrm rot="5400000">
            <a:off x="9553587" y="6653011"/>
            <a:ext cx="1217479" cy="1427053"/>
          </a:xfrm>
          <a:prstGeom prst="bentUpArrow">
            <a:avLst>
              <a:gd name="adj1" fmla="val 9568"/>
              <a:gd name="adj2" fmla="val 13199"/>
              <a:gd name="adj3" fmla="val 2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562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AC39A220E0BE4BB9B8840837C3051D" ma:contentTypeVersion="14" ma:contentTypeDescription="Creare un nuovo documento." ma:contentTypeScope="" ma:versionID="a050158281babe7d22da3cbe8df6e17b">
  <xsd:schema xmlns:xsd="http://www.w3.org/2001/XMLSchema" xmlns:xs="http://www.w3.org/2001/XMLSchema" xmlns:p="http://schemas.microsoft.com/office/2006/metadata/properties" xmlns:ns2="54ed48d4-eab7-41c5-9177-39c0cb43c28e" xmlns:ns3="4b8ba7bf-305f-42e0-9f8b-79b74e0debe7" targetNamespace="http://schemas.microsoft.com/office/2006/metadata/properties" ma:root="true" ma:fieldsID="fcfa6981897eb50669794ead3f818620" ns2:_="" ns3:_="">
    <xsd:import namespace="54ed48d4-eab7-41c5-9177-39c0cb43c28e"/>
    <xsd:import namespace="4b8ba7bf-305f-42e0-9f8b-79b74e0de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d48d4-eab7-41c5-9177-39c0cb43c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Tag immagine" ma:readOnly="false" ma:fieldId="{5cf76f15-5ced-4ddc-b409-7134ff3c332f}" ma:taxonomyMulti="true" ma:sspId="3478e995-e009-4de6-a145-1f1a489f3e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a7bf-305f-42e0-9f8b-79b74e0debe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0d78d9e-0e44-47de-a195-e39a995fe257}" ma:internalName="TaxCatchAll" ma:showField="CatchAllData" ma:web="4b8ba7bf-305f-42e0-9f8b-79b74e0de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8ba7bf-305f-42e0-9f8b-79b74e0debe7" xsi:nil="true"/>
    <lcf76f155ced4ddcb4097134ff3c332f xmlns="54ed48d4-eab7-41c5-9177-39c0cb43c2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70DA0-59C8-4EF5-B18D-ADCC5D813C95}">
  <ds:schemaRefs>
    <ds:schemaRef ds:uri="4b8ba7bf-305f-42e0-9f8b-79b74e0debe7"/>
    <ds:schemaRef ds:uri="54ed48d4-eab7-41c5-9177-39c0cb43c2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3533B3-D14B-4FDE-ACFA-A8D92D39DF20}">
  <ds:schemaRefs>
    <ds:schemaRef ds:uri="4b8ba7bf-305f-42e0-9f8b-79b74e0debe7"/>
    <ds:schemaRef ds:uri="54ed48d4-eab7-41c5-9177-39c0cb43c28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5A8E18-CF45-4604-BD40-F64A1FBBC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778</Words>
  <Application>Microsoft Office PowerPoint</Application>
  <PresentationFormat>Personalizzato</PresentationFormat>
  <Paragraphs>179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Poppins Bold</vt:lpstr>
      <vt:lpstr>Poppins Bold Italics</vt:lpstr>
      <vt:lpstr>Arimo Bold</vt:lpstr>
      <vt:lpstr>Montserrat Bold</vt:lpstr>
      <vt:lpstr>Poppins</vt:lpstr>
      <vt:lpstr>Arial</vt:lpstr>
      <vt:lpstr>Calibri</vt:lpstr>
      <vt:lpstr>Poppins Italics</vt:lpstr>
      <vt:lpstr>Anton</vt:lpstr>
      <vt:lpstr>WC Mano Negra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Aggiungi corpo del testo</dc:title>
  <dc:creator>Maria Vittoria Ragazzini</dc:creator>
  <cp:lastModifiedBy>Ilenia Galluccio</cp:lastModifiedBy>
  <cp:revision>8</cp:revision>
  <dcterms:created xsi:type="dcterms:W3CDTF">2006-08-16T00:00:00Z</dcterms:created>
  <dcterms:modified xsi:type="dcterms:W3CDTF">2025-10-23T14:02:51Z</dcterms:modified>
  <dc:identifier>DAGVIOvuObE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0x010100BAAC39A220E0BE4BB9B8840837C3051D</vt:lpwstr>
  </property>
  <property fmtid="{D5CDD505-2E9C-101B-9397-08002B2CF9AE}" pid="3" name="MediaServiceImageTags">
    <vt:lpwstr/>
  </property>
</Properties>
</file>