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59" r:id="rId5"/>
    <p:sldId id="265" r:id="rId6"/>
    <p:sldId id="262" r:id="rId7"/>
    <p:sldId id="273" r:id="rId8"/>
    <p:sldId id="264" r:id="rId9"/>
    <p:sldId id="258" r:id="rId10"/>
    <p:sldId id="257" r:id="rId11"/>
    <p:sldId id="271" r:id="rId12"/>
    <p:sldId id="272" r:id="rId13"/>
    <p:sldId id="263" r:id="rId14"/>
    <p:sldId id="270" r:id="rId15"/>
    <p:sldId id="267" r:id="rId16"/>
    <p:sldId id="266" r:id="rId17"/>
    <p:sldId id="269" r:id="rId18"/>
    <p:sldId id="268" r:id="rId1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CD6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734" y="114"/>
      </p:cViewPr>
      <p:guideLst>
        <p:guide orient="horz" pos="2160"/>
        <p:guide pos="2880"/>
      </p:guideLst>
    </p:cSldViewPr>
  </p:slideViewPr>
  <p:notesTextViewPr>
    <p:cViewPr>
      <p:scale>
        <a:sx n="1" d="1"/>
        <a:sy n="1" d="1"/>
      </p:scale>
      <p:origin x="0" y="0"/>
    </p:cViewPr>
  </p:notesTextViewPr>
  <p:sorterViewPr>
    <p:cViewPr>
      <p:scale>
        <a:sx n="188" d="100"/>
        <a:sy n="188" d="100"/>
      </p:scale>
      <p:origin x="0" y="-908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2.xml.rels><?xml version="1.0" encoding="UTF-8" standalone="yes"?>
<Relationships xmlns="http://schemas.openxmlformats.org/package/2006/relationships"><Relationship Id="rId1" Type="http://schemas.openxmlformats.org/officeDocument/2006/relationships/hyperlink" Target="https://sab-ero.cultura.gov.it/i-procedimenti/scarto-archivistico" TargetMode="External"/></Relationships>
</file>

<file path=ppt/diagrams/_rels/drawing2.xml.rels><?xml version="1.0" encoding="UTF-8" standalone="yes"?>
<Relationships xmlns="http://schemas.openxmlformats.org/package/2006/relationships"><Relationship Id="rId1" Type="http://schemas.openxmlformats.org/officeDocument/2006/relationships/hyperlink" Target="https://sab-ero.cultura.gov.it/i-procedimenti/scarto-archivistico"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379125-F934-4F2D-BF23-29AAA624F5A9}"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it-IT"/>
        </a:p>
      </dgm:t>
    </dgm:pt>
    <dgm:pt modelId="{7E9921BB-63F1-4C4D-BFBF-BA939D87B9F1}">
      <dgm:prSet/>
      <dgm:spPr/>
      <dgm:t>
        <a:bodyPr/>
        <a:lstStyle/>
        <a:p>
          <a:pPr rtl="0"/>
          <a:r>
            <a:rPr lang="it-IT" baseline="0"/>
            <a:t>Cosa posso scartare</a:t>
          </a:r>
          <a:endParaRPr lang="en-US"/>
        </a:p>
      </dgm:t>
    </dgm:pt>
    <dgm:pt modelId="{6BB5D7DA-A466-48A3-9756-C0B223A33BFB}" type="parTrans" cxnId="{ED6FC12E-D021-4180-9063-1FC44A59C374}">
      <dgm:prSet/>
      <dgm:spPr/>
      <dgm:t>
        <a:bodyPr/>
        <a:lstStyle/>
        <a:p>
          <a:endParaRPr lang="it-IT"/>
        </a:p>
      </dgm:t>
    </dgm:pt>
    <dgm:pt modelId="{631C6C8A-53E0-4DBD-8528-1B17165949A9}" type="sibTrans" cxnId="{ED6FC12E-D021-4180-9063-1FC44A59C374}">
      <dgm:prSet/>
      <dgm:spPr/>
      <dgm:t>
        <a:bodyPr/>
        <a:lstStyle/>
        <a:p>
          <a:endParaRPr lang="it-IT"/>
        </a:p>
      </dgm:t>
    </dgm:pt>
    <dgm:pt modelId="{90C6BE13-206E-4DC6-940A-33F90CC60B61}">
      <dgm:prSet/>
      <dgm:spPr/>
      <dgm:t>
        <a:bodyPr/>
        <a:lstStyle/>
        <a:p>
          <a:pPr rtl="0"/>
          <a:r>
            <a:rPr lang="it-IT" baseline="0" dirty="0"/>
            <a:t>Dopo quale tempo di tenuta posso scartare</a:t>
          </a:r>
          <a:endParaRPr lang="en-US" dirty="0"/>
        </a:p>
      </dgm:t>
    </dgm:pt>
    <dgm:pt modelId="{836CB026-CE74-4894-A7F9-494231BAE14A}" type="parTrans" cxnId="{B74211D6-48D8-4173-AD32-335984D813F1}">
      <dgm:prSet/>
      <dgm:spPr/>
      <dgm:t>
        <a:bodyPr/>
        <a:lstStyle/>
        <a:p>
          <a:endParaRPr lang="it-IT"/>
        </a:p>
      </dgm:t>
    </dgm:pt>
    <dgm:pt modelId="{F71DFB79-D2C7-4B17-A90C-68DA56064464}" type="sibTrans" cxnId="{B74211D6-48D8-4173-AD32-335984D813F1}">
      <dgm:prSet/>
      <dgm:spPr/>
      <dgm:t>
        <a:bodyPr/>
        <a:lstStyle/>
        <a:p>
          <a:endParaRPr lang="it-IT"/>
        </a:p>
      </dgm:t>
    </dgm:pt>
    <dgm:pt modelId="{5FF9707E-E56C-4ED7-9D48-EDB032801578}">
      <dgm:prSet/>
      <dgm:spPr/>
      <dgm:t>
        <a:bodyPr/>
        <a:lstStyle/>
        <a:p>
          <a:pPr rtl="0"/>
          <a:r>
            <a:rPr lang="it-IT" baseline="0"/>
            <a:t>Risultato: massimario di scarto</a:t>
          </a:r>
          <a:endParaRPr lang="en-US"/>
        </a:p>
      </dgm:t>
    </dgm:pt>
    <dgm:pt modelId="{63DF5B0F-5033-4C08-86AD-C3F93BC27FD7}" type="parTrans" cxnId="{06263E3D-045F-4A4C-B084-265FBA723A9D}">
      <dgm:prSet/>
      <dgm:spPr/>
      <dgm:t>
        <a:bodyPr/>
        <a:lstStyle/>
        <a:p>
          <a:endParaRPr lang="it-IT"/>
        </a:p>
      </dgm:t>
    </dgm:pt>
    <dgm:pt modelId="{15170024-4C48-40BE-BBA3-F7B4333F3349}" type="sibTrans" cxnId="{06263E3D-045F-4A4C-B084-265FBA723A9D}">
      <dgm:prSet/>
      <dgm:spPr/>
      <dgm:t>
        <a:bodyPr/>
        <a:lstStyle/>
        <a:p>
          <a:endParaRPr lang="it-IT"/>
        </a:p>
      </dgm:t>
    </dgm:pt>
    <dgm:pt modelId="{186458E0-D33F-478C-B1B1-D79C1ACF29CE}" type="pres">
      <dgm:prSet presAssocID="{6B379125-F934-4F2D-BF23-29AAA624F5A9}" presName="CompostProcess" presStyleCnt="0">
        <dgm:presLayoutVars>
          <dgm:dir/>
          <dgm:resizeHandles val="exact"/>
        </dgm:presLayoutVars>
      </dgm:prSet>
      <dgm:spPr/>
    </dgm:pt>
    <dgm:pt modelId="{F2386CA6-7DD1-47F3-8919-D000E442DA9D}" type="pres">
      <dgm:prSet presAssocID="{6B379125-F934-4F2D-BF23-29AAA624F5A9}" presName="arrow" presStyleLbl="bgShp" presStyleIdx="0" presStyleCnt="1"/>
      <dgm:spPr/>
    </dgm:pt>
    <dgm:pt modelId="{C839DEAB-8A3E-4F07-A9F6-79D15CEBDD34}" type="pres">
      <dgm:prSet presAssocID="{6B379125-F934-4F2D-BF23-29AAA624F5A9}" presName="linearProcess" presStyleCnt="0"/>
      <dgm:spPr/>
    </dgm:pt>
    <dgm:pt modelId="{41987381-B610-4027-B248-08537E6E65C2}" type="pres">
      <dgm:prSet presAssocID="{7E9921BB-63F1-4C4D-BFBF-BA939D87B9F1}" presName="textNode" presStyleLbl="node1" presStyleIdx="0" presStyleCnt="3">
        <dgm:presLayoutVars>
          <dgm:bulletEnabled val="1"/>
        </dgm:presLayoutVars>
      </dgm:prSet>
      <dgm:spPr/>
    </dgm:pt>
    <dgm:pt modelId="{95197179-6E5D-4FC3-9FCB-4EC8C38AD0AB}" type="pres">
      <dgm:prSet presAssocID="{631C6C8A-53E0-4DBD-8528-1B17165949A9}" presName="sibTrans" presStyleCnt="0"/>
      <dgm:spPr/>
    </dgm:pt>
    <dgm:pt modelId="{7B29DBDB-2574-4DBE-9332-AC7E896AA4EE}" type="pres">
      <dgm:prSet presAssocID="{90C6BE13-206E-4DC6-940A-33F90CC60B61}" presName="textNode" presStyleLbl="node1" presStyleIdx="1" presStyleCnt="3">
        <dgm:presLayoutVars>
          <dgm:bulletEnabled val="1"/>
        </dgm:presLayoutVars>
      </dgm:prSet>
      <dgm:spPr/>
    </dgm:pt>
    <dgm:pt modelId="{5D0DDE56-ECCD-4C3C-9C9A-29A2E35E8D7D}" type="pres">
      <dgm:prSet presAssocID="{F71DFB79-D2C7-4B17-A90C-68DA56064464}" presName="sibTrans" presStyleCnt="0"/>
      <dgm:spPr/>
    </dgm:pt>
    <dgm:pt modelId="{ADD9866C-9620-4887-AFD0-5D94204EBBAC}" type="pres">
      <dgm:prSet presAssocID="{5FF9707E-E56C-4ED7-9D48-EDB032801578}" presName="textNode" presStyleLbl="node1" presStyleIdx="2" presStyleCnt="3">
        <dgm:presLayoutVars>
          <dgm:bulletEnabled val="1"/>
        </dgm:presLayoutVars>
      </dgm:prSet>
      <dgm:spPr/>
    </dgm:pt>
  </dgm:ptLst>
  <dgm:cxnLst>
    <dgm:cxn modelId="{1CEDDC17-A30A-4A8D-B410-2A3D560809DC}" type="presOf" srcId="{7E9921BB-63F1-4C4D-BFBF-BA939D87B9F1}" destId="{41987381-B610-4027-B248-08537E6E65C2}" srcOrd="0" destOrd="0" presId="urn:microsoft.com/office/officeart/2005/8/layout/hProcess9"/>
    <dgm:cxn modelId="{F45ECA22-C5AC-4DC6-BA32-E28DEBC7763D}" type="presOf" srcId="{5FF9707E-E56C-4ED7-9D48-EDB032801578}" destId="{ADD9866C-9620-4887-AFD0-5D94204EBBAC}" srcOrd="0" destOrd="0" presId="urn:microsoft.com/office/officeart/2005/8/layout/hProcess9"/>
    <dgm:cxn modelId="{ED6FC12E-D021-4180-9063-1FC44A59C374}" srcId="{6B379125-F934-4F2D-BF23-29AAA624F5A9}" destId="{7E9921BB-63F1-4C4D-BFBF-BA939D87B9F1}" srcOrd="0" destOrd="0" parTransId="{6BB5D7DA-A466-48A3-9756-C0B223A33BFB}" sibTransId="{631C6C8A-53E0-4DBD-8528-1B17165949A9}"/>
    <dgm:cxn modelId="{207E002F-F72E-4BD5-B29F-A201729139AA}" type="presOf" srcId="{6B379125-F934-4F2D-BF23-29AAA624F5A9}" destId="{186458E0-D33F-478C-B1B1-D79C1ACF29CE}" srcOrd="0" destOrd="0" presId="urn:microsoft.com/office/officeart/2005/8/layout/hProcess9"/>
    <dgm:cxn modelId="{06263E3D-045F-4A4C-B084-265FBA723A9D}" srcId="{6B379125-F934-4F2D-BF23-29AAA624F5A9}" destId="{5FF9707E-E56C-4ED7-9D48-EDB032801578}" srcOrd="2" destOrd="0" parTransId="{63DF5B0F-5033-4C08-86AD-C3F93BC27FD7}" sibTransId="{15170024-4C48-40BE-BBA3-F7B4333F3349}"/>
    <dgm:cxn modelId="{B74211D6-48D8-4173-AD32-335984D813F1}" srcId="{6B379125-F934-4F2D-BF23-29AAA624F5A9}" destId="{90C6BE13-206E-4DC6-940A-33F90CC60B61}" srcOrd="1" destOrd="0" parTransId="{836CB026-CE74-4894-A7F9-494231BAE14A}" sibTransId="{F71DFB79-D2C7-4B17-A90C-68DA56064464}"/>
    <dgm:cxn modelId="{CDE413FA-ED04-4AC6-ACA2-DC5FA15D7F8D}" type="presOf" srcId="{90C6BE13-206E-4DC6-940A-33F90CC60B61}" destId="{7B29DBDB-2574-4DBE-9332-AC7E896AA4EE}" srcOrd="0" destOrd="0" presId="urn:microsoft.com/office/officeart/2005/8/layout/hProcess9"/>
    <dgm:cxn modelId="{31604651-EF3D-4F2C-953C-BDCB3D4A3343}" type="presParOf" srcId="{186458E0-D33F-478C-B1B1-D79C1ACF29CE}" destId="{F2386CA6-7DD1-47F3-8919-D000E442DA9D}" srcOrd="0" destOrd="0" presId="urn:microsoft.com/office/officeart/2005/8/layout/hProcess9"/>
    <dgm:cxn modelId="{112B5F7B-BE1C-40EA-914C-AC0D2FBB8AF6}" type="presParOf" srcId="{186458E0-D33F-478C-B1B1-D79C1ACF29CE}" destId="{C839DEAB-8A3E-4F07-A9F6-79D15CEBDD34}" srcOrd="1" destOrd="0" presId="urn:microsoft.com/office/officeart/2005/8/layout/hProcess9"/>
    <dgm:cxn modelId="{05BAFB2F-D552-4C30-A4E2-252FFA781D42}" type="presParOf" srcId="{C839DEAB-8A3E-4F07-A9F6-79D15CEBDD34}" destId="{41987381-B610-4027-B248-08537E6E65C2}" srcOrd="0" destOrd="0" presId="urn:microsoft.com/office/officeart/2005/8/layout/hProcess9"/>
    <dgm:cxn modelId="{1C61BE50-7B84-435C-A68D-D9A73C1732DD}" type="presParOf" srcId="{C839DEAB-8A3E-4F07-A9F6-79D15CEBDD34}" destId="{95197179-6E5D-4FC3-9FCB-4EC8C38AD0AB}" srcOrd="1" destOrd="0" presId="urn:microsoft.com/office/officeart/2005/8/layout/hProcess9"/>
    <dgm:cxn modelId="{0CAAA1AD-9707-40AD-AE2C-08E03E128F3A}" type="presParOf" srcId="{C839DEAB-8A3E-4F07-A9F6-79D15CEBDD34}" destId="{7B29DBDB-2574-4DBE-9332-AC7E896AA4EE}" srcOrd="2" destOrd="0" presId="urn:microsoft.com/office/officeart/2005/8/layout/hProcess9"/>
    <dgm:cxn modelId="{5A8BD381-F4CA-4C95-8CDD-484A7E726497}" type="presParOf" srcId="{C839DEAB-8A3E-4F07-A9F6-79D15CEBDD34}" destId="{5D0DDE56-ECCD-4C3C-9C9A-29A2E35E8D7D}" srcOrd="3" destOrd="0" presId="urn:microsoft.com/office/officeart/2005/8/layout/hProcess9"/>
    <dgm:cxn modelId="{F972850A-2031-4853-BE7C-220446CA6E4F}" type="presParOf" srcId="{C839DEAB-8A3E-4F07-A9F6-79D15CEBDD34}" destId="{ADD9866C-9620-4887-AFD0-5D94204EBBAC}"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F553A61-2816-43A5-A541-2B16DE7712A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FB2B65BF-46A4-436D-B06B-6BE4B5587CE5}">
      <dgm:prSet/>
      <dgm:spPr/>
      <dgm:t>
        <a:bodyPr/>
        <a:lstStyle/>
        <a:p>
          <a:r>
            <a:rPr lang="it-IT" baseline="0"/>
            <a:t>Uffici dello Stato</a:t>
          </a:r>
          <a:endParaRPr lang="it-IT"/>
        </a:p>
      </dgm:t>
    </dgm:pt>
    <dgm:pt modelId="{D1464CD7-3FBA-4B9A-81D2-8867A5E04D64}" type="parTrans" cxnId="{9AA076BF-C809-4DD7-835A-00F9EF8AE8E1}">
      <dgm:prSet/>
      <dgm:spPr/>
      <dgm:t>
        <a:bodyPr/>
        <a:lstStyle/>
        <a:p>
          <a:endParaRPr lang="it-IT"/>
        </a:p>
      </dgm:t>
    </dgm:pt>
    <dgm:pt modelId="{DBEDFBAF-089F-4C8B-94D0-EC37192A83CC}" type="sibTrans" cxnId="{9AA076BF-C809-4DD7-835A-00F9EF8AE8E1}">
      <dgm:prSet/>
      <dgm:spPr/>
      <dgm:t>
        <a:bodyPr/>
        <a:lstStyle/>
        <a:p>
          <a:endParaRPr lang="it-IT"/>
        </a:p>
      </dgm:t>
    </dgm:pt>
    <dgm:pt modelId="{5BBE161E-B986-4242-BB15-DA9B79574DCF}">
      <dgm:prSet/>
      <dgm:spPr/>
      <dgm:t>
        <a:bodyPr/>
        <a:lstStyle/>
        <a:p>
          <a:r>
            <a:rPr lang="it-IT" baseline="0" dirty="0"/>
            <a:t>Commissioni di Sorveglianza (DPR 8 gennaio 2001, n. 37)</a:t>
          </a:r>
          <a:endParaRPr lang="it-IT" dirty="0"/>
        </a:p>
      </dgm:t>
    </dgm:pt>
    <dgm:pt modelId="{90EB222D-C816-4D88-B735-43411D9DD17D}" type="parTrans" cxnId="{491E78A8-9966-48FA-926B-27AA3CED1E28}">
      <dgm:prSet/>
      <dgm:spPr/>
      <dgm:t>
        <a:bodyPr/>
        <a:lstStyle/>
        <a:p>
          <a:endParaRPr lang="it-IT"/>
        </a:p>
      </dgm:t>
    </dgm:pt>
    <dgm:pt modelId="{44ACBAD1-94F7-45D1-BED9-6AF32312E520}" type="sibTrans" cxnId="{491E78A8-9966-48FA-926B-27AA3CED1E28}">
      <dgm:prSet/>
      <dgm:spPr/>
      <dgm:t>
        <a:bodyPr/>
        <a:lstStyle/>
        <a:p>
          <a:endParaRPr lang="it-IT"/>
        </a:p>
      </dgm:t>
    </dgm:pt>
    <dgm:pt modelId="{30E632E3-6348-4DB0-A999-B82C8075A11E}">
      <dgm:prSet/>
      <dgm:spPr/>
      <dgm:t>
        <a:bodyPr/>
        <a:lstStyle/>
        <a:p>
          <a:r>
            <a:rPr lang="it-IT" baseline="0" dirty="0"/>
            <a:t>La Direzione Generale Archivi approva entro 120 giorni dal ricevimento della proposta</a:t>
          </a:r>
          <a:endParaRPr lang="it-IT" dirty="0"/>
        </a:p>
      </dgm:t>
    </dgm:pt>
    <dgm:pt modelId="{62C9C940-B02D-4B24-A959-19EE8AF58B08}" type="parTrans" cxnId="{CBE973DB-A964-4D86-9FAE-739EE2E5CBF1}">
      <dgm:prSet/>
      <dgm:spPr/>
      <dgm:t>
        <a:bodyPr/>
        <a:lstStyle/>
        <a:p>
          <a:endParaRPr lang="it-IT"/>
        </a:p>
      </dgm:t>
    </dgm:pt>
    <dgm:pt modelId="{935C1649-F976-4A36-8ACE-6B28EF2ABC64}" type="sibTrans" cxnId="{CBE973DB-A964-4D86-9FAE-739EE2E5CBF1}">
      <dgm:prSet/>
      <dgm:spPr/>
      <dgm:t>
        <a:bodyPr/>
        <a:lstStyle/>
        <a:p>
          <a:endParaRPr lang="it-IT"/>
        </a:p>
      </dgm:t>
    </dgm:pt>
    <dgm:pt modelId="{6B2F818E-CCAC-450F-8E89-F3905AD8DC65}">
      <dgm:prSet/>
      <dgm:spPr/>
      <dgm:t>
        <a:bodyPr/>
        <a:lstStyle/>
        <a:p>
          <a:r>
            <a:rPr lang="it-IT" baseline="0" dirty="0"/>
            <a:t>Enti pubblici non statali o privati dichiarati di interesse storico</a:t>
          </a:r>
          <a:endParaRPr lang="it-IT" dirty="0"/>
        </a:p>
      </dgm:t>
    </dgm:pt>
    <dgm:pt modelId="{E0C21136-373B-4ADD-93D5-06EC6A82BAF3}" type="parTrans" cxnId="{7F3FBB44-B5A6-43C8-873E-EE45A65A4FC7}">
      <dgm:prSet/>
      <dgm:spPr/>
      <dgm:t>
        <a:bodyPr/>
        <a:lstStyle/>
        <a:p>
          <a:endParaRPr lang="it-IT"/>
        </a:p>
      </dgm:t>
    </dgm:pt>
    <dgm:pt modelId="{1A863673-8938-401E-9B3B-FABC6C4ABB6B}" type="sibTrans" cxnId="{7F3FBB44-B5A6-43C8-873E-EE45A65A4FC7}">
      <dgm:prSet/>
      <dgm:spPr/>
      <dgm:t>
        <a:bodyPr/>
        <a:lstStyle/>
        <a:p>
          <a:endParaRPr lang="it-IT"/>
        </a:p>
      </dgm:t>
    </dgm:pt>
    <dgm:pt modelId="{6891F966-83B6-43C1-AE88-EA899355F3A4}">
      <dgm:prSet/>
      <dgm:spPr/>
      <dgm:t>
        <a:bodyPr/>
        <a:lstStyle/>
        <a:p>
          <a:r>
            <a:rPr lang="it-IT" baseline="0" dirty="0"/>
            <a:t>Soprintendenze archivistiche e bibliografiche regionali (</a:t>
          </a:r>
          <a:r>
            <a:rPr lang="it-IT" baseline="0" dirty="0" err="1"/>
            <a:t>D.Lgs.</a:t>
          </a:r>
          <a:r>
            <a:rPr lang="it-IT" baseline="0" dirty="0"/>
            <a:t> 22 dicembre 2004, n. 42)</a:t>
          </a:r>
          <a:endParaRPr lang="it-IT" dirty="0"/>
        </a:p>
      </dgm:t>
    </dgm:pt>
    <dgm:pt modelId="{1890B289-C72D-49EF-9821-0CBF5073A955}" type="parTrans" cxnId="{BC000686-064A-4E1F-A9F8-A5A4220566D2}">
      <dgm:prSet/>
      <dgm:spPr/>
      <dgm:t>
        <a:bodyPr/>
        <a:lstStyle/>
        <a:p>
          <a:endParaRPr lang="it-IT"/>
        </a:p>
      </dgm:t>
    </dgm:pt>
    <dgm:pt modelId="{A8F0C44A-8091-4434-A159-9C45337836B6}" type="sibTrans" cxnId="{BC000686-064A-4E1F-A9F8-A5A4220566D2}">
      <dgm:prSet/>
      <dgm:spPr/>
      <dgm:t>
        <a:bodyPr/>
        <a:lstStyle/>
        <a:p>
          <a:endParaRPr lang="it-IT"/>
        </a:p>
      </dgm:t>
    </dgm:pt>
    <dgm:pt modelId="{D83741A1-6F87-42BC-B06D-9A8A2C40E78D}">
      <dgm:prSet/>
      <dgm:spPr/>
      <dgm:t>
        <a:bodyPr/>
        <a:lstStyle/>
        <a:p>
          <a:r>
            <a:rPr lang="it-IT" baseline="0" dirty="0"/>
            <a:t>Autorizzazione entro 60 giorni con possibilità di prescrizioni e/o esclusioni</a:t>
          </a:r>
          <a:endParaRPr lang="it-IT" dirty="0"/>
        </a:p>
      </dgm:t>
    </dgm:pt>
    <dgm:pt modelId="{69FE4E76-C81F-45B3-AEA6-FFB46CFCAA7D}" type="parTrans" cxnId="{80C02F21-872C-44DE-92D4-78C8C531892D}">
      <dgm:prSet/>
      <dgm:spPr/>
      <dgm:t>
        <a:bodyPr/>
        <a:lstStyle/>
        <a:p>
          <a:endParaRPr lang="it-IT"/>
        </a:p>
      </dgm:t>
    </dgm:pt>
    <dgm:pt modelId="{70BB6FB2-3227-4720-A491-15E8DF553FC6}" type="sibTrans" cxnId="{80C02F21-872C-44DE-92D4-78C8C531892D}">
      <dgm:prSet/>
      <dgm:spPr/>
      <dgm:t>
        <a:bodyPr/>
        <a:lstStyle/>
        <a:p>
          <a:endParaRPr lang="it-IT"/>
        </a:p>
      </dgm:t>
    </dgm:pt>
    <dgm:pt modelId="{B06601F4-732E-4FCC-889C-585AACC65DB7}">
      <dgm:prSet/>
      <dgm:spPr/>
      <dgm:t>
        <a:bodyPr/>
        <a:lstStyle/>
        <a:p>
          <a:r>
            <a:rPr lang="it-IT" dirty="0">
              <a:solidFill>
                <a:schemeClr val="accent1"/>
              </a:solidFill>
              <a:hlinkClick xmlns:r="http://schemas.openxmlformats.org/officeDocument/2006/relationships" r:id="rId1">
                <a:extLst>
                  <a:ext uri="{A12FA001-AC4F-418D-AE19-62706E023703}">
                    <ahyp:hlinkClr xmlns:ahyp="http://schemas.microsoft.com/office/drawing/2018/hyperlinkcolor" val="tx"/>
                  </a:ext>
                </a:extLst>
              </a:hlinkClick>
            </a:rPr>
            <a:t>https://sab-ero.cultura.gov.it/i-procedimenti/scarto-archivistico</a:t>
          </a:r>
          <a:endParaRPr lang="it-IT" dirty="0">
            <a:solidFill>
              <a:schemeClr val="accent1"/>
            </a:solidFill>
          </a:endParaRPr>
        </a:p>
      </dgm:t>
    </dgm:pt>
    <dgm:pt modelId="{F28B799D-046E-4236-9653-2443C162C540}" type="parTrans" cxnId="{0FEC4C95-7FE7-47DE-8E32-D84181F6B2AB}">
      <dgm:prSet/>
      <dgm:spPr/>
      <dgm:t>
        <a:bodyPr/>
        <a:lstStyle/>
        <a:p>
          <a:endParaRPr lang="it-IT"/>
        </a:p>
      </dgm:t>
    </dgm:pt>
    <dgm:pt modelId="{49E7344A-EC43-41C7-B5B9-17C25089F63F}" type="sibTrans" cxnId="{0FEC4C95-7FE7-47DE-8E32-D84181F6B2AB}">
      <dgm:prSet/>
      <dgm:spPr/>
      <dgm:t>
        <a:bodyPr/>
        <a:lstStyle/>
        <a:p>
          <a:endParaRPr lang="it-IT"/>
        </a:p>
      </dgm:t>
    </dgm:pt>
    <dgm:pt modelId="{F319A3CA-EE9E-44E0-8CC1-A561CD0C6C1C}">
      <dgm:prSet/>
      <dgm:spPr/>
      <dgm:t>
        <a:bodyPr/>
        <a:lstStyle/>
        <a:p>
          <a:endParaRPr lang="it-IT" dirty="0"/>
        </a:p>
      </dgm:t>
    </dgm:pt>
    <dgm:pt modelId="{53A21E4B-3EDC-47A6-BDAE-5B23776F45BC}" type="parTrans" cxnId="{6DBE0AED-51A2-42B5-86E0-5E68B6F9E88E}">
      <dgm:prSet/>
      <dgm:spPr/>
      <dgm:t>
        <a:bodyPr/>
        <a:lstStyle/>
        <a:p>
          <a:endParaRPr lang="it-IT"/>
        </a:p>
      </dgm:t>
    </dgm:pt>
    <dgm:pt modelId="{AB284BD1-6820-41B3-8F23-C358292BB733}" type="sibTrans" cxnId="{6DBE0AED-51A2-42B5-86E0-5E68B6F9E88E}">
      <dgm:prSet/>
      <dgm:spPr/>
      <dgm:t>
        <a:bodyPr/>
        <a:lstStyle/>
        <a:p>
          <a:endParaRPr lang="it-IT"/>
        </a:p>
      </dgm:t>
    </dgm:pt>
    <dgm:pt modelId="{75DF45C2-6EF6-48A7-9577-9C70AD4044EA}" type="pres">
      <dgm:prSet presAssocID="{7F553A61-2816-43A5-A541-2B16DE7712A7}" presName="linear" presStyleCnt="0">
        <dgm:presLayoutVars>
          <dgm:animLvl val="lvl"/>
          <dgm:resizeHandles val="exact"/>
        </dgm:presLayoutVars>
      </dgm:prSet>
      <dgm:spPr/>
    </dgm:pt>
    <dgm:pt modelId="{6B907541-5505-450E-B465-80A4A674A1A2}" type="pres">
      <dgm:prSet presAssocID="{FB2B65BF-46A4-436D-B06B-6BE4B5587CE5}" presName="parentText" presStyleLbl="node1" presStyleIdx="0" presStyleCnt="2" custScaleY="70380">
        <dgm:presLayoutVars>
          <dgm:chMax val="0"/>
          <dgm:bulletEnabled val="1"/>
        </dgm:presLayoutVars>
      </dgm:prSet>
      <dgm:spPr/>
    </dgm:pt>
    <dgm:pt modelId="{501CC2B5-527F-4511-80C5-FE6D6839365E}" type="pres">
      <dgm:prSet presAssocID="{FB2B65BF-46A4-436D-B06B-6BE4B5587CE5}" presName="childText" presStyleLbl="revTx" presStyleIdx="0" presStyleCnt="2" custLinFactNeighborY="8694">
        <dgm:presLayoutVars>
          <dgm:bulletEnabled val="1"/>
        </dgm:presLayoutVars>
      </dgm:prSet>
      <dgm:spPr/>
    </dgm:pt>
    <dgm:pt modelId="{73FE0AA0-88C3-42CD-85BD-9192B3CED358}" type="pres">
      <dgm:prSet presAssocID="{6B2F818E-CCAC-450F-8E89-F3905AD8DC65}" presName="parentText" presStyleLbl="node1" presStyleIdx="1" presStyleCnt="2" custScaleY="75961" custLinFactNeighborX="-309" custLinFactNeighborY="-103">
        <dgm:presLayoutVars>
          <dgm:chMax val="0"/>
          <dgm:bulletEnabled val="1"/>
        </dgm:presLayoutVars>
      </dgm:prSet>
      <dgm:spPr/>
    </dgm:pt>
    <dgm:pt modelId="{EBBCAE54-37ED-4A35-80F2-417F09950933}" type="pres">
      <dgm:prSet presAssocID="{6B2F818E-CCAC-450F-8E89-F3905AD8DC65}" presName="childText" presStyleLbl="revTx" presStyleIdx="1" presStyleCnt="2" custLinFactNeighborX="-415" custLinFactNeighborY="8904">
        <dgm:presLayoutVars>
          <dgm:bulletEnabled val="1"/>
        </dgm:presLayoutVars>
      </dgm:prSet>
      <dgm:spPr/>
    </dgm:pt>
  </dgm:ptLst>
  <dgm:cxnLst>
    <dgm:cxn modelId="{80C02F21-872C-44DE-92D4-78C8C531892D}" srcId="{6B2F818E-CCAC-450F-8E89-F3905AD8DC65}" destId="{D83741A1-6F87-42BC-B06D-9A8A2C40E78D}" srcOrd="1" destOrd="0" parTransId="{69FE4E76-C81F-45B3-AEA6-FFB46CFCAA7D}" sibTransId="{70BB6FB2-3227-4720-A491-15E8DF553FC6}"/>
    <dgm:cxn modelId="{D18A582F-38D0-460E-8A4D-3C6A3B54553C}" type="presOf" srcId="{B06601F4-732E-4FCC-889C-585AACC65DB7}" destId="{EBBCAE54-37ED-4A35-80F2-417F09950933}" srcOrd="0" destOrd="3" presId="urn:microsoft.com/office/officeart/2005/8/layout/vList2"/>
    <dgm:cxn modelId="{6950D630-AE4A-4579-B0F9-641C7A72CA46}" type="presOf" srcId="{6891F966-83B6-43C1-AE88-EA899355F3A4}" destId="{EBBCAE54-37ED-4A35-80F2-417F09950933}" srcOrd="0" destOrd="0" presId="urn:microsoft.com/office/officeart/2005/8/layout/vList2"/>
    <dgm:cxn modelId="{E4689F41-3789-4D32-9115-BC315F672B84}" type="presOf" srcId="{F319A3CA-EE9E-44E0-8CC1-A561CD0C6C1C}" destId="{EBBCAE54-37ED-4A35-80F2-417F09950933}" srcOrd="0" destOrd="2" presId="urn:microsoft.com/office/officeart/2005/8/layout/vList2"/>
    <dgm:cxn modelId="{7F3FBB44-B5A6-43C8-873E-EE45A65A4FC7}" srcId="{7F553A61-2816-43A5-A541-2B16DE7712A7}" destId="{6B2F818E-CCAC-450F-8E89-F3905AD8DC65}" srcOrd="1" destOrd="0" parTransId="{E0C21136-373B-4ADD-93D5-06EC6A82BAF3}" sibTransId="{1A863673-8938-401E-9B3B-FABC6C4ABB6B}"/>
    <dgm:cxn modelId="{12F57677-6804-43E2-9689-798C839AAE9A}" type="presOf" srcId="{5BBE161E-B986-4242-BB15-DA9B79574DCF}" destId="{501CC2B5-527F-4511-80C5-FE6D6839365E}" srcOrd="0" destOrd="0" presId="urn:microsoft.com/office/officeart/2005/8/layout/vList2"/>
    <dgm:cxn modelId="{7431507A-9779-49A5-951D-AE58076424C4}" type="presOf" srcId="{30E632E3-6348-4DB0-A999-B82C8075A11E}" destId="{501CC2B5-527F-4511-80C5-FE6D6839365E}" srcOrd="0" destOrd="1" presId="urn:microsoft.com/office/officeart/2005/8/layout/vList2"/>
    <dgm:cxn modelId="{BC000686-064A-4E1F-A9F8-A5A4220566D2}" srcId="{6B2F818E-CCAC-450F-8E89-F3905AD8DC65}" destId="{6891F966-83B6-43C1-AE88-EA899355F3A4}" srcOrd="0" destOrd="0" parTransId="{1890B289-C72D-49EF-9821-0CBF5073A955}" sibTransId="{A8F0C44A-8091-4434-A159-9C45337836B6}"/>
    <dgm:cxn modelId="{06795992-ED79-4E8C-989B-11CAAF248E5A}" type="presOf" srcId="{6B2F818E-CCAC-450F-8E89-F3905AD8DC65}" destId="{73FE0AA0-88C3-42CD-85BD-9192B3CED358}" srcOrd="0" destOrd="0" presId="urn:microsoft.com/office/officeart/2005/8/layout/vList2"/>
    <dgm:cxn modelId="{0FEC4C95-7FE7-47DE-8E32-D84181F6B2AB}" srcId="{6B2F818E-CCAC-450F-8E89-F3905AD8DC65}" destId="{B06601F4-732E-4FCC-889C-585AACC65DB7}" srcOrd="3" destOrd="0" parTransId="{F28B799D-046E-4236-9653-2443C162C540}" sibTransId="{49E7344A-EC43-41C7-B5B9-17C25089F63F}"/>
    <dgm:cxn modelId="{491E78A8-9966-48FA-926B-27AA3CED1E28}" srcId="{FB2B65BF-46A4-436D-B06B-6BE4B5587CE5}" destId="{5BBE161E-B986-4242-BB15-DA9B79574DCF}" srcOrd="0" destOrd="0" parTransId="{90EB222D-C816-4D88-B735-43411D9DD17D}" sibTransId="{44ACBAD1-94F7-45D1-BED9-6AF32312E520}"/>
    <dgm:cxn modelId="{E0EF00B5-738D-4CB5-84BB-BC3C56311AC9}" type="presOf" srcId="{FB2B65BF-46A4-436D-B06B-6BE4B5587CE5}" destId="{6B907541-5505-450E-B465-80A4A674A1A2}" srcOrd="0" destOrd="0" presId="urn:microsoft.com/office/officeart/2005/8/layout/vList2"/>
    <dgm:cxn modelId="{9AA076BF-C809-4DD7-835A-00F9EF8AE8E1}" srcId="{7F553A61-2816-43A5-A541-2B16DE7712A7}" destId="{FB2B65BF-46A4-436D-B06B-6BE4B5587CE5}" srcOrd="0" destOrd="0" parTransId="{D1464CD7-3FBA-4B9A-81D2-8867A5E04D64}" sibTransId="{DBEDFBAF-089F-4C8B-94D0-EC37192A83CC}"/>
    <dgm:cxn modelId="{EF58E0CE-EC3C-4991-80E3-378817F7E892}" type="presOf" srcId="{7F553A61-2816-43A5-A541-2B16DE7712A7}" destId="{75DF45C2-6EF6-48A7-9577-9C70AD4044EA}" srcOrd="0" destOrd="0" presId="urn:microsoft.com/office/officeart/2005/8/layout/vList2"/>
    <dgm:cxn modelId="{463A0AD9-A641-45A3-928B-D7071432D4DA}" type="presOf" srcId="{D83741A1-6F87-42BC-B06D-9A8A2C40E78D}" destId="{EBBCAE54-37ED-4A35-80F2-417F09950933}" srcOrd="0" destOrd="1" presId="urn:microsoft.com/office/officeart/2005/8/layout/vList2"/>
    <dgm:cxn modelId="{CBE973DB-A964-4D86-9FAE-739EE2E5CBF1}" srcId="{FB2B65BF-46A4-436D-B06B-6BE4B5587CE5}" destId="{30E632E3-6348-4DB0-A999-B82C8075A11E}" srcOrd="1" destOrd="0" parTransId="{62C9C940-B02D-4B24-A959-19EE8AF58B08}" sibTransId="{935C1649-F976-4A36-8ACE-6B28EF2ABC64}"/>
    <dgm:cxn modelId="{6DBE0AED-51A2-42B5-86E0-5E68B6F9E88E}" srcId="{6B2F818E-CCAC-450F-8E89-F3905AD8DC65}" destId="{F319A3CA-EE9E-44E0-8CC1-A561CD0C6C1C}" srcOrd="2" destOrd="0" parTransId="{53A21E4B-3EDC-47A6-BDAE-5B23776F45BC}" sibTransId="{AB284BD1-6820-41B3-8F23-C358292BB733}"/>
    <dgm:cxn modelId="{EEC2F4B3-2031-4852-87E4-97F360787E44}" type="presParOf" srcId="{75DF45C2-6EF6-48A7-9577-9C70AD4044EA}" destId="{6B907541-5505-450E-B465-80A4A674A1A2}" srcOrd="0" destOrd="0" presId="urn:microsoft.com/office/officeart/2005/8/layout/vList2"/>
    <dgm:cxn modelId="{765DC4F0-C32D-4257-BE64-48FB31E39585}" type="presParOf" srcId="{75DF45C2-6EF6-48A7-9577-9C70AD4044EA}" destId="{501CC2B5-527F-4511-80C5-FE6D6839365E}" srcOrd="1" destOrd="0" presId="urn:microsoft.com/office/officeart/2005/8/layout/vList2"/>
    <dgm:cxn modelId="{1856FF19-8447-45E5-B2D6-8E051135976A}" type="presParOf" srcId="{75DF45C2-6EF6-48A7-9577-9C70AD4044EA}" destId="{73FE0AA0-88C3-42CD-85BD-9192B3CED358}" srcOrd="2" destOrd="0" presId="urn:microsoft.com/office/officeart/2005/8/layout/vList2"/>
    <dgm:cxn modelId="{D0F99556-960A-4FB1-BE83-DE3A27F3ABC8}" type="presParOf" srcId="{75DF45C2-6EF6-48A7-9577-9C70AD4044EA}" destId="{EBBCAE54-37ED-4A35-80F2-417F09950933}"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F58EFD6-A59E-412A-8984-03FDAB89FDA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it-IT"/>
        </a:p>
      </dgm:t>
    </dgm:pt>
    <dgm:pt modelId="{129A73B8-B696-403E-9A57-06AF091F47A4}">
      <dgm:prSet/>
      <dgm:spPr/>
      <dgm:t>
        <a:bodyPr/>
        <a:lstStyle/>
        <a:p>
          <a:pPr rtl="0"/>
          <a:r>
            <a:rPr lang="it-IT"/>
            <a:t>Valutazione</a:t>
          </a:r>
        </a:p>
      </dgm:t>
    </dgm:pt>
    <dgm:pt modelId="{B84501FC-0A5A-47C9-9362-130DBFB3BBB2}" type="parTrans" cxnId="{03454D92-08D0-42CC-8AC5-FAA25F882145}">
      <dgm:prSet/>
      <dgm:spPr/>
      <dgm:t>
        <a:bodyPr/>
        <a:lstStyle/>
        <a:p>
          <a:endParaRPr lang="it-IT"/>
        </a:p>
      </dgm:t>
    </dgm:pt>
    <dgm:pt modelId="{1D136622-6B3C-4E24-A590-1F63C59E5F8F}" type="sibTrans" cxnId="{03454D92-08D0-42CC-8AC5-FAA25F882145}">
      <dgm:prSet/>
      <dgm:spPr/>
      <dgm:t>
        <a:bodyPr/>
        <a:lstStyle/>
        <a:p>
          <a:endParaRPr lang="it-IT"/>
        </a:p>
      </dgm:t>
    </dgm:pt>
    <dgm:pt modelId="{63BE8D09-F8A8-483F-AB68-B5DD76892627}">
      <dgm:prSet/>
      <dgm:spPr/>
      <dgm:t>
        <a:bodyPr/>
        <a:lstStyle/>
        <a:p>
          <a:pPr rtl="0"/>
          <a:r>
            <a:rPr lang="it-IT" dirty="0"/>
            <a:t>è l’attività  di analisi delle tipologie documentarie per deciderne i termini di conservazione. Identifica i documenti vitali (statuti, delibere, contratti, progetti, ricerca, statistica, programmazione, patrimonio immobiliare, bilanci, ecc.)</a:t>
          </a:r>
        </a:p>
      </dgm:t>
    </dgm:pt>
    <dgm:pt modelId="{1E778EAE-D35A-4FCC-B1A9-F9B1D6DDB146}" type="parTrans" cxnId="{744E6696-A77C-45EB-A387-04557078B5E9}">
      <dgm:prSet/>
      <dgm:spPr/>
      <dgm:t>
        <a:bodyPr/>
        <a:lstStyle/>
        <a:p>
          <a:endParaRPr lang="it-IT"/>
        </a:p>
      </dgm:t>
    </dgm:pt>
    <dgm:pt modelId="{1567028B-CD5F-4F45-972C-2B845AAD61EF}" type="sibTrans" cxnId="{744E6696-A77C-45EB-A387-04557078B5E9}">
      <dgm:prSet/>
      <dgm:spPr/>
      <dgm:t>
        <a:bodyPr/>
        <a:lstStyle/>
        <a:p>
          <a:endParaRPr lang="it-IT"/>
        </a:p>
      </dgm:t>
    </dgm:pt>
    <dgm:pt modelId="{4F00176B-1083-467B-BED3-5BC367957432}">
      <dgm:prSet/>
      <dgm:spPr/>
      <dgm:t>
        <a:bodyPr/>
        <a:lstStyle/>
        <a:p>
          <a:pPr rtl="0"/>
          <a:r>
            <a:rPr lang="it-IT"/>
            <a:t>Selezione</a:t>
          </a:r>
        </a:p>
      </dgm:t>
    </dgm:pt>
    <dgm:pt modelId="{8C50FC59-8DF4-4F7A-8A88-00BB9BBB433D}" type="parTrans" cxnId="{533D6895-4D6C-400E-A3E2-49833E466479}">
      <dgm:prSet/>
      <dgm:spPr/>
      <dgm:t>
        <a:bodyPr/>
        <a:lstStyle/>
        <a:p>
          <a:endParaRPr lang="it-IT"/>
        </a:p>
      </dgm:t>
    </dgm:pt>
    <dgm:pt modelId="{3D2B3D5E-FEFB-4DCB-80BF-552971B7783D}" type="sibTrans" cxnId="{533D6895-4D6C-400E-A3E2-49833E466479}">
      <dgm:prSet/>
      <dgm:spPr/>
      <dgm:t>
        <a:bodyPr/>
        <a:lstStyle/>
        <a:p>
          <a:endParaRPr lang="it-IT"/>
        </a:p>
      </dgm:t>
    </dgm:pt>
    <dgm:pt modelId="{DB49B3FC-5853-452C-8FCD-3F134B06E82B}">
      <dgm:prSet/>
      <dgm:spPr/>
      <dgm:t>
        <a:bodyPr/>
        <a:lstStyle/>
        <a:p>
          <a:pPr rtl="0"/>
          <a:r>
            <a:rPr lang="it-IT"/>
            <a:t>Scarto</a:t>
          </a:r>
        </a:p>
      </dgm:t>
    </dgm:pt>
    <dgm:pt modelId="{367FC0BA-CA31-42D4-B408-1AF60081A997}" type="parTrans" cxnId="{F24E9316-42CC-4BA9-BE55-C6D58154709A}">
      <dgm:prSet/>
      <dgm:spPr/>
      <dgm:t>
        <a:bodyPr/>
        <a:lstStyle/>
        <a:p>
          <a:endParaRPr lang="it-IT"/>
        </a:p>
      </dgm:t>
    </dgm:pt>
    <dgm:pt modelId="{FAFDCC83-2CE8-42E4-A589-E77FF5A82A96}" type="sibTrans" cxnId="{F24E9316-42CC-4BA9-BE55-C6D58154709A}">
      <dgm:prSet/>
      <dgm:spPr/>
      <dgm:t>
        <a:bodyPr/>
        <a:lstStyle/>
        <a:p>
          <a:endParaRPr lang="it-IT"/>
        </a:p>
      </dgm:t>
    </dgm:pt>
    <dgm:pt modelId="{31E4B666-EBF1-48AA-B18B-4173439CF5A4}">
      <dgm:prSet/>
      <dgm:spPr/>
      <dgm:t>
        <a:bodyPr/>
        <a:lstStyle/>
        <a:p>
          <a:pPr rtl="0"/>
          <a:r>
            <a:rPr lang="it-IT"/>
            <a:t>Procedimento amministrativo autorizzativo (Codice beni culturali art. 21)</a:t>
          </a:r>
        </a:p>
      </dgm:t>
    </dgm:pt>
    <dgm:pt modelId="{6CA94F3C-FDFE-48E0-9D4D-527CE338867B}" type="parTrans" cxnId="{0E8F6B4B-C488-405A-B879-7922553A1B9F}">
      <dgm:prSet/>
      <dgm:spPr/>
      <dgm:t>
        <a:bodyPr/>
        <a:lstStyle/>
        <a:p>
          <a:endParaRPr lang="it-IT"/>
        </a:p>
      </dgm:t>
    </dgm:pt>
    <dgm:pt modelId="{E2439D31-141A-4263-AC0A-7CF518DD6341}" type="sibTrans" cxnId="{0E8F6B4B-C488-405A-B879-7922553A1B9F}">
      <dgm:prSet/>
      <dgm:spPr/>
      <dgm:t>
        <a:bodyPr/>
        <a:lstStyle/>
        <a:p>
          <a:endParaRPr lang="it-IT"/>
        </a:p>
      </dgm:t>
    </dgm:pt>
    <dgm:pt modelId="{DB24C2DA-431C-49BC-A606-5D6ED22D8D18}">
      <dgm:prSet/>
      <dgm:spPr/>
      <dgm:t>
        <a:bodyPr/>
        <a:lstStyle/>
        <a:p>
          <a:pPr rtl="0"/>
          <a:r>
            <a:rPr lang="it-IT"/>
            <a:t>Operazioni di smaltimento</a:t>
          </a:r>
        </a:p>
      </dgm:t>
    </dgm:pt>
    <dgm:pt modelId="{F9676FB0-3D6C-4757-B27F-5D7FA34722F8}" type="parTrans" cxnId="{34726E04-8DEB-4051-BF40-53B381D800C3}">
      <dgm:prSet/>
      <dgm:spPr/>
      <dgm:t>
        <a:bodyPr/>
        <a:lstStyle/>
        <a:p>
          <a:endParaRPr lang="it-IT"/>
        </a:p>
      </dgm:t>
    </dgm:pt>
    <dgm:pt modelId="{BB7AC274-7810-475C-9464-C6C0AD0F08FA}" type="sibTrans" cxnId="{34726E04-8DEB-4051-BF40-53B381D800C3}">
      <dgm:prSet/>
      <dgm:spPr/>
      <dgm:t>
        <a:bodyPr/>
        <a:lstStyle/>
        <a:p>
          <a:endParaRPr lang="it-IT"/>
        </a:p>
      </dgm:t>
    </dgm:pt>
    <dgm:pt modelId="{51373CBB-8B4E-4E70-B7A1-13B7BF51B5F7}">
      <dgm:prSet/>
      <dgm:spPr/>
      <dgm:t>
        <a:bodyPr/>
        <a:lstStyle/>
        <a:p>
          <a:r>
            <a:rPr lang="it-IT" dirty="0"/>
            <a:t>è la decisione circa la durata e la destinazione finale dei documenti in base alla loro funzionalità archivistica: distruzione/conservazione</a:t>
          </a:r>
        </a:p>
      </dgm:t>
    </dgm:pt>
    <dgm:pt modelId="{0A37E6D5-0F1B-44C2-83A6-A39C6D6688AA}" type="parTrans" cxnId="{34874E13-D139-42BC-80C4-1BBC65A38A6B}">
      <dgm:prSet/>
      <dgm:spPr/>
      <dgm:t>
        <a:bodyPr/>
        <a:lstStyle/>
        <a:p>
          <a:endParaRPr lang="it-IT"/>
        </a:p>
      </dgm:t>
    </dgm:pt>
    <dgm:pt modelId="{6101380C-F6E6-4B02-BA36-564C42A0AB36}" type="sibTrans" cxnId="{34874E13-D139-42BC-80C4-1BBC65A38A6B}">
      <dgm:prSet/>
      <dgm:spPr/>
      <dgm:t>
        <a:bodyPr/>
        <a:lstStyle/>
        <a:p>
          <a:endParaRPr lang="it-IT"/>
        </a:p>
      </dgm:t>
    </dgm:pt>
    <dgm:pt modelId="{AF1CAE2B-2E45-4FF7-93CE-1701B028975A}" type="pres">
      <dgm:prSet presAssocID="{EF58EFD6-A59E-412A-8984-03FDAB89FDA2}" presName="Name0" presStyleCnt="0">
        <dgm:presLayoutVars>
          <dgm:dir/>
          <dgm:animLvl val="lvl"/>
          <dgm:resizeHandles val="exact"/>
        </dgm:presLayoutVars>
      </dgm:prSet>
      <dgm:spPr/>
    </dgm:pt>
    <dgm:pt modelId="{0CC40F0C-FF1D-4539-8CFD-28003C66FD23}" type="pres">
      <dgm:prSet presAssocID="{129A73B8-B696-403E-9A57-06AF091F47A4}" presName="linNode" presStyleCnt="0"/>
      <dgm:spPr/>
    </dgm:pt>
    <dgm:pt modelId="{F271C310-0886-40AE-96A0-959760B85DB3}" type="pres">
      <dgm:prSet presAssocID="{129A73B8-B696-403E-9A57-06AF091F47A4}" presName="parentText" presStyleLbl="node1" presStyleIdx="0" presStyleCnt="3">
        <dgm:presLayoutVars>
          <dgm:chMax val="1"/>
          <dgm:bulletEnabled val="1"/>
        </dgm:presLayoutVars>
      </dgm:prSet>
      <dgm:spPr/>
    </dgm:pt>
    <dgm:pt modelId="{3886C038-7859-4DE5-BABA-FFD75D2B357F}" type="pres">
      <dgm:prSet presAssocID="{129A73B8-B696-403E-9A57-06AF091F47A4}" presName="descendantText" presStyleLbl="alignAccFollowNode1" presStyleIdx="0" presStyleCnt="3">
        <dgm:presLayoutVars>
          <dgm:bulletEnabled val="1"/>
        </dgm:presLayoutVars>
      </dgm:prSet>
      <dgm:spPr/>
    </dgm:pt>
    <dgm:pt modelId="{F7F3C286-2B46-4C06-96F7-025107270D65}" type="pres">
      <dgm:prSet presAssocID="{1D136622-6B3C-4E24-A590-1F63C59E5F8F}" presName="sp" presStyleCnt="0"/>
      <dgm:spPr/>
    </dgm:pt>
    <dgm:pt modelId="{0265DFC9-CE2D-4D8D-A111-A06B861E2985}" type="pres">
      <dgm:prSet presAssocID="{4F00176B-1083-467B-BED3-5BC367957432}" presName="linNode" presStyleCnt="0"/>
      <dgm:spPr/>
    </dgm:pt>
    <dgm:pt modelId="{653689F9-2C2C-439D-AFA9-7EEB8F02DB0F}" type="pres">
      <dgm:prSet presAssocID="{4F00176B-1083-467B-BED3-5BC367957432}" presName="parentText" presStyleLbl="node1" presStyleIdx="1" presStyleCnt="3">
        <dgm:presLayoutVars>
          <dgm:chMax val="1"/>
          <dgm:bulletEnabled val="1"/>
        </dgm:presLayoutVars>
      </dgm:prSet>
      <dgm:spPr/>
    </dgm:pt>
    <dgm:pt modelId="{4B0BC6E0-3510-41FA-9D6A-E2B708F26608}" type="pres">
      <dgm:prSet presAssocID="{4F00176B-1083-467B-BED3-5BC367957432}" presName="descendantText" presStyleLbl="alignAccFollowNode1" presStyleIdx="1" presStyleCnt="3">
        <dgm:presLayoutVars>
          <dgm:bulletEnabled val="1"/>
        </dgm:presLayoutVars>
      </dgm:prSet>
      <dgm:spPr/>
    </dgm:pt>
    <dgm:pt modelId="{4E9AB012-3445-48C2-A2BE-1B26FABC73FC}" type="pres">
      <dgm:prSet presAssocID="{3D2B3D5E-FEFB-4DCB-80BF-552971B7783D}" presName="sp" presStyleCnt="0"/>
      <dgm:spPr/>
    </dgm:pt>
    <dgm:pt modelId="{D4751F7A-B669-4075-972C-AFF2AC090C22}" type="pres">
      <dgm:prSet presAssocID="{DB49B3FC-5853-452C-8FCD-3F134B06E82B}" presName="linNode" presStyleCnt="0"/>
      <dgm:spPr/>
    </dgm:pt>
    <dgm:pt modelId="{23964F46-2CA4-4DC8-955F-370F9EF08E94}" type="pres">
      <dgm:prSet presAssocID="{DB49B3FC-5853-452C-8FCD-3F134B06E82B}" presName="parentText" presStyleLbl="node1" presStyleIdx="2" presStyleCnt="3">
        <dgm:presLayoutVars>
          <dgm:chMax val="1"/>
          <dgm:bulletEnabled val="1"/>
        </dgm:presLayoutVars>
      </dgm:prSet>
      <dgm:spPr/>
    </dgm:pt>
    <dgm:pt modelId="{9403322C-D6CA-4C9C-9DAB-5995BCAF2893}" type="pres">
      <dgm:prSet presAssocID="{DB49B3FC-5853-452C-8FCD-3F134B06E82B}" presName="descendantText" presStyleLbl="alignAccFollowNode1" presStyleIdx="2" presStyleCnt="3" custLinFactNeighborX="2082" custLinFactNeighborY="-1685">
        <dgm:presLayoutVars>
          <dgm:bulletEnabled val="1"/>
        </dgm:presLayoutVars>
      </dgm:prSet>
      <dgm:spPr/>
    </dgm:pt>
  </dgm:ptLst>
  <dgm:cxnLst>
    <dgm:cxn modelId="{34726E04-8DEB-4051-BF40-53B381D800C3}" srcId="{DB49B3FC-5853-452C-8FCD-3F134B06E82B}" destId="{DB24C2DA-431C-49BC-A606-5D6ED22D8D18}" srcOrd="1" destOrd="0" parTransId="{F9676FB0-3D6C-4757-B27F-5D7FA34722F8}" sibTransId="{BB7AC274-7810-475C-9464-C6C0AD0F08FA}"/>
    <dgm:cxn modelId="{34874E13-D139-42BC-80C4-1BBC65A38A6B}" srcId="{4F00176B-1083-467B-BED3-5BC367957432}" destId="{51373CBB-8B4E-4E70-B7A1-13B7BF51B5F7}" srcOrd="0" destOrd="0" parTransId="{0A37E6D5-0F1B-44C2-83A6-A39C6D6688AA}" sibTransId="{6101380C-F6E6-4B02-BA36-564C42A0AB36}"/>
    <dgm:cxn modelId="{F24E9316-42CC-4BA9-BE55-C6D58154709A}" srcId="{EF58EFD6-A59E-412A-8984-03FDAB89FDA2}" destId="{DB49B3FC-5853-452C-8FCD-3F134B06E82B}" srcOrd="2" destOrd="0" parTransId="{367FC0BA-CA31-42D4-B408-1AF60081A997}" sibTransId="{FAFDCC83-2CE8-42E4-A589-E77FF5A82A96}"/>
    <dgm:cxn modelId="{B74C1F17-55E2-4326-AAF3-6B668B30B06A}" type="presOf" srcId="{129A73B8-B696-403E-9A57-06AF091F47A4}" destId="{F271C310-0886-40AE-96A0-959760B85DB3}" srcOrd="0" destOrd="0" presId="urn:microsoft.com/office/officeart/2005/8/layout/vList5"/>
    <dgm:cxn modelId="{C3C9462A-EA0C-4EBE-B19D-E81B7CD1B64D}" type="presOf" srcId="{51373CBB-8B4E-4E70-B7A1-13B7BF51B5F7}" destId="{4B0BC6E0-3510-41FA-9D6A-E2B708F26608}" srcOrd="0" destOrd="0" presId="urn:microsoft.com/office/officeart/2005/8/layout/vList5"/>
    <dgm:cxn modelId="{0E8F6B4B-C488-405A-B879-7922553A1B9F}" srcId="{DB49B3FC-5853-452C-8FCD-3F134B06E82B}" destId="{31E4B666-EBF1-48AA-B18B-4173439CF5A4}" srcOrd="0" destOrd="0" parTransId="{6CA94F3C-FDFE-48E0-9D4D-527CE338867B}" sibTransId="{E2439D31-141A-4263-AC0A-7CF518DD6341}"/>
    <dgm:cxn modelId="{498A1353-3568-4F71-BB13-65A7F3347AE2}" type="presOf" srcId="{EF58EFD6-A59E-412A-8984-03FDAB89FDA2}" destId="{AF1CAE2B-2E45-4FF7-93CE-1701B028975A}" srcOrd="0" destOrd="0" presId="urn:microsoft.com/office/officeart/2005/8/layout/vList5"/>
    <dgm:cxn modelId="{C387C554-D0B7-490B-97AE-3958083A88F3}" type="presOf" srcId="{31E4B666-EBF1-48AA-B18B-4173439CF5A4}" destId="{9403322C-D6CA-4C9C-9DAB-5995BCAF2893}" srcOrd="0" destOrd="0" presId="urn:microsoft.com/office/officeart/2005/8/layout/vList5"/>
    <dgm:cxn modelId="{03454D92-08D0-42CC-8AC5-FAA25F882145}" srcId="{EF58EFD6-A59E-412A-8984-03FDAB89FDA2}" destId="{129A73B8-B696-403E-9A57-06AF091F47A4}" srcOrd="0" destOrd="0" parTransId="{B84501FC-0A5A-47C9-9362-130DBFB3BBB2}" sibTransId="{1D136622-6B3C-4E24-A590-1F63C59E5F8F}"/>
    <dgm:cxn modelId="{533D6895-4D6C-400E-A3E2-49833E466479}" srcId="{EF58EFD6-A59E-412A-8984-03FDAB89FDA2}" destId="{4F00176B-1083-467B-BED3-5BC367957432}" srcOrd="1" destOrd="0" parTransId="{8C50FC59-8DF4-4F7A-8A88-00BB9BBB433D}" sibTransId="{3D2B3D5E-FEFB-4DCB-80BF-552971B7783D}"/>
    <dgm:cxn modelId="{744E6696-A77C-45EB-A387-04557078B5E9}" srcId="{129A73B8-B696-403E-9A57-06AF091F47A4}" destId="{63BE8D09-F8A8-483F-AB68-B5DD76892627}" srcOrd="0" destOrd="0" parTransId="{1E778EAE-D35A-4FCC-B1A9-F9B1D6DDB146}" sibTransId="{1567028B-CD5F-4F45-972C-2B845AAD61EF}"/>
    <dgm:cxn modelId="{8C3B86AE-AD45-4932-B533-25776B055723}" type="presOf" srcId="{DB24C2DA-431C-49BC-A606-5D6ED22D8D18}" destId="{9403322C-D6CA-4C9C-9DAB-5995BCAF2893}" srcOrd="0" destOrd="1" presId="urn:microsoft.com/office/officeart/2005/8/layout/vList5"/>
    <dgm:cxn modelId="{C67FCBD3-A814-4AF3-9F9F-38B7680E40C3}" type="presOf" srcId="{4F00176B-1083-467B-BED3-5BC367957432}" destId="{653689F9-2C2C-439D-AFA9-7EEB8F02DB0F}" srcOrd="0" destOrd="0" presId="urn:microsoft.com/office/officeart/2005/8/layout/vList5"/>
    <dgm:cxn modelId="{0C3847DA-7FB7-47B1-A819-CD929B79B791}" type="presOf" srcId="{63BE8D09-F8A8-483F-AB68-B5DD76892627}" destId="{3886C038-7859-4DE5-BABA-FFD75D2B357F}" srcOrd="0" destOrd="0" presId="urn:microsoft.com/office/officeart/2005/8/layout/vList5"/>
    <dgm:cxn modelId="{1723C8DE-9BA9-4615-A8FB-717060E1D962}" type="presOf" srcId="{DB49B3FC-5853-452C-8FCD-3F134B06E82B}" destId="{23964F46-2CA4-4DC8-955F-370F9EF08E94}" srcOrd="0" destOrd="0" presId="urn:microsoft.com/office/officeart/2005/8/layout/vList5"/>
    <dgm:cxn modelId="{E52ADCE2-A08A-429F-8A56-6D19262B2CE4}" type="presParOf" srcId="{AF1CAE2B-2E45-4FF7-93CE-1701B028975A}" destId="{0CC40F0C-FF1D-4539-8CFD-28003C66FD23}" srcOrd="0" destOrd="0" presId="urn:microsoft.com/office/officeart/2005/8/layout/vList5"/>
    <dgm:cxn modelId="{BEAB91C1-3AA1-4867-AACC-6F16D7D2B765}" type="presParOf" srcId="{0CC40F0C-FF1D-4539-8CFD-28003C66FD23}" destId="{F271C310-0886-40AE-96A0-959760B85DB3}" srcOrd="0" destOrd="0" presId="urn:microsoft.com/office/officeart/2005/8/layout/vList5"/>
    <dgm:cxn modelId="{FB68B1F8-CADD-459E-854E-E4D18234E714}" type="presParOf" srcId="{0CC40F0C-FF1D-4539-8CFD-28003C66FD23}" destId="{3886C038-7859-4DE5-BABA-FFD75D2B357F}" srcOrd="1" destOrd="0" presId="urn:microsoft.com/office/officeart/2005/8/layout/vList5"/>
    <dgm:cxn modelId="{BEB7DA85-1D0F-4453-A5E8-58AA63EE6374}" type="presParOf" srcId="{AF1CAE2B-2E45-4FF7-93CE-1701B028975A}" destId="{F7F3C286-2B46-4C06-96F7-025107270D65}" srcOrd="1" destOrd="0" presId="urn:microsoft.com/office/officeart/2005/8/layout/vList5"/>
    <dgm:cxn modelId="{15DC5C24-8922-4257-AA6F-42E0CFD2CD76}" type="presParOf" srcId="{AF1CAE2B-2E45-4FF7-93CE-1701B028975A}" destId="{0265DFC9-CE2D-4D8D-A111-A06B861E2985}" srcOrd="2" destOrd="0" presId="urn:microsoft.com/office/officeart/2005/8/layout/vList5"/>
    <dgm:cxn modelId="{E98F06B1-75D0-404D-93DD-51324C7DF16E}" type="presParOf" srcId="{0265DFC9-CE2D-4D8D-A111-A06B861E2985}" destId="{653689F9-2C2C-439D-AFA9-7EEB8F02DB0F}" srcOrd="0" destOrd="0" presId="urn:microsoft.com/office/officeart/2005/8/layout/vList5"/>
    <dgm:cxn modelId="{FEC0BD34-12E7-4910-927F-CE446706EFC6}" type="presParOf" srcId="{0265DFC9-CE2D-4D8D-A111-A06B861E2985}" destId="{4B0BC6E0-3510-41FA-9D6A-E2B708F26608}" srcOrd="1" destOrd="0" presId="urn:microsoft.com/office/officeart/2005/8/layout/vList5"/>
    <dgm:cxn modelId="{C2477DF5-15CE-40C7-B2CA-1779CFEAE57B}" type="presParOf" srcId="{AF1CAE2B-2E45-4FF7-93CE-1701B028975A}" destId="{4E9AB012-3445-48C2-A2BE-1B26FABC73FC}" srcOrd="3" destOrd="0" presId="urn:microsoft.com/office/officeart/2005/8/layout/vList5"/>
    <dgm:cxn modelId="{6EAFD17C-8272-4110-AE44-65CBEB7F3CA3}" type="presParOf" srcId="{AF1CAE2B-2E45-4FF7-93CE-1701B028975A}" destId="{D4751F7A-B669-4075-972C-AFF2AC090C22}" srcOrd="4" destOrd="0" presId="urn:microsoft.com/office/officeart/2005/8/layout/vList5"/>
    <dgm:cxn modelId="{8FEFC150-7582-4067-BD24-683058B87D28}" type="presParOf" srcId="{D4751F7A-B669-4075-972C-AFF2AC090C22}" destId="{23964F46-2CA4-4DC8-955F-370F9EF08E94}" srcOrd="0" destOrd="0" presId="urn:microsoft.com/office/officeart/2005/8/layout/vList5"/>
    <dgm:cxn modelId="{98BC3F3C-8FE3-47B3-A7FE-308A85AE3931}" type="presParOf" srcId="{D4751F7A-B669-4075-972C-AFF2AC090C22}" destId="{9403322C-D6CA-4C9C-9DAB-5995BCAF289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F64912B-311E-4E4D-BD6E-64AB20D95E9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248FB390-82DC-4B8A-8FA5-A53BFA0FB884}">
      <dgm:prSet/>
      <dgm:spPr/>
      <dgm:t>
        <a:bodyPr/>
        <a:lstStyle/>
        <a:p>
          <a:pPr rtl="0"/>
          <a:r>
            <a:rPr lang="en-US" baseline="0"/>
            <a:t>ISO 15489-1:2016 </a:t>
          </a:r>
          <a:r>
            <a:rPr lang="en-US" i="1" baseline="0"/>
            <a:t>Records management – Concepts and principles </a:t>
          </a:r>
          <a:r>
            <a:rPr lang="en-US" baseline="0"/>
            <a:t>‘Appraisal is the process of evaluating business activities to determine which records need to be created and captured and how long the records need to be kept’.</a:t>
          </a:r>
          <a:endParaRPr lang="en-US"/>
        </a:p>
      </dgm:t>
    </dgm:pt>
    <dgm:pt modelId="{64A25BC1-3A4E-4DFD-9FB3-70FFD0B699A0}" type="parTrans" cxnId="{10745CCC-EBFE-47D4-969D-089720740BBA}">
      <dgm:prSet/>
      <dgm:spPr/>
      <dgm:t>
        <a:bodyPr/>
        <a:lstStyle/>
        <a:p>
          <a:endParaRPr lang="it-IT"/>
        </a:p>
      </dgm:t>
    </dgm:pt>
    <dgm:pt modelId="{CACB0C21-7F84-4404-BDA3-60D1A7F6ADCE}" type="sibTrans" cxnId="{10745CCC-EBFE-47D4-969D-089720740BBA}">
      <dgm:prSet/>
      <dgm:spPr/>
      <dgm:t>
        <a:bodyPr/>
        <a:lstStyle/>
        <a:p>
          <a:endParaRPr lang="it-IT"/>
        </a:p>
      </dgm:t>
    </dgm:pt>
    <dgm:pt modelId="{EFF4ECF8-6051-487C-A54E-7974AD73C96D}">
      <dgm:prSet/>
      <dgm:spPr/>
      <dgm:t>
        <a:bodyPr/>
        <a:lstStyle/>
        <a:p>
          <a:pPr rtl="0"/>
          <a:r>
            <a:rPr lang="en-US" baseline="0" dirty="0"/>
            <a:t>ISO TR 21946:2018 </a:t>
          </a:r>
          <a:r>
            <a:rPr lang="en-US" i="1" baseline="0" dirty="0"/>
            <a:t>Appraisal for managing records</a:t>
          </a:r>
          <a:r>
            <a:rPr lang="en-US" baseline="0" dirty="0"/>
            <a:t>: ‘Appraisal for managing records is the recurrent process of evaluating business activities to determine which records need to be created and captured as well as how and how long the records need to be kept.‘</a:t>
          </a:r>
          <a:endParaRPr lang="en-US" dirty="0"/>
        </a:p>
      </dgm:t>
    </dgm:pt>
    <dgm:pt modelId="{92B01152-4EC6-4ABD-8186-5190B302B910}" type="parTrans" cxnId="{63E267A2-514B-4E1C-B1E5-0640134B879D}">
      <dgm:prSet/>
      <dgm:spPr/>
      <dgm:t>
        <a:bodyPr/>
        <a:lstStyle/>
        <a:p>
          <a:endParaRPr lang="it-IT"/>
        </a:p>
      </dgm:t>
    </dgm:pt>
    <dgm:pt modelId="{B02DF5D0-0850-4E6A-83ED-FFC26363B4E7}" type="sibTrans" cxnId="{63E267A2-514B-4E1C-B1E5-0640134B879D}">
      <dgm:prSet/>
      <dgm:spPr/>
      <dgm:t>
        <a:bodyPr/>
        <a:lstStyle/>
        <a:p>
          <a:endParaRPr lang="it-IT"/>
        </a:p>
      </dgm:t>
    </dgm:pt>
    <dgm:pt modelId="{2ECDB2A4-52E7-4B7C-A76F-B7F9AFBA6504}" type="pres">
      <dgm:prSet presAssocID="{3F64912B-311E-4E4D-BD6E-64AB20D95E92}" presName="linear" presStyleCnt="0">
        <dgm:presLayoutVars>
          <dgm:animLvl val="lvl"/>
          <dgm:resizeHandles val="exact"/>
        </dgm:presLayoutVars>
      </dgm:prSet>
      <dgm:spPr/>
    </dgm:pt>
    <dgm:pt modelId="{C06C931A-C0A5-4CA6-94CA-4F4566CD1182}" type="pres">
      <dgm:prSet presAssocID="{248FB390-82DC-4B8A-8FA5-A53BFA0FB884}" presName="parentText" presStyleLbl="node1" presStyleIdx="0" presStyleCnt="2">
        <dgm:presLayoutVars>
          <dgm:chMax val="0"/>
          <dgm:bulletEnabled val="1"/>
        </dgm:presLayoutVars>
      </dgm:prSet>
      <dgm:spPr/>
    </dgm:pt>
    <dgm:pt modelId="{DBF8808B-11DF-4BD0-8F9E-7E729E7DE00B}" type="pres">
      <dgm:prSet presAssocID="{CACB0C21-7F84-4404-BDA3-60D1A7F6ADCE}" presName="spacer" presStyleCnt="0"/>
      <dgm:spPr/>
    </dgm:pt>
    <dgm:pt modelId="{055FE5D9-AA62-46AC-A9CC-132DD8EDFCA8}" type="pres">
      <dgm:prSet presAssocID="{EFF4ECF8-6051-487C-A54E-7974AD73C96D}" presName="parentText" presStyleLbl="node1" presStyleIdx="1" presStyleCnt="2">
        <dgm:presLayoutVars>
          <dgm:chMax val="0"/>
          <dgm:bulletEnabled val="1"/>
        </dgm:presLayoutVars>
      </dgm:prSet>
      <dgm:spPr/>
    </dgm:pt>
  </dgm:ptLst>
  <dgm:cxnLst>
    <dgm:cxn modelId="{2CB3800B-0BB8-483D-9084-18808CEC84A9}" type="presOf" srcId="{248FB390-82DC-4B8A-8FA5-A53BFA0FB884}" destId="{C06C931A-C0A5-4CA6-94CA-4F4566CD1182}" srcOrd="0" destOrd="0" presId="urn:microsoft.com/office/officeart/2005/8/layout/vList2"/>
    <dgm:cxn modelId="{6C66086E-F20D-43A0-9FE5-F5D08E6F23A7}" type="presOf" srcId="{EFF4ECF8-6051-487C-A54E-7974AD73C96D}" destId="{055FE5D9-AA62-46AC-A9CC-132DD8EDFCA8}" srcOrd="0" destOrd="0" presId="urn:microsoft.com/office/officeart/2005/8/layout/vList2"/>
    <dgm:cxn modelId="{55B42E9C-15F4-4337-9036-CFB49C91A1B5}" type="presOf" srcId="{3F64912B-311E-4E4D-BD6E-64AB20D95E92}" destId="{2ECDB2A4-52E7-4B7C-A76F-B7F9AFBA6504}" srcOrd="0" destOrd="0" presId="urn:microsoft.com/office/officeart/2005/8/layout/vList2"/>
    <dgm:cxn modelId="{63E267A2-514B-4E1C-B1E5-0640134B879D}" srcId="{3F64912B-311E-4E4D-BD6E-64AB20D95E92}" destId="{EFF4ECF8-6051-487C-A54E-7974AD73C96D}" srcOrd="1" destOrd="0" parTransId="{92B01152-4EC6-4ABD-8186-5190B302B910}" sibTransId="{B02DF5D0-0850-4E6A-83ED-FFC26363B4E7}"/>
    <dgm:cxn modelId="{10745CCC-EBFE-47D4-969D-089720740BBA}" srcId="{3F64912B-311E-4E4D-BD6E-64AB20D95E92}" destId="{248FB390-82DC-4B8A-8FA5-A53BFA0FB884}" srcOrd="0" destOrd="0" parTransId="{64A25BC1-3A4E-4DFD-9FB3-70FFD0B699A0}" sibTransId="{CACB0C21-7F84-4404-BDA3-60D1A7F6ADCE}"/>
    <dgm:cxn modelId="{539ED9F2-335F-4408-B157-8CC4E9A44774}" type="presParOf" srcId="{2ECDB2A4-52E7-4B7C-A76F-B7F9AFBA6504}" destId="{C06C931A-C0A5-4CA6-94CA-4F4566CD1182}" srcOrd="0" destOrd="0" presId="urn:microsoft.com/office/officeart/2005/8/layout/vList2"/>
    <dgm:cxn modelId="{E64B1985-48B4-4BDA-8D95-8EB84C4B54D1}" type="presParOf" srcId="{2ECDB2A4-52E7-4B7C-A76F-B7F9AFBA6504}" destId="{DBF8808B-11DF-4BD0-8F9E-7E729E7DE00B}" srcOrd="1" destOrd="0" presId="urn:microsoft.com/office/officeart/2005/8/layout/vList2"/>
    <dgm:cxn modelId="{B32FD7CA-47F7-4C5D-ACA3-F6EFC8F1FA0F}" type="presParOf" srcId="{2ECDB2A4-52E7-4B7C-A76F-B7F9AFBA6504}" destId="{055FE5D9-AA62-46AC-A9CC-132DD8EDFCA8}"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E924DC3-1C6B-4F12-9B2E-8FF554C6BF33}"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it-IT"/>
        </a:p>
      </dgm:t>
    </dgm:pt>
    <dgm:pt modelId="{DC6D6C13-6978-4B63-A616-33E24754DF29}">
      <dgm:prSet custT="1"/>
      <dgm:spPr/>
      <dgm:t>
        <a:bodyPr/>
        <a:lstStyle/>
        <a:p>
          <a:pPr rtl="0"/>
          <a:r>
            <a:rPr lang="en-US" sz="2000" baseline="0" dirty="0"/>
            <a:t>Information gathering &amp; analysis</a:t>
          </a:r>
          <a:endParaRPr lang="en-US" sz="2000" dirty="0"/>
        </a:p>
      </dgm:t>
    </dgm:pt>
    <dgm:pt modelId="{D4E807C8-6B09-4AE5-B634-AB05F82B2EF5}" type="parTrans" cxnId="{AA5CAA5E-2E0B-4A5E-B211-B541669FAA30}">
      <dgm:prSet/>
      <dgm:spPr/>
      <dgm:t>
        <a:bodyPr/>
        <a:lstStyle/>
        <a:p>
          <a:endParaRPr lang="it-IT"/>
        </a:p>
      </dgm:t>
    </dgm:pt>
    <dgm:pt modelId="{A7B3EC20-B3FB-4120-A678-211EA8115465}" type="sibTrans" cxnId="{AA5CAA5E-2E0B-4A5E-B211-B541669FAA30}">
      <dgm:prSet/>
      <dgm:spPr/>
      <dgm:t>
        <a:bodyPr/>
        <a:lstStyle/>
        <a:p>
          <a:endParaRPr lang="it-IT"/>
        </a:p>
      </dgm:t>
    </dgm:pt>
    <dgm:pt modelId="{C7122E86-8477-4A88-BB5C-8BBEF5C7EEE1}">
      <dgm:prSet custT="1"/>
      <dgm:spPr/>
      <dgm:t>
        <a:bodyPr/>
        <a:lstStyle/>
        <a:p>
          <a:pPr rtl="0"/>
          <a:r>
            <a:rPr lang="en-US" sz="2000" baseline="0" dirty="0"/>
            <a:t>Assessment/implementation</a:t>
          </a:r>
          <a:endParaRPr lang="en-US" sz="2000" dirty="0"/>
        </a:p>
      </dgm:t>
    </dgm:pt>
    <dgm:pt modelId="{767C04AC-BF99-4AD4-9A1A-96C1CBC395B5}" type="parTrans" cxnId="{5530F722-B565-4195-A309-7D68E69377EF}">
      <dgm:prSet/>
      <dgm:spPr/>
      <dgm:t>
        <a:bodyPr/>
        <a:lstStyle/>
        <a:p>
          <a:endParaRPr lang="it-IT"/>
        </a:p>
      </dgm:t>
    </dgm:pt>
    <dgm:pt modelId="{5C66B133-46D3-484E-9146-99DF37B147BF}" type="sibTrans" cxnId="{5530F722-B565-4195-A309-7D68E69377EF}">
      <dgm:prSet/>
      <dgm:spPr/>
      <dgm:t>
        <a:bodyPr/>
        <a:lstStyle/>
        <a:p>
          <a:endParaRPr lang="it-IT"/>
        </a:p>
      </dgm:t>
    </dgm:pt>
    <dgm:pt modelId="{6415398F-CBA9-4CEC-AF6E-0A2C6AC4BAE1}">
      <dgm:prSet custT="1"/>
      <dgm:spPr/>
      <dgm:t>
        <a:bodyPr/>
        <a:lstStyle/>
        <a:p>
          <a:pPr rtl="0"/>
          <a:r>
            <a:rPr lang="en-US" sz="2000" baseline="0" dirty="0"/>
            <a:t>Monitoring</a:t>
          </a:r>
          <a:endParaRPr lang="en-US" sz="2000" dirty="0"/>
        </a:p>
      </dgm:t>
    </dgm:pt>
    <dgm:pt modelId="{61A8293D-9494-4CD0-AB85-86DD1FD7DE21}" type="parTrans" cxnId="{A800E723-E8A2-425D-B717-3821936558B1}">
      <dgm:prSet/>
      <dgm:spPr/>
      <dgm:t>
        <a:bodyPr/>
        <a:lstStyle/>
        <a:p>
          <a:endParaRPr lang="it-IT"/>
        </a:p>
      </dgm:t>
    </dgm:pt>
    <dgm:pt modelId="{0B1EAF7F-0D92-4600-8C66-9E5A65A18431}" type="sibTrans" cxnId="{A800E723-E8A2-425D-B717-3821936558B1}">
      <dgm:prSet/>
      <dgm:spPr/>
      <dgm:t>
        <a:bodyPr/>
        <a:lstStyle/>
        <a:p>
          <a:endParaRPr lang="it-IT"/>
        </a:p>
      </dgm:t>
    </dgm:pt>
    <dgm:pt modelId="{A1284D3A-0184-4FFD-A916-A624002ACF14}">
      <dgm:prSet custT="1"/>
      <dgm:spPr/>
      <dgm:t>
        <a:bodyPr/>
        <a:lstStyle/>
        <a:p>
          <a:pPr rtl="0"/>
          <a:r>
            <a:rPr lang="en-US" sz="2000" baseline="0" dirty="0"/>
            <a:t>Review</a:t>
          </a:r>
          <a:endParaRPr lang="en-US" sz="2000" dirty="0"/>
        </a:p>
      </dgm:t>
    </dgm:pt>
    <dgm:pt modelId="{18548939-0C5B-4BFA-BC1C-C3BD808528F0}" type="parTrans" cxnId="{1BBA593C-80EA-47D9-B558-34416F665EE2}">
      <dgm:prSet/>
      <dgm:spPr/>
      <dgm:t>
        <a:bodyPr/>
        <a:lstStyle/>
        <a:p>
          <a:endParaRPr lang="it-IT"/>
        </a:p>
      </dgm:t>
    </dgm:pt>
    <dgm:pt modelId="{131BA8EE-A8C3-4E6E-A12B-5D9D8C0C6B22}" type="sibTrans" cxnId="{1BBA593C-80EA-47D9-B558-34416F665EE2}">
      <dgm:prSet/>
      <dgm:spPr/>
      <dgm:t>
        <a:bodyPr/>
        <a:lstStyle/>
        <a:p>
          <a:endParaRPr lang="it-IT"/>
        </a:p>
      </dgm:t>
    </dgm:pt>
    <dgm:pt modelId="{168798F3-65DC-4BDD-B685-7F34805AA363}" type="pres">
      <dgm:prSet presAssocID="{1E924DC3-1C6B-4F12-9B2E-8FF554C6BF33}" presName="Name0" presStyleCnt="0">
        <dgm:presLayoutVars>
          <dgm:dir/>
          <dgm:animLvl val="lvl"/>
          <dgm:resizeHandles val="exact"/>
        </dgm:presLayoutVars>
      </dgm:prSet>
      <dgm:spPr/>
    </dgm:pt>
    <dgm:pt modelId="{92FD1E51-9FB3-4AE4-8851-6F63AFB76EB6}" type="pres">
      <dgm:prSet presAssocID="{DC6D6C13-6978-4B63-A616-33E24754DF29}" presName="parTxOnly" presStyleLbl="node1" presStyleIdx="0" presStyleCnt="4" custScaleX="110000">
        <dgm:presLayoutVars>
          <dgm:chMax val="0"/>
          <dgm:chPref val="0"/>
          <dgm:bulletEnabled val="1"/>
        </dgm:presLayoutVars>
      </dgm:prSet>
      <dgm:spPr/>
    </dgm:pt>
    <dgm:pt modelId="{A1CF74F8-C222-43EA-BCD5-CF89652E1033}" type="pres">
      <dgm:prSet presAssocID="{A7B3EC20-B3FB-4120-A678-211EA8115465}" presName="parTxOnlySpace" presStyleCnt="0"/>
      <dgm:spPr/>
    </dgm:pt>
    <dgm:pt modelId="{742C6970-04BF-4BA0-8709-C8238037B48E}" type="pres">
      <dgm:prSet presAssocID="{C7122E86-8477-4A88-BB5C-8BBEF5C7EEE1}" presName="parTxOnly" presStyleLbl="node1" presStyleIdx="1" presStyleCnt="4">
        <dgm:presLayoutVars>
          <dgm:chMax val="0"/>
          <dgm:chPref val="0"/>
          <dgm:bulletEnabled val="1"/>
        </dgm:presLayoutVars>
      </dgm:prSet>
      <dgm:spPr/>
    </dgm:pt>
    <dgm:pt modelId="{CC4ED245-76A0-4B08-9C02-9495CD6F5B4D}" type="pres">
      <dgm:prSet presAssocID="{5C66B133-46D3-484E-9146-99DF37B147BF}" presName="parTxOnlySpace" presStyleCnt="0"/>
      <dgm:spPr/>
    </dgm:pt>
    <dgm:pt modelId="{C5AD430D-75B7-49FF-A98E-34E258350117}" type="pres">
      <dgm:prSet presAssocID="{6415398F-CBA9-4CEC-AF6E-0A2C6AC4BAE1}" presName="parTxOnly" presStyleLbl="node1" presStyleIdx="2" presStyleCnt="4">
        <dgm:presLayoutVars>
          <dgm:chMax val="0"/>
          <dgm:chPref val="0"/>
          <dgm:bulletEnabled val="1"/>
        </dgm:presLayoutVars>
      </dgm:prSet>
      <dgm:spPr/>
    </dgm:pt>
    <dgm:pt modelId="{46D570A7-4728-415A-B4FD-B4FD40580A63}" type="pres">
      <dgm:prSet presAssocID="{0B1EAF7F-0D92-4600-8C66-9E5A65A18431}" presName="parTxOnlySpace" presStyleCnt="0"/>
      <dgm:spPr/>
    </dgm:pt>
    <dgm:pt modelId="{6D3D7A58-95E8-4EBD-8152-851A798AAAAB}" type="pres">
      <dgm:prSet presAssocID="{A1284D3A-0184-4FFD-A916-A624002ACF14}" presName="parTxOnly" presStyleLbl="node1" presStyleIdx="3" presStyleCnt="4">
        <dgm:presLayoutVars>
          <dgm:chMax val="0"/>
          <dgm:chPref val="0"/>
          <dgm:bulletEnabled val="1"/>
        </dgm:presLayoutVars>
      </dgm:prSet>
      <dgm:spPr/>
    </dgm:pt>
  </dgm:ptLst>
  <dgm:cxnLst>
    <dgm:cxn modelId="{DFB4F818-9168-4B2A-9E18-0979183286C5}" type="presOf" srcId="{6415398F-CBA9-4CEC-AF6E-0A2C6AC4BAE1}" destId="{C5AD430D-75B7-49FF-A98E-34E258350117}" srcOrd="0" destOrd="0" presId="urn:microsoft.com/office/officeart/2005/8/layout/chevron1"/>
    <dgm:cxn modelId="{CE18001A-1FFA-41DE-9DC8-C1DBA5979D44}" type="presOf" srcId="{1E924DC3-1C6B-4F12-9B2E-8FF554C6BF33}" destId="{168798F3-65DC-4BDD-B685-7F34805AA363}" srcOrd="0" destOrd="0" presId="urn:microsoft.com/office/officeart/2005/8/layout/chevron1"/>
    <dgm:cxn modelId="{5530F722-B565-4195-A309-7D68E69377EF}" srcId="{1E924DC3-1C6B-4F12-9B2E-8FF554C6BF33}" destId="{C7122E86-8477-4A88-BB5C-8BBEF5C7EEE1}" srcOrd="1" destOrd="0" parTransId="{767C04AC-BF99-4AD4-9A1A-96C1CBC395B5}" sibTransId="{5C66B133-46D3-484E-9146-99DF37B147BF}"/>
    <dgm:cxn modelId="{A800E723-E8A2-425D-B717-3821936558B1}" srcId="{1E924DC3-1C6B-4F12-9B2E-8FF554C6BF33}" destId="{6415398F-CBA9-4CEC-AF6E-0A2C6AC4BAE1}" srcOrd="2" destOrd="0" parTransId="{61A8293D-9494-4CD0-AB85-86DD1FD7DE21}" sibTransId="{0B1EAF7F-0D92-4600-8C66-9E5A65A18431}"/>
    <dgm:cxn modelId="{1BBA593C-80EA-47D9-B558-34416F665EE2}" srcId="{1E924DC3-1C6B-4F12-9B2E-8FF554C6BF33}" destId="{A1284D3A-0184-4FFD-A916-A624002ACF14}" srcOrd="3" destOrd="0" parTransId="{18548939-0C5B-4BFA-BC1C-C3BD808528F0}" sibTransId="{131BA8EE-A8C3-4E6E-A12B-5D9D8C0C6B22}"/>
    <dgm:cxn modelId="{1B14713D-7AF2-44DD-A998-DFB50FE5DD10}" type="presOf" srcId="{DC6D6C13-6978-4B63-A616-33E24754DF29}" destId="{92FD1E51-9FB3-4AE4-8851-6F63AFB76EB6}" srcOrd="0" destOrd="0" presId="urn:microsoft.com/office/officeart/2005/8/layout/chevron1"/>
    <dgm:cxn modelId="{AA5CAA5E-2E0B-4A5E-B211-B541669FAA30}" srcId="{1E924DC3-1C6B-4F12-9B2E-8FF554C6BF33}" destId="{DC6D6C13-6978-4B63-A616-33E24754DF29}" srcOrd="0" destOrd="0" parTransId="{D4E807C8-6B09-4AE5-B634-AB05F82B2EF5}" sibTransId="{A7B3EC20-B3FB-4120-A678-211EA8115465}"/>
    <dgm:cxn modelId="{0B3E204C-5EFB-4211-920F-946E8491D3D9}" type="presOf" srcId="{C7122E86-8477-4A88-BB5C-8BBEF5C7EEE1}" destId="{742C6970-04BF-4BA0-8709-C8238037B48E}" srcOrd="0" destOrd="0" presId="urn:microsoft.com/office/officeart/2005/8/layout/chevron1"/>
    <dgm:cxn modelId="{B859F87F-3CFB-4983-B0EB-8A0C64A12443}" type="presOf" srcId="{A1284D3A-0184-4FFD-A916-A624002ACF14}" destId="{6D3D7A58-95E8-4EBD-8152-851A798AAAAB}" srcOrd="0" destOrd="0" presId="urn:microsoft.com/office/officeart/2005/8/layout/chevron1"/>
    <dgm:cxn modelId="{1F8370B5-0C40-4457-9F21-24DAA7D105ED}" type="presParOf" srcId="{168798F3-65DC-4BDD-B685-7F34805AA363}" destId="{92FD1E51-9FB3-4AE4-8851-6F63AFB76EB6}" srcOrd="0" destOrd="0" presId="urn:microsoft.com/office/officeart/2005/8/layout/chevron1"/>
    <dgm:cxn modelId="{2AFB85FC-2A7B-40A8-BCB9-DF10C429A29C}" type="presParOf" srcId="{168798F3-65DC-4BDD-B685-7F34805AA363}" destId="{A1CF74F8-C222-43EA-BCD5-CF89652E1033}" srcOrd="1" destOrd="0" presId="urn:microsoft.com/office/officeart/2005/8/layout/chevron1"/>
    <dgm:cxn modelId="{8241DCC0-DD0B-4C98-A3B1-8689AEFF80B3}" type="presParOf" srcId="{168798F3-65DC-4BDD-B685-7F34805AA363}" destId="{742C6970-04BF-4BA0-8709-C8238037B48E}" srcOrd="2" destOrd="0" presId="urn:microsoft.com/office/officeart/2005/8/layout/chevron1"/>
    <dgm:cxn modelId="{8CA29150-606A-494E-A9CD-75A3C11DAE28}" type="presParOf" srcId="{168798F3-65DC-4BDD-B685-7F34805AA363}" destId="{CC4ED245-76A0-4B08-9C02-9495CD6F5B4D}" srcOrd="3" destOrd="0" presId="urn:microsoft.com/office/officeart/2005/8/layout/chevron1"/>
    <dgm:cxn modelId="{7F797CC9-2214-495B-9254-181DC63D6AC8}" type="presParOf" srcId="{168798F3-65DC-4BDD-B685-7F34805AA363}" destId="{C5AD430D-75B7-49FF-A98E-34E258350117}" srcOrd="4" destOrd="0" presId="urn:microsoft.com/office/officeart/2005/8/layout/chevron1"/>
    <dgm:cxn modelId="{B05A5825-D417-4F25-A3DD-A7533DE446B2}" type="presParOf" srcId="{168798F3-65DC-4BDD-B685-7F34805AA363}" destId="{46D570A7-4728-415A-B4FD-B4FD40580A63}" srcOrd="5" destOrd="0" presId="urn:microsoft.com/office/officeart/2005/8/layout/chevron1"/>
    <dgm:cxn modelId="{1D1B3B1B-1331-43A3-A7AA-B79C4F08E550}" type="presParOf" srcId="{168798F3-65DC-4BDD-B685-7F34805AA363}" destId="{6D3D7A58-95E8-4EBD-8152-851A798AAAAB}" srcOrd="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386CA6-7DD1-47F3-8919-D000E442DA9D}">
      <dsp:nvSpPr>
        <dsp:cNvPr id="0" name=""/>
        <dsp:cNvSpPr/>
      </dsp:nvSpPr>
      <dsp:spPr>
        <a:xfrm>
          <a:off x="617219" y="0"/>
          <a:ext cx="6995160" cy="4144963"/>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1987381-B610-4027-B248-08537E6E65C2}">
      <dsp:nvSpPr>
        <dsp:cNvPr id="0" name=""/>
        <dsp:cNvSpPr/>
      </dsp:nvSpPr>
      <dsp:spPr>
        <a:xfrm>
          <a:off x="8840" y="1243488"/>
          <a:ext cx="2648902" cy="1657985"/>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rtl="0">
            <a:lnSpc>
              <a:spcPct val="90000"/>
            </a:lnSpc>
            <a:spcBef>
              <a:spcPct val="0"/>
            </a:spcBef>
            <a:spcAft>
              <a:spcPct val="35000"/>
            </a:spcAft>
            <a:buNone/>
          </a:pPr>
          <a:r>
            <a:rPr lang="it-IT" sz="2700" kern="1200" baseline="0"/>
            <a:t>Cosa posso scartare</a:t>
          </a:r>
          <a:endParaRPr lang="en-US" sz="2700" kern="1200"/>
        </a:p>
      </dsp:txBody>
      <dsp:txXfrm>
        <a:off x="89776" y="1324424"/>
        <a:ext cx="2487030" cy="1496113"/>
      </dsp:txXfrm>
    </dsp:sp>
    <dsp:sp modelId="{7B29DBDB-2574-4DBE-9332-AC7E896AA4EE}">
      <dsp:nvSpPr>
        <dsp:cNvPr id="0" name=""/>
        <dsp:cNvSpPr/>
      </dsp:nvSpPr>
      <dsp:spPr>
        <a:xfrm>
          <a:off x="2790348" y="1243488"/>
          <a:ext cx="2648902" cy="1657985"/>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rtl="0">
            <a:lnSpc>
              <a:spcPct val="90000"/>
            </a:lnSpc>
            <a:spcBef>
              <a:spcPct val="0"/>
            </a:spcBef>
            <a:spcAft>
              <a:spcPct val="35000"/>
            </a:spcAft>
            <a:buNone/>
          </a:pPr>
          <a:r>
            <a:rPr lang="it-IT" sz="2700" kern="1200" baseline="0" dirty="0"/>
            <a:t>Dopo quale tempo di tenuta posso scartare</a:t>
          </a:r>
          <a:endParaRPr lang="en-US" sz="2700" kern="1200" dirty="0"/>
        </a:p>
      </dsp:txBody>
      <dsp:txXfrm>
        <a:off x="2871284" y="1324424"/>
        <a:ext cx="2487030" cy="1496113"/>
      </dsp:txXfrm>
    </dsp:sp>
    <dsp:sp modelId="{ADD9866C-9620-4887-AFD0-5D94204EBBAC}">
      <dsp:nvSpPr>
        <dsp:cNvPr id="0" name=""/>
        <dsp:cNvSpPr/>
      </dsp:nvSpPr>
      <dsp:spPr>
        <a:xfrm>
          <a:off x="5571857" y="1243488"/>
          <a:ext cx="2648902" cy="1657985"/>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rtl="0">
            <a:lnSpc>
              <a:spcPct val="90000"/>
            </a:lnSpc>
            <a:spcBef>
              <a:spcPct val="0"/>
            </a:spcBef>
            <a:spcAft>
              <a:spcPct val="35000"/>
            </a:spcAft>
            <a:buNone/>
          </a:pPr>
          <a:r>
            <a:rPr lang="it-IT" sz="2700" kern="1200" baseline="0"/>
            <a:t>Risultato: massimario di scarto</a:t>
          </a:r>
          <a:endParaRPr lang="en-US" sz="2700" kern="1200"/>
        </a:p>
      </dsp:txBody>
      <dsp:txXfrm>
        <a:off x="5652793" y="1324424"/>
        <a:ext cx="2487030" cy="14961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907541-5505-450E-B465-80A4A674A1A2}">
      <dsp:nvSpPr>
        <dsp:cNvPr id="0" name=""/>
        <dsp:cNvSpPr/>
      </dsp:nvSpPr>
      <dsp:spPr>
        <a:xfrm>
          <a:off x="0" y="25144"/>
          <a:ext cx="8229600" cy="810798"/>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it-IT" sz="2500" kern="1200" baseline="0"/>
            <a:t>Uffici dello Stato</a:t>
          </a:r>
          <a:endParaRPr lang="it-IT" sz="2500" kern="1200"/>
        </a:p>
      </dsp:txBody>
      <dsp:txXfrm>
        <a:off x="39580" y="64724"/>
        <a:ext cx="8150440" cy="731638"/>
      </dsp:txXfrm>
    </dsp:sp>
    <dsp:sp modelId="{501CC2B5-527F-4511-80C5-FE6D6839365E}">
      <dsp:nvSpPr>
        <dsp:cNvPr id="0" name=""/>
        <dsp:cNvSpPr/>
      </dsp:nvSpPr>
      <dsp:spPr>
        <a:xfrm>
          <a:off x="0" y="936100"/>
          <a:ext cx="8229600" cy="1110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it-IT" sz="2000" kern="1200" baseline="0" dirty="0"/>
            <a:t>Commissioni di Sorveglianza (DPR 8 gennaio 2001, n. 37)</a:t>
          </a:r>
          <a:endParaRPr lang="it-IT" sz="2000" kern="1200" dirty="0"/>
        </a:p>
        <a:p>
          <a:pPr marL="228600" lvl="1" indent="-228600" algn="l" defTabSz="889000">
            <a:lnSpc>
              <a:spcPct val="90000"/>
            </a:lnSpc>
            <a:spcBef>
              <a:spcPct val="0"/>
            </a:spcBef>
            <a:spcAft>
              <a:spcPct val="20000"/>
            </a:spcAft>
            <a:buChar char="•"/>
          </a:pPr>
          <a:r>
            <a:rPr lang="it-IT" sz="2000" kern="1200" baseline="0" dirty="0"/>
            <a:t>La Direzione Generale Archivi approva entro 120 giorni dal ricevimento della proposta</a:t>
          </a:r>
          <a:endParaRPr lang="it-IT" sz="2000" kern="1200" dirty="0"/>
        </a:p>
      </dsp:txBody>
      <dsp:txXfrm>
        <a:off x="0" y="936100"/>
        <a:ext cx="8229600" cy="1110554"/>
      </dsp:txXfrm>
    </dsp:sp>
    <dsp:sp modelId="{73FE0AA0-88C3-42CD-85BD-9192B3CED358}">
      <dsp:nvSpPr>
        <dsp:cNvPr id="0" name=""/>
        <dsp:cNvSpPr/>
      </dsp:nvSpPr>
      <dsp:spPr>
        <a:xfrm>
          <a:off x="0" y="1944210"/>
          <a:ext cx="8229600" cy="875093"/>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it-IT" sz="2500" kern="1200" baseline="0" dirty="0"/>
            <a:t>Enti pubblici non statali o privati dichiarati di interesse storico</a:t>
          </a:r>
          <a:endParaRPr lang="it-IT" sz="2500" kern="1200" dirty="0"/>
        </a:p>
      </dsp:txBody>
      <dsp:txXfrm>
        <a:off x="42719" y="1986929"/>
        <a:ext cx="8144162" cy="789655"/>
      </dsp:txXfrm>
    </dsp:sp>
    <dsp:sp modelId="{EBBCAE54-37ED-4A35-80F2-417F09950933}">
      <dsp:nvSpPr>
        <dsp:cNvPr id="0" name=""/>
        <dsp:cNvSpPr/>
      </dsp:nvSpPr>
      <dsp:spPr>
        <a:xfrm>
          <a:off x="0" y="2846736"/>
          <a:ext cx="8229600" cy="22211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it-IT" sz="2000" kern="1200" baseline="0" dirty="0"/>
            <a:t>Soprintendenze archivistiche e bibliografiche regionali (</a:t>
          </a:r>
          <a:r>
            <a:rPr lang="it-IT" sz="2000" kern="1200" baseline="0" dirty="0" err="1"/>
            <a:t>D.Lgs.</a:t>
          </a:r>
          <a:r>
            <a:rPr lang="it-IT" sz="2000" kern="1200" baseline="0" dirty="0"/>
            <a:t> 22 dicembre 2004, n. 42)</a:t>
          </a:r>
          <a:endParaRPr lang="it-IT" sz="2000" kern="1200" dirty="0"/>
        </a:p>
        <a:p>
          <a:pPr marL="228600" lvl="1" indent="-228600" algn="l" defTabSz="889000">
            <a:lnSpc>
              <a:spcPct val="90000"/>
            </a:lnSpc>
            <a:spcBef>
              <a:spcPct val="0"/>
            </a:spcBef>
            <a:spcAft>
              <a:spcPct val="20000"/>
            </a:spcAft>
            <a:buChar char="•"/>
          </a:pPr>
          <a:r>
            <a:rPr lang="it-IT" sz="2000" kern="1200" baseline="0" dirty="0"/>
            <a:t>Autorizzazione entro 60 giorni con possibilità di prescrizioni e/o esclusioni</a:t>
          </a:r>
          <a:endParaRPr lang="it-IT" sz="2000" kern="1200" dirty="0"/>
        </a:p>
        <a:p>
          <a:pPr marL="228600" lvl="1" indent="-228600" algn="l" defTabSz="889000">
            <a:lnSpc>
              <a:spcPct val="90000"/>
            </a:lnSpc>
            <a:spcBef>
              <a:spcPct val="0"/>
            </a:spcBef>
            <a:spcAft>
              <a:spcPct val="20000"/>
            </a:spcAft>
            <a:buChar char="•"/>
          </a:pPr>
          <a:endParaRPr lang="it-IT" sz="2000" kern="1200" dirty="0"/>
        </a:p>
        <a:p>
          <a:pPr marL="228600" lvl="1" indent="-228600" algn="l" defTabSz="889000">
            <a:lnSpc>
              <a:spcPct val="90000"/>
            </a:lnSpc>
            <a:spcBef>
              <a:spcPct val="0"/>
            </a:spcBef>
            <a:spcAft>
              <a:spcPct val="20000"/>
            </a:spcAft>
            <a:buChar char="•"/>
          </a:pPr>
          <a:r>
            <a:rPr lang="it-IT" sz="2000" kern="1200" dirty="0">
              <a:solidFill>
                <a:schemeClr val="accent1"/>
              </a:solidFill>
              <a:hlinkClick xmlns:r="http://schemas.openxmlformats.org/officeDocument/2006/relationships" r:id="rId1">
                <a:extLst>
                  <a:ext uri="{A12FA001-AC4F-418D-AE19-62706E023703}">
                    <ahyp:hlinkClr xmlns:ahyp="http://schemas.microsoft.com/office/drawing/2018/hyperlinkcolor" val="tx"/>
                  </a:ext>
                </a:extLst>
              </a:hlinkClick>
            </a:rPr>
            <a:t>https://sab-ero.cultura.gov.it/i-procedimenti/scarto-archivistico</a:t>
          </a:r>
          <a:endParaRPr lang="it-IT" sz="2000" kern="1200" dirty="0">
            <a:solidFill>
              <a:schemeClr val="accent1"/>
            </a:solidFill>
          </a:endParaRPr>
        </a:p>
      </dsp:txBody>
      <dsp:txXfrm>
        <a:off x="0" y="2846736"/>
        <a:ext cx="8229600" cy="22211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86C038-7859-4DE5-BABA-FFD75D2B357F}">
      <dsp:nvSpPr>
        <dsp:cNvPr id="0" name=""/>
        <dsp:cNvSpPr/>
      </dsp:nvSpPr>
      <dsp:spPr>
        <a:xfrm rot="5400000">
          <a:off x="4872110" y="-1725707"/>
          <a:ext cx="1448035" cy="5266944"/>
        </a:xfrm>
        <a:prstGeom prst="round2SameRect">
          <a:avLst/>
        </a:prstGeom>
        <a:solidFill>
          <a:schemeClr val="accent1">
            <a:alpha val="90000"/>
            <a:tint val="40000"/>
            <a:hueOff val="0"/>
            <a:satOff val="0"/>
            <a:lumOff val="0"/>
            <a:alphaOff val="0"/>
          </a:schemeClr>
        </a:solidFill>
        <a:ln w="1397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rtl="0">
            <a:lnSpc>
              <a:spcPct val="90000"/>
            </a:lnSpc>
            <a:spcBef>
              <a:spcPct val="0"/>
            </a:spcBef>
            <a:spcAft>
              <a:spcPct val="15000"/>
            </a:spcAft>
            <a:buChar char="•"/>
          </a:pPr>
          <a:r>
            <a:rPr lang="it-IT" sz="1700" kern="1200" dirty="0"/>
            <a:t>è l’attività  di analisi delle tipologie documentarie per deciderne i termini di conservazione. Identifica i documenti vitali (statuti, delibere, contratti, progetti, ricerca, statistica, programmazione, patrimonio immobiliare, bilanci, ecc.)</a:t>
          </a:r>
        </a:p>
      </dsp:txBody>
      <dsp:txXfrm rot="-5400000">
        <a:off x="2962656" y="254434"/>
        <a:ext cx="5196257" cy="1306661"/>
      </dsp:txXfrm>
    </dsp:sp>
    <dsp:sp modelId="{F271C310-0886-40AE-96A0-959760B85DB3}">
      <dsp:nvSpPr>
        <dsp:cNvPr id="0" name=""/>
        <dsp:cNvSpPr/>
      </dsp:nvSpPr>
      <dsp:spPr>
        <a:xfrm>
          <a:off x="0" y="2742"/>
          <a:ext cx="2962656" cy="1810044"/>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marL="0" lvl="0" indent="0" algn="ctr" defTabSz="1733550" rtl="0">
            <a:lnSpc>
              <a:spcPct val="90000"/>
            </a:lnSpc>
            <a:spcBef>
              <a:spcPct val="0"/>
            </a:spcBef>
            <a:spcAft>
              <a:spcPct val="35000"/>
            </a:spcAft>
            <a:buNone/>
          </a:pPr>
          <a:r>
            <a:rPr lang="it-IT" sz="3900" kern="1200"/>
            <a:t>Valutazione</a:t>
          </a:r>
        </a:p>
      </dsp:txBody>
      <dsp:txXfrm>
        <a:off x="88359" y="91101"/>
        <a:ext cx="2785938" cy="1633326"/>
      </dsp:txXfrm>
    </dsp:sp>
    <dsp:sp modelId="{4B0BC6E0-3510-41FA-9D6A-E2B708F26608}">
      <dsp:nvSpPr>
        <dsp:cNvPr id="0" name=""/>
        <dsp:cNvSpPr/>
      </dsp:nvSpPr>
      <dsp:spPr>
        <a:xfrm rot="5400000">
          <a:off x="4872110" y="174839"/>
          <a:ext cx="1448035" cy="5266944"/>
        </a:xfrm>
        <a:prstGeom prst="round2SameRect">
          <a:avLst/>
        </a:prstGeom>
        <a:solidFill>
          <a:schemeClr val="accent1">
            <a:alpha val="90000"/>
            <a:tint val="40000"/>
            <a:hueOff val="0"/>
            <a:satOff val="0"/>
            <a:lumOff val="0"/>
            <a:alphaOff val="0"/>
          </a:schemeClr>
        </a:solidFill>
        <a:ln w="1397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it-IT" sz="1700" kern="1200" dirty="0"/>
            <a:t>è la decisione circa la durata e la destinazione finale dei documenti in base alla loro funzionalità archivistica: distruzione/conservazione</a:t>
          </a:r>
        </a:p>
      </dsp:txBody>
      <dsp:txXfrm rot="-5400000">
        <a:off x="2962656" y="2154981"/>
        <a:ext cx="5196257" cy="1306661"/>
      </dsp:txXfrm>
    </dsp:sp>
    <dsp:sp modelId="{653689F9-2C2C-439D-AFA9-7EEB8F02DB0F}">
      <dsp:nvSpPr>
        <dsp:cNvPr id="0" name=""/>
        <dsp:cNvSpPr/>
      </dsp:nvSpPr>
      <dsp:spPr>
        <a:xfrm>
          <a:off x="0" y="1903289"/>
          <a:ext cx="2962656" cy="1810044"/>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marL="0" lvl="0" indent="0" algn="ctr" defTabSz="1733550" rtl="0">
            <a:lnSpc>
              <a:spcPct val="90000"/>
            </a:lnSpc>
            <a:spcBef>
              <a:spcPct val="0"/>
            </a:spcBef>
            <a:spcAft>
              <a:spcPct val="35000"/>
            </a:spcAft>
            <a:buNone/>
          </a:pPr>
          <a:r>
            <a:rPr lang="it-IT" sz="3900" kern="1200"/>
            <a:t>Selezione</a:t>
          </a:r>
        </a:p>
      </dsp:txBody>
      <dsp:txXfrm>
        <a:off x="88359" y="1991648"/>
        <a:ext cx="2785938" cy="1633326"/>
      </dsp:txXfrm>
    </dsp:sp>
    <dsp:sp modelId="{9403322C-D6CA-4C9C-9DAB-5995BCAF2893}">
      <dsp:nvSpPr>
        <dsp:cNvPr id="0" name=""/>
        <dsp:cNvSpPr/>
      </dsp:nvSpPr>
      <dsp:spPr>
        <a:xfrm rot="5400000">
          <a:off x="4872110" y="2050987"/>
          <a:ext cx="1448035" cy="5266944"/>
        </a:xfrm>
        <a:prstGeom prst="round2SameRect">
          <a:avLst/>
        </a:prstGeom>
        <a:solidFill>
          <a:schemeClr val="accent1">
            <a:alpha val="90000"/>
            <a:tint val="40000"/>
            <a:hueOff val="0"/>
            <a:satOff val="0"/>
            <a:lumOff val="0"/>
            <a:alphaOff val="0"/>
          </a:schemeClr>
        </a:solidFill>
        <a:ln w="1397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rtl="0">
            <a:lnSpc>
              <a:spcPct val="90000"/>
            </a:lnSpc>
            <a:spcBef>
              <a:spcPct val="0"/>
            </a:spcBef>
            <a:spcAft>
              <a:spcPct val="15000"/>
            </a:spcAft>
            <a:buChar char="•"/>
          </a:pPr>
          <a:r>
            <a:rPr lang="it-IT" sz="1700" kern="1200"/>
            <a:t>Procedimento amministrativo autorizzativo (Codice beni culturali art. 21)</a:t>
          </a:r>
        </a:p>
        <a:p>
          <a:pPr marL="171450" lvl="1" indent="-171450" algn="l" defTabSz="755650" rtl="0">
            <a:lnSpc>
              <a:spcPct val="90000"/>
            </a:lnSpc>
            <a:spcBef>
              <a:spcPct val="0"/>
            </a:spcBef>
            <a:spcAft>
              <a:spcPct val="15000"/>
            </a:spcAft>
            <a:buChar char="•"/>
          </a:pPr>
          <a:r>
            <a:rPr lang="it-IT" sz="1700" kern="1200"/>
            <a:t>Operazioni di smaltimento</a:t>
          </a:r>
        </a:p>
      </dsp:txBody>
      <dsp:txXfrm rot="-5400000">
        <a:off x="2962656" y="4031129"/>
        <a:ext cx="5196257" cy="1306661"/>
      </dsp:txXfrm>
    </dsp:sp>
    <dsp:sp modelId="{23964F46-2CA4-4DC8-955F-370F9EF08E94}">
      <dsp:nvSpPr>
        <dsp:cNvPr id="0" name=""/>
        <dsp:cNvSpPr/>
      </dsp:nvSpPr>
      <dsp:spPr>
        <a:xfrm>
          <a:off x="0" y="3803836"/>
          <a:ext cx="2962656" cy="1810044"/>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marL="0" lvl="0" indent="0" algn="ctr" defTabSz="1733550" rtl="0">
            <a:lnSpc>
              <a:spcPct val="90000"/>
            </a:lnSpc>
            <a:spcBef>
              <a:spcPct val="0"/>
            </a:spcBef>
            <a:spcAft>
              <a:spcPct val="35000"/>
            </a:spcAft>
            <a:buNone/>
          </a:pPr>
          <a:r>
            <a:rPr lang="it-IT" sz="3900" kern="1200"/>
            <a:t>Scarto</a:t>
          </a:r>
        </a:p>
      </dsp:txBody>
      <dsp:txXfrm>
        <a:off x="88359" y="3892195"/>
        <a:ext cx="2785938" cy="163332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6C931A-C0A5-4CA6-94CA-4F4566CD1182}">
      <dsp:nvSpPr>
        <dsp:cNvPr id="0" name=""/>
        <dsp:cNvSpPr/>
      </dsp:nvSpPr>
      <dsp:spPr>
        <a:xfrm>
          <a:off x="0" y="2122"/>
          <a:ext cx="8229600" cy="2174554"/>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en-US" sz="2500" kern="1200" baseline="0"/>
            <a:t>ISO 15489-1:2016 </a:t>
          </a:r>
          <a:r>
            <a:rPr lang="en-US" sz="2500" i="1" kern="1200" baseline="0"/>
            <a:t>Records management – Concepts and principles </a:t>
          </a:r>
          <a:r>
            <a:rPr lang="en-US" sz="2500" kern="1200" baseline="0"/>
            <a:t>‘Appraisal is the process of evaluating business activities to determine which records need to be created and captured and how long the records need to be kept’.</a:t>
          </a:r>
          <a:endParaRPr lang="en-US" sz="2500" kern="1200"/>
        </a:p>
      </dsp:txBody>
      <dsp:txXfrm>
        <a:off x="106153" y="108275"/>
        <a:ext cx="8017294" cy="1962248"/>
      </dsp:txXfrm>
    </dsp:sp>
    <dsp:sp modelId="{055FE5D9-AA62-46AC-A9CC-132DD8EDFCA8}">
      <dsp:nvSpPr>
        <dsp:cNvPr id="0" name=""/>
        <dsp:cNvSpPr/>
      </dsp:nvSpPr>
      <dsp:spPr>
        <a:xfrm>
          <a:off x="0" y="2248677"/>
          <a:ext cx="8229600" cy="2174554"/>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en-US" sz="2500" kern="1200" baseline="0" dirty="0"/>
            <a:t>ISO TR 21946:2018 </a:t>
          </a:r>
          <a:r>
            <a:rPr lang="en-US" sz="2500" i="1" kern="1200" baseline="0" dirty="0"/>
            <a:t>Appraisal for managing records</a:t>
          </a:r>
          <a:r>
            <a:rPr lang="en-US" sz="2500" kern="1200" baseline="0" dirty="0"/>
            <a:t>: ‘Appraisal for managing records is the recurrent process of evaluating business activities to determine which records need to be created and captured as well as how and how long the records need to be kept.‘</a:t>
          </a:r>
          <a:endParaRPr lang="en-US" sz="2500" kern="1200" dirty="0"/>
        </a:p>
      </dsp:txBody>
      <dsp:txXfrm>
        <a:off x="106153" y="2354830"/>
        <a:ext cx="8017294" cy="196224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FD1E51-9FB3-4AE4-8851-6F63AFB76EB6}">
      <dsp:nvSpPr>
        <dsp:cNvPr id="0" name=""/>
        <dsp:cNvSpPr/>
      </dsp:nvSpPr>
      <dsp:spPr>
        <a:xfrm>
          <a:off x="7468" y="2073858"/>
          <a:ext cx="2455318" cy="892842"/>
        </a:xfrm>
        <a:prstGeom prst="chevron">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rtl="0">
            <a:lnSpc>
              <a:spcPct val="90000"/>
            </a:lnSpc>
            <a:spcBef>
              <a:spcPct val="0"/>
            </a:spcBef>
            <a:spcAft>
              <a:spcPct val="35000"/>
            </a:spcAft>
            <a:buNone/>
          </a:pPr>
          <a:r>
            <a:rPr lang="en-US" sz="2000" kern="1200" baseline="0" dirty="0"/>
            <a:t>Information gathering &amp; analysis</a:t>
          </a:r>
          <a:endParaRPr lang="en-US" sz="2000" kern="1200" dirty="0"/>
        </a:p>
      </dsp:txBody>
      <dsp:txXfrm>
        <a:off x="453889" y="2073858"/>
        <a:ext cx="1562476" cy="892842"/>
      </dsp:txXfrm>
    </dsp:sp>
    <dsp:sp modelId="{742C6970-04BF-4BA0-8709-C8238037B48E}">
      <dsp:nvSpPr>
        <dsp:cNvPr id="0" name=""/>
        <dsp:cNvSpPr/>
      </dsp:nvSpPr>
      <dsp:spPr>
        <a:xfrm>
          <a:off x="2239575" y="2073858"/>
          <a:ext cx="2232107" cy="892842"/>
        </a:xfrm>
        <a:prstGeom prst="chevron">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rtl="0">
            <a:lnSpc>
              <a:spcPct val="90000"/>
            </a:lnSpc>
            <a:spcBef>
              <a:spcPct val="0"/>
            </a:spcBef>
            <a:spcAft>
              <a:spcPct val="35000"/>
            </a:spcAft>
            <a:buNone/>
          </a:pPr>
          <a:r>
            <a:rPr lang="en-US" sz="2000" kern="1200" baseline="0" dirty="0"/>
            <a:t>Assessment/implementation</a:t>
          </a:r>
          <a:endParaRPr lang="en-US" sz="2000" kern="1200" dirty="0"/>
        </a:p>
      </dsp:txBody>
      <dsp:txXfrm>
        <a:off x="2685996" y="2073858"/>
        <a:ext cx="1339265" cy="892842"/>
      </dsp:txXfrm>
    </dsp:sp>
    <dsp:sp modelId="{C5AD430D-75B7-49FF-A98E-34E258350117}">
      <dsp:nvSpPr>
        <dsp:cNvPr id="0" name=""/>
        <dsp:cNvSpPr/>
      </dsp:nvSpPr>
      <dsp:spPr>
        <a:xfrm>
          <a:off x="4248471" y="2073858"/>
          <a:ext cx="2232107" cy="892842"/>
        </a:xfrm>
        <a:prstGeom prst="chevron">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rtl="0">
            <a:lnSpc>
              <a:spcPct val="90000"/>
            </a:lnSpc>
            <a:spcBef>
              <a:spcPct val="0"/>
            </a:spcBef>
            <a:spcAft>
              <a:spcPct val="35000"/>
            </a:spcAft>
            <a:buNone/>
          </a:pPr>
          <a:r>
            <a:rPr lang="en-US" sz="2000" kern="1200" baseline="0" dirty="0"/>
            <a:t>Monitoring</a:t>
          </a:r>
          <a:endParaRPr lang="en-US" sz="2000" kern="1200" dirty="0"/>
        </a:p>
      </dsp:txBody>
      <dsp:txXfrm>
        <a:off x="4694892" y="2073858"/>
        <a:ext cx="1339265" cy="892842"/>
      </dsp:txXfrm>
    </dsp:sp>
    <dsp:sp modelId="{6D3D7A58-95E8-4EBD-8152-851A798AAAAB}">
      <dsp:nvSpPr>
        <dsp:cNvPr id="0" name=""/>
        <dsp:cNvSpPr/>
      </dsp:nvSpPr>
      <dsp:spPr>
        <a:xfrm>
          <a:off x="6257368" y="2073858"/>
          <a:ext cx="2232107" cy="892842"/>
        </a:xfrm>
        <a:prstGeom prst="chevron">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rtl="0">
            <a:lnSpc>
              <a:spcPct val="90000"/>
            </a:lnSpc>
            <a:spcBef>
              <a:spcPct val="0"/>
            </a:spcBef>
            <a:spcAft>
              <a:spcPct val="35000"/>
            </a:spcAft>
            <a:buNone/>
          </a:pPr>
          <a:r>
            <a:rPr lang="en-US" sz="2000" kern="1200" baseline="0" dirty="0"/>
            <a:t>Review</a:t>
          </a:r>
          <a:endParaRPr lang="en-US" sz="2000" kern="1200" dirty="0"/>
        </a:p>
      </dsp:txBody>
      <dsp:txXfrm>
        <a:off x="6703789" y="2073858"/>
        <a:ext cx="1339265" cy="89284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12" name="Picture 11" descr="9_02.jpg"/>
          <p:cNvPicPr preferRelativeResize="0">
            <a:picLocks/>
          </p:cNvPicPr>
          <p:nvPr/>
        </p:nvPicPr>
        <p:blipFill>
          <a:blip r:embed="rId2">
            <a:duotone>
              <a:schemeClr val="accent1">
                <a:shade val="45000"/>
                <a:satMod val="135000"/>
              </a:schemeClr>
              <a:prstClr val="white"/>
            </a:duotone>
          </a:blip>
          <a:stretch>
            <a:fillRect/>
          </a:stretch>
        </p:blipFill>
        <p:spPr>
          <a:xfrm>
            <a:off x="7754112" y="0"/>
            <a:ext cx="73152" cy="6858000"/>
          </a:xfrm>
          <a:prstGeom prst="rect">
            <a:avLst/>
          </a:prstGeom>
        </p:spPr>
      </p:pic>
      <p:pic>
        <p:nvPicPr>
          <p:cNvPr id="7" name="Picture 6" descr="1_05.jpg"/>
          <p:cNvPicPr>
            <a:picLocks noChangeAspect="1"/>
          </p:cNvPicPr>
          <p:nvPr/>
        </p:nvPicPr>
        <p:blipFill>
          <a:blip r:embed="rId3"/>
          <a:stretch>
            <a:fillRect/>
          </a:stretch>
        </p:blipFill>
        <p:spPr>
          <a:xfrm>
            <a:off x="7810500" y="0"/>
            <a:ext cx="1333500" cy="6858000"/>
          </a:xfrm>
          <a:prstGeom prst="rect">
            <a:avLst/>
          </a:prstGeom>
        </p:spPr>
      </p:pic>
      <p:grpSp>
        <p:nvGrpSpPr>
          <p:cNvPr id="4" name="Group 17"/>
          <p:cNvGrpSpPr/>
          <p:nvPr/>
        </p:nvGrpSpPr>
        <p:grpSpPr>
          <a:xfrm>
            <a:off x="0" y="6630352"/>
            <a:ext cx="9144000" cy="228600"/>
            <a:chOff x="0" y="6582727"/>
            <a:chExt cx="9144000" cy="228600"/>
          </a:xfrm>
        </p:grpSpPr>
        <p:sp>
          <p:nvSpPr>
            <p:cNvPr id="10" name="Rectangle 9"/>
            <p:cNvSpPr/>
            <p:nvPr/>
          </p:nvSpPr>
          <p:spPr>
            <a:xfrm>
              <a:off x="7813040" y="6582727"/>
              <a:ext cx="1330960" cy="2286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34101" y="6582727"/>
              <a:ext cx="1609724"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6582727"/>
              <a:ext cx="6096000"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ctrTitle"/>
          </p:nvPr>
        </p:nvSpPr>
        <p:spPr>
          <a:xfrm>
            <a:off x="457200" y="1371600"/>
            <a:ext cx="6781800" cy="1069975"/>
          </a:xfrm>
        </p:spPr>
        <p:txBody>
          <a:bodyPr bIns="0" anchor="b" anchorCtr="0">
            <a:noAutofit/>
          </a:bodyPr>
          <a:lstStyle>
            <a:lvl1pPr>
              <a:defRPr sz="4200" baseline="0"/>
            </a:lvl1pPr>
          </a:lstStyle>
          <a:p>
            <a:r>
              <a:rPr lang="it-IT"/>
              <a:t>Fare clic per modificare lo stile del titolo</a:t>
            </a:r>
            <a:endParaRPr lang="en-US" dirty="0"/>
          </a:p>
        </p:txBody>
      </p:sp>
      <p:sp>
        <p:nvSpPr>
          <p:cNvPr id="3" name="Subtitle 2"/>
          <p:cNvSpPr>
            <a:spLocks noGrp="1"/>
          </p:cNvSpPr>
          <p:nvPr>
            <p:ph type="subTitle" idx="1"/>
          </p:nvPr>
        </p:nvSpPr>
        <p:spPr>
          <a:xfrm>
            <a:off x="457200" y="2438400"/>
            <a:ext cx="6781800" cy="762000"/>
          </a:xfrm>
        </p:spPr>
        <p:txBody>
          <a:bodyPr lIns="0" tIns="0" rIns="0">
            <a:normAutofit/>
          </a:bodyPr>
          <a:lstStyle>
            <a:lvl1pPr marL="0" indent="0" algn="l">
              <a:buNone/>
              <a:defRPr sz="2400"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19" name="Date Placeholder 18"/>
          <p:cNvSpPr>
            <a:spLocks noGrp="1"/>
          </p:cNvSpPr>
          <p:nvPr>
            <p:ph type="dt" sz="half" idx="10"/>
          </p:nvPr>
        </p:nvSpPr>
        <p:spPr>
          <a:xfrm>
            <a:off x="6210300" y="6610350"/>
            <a:ext cx="1524000" cy="228600"/>
          </a:xfrm>
        </p:spPr>
        <p:txBody>
          <a:bodyPr/>
          <a:lstStyle/>
          <a:p>
            <a:fld id="{0ECEA991-5831-48AB-A116-D15D93989703}" type="datetimeFigureOut">
              <a:rPr lang="it-IT" smtClean="0"/>
              <a:t>20/03/2024</a:t>
            </a:fld>
            <a:endParaRPr lang="it-IT"/>
          </a:p>
        </p:txBody>
      </p:sp>
      <p:sp>
        <p:nvSpPr>
          <p:cNvPr id="20" name="Slide Number Placeholder 19"/>
          <p:cNvSpPr>
            <a:spLocks noGrp="1"/>
          </p:cNvSpPr>
          <p:nvPr>
            <p:ph type="sldNum" sz="quarter" idx="11"/>
          </p:nvPr>
        </p:nvSpPr>
        <p:spPr>
          <a:xfrm>
            <a:off x="7924800" y="6610350"/>
            <a:ext cx="1198880" cy="228600"/>
          </a:xfrm>
        </p:spPr>
        <p:txBody>
          <a:bodyPr/>
          <a:lstStyle/>
          <a:p>
            <a:fld id="{F27960E6-D623-47C8-AA31-5EC5D54B68F2}" type="slidenum">
              <a:rPr lang="it-IT" smtClean="0"/>
              <a:t>‹N›</a:t>
            </a:fld>
            <a:endParaRPr lang="it-IT"/>
          </a:p>
        </p:txBody>
      </p:sp>
      <p:sp>
        <p:nvSpPr>
          <p:cNvPr id="21" name="Footer Placeholder 20"/>
          <p:cNvSpPr>
            <a:spLocks noGrp="1"/>
          </p:cNvSpPr>
          <p:nvPr>
            <p:ph type="ftr" sz="quarter" idx="12"/>
          </p:nvPr>
        </p:nvSpPr>
        <p:spPr>
          <a:xfrm>
            <a:off x="457200" y="6611112"/>
            <a:ext cx="5600700" cy="228600"/>
          </a:xfrm>
        </p:spPr>
        <p:txBody>
          <a:bodyPr/>
          <a:lstStyle/>
          <a:p>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Date Placeholder 21"/>
          <p:cNvSpPr>
            <a:spLocks noGrp="1"/>
          </p:cNvSpPr>
          <p:nvPr>
            <p:ph type="dt" sz="half" idx="10"/>
          </p:nvPr>
        </p:nvSpPr>
        <p:spPr/>
        <p:txBody>
          <a:bodyPr/>
          <a:lstStyle/>
          <a:p>
            <a:fld id="{0ECEA991-5831-48AB-A116-D15D93989703}" type="datetimeFigureOut">
              <a:rPr lang="it-IT" smtClean="0"/>
              <a:t>20/03/2024</a:t>
            </a:fld>
            <a:endParaRPr lang="it-IT"/>
          </a:p>
        </p:txBody>
      </p:sp>
      <p:sp>
        <p:nvSpPr>
          <p:cNvPr id="23" name="Slide Number Placeholder 22"/>
          <p:cNvSpPr>
            <a:spLocks noGrp="1"/>
          </p:cNvSpPr>
          <p:nvPr>
            <p:ph type="sldNum" sz="quarter" idx="11"/>
          </p:nvPr>
        </p:nvSpPr>
        <p:spPr/>
        <p:txBody>
          <a:bodyPr/>
          <a:lstStyle/>
          <a:p>
            <a:fld id="{F27960E6-D623-47C8-AA31-5EC5D54B68F2}" type="slidenum">
              <a:rPr lang="it-IT" smtClean="0"/>
              <a:t>‹N›</a:t>
            </a:fld>
            <a:endParaRPr lang="it-IT"/>
          </a:p>
        </p:txBody>
      </p:sp>
      <p:sp>
        <p:nvSpPr>
          <p:cNvPr id="24" name="Footer Placeholder 23"/>
          <p:cNvSpPr>
            <a:spLocks noGrp="1"/>
          </p:cNvSpPr>
          <p:nvPr>
            <p:ph type="ftr" sz="quarter" idx="12"/>
          </p:nvPr>
        </p:nvSpPr>
        <p:spPr/>
        <p:txBody>
          <a:bodyPr/>
          <a:lstStyle/>
          <a:p>
            <a:endParaRPr lang="it-IT"/>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a:stretch>
            <a:fillRect/>
          </a:stretch>
        </p:blipFill>
        <p:spPr>
          <a:xfrm>
            <a:off x="0" y="0"/>
            <a:ext cx="9144000" cy="40386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89085"/>
            <a:ext cx="2057400" cy="5537078"/>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457200" y="585216"/>
            <a:ext cx="6019800" cy="5541264"/>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Date Placeholder 21"/>
          <p:cNvSpPr>
            <a:spLocks noGrp="1"/>
          </p:cNvSpPr>
          <p:nvPr>
            <p:ph type="dt" sz="half" idx="10"/>
          </p:nvPr>
        </p:nvSpPr>
        <p:spPr/>
        <p:txBody>
          <a:bodyPr/>
          <a:lstStyle/>
          <a:p>
            <a:fld id="{0ECEA991-5831-48AB-A116-D15D93989703}" type="datetimeFigureOut">
              <a:rPr lang="it-IT" smtClean="0"/>
              <a:t>20/03/2024</a:t>
            </a:fld>
            <a:endParaRPr lang="it-IT"/>
          </a:p>
        </p:txBody>
      </p:sp>
      <p:sp>
        <p:nvSpPr>
          <p:cNvPr id="23" name="Slide Number Placeholder 22"/>
          <p:cNvSpPr>
            <a:spLocks noGrp="1"/>
          </p:cNvSpPr>
          <p:nvPr>
            <p:ph type="sldNum" sz="quarter" idx="11"/>
          </p:nvPr>
        </p:nvSpPr>
        <p:spPr/>
        <p:txBody>
          <a:bodyPr/>
          <a:lstStyle/>
          <a:p>
            <a:fld id="{F27960E6-D623-47C8-AA31-5EC5D54B68F2}" type="slidenum">
              <a:rPr lang="it-IT" smtClean="0"/>
              <a:t>‹N›</a:t>
            </a:fld>
            <a:endParaRPr lang="it-IT"/>
          </a:p>
        </p:txBody>
      </p:sp>
      <p:sp>
        <p:nvSpPr>
          <p:cNvPr id="24" name="Footer Placeholder 23"/>
          <p:cNvSpPr>
            <a:spLocks noGrp="1"/>
          </p:cNvSpPr>
          <p:nvPr>
            <p:ph type="ftr" sz="quarter" idx="12"/>
          </p:nvPr>
        </p:nvSpPr>
        <p:spPr/>
        <p:txBody>
          <a:bodyPr/>
          <a:lstStyle/>
          <a:p>
            <a:endParaRPr lang="it-IT"/>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a:stretch>
            <a:fillRect/>
          </a:stretch>
        </p:blipFill>
        <p:spPr>
          <a:xfrm>
            <a:off x="0" y="0"/>
            <a:ext cx="9144000" cy="40386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grpSp>
        <p:nvGrpSpPr>
          <p:cNvPr id="4" name="Group 20"/>
          <p:cNvGrpSpPr/>
          <p:nvPr/>
        </p:nvGrpSpPr>
        <p:grpSpPr>
          <a:xfrm>
            <a:off x="0" y="6631305"/>
            <a:ext cx="9144000" cy="228600"/>
            <a:chOff x="0" y="6583680"/>
            <a:chExt cx="9144000" cy="228600"/>
          </a:xfrm>
        </p:grpSpPr>
        <p:sp>
          <p:nvSpPr>
            <p:cNvPr id="32" name="Rectangle 3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3" name="Picture 12"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0" name="Picture 9" descr="2_01.jpg"/>
          <p:cNvPicPr>
            <a:picLocks noChangeAspect="1"/>
          </p:cNvPicPr>
          <p:nvPr/>
        </p:nvPicPr>
        <p:blipFill>
          <a:blip r:embed="rId3"/>
          <a:stretch>
            <a:fillRect/>
          </a:stretch>
        </p:blipFill>
        <p:spPr>
          <a:xfrm>
            <a:off x="0" y="0"/>
            <a:ext cx="9144000" cy="403860"/>
          </a:xfrm>
          <a:prstGeom prst="rect">
            <a:avLst/>
          </a:prstGeom>
        </p:spPr>
      </p:pic>
      <p:sp>
        <p:nvSpPr>
          <p:cNvPr id="2" name="Title 1"/>
          <p:cNvSpPr>
            <a:spLocks noGrp="1"/>
          </p:cNvSpPr>
          <p:nvPr>
            <p:ph type="title"/>
          </p:nvPr>
        </p:nvSpPr>
        <p:spPr/>
        <p:txBody>
          <a:bodyPr/>
          <a:lstStyle/>
          <a:p>
            <a:r>
              <a:rPr lang="it-IT"/>
              <a:t>Fare clic per modificare lo stile del titolo</a:t>
            </a:r>
            <a:endParaRPr lang="en-US"/>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7" name="Date Placeholder 16"/>
          <p:cNvSpPr>
            <a:spLocks noGrp="1"/>
          </p:cNvSpPr>
          <p:nvPr>
            <p:ph type="dt" sz="half" idx="10"/>
          </p:nvPr>
        </p:nvSpPr>
        <p:spPr/>
        <p:txBody>
          <a:bodyPr/>
          <a:lstStyle/>
          <a:p>
            <a:fld id="{0ECEA991-5831-48AB-A116-D15D93989703}" type="datetimeFigureOut">
              <a:rPr lang="it-IT" smtClean="0"/>
              <a:t>20/03/2024</a:t>
            </a:fld>
            <a:endParaRPr lang="it-IT"/>
          </a:p>
        </p:txBody>
      </p:sp>
      <p:sp>
        <p:nvSpPr>
          <p:cNvPr id="18" name="Slide Number Placeholder 17"/>
          <p:cNvSpPr>
            <a:spLocks noGrp="1"/>
          </p:cNvSpPr>
          <p:nvPr>
            <p:ph type="sldNum" sz="quarter" idx="11"/>
          </p:nvPr>
        </p:nvSpPr>
        <p:spPr/>
        <p:txBody>
          <a:bodyPr/>
          <a:lstStyle/>
          <a:p>
            <a:fld id="{F27960E6-D623-47C8-AA31-5EC5D54B68F2}" type="slidenum">
              <a:rPr lang="it-IT" smtClean="0"/>
              <a:t>‹N›</a:t>
            </a:fld>
            <a:endParaRPr lang="it-IT"/>
          </a:p>
        </p:txBody>
      </p:sp>
      <p:sp>
        <p:nvSpPr>
          <p:cNvPr id="20" name="Footer Placeholder 19"/>
          <p:cNvSpPr>
            <a:spLocks noGrp="1"/>
          </p:cNvSpPr>
          <p:nvPr>
            <p:ph type="ftr" sz="quarter" idx="12"/>
          </p:nvPr>
        </p:nvSpPr>
        <p:spPr/>
        <p:txBody>
          <a:bodyPr/>
          <a:lstStyle/>
          <a:p>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grpSp>
        <p:nvGrpSpPr>
          <p:cNvPr id="4" name="Group 22"/>
          <p:cNvGrpSpPr/>
          <p:nvPr/>
        </p:nvGrpSpPr>
        <p:grpSpPr>
          <a:xfrm>
            <a:off x="1438274" y="6629400"/>
            <a:ext cx="7705726" cy="228600"/>
            <a:chOff x="1438274" y="6629400"/>
            <a:chExt cx="7705726" cy="228600"/>
          </a:xfrm>
        </p:grpSpPr>
        <p:sp>
          <p:nvSpPr>
            <p:cNvPr id="27" name="Rectangle 26"/>
            <p:cNvSpPr/>
            <p:nvPr/>
          </p:nvSpPr>
          <p:spPr>
            <a:xfrm>
              <a:off x="8763000" y="662940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7142480" y="662940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1438274" y="6629400"/>
              <a:ext cx="566356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1752600" y="5245101"/>
            <a:ext cx="6934199" cy="1155700"/>
          </a:xfrm>
        </p:spPr>
        <p:txBody>
          <a:bodyPr anchor="t">
            <a:normAutofit/>
          </a:bodyPr>
          <a:lstStyle>
            <a:lvl1pPr algn="r">
              <a:defRPr sz="4200" b="0" i="0" cap="none" baseline="0"/>
            </a:lvl1pPr>
          </a:lstStyle>
          <a:p>
            <a:r>
              <a:rPr lang="it-IT"/>
              <a:t>Fare clic per modificare lo stile del titolo</a:t>
            </a:r>
            <a:endParaRPr lang="en-US" dirty="0"/>
          </a:p>
        </p:txBody>
      </p:sp>
      <p:sp>
        <p:nvSpPr>
          <p:cNvPr id="3" name="Text Placeholder 2"/>
          <p:cNvSpPr>
            <a:spLocks noGrp="1"/>
          </p:cNvSpPr>
          <p:nvPr>
            <p:ph type="body" idx="1"/>
          </p:nvPr>
        </p:nvSpPr>
        <p:spPr>
          <a:xfrm>
            <a:off x="1752600" y="4114800"/>
            <a:ext cx="6934199" cy="1130300"/>
          </a:xfrm>
        </p:spPr>
        <p:txBody>
          <a:bodyPr anchor="b">
            <a:normAutofit/>
          </a:bodyPr>
          <a:lstStyle>
            <a:lvl1pPr marL="0" indent="0" algn="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pic>
        <p:nvPicPr>
          <p:cNvPr id="10" name="Picture 9" descr="9_01.jpg"/>
          <p:cNvPicPr>
            <a:picLocks noChangeAspect="1"/>
          </p:cNvPicPr>
          <p:nvPr/>
        </p:nvPicPr>
        <p:blipFill>
          <a:blip r:embed="rId2"/>
          <a:stretch>
            <a:fillRect/>
          </a:stretch>
        </p:blipFill>
        <p:spPr>
          <a:xfrm>
            <a:off x="0" y="0"/>
            <a:ext cx="1363980" cy="6858000"/>
          </a:xfrm>
          <a:prstGeom prst="rect">
            <a:avLst/>
          </a:prstGeom>
        </p:spPr>
      </p:pic>
      <p:sp>
        <p:nvSpPr>
          <p:cNvPr id="24" name="Date Placeholder 23"/>
          <p:cNvSpPr>
            <a:spLocks noGrp="1"/>
          </p:cNvSpPr>
          <p:nvPr>
            <p:ph type="dt" sz="half" idx="10"/>
          </p:nvPr>
        </p:nvSpPr>
        <p:spPr>
          <a:xfrm>
            <a:off x="7162800" y="6610350"/>
            <a:ext cx="1524000" cy="246888"/>
          </a:xfrm>
        </p:spPr>
        <p:txBody>
          <a:bodyPr/>
          <a:lstStyle/>
          <a:p>
            <a:fld id="{0ECEA991-5831-48AB-A116-D15D93989703}" type="datetimeFigureOut">
              <a:rPr lang="it-IT" smtClean="0"/>
              <a:t>20/03/2024</a:t>
            </a:fld>
            <a:endParaRPr lang="it-IT"/>
          </a:p>
        </p:txBody>
      </p:sp>
      <p:sp>
        <p:nvSpPr>
          <p:cNvPr id="25" name="Slide Number Placeholder 24"/>
          <p:cNvSpPr>
            <a:spLocks noGrp="1"/>
          </p:cNvSpPr>
          <p:nvPr>
            <p:ph type="sldNum" sz="quarter" idx="11"/>
          </p:nvPr>
        </p:nvSpPr>
        <p:spPr>
          <a:xfrm>
            <a:off x="8742680" y="6610350"/>
            <a:ext cx="381000" cy="246888"/>
          </a:xfrm>
        </p:spPr>
        <p:txBody>
          <a:bodyPr/>
          <a:lstStyle/>
          <a:p>
            <a:fld id="{F27960E6-D623-47C8-AA31-5EC5D54B68F2}" type="slidenum">
              <a:rPr lang="it-IT" smtClean="0"/>
              <a:t>‹N›</a:t>
            </a:fld>
            <a:endParaRPr lang="it-IT"/>
          </a:p>
        </p:txBody>
      </p:sp>
      <p:sp>
        <p:nvSpPr>
          <p:cNvPr id="26" name="Footer Placeholder 25"/>
          <p:cNvSpPr>
            <a:spLocks noGrp="1"/>
          </p:cNvSpPr>
          <p:nvPr>
            <p:ph type="ftr" sz="quarter" idx="12"/>
          </p:nvPr>
        </p:nvSpPr>
        <p:spPr>
          <a:xfrm>
            <a:off x="1524000" y="6610350"/>
            <a:ext cx="5562600" cy="247650"/>
          </a:xfrm>
        </p:spPr>
        <p:txBody>
          <a:bodyPr/>
          <a:lstStyle/>
          <a:p>
            <a:endParaRPr lang="it-IT"/>
          </a:p>
        </p:txBody>
      </p:sp>
      <p:pic>
        <p:nvPicPr>
          <p:cNvPr id="20" name="Picture 19" descr="vert_bar_02.png"/>
          <p:cNvPicPr preferRelativeResize="0">
            <a:picLocks/>
          </p:cNvPicPr>
          <p:nvPr/>
        </p:nvPicPr>
        <p:blipFill>
          <a:blip r:embed="rId3">
            <a:duotone>
              <a:schemeClr val="accent3">
                <a:shade val="45000"/>
                <a:satMod val="135000"/>
              </a:schemeClr>
              <a:prstClr val="white"/>
            </a:duotone>
          </a:blip>
          <a:stretch>
            <a:fillRect/>
          </a:stretch>
        </p:blipFill>
        <p:spPr>
          <a:xfrm>
            <a:off x="1362456" y="0"/>
            <a:ext cx="73152" cy="68580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pic>
        <p:nvPicPr>
          <p:cNvPr id="13" name="Picture 12" descr="bar_06.png"/>
          <p:cNvPicPr>
            <a:picLocks noChangeAspect="1"/>
          </p:cNvPicPr>
          <p:nvPr/>
        </p:nvPicPr>
        <p:blipFill>
          <a:blip r:embed="rId2">
            <a:duotone>
              <a:schemeClr val="accent4">
                <a:shade val="45000"/>
                <a:satMod val="135000"/>
              </a:schemeClr>
              <a:prstClr val="white"/>
            </a:duotone>
          </a:blip>
          <a:stretch>
            <a:fillRect/>
          </a:stretch>
        </p:blipFill>
        <p:spPr>
          <a:xfrm>
            <a:off x="0" y="403860"/>
            <a:ext cx="9144000" cy="53340"/>
          </a:xfrm>
          <a:prstGeom prst="rect">
            <a:avLst/>
          </a:prstGeom>
        </p:spPr>
      </p:pic>
      <p:sp>
        <p:nvSpPr>
          <p:cNvPr id="2" name="Title 1"/>
          <p:cNvSpPr>
            <a:spLocks noGrp="1"/>
          </p:cNvSpPr>
          <p:nvPr>
            <p:ph type="title"/>
          </p:nvPr>
        </p:nvSpPr>
        <p:spPr/>
        <p:txBody>
          <a:bodyPr/>
          <a:lstStyle/>
          <a:p>
            <a:r>
              <a:rPr lang="it-IT"/>
              <a:t>Fare clic per modificare lo stile del titolo</a:t>
            </a:r>
            <a:endParaRPr lang="en-US"/>
          </a:p>
        </p:txBody>
      </p:sp>
      <p:pic>
        <p:nvPicPr>
          <p:cNvPr id="12" name="Picture 11" descr="3_01.jpg"/>
          <p:cNvPicPr>
            <a:picLocks noChangeAspect="1"/>
          </p:cNvPicPr>
          <p:nvPr/>
        </p:nvPicPr>
        <p:blipFill>
          <a:blip r:embed="rId3"/>
          <a:stretch>
            <a:fillRect/>
          </a:stretch>
        </p:blipFill>
        <p:spPr>
          <a:xfrm>
            <a:off x="0" y="0"/>
            <a:ext cx="9144000" cy="403860"/>
          </a:xfrm>
          <a:prstGeom prst="rect">
            <a:avLst/>
          </a:prstGeom>
        </p:spPr>
      </p:pic>
      <p:sp>
        <p:nvSpPr>
          <p:cNvPr id="14" name="Content Placeholder 13"/>
          <p:cNvSpPr>
            <a:spLocks noGrp="1"/>
          </p:cNvSpPr>
          <p:nvPr>
            <p:ph sz="quarter" idx="13"/>
          </p:nvPr>
        </p:nvSpPr>
        <p:spPr>
          <a:xfrm>
            <a:off x="457200" y="1981200"/>
            <a:ext cx="40386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6" name="Content Placeholder 15"/>
          <p:cNvSpPr>
            <a:spLocks noGrp="1"/>
          </p:cNvSpPr>
          <p:nvPr>
            <p:ph sz="quarter" idx="14"/>
          </p:nvPr>
        </p:nvSpPr>
        <p:spPr>
          <a:xfrm>
            <a:off x="4648200" y="1981200"/>
            <a:ext cx="40386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grpSp>
        <p:nvGrpSpPr>
          <p:cNvPr id="3" name="Group 14"/>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Date Placeholder 19"/>
          <p:cNvSpPr>
            <a:spLocks noGrp="1"/>
          </p:cNvSpPr>
          <p:nvPr>
            <p:ph type="dt" sz="half" idx="15"/>
          </p:nvPr>
        </p:nvSpPr>
        <p:spPr/>
        <p:txBody>
          <a:bodyPr/>
          <a:lstStyle/>
          <a:p>
            <a:fld id="{0ECEA991-5831-48AB-A116-D15D93989703}" type="datetimeFigureOut">
              <a:rPr lang="it-IT" smtClean="0"/>
              <a:t>20/03/2024</a:t>
            </a:fld>
            <a:endParaRPr lang="it-IT"/>
          </a:p>
        </p:txBody>
      </p:sp>
      <p:sp>
        <p:nvSpPr>
          <p:cNvPr id="21" name="Slide Number Placeholder 20"/>
          <p:cNvSpPr>
            <a:spLocks noGrp="1"/>
          </p:cNvSpPr>
          <p:nvPr>
            <p:ph type="sldNum" sz="quarter" idx="16"/>
          </p:nvPr>
        </p:nvSpPr>
        <p:spPr/>
        <p:txBody>
          <a:bodyPr/>
          <a:lstStyle/>
          <a:p>
            <a:fld id="{F27960E6-D623-47C8-AA31-5EC5D54B68F2}" type="slidenum">
              <a:rPr lang="it-IT" smtClean="0"/>
              <a:t>‹N›</a:t>
            </a:fld>
            <a:endParaRPr lang="it-IT"/>
          </a:p>
        </p:txBody>
      </p:sp>
      <p:sp>
        <p:nvSpPr>
          <p:cNvPr id="22" name="Footer Placeholder 21"/>
          <p:cNvSpPr>
            <a:spLocks noGrp="1"/>
          </p:cNvSpPr>
          <p:nvPr>
            <p:ph type="ftr" sz="quarter" idx="17"/>
          </p:nvPr>
        </p:nvSpPr>
        <p:spPr/>
        <p:txBody>
          <a:bodyPr/>
          <a:lstStyle/>
          <a:p>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a:p>
        </p:txBody>
      </p:sp>
      <p:sp>
        <p:nvSpPr>
          <p:cNvPr id="3" name="Text Placeholder 2"/>
          <p:cNvSpPr>
            <a:spLocks noGrp="1"/>
          </p:cNvSpPr>
          <p:nvPr>
            <p:ph type="body" idx="1"/>
          </p:nvPr>
        </p:nvSpPr>
        <p:spPr>
          <a:xfrm>
            <a:off x="457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pic>
        <p:nvPicPr>
          <p:cNvPr id="14" name="Picture 13" descr="4_01.jpg"/>
          <p:cNvPicPr>
            <a:picLocks noChangeAspect="1"/>
          </p:cNvPicPr>
          <p:nvPr/>
        </p:nvPicPr>
        <p:blipFill>
          <a:blip r:embed="rId2"/>
          <a:stretch>
            <a:fillRect/>
          </a:stretch>
        </p:blipFill>
        <p:spPr>
          <a:xfrm>
            <a:off x="0" y="0"/>
            <a:ext cx="9144000" cy="403860"/>
          </a:xfrm>
          <a:prstGeom prst="rect">
            <a:avLst/>
          </a:prstGeom>
        </p:spPr>
      </p:pic>
      <p:sp>
        <p:nvSpPr>
          <p:cNvPr id="15" name="Text Placeholder 2"/>
          <p:cNvSpPr>
            <a:spLocks noGrp="1"/>
          </p:cNvSpPr>
          <p:nvPr>
            <p:ph type="body" idx="13"/>
          </p:nvPr>
        </p:nvSpPr>
        <p:spPr>
          <a:xfrm>
            <a:off x="4648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17" name="Content Placeholder 16"/>
          <p:cNvSpPr>
            <a:spLocks noGrp="1"/>
          </p:cNvSpPr>
          <p:nvPr>
            <p:ph sz="quarter" idx="14"/>
          </p:nvPr>
        </p:nvSpPr>
        <p:spPr>
          <a:xfrm>
            <a:off x="457200" y="2438400"/>
            <a:ext cx="4038600" cy="36576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9" name="Content Placeholder 18"/>
          <p:cNvSpPr>
            <a:spLocks noGrp="1"/>
          </p:cNvSpPr>
          <p:nvPr>
            <p:ph sz="quarter" idx="15"/>
          </p:nvPr>
        </p:nvSpPr>
        <p:spPr>
          <a:xfrm>
            <a:off x="4648200" y="2438400"/>
            <a:ext cx="4038600" cy="36576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pic>
        <p:nvPicPr>
          <p:cNvPr id="16" name="Picture 15" descr="bar_06.png"/>
          <p:cNvPicPr>
            <a:picLocks noChangeAspect="1"/>
          </p:cNvPicPr>
          <p:nvPr/>
        </p:nvPicPr>
        <p:blipFill>
          <a:blip r:embed="rId3">
            <a:duotone>
              <a:schemeClr val="accent5">
                <a:shade val="45000"/>
                <a:satMod val="135000"/>
              </a:schemeClr>
              <a:prstClr val="white"/>
            </a:duotone>
          </a:blip>
          <a:stretch>
            <a:fillRect/>
          </a:stretch>
        </p:blipFill>
        <p:spPr>
          <a:xfrm>
            <a:off x="0" y="403860"/>
            <a:ext cx="9144000" cy="53340"/>
          </a:xfrm>
          <a:prstGeom prst="rect">
            <a:avLst/>
          </a:prstGeom>
        </p:spPr>
      </p:pic>
      <p:grpSp>
        <p:nvGrpSpPr>
          <p:cNvPr id="4" name="Group 17"/>
          <p:cNvGrpSpPr/>
          <p:nvPr/>
        </p:nvGrpSpPr>
        <p:grpSpPr>
          <a:xfrm>
            <a:off x="0" y="6631305"/>
            <a:ext cx="9144000" cy="228600"/>
            <a:chOff x="0" y="6583680"/>
            <a:chExt cx="9144000" cy="228600"/>
          </a:xfrm>
        </p:grpSpPr>
        <p:sp>
          <p:nvSpPr>
            <p:cNvPr id="20" name="Rectangle 1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Date Placeholder 22"/>
          <p:cNvSpPr>
            <a:spLocks noGrp="1"/>
          </p:cNvSpPr>
          <p:nvPr>
            <p:ph type="dt" sz="half" idx="16"/>
          </p:nvPr>
        </p:nvSpPr>
        <p:spPr/>
        <p:txBody>
          <a:bodyPr/>
          <a:lstStyle/>
          <a:p>
            <a:fld id="{0ECEA991-5831-48AB-A116-D15D93989703}" type="datetimeFigureOut">
              <a:rPr lang="it-IT" smtClean="0"/>
              <a:t>20/03/2024</a:t>
            </a:fld>
            <a:endParaRPr lang="it-IT"/>
          </a:p>
        </p:txBody>
      </p:sp>
      <p:sp>
        <p:nvSpPr>
          <p:cNvPr id="24" name="Slide Number Placeholder 23"/>
          <p:cNvSpPr>
            <a:spLocks noGrp="1"/>
          </p:cNvSpPr>
          <p:nvPr>
            <p:ph type="sldNum" sz="quarter" idx="17"/>
          </p:nvPr>
        </p:nvSpPr>
        <p:spPr/>
        <p:txBody>
          <a:bodyPr/>
          <a:lstStyle/>
          <a:p>
            <a:fld id="{F27960E6-D623-47C8-AA31-5EC5D54B68F2}" type="slidenum">
              <a:rPr lang="it-IT" smtClean="0"/>
              <a:t>‹N›</a:t>
            </a:fld>
            <a:endParaRPr lang="it-IT"/>
          </a:p>
        </p:txBody>
      </p:sp>
      <p:sp>
        <p:nvSpPr>
          <p:cNvPr id="25" name="Footer Placeholder 24"/>
          <p:cNvSpPr>
            <a:spLocks noGrp="1"/>
          </p:cNvSpPr>
          <p:nvPr>
            <p:ph type="ftr" sz="quarter" idx="18"/>
          </p:nvPr>
        </p:nvSpPr>
        <p:spPr/>
        <p:txBody>
          <a:bodyPr/>
          <a:lstStyle/>
          <a:p>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pic>
        <p:nvPicPr>
          <p:cNvPr id="10" name="Picture 9" descr="2_01.jpg"/>
          <p:cNvPicPr>
            <a:picLocks noChangeAspect="1"/>
          </p:cNvPicPr>
          <p:nvPr/>
        </p:nvPicPr>
        <p:blipFill>
          <a:blip r:embed="rId2"/>
          <a:stretch>
            <a:fillRect/>
          </a:stretch>
        </p:blipFill>
        <p:spPr>
          <a:xfrm>
            <a:off x="0" y="0"/>
            <a:ext cx="9144000" cy="403860"/>
          </a:xfrm>
          <a:prstGeom prst="rect">
            <a:avLst/>
          </a:prstGeom>
        </p:spPr>
      </p:pic>
      <p:pic>
        <p:nvPicPr>
          <p:cNvPr id="11" name="Picture 10" descr="bar_06.png"/>
          <p:cNvPicPr>
            <a:picLocks noChangeAspect="1"/>
          </p:cNvPicPr>
          <p:nvPr/>
        </p:nvPicPr>
        <p:blipFill>
          <a:blip r:embed="rId3">
            <a:duotone>
              <a:schemeClr val="accent6">
                <a:shade val="45000"/>
                <a:satMod val="135000"/>
              </a:schemeClr>
              <a:prstClr val="white"/>
            </a:duotone>
          </a:blip>
          <a:stretch>
            <a:fillRect/>
          </a:stretch>
        </p:blipFill>
        <p:spPr>
          <a:xfrm>
            <a:off x="0" y="403860"/>
            <a:ext cx="9144000" cy="53340"/>
          </a:xfrm>
          <a:prstGeom prst="rect">
            <a:avLst/>
          </a:prstGeom>
        </p:spPr>
      </p:pic>
      <p:grpSp>
        <p:nvGrpSpPr>
          <p:cNvPr id="3" name="Group 11"/>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Date Placeholder 15"/>
          <p:cNvSpPr>
            <a:spLocks noGrp="1"/>
          </p:cNvSpPr>
          <p:nvPr>
            <p:ph type="dt" sz="half" idx="10"/>
          </p:nvPr>
        </p:nvSpPr>
        <p:spPr/>
        <p:txBody>
          <a:bodyPr/>
          <a:lstStyle/>
          <a:p>
            <a:fld id="{0ECEA991-5831-48AB-A116-D15D93989703}" type="datetimeFigureOut">
              <a:rPr lang="it-IT" smtClean="0"/>
              <a:t>20/03/2024</a:t>
            </a:fld>
            <a:endParaRPr lang="it-IT"/>
          </a:p>
        </p:txBody>
      </p:sp>
      <p:sp>
        <p:nvSpPr>
          <p:cNvPr id="17" name="Slide Number Placeholder 16"/>
          <p:cNvSpPr>
            <a:spLocks noGrp="1"/>
          </p:cNvSpPr>
          <p:nvPr>
            <p:ph type="sldNum" sz="quarter" idx="11"/>
          </p:nvPr>
        </p:nvSpPr>
        <p:spPr/>
        <p:txBody>
          <a:bodyPr/>
          <a:lstStyle/>
          <a:p>
            <a:fld id="{F27960E6-D623-47C8-AA31-5EC5D54B68F2}" type="slidenum">
              <a:rPr lang="it-IT" smtClean="0"/>
              <a:t>‹N›</a:t>
            </a:fld>
            <a:endParaRPr lang="it-IT"/>
          </a:p>
        </p:txBody>
      </p:sp>
      <p:sp>
        <p:nvSpPr>
          <p:cNvPr id="18" name="Footer Placeholder 17"/>
          <p:cNvSpPr>
            <a:spLocks noGrp="1"/>
          </p:cNvSpPr>
          <p:nvPr>
            <p:ph type="ftr" sz="quarter" idx="12"/>
          </p:nvPr>
        </p:nvSpPr>
        <p:spPr/>
        <p:txBody>
          <a:bodyPr/>
          <a:lstStyle/>
          <a:p>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grpSp>
        <p:nvGrpSpPr>
          <p:cNvPr id="2" name="Group 8"/>
          <p:cNvGrpSpPr/>
          <p:nvPr/>
        </p:nvGrpSpPr>
        <p:grpSpPr>
          <a:xfrm>
            <a:off x="0" y="6631305"/>
            <a:ext cx="9144000" cy="228600"/>
            <a:chOff x="0" y="6583680"/>
            <a:chExt cx="9144000" cy="228600"/>
          </a:xfrm>
        </p:grpSpPr>
        <p:sp>
          <p:nvSpPr>
            <p:cNvPr id="10" name="Rectangle 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Date Placeholder 12"/>
          <p:cNvSpPr>
            <a:spLocks noGrp="1"/>
          </p:cNvSpPr>
          <p:nvPr>
            <p:ph type="dt" sz="half" idx="10"/>
          </p:nvPr>
        </p:nvSpPr>
        <p:spPr/>
        <p:txBody>
          <a:bodyPr/>
          <a:lstStyle/>
          <a:p>
            <a:fld id="{0ECEA991-5831-48AB-A116-D15D93989703}" type="datetimeFigureOut">
              <a:rPr lang="it-IT" smtClean="0"/>
              <a:t>20/03/2024</a:t>
            </a:fld>
            <a:endParaRPr lang="it-IT"/>
          </a:p>
        </p:txBody>
      </p:sp>
      <p:sp>
        <p:nvSpPr>
          <p:cNvPr id="14" name="Slide Number Placeholder 13"/>
          <p:cNvSpPr>
            <a:spLocks noGrp="1"/>
          </p:cNvSpPr>
          <p:nvPr>
            <p:ph type="sldNum" sz="quarter" idx="11"/>
          </p:nvPr>
        </p:nvSpPr>
        <p:spPr/>
        <p:txBody>
          <a:bodyPr/>
          <a:lstStyle/>
          <a:p>
            <a:fld id="{F27960E6-D623-47C8-AA31-5EC5D54B68F2}" type="slidenum">
              <a:rPr lang="it-IT" smtClean="0"/>
              <a:t>‹N›</a:t>
            </a:fld>
            <a:endParaRPr lang="it-IT"/>
          </a:p>
        </p:txBody>
      </p:sp>
      <p:sp>
        <p:nvSpPr>
          <p:cNvPr id="22" name="Footer Placeholder 21"/>
          <p:cNvSpPr>
            <a:spLocks noGrp="1"/>
          </p:cNvSpPr>
          <p:nvPr>
            <p:ph type="ftr" sz="quarter" idx="12"/>
          </p:nvPr>
        </p:nvSpPr>
        <p:spPr/>
        <p:txBody>
          <a:bodyPr/>
          <a:lstStyle/>
          <a:p>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pic>
        <p:nvPicPr>
          <p:cNvPr id="12" name="Picture 11" descr="3_01.jpg"/>
          <p:cNvPicPr>
            <a:picLocks noChangeAspect="1"/>
          </p:cNvPicPr>
          <p:nvPr/>
        </p:nvPicPr>
        <p:blipFill>
          <a:blip r:embed="rId2"/>
          <a:stretch>
            <a:fillRect/>
          </a:stretch>
        </p:blipFill>
        <p:spPr>
          <a:xfrm>
            <a:off x="0" y="0"/>
            <a:ext cx="9144000" cy="403860"/>
          </a:xfrm>
          <a:prstGeom prst="rect">
            <a:avLst/>
          </a:prstGeom>
        </p:spPr>
      </p:pic>
      <p:sp>
        <p:nvSpPr>
          <p:cNvPr id="13" name="Text Placeholder 2"/>
          <p:cNvSpPr>
            <a:spLocks noGrp="1"/>
          </p:cNvSpPr>
          <p:nvPr>
            <p:ph type="title"/>
          </p:nvPr>
        </p:nvSpPr>
        <p:spPr>
          <a:xfrm>
            <a:off x="457200" y="1524000"/>
            <a:ext cx="3352800" cy="914400"/>
          </a:xfrm>
        </p:spPr>
        <p:txBody>
          <a:bodyPr lIns="0" rIns="0" anchor="b">
            <a:noAutofit/>
          </a:bodyPr>
          <a:lstStyle>
            <a:lvl1pPr marL="0" indent="0">
              <a:lnSpc>
                <a:spcPct val="100000"/>
              </a:lnSpc>
              <a:buNone/>
              <a:defRPr sz="18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lo stile del titolo</a:t>
            </a:r>
            <a:endParaRPr lang="en-US"/>
          </a:p>
        </p:txBody>
      </p:sp>
      <p:sp>
        <p:nvSpPr>
          <p:cNvPr id="15" name="Content Placeholder 14"/>
          <p:cNvSpPr>
            <a:spLocks noGrp="1"/>
          </p:cNvSpPr>
          <p:nvPr>
            <p:ph sz="quarter" idx="14"/>
          </p:nvPr>
        </p:nvSpPr>
        <p:spPr>
          <a:xfrm>
            <a:off x="4419600" y="1524000"/>
            <a:ext cx="42672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Text Placeholder 3"/>
          <p:cNvSpPr>
            <a:spLocks noGrp="1"/>
          </p:cNvSpPr>
          <p:nvPr>
            <p:ph type="body" idx="2"/>
          </p:nvPr>
        </p:nvSpPr>
        <p:spPr>
          <a:xfrm>
            <a:off x="457201" y="2514599"/>
            <a:ext cx="3352800" cy="3127248"/>
          </a:xfrm>
        </p:spPr>
        <p:txBody>
          <a:bodyPr/>
          <a:lstStyle>
            <a:lvl1pPr marL="0" indent="0">
              <a:lnSpc>
                <a:spcPct val="150000"/>
              </a:lnSpc>
              <a:spcBef>
                <a:spcPts val="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pic>
        <p:nvPicPr>
          <p:cNvPr id="14" name="Picture 13" descr="bar_06.png"/>
          <p:cNvPicPr>
            <a:picLocks noChangeAspect="1"/>
          </p:cNvPicPr>
          <p:nvPr/>
        </p:nvPicPr>
        <p:blipFill>
          <a:blip r:embed="rId3">
            <a:duotone>
              <a:schemeClr val="accent1">
                <a:shade val="45000"/>
                <a:satMod val="135000"/>
              </a:schemeClr>
              <a:prstClr val="white"/>
            </a:duotone>
          </a:blip>
          <a:stretch>
            <a:fillRect/>
          </a:stretch>
        </p:blipFill>
        <p:spPr>
          <a:xfrm>
            <a:off x="0" y="403860"/>
            <a:ext cx="9144000" cy="53340"/>
          </a:xfrm>
          <a:prstGeom prst="rect">
            <a:avLst/>
          </a:prstGeom>
        </p:spPr>
      </p:pic>
      <p:grpSp>
        <p:nvGrpSpPr>
          <p:cNvPr id="2" name="Group 15"/>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Date Placeholder 19"/>
          <p:cNvSpPr>
            <a:spLocks noGrp="1"/>
          </p:cNvSpPr>
          <p:nvPr>
            <p:ph type="dt" sz="half" idx="15"/>
          </p:nvPr>
        </p:nvSpPr>
        <p:spPr/>
        <p:txBody>
          <a:bodyPr/>
          <a:lstStyle/>
          <a:p>
            <a:fld id="{0ECEA991-5831-48AB-A116-D15D93989703}" type="datetimeFigureOut">
              <a:rPr lang="it-IT" smtClean="0"/>
              <a:t>20/03/2024</a:t>
            </a:fld>
            <a:endParaRPr lang="it-IT"/>
          </a:p>
        </p:txBody>
      </p:sp>
      <p:sp>
        <p:nvSpPr>
          <p:cNvPr id="21" name="Slide Number Placeholder 20"/>
          <p:cNvSpPr>
            <a:spLocks noGrp="1"/>
          </p:cNvSpPr>
          <p:nvPr>
            <p:ph type="sldNum" sz="quarter" idx="16"/>
          </p:nvPr>
        </p:nvSpPr>
        <p:spPr/>
        <p:txBody>
          <a:bodyPr/>
          <a:lstStyle/>
          <a:p>
            <a:fld id="{F27960E6-D623-47C8-AA31-5EC5D54B68F2}" type="slidenum">
              <a:rPr lang="it-IT" smtClean="0"/>
              <a:t>‹N›</a:t>
            </a:fld>
            <a:endParaRPr lang="it-IT"/>
          </a:p>
        </p:txBody>
      </p:sp>
      <p:sp>
        <p:nvSpPr>
          <p:cNvPr id="22" name="Footer Placeholder 21"/>
          <p:cNvSpPr>
            <a:spLocks noGrp="1"/>
          </p:cNvSpPr>
          <p:nvPr>
            <p:ph type="ftr" sz="quarter" idx="17"/>
          </p:nvPr>
        </p:nvSpPr>
        <p:spPr/>
        <p:txBody>
          <a:bodyPr/>
          <a:lstStyle/>
          <a:p>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grpSp>
        <p:nvGrpSpPr>
          <p:cNvPr id="12" name="Group 15"/>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57200" y="1527048"/>
            <a:ext cx="3355848" cy="914400"/>
          </a:xfrm>
        </p:spPr>
        <p:txBody>
          <a:bodyPr anchor="b">
            <a:normAutofit/>
          </a:bodyPr>
          <a:lstStyle>
            <a:lvl1pPr algn="l">
              <a:defRPr lang="en-US" sz="1800" b="1" i="0" kern="1200" cap="all" spc="100" baseline="0" dirty="0" smtClean="0">
                <a:solidFill>
                  <a:schemeClr val="tx2"/>
                </a:solidFill>
                <a:latin typeface="+mn-lt"/>
                <a:ea typeface="+mn-ea"/>
                <a:cs typeface="+mn-cs"/>
              </a:defRPr>
            </a:lvl1pPr>
          </a:lstStyle>
          <a:p>
            <a:pPr marL="0" lvl="0" indent="0" algn="l" defTabSz="914400" rtl="0" eaLnBrk="1" latinLnBrk="0" hangingPunct="1">
              <a:lnSpc>
                <a:spcPct val="100000"/>
              </a:lnSpc>
              <a:spcBef>
                <a:spcPct val="20000"/>
              </a:spcBef>
              <a:spcAft>
                <a:spcPts val="600"/>
              </a:spcAft>
              <a:buFont typeface="Wingdings" pitchFamily="2" charset="2"/>
              <a:buNone/>
            </a:pPr>
            <a:r>
              <a:rPr lang="it-IT"/>
              <a:t>Fare clic per modificare lo stile del titolo</a:t>
            </a:r>
            <a:endParaRPr lang="en-US" dirty="0"/>
          </a:p>
        </p:txBody>
      </p:sp>
      <p:sp>
        <p:nvSpPr>
          <p:cNvPr id="3" name="Picture Placeholder 2"/>
          <p:cNvSpPr>
            <a:spLocks noGrp="1"/>
          </p:cNvSpPr>
          <p:nvPr>
            <p:ph type="pic" idx="1"/>
          </p:nvPr>
        </p:nvSpPr>
        <p:spPr>
          <a:xfrm>
            <a:off x="4425696" y="1554480"/>
            <a:ext cx="4270248" cy="4059936"/>
          </a:xfrm>
          <a:solidFill>
            <a:schemeClr val="bg1"/>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57200" y="2514600"/>
            <a:ext cx="3355848" cy="3127248"/>
          </a:xfrm>
        </p:spPr>
        <p:txBody>
          <a:bodyPr/>
          <a:lstStyle>
            <a:lvl1pPr marL="0" indent="0">
              <a:lnSpc>
                <a:spcPct val="150000"/>
              </a:lnSpc>
              <a:spcBef>
                <a:spcPts val="0"/>
              </a:spcBef>
              <a:buNone/>
              <a:defRPr lang="en-US" sz="1400" kern="1200" baseline="0" dirty="0" smtClean="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0ECEA991-5831-48AB-A116-D15D93989703}" type="datetimeFigureOut">
              <a:rPr lang="it-IT" smtClean="0"/>
              <a:t>20/03/2024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27960E6-D623-47C8-AA31-5EC5D54B68F2}" type="slidenum">
              <a:rPr lang="it-IT" smtClean="0"/>
              <a:t>‹N›</a:t>
            </a:fld>
            <a:endParaRPr lang="it-IT"/>
          </a:p>
        </p:txBody>
      </p:sp>
      <p:pic>
        <p:nvPicPr>
          <p:cNvPr id="8" name="Picture 7" descr="4_01.jpg"/>
          <p:cNvPicPr>
            <a:picLocks noChangeAspect="1"/>
          </p:cNvPicPr>
          <p:nvPr/>
        </p:nvPicPr>
        <p:blipFill>
          <a:blip r:embed="rId2"/>
          <a:stretch>
            <a:fillRect/>
          </a:stretch>
        </p:blipFill>
        <p:spPr>
          <a:xfrm>
            <a:off x="0" y="0"/>
            <a:ext cx="9144000" cy="403860"/>
          </a:xfrm>
          <a:prstGeom prst="rect">
            <a:avLst/>
          </a:prstGeom>
        </p:spPr>
      </p:pic>
      <p:pic>
        <p:nvPicPr>
          <p:cNvPr id="9" name="Picture 8" descr="bar_06.png"/>
          <p:cNvPicPr>
            <a:picLocks noChangeAspect="1"/>
          </p:cNvPicPr>
          <p:nvPr/>
        </p:nvPicPr>
        <p:blipFill>
          <a:blip r:embed="rId3">
            <a:duotone>
              <a:schemeClr val="accent2">
                <a:shade val="45000"/>
                <a:satMod val="135000"/>
              </a:schemeClr>
              <a:prstClr val="white"/>
            </a:duotone>
          </a:blip>
          <a:stretch>
            <a:fillRect/>
          </a:stretch>
        </p:blipFill>
        <p:spPr>
          <a:xfrm>
            <a:off x="0" y="403860"/>
            <a:ext cx="9144000" cy="53340"/>
          </a:xfrm>
          <a:prstGeom prst="rect">
            <a:avLst/>
          </a:prstGeom>
        </p:spPr>
      </p:pic>
      <p:cxnSp>
        <p:nvCxnSpPr>
          <p:cNvPr id="10" name="Straight Connector 9"/>
          <p:cNvCxnSpPr/>
          <p:nvPr/>
        </p:nvCxnSpPr>
        <p:spPr>
          <a:xfrm>
            <a:off x="4419600" y="1524000"/>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19600" y="5637212"/>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bg1">
                  <a:alpha val="0"/>
                </a:schemeClr>
              </a:gs>
              <a:gs pos="34000">
                <a:schemeClr val="bg1">
                  <a:lumMod val="75000"/>
                  <a:alpha val="61000"/>
                </a:schemeClr>
              </a:gs>
              <a:gs pos="38000">
                <a:schemeClr val="bg1">
                  <a:lumMod val="75000"/>
                  <a:alpha val="76000"/>
                </a:schemeClr>
              </a:gs>
              <a:gs pos="100000">
                <a:schemeClr val="bg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990600"/>
            <a:ext cx="8229600" cy="914400"/>
          </a:xfrm>
          <a:prstGeom prst="rect">
            <a:avLst/>
          </a:prstGeom>
        </p:spPr>
        <p:txBody>
          <a:bodyPr vert="horz" lIns="0" tIns="45720" rIns="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457200" y="1981200"/>
            <a:ext cx="8229600" cy="4144963"/>
          </a:xfrm>
          <a:prstGeom prst="rect">
            <a:avLst/>
          </a:prstGeom>
        </p:spPr>
        <p:txBody>
          <a:bodyPr vert="horz" lIns="0" tIns="45720" rIns="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162800" y="6610350"/>
            <a:ext cx="1524000" cy="228600"/>
          </a:xfrm>
          <a:prstGeom prst="rect">
            <a:avLst/>
          </a:prstGeom>
        </p:spPr>
        <p:txBody>
          <a:bodyPr vert="horz" lIns="91440" tIns="45720" rIns="91440" bIns="45720" rtlCol="0" anchor="ctr"/>
          <a:lstStyle>
            <a:lvl1pPr algn="r">
              <a:defRPr sz="900" baseline="0">
                <a:solidFill>
                  <a:schemeClr val="tx1"/>
                </a:solidFill>
              </a:defRPr>
            </a:lvl1pPr>
          </a:lstStyle>
          <a:p>
            <a:fld id="{0ECEA991-5831-48AB-A116-D15D93989703}" type="datetimeFigureOut">
              <a:rPr lang="it-IT" smtClean="0"/>
              <a:t>20/03/2024</a:t>
            </a:fld>
            <a:endParaRPr lang="it-IT"/>
          </a:p>
        </p:txBody>
      </p:sp>
      <p:sp>
        <p:nvSpPr>
          <p:cNvPr id="5" name="Footer Placeholder 4"/>
          <p:cNvSpPr>
            <a:spLocks noGrp="1"/>
          </p:cNvSpPr>
          <p:nvPr>
            <p:ph type="ftr" sz="quarter" idx="3"/>
          </p:nvPr>
        </p:nvSpPr>
        <p:spPr>
          <a:xfrm>
            <a:off x="457200" y="6610350"/>
            <a:ext cx="6629400" cy="228600"/>
          </a:xfrm>
          <a:prstGeom prst="rect">
            <a:avLst/>
          </a:prstGeom>
        </p:spPr>
        <p:txBody>
          <a:bodyPr vert="horz" lIns="91440" tIns="45720" rIns="91440" bIns="45720" rtlCol="0" anchor="ctr"/>
          <a:lstStyle>
            <a:lvl1pPr algn="r">
              <a:defRPr sz="900" baseline="0">
                <a:solidFill>
                  <a:schemeClr val="tx1"/>
                </a:solidFill>
              </a:defRPr>
            </a:lvl1pPr>
          </a:lstStyle>
          <a:p>
            <a:endParaRPr lang="it-IT"/>
          </a:p>
        </p:txBody>
      </p:sp>
      <p:sp>
        <p:nvSpPr>
          <p:cNvPr id="6" name="Slide Number Placeholder 5"/>
          <p:cNvSpPr>
            <a:spLocks noGrp="1"/>
          </p:cNvSpPr>
          <p:nvPr>
            <p:ph type="sldNum" sz="quarter" idx="4"/>
          </p:nvPr>
        </p:nvSpPr>
        <p:spPr>
          <a:xfrm>
            <a:off x="8742680" y="6610350"/>
            <a:ext cx="381000" cy="228600"/>
          </a:xfrm>
          <a:prstGeom prst="rect">
            <a:avLst/>
          </a:prstGeom>
        </p:spPr>
        <p:txBody>
          <a:bodyPr vert="horz" lIns="91440" tIns="45720" rIns="91440" bIns="45720" rtlCol="0" anchor="ctr"/>
          <a:lstStyle>
            <a:lvl1pPr algn="r">
              <a:defRPr sz="900" baseline="0">
                <a:solidFill>
                  <a:schemeClr val="tx1"/>
                </a:solidFill>
              </a:defRPr>
            </a:lvl1pPr>
          </a:lstStyle>
          <a:p>
            <a:fld id="{F27960E6-D623-47C8-AA31-5EC5D54B68F2}"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Font typeface="Wingdings" pitchFamily="2" charset="2"/>
        <a:buChar char="§"/>
        <a:defRPr sz="2000" kern="1200" baseline="0">
          <a:solidFill>
            <a:schemeClr val="tx2"/>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Char char="§"/>
        <a:defRPr sz="1600" kern="1200" baseline="0">
          <a:solidFill>
            <a:schemeClr val="tx2"/>
          </a:solidFill>
          <a:latin typeface="+mn-lt"/>
          <a:ea typeface="+mn-ea"/>
          <a:cs typeface="+mn-cs"/>
        </a:defRPr>
      </a:lvl2pPr>
      <a:lvl3pPr marL="1143000" indent="-228600" algn="l" defTabSz="914400" rtl="0" eaLnBrk="1" latinLnBrk="0" hangingPunct="1">
        <a:lnSpc>
          <a:spcPct val="100000"/>
        </a:lnSpc>
        <a:spcBef>
          <a:spcPct val="20000"/>
        </a:spcBef>
        <a:spcAft>
          <a:spcPts val="600"/>
        </a:spcAft>
        <a:buFont typeface="Wingdings" pitchFamily="2" charset="2"/>
        <a:buNone/>
        <a:defRPr sz="1400" kern="1200" baseline="0">
          <a:solidFill>
            <a:schemeClr val="tx2"/>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5pPr>
      <a:lvl6pPr marL="25146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6pPr>
      <a:lvl7pPr marL="29718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7pPr>
      <a:lvl8pPr marL="34290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8pPr>
      <a:lvl9pPr marL="38862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51520" y="1268760"/>
            <a:ext cx="7772400" cy="1470025"/>
          </a:xfrm>
        </p:spPr>
        <p:txBody>
          <a:bodyPr>
            <a:normAutofit fontScale="90000"/>
          </a:bodyPr>
          <a:lstStyle/>
          <a:p>
            <a:r>
              <a:rPr lang="it-IT" dirty="0">
                <a:solidFill>
                  <a:srgbClr val="C00000"/>
                </a:solidFill>
              </a:rPr>
              <a:t>Scarto d’archivio: valutazione, selezione, scarto: dai massimari </a:t>
            </a:r>
            <a:br>
              <a:rPr lang="it-IT" dirty="0">
                <a:solidFill>
                  <a:srgbClr val="C00000"/>
                </a:solidFill>
              </a:rPr>
            </a:br>
            <a:r>
              <a:rPr lang="it-IT" dirty="0">
                <a:solidFill>
                  <a:srgbClr val="C00000"/>
                </a:solidFill>
              </a:rPr>
              <a:t>ai piani di conservazione </a:t>
            </a:r>
            <a:br>
              <a:rPr lang="it-IT" sz="2000" dirty="0">
                <a:solidFill>
                  <a:srgbClr val="C00000"/>
                </a:solidFill>
              </a:rPr>
            </a:br>
            <a:endParaRPr lang="it-IT" dirty="0">
              <a:solidFill>
                <a:srgbClr val="C00000"/>
              </a:solidFill>
            </a:endParaRPr>
          </a:p>
        </p:txBody>
      </p:sp>
      <p:sp>
        <p:nvSpPr>
          <p:cNvPr id="3" name="Sottotitolo 2"/>
          <p:cNvSpPr>
            <a:spLocks noGrp="1"/>
          </p:cNvSpPr>
          <p:nvPr>
            <p:ph type="subTitle" idx="1"/>
          </p:nvPr>
        </p:nvSpPr>
        <p:spPr>
          <a:xfrm>
            <a:off x="395536" y="3789040"/>
            <a:ext cx="6912768" cy="1080120"/>
          </a:xfrm>
        </p:spPr>
        <p:txBody>
          <a:bodyPr>
            <a:normAutofit fontScale="92500" lnSpcReduction="20000"/>
          </a:bodyPr>
          <a:lstStyle/>
          <a:p>
            <a:pPr algn="r"/>
            <a:r>
              <a:rPr lang="it-IT" sz="2200" dirty="0">
                <a:solidFill>
                  <a:srgbClr val="C00000"/>
                </a:solidFill>
              </a:rPr>
              <a:t>Giampiero Romanzi  </a:t>
            </a:r>
          </a:p>
          <a:p>
            <a:pPr algn="r"/>
            <a:r>
              <a:rPr lang="it-IT" sz="2100" dirty="0">
                <a:solidFill>
                  <a:srgbClr val="C00000"/>
                </a:solidFill>
              </a:rPr>
              <a:t>Soprintendenza Archivistica </a:t>
            </a:r>
          </a:p>
          <a:p>
            <a:pPr algn="r"/>
            <a:r>
              <a:rPr lang="it-IT" sz="2100" dirty="0">
                <a:solidFill>
                  <a:srgbClr val="C00000"/>
                </a:solidFill>
              </a:rPr>
              <a:t>e Bibliografica dell’Emilia-Romagna</a:t>
            </a:r>
          </a:p>
        </p:txBody>
      </p:sp>
    </p:spTree>
    <p:extLst>
      <p:ext uri="{BB962C8B-B14F-4D97-AF65-F5344CB8AC3E}">
        <p14:creationId xmlns:p14="http://schemas.microsoft.com/office/powerpoint/2010/main" val="4263949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520" y="260648"/>
            <a:ext cx="8784976" cy="1008112"/>
          </a:xfrm>
        </p:spPr>
        <p:txBody>
          <a:bodyPr>
            <a:normAutofit/>
          </a:bodyPr>
          <a:lstStyle/>
          <a:p>
            <a:r>
              <a:rPr lang="it-IT" b="1" dirty="0"/>
              <a:t>                              </a:t>
            </a:r>
            <a:r>
              <a:rPr lang="it-IT" dirty="0"/>
              <a:t>La sequenza concettuale</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1727573259"/>
              </p:ext>
            </p:extLst>
          </p:nvPr>
        </p:nvGraphicFramePr>
        <p:xfrm>
          <a:off x="395536" y="980728"/>
          <a:ext cx="8229600"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850517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76672"/>
            <a:ext cx="8229600" cy="914400"/>
          </a:xfrm>
        </p:spPr>
        <p:txBody>
          <a:bodyPr/>
          <a:lstStyle/>
          <a:p>
            <a:r>
              <a:rPr lang="it-IT" dirty="0"/>
              <a:t>Il punto debole: la valutazione (</a:t>
            </a:r>
            <a:r>
              <a:rPr lang="it-IT" dirty="0" err="1"/>
              <a:t>appraisal</a:t>
            </a:r>
            <a:r>
              <a:rPr lang="it-IT" dirty="0"/>
              <a:t>)</a:t>
            </a:r>
            <a:endParaRPr lang="en-US"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3030163729"/>
              </p:ext>
            </p:extLst>
          </p:nvPr>
        </p:nvGraphicFramePr>
        <p:xfrm>
          <a:off x="457200" y="1700808"/>
          <a:ext cx="8229600" cy="44253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3186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55576" y="692696"/>
            <a:ext cx="8229600" cy="914400"/>
          </a:xfrm>
        </p:spPr>
        <p:txBody>
          <a:bodyPr/>
          <a:lstStyle/>
          <a:p>
            <a:r>
              <a:rPr lang="it-IT" dirty="0" err="1"/>
              <a:t>Appraisal</a:t>
            </a:r>
            <a:r>
              <a:rPr lang="it-IT" dirty="0"/>
              <a:t> </a:t>
            </a:r>
            <a:r>
              <a:rPr lang="it-IT" dirty="0" err="1"/>
              <a:t>process</a:t>
            </a:r>
            <a:endParaRPr lang="en-US"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962609802"/>
              </p:ext>
            </p:extLst>
          </p:nvPr>
        </p:nvGraphicFramePr>
        <p:xfrm>
          <a:off x="251520" y="908720"/>
          <a:ext cx="8496944"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CasellaDiTesto 7"/>
          <p:cNvSpPr txBox="1"/>
          <p:nvPr/>
        </p:nvSpPr>
        <p:spPr>
          <a:xfrm>
            <a:off x="611560" y="1422430"/>
            <a:ext cx="7920880" cy="369332"/>
          </a:xfrm>
          <a:prstGeom prst="rect">
            <a:avLst/>
          </a:prstGeom>
          <a:noFill/>
        </p:spPr>
        <p:txBody>
          <a:bodyPr wrap="square" rtlCol="0">
            <a:spAutoFit/>
          </a:bodyPr>
          <a:lstStyle/>
          <a:p>
            <a:r>
              <a:rPr lang="en-US" dirty="0"/>
              <a:t>https://www.en.cgs.aau.dk/digitalAssets/498/498484_wout-van-der-reijden.pdf</a:t>
            </a:r>
          </a:p>
        </p:txBody>
      </p:sp>
      <p:sp>
        <p:nvSpPr>
          <p:cNvPr id="5" name="Freccia circolare a sinistra 4">
            <a:extLst>
              <a:ext uri="{FF2B5EF4-FFF2-40B4-BE49-F238E27FC236}">
                <a16:creationId xmlns:a16="http://schemas.microsoft.com/office/drawing/2014/main" id="{F90F6DB9-1742-478A-8A75-98A38CC51447}"/>
              </a:ext>
            </a:extLst>
          </p:cNvPr>
          <p:cNvSpPr/>
          <p:nvPr/>
        </p:nvSpPr>
        <p:spPr>
          <a:xfrm rot="5243852">
            <a:off x="3510090" y="2027095"/>
            <a:ext cx="1400957" cy="593453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Tree>
    <p:extLst>
      <p:ext uri="{BB962C8B-B14F-4D97-AF65-F5344CB8AC3E}">
        <p14:creationId xmlns:p14="http://schemas.microsoft.com/office/powerpoint/2010/main" val="4208075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92696"/>
            <a:ext cx="8229600" cy="914400"/>
          </a:xfrm>
        </p:spPr>
        <p:txBody>
          <a:bodyPr>
            <a:normAutofit fontScale="90000"/>
          </a:bodyPr>
          <a:lstStyle/>
          <a:p>
            <a:r>
              <a:rPr lang="it-IT" dirty="0"/>
              <a:t> La valutazione per la prevenzione e il recupero</a:t>
            </a:r>
            <a:endParaRPr lang="en-US" dirty="0"/>
          </a:p>
        </p:txBody>
      </p:sp>
      <p:sp>
        <p:nvSpPr>
          <p:cNvPr id="3" name="Segnaposto contenuto 2"/>
          <p:cNvSpPr>
            <a:spLocks noGrp="1"/>
          </p:cNvSpPr>
          <p:nvPr>
            <p:ph idx="1"/>
          </p:nvPr>
        </p:nvSpPr>
        <p:spPr>
          <a:xfrm>
            <a:off x="457200" y="1844824"/>
            <a:ext cx="8229600" cy="4144963"/>
          </a:xfrm>
        </p:spPr>
        <p:txBody>
          <a:bodyPr/>
          <a:lstStyle/>
          <a:p>
            <a:r>
              <a:rPr lang="it-IT" dirty="0"/>
              <a:t>Il rispetto delle procedure previste dalla normativa in ordine allo scarto periodico […] rende molto più facili ed economiche tutte le operazioni di prevenzione dei danni e di recupero in caso di disastro.</a:t>
            </a:r>
          </a:p>
          <a:p>
            <a:endParaRPr lang="it-IT" dirty="0"/>
          </a:p>
          <a:p>
            <a:r>
              <a:rPr lang="it-IT" dirty="0"/>
              <a:t>L’adozione di procedure regolamentate di scarto della documentazione priva di interesse amministrativo e storico […] in caso di disastro permette di ridurre i costi di recupero, che sarà riservato esclusivamente alla documentazione effettivamente importante per la vita dell’ente produttore e del territorio.</a:t>
            </a:r>
          </a:p>
          <a:p>
            <a:pPr marL="0" indent="0">
              <a:buNone/>
            </a:pPr>
            <a:endParaRPr lang="it-IT" sz="1600" dirty="0"/>
          </a:p>
          <a:p>
            <a:pPr marL="0" indent="0">
              <a:buNone/>
            </a:pPr>
            <a:r>
              <a:rPr lang="it-IT" sz="1600" dirty="0"/>
              <a:t>	Da </a:t>
            </a:r>
            <a:r>
              <a:rPr lang="it-IT" sz="1600" i="1" dirty="0"/>
              <a:t>Linee Guida per la prevenzione dei rischi e la reazione alle emergenze negli archivi</a:t>
            </a:r>
            <a:r>
              <a:rPr lang="it-IT" sz="1600" dirty="0"/>
              <a:t>, 	Direzione Generale per gli Archivi, 2014</a:t>
            </a:r>
            <a:endParaRPr lang="en-US" sz="1600" dirty="0"/>
          </a:p>
        </p:txBody>
      </p:sp>
    </p:spTree>
    <p:extLst>
      <p:ext uri="{BB962C8B-B14F-4D97-AF65-F5344CB8AC3E}">
        <p14:creationId xmlns:p14="http://schemas.microsoft.com/office/powerpoint/2010/main" val="1238465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80917C-2C72-443A-A3F2-27E1620A7C7B}"/>
              </a:ext>
            </a:extLst>
          </p:cNvPr>
          <p:cNvSpPr>
            <a:spLocks noGrp="1"/>
          </p:cNvSpPr>
          <p:nvPr>
            <p:ph type="title"/>
          </p:nvPr>
        </p:nvSpPr>
        <p:spPr>
          <a:xfrm>
            <a:off x="683568" y="548680"/>
            <a:ext cx="8229600" cy="914400"/>
          </a:xfrm>
        </p:spPr>
        <p:txBody>
          <a:bodyPr/>
          <a:lstStyle/>
          <a:p>
            <a:r>
              <a:rPr lang="it-IT" dirty="0"/>
              <a:t>Linee Guida AGID 2021</a:t>
            </a:r>
          </a:p>
        </p:txBody>
      </p:sp>
      <p:sp>
        <p:nvSpPr>
          <p:cNvPr id="3" name="Segnaposto contenuto 2">
            <a:extLst>
              <a:ext uri="{FF2B5EF4-FFF2-40B4-BE49-F238E27FC236}">
                <a16:creationId xmlns:a16="http://schemas.microsoft.com/office/drawing/2014/main" id="{7688D097-5FAE-4A85-955D-759FF9F95300}"/>
              </a:ext>
            </a:extLst>
          </p:cNvPr>
          <p:cNvSpPr>
            <a:spLocks noGrp="1"/>
          </p:cNvSpPr>
          <p:nvPr>
            <p:ph idx="1"/>
          </p:nvPr>
        </p:nvSpPr>
        <p:spPr>
          <a:xfrm>
            <a:off x="457200" y="1556792"/>
            <a:ext cx="8229600" cy="4144963"/>
          </a:xfrm>
        </p:spPr>
        <p:txBody>
          <a:bodyPr/>
          <a:lstStyle/>
          <a:p>
            <a:pPr marL="0" indent="0">
              <a:buNone/>
            </a:pPr>
            <a:r>
              <a:rPr lang="it-IT" b="1" dirty="0"/>
              <a:t>3.5 Manuale di gestione documentale</a:t>
            </a:r>
          </a:p>
          <a:p>
            <a:pPr marL="0" indent="0">
              <a:buNone/>
            </a:pPr>
            <a:r>
              <a:rPr lang="it-IT" dirty="0"/>
              <a:t>Nel Manuale sono riportati:</a:t>
            </a:r>
          </a:p>
          <a:p>
            <a:pPr marL="0" indent="0">
              <a:buNone/>
            </a:pPr>
            <a:r>
              <a:rPr lang="it-IT" dirty="0"/>
              <a:t>…</a:t>
            </a:r>
          </a:p>
          <a:p>
            <a:pPr marL="0" indent="0">
              <a:buNone/>
            </a:pPr>
            <a:r>
              <a:rPr lang="it-IT" dirty="0"/>
              <a:t>4) relativamente alle operazioni di classificazione e selezione:</a:t>
            </a:r>
          </a:p>
          <a:p>
            <a:pPr lvl="1">
              <a:lnSpc>
                <a:spcPct val="150000"/>
              </a:lnSpc>
            </a:pPr>
            <a:r>
              <a:rPr lang="it-IT" dirty="0"/>
              <a:t>a) Il piano di classificazione adottato dall’Amministrazione […] integrato con le informazioni relative ai tempi, ai criteri e alle regole di selezione e conservazione con riferimento alle procedure di scarto</a:t>
            </a:r>
          </a:p>
          <a:p>
            <a:endParaRPr lang="it-IT" dirty="0"/>
          </a:p>
        </p:txBody>
      </p:sp>
    </p:spTree>
    <p:extLst>
      <p:ext uri="{BB962C8B-B14F-4D97-AF65-F5344CB8AC3E}">
        <p14:creationId xmlns:p14="http://schemas.microsoft.com/office/powerpoint/2010/main" val="3588108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1BC903-572F-42DC-9EF2-9C168E797D4D}"/>
              </a:ext>
            </a:extLst>
          </p:cNvPr>
          <p:cNvSpPr>
            <a:spLocks noGrp="1"/>
          </p:cNvSpPr>
          <p:nvPr>
            <p:ph type="title"/>
          </p:nvPr>
        </p:nvSpPr>
        <p:spPr>
          <a:xfrm>
            <a:off x="539552" y="764704"/>
            <a:ext cx="8229600" cy="914400"/>
          </a:xfrm>
        </p:spPr>
        <p:txBody>
          <a:bodyPr/>
          <a:lstStyle/>
          <a:p>
            <a:r>
              <a:rPr lang="it-IT" dirty="0"/>
              <a:t>Linee Guida AGID 2021</a:t>
            </a:r>
          </a:p>
        </p:txBody>
      </p:sp>
      <p:sp>
        <p:nvSpPr>
          <p:cNvPr id="3" name="Segnaposto contenuto 2">
            <a:extLst>
              <a:ext uri="{FF2B5EF4-FFF2-40B4-BE49-F238E27FC236}">
                <a16:creationId xmlns:a16="http://schemas.microsoft.com/office/drawing/2014/main" id="{0B3827F1-0797-4391-A629-046FEB1A18B8}"/>
              </a:ext>
            </a:extLst>
          </p:cNvPr>
          <p:cNvSpPr>
            <a:spLocks noGrp="1"/>
          </p:cNvSpPr>
          <p:nvPr>
            <p:ph idx="1"/>
          </p:nvPr>
        </p:nvSpPr>
        <p:spPr>
          <a:xfrm>
            <a:off x="539552" y="2117047"/>
            <a:ext cx="8229600" cy="4144963"/>
          </a:xfrm>
        </p:spPr>
        <p:txBody>
          <a:bodyPr/>
          <a:lstStyle/>
          <a:p>
            <a:pPr marL="0" indent="0">
              <a:buNone/>
            </a:pPr>
            <a:r>
              <a:rPr lang="it-IT" b="1" dirty="0"/>
              <a:t>3.8 Trasferimento al sistema di conservazione</a:t>
            </a:r>
          </a:p>
          <a:p>
            <a:r>
              <a:rPr lang="it-IT" dirty="0"/>
              <a:t>I termini entro cui i documenti informatici e le aggregazioni documentali informatiche devono essere trasferiti in conservazione sono stabiliti in conformità alla normativa vigente e </a:t>
            </a:r>
            <a:r>
              <a:rPr lang="it-IT" u="sng" dirty="0"/>
              <a:t>al piano di conservazione</a:t>
            </a:r>
            <a:r>
              <a:rPr lang="it-IT" dirty="0"/>
              <a:t>.</a:t>
            </a:r>
          </a:p>
          <a:p>
            <a:r>
              <a:rPr lang="it-IT" dirty="0"/>
              <a:t>…</a:t>
            </a:r>
          </a:p>
          <a:p>
            <a:r>
              <a:rPr lang="it-IT" dirty="0"/>
              <a:t>I documenti informatici e le aggregazioni documentali informatiche possono essere oggetto di selezione e scarto nel sistema di gestione informatica dei documenti nel rispetto della normativa sui beni culturali.</a:t>
            </a:r>
          </a:p>
        </p:txBody>
      </p:sp>
    </p:spTree>
    <p:extLst>
      <p:ext uri="{BB962C8B-B14F-4D97-AF65-F5344CB8AC3E}">
        <p14:creationId xmlns:p14="http://schemas.microsoft.com/office/powerpoint/2010/main" val="10252660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60FC06F-3671-419B-A5D1-BDEEB6D698F0}"/>
              </a:ext>
            </a:extLst>
          </p:cNvPr>
          <p:cNvSpPr>
            <a:spLocks noGrp="1"/>
          </p:cNvSpPr>
          <p:nvPr>
            <p:ph type="title"/>
          </p:nvPr>
        </p:nvSpPr>
        <p:spPr>
          <a:xfrm>
            <a:off x="457200" y="731837"/>
            <a:ext cx="8229600" cy="914400"/>
          </a:xfrm>
        </p:spPr>
        <p:txBody>
          <a:bodyPr/>
          <a:lstStyle/>
          <a:p>
            <a:r>
              <a:rPr lang="it-IT" dirty="0"/>
              <a:t>Linee Guida AGID 2021</a:t>
            </a:r>
          </a:p>
        </p:txBody>
      </p:sp>
      <p:sp>
        <p:nvSpPr>
          <p:cNvPr id="3" name="Segnaposto contenuto 2">
            <a:extLst>
              <a:ext uri="{FF2B5EF4-FFF2-40B4-BE49-F238E27FC236}">
                <a16:creationId xmlns:a16="http://schemas.microsoft.com/office/drawing/2014/main" id="{5A3A91CC-B79E-4E22-813F-538E29829C19}"/>
              </a:ext>
            </a:extLst>
          </p:cNvPr>
          <p:cNvSpPr>
            <a:spLocks noGrp="1"/>
          </p:cNvSpPr>
          <p:nvPr>
            <p:ph idx="1"/>
          </p:nvPr>
        </p:nvSpPr>
        <p:spPr/>
        <p:txBody>
          <a:bodyPr/>
          <a:lstStyle/>
          <a:p>
            <a:pPr marL="0" indent="0">
              <a:buNone/>
            </a:pPr>
            <a:r>
              <a:rPr lang="it-IT" b="1" dirty="0"/>
              <a:t>4.6 Manuale di conservazione</a:t>
            </a:r>
          </a:p>
          <a:p>
            <a:r>
              <a:rPr lang="it-IT" dirty="0"/>
              <a:t>Il Manuale di conservazione  deve riportare:</a:t>
            </a:r>
          </a:p>
          <a:p>
            <a:r>
              <a:rPr lang="it-IT" dirty="0"/>
              <a:t>… </a:t>
            </a:r>
          </a:p>
          <a:p>
            <a:r>
              <a:rPr lang="it-IT" dirty="0"/>
              <a:t>j) i tempi entro i quali le diverse tipologie di oggetti digitali devono essere trasferite in conservazione ed eventualmente scartate, qualora, nel caso delle PA, non siano già </a:t>
            </a:r>
            <a:r>
              <a:rPr lang="it-IT" u="sng" dirty="0"/>
              <a:t>indicati nel piano di conservazione </a:t>
            </a:r>
            <a:r>
              <a:rPr lang="it-IT" dirty="0"/>
              <a:t>allegato al Manuale di gestione documentale</a:t>
            </a:r>
          </a:p>
          <a:p>
            <a:r>
              <a:rPr lang="it-IT" dirty="0"/>
              <a:t>[…]</a:t>
            </a:r>
          </a:p>
          <a:p>
            <a:endParaRPr lang="it-IT" dirty="0"/>
          </a:p>
          <a:p>
            <a:endParaRPr lang="it-IT" dirty="0"/>
          </a:p>
        </p:txBody>
      </p:sp>
    </p:spTree>
    <p:extLst>
      <p:ext uri="{BB962C8B-B14F-4D97-AF65-F5344CB8AC3E}">
        <p14:creationId xmlns:p14="http://schemas.microsoft.com/office/powerpoint/2010/main" val="2478636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FD3404-0322-433F-9425-2C41FB2FB3AF}"/>
              </a:ext>
            </a:extLst>
          </p:cNvPr>
          <p:cNvSpPr>
            <a:spLocks noGrp="1"/>
          </p:cNvSpPr>
          <p:nvPr>
            <p:ph type="title"/>
          </p:nvPr>
        </p:nvSpPr>
        <p:spPr>
          <a:xfrm>
            <a:off x="539552" y="404664"/>
            <a:ext cx="8229600" cy="576064"/>
          </a:xfrm>
        </p:spPr>
        <p:txBody>
          <a:bodyPr>
            <a:normAutofit fontScale="90000"/>
          </a:bodyPr>
          <a:lstStyle/>
          <a:p>
            <a:r>
              <a:rPr lang="it-IT" dirty="0"/>
              <a:t>Dai massimari ai piani di conservazione</a:t>
            </a:r>
          </a:p>
        </p:txBody>
      </p:sp>
      <p:graphicFrame>
        <p:nvGraphicFramePr>
          <p:cNvPr id="3" name="Tabella 2">
            <a:extLst>
              <a:ext uri="{FF2B5EF4-FFF2-40B4-BE49-F238E27FC236}">
                <a16:creationId xmlns:a16="http://schemas.microsoft.com/office/drawing/2014/main" id="{0ED18057-224A-4C3F-87BF-833A2308006F}"/>
              </a:ext>
            </a:extLst>
          </p:cNvPr>
          <p:cNvGraphicFramePr>
            <a:graphicFrameLocks noGrp="1"/>
          </p:cNvGraphicFramePr>
          <p:nvPr>
            <p:extLst>
              <p:ext uri="{D42A27DB-BD31-4B8C-83A1-F6EECF244321}">
                <p14:modId xmlns:p14="http://schemas.microsoft.com/office/powerpoint/2010/main" val="3036729604"/>
              </p:ext>
            </p:extLst>
          </p:nvPr>
        </p:nvGraphicFramePr>
        <p:xfrm>
          <a:off x="251520" y="1484784"/>
          <a:ext cx="8784973" cy="4680520"/>
        </p:xfrm>
        <a:graphic>
          <a:graphicData uri="http://schemas.openxmlformats.org/drawingml/2006/table">
            <a:tbl>
              <a:tblPr/>
              <a:tblGrid>
                <a:gridCol w="673197">
                  <a:extLst>
                    <a:ext uri="{9D8B030D-6E8A-4147-A177-3AD203B41FA5}">
                      <a16:colId xmlns:a16="http://schemas.microsoft.com/office/drawing/2014/main" val="1909052103"/>
                    </a:ext>
                  </a:extLst>
                </a:gridCol>
                <a:gridCol w="668423">
                  <a:extLst>
                    <a:ext uri="{9D8B030D-6E8A-4147-A177-3AD203B41FA5}">
                      <a16:colId xmlns:a16="http://schemas.microsoft.com/office/drawing/2014/main" val="1448428129"/>
                    </a:ext>
                  </a:extLst>
                </a:gridCol>
                <a:gridCol w="683939">
                  <a:extLst>
                    <a:ext uri="{9D8B030D-6E8A-4147-A177-3AD203B41FA5}">
                      <a16:colId xmlns:a16="http://schemas.microsoft.com/office/drawing/2014/main" val="2805226984"/>
                    </a:ext>
                  </a:extLst>
                </a:gridCol>
                <a:gridCol w="677971">
                  <a:extLst>
                    <a:ext uri="{9D8B030D-6E8A-4147-A177-3AD203B41FA5}">
                      <a16:colId xmlns:a16="http://schemas.microsoft.com/office/drawing/2014/main" val="170643076"/>
                    </a:ext>
                  </a:extLst>
                </a:gridCol>
                <a:gridCol w="673197">
                  <a:extLst>
                    <a:ext uri="{9D8B030D-6E8A-4147-A177-3AD203B41FA5}">
                      <a16:colId xmlns:a16="http://schemas.microsoft.com/office/drawing/2014/main" val="637337319"/>
                    </a:ext>
                  </a:extLst>
                </a:gridCol>
                <a:gridCol w="669614">
                  <a:extLst>
                    <a:ext uri="{9D8B030D-6E8A-4147-A177-3AD203B41FA5}">
                      <a16:colId xmlns:a16="http://schemas.microsoft.com/office/drawing/2014/main" val="2078559423"/>
                    </a:ext>
                  </a:extLst>
                </a:gridCol>
                <a:gridCol w="677971">
                  <a:extLst>
                    <a:ext uri="{9D8B030D-6E8A-4147-A177-3AD203B41FA5}">
                      <a16:colId xmlns:a16="http://schemas.microsoft.com/office/drawing/2014/main" val="573024126"/>
                    </a:ext>
                  </a:extLst>
                </a:gridCol>
                <a:gridCol w="677971">
                  <a:extLst>
                    <a:ext uri="{9D8B030D-6E8A-4147-A177-3AD203B41FA5}">
                      <a16:colId xmlns:a16="http://schemas.microsoft.com/office/drawing/2014/main" val="3039851918"/>
                    </a:ext>
                  </a:extLst>
                </a:gridCol>
                <a:gridCol w="669614">
                  <a:extLst>
                    <a:ext uri="{9D8B030D-6E8A-4147-A177-3AD203B41FA5}">
                      <a16:colId xmlns:a16="http://schemas.microsoft.com/office/drawing/2014/main" val="3020841993"/>
                    </a:ext>
                  </a:extLst>
                </a:gridCol>
                <a:gridCol w="658873">
                  <a:extLst>
                    <a:ext uri="{9D8B030D-6E8A-4147-A177-3AD203B41FA5}">
                      <a16:colId xmlns:a16="http://schemas.microsoft.com/office/drawing/2014/main" val="149445544"/>
                    </a:ext>
                  </a:extLst>
                </a:gridCol>
                <a:gridCol w="669614">
                  <a:extLst>
                    <a:ext uri="{9D8B030D-6E8A-4147-A177-3AD203B41FA5}">
                      <a16:colId xmlns:a16="http://schemas.microsoft.com/office/drawing/2014/main" val="3880382567"/>
                    </a:ext>
                  </a:extLst>
                </a:gridCol>
                <a:gridCol w="697068">
                  <a:extLst>
                    <a:ext uri="{9D8B030D-6E8A-4147-A177-3AD203B41FA5}">
                      <a16:colId xmlns:a16="http://schemas.microsoft.com/office/drawing/2014/main" val="235931335"/>
                    </a:ext>
                  </a:extLst>
                </a:gridCol>
                <a:gridCol w="687521">
                  <a:extLst>
                    <a:ext uri="{9D8B030D-6E8A-4147-A177-3AD203B41FA5}">
                      <a16:colId xmlns:a16="http://schemas.microsoft.com/office/drawing/2014/main" val="1586098981"/>
                    </a:ext>
                  </a:extLst>
                </a:gridCol>
              </a:tblGrid>
              <a:tr h="883007">
                <a:tc>
                  <a:txBody>
                    <a:bodyPr/>
                    <a:lstStyle/>
                    <a:p>
                      <a:pPr algn="ctr" fontAlgn="ctr"/>
                      <a:r>
                        <a:rPr lang="it-IT" sz="400" b="1" i="0" u="none" strike="noStrike">
                          <a:solidFill>
                            <a:srgbClr val="000000"/>
                          </a:solidFill>
                          <a:effectLst/>
                          <a:latin typeface="Georgia" panose="02040502050405020303" pitchFamily="18" charset="0"/>
                        </a:rPr>
                        <a:t>Titolo, classe, sottoclasse*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504D"/>
                    </a:solidFill>
                  </a:tcPr>
                </a:tc>
                <a:tc>
                  <a:txBody>
                    <a:bodyPr/>
                    <a:lstStyle/>
                    <a:p>
                      <a:pPr algn="ctr" fontAlgn="ctr"/>
                      <a:r>
                        <a:rPr lang="it-IT" sz="400" b="1" i="0" u="none" strike="noStrike">
                          <a:solidFill>
                            <a:srgbClr val="000000"/>
                          </a:solidFill>
                          <a:effectLst/>
                          <a:latin typeface="Georgia" panose="02040502050405020303" pitchFamily="18" charset="0"/>
                        </a:rPr>
                        <a:t>Denominazione titolo*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504D"/>
                    </a:solidFill>
                  </a:tcPr>
                </a:tc>
                <a:tc>
                  <a:txBody>
                    <a:bodyPr/>
                    <a:lstStyle/>
                    <a:p>
                      <a:pPr algn="ctr" fontAlgn="ctr"/>
                      <a:r>
                        <a:rPr lang="it-IT" sz="400" b="1" i="0" u="none" strike="noStrike">
                          <a:solidFill>
                            <a:srgbClr val="000000"/>
                          </a:solidFill>
                          <a:effectLst/>
                          <a:latin typeface="Georgia" panose="02040502050405020303" pitchFamily="18" charset="0"/>
                        </a:rPr>
                        <a:t>Denominazione classe*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504D"/>
                    </a:solidFill>
                  </a:tcPr>
                </a:tc>
                <a:tc>
                  <a:txBody>
                    <a:bodyPr/>
                    <a:lstStyle/>
                    <a:p>
                      <a:pPr algn="ctr" fontAlgn="ctr"/>
                      <a:r>
                        <a:rPr lang="it-IT" sz="400" b="1" i="0" u="none" strike="noStrike">
                          <a:solidFill>
                            <a:srgbClr val="000000"/>
                          </a:solidFill>
                          <a:effectLst/>
                          <a:latin typeface="Georgia" panose="02040502050405020303" pitchFamily="18" charset="0"/>
                        </a:rPr>
                        <a:t>Denominazione (eventuale) sottoclasse*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504D"/>
                    </a:solidFill>
                  </a:tcPr>
                </a:tc>
                <a:tc>
                  <a:txBody>
                    <a:bodyPr/>
                    <a:lstStyle/>
                    <a:p>
                      <a:pPr algn="l" fontAlgn="ctr"/>
                      <a:r>
                        <a:rPr lang="it-IT" sz="400" b="1" i="0" u="none" strike="noStrike">
                          <a:solidFill>
                            <a:srgbClr val="000000"/>
                          </a:solidFill>
                          <a:effectLst/>
                          <a:latin typeface="Georgia" panose="02040502050405020303" pitchFamily="18" charset="0"/>
                        </a:rPr>
                        <a:t>Indicazioni per la creazione delle aggregazioni documentali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l" fontAlgn="ctr"/>
                      <a:r>
                        <a:rPr lang="it-IT" sz="400" b="1" i="0" u="none" strike="noStrike">
                          <a:solidFill>
                            <a:srgbClr val="000000"/>
                          </a:solidFill>
                          <a:effectLst/>
                          <a:latin typeface="Georgia" panose="02040502050405020303" pitchFamily="18" charset="0"/>
                        </a:rPr>
                        <a:t>Applicativi utilizzati per la formazione delle tipologie documentarie coinvolte nell'aggregazione documentale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it-IT" sz="400" b="1" i="0" u="none" strike="noStrike">
                          <a:solidFill>
                            <a:srgbClr val="000000"/>
                          </a:solidFill>
                          <a:effectLst/>
                          <a:latin typeface="Georgia" panose="02040502050405020303" pitchFamily="18" charset="0"/>
                        </a:rPr>
                        <a:t>Note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it-IT" sz="400" b="1" i="0" u="none" strike="noStrike">
                          <a:solidFill>
                            <a:srgbClr val="000000"/>
                          </a:solidFill>
                          <a:effectLst/>
                          <a:latin typeface="Georgia" panose="02040502050405020303" pitchFamily="18" charset="0"/>
                        </a:rPr>
                        <a:t>Aggregazione documentale gestita mediante sistema federato (Sì/No; se Sì, indicare il sistema)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ctr"/>
                      <a:r>
                        <a:rPr lang="it-IT" sz="400" b="1" i="0" u="none" strike="noStrike">
                          <a:solidFill>
                            <a:srgbClr val="000000"/>
                          </a:solidFill>
                          <a:effectLst/>
                          <a:latin typeface="Georgia" panose="02040502050405020303" pitchFamily="18" charset="0"/>
                        </a:rPr>
                        <a:t>Tempo di permanenza delle aggregazioni documentali nel sistema di gestione documentale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400" b="1" i="0" u="none" strike="noStrike">
                          <a:solidFill>
                            <a:srgbClr val="000000"/>
                          </a:solidFill>
                          <a:effectLst/>
                          <a:latin typeface="Georgia" panose="02040502050405020303" pitchFamily="18" charset="0"/>
                        </a:rPr>
                        <a:t>Tipologie di unità documentarie versate al sistema di conservazione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400" b="1" i="0" u="none" strike="noStrike">
                          <a:solidFill>
                            <a:srgbClr val="000000"/>
                          </a:solidFill>
                          <a:effectLst/>
                          <a:latin typeface="Georgia" panose="02040502050405020303" pitchFamily="18" charset="0"/>
                        </a:rPr>
                        <a:t>Periodicità di versamento al sistema di conservazione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400" b="1" i="0" u="none" strike="noStrike">
                          <a:solidFill>
                            <a:srgbClr val="000000"/>
                          </a:solidFill>
                          <a:effectLst/>
                          <a:latin typeface="Georgia" panose="02040502050405020303" pitchFamily="18" charset="0"/>
                        </a:rPr>
                        <a:t>Tempo di conservazione dell'aggregazione documentale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400" b="1" i="0" u="none" strike="noStrike">
                          <a:solidFill>
                            <a:srgbClr val="000000"/>
                          </a:solidFill>
                          <a:effectLst/>
                          <a:latin typeface="Georgia" panose="02040502050405020303" pitchFamily="18" charset="0"/>
                        </a:rPr>
                        <a:t>Aggregazione documentale consultabile a seguito di pubblicazione (Sì/No)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3683552"/>
                  </a:ext>
                </a:extLst>
              </a:tr>
              <a:tr h="1409493">
                <a:tc>
                  <a:txBody>
                    <a:bodyPr/>
                    <a:lstStyle/>
                    <a:p>
                      <a:pPr algn="ctr" fontAlgn="ctr"/>
                      <a:r>
                        <a:rPr lang="it-IT" sz="400" b="0" i="0" u="none" strike="noStrike">
                          <a:solidFill>
                            <a:srgbClr val="000000"/>
                          </a:solidFill>
                          <a:effectLst/>
                          <a:latin typeface="Georgia" panose="02040502050405020303" pitchFamily="18" charset="0"/>
                        </a:rPr>
                        <a:t>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9694"/>
                    </a:solidFill>
                  </a:tcPr>
                </a:tc>
                <a:tc>
                  <a:txBody>
                    <a:bodyPr/>
                    <a:lstStyle/>
                    <a:p>
                      <a:pPr algn="ctr" fontAlgn="ctr"/>
                      <a:r>
                        <a:rPr lang="it-IT" sz="400" b="1" i="0" u="none" strike="noStrike">
                          <a:solidFill>
                            <a:srgbClr val="000000"/>
                          </a:solidFill>
                          <a:effectLst/>
                          <a:latin typeface="Georgia" panose="02040502050405020303" pitchFamily="18" charset="0"/>
                        </a:rPr>
                        <a:t>Amministrazione generale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9694"/>
                    </a:solidFill>
                  </a:tcPr>
                </a:tc>
                <a:tc>
                  <a:txBody>
                    <a:bodyPr/>
                    <a:lstStyle/>
                    <a:p>
                      <a:pPr algn="ctr" fontAlgn="ctr"/>
                      <a:r>
                        <a:rPr lang="it-IT" sz="400" b="1"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400" b="1"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400" b="0"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it-IT" sz="400" b="0"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it-IT" sz="400" b="0" i="0" u="none" strike="noStrike">
                          <a:solidFill>
                            <a:srgbClr val="000000"/>
                          </a:solidFill>
                          <a:effectLst/>
                          <a:latin typeface="Georgia" panose="02040502050405020303" pitchFamily="18" charset="0"/>
                        </a:rPr>
                        <a:t>Questo titolo è stato pensato per i documenti prodotti dal Comune nell’esercizio di funzioni di</a:t>
                      </a:r>
                      <a:br>
                        <a:rPr lang="it-IT" sz="400" b="0" i="0" u="none" strike="noStrike">
                          <a:solidFill>
                            <a:srgbClr val="000000"/>
                          </a:solidFill>
                          <a:effectLst/>
                          <a:latin typeface="Georgia" panose="02040502050405020303" pitchFamily="18" charset="0"/>
                        </a:rPr>
                      </a:br>
                      <a:r>
                        <a:rPr lang="it-IT" sz="400" b="0" i="0" u="none" strike="noStrike">
                          <a:solidFill>
                            <a:srgbClr val="000000"/>
                          </a:solidFill>
                          <a:effectLst/>
                          <a:latin typeface="Georgia" panose="02040502050405020303" pitchFamily="18" charset="0"/>
                        </a:rPr>
                        <a:t>carattere generale e trasversale, che interessano tutti gli uffici in quanto costituiscono strumento per</a:t>
                      </a:r>
                      <a:br>
                        <a:rPr lang="it-IT" sz="400" b="0" i="0" u="none" strike="noStrike">
                          <a:solidFill>
                            <a:srgbClr val="000000"/>
                          </a:solidFill>
                          <a:effectLst/>
                          <a:latin typeface="Georgia" panose="02040502050405020303" pitchFamily="18" charset="0"/>
                        </a:rPr>
                      </a:br>
                      <a:r>
                        <a:rPr lang="it-IT" sz="400" b="0" i="0" u="none" strike="noStrike">
                          <a:solidFill>
                            <a:srgbClr val="000000"/>
                          </a:solidFill>
                          <a:effectLst/>
                          <a:latin typeface="Georgia" panose="02040502050405020303" pitchFamily="18" charset="0"/>
                        </a:rPr>
                        <a:t>l’attività amministrativa dell’intero apparato comunale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9694"/>
                    </a:solidFill>
                  </a:tcPr>
                </a:tc>
                <a:tc>
                  <a:txBody>
                    <a:bodyPr/>
                    <a:lstStyle/>
                    <a:p>
                      <a:pPr algn="l" fontAlgn="ctr"/>
                      <a:r>
                        <a:rPr lang="it-IT" sz="400" b="0"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it-IT" sz="400" b="0"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400" b="0"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400" b="0" i="0" u="none" strike="noStrike">
                          <a:solidFill>
                            <a:srgbClr val="000000"/>
                          </a:solidFill>
                          <a:effectLst/>
                          <a:latin typeface="Georgia" panose="02040502050405020303"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400" b="0" i="0" u="none" strike="noStrike">
                          <a:solidFill>
                            <a:srgbClr val="000000"/>
                          </a:solidFill>
                          <a:effectLst/>
                          <a:latin typeface="Georgia" panose="02040502050405020303"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400" b="0" i="0" u="none" strike="noStrike">
                          <a:solidFill>
                            <a:srgbClr val="000000"/>
                          </a:solidFill>
                          <a:effectLst/>
                          <a:latin typeface="Georgia" panose="02040502050405020303"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9361533"/>
                  </a:ext>
                </a:extLst>
              </a:tr>
              <a:tr h="1022477">
                <a:tc rowSpan="3">
                  <a:txBody>
                    <a:bodyPr/>
                    <a:lstStyle/>
                    <a:p>
                      <a:pPr algn="ctr" fontAlgn="ctr"/>
                      <a:r>
                        <a:rPr lang="it-IT" sz="400" b="0" i="0" u="none" strike="noStrike" dirty="0">
                          <a:solidFill>
                            <a:srgbClr val="000000"/>
                          </a:solidFill>
                          <a:effectLst/>
                          <a:latin typeface="Georgia" panose="02040502050405020303" pitchFamily="18" charset="0"/>
                        </a:rPr>
                        <a:t>I/1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9B8"/>
                    </a:solidFill>
                  </a:tcPr>
                </a:tc>
                <a:tc rowSpan="3">
                  <a:txBody>
                    <a:bodyPr/>
                    <a:lstStyle/>
                    <a:p>
                      <a:pPr algn="ctr" fontAlgn="b"/>
                      <a:r>
                        <a:rPr lang="it-IT" sz="400" b="0" i="0" u="none" strike="noStrike">
                          <a:solidFill>
                            <a:srgbClr val="000000"/>
                          </a:solidFill>
                          <a:effectLst/>
                          <a:latin typeface="Georgia" panose="02040502050405020303"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it-IT" sz="400" b="1" i="0" u="none" strike="noStrike">
                          <a:solidFill>
                            <a:srgbClr val="000000"/>
                          </a:solidFill>
                          <a:effectLst/>
                          <a:latin typeface="Georgia" panose="02040502050405020303" pitchFamily="18" charset="0"/>
                        </a:rPr>
                        <a:t>Legislazione e circolari esplicative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9B8"/>
                    </a:solidFill>
                  </a:tcPr>
                </a:tc>
                <a:tc rowSpan="3">
                  <a:txBody>
                    <a:bodyPr/>
                    <a:lstStyle/>
                    <a:p>
                      <a:pPr algn="ctr" fontAlgn="ctr"/>
                      <a:r>
                        <a:rPr lang="it-IT" sz="400" b="1"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400" b="1" i="0" u="none" strike="noStrike">
                          <a:solidFill>
                            <a:srgbClr val="000000"/>
                          </a:solidFill>
                          <a:effectLst/>
                          <a:latin typeface="Georgia" panose="02040502050405020303" pitchFamily="18" charset="0"/>
                        </a:rPr>
                        <a:t>Pareri chiesti dal Comune su leggi specifiche:</a:t>
                      </a:r>
                      <a:r>
                        <a:rPr lang="it-IT" sz="400" b="0" i="0" u="none" strike="noStrike">
                          <a:solidFill>
                            <a:srgbClr val="000000"/>
                          </a:solidFill>
                          <a:effectLst/>
                          <a:latin typeface="Georgia" panose="02040502050405020303" pitchFamily="18" charset="0"/>
                        </a:rPr>
                        <a:t> fasc. annuale per attività, eventualmente articolato in</a:t>
                      </a:r>
                      <a:br>
                        <a:rPr lang="it-IT" sz="400" b="0" i="0" u="none" strike="noStrike">
                          <a:solidFill>
                            <a:srgbClr val="000000"/>
                          </a:solidFill>
                          <a:effectLst/>
                          <a:latin typeface="Georgia" panose="02040502050405020303" pitchFamily="18" charset="0"/>
                        </a:rPr>
                      </a:br>
                      <a:r>
                        <a:rPr lang="it-IT" sz="400" b="0" i="0" u="none" strike="noStrike">
                          <a:solidFill>
                            <a:srgbClr val="000000"/>
                          </a:solidFill>
                          <a:effectLst/>
                          <a:latin typeface="Georgia" panose="02040502050405020303" pitchFamily="18" charset="0"/>
                        </a:rPr>
                        <a:t>sottofascicoli (uno per ciascun parere)</a:t>
                      </a:r>
                      <a:endParaRPr lang="it-IT" sz="400" b="1" i="0" u="none" strike="noStrike">
                        <a:solidFill>
                          <a:srgbClr val="000000"/>
                        </a:solidFill>
                        <a:effectLst/>
                        <a:latin typeface="Georgia" panose="02040502050405020303"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l" fontAlgn="ctr"/>
                      <a:r>
                        <a:rPr lang="it-IT" sz="400" b="1"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it-IT" sz="400" b="0"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400" b="0"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ctr"/>
                      <a:r>
                        <a:rPr lang="it-IT" sz="400" b="0"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400" b="0"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400" b="0" i="0" u="none" strike="noStrike">
                          <a:solidFill>
                            <a:srgbClr val="000000"/>
                          </a:solidFill>
                          <a:effectLst/>
                          <a:latin typeface="Georgia" panose="02040502050405020303"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400" b="0" i="0" u="none" strike="noStrike">
                          <a:solidFill>
                            <a:srgbClr val="000000"/>
                          </a:solidFill>
                          <a:effectLst/>
                          <a:latin typeface="Georgia" panose="02040502050405020303"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400" b="0" i="0" u="none" strike="noStrike">
                          <a:solidFill>
                            <a:srgbClr val="000000"/>
                          </a:solidFill>
                          <a:effectLst/>
                          <a:latin typeface="Georgia" panose="02040502050405020303"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3300749"/>
                  </a:ext>
                </a:extLst>
              </a:tr>
              <a:tr h="686136">
                <a:tc vMerge="1">
                  <a:txBody>
                    <a:bodyPr/>
                    <a:lstStyle/>
                    <a:p>
                      <a:endParaRPr lang="it-IT"/>
                    </a:p>
                  </a:txBody>
                  <a:tcPr/>
                </a:tc>
                <a:tc vMerge="1">
                  <a:txBody>
                    <a:bodyPr/>
                    <a:lstStyle/>
                    <a:p>
                      <a:endParaRPr lang="it-IT"/>
                    </a:p>
                  </a:txBody>
                  <a:tcPr/>
                </a:tc>
                <a:tc vMerge="1">
                  <a:txBody>
                    <a:bodyPr/>
                    <a:lstStyle/>
                    <a:p>
                      <a:endParaRPr lang="it-IT"/>
                    </a:p>
                  </a:txBody>
                  <a:tcPr/>
                </a:tc>
                <a:tc vMerge="1">
                  <a:txBody>
                    <a:bodyPr/>
                    <a:lstStyle/>
                    <a:p>
                      <a:endParaRPr lang="it-IT"/>
                    </a:p>
                  </a:txBody>
                  <a:tcPr/>
                </a:tc>
                <a:tc>
                  <a:txBody>
                    <a:bodyPr/>
                    <a:lstStyle/>
                    <a:p>
                      <a:pPr algn="l" fontAlgn="ctr"/>
                      <a:r>
                        <a:rPr lang="it-IT" sz="400" b="1" i="0" u="none" strike="noStrike">
                          <a:solidFill>
                            <a:srgbClr val="000000"/>
                          </a:solidFill>
                          <a:effectLst/>
                          <a:latin typeface="Georgia" panose="02040502050405020303" pitchFamily="18" charset="0"/>
                        </a:rPr>
                        <a:t>Circolari pervenute al Comune:</a:t>
                      </a:r>
                      <a:r>
                        <a:rPr lang="it-IT" sz="400" b="0" i="0" u="none" strike="noStrike">
                          <a:solidFill>
                            <a:srgbClr val="000000"/>
                          </a:solidFill>
                          <a:effectLst/>
                          <a:latin typeface="Georgia" panose="02040502050405020303" pitchFamily="18" charset="0"/>
                        </a:rPr>
                        <a:t> repertorio annuale</a:t>
                      </a:r>
                      <a:endParaRPr lang="it-IT" sz="400" b="1" i="0" u="none" strike="noStrike">
                        <a:solidFill>
                          <a:srgbClr val="000000"/>
                        </a:solidFill>
                        <a:effectLst/>
                        <a:latin typeface="Georgia" panose="02040502050405020303"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l" fontAlgn="ctr"/>
                      <a:r>
                        <a:rPr lang="it-IT" sz="400" b="1"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it-IT" sz="400" b="0"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400" b="0"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ctr"/>
                      <a:r>
                        <a:rPr lang="it-IT" sz="400" b="0"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400" b="0"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400" b="0" i="0" u="none" strike="noStrike">
                          <a:solidFill>
                            <a:srgbClr val="000000"/>
                          </a:solidFill>
                          <a:effectLst/>
                          <a:latin typeface="Georgia" panose="02040502050405020303"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400" b="0" i="0" u="none" strike="noStrike">
                          <a:solidFill>
                            <a:srgbClr val="000000"/>
                          </a:solidFill>
                          <a:effectLst/>
                          <a:latin typeface="Georgia" panose="02040502050405020303"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400" b="0" i="0" u="none" strike="noStrike">
                          <a:solidFill>
                            <a:srgbClr val="000000"/>
                          </a:solidFill>
                          <a:effectLst/>
                          <a:latin typeface="Georgia" panose="02040502050405020303"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6574552"/>
                  </a:ext>
                </a:extLst>
              </a:tr>
              <a:tr h="679407">
                <a:tc vMerge="1">
                  <a:txBody>
                    <a:bodyPr/>
                    <a:lstStyle/>
                    <a:p>
                      <a:endParaRPr lang="it-IT"/>
                    </a:p>
                  </a:txBody>
                  <a:tcPr/>
                </a:tc>
                <a:tc vMerge="1">
                  <a:txBody>
                    <a:bodyPr/>
                    <a:lstStyle/>
                    <a:p>
                      <a:endParaRPr lang="it-IT"/>
                    </a:p>
                  </a:txBody>
                  <a:tcPr/>
                </a:tc>
                <a:tc vMerge="1">
                  <a:txBody>
                    <a:bodyPr/>
                    <a:lstStyle/>
                    <a:p>
                      <a:endParaRPr lang="it-IT"/>
                    </a:p>
                  </a:txBody>
                  <a:tcPr/>
                </a:tc>
                <a:tc vMerge="1">
                  <a:txBody>
                    <a:bodyPr/>
                    <a:lstStyle/>
                    <a:p>
                      <a:endParaRPr lang="it-IT"/>
                    </a:p>
                  </a:txBody>
                  <a:tcPr/>
                </a:tc>
                <a:tc>
                  <a:txBody>
                    <a:bodyPr/>
                    <a:lstStyle/>
                    <a:p>
                      <a:pPr algn="l" fontAlgn="ctr"/>
                      <a:r>
                        <a:rPr lang="it-IT" sz="400" b="1" i="0" u="none" strike="noStrike">
                          <a:solidFill>
                            <a:srgbClr val="000000"/>
                          </a:solidFill>
                          <a:effectLst/>
                          <a:latin typeface="Georgia" panose="02040502050405020303" pitchFamily="18" charset="0"/>
                        </a:rPr>
                        <a:t>Circolari emanate dal Comune:</a:t>
                      </a:r>
                      <a:r>
                        <a:rPr lang="it-IT" sz="400" b="0" i="0" u="none" strike="noStrike">
                          <a:solidFill>
                            <a:srgbClr val="000000"/>
                          </a:solidFill>
                          <a:effectLst/>
                          <a:latin typeface="Georgia" panose="02040502050405020303" pitchFamily="18" charset="0"/>
                        </a:rPr>
                        <a:t> repertorio annuale</a:t>
                      </a:r>
                      <a:endParaRPr lang="it-IT" sz="400" b="1" i="0" u="none" strike="noStrike">
                        <a:solidFill>
                          <a:srgbClr val="000000"/>
                        </a:solidFill>
                        <a:effectLst/>
                        <a:latin typeface="Georgia" panose="02040502050405020303"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l" fontAlgn="ctr"/>
                      <a:r>
                        <a:rPr lang="it-IT" sz="400" b="1"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it-IT" sz="400" b="0"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400" b="0"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ctr"/>
                      <a:r>
                        <a:rPr lang="it-IT" sz="400" b="0"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400" b="0" i="0" u="none" strike="noStrike">
                          <a:solidFill>
                            <a:srgbClr val="000000"/>
                          </a:solidFill>
                          <a:effectLst/>
                          <a:latin typeface="Georgia" panose="02040502050405020303"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400" b="0" i="0" u="none" strike="noStrike">
                          <a:solidFill>
                            <a:srgbClr val="000000"/>
                          </a:solidFill>
                          <a:effectLst/>
                          <a:latin typeface="Georgia" panose="02040502050405020303"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400" b="0" i="0" u="none" strike="noStrike">
                          <a:solidFill>
                            <a:srgbClr val="000000"/>
                          </a:solidFill>
                          <a:effectLst/>
                          <a:latin typeface="Georgia" panose="02040502050405020303"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400" b="0" i="0" u="none" strike="noStrike" dirty="0">
                          <a:solidFill>
                            <a:srgbClr val="000000"/>
                          </a:solidFill>
                          <a:effectLst/>
                          <a:latin typeface="Georgia" panose="02040502050405020303"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1004553"/>
                  </a:ext>
                </a:extLst>
              </a:tr>
            </a:tbl>
          </a:graphicData>
        </a:graphic>
      </p:graphicFrame>
    </p:spTree>
    <p:extLst>
      <p:ext uri="{BB962C8B-B14F-4D97-AF65-F5344CB8AC3E}">
        <p14:creationId xmlns:p14="http://schemas.microsoft.com/office/powerpoint/2010/main" val="3839114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808F2318-0651-474B-853A-C3AE56826B7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41D3AD6-855F-411E-9267-548AB524890E}"/>
              </a:ext>
            </a:extLst>
          </p:cNvPr>
          <p:cNvSpPr>
            <a:spLocks noGrp="1"/>
          </p:cNvSpPr>
          <p:nvPr>
            <p:ph idx="4294967295"/>
          </p:nvPr>
        </p:nvSpPr>
        <p:spPr>
          <a:xfrm>
            <a:off x="0" y="1981200"/>
            <a:ext cx="8229600" cy="4144963"/>
          </a:xfrm>
        </p:spPr>
        <p:txBody>
          <a:bodyPr/>
          <a:lstStyle/>
          <a:p>
            <a:pPr marL="0" indent="0">
              <a:buNone/>
            </a:pPr>
            <a:endParaRPr lang="it-IT" dirty="0"/>
          </a:p>
          <a:p>
            <a:pPr marL="0" indent="0">
              <a:buNone/>
            </a:pPr>
            <a:endParaRPr lang="it-IT" dirty="0"/>
          </a:p>
          <a:p>
            <a:pPr marL="0" indent="0">
              <a:buNone/>
            </a:pPr>
            <a:endParaRPr lang="it-IT" dirty="0"/>
          </a:p>
          <a:p>
            <a:pPr marL="0" indent="0">
              <a:buNone/>
            </a:pPr>
            <a:r>
              <a:rPr lang="it-IT" dirty="0"/>
              <a:t>				</a:t>
            </a:r>
            <a:r>
              <a:rPr lang="it-IT" sz="4400" dirty="0">
                <a:solidFill>
                  <a:schemeClr val="accent1"/>
                </a:solidFill>
              </a:rPr>
              <a:t>GRAZIE!</a:t>
            </a:r>
            <a:endParaRPr lang="it-IT" dirty="0">
              <a:solidFill>
                <a:schemeClr val="accent1"/>
              </a:solidFill>
            </a:endParaRPr>
          </a:p>
        </p:txBody>
      </p:sp>
    </p:spTree>
    <p:extLst>
      <p:ext uri="{BB962C8B-B14F-4D97-AF65-F5344CB8AC3E}">
        <p14:creationId xmlns:p14="http://schemas.microsoft.com/office/powerpoint/2010/main" val="649432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41951" y="476672"/>
            <a:ext cx="8229600" cy="914400"/>
          </a:xfrm>
        </p:spPr>
        <p:txBody>
          <a:bodyPr/>
          <a:lstStyle/>
          <a:p>
            <a:r>
              <a:rPr lang="en-US" dirty="0" err="1"/>
              <a:t>Regio</a:t>
            </a:r>
            <a:r>
              <a:rPr lang="en-US" dirty="0"/>
              <a:t> </a:t>
            </a:r>
            <a:r>
              <a:rPr lang="en-US" dirty="0" err="1"/>
              <a:t>Decreto</a:t>
            </a:r>
            <a:r>
              <a:rPr lang="en-US" dirty="0"/>
              <a:t> 25 </a:t>
            </a:r>
            <a:r>
              <a:rPr lang="en-US" dirty="0" err="1"/>
              <a:t>gennaio</a:t>
            </a:r>
            <a:r>
              <a:rPr lang="en-US" dirty="0"/>
              <a:t> 1900, n. 35</a:t>
            </a:r>
          </a:p>
        </p:txBody>
      </p:sp>
      <p:sp>
        <p:nvSpPr>
          <p:cNvPr id="3" name="Segnaposto contenuto 2"/>
          <p:cNvSpPr>
            <a:spLocks noGrp="1"/>
          </p:cNvSpPr>
          <p:nvPr>
            <p:ph idx="1"/>
          </p:nvPr>
        </p:nvSpPr>
        <p:spPr>
          <a:xfrm>
            <a:off x="344283" y="1412776"/>
            <a:ext cx="8424936" cy="5112568"/>
          </a:xfrm>
        </p:spPr>
        <p:txBody>
          <a:bodyPr>
            <a:normAutofit lnSpcReduction="10000"/>
          </a:bodyPr>
          <a:lstStyle/>
          <a:p>
            <a:pPr marL="0" indent="0">
              <a:lnSpc>
                <a:spcPct val="140000"/>
              </a:lnSpc>
              <a:buNone/>
            </a:pPr>
            <a:r>
              <a:rPr lang="it-IT" b="1" dirty="0"/>
              <a:t>Art. 81</a:t>
            </a:r>
          </a:p>
          <a:p>
            <a:pPr marL="0" indent="0">
              <a:lnSpc>
                <a:spcPct val="140000"/>
              </a:lnSpc>
              <a:buNone/>
            </a:pPr>
            <a:r>
              <a:rPr lang="it-IT" dirty="0"/>
              <a:t>Dopo un decennio gli atti dell’archivio di deposito che più non occorrono ai bisogni ordinari dell’amministrazione passano all’archivio del Regno e sono eliminati.</a:t>
            </a:r>
          </a:p>
          <a:p>
            <a:pPr marL="0" indent="0">
              <a:lnSpc>
                <a:spcPct val="140000"/>
              </a:lnSpc>
              <a:buNone/>
            </a:pPr>
            <a:r>
              <a:rPr lang="it-IT" b="1" dirty="0"/>
              <a:t>Art. 82</a:t>
            </a:r>
          </a:p>
          <a:p>
            <a:pPr marL="0" indent="0">
              <a:lnSpc>
                <a:spcPct val="140000"/>
              </a:lnSpc>
              <a:buNone/>
            </a:pPr>
            <a:r>
              <a:rPr lang="it-IT" dirty="0"/>
              <a:t>Quali siano gli atti da depositare o da eliminare sarà dichiarato, per iscritto, da una commissione nominata con decreto ministeriale e composta di due ufficiali superiori del Ministero al quale gli atti appartengono e del direttore dell’archivio del Regno. La commissione indicherà anche se le carte da eliminare debbano essere macerate, bruciate o cedute in libero uso.</a:t>
            </a:r>
          </a:p>
          <a:p>
            <a:pPr marL="0" indent="0">
              <a:lnSpc>
                <a:spcPct val="140000"/>
              </a:lnSpc>
              <a:buNone/>
            </a:pPr>
            <a:r>
              <a:rPr lang="it-IT" dirty="0"/>
              <a:t>Nei casi dubbi deciderà il Consiglio per gli archivi.</a:t>
            </a:r>
            <a:endParaRPr lang="en-US" dirty="0"/>
          </a:p>
        </p:txBody>
      </p:sp>
    </p:spTree>
    <p:extLst>
      <p:ext uri="{BB962C8B-B14F-4D97-AF65-F5344CB8AC3E}">
        <p14:creationId xmlns:p14="http://schemas.microsoft.com/office/powerpoint/2010/main" val="212970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692696"/>
            <a:ext cx="8229600" cy="914400"/>
          </a:xfrm>
        </p:spPr>
        <p:txBody>
          <a:bodyPr/>
          <a:lstStyle/>
          <a:p>
            <a:r>
              <a:rPr lang="it-IT" dirty="0"/>
              <a:t>DPR 30 settembre 1963, n. 1409 </a:t>
            </a:r>
            <a:endParaRPr lang="en-US" dirty="0"/>
          </a:p>
        </p:txBody>
      </p:sp>
      <p:sp>
        <p:nvSpPr>
          <p:cNvPr id="3" name="Segnaposto contenuto 2"/>
          <p:cNvSpPr>
            <a:spLocks noGrp="1"/>
          </p:cNvSpPr>
          <p:nvPr>
            <p:ph idx="1"/>
          </p:nvPr>
        </p:nvSpPr>
        <p:spPr/>
        <p:txBody>
          <a:bodyPr>
            <a:normAutofit/>
          </a:bodyPr>
          <a:lstStyle/>
          <a:p>
            <a:pPr marL="0" indent="0">
              <a:lnSpc>
                <a:spcPct val="150000"/>
              </a:lnSpc>
              <a:buNone/>
            </a:pPr>
            <a:r>
              <a:rPr lang="it-IT" sz="2400" b="1" dirty="0"/>
              <a:t>Art. 35. Scarto di documenti degli enti pubblici.</a:t>
            </a:r>
            <a:br>
              <a:rPr lang="it-IT" sz="2400" b="1" dirty="0"/>
            </a:br>
            <a:r>
              <a:rPr lang="it-IT" sz="2400" dirty="0"/>
              <a:t>Gli enti pubblici stabiliscono con provvedimento motivato dei rispettivi organi deliberanti quali documenti dei propri archivi siano da scartare. Il provvedimento è sottoposto all'approvazione dell'autorità che esercita la vigilanza sull'ente, previo nulla osta del competente sovrintendente archivistico.</a:t>
            </a:r>
            <a:endParaRPr lang="en-US" sz="2400" dirty="0"/>
          </a:p>
        </p:txBody>
      </p:sp>
    </p:spTree>
    <p:extLst>
      <p:ext uri="{BB962C8B-B14F-4D97-AF65-F5344CB8AC3E}">
        <p14:creationId xmlns:p14="http://schemas.microsoft.com/office/powerpoint/2010/main" val="2295182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44882" y="692696"/>
            <a:ext cx="8229600" cy="914400"/>
          </a:xfrm>
        </p:spPr>
        <p:txBody>
          <a:bodyPr>
            <a:normAutofit fontScale="90000"/>
          </a:bodyPr>
          <a:lstStyle/>
          <a:p>
            <a:r>
              <a:rPr lang="it-IT" dirty="0"/>
              <a:t>La sequenza logica più diffusa in ambito analogico</a:t>
            </a:r>
            <a:endParaRPr lang="en-US"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1601110006"/>
              </p:ext>
            </p:extLst>
          </p:nvPr>
        </p:nvGraphicFramePr>
        <p:xfrm>
          <a:off x="457200" y="1981200"/>
          <a:ext cx="8229600" cy="4144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24397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DA238D-C29D-47D4-8A97-365EDAEE7E27}"/>
              </a:ext>
            </a:extLst>
          </p:cNvPr>
          <p:cNvSpPr>
            <a:spLocks noGrp="1"/>
          </p:cNvSpPr>
          <p:nvPr>
            <p:ph type="title"/>
          </p:nvPr>
        </p:nvSpPr>
        <p:spPr>
          <a:xfrm>
            <a:off x="395536" y="548680"/>
            <a:ext cx="8229600" cy="720080"/>
          </a:xfrm>
        </p:spPr>
        <p:txBody>
          <a:bodyPr>
            <a:normAutofit/>
          </a:bodyPr>
          <a:lstStyle/>
          <a:p>
            <a:r>
              <a:rPr lang="it-IT" dirty="0"/>
              <a:t>La struttura semplificata di un massimario</a:t>
            </a:r>
          </a:p>
        </p:txBody>
      </p:sp>
      <p:pic>
        <p:nvPicPr>
          <p:cNvPr id="4" name="Segnaposto contenuto 3">
            <a:extLst>
              <a:ext uri="{FF2B5EF4-FFF2-40B4-BE49-F238E27FC236}">
                <a16:creationId xmlns:a16="http://schemas.microsoft.com/office/drawing/2014/main" id="{D0ECBE2F-661D-475E-B150-A4D6C4FBEAC2}"/>
              </a:ext>
            </a:extLst>
          </p:cNvPr>
          <p:cNvPicPr>
            <a:picLocks noGrp="1" noChangeAspect="1"/>
          </p:cNvPicPr>
          <p:nvPr>
            <p:ph idx="1"/>
          </p:nvPr>
        </p:nvPicPr>
        <p:blipFill>
          <a:blip r:embed="rId2"/>
          <a:stretch>
            <a:fillRect/>
          </a:stretch>
        </p:blipFill>
        <p:spPr>
          <a:xfrm>
            <a:off x="706742" y="1628800"/>
            <a:ext cx="7730516" cy="9289380"/>
          </a:xfrm>
          <a:prstGeom prst="rect">
            <a:avLst/>
          </a:prstGeom>
        </p:spPr>
      </p:pic>
    </p:spTree>
    <p:extLst>
      <p:ext uri="{BB962C8B-B14F-4D97-AF65-F5344CB8AC3E}">
        <p14:creationId xmlns:p14="http://schemas.microsoft.com/office/powerpoint/2010/main" val="2967528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44242" y="548680"/>
            <a:ext cx="8194916" cy="914400"/>
          </a:xfrm>
        </p:spPr>
        <p:txBody>
          <a:bodyPr/>
          <a:lstStyle/>
          <a:p>
            <a:r>
              <a:rPr lang="it-IT" dirty="0"/>
              <a:t>DPR </a:t>
            </a:r>
            <a:r>
              <a:rPr lang="en-US" dirty="0"/>
              <a:t>28 </a:t>
            </a:r>
            <a:r>
              <a:rPr lang="en-US" dirty="0" err="1"/>
              <a:t>dicembre</a:t>
            </a:r>
            <a:r>
              <a:rPr lang="en-US" dirty="0"/>
              <a:t> 2000, n. 445</a:t>
            </a:r>
          </a:p>
        </p:txBody>
      </p:sp>
      <p:sp>
        <p:nvSpPr>
          <p:cNvPr id="3" name="Segnaposto contenuto 2"/>
          <p:cNvSpPr>
            <a:spLocks noGrp="1"/>
          </p:cNvSpPr>
          <p:nvPr>
            <p:ph idx="1"/>
          </p:nvPr>
        </p:nvSpPr>
        <p:spPr>
          <a:xfrm>
            <a:off x="467544" y="1772816"/>
            <a:ext cx="8229600" cy="4144963"/>
          </a:xfrm>
        </p:spPr>
        <p:txBody>
          <a:bodyPr>
            <a:normAutofit fontScale="92500" lnSpcReduction="20000"/>
          </a:bodyPr>
          <a:lstStyle/>
          <a:p>
            <a:r>
              <a:rPr lang="it-IT" b="1" dirty="0"/>
              <a:t>Art. 68 (R) Disposizioni per la conservazione degli archivi, comma 1 </a:t>
            </a:r>
            <a:endParaRPr lang="it-IT" dirty="0"/>
          </a:p>
          <a:p>
            <a:pPr marL="0" indent="0">
              <a:lnSpc>
                <a:spcPct val="150000"/>
              </a:lnSpc>
              <a:buNone/>
            </a:pPr>
            <a:r>
              <a:rPr lang="it-IT" dirty="0"/>
              <a:t>Il servizio per la gestione dei flussi documentali e degli archivi elabora ed aggiorna il </a:t>
            </a:r>
            <a:r>
              <a:rPr lang="it-IT" b="1" u="sng" dirty="0"/>
              <a:t>piano di conservazione degli archivi</a:t>
            </a:r>
            <a:r>
              <a:rPr lang="it-IT" dirty="0"/>
              <a:t>, integrato con il sistema di classificazione, per la definizione dei criteri:</a:t>
            </a:r>
          </a:p>
          <a:p>
            <a:pPr>
              <a:lnSpc>
                <a:spcPct val="150000"/>
              </a:lnSpc>
            </a:pPr>
            <a:r>
              <a:rPr lang="it-IT" dirty="0"/>
              <a:t>di organizzazione dell’archivio, </a:t>
            </a:r>
          </a:p>
          <a:p>
            <a:pPr>
              <a:lnSpc>
                <a:spcPct val="150000"/>
              </a:lnSpc>
            </a:pPr>
            <a:r>
              <a:rPr lang="it-IT" dirty="0"/>
              <a:t>di selezione periodica e </a:t>
            </a:r>
          </a:p>
          <a:p>
            <a:pPr>
              <a:lnSpc>
                <a:spcPct val="150000"/>
              </a:lnSpc>
            </a:pPr>
            <a:r>
              <a:rPr lang="it-IT" dirty="0"/>
              <a:t>di conservazione permanente dei documenti, </a:t>
            </a:r>
          </a:p>
          <a:p>
            <a:pPr marL="0" indent="0">
              <a:lnSpc>
                <a:spcPct val="150000"/>
              </a:lnSpc>
              <a:buNone/>
            </a:pPr>
            <a:r>
              <a:rPr lang="it-IT" dirty="0"/>
              <a:t>nel rispetto delle vigenti disposizioni contenute in materia di tutela dei beni culturali e successive modificazioni ed integrazioni.</a:t>
            </a:r>
          </a:p>
          <a:p>
            <a:endParaRPr lang="en-US" dirty="0"/>
          </a:p>
        </p:txBody>
      </p:sp>
    </p:spTree>
    <p:extLst>
      <p:ext uri="{BB962C8B-B14F-4D97-AF65-F5344CB8AC3E}">
        <p14:creationId xmlns:p14="http://schemas.microsoft.com/office/powerpoint/2010/main" val="2105168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BC43CC-5567-4AB5-B490-83A2EC49C01A}"/>
              </a:ext>
            </a:extLst>
          </p:cNvPr>
          <p:cNvSpPr>
            <a:spLocks noGrp="1"/>
          </p:cNvSpPr>
          <p:nvPr>
            <p:ph type="title"/>
          </p:nvPr>
        </p:nvSpPr>
        <p:spPr>
          <a:xfrm>
            <a:off x="457200" y="726447"/>
            <a:ext cx="8229600" cy="914400"/>
          </a:xfrm>
        </p:spPr>
        <p:txBody>
          <a:bodyPr>
            <a:normAutofit/>
          </a:bodyPr>
          <a:lstStyle/>
          <a:p>
            <a:r>
              <a:rPr lang="it-IT" dirty="0"/>
              <a:t>D. Lgs. n.42/2004, Codice dei Beni Culturali</a:t>
            </a:r>
          </a:p>
        </p:txBody>
      </p:sp>
      <p:sp>
        <p:nvSpPr>
          <p:cNvPr id="3" name="Segnaposto contenuto 2">
            <a:extLst>
              <a:ext uri="{FF2B5EF4-FFF2-40B4-BE49-F238E27FC236}">
                <a16:creationId xmlns:a16="http://schemas.microsoft.com/office/drawing/2014/main" id="{36ABF3BA-8D56-44E4-80B7-842129F89342}"/>
              </a:ext>
            </a:extLst>
          </p:cNvPr>
          <p:cNvSpPr>
            <a:spLocks noGrp="1"/>
          </p:cNvSpPr>
          <p:nvPr>
            <p:ph idx="1"/>
          </p:nvPr>
        </p:nvSpPr>
        <p:spPr>
          <a:xfrm>
            <a:off x="457200" y="1772816"/>
            <a:ext cx="8229600" cy="4144963"/>
          </a:xfrm>
        </p:spPr>
        <p:txBody>
          <a:bodyPr>
            <a:normAutofit/>
          </a:bodyPr>
          <a:lstStyle/>
          <a:p>
            <a:pPr marL="0" indent="0">
              <a:buNone/>
            </a:pPr>
            <a:r>
              <a:rPr lang="it-IT" sz="2400" b="1" dirty="0"/>
              <a:t>Art. 21. Interventi soggetti ad autorizzazione</a:t>
            </a:r>
          </a:p>
          <a:p>
            <a:endParaRPr lang="it-IT" sz="2400" dirty="0"/>
          </a:p>
          <a:p>
            <a:r>
              <a:rPr lang="it-IT" sz="2400" dirty="0"/>
              <a:t>1. Sono subordinati ad autorizzazione del Ministero:</a:t>
            </a:r>
          </a:p>
          <a:p>
            <a:r>
              <a:rPr lang="it-IT" sz="2400" dirty="0"/>
              <a:t>…</a:t>
            </a:r>
          </a:p>
          <a:p>
            <a:r>
              <a:rPr lang="it-IT" sz="2400" dirty="0"/>
              <a:t>d) lo scarto dei documenti degli archivi pubblici e degli archivi privati per i quali sia intervenuta la dichiarazione ai sensi dell’articolo 13, nonché lo scarto di materiale bibliografico delle biblioteche pubbliche…</a:t>
            </a:r>
          </a:p>
        </p:txBody>
      </p:sp>
    </p:spTree>
    <p:extLst>
      <p:ext uri="{BB962C8B-B14F-4D97-AF65-F5344CB8AC3E}">
        <p14:creationId xmlns:p14="http://schemas.microsoft.com/office/powerpoint/2010/main" val="2117103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88C037-E340-4134-BCF7-B9096C455043}"/>
              </a:ext>
            </a:extLst>
          </p:cNvPr>
          <p:cNvSpPr>
            <a:spLocks noGrp="1"/>
          </p:cNvSpPr>
          <p:nvPr>
            <p:ph type="title"/>
          </p:nvPr>
        </p:nvSpPr>
        <p:spPr>
          <a:xfrm>
            <a:off x="611560" y="449386"/>
            <a:ext cx="8229600" cy="576064"/>
          </a:xfrm>
        </p:spPr>
        <p:txBody>
          <a:bodyPr>
            <a:normAutofit fontScale="90000"/>
          </a:bodyPr>
          <a:lstStyle/>
          <a:p>
            <a:r>
              <a:rPr lang="it-IT" dirty="0"/>
              <a:t>       I procedimenti</a:t>
            </a:r>
          </a:p>
        </p:txBody>
      </p:sp>
      <p:graphicFrame>
        <p:nvGraphicFramePr>
          <p:cNvPr id="4" name="Segnaposto contenuto 3">
            <a:extLst>
              <a:ext uri="{FF2B5EF4-FFF2-40B4-BE49-F238E27FC236}">
                <a16:creationId xmlns:a16="http://schemas.microsoft.com/office/drawing/2014/main" id="{82B60C5D-8061-4DDA-837D-3F33430119DF}"/>
              </a:ext>
            </a:extLst>
          </p:cNvPr>
          <p:cNvGraphicFramePr>
            <a:graphicFrameLocks noGrp="1"/>
          </p:cNvGraphicFramePr>
          <p:nvPr>
            <p:ph idx="1"/>
            <p:extLst>
              <p:ext uri="{D42A27DB-BD31-4B8C-83A1-F6EECF244321}">
                <p14:modId xmlns:p14="http://schemas.microsoft.com/office/powerpoint/2010/main" val="8016112"/>
              </p:ext>
            </p:extLst>
          </p:nvPr>
        </p:nvGraphicFramePr>
        <p:xfrm>
          <a:off x="457200" y="1268760"/>
          <a:ext cx="8229600" cy="50678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86444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3568" y="620688"/>
            <a:ext cx="8229600" cy="914400"/>
          </a:xfrm>
        </p:spPr>
        <p:txBody>
          <a:bodyPr/>
          <a:lstStyle/>
          <a:p>
            <a:r>
              <a:rPr lang="it-IT" dirty="0"/>
              <a:t>Il ciclo di vita documentale</a:t>
            </a:r>
            <a:endParaRPr lang="en-US" dirty="0"/>
          </a:p>
        </p:txBody>
      </p:sp>
      <p:pic>
        <p:nvPicPr>
          <p:cNvPr id="4" name="Segnaposto contenuto 3"/>
          <p:cNvPicPr>
            <a:picLocks noGrp="1" noChangeAspect="1"/>
          </p:cNvPicPr>
          <p:nvPr>
            <p:ph idx="1"/>
          </p:nvPr>
        </p:nvPicPr>
        <p:blipFill>
          <a:blip r:embed="rId2"/>
          <a:stretch>
            <a:fillRect/>
          </a:stretch>
        </p:blipFill>
        <p:spPr>
          <a:xfrm>
            <a:off x="624416" y="1981200"/>
            <a:ext cx="7895167" cy="4144963"/>
          </a:xfrm>
          <a:prstGeom prst="rect">
            <a:avLst/>
          </a:prstGeom>
        </p:spPr>
      </p:pic>
    </p:spTree>
    <p:extLst>
      <p:ext uri="{BB962C8B-B14F-4D97-AF65-F5344CB8AC3E}">
        <p14:creationId xmlns:p14="http://schemas.microsoft.com/office/powerpoint/2010/main" val="3145489859"/>
      </p:ext>
    </p:extLst>
  </p:cSld>
  <p:clrMapOvr>
    <a:masterClrMapping/>
  </p:clrMapOvr>
</p:sld>
</file>

<file path=ppt/theme/theme1.xml><?xml version="1.0" encoding="utf-8"?>
<a:theme xmlns:a="http://schemas.openxmlformats.org/drawingml/2006/main" name="Macro">
  <a:themeElements>
    <a:clrScheme name="Macro">
      <a:dk1>
        <a:sysClr val="windowText" lastClr="000000"/>
      </a:dk1>
      <a:lt1>
        <a:sysClr val="window" lastClr="FFFFFF"/>
      </a:lt1>
      <a:dk2>
        <a:srgbClr val="3F3F4D"/>
      </a:dk2>
      <a:lt2>
        <a:srgbClr val="DDDDDD"/>
      </a:lt2>
      <a:accent1>
        <a:srgbClr val="A51009"/>
      </a:accent1>
      <a:accent2>
        <a:srgbClr val="DE7014"/>
      </a:accent2>
      <a:accent3>
        <a:srgbClr val="704836"/>
      </a:accent3>
      <a:accent4>
        <a:srgbClr val="F2B431"/>
      </a:accent4>
      <a:accent5>
        <a:srgbClr val="7F221D"/>
      </a:accent5>
      <a:accent6>
        <a:srgbClr val="CDAC77"/>
      </a:accent6>
      <a:hlink>
        <a:srgbClr val="F5B123"/>
      </a:hlink>
      <a:folHlink>
        <a:srgbClr val="E19B0B"/>
      </a:folHlink>
    </a:clrScheme>
    <a:fontScheme name="Macro">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cro">
      <a:fillStyleLst>
        <a:solidFill>
          <a:schemeClr val="phClr"/>
        </a:solidFill>
        <a:gradFill rotWithShape="1">
          <a:gsLst>
            <a:gs pos="0">
              <a:schemeClr val="phClr">
                <a:tint val="65000"/>
                <a:satMod val="300000"/>
              </a:schemeClr>
            </a:gs>
            <a:gs pos="100000">
              <a:schemeClr val="phClr">
                <a:tint val="80000"/>
                <a:satMod val="150000"/>
              </a:schemeClr>
            </a:gs>
          </a:gsLst>
          <a:lin ang="5400000" scaled="0"/>
        </a:gradFill>
        <a:gradFill rotWithShape="1">
          <a:gsLst>
            <a:gs pos="0">
              <a:schemeClr val="phClr">
                <a:shade val="90000"/>
                <a:satMod val="300000"/>
              </a:schemeClr>
            </a:gs>
            <a:gs pos="100000">
              <a:schemeClr val="phClr">
                <a:satMod val="150000"/>
              </a:schemeClr>
            </a:gs>
          </a:gsLst>
          <a:path path="circle">
            <a:fillToRect l="50000" t="100000" r="100000" b="50000"/>
          </a:path>
        </a:gradFill>
      </a:fillStyleLst>
      <a:lnStyleLst>
        <a:ln w="9525" cap="flat" cmpd="sng" algn="ctr">
          <a:solidFill>
            <a:schemeClr val="phClr"/>
          </a:solidFill>
          <a:prstDash val="solid"/>
        </a:ln>
        <a:ln w="13970" cap="flat" cmpd="sng" algn="ctr">
          <a:solidFill>
            <a:schemeClr val="phClr"/>
          </a:solidFill>
          <a:prstDash val="solid"/>
        </a:ln>
        <a:ln w="22225" cap="flat" cmpd="sng" algn="ctr">
          <a:solidFill>
            <a:schemeClr val="phClr"/>
          </a:solidFill>
          <a:prstDash val="solid"/>
        </a:ln>
      </a:lnStyleLst>
      <a:effectStyleLst>
        <a:effectStyle>
          <a:effectLst>
            <a:outerShdw blurRad="50800" dist="25400" dir="5400000" rotWithShape="0">
              <a:srgbClr val="000000">
                <a:alpha val="70000"/>
              </a:srgbClr>
            </a:outerShdw>
          </a:effectLst>
        </a:effectStyle>
        <a:effectStyle>
          <a:effectLst>
            <a:outerShdw blurRad="25400" dist="25400" dir="5400000" rotWithShape="0">
              <a:srgbClr val="000000">
                <a:alpha val="70000"/>
              </a:srgbClr>
            </a:outerShdw>
          </a:effectLst>
          <a:scene3d>
            <a:camera prst="orthographicFront">
              <a:rot lat="0" lon="0" rev="0"/>
            </a:camera>
            <a:lightRig rig="threePt" dir="tl"/>
          </a:scene3d>
          <a:sp3d contourW="15875" prstMaterial="softmetal">
            <a:bevelT w="25400" h="19050" prst="angle"/>
            <a:contourClr>
              <a:schemeClr val="phClr">
                <a:shade val="30000"/>
              </a:schemeClr>
            </a:contourClr>
          </a:sp3d>
        </a:effectStyle>
        <a:effectStyle>
          <a:effectLst>
            <a:outerShdw blurRad="25400" dist="25400" dir="5400000" rotWithShape="0">
              <a:srgbClr val="000000">
                <a:alpha val="40000"/>
              </a:srgbClr>
            </a:outerShdw>
          </a:effectLst>
          <a:scene3d>
            <a:camera prst="orthographicFront">
              <a:rot lat="0" lon="0" rev="0"/>
            </a:camera>
            <a:lightRig rig="threePt" dir="tl"/>
          </a:scene3d>
          <a:sp3d contourW="19050" prstMaterial="metal">
            <a:bevelT w="63500" h="31750" prst="angle"/>
            <a:contourClr>
              <a:schemeClr val="phClr">
                <a:shade val="25000"/>
                <a:satMod val="130000"/>
              </a:schemeClr>
            </a:contourClr>
          </a:sp3d>
        </a:effectStyle>
      </a:effectStyleLst>
      <a:bgFillStyleLst>
        <a:solidFill>
          <a:schemeClr val="phClr"/>
        </a:solidFill>
        <a:gradFill rotWithShape="1">
          <a:gsLst>
            <a:gs pos="0">
              <a:schemeClr val="phClr">
                <a:tint val="67000"/>
                <a:shade val="93000"/>
                <a:satMod val="110000"/>
                <a:lumMod val="90000"/>
              </a:schemeClr>
            </a:gs>
            <a:gs pos="76000">
              <a:schemeClr val="phClr">
                <a:tint val="85000"/>
                <a:shade val="75000"/>
                <a:satMod val="120000"/>
              </a:schemeClr>
            </a:gs>
            <a:gs pos="100000">
              <a:schemeClr val="phClr">
                <a:tint val="86000"/>
                <a:shade val="50000"/>
                <a:satMod val="130000"/>
              </a:schemeClr>
            </a:gs>
          </a:gsLst>
          <a:lin ang="5400000" scaled="0"/>
        </a:gradFill>
        <a:gradFill rotWithShape="1">
          <a:gsLst>
            <a:gs pos="0">
              <a:schemeClr val="phClr">
                <a:tint val="96000"/>
                <a:shade val="35000"/>
                <a:satMod val="146000"/>
                <a:lumMod val="101000"/>
              </a:schemeClr>
            </a:gs>
            <a:gs pos="26000">
              <a:schemeClr val="phClr">
                <a:tint val="96000"/>
                <a:shade val="96000"/>
                <a:satMod val="190000"/>
              </a:schemeClr>
            </a:gs>
            <a:gs pos="100000">
              <a:schemeClr val="phClr">
                <a:tint val="60000"/>
                <a:shade val="90000"/>
                <a:satMod val="220000"/>
                <a:lumMod val="11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TC101859866[[fn=Macro]]</Template>
  <TotalTime>1397</TotalTime>
  <Words>1206</Words>
  <Application>Microsoft Office PowerPoint</Application>
  <PresentationFormat>Presentazione su schermo (4:3)</PresentationFormat>
  <Paragraphs>141</Paragraphs>
  <Slides>18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18</vt:i4>
      </vt:variant>
    </vt:vector>
  </HeadingPairs>
  <TitlesOfParts>
    <vt:vector size="22" baseType="lpstr">
      <vt:lpstr>Calibri</vt:lpstr>
      <vt:lpstr>Georgia</vt:lpstr>
      <vt:lpstr>Wingdings</vt:lpstr>
      <vt:lpstr>Macro</vt:lpstr>
      <vt:lpstr>Scarto d’archivio: valutazione, selezione, scarto: dai massimari  ai piani di conservazione  </vt:lpstr>
      <vt:lpstr>Regio Decreto 25 gennaio 1900, n. 35</vt:lpstr>
      <vt:lpstr>DPR 30 settembre 1963, n. 1409 </vt:lpstr>
      <vt:lpstr>La sequenza logica più diffusa in ambito analogico</vt:lpstr>
      <vt:lpstr>La struttura semplificata di un massimario</vt:lpstr>
      <vt:lpstr>DPR 28 dicembre 2000, n. 445</vt:lpstr>
      <vt:lpstr>D. Lgs. n.42/2004, Codice dei Beni Culturali</vt:lpstr>
      <vt:lpstr>       I procedimenti</vt:lpstr>
      <vt:lpstr>Il ciclo di vita documentale</vt:lpstr>
      <vt:lpstr>                              La sequenza concettuale</vt:lpstr>
      <vt:lpstr>Il punto debole: la valutazione (appraisal)</vt:lpstr>
      <vt:lpstr>Appraisal process</vt:lpstr>
      <vt:lpstr> La valutazione per la prevenzione e il recupero</vt:lpstr>
      <vt:lpstr>Linee Guida AGID 2021</vt:lpstr>
      <vt:lpstr>Linee Guida AGID 2021</vt:lpstr>
      <vt:lpstr>Linee Guida AGID 2021</vt:lpstr>
      <vt:lpstr>Dai massimari ai piani di conservazione</vt:lpstr>
      <vt:lpstr>Presentazione standard di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Giampiero Romanzi</dc:creator>
  <cp:lastModifiedBy>ROMANZI GIAMPIERO</cp:lastModifiedBy>
  <cp:revision>42</cp:revision>
  <dcterms:created xsi:type="dcterms:W3CDTF">2014-05-22T07:48:01Z</dcterms:created>
  <dcterms:modified xsi:type="dcterms:W3CDTF">2024-03-20T07:43:11Z</dcterms:modified>
</cp:coreProperties>
</file>