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80" r:id="rId2"/>
    <p:sldId id="281" r:id="rId3"/>
    <p:sldId id="259" r:id="rId4"/>
    <p:sldId id="921" r:id="rId5"/>
    <p:sldId id="1025" r:id="rId6"/>
    <p:sldId id="1026" r:id="rId7"/>
    <p:sldId id="258" r:id="rId8"/>
    <p:sldId id="264" r:id="rId9"/>
    <p:sldId id="265" r:id="rId10"/>
    <p:sldId id="917" r:id="rId11"/>
    <p:sldId id="1030" r:id="rId12"/>
    <p:sldId id="274" r:id="rId13"/>
    <p:sldId id="362" r:id="rId14"/>
    <p:sldId id="925" r:id="rId15"/>
    <p:sldId id="927" r:id="rId16"/>
    <p:sldId id="268" r:id="rId17"/>
    <p:sldId id="269" r:id="rId18"/>
    <p:sldId id="270" r:id="rId19"/>
    <p:sldId id="275" r:id="rId20"/>
    <p:sldId id="276" r:id="rId21"/>
    <p:sldId id="1037" r:id="rId22"/>
    <p:sldId id="1038" r:id="rId23"/>
    <p:sldId id="1039" r:id="rId24"/>
    <p:sldId id="1040" r:id="rId25"/>
    <p:sldId id="1041" r:id="rId26"/>
    <p:sldId id="920" r:id="rId27"/>
    <p:sldId id="1052" r:id="rId28"/>
    <p:sldId id="366" r:id="rId29"/>
    <p:sldId id="278" r:id="rId30"/>
    <p:sldId id="279" r:id="rId31"/>
    <p:sldId id="1031" r:id="rId32"/>
    <p:sldId id="1032" r:id="rId33"/>
    <p:sldId id="282" r:id="rId34"/>
    <p:sldId id="286" r:id="rId35"/>
    <p:sldId id="1053" r:id="rId36"/>
    <p:sldId id="865" r:id="rId37"/>
    <p:sldId id="866" r:id="rId38"/>
    <p:sldId id="867" r:id="rId39"/>
    <p:sldId id="1042" r:id="rId40"/>
    <p:sldId id="1043" r:id="rId41"/>
    <p:sldId id="1019" r:id="rId42"/>
    <p:sldId id="1021" r:id="rId43"/>
    <p:sldId id="1022" r:id="rId44"/>
    <p:sldId id="1054" r:id="rId45"/>
    <p:sldId id="1044" r:id="rId46"/>
    <p:sldId id="1045" r:id="rId47"/>
    <p:sldId id="1046" r:id="rId48"/>
    <p:sldId id="1047" r:id="rId49"/>
    <p:sldId id="1049" r:id="rId50"/>
    <p:sldId id="1050" r:id="rId51"/>
    <p:sldId id="1051" r:id="rId52"/>
    <p:sldId id="1067" r:id="rId53"/>
    <p:sldId id="1055" r:id="rId5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8"/>
    <p:restoredTop sz="96461"/>
  </p:normalViewPr>
  <p:slideViewPr>
    <p:cSldViewPr snapToGrid="0">
      <p:cViewPr varScale="1">
        <p:scale>
          <a:sx n="106" d="100"/>
          <a:sy n="106" d="100"/>
        </p:scale>
        <p:origin x="864"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B7E182-D065-494A-8162-20BCF076BF23}"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it-IT"/>
        </a:p>
      </dgm:t>
    </dgm:pt>
    <dgm:pt modelId="{2107A4CA-B416-4C57-9996-3065457EA46B}">
      <dgm:prSet phldrT="[Testo]"/>
      <dgm:spPr>
        <a:solidFill>
          <a:srgbClr val="4F81BD"/>
        </a:solidFill>
      </dgm:spPr>
      <dgm:t>
        <a:bodyPr/>
        <a:lstStyle/>
        <a:p>
          <a:r>
            <a:rPr lang="it-IT" dirty="0"/>
            <a:t>Piano dei fabbisogni di personale</a:t>
          </a:r>
        </a:p>
      </dgm:t>
    </dgm:pt>
    <dgm:pt modelId="{0357DD61-E7EF-4789-A413-CCE1F68F6008}" type="parTrans" cxnId="{34D7613E-F341-4DC5-B0D8-15CC02831DEF}">
      <dgm:prSet/>
      <dgm:spPr/>
      <dgm:t>
        <a:bodyPr/>
        <a:lstStyle/>
        <a:p>
          <a:endParaRPr lang="it-IT"/>
        </a:p>
      </dgm:t>
    </dgm:pt>
    <dgm:pt modelId="{477F3CC8-AFEF-4175-B8DF-93001E0360D6}" type="sibTrans" cxnId="{34D7613E-F341-4DC5-B0D8-15CC02831DEF}">
      <dgm:prSet/>
      <dgm:spPr/>
      <dgm:t>
        <a:bodyPr/>
        <a:lstStyle/>
        <a:p>
          <a:endParaRPr lang="it-IT"/>
        </a:p>
      </dgm:t>
    </dgm:pt>
    <dgm:pt modelId="{9B035721-90EF-4FD6-89A3-602F3BB7EAB9}">
      <dgm:prSet phldrT="[Testo]"/>
      <dgm:spPr/>
      <dgm:t>
        <a:bodyPr/>
        <a:lstStyle/>
        <a:p>
          <a:pPr>
            <a:buNone/>
          </a:pPr>
          <a:r>
            <a:rPr lang="it-IT" dirty="0">
              <a:solidFill>
                <a:schemeClr val="tx1"/>
              </a:solidFill>
            </a:rPr>
            <a:t>di cui all’art. 6, commi 1,4,6, e art. 6-ter, d.lgs. 30 marzo 2001, n.165</a:t>
          </a:r>
        </a:p>
      </dgm:t>
    </dgm:pt>
    <dgm:pt modelId="{8B5829A6-76D8-4D39-8EF5-A3D348B34671}" type="parTrans" cxnId="{1739CE80-5697-490F-B2DA-E3C1362298F9}">
      <dgm:prSet/>
      <dgm:spPr/>
      <dgm:t>
        <a:bodyPr/>
        <a:lstStyle/>
        <a:p>
          <a:endParaRPr lang="it-IT"/>
        </a:p>
      </dgm:t>
    </dgm:pt>
    <dgm:pt modelId="{5F82EBBE-7300-46FE-9E63-AE83C4205727}" type="sibTrans" cxnId="{1739CE80-5697-490F-B2DA-E3C1362298F9}">
      <dgm:prSet/>
      <dgm:spPr/>
      <dgm:t>
        <a:bodyPr/>
        <a:lstStyle/>
        <a:p>
          <a:endParaRPr lang="it-IT"/>
        </a:p>
      </dgm:t>
    </dgm:pt>
    <dgm:pt modelId="{F1D7D044-AE76-4687-9B0D-ABC79FE73CAA}">
      <dgm:prSet phldrT="[Testo]"/>
      <dgm:spPr>
        <a:solidFill>
          <a:srgbClr val="4F81BD"/>
        </a:solidFill>
      </dgm:spPr>
      <dgm:t>
        <a:bodyPr/>
        <a:lstStyle/>
        <a:p>
          <a:r>
            <a:rPr lang="it-IT" dirty="0"/>
            <a:t>Piano delle azioni concrete</a:t>
          </a:r>
        </a:p>
      </dgm:t>
    </dgm:pt>
    <dgm:pt modelId="{0CD2E692-9762-484A-8E87-F68EC77C619D}" type="parTrans" cxnId="{782D1374-5A26-4BDE-97F6-AF6AF9614B1D}">
      <dgm:prSet/>
      <dgm:spPr/>
      <dgm:t>
        <a:bodyPr/>
        <a:lstStyle/>
        <a:p>
          <a:endParaRPr lang="it-IT"/>
        </a:p>
      </dgm:t>
    </dgm:pt>
    <dgm:pt modelId="{EBD17071-E350-4DA1-982E-36A5B647A1C9}" type="sibTrans" cxnId="{782D1374-5A26-4BDE-97F6-AF6AF9614B1D}">
      <dgm:prSet/>
      <dgm:spPr/>
      <dgm:t>
        <a:bodyPr/>
        <a:lstStyle/>
        <a:p>
          <a:endParaRPr lang="it-IT"/>
        </a:p>
      </dgm:t>
    </dgm:pt>
    <dgm:pt modelId="{65A0136F-F53B-4912-A0D3-946F1D0556F2}">
      <dgm:prSet phldrT="[Testo]"/>
      <dgm:spPr/>
      <dgm:t>
        <a:bodyPr/>
        <a:lstStyle/>
        <a:p>
          <a:pPr>
            <a:buNone/>
          </a:pPr>
          <a:r>
            <a:rPr lang="it-IT" dirty="0">
              <a:solidFill>
                <a:schemeClr val="tx1"/>
              </a:solidFill>
            </a:rPr>
            <a:t>di cui all’art.60-bis, comma 2, d.lgs. 30 marzo 2001, n.165</a:t>
          </a:r>
        </a:p>
      </dgm:t>
    </dgm:pt>
    <dgm:pt modelId="{A4DD0E08-3347-49E3-9408-D52FADE2865A}" type="parTrans" cxnId="{A534824E-FED2-4A3B-A060-79648FABC5B9}">
      <dgm:prSet/>
      <dgm:spPr/>
      <dgm:t>
        <a:bodyPr/>
        <a:lstStyle/>
        <a:p>
          <a:endParaRPr lang="it-IT"/>
        </a:p>
      </dgm:t>
    </dgm:pt>
    <dgm:pt modelId="{BF90B3DC-373B-480C-96BB-2036A30F59F8}" type="sibTrans" cxnId="{A534824E-FED2-4A3B-A060-79648FABC5B9}">
      <dgm:prSet/>
      <dgm:spPr/>
      <dgm:t>
        <a:bodyPr/>
        <a:lstStyle/>
        <a:p>
          <a:endParaRPr lang="it-IT"/>
        </a:p>
      </dgm:t>
    </dgm:pt>
    <dgm:pt modelId="{20E28543-5D98-40D9-8D22-C4FB6DB3C851}">
      <dgm:prSet/>
      <dgm:spPr>
        <a:solidFill>
          <a:srgbClr val="4F81BD"/>
        </a:solidFill>
      </dgm:spPr>
      <dgm:t>
        <a:bodyPr/>
        <a:lstStyle/>
        <a:p>
          <a:r>
            <a:rPr lang="it-IT" dirty="0"/>
            <a:t>Piano per razionalizzare l’utilizzo delle dotazioni strumentali, anche informatiche, che </a:t>
          </a:r>
          <a:r>
            <a:rPr lang="it-IT" dirty="0" err="1"/>
            <a:t>corredanp</a:t>
          </a:r>
          <a:r>
            <a:rPr lang="it-IT" dirty="0"/>
            <a:t> le stazioni di lavoro nell’automazione d’ufficio</a:t>
          </a:r>
        </a:p>
      </dgm:t>
    </dgm:pt>
    <dgm:pt modelId="{CBB1F7DA-6481-4DC7-99F5-1B96211C91E4}" type="parTrans" cxnId="{0412AA66-3911-43EC-8112-2BE946A7AA10}">
      <dgm:prSet/>
      <dgm:spPr/>
      <dgm:t>
        <a:bodyPr/>
        <a:lstStyle/>
        <a:p>
          <a:endParaRPr lang="it-IT"/>
        </a:p>
      </dgm:t>
    </dgm:pt>
    <dgm:pt modelId="{B9AF109F-24C0-4D8C-AEDD-836EFA66573F}" type="sibTrans" cxnId="{0412AA66-3911-43EC-8112-2BE946A7AA10}">
      <dgm:prSet/>
      <dgm:spPr/>
      <dgm:t>
        <a:bodyPr/>
        <a:lstStyle/>
        <a:p>
          <a:endParaRPr lang="it-IT"/>
        </a:p>
      </dgm:t>
    </dgm:pt>
    <dgm:pt modelId="{556E499B-E38F-404D-937E-EE4BBC33D1C2}">
      <dgm:prSet/>
      <dgm:spPr/>
      <dgm:t>
        <a:bodyPr/>
        <a:lstStyle/>
        <a:p>
          <a:pPr>
            <a:buNone/>
          </a:pPr>
          <a:r>
            <a:rPr lang="it-IT" dirty="0">
              <a:solidFill>
                <a:schemeClr val="tx1"/>
              </a:solidFill>
            </a:rPr>
            <a:t>di cui all’art. 2, comma 594, lett. A), legge 24 dicembre 2007, n. 244</a:t>
          </a:r>
        </a:p>
      </dgm:t>
    </dgm:pt>
    <dgm:pt modelId="{6AD19593-1AC6-48DE-90FD-F5BEB015B7D7}" type="parTrans" cxnId="{05AC47DE-5055-48C6-B5E8-BF630C6EE71C}">
      <dgm:prSet/>
      <dgm:spPr/>
      <dgm:t>
        <a:bodyPr/>
        <a:lstStyle/>
        <a:p>
          <a:endParaRPr lang="it-IT"/>
        </a:p>
      </dgm:t>
    </dgm:pt>
    <dgm:pt modelId="{22B1774D-8CF4-45D8-8274-599673ACF0C4}" type="sibTrans" cxnId="{05AC47DE-5055-48C6-B5E8-BF630C6EE71C}">
      <dgm:prSet/>
      <dgm:spPr/>
      <dgm:t>
        <a:bodyPr/>
        <a:lstStyle/>
        <a:p>
          <a:endParaRPr lang="it-IT"/>
        </a:p>
      </dgm:t>
    </dgm:pt>
    <dgm:pt modelId="{3773E5A2-D3F6-492A-AE7B-6708FF6C201A}">
      <dgm:prSet/>
      <dgm:spPr>
        <a:solidFill>
          <a:srgbClr val="4F81BD"/>
        </a:solidFill>
      </dgm:spPr>
      <dgm:t>
        <a:bodyPr/>
        <a:lstStyle/>
        <a:p>
          <a:r>
            <a:rPr lang="it-IT" dirty="0"/>
            <a:t>Piano della performance</a:t>
          </a:r>
        </a:p>
      </dgm:t>
    </dgm:pt>
    <dgm:pt modelId="{A40E69DF-C3A2-43C0-BB5F-AD61FFE2044C}" type="parTrans" cxnId="{90841792-5F65-4C75-BB67-6D7EA1838D4F}">
      <dgm:prSet/>
      <dgm:spPr/>
      <dgm:t>
        <a:bodyPr/>
        <a:lstStyle/>
        <a:p>
          <a:endParaRPr lang="it-IT"/>
        </a:p>
      </dgm:t>
    </dgm:pt>
    <dgm:pt modelId="{30D23609-E1E1-4394-9AF5-07925D67E473}" type="sibTrans" cxnId="{90841792-5F65-4C75-BB67-6D7EA1838D4F}">
      <dgm:prSet/>
      <dgm:spPr/>
      <dgm:t>
        <a:bodyPr/>
        <a:lstStyle/>
        <a:p>
          <a:endParaRPr lang="it-IT"/>
        </a:p>
      </dgm:t>
    </dgm:pt>
    <dgm:pt modelId="{1FF915A9-99D5-406F-91D0-382A0E54C215}">
      <dgm:prSet/>
      <dgm:spPr/>
      <dgm:t>
        <a:bodyPr/>
        <a:lstStyle/>
        <a:p>
          <a:pPr>
            <a:buNone/>
          </a:pPr>
          <a:r>
            <a:rPr lang="it-IT" dirty="0">
              <a:solidFill>
                <a:schemeClr val="tx1"/>
              </a:solidFill>
            </a:rPr>
            <a:t>di cui all’art. 10, comma 1, lett. A) e comma 1 ter, d.lgs. 27 ottobre 2009, n. 150</a:t>
          </a:r>
        </a:p>
      </dgm:t>
    </dgm:pt>
    <dgm:pt modelId="{8AF08007-B929-45CB-99C7-9C0C742FC148}" type="parTrans" cxnId="{68C33FD3-C7DD-4CA1-8A70-F61E0E24E0BB}">
      <dgm:prSet/>
      <dgm:spPr/>
      <dgm:t>
        <a:bodyPr/>
        <a:lstStyle/>
        <a:p>
          <a:endParaRPr lang="it-IT"/>
        </a:p>
      </dgm:t>
    </dgm:pt>
    <dgm:pt modelId="{C6FAC030-4707-40F8-8A2F-90F8D83EAF58}" type="sibTrans" cxnId="{68C33FD3-C7DD-4CA1-8A70-F61E0E24E0BB}">
      <dgm:prSet/>
      <dgm:spPr/>
      <dgm:t>
        <a:bodyPr/>
        <a:lstStyle/>
        <a:p>
          <a:endParaRPr lang="it-IT"/>
        </a:p>
      </dgm:t>
    </dgm:pt>
    <dgm:pt modelId="{2FC9D59B-2219-41A4-B647-89B43D8F2B24}">
      <dgm:prSet/>
      <dgm:spPr>
        <a:solidFill>
          <a:srgbClr val="4F81BD"/>
        </a:solidFill>
      </dgm:spPr>
      <dgm:t>
        <a:bodyPr/>
        <a:lstStyle/>
        <a:p>
          <a:r>
            <a:rPr lang="it-IT" dirty="0"/>
            <a:t>Piano Triennale per la Prevenzione della Corruzione e della Trasparenza</a:t>
          </a:r>
        </a:p>
      </dgm:t>
    </dgm:pt>
    <dgm:pt modelId="{84689875-F0F5-4AD0-B03A-C219B855E594}" type="parTrans" cxnId="{B0E51607-2095-40C9-B53A-395595338AF8}">
      <dgm:prSet/>
      <dgm:spPr/>
      <dgm:t>
        <a:bodyPr/>
        <a:lstStyle/>
        <a:p>
          <a:endParaRPr lang="it-IT"/>
        </a:p>
      </dgm:t>
    </dgm:pt>
    <dgm:pt modelId="{52F80C34-4DD2-4BB9-9232-BB419D955CED}" type="sibTrans" cxnId="{B0E51607-2095-40C9-B53A-395595338AF8}">
      <dgm:prSet/>
      <dgm:spPr/>
      <dgm:t>
        <a:bodyPr/>
        <a:lstStyle/>
        <a:p>
          <a:endParaRPr lang="it-IT"/>
        </a:p>
      </dgm:t>
    </dgm:pt>
    <dgm:pt modelId="{73A050C3-2F06-4230-A53B-321E33D472F8}">
      <dgm:prSet/>
      <dgm:spPr/>
      <dgm:t>
        <a:bodyPr/>
        <a:lstStyle/>
        <a:p>
          <a:pPr>
            <a:buNone/>
          </a:pPr>
          <a:r>
            <a:rPr lang="it-IT" dirty="0">
              <a:solidFill>
                <a:schemeClr val="tx1"/>
              </a:solidFill>
            </a:rPr>
            <a:t>di cui all’art. 1, commi 5, lett. A) e 60, lett. A), legge 6 novembre 2012, n.190</a:t>
          </a:r>
        </a:p>
      </dgm:t>
    </dgm:pt>
    <dgm:pt modelId="{0FAD5F39-5D9F-4443-8F31-2754AC13D714}" type="parTrans" cxnId="{BF828D9E-AC3A-408E-81B0-99FD68A654BF}">
      <dgm:prSet/>
      <dgm:spPr/>
      <dgm:t>
        <a:bodyPr/>
        <a:lstStyle/>
        <a:p>
          <a:endParaRPr lang="it-IT"/>
        </a:p>
      </dgm:t>
    </dgm:pt>
    <dgm:pt modelId="{AD3FCD57-511D-41FB-AA5B-6BDFED28A462}" type="sibTrans" cxnId="{BF828D9E-AC3A-408E-81B0-99FD68A654BF}">
      <dgm:prSet/>
      <dgm:spPr/>
      <dgm:t>
        <a:bodyPr/>
        <a:lstStyle/>
        <a:p>
          <a:endParaRPr lang="it-IT"/>
        </a:p>
      </dgm:t>
    </dgm:pt>
    <dgm:pt modelId="{4321E17D-E3BE-43B1-8397-5082C42F5E47}">
      <dgm:prSet/>
      <dgm:spPr>
        <a:solidFill>
          <a:srgbClr val="4F81BD"/>
        </a:solidFill>
      </dgm:spPr>
      <dgm:t>
        <a:bodyPr/>
        <a:lstStyle/>
        <a:p>
          <a:r>
            <a:rPr lang="it-IT" dirty="0"/>
            <a:t>Piano organizzativo del lavoro agile,</a:t>
          </a:r>
        </a:p>
      </dgm:t>
    </dgm:pt>
    <dgm:pt modelId="{03D56475-FA0C-4FAB-BD22-2F2C166574CF}" type="parTrans" cxnId="{1463BDD4-5232-400E-B7BA-D41CE878FBB9}">
      <dgm:prSet/>
      <dgm:spPr/>
      <dgm:t>
        <a:bodyPr/>
        <a:lstStyle/>
        <a:p>
          <a:endParaRPr lang="it-IT"/>
        </a:p>
      </dgm:t>
    </dgm:pt>
    <dgm:pt modelId="{92705D86-D2FB-4505-AC34-1193B7DB1718}" type="sibTrans" cxnId="{1463BDD4-5232-400E-B7BA-D41CE878FBB9}">
      <dgm:prSet/>
      <dgm:spPr/>
      <dgm:t>
        <a:bodyPr/>
        <a:lstStyle/>
        <a:p>
          <a:endParaRPr lang="it-IT"/>
        </a:p>
      </dgm:t>
    </dgm:pt>
    <dgm:pt modelId="{53A7F016-B885-4068-88DF-49F4BF483B1B}">
      <dgm:prSet/>
      <dgm:spPr/>
      <dgm:t>
        <a:bodyPr/>
        <a:lstStyle/>
        <a:p>
          <a:pPr>
            <a:buNone/>
          </a:pPr>
          <a:r>
            <a:rPr lang="it-IT" dirty="0">
              <a:solidFill>
                <a:schemeClr val="tx1"/>
              </a:solidFill>
            </a:rPr>
            <a:t>di cui all’art. 14, comma 1, legge 7 agosto 2015, n. 124</a:t>
          </a:r>
        </a:p>
      </dgm:t>
    </dgm:pt>
    <dgm:pt modelId="{359F7A98-60E5-4826-B67E-A3B584E080EB}" type="parTrans" cxnId="{941DDB4A-67B7-452B-B823-53088A117BD6}">
      <dgm:prSet/>
      <dgm:spPr/>
      <dgm:t>
        <a:bodyPr/>
        <a:lstStyle/>
        <a:p>
          <a:endParaRPr lang="it-IT"/>
        </a:p>
      </dgm:t>
    </dgm:pt>
    <dgm:pt modelId="{9323973C-819A-46E9-9EF2-40E1075F2433}" type="sibTrans" cxnId="{941DDB4A-67B7-452B-B823-53088A117BD6}">
      <dgm:prSet/>
      <dgm:spPr/>
      <dgm:t>
        <a:bodyPr/>
        <a:lstStyle/>
        <a:p>
          <a:endParaRPr lang="it-IT"/>
        </a:p>
      </dgm:t>
    </dgm:pt>
    <dgm:pt modelId="{85FEBB33-E7C2-4A72-B785-2E036EA6AAF9}">
      <dgm:prSet/>
      <dgm:spPr>
        <a:solidFill>
          <a:srgbClr val="4F81BD"/>
        </a:solidFill>
      </dgm:spPr>
      <dgm:t>
        <a:bodyPr/>
        <a:lstStyle/>
        <a:p>
          <a:r>
            <a:rPr lang="it-IT" dirty="0"/>
            <a:t>Piano di azioni positive</a:t>
          </a:r>
        </a:p>
      </dgm:t>
    </dgm:pt>
    <dgm:pt modelId="{345113C7-21DF-4848-B2E4-4A915428BFC1}" type="parTrans" cxnId="{8F088726-0439-447B-81A0-DF96A38B5711}">
      <dgm:prSet/>
      <dgm:spPr/>
      <dgm:t>
        <a:bodyPr/>
        <a:lstStyle/>
        <a:p>
          <a:endParaRPr lang="it-IT"/>
        </a:p>
      </dgm:t>
    </dgm:pt>
    <dgm:pt modelId="{ABEDD183-3E02-41B8-8BC2-6DF40A71B1B5}" type="sibTrans" cxnId="{8F088726-0439-447B-81A0-DF96A38B5711}">
      <dgm:prSet/>
      <dgm:spPr/>
      <dgm:t>
        <a:bodyPr/>
        <a:lstStyle/>
        <a:p>
          <a:endParaRPr lang="it-IT"/>
        </a:p>
      </dgm:t>
    </dgm:pt>
    <dgm:pt modelId="{B36EA06B-E0B6-4050-A6C5-4CD050B66DDF}">
      <dgm:prSet/>
      <dgm:spPr/>
      <dgm:t>
        <a:bodyPr/>
        <a:lstStyle/>
        <a:p>
          <a:pPr>
            <a:buNone/>
          </a:pPr>
          <a:r>
            <a:rPr lang="it-IT" dirty="0">
              <a:solidFill>
                <a:schemeClr val="tx1"/>
              </a:solidFill>
            </a:rPr>
            <a:t>di cui all’art. 48, comma 1, d. lgs. 11 aprile 2006, n. 198</a:t>
          </a:r>
        </a:p>
      </dgm:t>
    </dgm:pt>
    <dgm:pt modelId="{D15C9F6D-CBC1-415C-9F35-BD3442212189}" type="parTrans" cxnId="{6A181708-CC69-4BF3-B849-E7002B6E5E4D}">
      <dgm:prSet/>
      <dgm:spPr/>
      <dgm:t>
        <a:bodyPr/>
        <a:lstStyle/>
        <a:p>
          <a:endParaRPr lang="it-IT"/>
        </a:p>
      </dgm:t>
    </dgm:pt>
    <dgm:pt modelId="{9B452ADB-BE4C-4A37-8BCD-B584E5D63D19}" type="sibTrans" cxnId="{6A181708-CC69-4BF3-B849-E7002B6E5E4D}">
      <dgm:prSet/>
      <dgm:spPr/>
      <dgm:t>
        <a:bodyPr/>
        <a:lstStyle/>
        <a:p>
          <a:endParaRPr lang="it-IT"/>
        </a:p>
      </dgm:t>
    </dgm:pt>
    <dgm:pt modelId="{B00E0516-D605-49FC-8356-352B588DD28C}" type="pres">
      <dgm:prSet presAssocID="{40B7E182-D065-494A-8162-20BCF076BF23}" presName="linear" presStyleCnt="0">
        <dgm:presLayoutVars>
          <dgm:animLvl val="lvl"/>
          <dgm:resizeHandles val="exact"/>
        </dgm:presLayoutVars>
      </dgm:prSet>
      <dgm:spPr/>
    </dgm:pt>
    <dgm:pt modelId="{C1A5E67D-FDCC-41EB-BAFA-AA2ABA82DB61}" type="pres">
      <dgm:prSet presAssocID="{2107A4CA-B416-4C57-9996-3065457EA46B}" presName="parentText" presStyleLbl="node1" presStyleIdx="0" presStyleCnt="7" custScaleY="140635" custLinFactNeighborX="-24167" custLinFactNeighborY="67890">
        <dgm:presLayoutVars>
          <dgm:chMax val="0"/>
          <dgm:bulletEnabled val="1"/>
        </dgm:presLayoutVars>
      </dgm:prSet>
      <dgm:spPr/>
    </dgm:pt>
    <dgm:pt modelId="{054CD96A-553E-4483-BCA2-F94A91800A22}" type="pres">
      <dgm:prSet presAssocID="{2107A4CA-B416-4C57-9996-3065457EA46B}" presName="childText" presStyleLbl="revTx" presStyleIdx="0" presStyleCnt="7" custLinFactNeighborY="24475">
        <dgm:presLayoutVars>
          <dgm:bulletEnabled val="1"/>
        </dgm:presLayoutVars>
      </dgm:prSet>
      <dgm:spPr/>
    </dgm:pt>
    <dgm:pt modelId="{13690E2F-2A7E-4C85-86DC-C45BA9CF52E4}" type="pres">
      <dgm:prSet presAssocID="{F1D7D044-AE76-4687-9B0D-ABC79FE73CAA}" presName="parentText" presStyleLbl="node1" presStyleIdx="1" presStyleCnt="7" custScaleY="140635" custLinFactNeighborX="214" custLinFactNeighborY="36149">
        <dgm:presLayoutVars>
          <dgm:chMax val="0"/>
          <dgm:bulletEnabled val="1"/>
        </dgm:presLayoutVars>
      </dgm:prSet>
      <dgm:spPr/>
    </dgm:pt>
    <dgm:pt modelId="{4623704A-7ED1-48F9-891E-B4B860D36C67}" type="pres">
      <dgm:prSet presAssocID="{F1D7D044-AE76-4687-9B0D-ABC79FE73CAA}" presName="childText" presStyleLbl="revTx" presStyleIdx="1" presStyleCnt="7" custLinFactNeighborY="11873">
        <dgm:presLayoutVars>
          <dgm:bulletEnabled val="1"/>
        </dgm:presLayoutVars>
      </dgm:prSet>
      <dgm:spPr/>
    </dgm:pt>
    <dgm:pt modelId="{95DC674F-7266-4E0A-8EBE-CEF7A7732907}" type="pres">
      <dgm:prSet presAssocID="{20E28543-5D98-40D9-8D22-C4FB6DB3C851}" presName="parentText" presStyleLbl="node1" presStyleIdx="2" presStyleCnt="7" custScaleY="140635">
        <dgm:presLayoutVars>
          <dgm:chMax val="0"/>
          <dgm:bulletEnabled val="1"/>
        </dgm:presLayoutVars>
      </dgm:prSet>
      <dgm:spPr/>
    </dgm:pt>
    <dgm:pt modelId="{13A958C4-80B5-4162-AF3F-87FCAAEEA1BD}" type="pres">
      <dgm:prSet presAssocID="{20E28543-5D98-40D9-8D22-C4FB6DB3C851}" presName="childText" presStyleLbl="revTx" presStyleIdx="2" presStyleCnt="7">
        <dgm:presLayoutVars>
          <dgm:bulletEnabled val="1"/>
        </dgm:presLayoutVars>
      </dgm:prSet>
      <dgm:spPr/>
    </dgm:pt>
    <dgm:pt modelId="{84CA65F7-5C58-40F6-8025-771E0B1C3098}" type="pres">
      <dgm:prSet presAssocID="{3773E5A2-D3F6-492A-AE7B-6708FF6C201A}" presName="parentText" presStyleLbl="node1" presStyleIdx="3" presStyleCnt="7" custScaleY="140635">
        <dgm:presLayoutVars>
          <dgm:chMax val="0"/>
          <dgm:bulletEnabled val="1"/>
        </dgm:presLayoutVars>
      </dgm:prSet>
      <dgm:spPr/>
    </dgm:pt>
    <dgm:pt modelId="{F930F95A-5A1E-4497-BC55-AEC5B8EAA777}" type="pres">
      <dgm:prSet presAssocID="{3773E5A2-D3F6-492A-AE7B-6708FF6C201A}" presName="childText" presStyleLbl="revTx" presStyleIdx="3" presStyleCnt="7">
        <dgm:presLayoutVars>
          <dgm:bulletEnabled val="1"/>
        </dgm:presLayoutVars>
      </dgm:prSet>
      <dgm:spPr/>
    </dgm:pt>
    <dgm:pt modelId="{C039314E-2901-4317-888B-8FA3160111E9}" type="pres">
      <dgm:prSet presAssocID="{2FC9D59B-2219-41A4-B647-89B43D8F2B24}" presName="parentText" presStyleLbl="node1" presStyleIdx="4" presStyleCnt="7" custScaleY="140635">
        <dgm:presLayoutVars>
          <dgm:chMax val="0"/>
          <dgm:bulletEnabled val="1"/>
        </dgm:presLayoutVars>
      </dgm:prSet>
      <dgm:spPr/>
    </dgm:pt>
    <dgm:pt modelId="{661190AF-78FB-4863-A8DD-842A3CC732CF}" type="pres">
      <dgm:prSet presAssocID="{2FC9D59B-2219-41A4-B647-89B43D8F2B24}" presName="childText" presStyleLbl="revTx" presStyleIdx="4" presStyleCnt="7">
        <dgm:presLayoutVars>
          <dgm:bulletEnabled val="1"/>
        </dgm:presLayoutVars>
      </dgm:prSet>
      <dgm:spPr/>
    </dgm:pt>
    <dgm:pt modelId="{F150A36F-6BFD-42E2-B655-C89CD3934B00}" type="pres">
      <dgm:prSet presAssocID="{4321E17D-E3BE-43B1-8397-5082C42F5E47}" presName="parentText" presStyleLbl="node1" presStyleIdx="5" presStyleCnt="7" custScaleY="140635">
        <dgm:presLayoutVars>
          <dgm:chMax val="0"/>
          <dgm:bulletEnabled val="1"/>
        </dgm:presLayoutVars>
      </dgm:prSet>
      <dgm:spPr/>
    </dgm:pt>
    <dgm:pt modelId="{7BC401B7-4F53-42FB-9C16-91B2DE5B92CB}" type="pres">
      <dgm:prSet presAssocID="{4321E17D-E3BE-43B1-8397-5082C42F5E47}" presName="childText" presStyleLbl="revTx" presStyleIdx="5" presStyleCnt="7">
        <dgm:presLayoutVars>
          <dgm:bulletEnabled val="1"/>
        </dgm:presLayoutVars>
      </dgm:prSet>
      <dgm:spPr/>
    </dgm:pt>
    <dgm:pt modelId="{1602D676-B712-487D-8927-60522E513EF0}" type="pres">
      <dgm:prSet presAssocID="{85FEBB33-E7C2-4A72-B785-2E036EA6AAF9}" presName="parentText" presStyleLbl="node1" presStyleIdx="6" presStyleCnt="7" custScaleY="140635">
        <dgm:presLayoutVars>
          <dgm:chMax val="0"/>
          <dgm:bulletEnabled val="1"/>
        </dgm:presLayoutVars>
      </dgm:prSet>
      <dgm:spPr/>
    </dgm:pt>
    <dgm:pt modelId="{C34113E3-3AC6-46D1-AC1E-F3DE3074CAB1}" type="pres">
      <dgm:prSet presAssocID="{85FEBB33-E7C2-4A72-B785-2E036EA6AAF9}" presName="childText" presStyleLbl="revTx" presStyleIdx="6" presStyleCnt="7">
        <dgm:presLayoutVars>
          <dgm:bulletEnabled val="1"/>
        </dgm:presLayoutVars>
      </dgm:prSet>
      <dgm:spPr/>
    </dgm:pt>
  </dgm:ptLst>
  <dgm:cxnLst>
    <dgm:cxn modelId="{A9B7F101-A018-4246-A517-26BC60C6CB80}" type="presOf" srcId="{9B035721-90EF-4FD6-89A3-602F3BB7EAB9}" destId="{054CD96A-553E-4483-BCA2-F94A91800A22}" srcOrd="0" destOrd="0" presId="urn:microsoft.com/office/officeart/2005/8/layout/vList2"/>
    <dgm:cxn modelId="{B0E51607-2095-40C9-B53A-395595338AF8}" srcId="{40B7E182-D065-494A-8162-20BCF076BF23}" destId="{2FC9D59B-2219-41A4-B647-89B43D8F2B24}" srcOrd="4" destOrd="0" parTransId="{84689875-F0F5-4AD0-B03A-C219B855E594}" sibTransId="{52F80C34-4DD2-4BB9-9232-BB419D955CED}"/>
    <dgm:cxn modelId="{6A181708-CC69-4BF3-B849-E7002B6E5E4D}" srcId="{85FEBB33-E7C2-4A72-B785-2E036EA6AAF9}" destId="{B36EA06B-E0B6-4050-A6C5-4CD050B66DDF}" srcOrd="0" destOrd="0" parTransId="{D15C9F6D-CBC1-415C-9F35-BD3442212189}" sibTransId="{9B452ADB-BE4C-4A37-8BCD-B584E5D63D19}"/>
    <dgm:cxn modelId="{ECDB6808-DCF3-4E07-ABBD-CFFD532387F6}" type="presOf" srcId="{556E499B-E38F-404D-937E-EE4BBC33D1C2}" destId="{13A958C4-80B5-4162-AF3F-87FCAAEEA1BD}" srcOrd="0" destOrd="0" presId="urn:microsoft.com/office/officeart/2005/8/layout/vList2"/>
    <dgm:cxn modelId="{D6DC8312-C01D-4D59-826D-A637CECAFC62}" type="presOf" srcId="{73A050C3-2F06-4230-A53B-321E33D472F8}" destId="{661190AF-78FB-4863-A8DD-842A3CC732CF}" srcOrd="0" destOrd="0" presId="urn:microsoft.com/office/officeart/2005/8/layout/vList2"/>
    <dgm:cxn modelId="{DC3E0515-0FF6-4D77-A88A-5D4842B7BCC7}" type="presOf" srcId="{1FF915A9-99D5-406F-91D0-382A0E54C215}" destId="{F930F95A-5A1E-4497-BC55-AEC5B8EAA777}" srcOrd="0" destOrd="0" presId="urn:microsoft.com/office/officeart/2005/8/layout/vList2"/>
    <dgm:cxn modelId="{8F088726-0439-447B-81A0-DF96A38B5711}" srcId="{40B7E182-D065-494A-8162-20BCF076BF23}" destId="{85FEBB33-E7C2-4A72-B785-2E036EA6AAF9}" srcOrd="6" destOrd="0" parTransId="{345113C7-21DF-4848-B2E4-4A915428BFC1}" sibTransId="{ABEDD183-3E02-41B8-8BC2-6DF40A71B1B5}"/>
    <dgm:cxn modelId="{AFAF6B34-F8AE-44C7-953D-23D5AC1FFF34}" type="presOf" srcId="{65A0136F-F53B-4912-A0D3-946F1D0556F2}" destId="{4623704A-7ED1-48F9-891E-B4B860D36C67}" srcOrd="0" destOrd="0" presId="urn:microsoft.com/office/officeart/2005/8/layout/vList2"/>
    <dgm:cxn modelId="{34D7613E-F341-4DC5-B0D8-15CC02831DEF}" srcId="{40B7E182-D065-494A-8162-20BCF076BF23}" destId="{2107A4CA-B416-4C57-9996-3065457EA46B}" srcOrd="0" destOrd="0" parTransId="{0357DD61-E7EF-4789-A413-CCE1F68F6008}" sibTransId="{477F3CC8-AFEF-4175-B8DF-93001E0360D6}"/>
    <dgm:cxn modelId="{259A935D-CB1B-429D-8F9C-D086101C0CE8}" type="presOf" srcId="{20E28543-5D98-40D9-8D22-C4FB6DB3C851}" destId="{95DC674F-7266-4E0A-8EBE-CEF7A7732907}" srcOrd="0" destOrd="0" presId="urn:microsoft.com/office/officeart/2005/8/layout/vList2"/>
    <dgm:cxn modelId="{002BD55F-069E-456B-9F9B-04E87EF4A32F}" type="presOf" srcId="{2107A4CA-B416-4C57-9996-3065457EA46B}" destId="{C1A5E67D-FDCC-41EB-BAFA-AA2ABA82DB61}" srcOrd="0" destOrd="0" presId="urn:microsoft.com/office/officeart/2005/8/layout/vList2"/>
    <dgm:cxn modelId="{0412AA66-3911-43EC-8112-2BE946A7AA10}" srcId="{40B7E182-D065-494A-8162-20BCF076BF23}" destId="{20E28543-5D98-40D9-8D22-C4FB6DB3C851}" srcOrd="2" destOrd="0" parTransId="{CBB1F7DA-6481-4DC7-99F5-1B96211C91E4}" sibTransId="{B9AF109F-24C0-4D8C-AEDD-836EFA66573F}"/>
    <dgm:cxn modelId="{BF9C7B49-EB2C-4E38-8151-605EF5476580}" type="presOf" srcId="{4321E17D-E3BE-43B1-8397-5082C42F5E47}" destId="{F150A36F-6BFD-42E2-B655-C89CD3934B00}" srcOrd="0" destOrd="0" presId="urn:microsoft.com/office/officeart/2005/8/layout/vList2"/>
    <dgm:cxn modelId="{941DDB4A-67B7-452B-B823-53088A117BD6}" srcId="{4321E17D-E3BE-43B1-8397-5082C42F5E47}" destId="{53A7F016-B885-4068-88DF-49F4BF483B1B}" srcOrd="0" destOrd="0" parTransId="{359F7A98-60E5-4826-B67E-A3B584E080EB}" sibTransId="{9323973C-819A-46E9-9EF2-40E1075F2433}"/>
    <dgm:cxn modelId="{A534824E-FED2-4A3B-A060-79648FABC5B9}" srcId="{F1D7D044-AE76-4687-9B0D-ABC79FE73CAA}" destId="{65A0136F-F53B-4912-A0D3-946F1D0556F2}" srcOrd="0" destOrd="0" parTransId="{A4DD0E08-3347-49E3-9408-D52FADE2865A}" sibTransId="{BF90B3DC-373B-480C-96BB-2036A30F59F8}"/>
    <dgm:cxn modelId="{782D1374-5A26-4BDE-97F6-AF6AF9614B1D}" srcId="{40B7E182-D065-494A-8162-20BCF076BF23}" destId="{F1D7D044-AE76-4687-9B0D-ABC79FE73CAA}" srcOrd="1" destOrd="0" parTransId="{0CD2E692-9762-484A-8E87-F68EC77C619D}" sibTransId="{EBD17071-E350-4DA1-982E-36A5B647A1C9}"/>
    <dgm:cxn modelId="{FA6A875A-9068-42AC-B4EC-8C582D95409E}" type="presOf" srcId="{85FEBB33-E7C2-4A72-B785-2E036EA6AAF9}" destId="{1602D676-B712-487D-8927-60522E513EF0}" srcOrd="0" destOrd="0" presId="urn:microsoft.com/office/officeart/2005/8/layout/vList2"/>
    <dgm:cxn modelId="{1739CE80-5697-490F-B2DA-E3C1362298F9}" srcId="{2107A4CA-B416-4C57-9996-3065457EA46B}" destId="{9B035721-90EF-4FD6-89A3-602F3BB7EAB9}" srcOrd="0" destOrd="0" parTransId="{8B5829A6-76D8-4D39-8EF5-A3D348B34671}" sibTransId="{5F82EBBE-7300-46FE-9E63-AE83C4205727}"/>
    <dgm:cxn modelId="{90841792-5F65-4C75-BB67-6D7EA1838D4F}" srcId="{40B7E182-D065-494A-8162-20BCF076BF23}" destId="{3773E5A2-D3F6-492A-AE7B-6708FF6C201A}" srcOrd="3" destOrd="0" parTransId="{A40E69DF-C3A2-43C0-BB5F-AD61FFE2044C}" sibTransId="{30D23609-E1E1-4394-9AF5-07925D67E473}"/>
    <dgm:cxn modelId="{40704C9A-EF83-44DD-96AF-4E680B4A3E71}" type="presOf" srcId="{2FC9D59B-2219-41A4-B647-89B43D8F2B24}" destId="{C039314E-2901-4317-888B-8FA3160111E9}" srcOrd="0" destOrd="0" presId="urn:microsoft.com/office/officeart/2005/8/layout/vList2"/>
    <dgm:cxn modelId="{BF828D9E-AC3A-408E-81B0-99FD68A654BF}" srcId="{2FC9D59B-2219-41A4-B647-89B43D8F2B24}" destId="{73A050C3-2F06-4230-A53B-321E33D472F8}" srcOrd="0" destOrd="0" parTransId="{0FAD5F39-5D9F-4443-8F31-2754AC13D714}" sibTransId="{AD3FCD57-511D-41FB-AA5B-6BDFED28A462}"/>
    <dgm:cxn modelId="{EE72AFAB-45A2-4273-82FA-E111B093E5E7}" type="presOf" srcId="{B36EA06B-E0B6-4050-A6C5-4CD050B66DDF}" destId="{C34113E3-3AC6-46D1-AC1E-F3DE3074CAB1}" srcOrd="0" destOrd="0" presId="urn:microsoft.com/office/officeart/2005/8/layout/vList2"/>
    <dgm:cxn modelId="{6A6AB9B5-13AC-4479-9879-34124D840832}" type="presOf" srcId="{3773E5A2-D3F6-492A-AE7B-6708FF6C201A}" destId="{84CA65F7-5C58-40F6-8025-771E0B1C3098}" srcOrd="0" destOrd="0" presId="urn:microsoft.com/office/officeart/2005/8/layout/vList2"/>
    <dgm:cxn modelId="{9AE5D2C2-0871-4D44-A42E-AB8FB60A0246}" type="presOf" srcId="{F1D7D044-AE76-4687-9B0D-ABC79FE73CAA}" destId="{13690E2F-2A7E-4C85-86DC-C45BA9CF52E4}" srcOrd="0" destOrd="0" presId="urn:microsoft.com/office/officeart/2005/8/layout/vList2"/>
    <dgm:cxn modelId="{88C601CA-7253-4804-9199-B194365BE4C0}" type="presOf" srcId="{53A7F016-B885-4068-88DF-49F4BF483B1B}" destId="{7BC401B7-4F53-42FB-9C16-91B2DE5B92CB}" srcOrd="0" destOrd="0" presId="urn:microsoft.com/office/officeart/2005/8/layout/vList2"/>
    <dgm:cxn modelId="{68C33FD3-C7DD-4CA1-8A70-F61E0E24E0BB}" srcId="{3773E5A2-D3F6-492A-AE7B-6708FF6C201A}" destId="{1FF915A9-99D5-406F-91D0-382A0E54C215}" srcOrd="0" destOrd="0" parTransId="{8AF08007-B929-45CB-99C7-9C0C742FC148}" sibTransId="{C6FAC030-4707-40F8-8A2F-90F8D83EAF58}"/>
    <dgm:cxn modelId="{1463BDD4-5232-400E-B7BA-D41CE878FBB9}" srcId="{40B7E182-D065-494A-8162-20BCF076BF23}" destId="{4321E17D-E3BE-43B1-8397-5082C42F5E47}" srcOrd="5" destOrd="0" parTransId="{03D56475-FA0C-4FAB-BD22-2F2C166574CF}" sibTransId="{92705D86-D2FB-4505-AC34-1193B7DB1718}"/>
    <dgm:cxn modelId="{05AC47DE-5055-48C6-B5E8-BF630C6EE71C}" srcId="{20E28543-5D98-40D9-8D22-C4FB6DB3C851}" destId="{556E499B-E38F-404D-937E-EE4BBC33D1C2}" srcOrd="0" destOrd="0" parTransId="{6AD19593-1AC6-48DE-90FD-F5BEB015B7D7}" sibTransId="{22B1774D-8CF4-45D8-8274-599673ACF0C4}"/>
    <dgm:cxn modelId="{477600F8-0EB2-4997-92F0-F177115DDA9B}" type="presOf" srcId="{40B7E182-D065-494A-8162-20BCF076BF23}" destId="{B00E0516-D605-49FC-8356-352B588DD28C}" srcOrd="0" destOrd="0" presId="urn:microsoft.com/office/officeart/2005/8/layout/vList2"/>
    <dgm:cxn modelId="{F410940A-6009-4756-8F5B-3156D662DD82}" type="presParOf" srcId="{B00E0516-D605-49FC-8356-352B588DD28C}" destId="{C1A5E67D-FDCC-41EB-BAFA-AA2ABA82DB61}" srcOrd="0" destOrd="0" presId="urn:microsoft.com/office/officeart/2005/8/layout/vList2"/>
    <dgm:cxn modelId="{346F3F4B-BF7B-4A5D-BBB6-38796726D66B}" type="presParOf" srcId="{B00E0516-D605-49FC-8356-352B588DD28C}" destId="{054CD96A-553E-4483-BCA2-F94A91800A22}" srcOrd="1" destOrd="0" presId="urn:microsoft.com/office/officeart/2005/8/layout/vList2"/>
    <dgm:cxn modelId="{12EE4EFD-3801-4B76-96AB-8F807B2F3E22}" type="presParOf" srcId="{B00E0516-D605-49FC-8356-352B588DD28C}" destId="{13690E2F-2A7E-4C85-86DC-C45BA9CF52E4}" srcOrd="2" destOrd="0" presId="urn:microsoft.com/office/officeart/2005/8/layout/vList2"/>
    <dgm:cxn modelId="{C6AE3E61-9F48-4787-BC6F-B99AF481BCE8}" type="presParOf" srcId="{B00E0516-D605-49FC-8356-352B588DD28C}" destId="{4623704A-7ED1-48F9-891E-B4B860D36C67}" srcOrd="3" destOrd="0" presId="urn:microsoft.com/office/officeart/2005/8/layout/vList2"/>
    <dgm:cxn modelId="{8F7C29BF-B4AB-44A1-A5D4-711CEF5E17E7}" type="presParOf" srcId="{B00E0516-D605-49FC-8356-352B588DD28C}" destId="{95DC674F-7266-4E0A-8EBE-CEF7A7732907}" srcOrd="4" destOrd="0" presId="urn:microsoft.com/office/officeart/2005/8/layout/vList2"/>
    <dgm:cxn modelId="{0A3C4493-EE8D-4C6A-B10B-06978F1FE891}" type="presParOf" srcId="{B00E0516-D605-49FC-8356-352B588DD28C}" destId="{13A958C4-80B5-4162-AF3F-87FCAAEEA1BD}" srcOrd="5" destOrd="0" presId="urn:microsoft.com/office/officeart/2005/8/layout/vList2"/>
    <dgm:cxn modelId="{59F9D0A8-681B-4D0D-9A61-B934656E52BF}" type="presParOf" srcId="{B00E0516-D605-49FC-8356-352B588DD28C}" destId="{84CA65F7-5C58-40F6-8025-771E0B1C3098}" srcOrd="6" destOrd="0" presId="urn:microsoft.com/office/officeart/2005/8/layout/vList2"/>
    <dgm:cxn modelId="{6EE4DC62-0101-4C13-87B9-892CE6D54BDE}" type="presParOf" srcId="{B00E0516-D605-49FC-8356-352B588DD28C}" destId="{F930F95A-5A1E-4497-BC55-AEC5B8EAA777}" srcOrd="7" destOrd="0" presId="urn:microsoft.com/office/officeart/2005/8/layout/vList2"/>
    <dgm:cxn modelId="{19A277DA-7FFC-428F-A182-828A83BE9892}" type="presParOf" srcId="{B00E0516-D605-49FC-8356-352B588DD28C}" destId="{C039314E-2901-4317-888B-8FA3160111E9}" srcOrd="8" destOrd="0" presId="urn:microsoft.com/office/officeart/2005/8/layout/vList2"/>
    <dgm:cxn modelId="{CBA3CD10-EE0E-4DBC-8473-78CEDA55EC90}" type="presParOf" srcId="{B00E0516-D605-49FC-8356-352B588DD28C}" destId="{661190AF-78FB-4863-A8DD-842A3CC732CF}" srcOrd="9" destOrd="0" presId="urn:microsoft.com/office/officeart/2005/8/layout/vList2"/>
    <dgm:cxn modelId="{9DECA251-71A2-45E0-8E66-7F4F6CD61534}" type="presParOf" srcId="{B00E0516-D605-49FC-8356-352B588DD28C}" destId="{F150A36F-6BFD-42E2-B655-C89CD3934B00}" srcOrd="10" destOrd="0" presId="urn:microsoft.com/office/officeart/2005/8/layout/vList2"/>
    <dgm:cxn modelId="{7669F2B9-F875-47E2-AD24-9688499B2944}" type="presParOf" srcId="{B00E0516-D605-49FC-8356-352B588DD28C}" destId="{7BC401B7-4F53-42FB-9C16-91B2DE5B92CB}" srcOrd="11" destOrd="0" presId="urn:microsoft.com/office/officeart/2005/8/layout/vList2"/>
    <dgm:cxn modelId="{2CAB4F83-BA6D-4611-A80C-70B154A7845B}" type="presParOf" srcId="{B00E0516-D605-49FC-8356-352B588DD28C}" destId="{1602D676-B712-487D-8927-60522E513EF0}" srcOrd="12" destOrd="0" presId="urn:microsoft.com/office/officeart/2005/8/layout/vList2"/>
    <dgm:cxn modelId="{28E9D0B7-EC8F-4142-8A4B-90F2261FE409}" type="presParOf" srcId="{B00E0516-D605-49FC-8356-352B588DD28C}" destId="{C34113E3-3AC6-46D1-AC1E-F3DE3074CAB1}" srcOrd="1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F05AF-AD9E-4BAA-86A8-10467DC62117}"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it-IT"/>
        </a:p>
      </dgm:t>
    </dgm:pt>
    <dgm:pt modelId="{52036232-274E-4EE9-AF9C-EF79927BCA1B}">
      <dgm:prSet phldrT="[Testo]"/>
      <dgm:spPr/>
      <dgm:t>
        <a:bodyPr/>
        <a:lstStyle/>
        <a:p>
          <a:r>
            <a:rPr lang="it-IT" dirty="0">
              <a:solidFill>
                <a:schemeClr val="bg1"/>
              </a:solidFill>
            </a:rPr>
            <a:t>Benessere</a:t>
          </a:r>
          <a:r>
            <a:rPr lang="it-IT" dirty="0"/>
            <a:t> </a:t>
          </a:r>
        </a:p>
      </dgm:t>
    </dgm:pt>
    <dgm:pt modelId="{41516F75-CAC9-4108-B980-64046858FFE0}" type="parTrans" cxnId="{18F97813-812E-4DD2-A3E7-B142CAB8BA07}">
      <dgm:prSet/>
      <dgm:spPr/>
      <dgm:t>
        <a:bodyPr/>
        <a:lstStyle/>
        <a:p>
          <a:endParaRPr lang="it-IT"/>
        </a:p>
      </dgm:t>
    </dgm:pt>
    <dgm:pt modelId="{70015570-D92F-4A6C-ADE2-BBFE37254783}" type="sibTrans" cxnId="{18F97813-812E-4DD2-A3E7-B142CAB8BA07}">
      <dgm:prSet/>
      <dgm:spPr/>
      <dgm:t>
        <a:bodyPr/>
        <a:lstStyle/>
        <a:p>
          <a:endParaRPr lang="it-IT"/>
        </a:p>
      </dgm:t>
    </dgm:pt>
    <dgm:pt modelId="{B73DE991-DE37-4A4C-9C28-D5255CF784DF}">
      <dgm:prSet phldrT="[Testo]"/>
      <dgm:spPr/>
      <dgm:t>
        <a:bodyPr/>
        <a:lstStyle/>
        <a:p>
          <a:r>
            <a:rPr lang="it-IT" b="0" dirty="0">
              <a:solidFill>
                <a:schemeClr val="bg1"/>
              </a:solidFill>
            </a:rPr>
            <a:t>Efficacia sociale</a:t>
          </a:r>
        </a:p>
      </dgm:t>
    </dgm:pt>
    <dgm:pt modelId="{F1FCA30F-4C48-467A-AB32-18134CDB1544}" type="parTrans" cxnId="{CF82FB74-0E2E-43D1-A88E-D82385C6AE6D}">
      <dgm:prSet/>
      <dgm:spPr/>
      <dgm:t>
        <a:bodyPr/>
        <a:lstStyle/>
        <a:p>
          <a:endParaRPr lang="it-IT"/>
        </a:p>
      </dgm:t>
    </dgm:pt>
    <dgm:pt modelId="{949F51FA-7233-4D66-88C1-30F6D9C1DBBF}" type="sibTrans" cxnId="{CF82FB74-0E2E-43D1-A88E-D82385C6AE6D}">
      <dgm:prSet/>
      <dgm:spPr/>
      <dgm:t>
        <a:bodyPr/>
        <a:lstStyle/>
        <a:p>
          <a:endParaRPr lang="it-IT"/>
        </a:p>
      </dgm:t>
    </dgm:pt>
    <dgm:pt modelId="{9159CC18-21C7-49F5-8CAA-EA8D02E501B8}">
      <dgm:prSet phldrT="[Testo]"/>
      <dgm:spPr/>
      <dgm:t>
        <a:bodyPr/>
        <a:lstStyle/>
        <a:p>
          <a:r>
            <a:rPr lang="it-IT" b="0" dirty="0" err="1">
              <a:solidFill>
                <a:schemeClr val="bg1"/>
              </a:solidFill>
            </a:rPr>
            <a:t>Outcome</a:t>
          </a:r>
          <a:endParaRPr lang="it-IT" b="0" dirty="0">
            <a:solidFill>
              <a:schemeClr val="bg1"/>
            </a:solidFill>
          </a:endParaRPr>
        </a:p>
      </dgm:t>
    </dgm:pt>
    <dgm:pt modelId="{9B3726DA-BA95-4B73-9485-EB289308E631}" type="parTrans" cxnId="{0BE627BB-7A55-4D6A-AB86-27DFFCFD1840}">
      <dgm:prSet/>
      <dgm:spPr/>
      <dgm:t>
        <a:bodyPr/>
        <a:lstStyle/>
        <a:p>
          <a:endParaRPr lang="it-IT"/>
        </a:p>
      </dgm:t>
    </dgm:pt>
    <dgm:pt modelId="{08BA1CDC-9858-459C-A9B0-D0AA6B482670}" type="sibTrans" cxnId="{0BE627BB-7A55-4D6A-AB86-27DFFCFD1840}">
      <dgm:prSet/>
      <dgm:spPr/>
      <dgm:t>
        <a:bodyPr/>
        <a:lstStyle/>
        <a:p>
          <a:endParaRPr lang="it-IT"/>
        </a:p>
      </dgm:t>
    </dgm:pt>
    <dgm:pt modelId="{7A3DFF2F-79D0-4019-B48B-08EE9A2325D0}">
      <dgm:prSet phldrT="[Testo]"/>
      <dgm:spPr/>
      <dgm:t>
        <a:bodyPr/>
        <a:lstStyle/>
        <a:p>
          <a:r>
            <a:rPr lang="it-IT" dirty="0">
              <a:solidFill>
                <a:schemeClr val="bg1"/>
              </a:solidFill>
            </a:rPr>
            <a:t>Output</a:t>
          </a:r>
        </a:p>
      </dgm:t>
    </dgm:pt>
    <dgm:pt modelId="{9BC702FC-9AC5-47A3-AA2B-413D7AA3C17B}" type="parTrans" cxnId="{CCF6C688-F5CD-4C74-9D92-BF6C15A4D8BB}">
      <dgm:prSet/>
      <dgm:spPr/>
      <dgm:t>
        <a:bodyPr/>
        <a:lstStyle/>
        <a:p>
          <a:endParaRPr lang="it-IT"/>
        </a:p>
      </dgm:t>
    </dgm:pt>
    <dgm:pt modelId="{B5D47423-EE6E-4C71-B96F-B5ABC3496181}" type="sibTrans" cxnId="{CCF6C688-F5CD-4C74-9D92-BF6C15A4D8BB}">
      <dgm:prSet/>
      <dgm:spPr/>
      <dgm:t>
        <a:bodyPr/>
        <a:lstStyle/>
        <a:p>
          <a:endParaRPr lang="it-IT"/>
        </a:p>
      </dgm:t>
    </dgm:pt>
    <dgm:pt modelId="{6477875D-1C6C-4F80-844C-685E5FCDE0B8}" type="pres">
      <dgm:prSet presAssocID="{0A1F05AF-AD9E-4BAA-86A8-10467DC62117}" presName="Name0" presStyleCnt="0">
        <dgm:presLayoutVars>
          <dgm:chMax val="7"/>
          <dgm:resizeHandles val="exact"/>
        </dgm:presLayoutVars>
      </dgm:prSet>
      <dgm:spPr/>
    </dgm:pt>
    <dgm:pt modelId="{DADDDEAA-A10A-43D3-AAA2-2F69EF12A141}" type="pres">
      <dgm:prSet presAssocID="{0A1F05AF-AD9E-4BAA-86A8-10467DC62117}" presName="comp1" presStyleCnt="0"/>
      <dgm:spPr/>
    </dgm:pt>
    <dgm:pt modelId="{E747C1D1-D60B-4B34-A404-6D7840F0F698}" type="pres">
      <dgm:prSet presAssocID="{0A1F05AF-AD9E-4BAA-86A8-10467DC62117}" presName="circle1" presStyleLbl="node1" presStyleIdx="0" presStyleCnt="4"/>
      <dgm:spPr/>
    </dgm:pt>
    <dgm:pt modelId="{17BF5C27-6BC7-4F7C-AC4B-F29AA7962972}" type="pres">
      <dgm:prSet presAssocID="{0A1F05AF-AD9E-4BAA-86A8-10467DC62117}" presName="c1text" presStyleLbl="node1" presStyleIdx="0" presStyleCnt="4">
        <dgm:presLayoutVars>
          <dgm:bulletEnabled val="1"/>
        </dgm:presLayoutVars>
      </dgm:prSet>
      <dgm:spPr/>
    </dgm:pt>
    <dgm:pt modelId="{E69046C9-7A89-4760-A151-480E7C5E8167}" type="pres">
      <dgm:prSet presAssocID="{0A1F05AF-AD9E-4BAA-86A8-10467DC62117}" presName="comp2" presStyleCnt="0"/>
      <dgm:spPr/>
    </dgm:pt>
    <dgm:pt modelId="{BCBF6463-1FF2-4162-8826-6645CA5E1637}" type="pres">
      <dgm:prSet presAssocID="{0A1F05AF-AD9E-4BAA-86A8-10467DC62117}" presName="circle2" presStyleLbl="node1" presStyleIdx="1" presStyleCnt="4"/>
      <dgm:spPr/>
    </dgm:pt>
    <dgm:pt modelId="{F9C3EE07-968A-4AE7-A60E-9F42C9E8593C}" type="pres">
      <dgm:prSet presAssocID="{0A1F05AF-AD9E-4BAA-86A8-10467DC62117}" presName="c2text" presStyleLbl="node1" presStyleIdx="1" presStyleCnt="4">
        <dgm:presLayoutVars>
          <dgm:bulletEnabled val="1"/>
        </dgm:presLayoutVars>
      </dgm:prSet>
      <dgm:spPr/>
    </dgm:pt>
    <dgm:pt modelId="{77C41791-6AAF-4A52-8D5C-AC393098E2CC}" type="pres">
      <dgm:prSet presAssocID="{0A1F05AF-AD9E-4BAA-86A8-10467DC62117}" presName="comp3" presStyleCnt="0"/>
      <dgm:spPr/>
    </dgm:pt>
    <dgm:pt modelId="{F6620F9B-F8E4-4C5E-BAE2-A2254D31237B}" type="pres">
      <dgm:prSet presAssocID="{0A1F05AF-AD9E-4BAA-86A8-10467DC62117}" presName="circle3" presStyleLbl="node1" presStyleIdx="2" presStyleCnt="4"/>
      <dgm:spPr/>
    </dgm:pt>
    <dgm:pt modelId="{75622260-37A7-4C3A-810E-17CB8F3024EC}" type="pres">
      <dgm:prSet presAssocID="{0A1F05AF-AD9E-4BAA-86A8-10467DC62117}" presName="c3text" presStyleLbl="node1" presStyleIdx="2" presStyleCnt="4">
        <dgm:presLayoutVars>
          <dgm:bulletEnabled val="1"/>
        </dgm:presLayoutVars>
      </dgm:prSet>
      <dgm:spPr/>
    </dgm:pt>
    <dgm:pt modelId="{28488380-5461-4549-BF36-001A49C92961}" type="pres">
      <dgm:prSet presAssocID="{0A1F05AF-AD9E-4BAA-86A8-10467DC62117}" presName="comp4" presStyleCnt="0"/>
      <dgm:spPr/>
    </dgm:pt>
    <dgm:pt modelId="{5C669A8D-AEEB-432F-9864-205052D1CBEF}" type="pres">
      <dgm:prSet presAssocID="{0A1F05AF-AD9E-4BAA-86A8-10467DC62117}" presName="circle4" presStyleLbl="node1" presStyleIdx="3" presStyleCnt="4" custLinFactNeighborX="0" custLinFactNeighborY="1686"/>
      <dgm:spPr/>
    </dgm:pt>
    <dgm:pt modelId="{F9A79BDE-A0B5-4219-B92D-4E1D37491DBB}" type="pres">
      <dgm:prSet presAssocID="{0A1F05AF-AD9E-4BAA-86A8-10467DC62117}" presName="c4text" presStyleLbl="node1" presStyleIdx="3" presStyleCnt="4">
        <dgm:presLayoutVars>
          <dgm:bulletEnabled val="1"/>
        </dgm:presLayoutVars>
      </dgm:prSet>
      <dgm:spPr/>
    </dgm:pt>
  </dgm:ptLst>
  <dgm:cxnLst>
    <dgm:cxn modelId="{9C2DE003-0419-4959-9142-1BE41893FF55}" type="presOf" srcId="{7A3DFF2F-79D0-4019-B48B-08EE9A2325D0}" destId="{5C669A8D-AEEB-432F-9864-205052D1CBEF}" srcOrd="0" destOrd="0" presId="urn:microsoft.com/office/officeart/2005/8/layout/venn2"/>
    <dgm:cxn modelId="{18F97813-812E-4DD2-A3E7-B142CAB8BA07}" srcId="{0A1F05AF-AD9E-4BAA-86A8-10467DC62117}" destId="{52036232-274E-4EE9-AF9C-EF79927BCA1B}" srcOrd="0" destOrd="0" parTransId="{41516F75-CAC9-4108-B980-64046858FFE0}" sibTransId="{70015570-D92F-4A6C-ADE2-BBFE37254783}"/>
    <dgm:cxn modelId="{D2ABAD3B-8533-429F-95D0-923D03AFAA10}" type="presOf" srcId="{9159CC18-21C7-49F5-8CAA-EA8D02E501B8}" destId="{75622260-37A7-4C3A-810E-17CB8F3024EC}" srcOrd="1" destOrd="0" presId="urn:microsoft.com/office/officeart/2005/8/layout/venn2"/>
    <dgm:cxn modelId="{39C1C549-D730-4533-A013-14536E592DD0}" type="presOf" srcId="{52036232-274E-4EE9-AF9C-EF79927BCA1B}" destId="{17BF5C27-6BC7-4F7C-AC4B-F29AA7962972}" srcOrd="1" destOrd="0" presId="urn:microsoft.com/office/officeart/2005/8/layout/venn2"/>
    <dgm:cxn modelId="{B889104F-489A-4143-AF25-D38B97EAF152}" type="presOf" srcId="{52036232-274E-4EE9-AF9C-EF79927BCA1B}" destId="{E747C1D1-D60B-4B34-A404-6D7840F0F698}" srcOrd="0" destOrd="0" presId="urn:microsoft.com/office/officeart/2005/8/layout/venn2"/>
    <dgm:cxn modelId="{D3666654-8EA4-4B48-AAB8-EA136E7014EF}" type="presOf" srcId="{B73DE991-DE37-4A4C-9C28-D5255CF784DF}" destId="{BCBF6463-1FF2-4162-8826-6645CA5E1637}" srcOrd="0" destOrd="0" presId="urn:microsoft.com/office/officeart/2005/8/layout/venn2"/>
    <dgm:cxn modelId="{CF82FB74-0E2E-43D1-A88E-D82385C6AE6D}" srcId="{0A1F05AF-AD9E-4BAA-86A8-10467DC62117}" destId="{B73DE991-DE37-4A4C-9C28-D5255CF784DF}" srcOrd="1" destOrd="0" parTransId="{F1FCA30F-4C48-467A-AB32-18134CDB1544}" sibTransId="{949F51FA-7233-4D66-88C1-30F6D9C1DBBF}"/>
    <dgm:cxn modelId="{CCF6C688-F5CD-4C74-9D92-BF6C15A4D8BB}" srcId="{0A1F05AF-AD9E-4BAA-86A8-10467DC62117}" destId="{7A3DFF2F-79D0-4019-B48B-08EE9A2325D0}" srcOrd="3" destOrd="0" parTransId="{9BC702FC-9AC5-47A3-AA2B-413D7AA3C17B}" sibTransId="{B5D47423-EE6E-4C71-B96F-B5ABC3496181}"/>
    <dgm:cxn modelId="{53FA1AA0-6208-4F47-A9F5-F8D7AF7F0BF6}" type="presOf" srcId="{B73DE991-DE37-4A4C-9C28-D5255CF784DF}" destId="{F9C3EE07-968A-4AE7-A60E-9F42C9E8593C}" srcOrd="1" destOrd="0" presId="urn:microsoft.com/office/officeart/2005/8/layout/venn2"/>
    <dgm:cxn modelId="{0BE627BB-7A55-4D6A-AB86-27DFFCFD1840}" srcId="{0A1F05AF-AD9E-4BAA-86A8-10467DC62117}" destId="{9159CC18-21C7-49F5-8CAA-EA8D02E501B8}" srcOrd="2" destOrd="0" parTransId="{9B3726DA-BA95-4B73-9485-EB289308E631}" sibTransId="{08BA1CDC-9858-459C-A9B0-D0AA6B482670}"/>
    <dgm:cxn modelId="{532D81D1-BED3-4B3E-9D5F-63D348608DA1}" type="presOf" srcId="{7A3DFF2F-79D0-4019-B48B-08EE9A2325D0}" destId="{F9A79BDE-A0B5-4219-B92D-4E1D37491DBB}" srcOrd="1" destOrd="0" presId="urn:microsoft.com/office/officeart/2005/8/layout/venn2"/>
    <dgm:cxn modelId="{402B90E7-5EF6-4282-8E95-E53897CDDA9B}" type="presOf" srcId="{0A1F05AF-AD9E-4BAA-86A8-10467DC62117}" destId="{6477875D-1C6C-4F80-844C-685E5FCDE0B8}" srcOrd="0" destOrd="0" presId="urn:microsoft.com/office/officeart/2005/8/layout/venn2"/>
    <dgm:cxn modelId="{3FB759ED-260B-43A4-8449-E0B01A848609}" type="presOf" srcId="{9159CC18-21C7-49F5-8CAA-EA8D02E501B8}" destId="{F6620F9B-F8E4-4C5E-BAE2-A2254D31237B}" srcOrd="0" destOrd="0" presId="urn:microsoft.com/office/officeart/2005/8/layout/venn2"/>
    <dgm:cxn modelId="{9A0EFED1-EA0C-4057-8A78-504AC6794AFC}" type="presParOf" srcId="{6477875D-1C6C-4F80-844C-685E5FCDE0B8}" destId="{DADDDEAA-A10A-43D3-AAA2-2F69EF12A141}" srcOrd="0" destOrd="0" presId="urn:microsoft.com/office/officeart/2005/8/layout/venn2"/>
    <dgm:cxn modelId="{C63653FF-F0FE-47C5-A351-18D86BCFE61A}" type="presParOf" srcId="{DADDDEAA-A10A-43D3-AAA2-2F69EF12A141}" destId="{E747C1D1-D60B-4B34-A404-6D7840F0F698}" srcOrd="0" destOrd="0" presId="urn:microsoft.com/office/officeart/2005/8/layout/venn2"/>
    <dgm:cxn modelId="{117898BE-B8F8-4583-AF37-FB2319549547}" type="presParOf" srcId="{DADDDEAA-A10A-43D3-AAA2-2F69EF12A141}" destId="{17BF5C27-6BC7-4F7C-AC4B-F29AA7962972}" srcOrd="1" destOrd="0" presId="urn:microsoft.com/office/officeart/2005/8/layout/venn2"/>
    <dgm:cxn modelId="{5B744EA7-6B42-4212-BCD6-42F9D8C4C8DD}" type="presParOf" srcId="{6477875D-1C6C-4F80-844C-685E5FCDE0B8}" destId="{E69046C9-7A89-4760-A151-480E7C5E8167}" srcOrd="1" destOrd="0" presId="urn:microsoft.com/office/officeart/2005/8/layout/venn2"/>
    <dgm:cxn modelId="{9450374D-63AA-428B-99A1-9DA31E88D88B}" type="presParOf" srcId="{E69046C9-7A89-4760-A151-480E7C5E8167}" destId="{BCBF6463-1FF2-4162-8826-6645CA5E1637}" srcOrd="0" destOrd="0" presId="urn:microsoft.com/office/officeart/2005/8/layout/venn2"/>
    <dgm:cxn modelId="{6973BD88-E97C-49C7-909E-7615D8480462}" type="presParOf" srcId="{E69046C9-7A89-4760-A151-480E7C5E8167}" destId="{F9C3EE07-968A-4AE7-A60E-9F42C9E8593C}" srcOrd="1" destOrd="0" presId="urn:microsoft.com/office/officeart/2005/8/layout/venn2"/>
    <dgm:cxn modelId="{3FB86CA0-5A40-4664-AA53-B6A7FC489FF0}" type="presParOf" srcId="{6477875D-1C6C-4F80-844C-685E5FCDE0B8}" destId="{77C41791-6AAF-4A52-8D5C-AC393098E2CC}" srcOrd="2" destOrd="0" presId="urn:microsoft.com/office/officeart/2005/8/layout/venn2"/>
    <dgm:cxn modelId="{34D27584-96E8-40E9-A615-7D6DD5FD5DE0}" type="presParOf" srcId="{77C41791-6AAF-4A52-8D5C-AC393098E2CC}" destId="{F6620F9B-F8E4-4C5E-BAE2-A2254D31237B}" srcOrd="0" destOrd="0" presId="urn:microsoft.com/office/officeart/2005/8/layout/venn2"/>
    <dgm:cxn modelId="{BB786603-C59D-4B1D-939B-3F26F7BFBCDF}" type="presParOf" srcId="{77C41791-6AAF-4A52-8D5C-AC393098E2CC}" destId="{75622260-37A7-4C3A-810E-17CB8F3024EC}" srcOrd="1" destOrd="0" presId="urn:microsoft.com/office/officeart/2005/8/layout/venn2"/>
    <dgm:cxn modelId="{39B427A8-1E25-4859-B3CC-BAD3228920BA}" type="presParOf" srcId="{6477875D-1C6C-4F80-844C-685E5FCDE0B8}" destId="{28488380-5461-4549-BF36-001A49C92961}" srcOrd="3" destOrd="0" presId="urn:microsoft.com/office/officeart/2005/8/layout/venn2"/>
    <dgm:cxn modelId="{58D2AB9F-BC59-4F45-8428-11F0CD0DECFC}" type="presParOf" srcId="{28488380-5461-4549-BF36-001A49C92961}" destId="{5C669A8D-AEEB-432F-9864-205052D1CBEF}" srcOrd="0" destOrd="0" presId="urn:microsoft.com/office/officeart/2005/8/layout/venn2"/>
    <dgm:cxn modelId="{67E1C1DA-77F8-4081-8D9A-60515C67A61C}" type="presParOf" srcId="{28488380-5461-4549-BF36-001A49C92961}" destId="{F9A79BDE-A0B5-4219-B92D-4E1D37491DB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FFD32E-BE60-4660-B06D-A3C38043B526}" type="doc">
      <dgm:prSet loTypeId="urn:microsoft.com/office/officeart/2005/8/layout/process5" loCatId="process" qsTypeId="urn:microsoft.com/office/officeart/2005/8/quickstyle/simple3" qsCatId="simple" csTypeId="urn:microsoft.com/office/officeart/2005/8/colors/accent1_5" csCatId="accent1" phldr="1"/>
      <dgm:spPr/>
      <dgm:t>
        <a:bodyPr/>
        <a:lstStyle/>
        <a:p>
          <a:endParaRPr lang="it-IT"/>
        </a:p>
      </dgm:t>
    </dgm:pt>
    <dgm:pt modelId="{85F4B2EA-03F2-4255-A75C-C43485976541}">
      <dgm:prSet phldrT="[Testo]" custT="1"/>
      <dgm:spPr/>
      <dgm:t>
        <a:bodyPr/>
        <a:lstStyle/>
        <a:p>
          <a:pPr algn="ctr"/>
          <a:r>
            <a:rPr lang="it-IT" sz="2400" dirty="0"/>
            <a:t>VALORE PUBBLICO</a:t>
          </a:r>
        </a:p>
      </dgm:t>
    </dgm:pt>
    <dgm:pt modelId="{0C13F8FB-A5ED-4503-8346-431AD037EC2D}" type="parTrans" cxnId="{9BCEF96C-EC68-4B5F-B17D-30363F4C2062}">
      <dgm:prSet/>
      <dgm:spPr/>
      <dgm:t>
        <a:bodyPr/>
        <a:lstStyle/>
        <a:p>
          <a:endParaRPr lang="it-IT"/>
        </a:p>
      </dgm:t>
    </dgm:pt>
    <dgm:pt modelId="{54A44516-DBB1-4731-B424-D75A969D70C4}" type="sibTrans" cxnId="{9BCEF96C-EC68-4B5F-B17D-30363F4C2062}">
      <dgm:prSet/>
      <dgm:spPr/>
      <dgm:t>
        <a:bodyPr/>
        <a:lstStyle/>
        <a:p>
          <a:endParaRPr lang="it-IT"/>
        </a:p>
      </dgm:t>
    </dgm:pt>
    <dgm:pt modelId="{84422224-E84D-4446-83DD-31E5FE3661FB}">
      <dgm:prSet phldrT="[Testo]" custT="1"/>
      <dgm:spPr/>
      <dgm:t>
        <a:bodyPr/>
        <a:lstStyle/>
        <a:p>
          <a:pPr algn="ctr"/>
          <a:r>
            <a:rPr lang="it-IT" sz="2400" dirty="0"/>
            <a:t>SCENARI</a:t>
          </a:r>
        </a:p>
      </dgm:t>
    </dgm:pt>
    <dgm:pt modelId="{6211FDC5-4388-4450-BE4B-2FADC7BEECAD}" type="parTrans" cxnId="{B5C7BEEF-5FAC-49D5-BF21-FCE3FA01316D}">
      <dgm:prSet/>
      <dgm:spPr/>
      <dgm:t>
        <a:bodyPr/>
        <a:lstStyle/>
        <a:p>
          <a:endParaRPr lang="it-IT"/>
        </a:p>
      </dgm:t>
    </dgm:pt>
    <dgm:pt modelId="{A31A8F9A-6755-46E8-ABF2-AE3C82FF6546}" type="sibTrans" cxnId="{B5C7BEEF-5FAC-49D5-BF21-FCE3FA01316D}">
      <dgm:prSet/>
      <dgm:spPr/>
      <dgm:t>
        <a:bodyPr/>
        <a:lstStyle/>
        <a:p>
          <a:endParaRPr lang="it-IT"/>
        </a:p>
      </dgm:t>
    </dgm:pt>
    <dgm:pt modelId="{64B73ADF-E022-4691-ACAA-A44BE1917DA4}">
      <dgm:prSet phldrT="[Testo]" custT="1"/>
      <dgm:spPr/>
      <dgm:t>
        <a:bodyPr/>
        <a:lstStyle/>
        <a:p>
          <a:pPr algn="ctr"/>
          <a:r>
            <a:rPr lang="it-IT" sz="2400" dirty="0"/>
            <a:t>ANALISI DI CONTESTO</a:t>
          </a:r>
        </a:p>
      </dgm:t>
    </dgm:pt>
    <dgm:pt modelId="{85DADF99-7C78-4886-BA39-EB479753123E}" type="parTrans" cxnId="{FC66AF96-FA18-4DE5-8F3F-981BDA44E65E}">
      <dgm:prSet/>
      <dgm:spPr/>
      <dgm:t>
        <a:bodyPr/>
        <a:lstStyle/>
        <a:p>
          <a:endParaRPr lang="it-IT"/>
        </a:p>
      </dgm:t>
    </dgm:pt>
    <dgm:pt modelId="{9E28ABC5-0017-4FC6-AE78-FD6F1FF5E83F}" type="sibTrans" cxnId="{FC66AF96-FA18-4DE5-8F3F-981BDA44E65E}">
      <dgm:prSet/>
      <dgm:spPr/>
      <dgm:t>
        <a:bodyPr/>
        <a:lstStyle/>
        <a:p>
          <a:endParaRPr lang="it-IT"/>
        </a:p>
      </dgm:t>
    </dgm:pt>
    <dgm:pt modelId="{8FA0AD69-88DA-4717-BCFD-653A21E07DAC}">
      <dgm:prSet custT="1"/>
      <dgm:spPr/>
      <dgm:t>
        <a:bodyPr/>
        <a:lstStyle/>
        <a:p>
          <a:pPr algn="ctr">
            <a:buNone/>
          </a:pPr>
          <a:r>
            <a:rPr lang="it-IT" sz="1400" dirty="0">
              <a:effectLst/>
            </a:rPr>
            <a:t>Qual è il valore pubblico da generare?</a:t>
          </a:r>
          <a:endParaRPr lang="it-IT" sz="1400" dirty="0"/>
        </a:p>
      </dgm:t>
    </dgm:pt>
    <dgm:pt modelId="{981FED74-BF15-46C5-AA2E-D795740E9322}" type="parTrans" cxnId="{B31E4201-48F4-434D-8983-6CC6F9BA507E}">
      <dgm:prSet/>
      <dgm:spPr/>
      <dgm:t>
        <a:bodyPr/>
        <a:lstStyle/>
        <a:p>
          <a:endParaRPr lang="it-IT"/>
        </a:p>
      </dgm:t>
    </dgm:pt>
    <dgm:pt modelId="{46BD88B0-5146-4D6C-ABB7-CA473B777972}" type="sibTrans" cxnId="{B31E4201-48F4-434D-8983-6CC6F9BA507E}">
      <dgm:prSet/>
      <dgm:spPr/>
      <dgm:t>
        <a:bodyPr/>
        <a:lstStyle/>
        <a:p>
          <a:endParaRPr lang="it-IT"/>
        </a:p>
      </dgm:t>
    </dgm:pt>
    <dgm:pt modelId="{24C186CB-6AA2-4D4A-A120-A675934E2126}">
      <dgm:prSet custT="1"/>
      <dgm:spPr/>
      <dgm:t>
        <a:bodyPr/>
        <a:lstStyle/>
        <a:p>
          <a:pPr algn="ctr">
            <a:buNone/>
          </a:pPr>
          <a:r>
            <a:rPr lang="it-IT" sz="1400" dirty="0"/>
            <a:t>Per conseguire quell’impatto bisogna agire su diversi scenari</a:t>
          </a:r>
        </a:p>
      </dgm:t>
    </dgm:pt>
    <dgm:pt modelId="{388DAEFF-7115-4EAE-B400-1134634062F3}" type="parTrans" cxnId="{8006EC36-7305-4EEE-8EF1-B5D107D3DCD8}">
      <dgm:prSet/>
      <dgm:spPr/>
      <dgm:t>
        <a:bodyPr/>
        <a:lstStyle/>
        <a:p>
          <a:endParaRPr lang="it-IT"/>
        </a:p>
      </dgm:t>
    </dgm:pt>
    <dgm:pt modelId="{8F4E6ED9-81A2-4592-94A3-72863947EC63}" type="sibTrans" cxnId="{8006EC36-7305-4EEE-8EF1-B5D107D3DCD8}">
      <dgm:prSet/>
      <dgm:spPr/>
      <dgm:t>
        <a:bodyPr/>
        <a:lstStyle/>
        <a:p>
          <a:endParaRPr lang="it-IT"/>
        </a:p>
      </dgm:t>
    </dgm:pt>
    <dgm:pt modelId="{173DD49F-7899-45F9-9833-2D9FE13B4446}">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dirty="0"/>
            <a:t>La scelta dello scenario dipende dall’analisi del contesto</a:t>
          </a:r>
        </a:p>
        <a:p>
          <a:pPr marL="171450" lvl="1" indent="0" algn="l" defTabSz="844550">
            <a:lnSpc>
              <a:spcPct val="90000"/>
            </a:lnSpc>
            <a:spcBef>
              <a:spcPct val="0"/>
            </a:spcBef>
            <a:spcAft>
              <a:spcPct val="15000"/>
            </a:spcAft>
          </a:pPr>
          <a:endParaRPr lang="it-IT" sz="1100" dirty="0"/>
        </a:p>
      </dgm:t>
    </dgm:pt>
    <dgm:pt modelId="{F80F1B7A-6270-4F58-9C37-4AECAECD27F7}" type="parTrans" cxnId="{9A9896CF-5217-4542-8FED-704B5915BBE2}">
      <dgm:prSet/>
      <dgm:spPr/>
      <dgm:t>
        <a:bodyPr/>
        <a:lstStyle/>
        <a:p>
          <a:endParaRPr lang="it-IT"/>
        </a:p>
      </dgm:t>
    </dgm:pt>
    <dgm:pt modelId="{C66B4818-D648-4FFB-8CD8-6867BE92ADFE}" type="sibTrans" cxnId="{9A9896CF-5217-4542-8FED-704B5915BBE2}">
      <dgm:prSet/>
      <dgm:spPr/>
      <dgm:t>
        <a:bodyPr/>
        <a:lstStyle/>
        <a:p>
          <a:endParaRPr lang="it-IT"/>
        </a:p>
      </dgm:t>
    </dgm:pt>
    <dgm:pt modelId="{590D3F41-01D6-44D9-AD6A-F2DA173592FC}">
      <dgm:prSet phldrT="[Testo]" custT="1"/>
      <dgm:spPr/>
      <dgm:t>
        <a:bodyPr/>
        <a:lstStyle/>
        <a:p>
          <a:pPr algn="ctr"/>
          <a:r>
            <a:rPr lang="it-IT" sz="2000" dirty="0"/>
            <a:t>OPZIONE 1 Reclutamento esterno </a:t>
          </a:r>
        </a:p>
      </dgm:t>
    </dgm:pt>
    <dgm:pt modelId="{5D7DA752-2551-4B82-A0A7-D1C453E334D9}" type="sibTrans" cxnId="{69986A15-8D56-44E5-955B-340AC77FB2C5}">
      <dgm:prSet/>
      <dgm:spPr/>
      <dgm:t>
        <a:bodyPr/>
        <a:lstStyle/>
        <a:p>
          <a:endParaRPr lang="it-IT"/>
        </a:p>
      </dgm:t>
    </dgm:pt>
    <dgm:pt modelId="{17B018DA-311F-4EB6-B259-3E8DC3F94A1E}" type="parTrans" cxnId="{69986A15-8D56-44E5-955B-340AC77FB2C5}">
      <dgm:prSet/>
      <dgm:spPr/>
      <dgm:t>
        <a:bodyPr/>
        <a:lstStyle/>
        <a:p>
          <a:endParaRPr lang="it-IT"/>
        </a:p>
      </dgm:t>
    </dgm:pt>
    <dgm:pt modelId="{42EDFF26-FFBD-4A89-B492-97B6686084F0}">
      <dgm:prSet custT="1"/>
      <dgm:spPr/>
      <dgm:t>
        <a:bodyPr/>
        <a:lstStyle/>
        <a:p>
          <a:pPr algn="ctr">
            <a:buNone/>
          </a:pPr>
          <a:r>
            <a:rPr lang="it-IT" sz="1400" dirty="0"/>
            <a:t>Reperire risorse umane e competenze dall’esterno attraverso procedure concorsuali</a:t>
          </a:r>
        </a:p>
      </dgm:t>
    </dgm:pt>
    <dgm:pt modelId="{30603565-6B3F-40D5-B1F0-0A6AC5FBDB2C}" type="sibTrans" cxnId="{FA87BDD4-EDBB-4DFD-AF6D-3C8796A0ABF3}">
      <dgm:prSet/>
      <dgm:spPr/>
      <dgm:t>
        <a:bodyPr/>
        <a:lstStyle/>
        <a:p>
          <a:endParaRPr lang="it-IT"/>
        </a:p>
      </dgm:t>
    </dgm:pt>
    <dgm:pt modelId="{544B1E8B-7943-4D63-965A-030D5BD6FA4F}" type="parTrans" cxnId="{FA87BDD4-EDBB-4DFD-AF6D-3C8796A0ABF3}">
      <dgm:prSet/>
      <dgm:spPr/>
      <dgm:t>
        <a:bodyPr/>
        <a:lstStyle/>
        <a:p>
          <a:endParaRPr lang="it-IT"/>
        </a:p>
      </dgm:t>
    </dgm:pt>
    <dgm:pt modelId="{6907E1A4-A485-456E-998B-97A1D9F30C54}">
      <dgm:prSet phldrT="[Testo]" custT="1"/>
      <dgm:spPr/>
      <dgm:t>
        <a:bodyPr/>
        <a:lstStyle/>
        <a:p>
          <a:pPr algn="ctr"/>
          <a:r>
            <a:rPr lang="it-IT" sz="2000" dirty="0"/>
            <a:t>OPZIONE 2 Formazione </a:t>
          </a:r>
        </a:p>
      </dgm:t>
    </dgm:pt>
    <dgm:pt modelId="{02376C97-B25A-48A1-ADC9-B0756AE454B5}" type="sibTrans" cxnId="{43629D74-1CC9-44EA-9813-649BBDB837C6}">
      <dgm:prSet/>
      <dgm:spPr/>
      <dgm:t>
        <a:bodyPr/>
        <a:lstStyle/>
        <a:p>
          <a:endParaRPr lang="it-IT"/>
        </a:p>
      </dgm:t>
    </dgm:pt>
    <dgm:pt modelId="{CC5C5A05-6DC6-4D65-9745-8C666508A563}" type="parTrans" cxnId="{43629D74-1CC9-44EA-9813-649BBDB837C6}">
      <dgm:prSet/>
      <dgm:spPr/>
      <dgm:t>
        <a:bodyPr/>
        <a:lstStyle/>
        <a:p>
          <a:endParaRPr lang="it-IT"/>
        </a:p>
      </dgm:t>
    </dgm:pt>
    <dgm:pt modelId="{01722301-73C7-432E-B338-E429D396EF64}">
      <dgm:prSet custT="1"/>
      <dgm:spPr/>
      <dgm:t>
        <a:bodyPr/>
        <a:lstStyle/>
        <a:p>
          <a:pPr algn="ctr">
            <a:buNone/>
          </a:pPr>
          <a:r>
            <a:rPr lang="it-IT" sz="1400" dirty="0"/>
            <a:t>Acquisire competenze attraverso interventi di formazione sul personale interno </a:t>
          </a:r>
        </a:p>
      </dgm:t>
    </dgm:pt>
    <dgm:pt modelId="{55E5CC48-99F5-4D1B-8269-583AFFC3B1E2}" type="sibTrans" cxnId="{685DDA0B-66E2-4B8A-BDEC-81AA5DA674B6}">
      <dgm:prSet/>
      <dgm:spPr/>
      <dgm:t>
        <a:bodyPr/>
        <a:lstStyle/>
        <a:p>
          <a:endParaRPr lang="it-IT"/>
        </a:p>
      </dgm:t>
    </dgm:pt>
    <dgm:pt modelId="{9B34163A-347B-44B5-AC3D-B4180008A7F9}" type="parTrans" cxnId="{685DDA0B-66E2-4B8A-BDEC-81AA5DA674B6}">
      <dgm:prSet/>
      <dgm:spPr/>
      <dgm:t>
        <a:bodyPr/>
        <a:lstStyle/>
        <a:p>
          <a:endParaRPr lang="it-IT"/>
        </a:p>
      </dgm:t>
    </dgm:pt>
    <dgm:pt modelId="{4DA9B928-4F17-4683-ABA5-D7EF1B0F9E93}">
      <dgm:prSet custT="1"/>
      <dgm:spPr/>
      <dgm:t>
        <a:bodyPr/>
        <a:lstStyle/>
        <a:p>
          <a:pPr algn="ctr">
            <a:buNone/>
          </a:pPr>
          <a:r>
            <a:rPr lang="it-IT" sz="1400" dirty="0">
              <a:effectLst/>
            </a:rPr>
            <a:t> (impatto)</a:t>
          </a:r>
          <a:endParaRPr lang="it-IT" sz="1400" dirty="0"/>
        </a:p>
      </dgm:t>
    </dgm:pt>
    <dgm:pt modelId="{ADF1A40B-9C47-4444-AADC-4FCF7CDBBE9E}" type="parTrans" cxnId="{0D27B8EB-1E7E-4F9E-85FF-E908B0010AA0}">
      <dgm:prSet/>
      <dgm:spPr/>
      <dgm:t>
        <a:bodyPr/>
        <a:lstStyle/>
        <a:p>
          <a:endParaRPr lang="it-IT"/>
        </a:p>
      </dgm:t>
    </dgm:pt>
    <dgm:pt modelId="{BB747F99-5E30-4C6F-BD32-65A0C42BFA53}" type="sibTrans" cxnId="{0D27B8EB-1E7E-4F9E-85FF-E908B0010AA0}">
      <dgm:prSet/>
      <dgm:spPr/>
      <dgm:t>
        <a:bodyPr/>
        <a:lstStyle/>
        <a:p>
          <a:endParaRPr lang="it-IT"/>
        </a:p>
      </dgm:t>
    </dgm:pt>
    <dgm:pt modelId="{44211B93-DFF8-4BBA-ABED-8993406E784B}" type="pres">
      <dgm:prSet presAssocID="{F5FFD32E-BE60-4660-B06D-A3C38043B526}" presName="diagram" presStyleCnt="0">
        <dgm:presLayoutVars>
          <dgm:dir/>
          <dgm:resizeHandles val="exact"/>
        </dgm:presLayoutVars>
      </dgm:prSet>
      <dgm:spPr/>
    </dgm:pt>
    <dgm:pt modelId="{1DA50D26-6F4C-435C-A488-32350ADCCB98}" type="pres">
      <dgm:prSet presAssocID="{85F4B2EA-03F2-4255-A75C-C43485976541}" presName="node" presStyleLbl="node1" presStyleIdx="0" presStyleCnt="5" custScaleX="110000" custScaleY="70685" custLinFactX="-21490" custLinFactNeighborX="-100000" custLinFactNeighborY="5869">
        <dgm:presLayoutVars>
          <dgm:bulletEnabled val="1"/>
        </dgm:presLayoutVars>
      </dgm:prSet>
      <dgm:spPr/>
    </dgm:pt>
    <dgm:pt modelId="{C63C874F-68F0-4FF0-8A66-83D26B0C2437}" type="pres">
      <dgm:prSet presAssocID="{54A44516-DBB1-4731-B424-D75A969D70C4}" presName="sibTrans" presStyleLbl="sibTrans2D1" presStyleIdx="0" presStyleCnt="4" custLinFactNeighborX="-18832"/>
      <dgm:spPr/>
    </dgm:pt>
    <dgm:pt modelId="{64FB2F9D-55B6-4733-922F-F66C140A18B0}" type="pres">
      <dgm:prSet presAssocID="{54A44516-DBB1-4731-B424-D75A969D70C4}" presName="connectorText" presStyleLbl="sibTrans2D1" presStyleIdx="0" presStyleCnt="4"/>
      <dgm:spPr/>
    </dgm:pt>
    <dgm:pt modelId="{10B493A3-D194-47A2-8742-154CDC089A3E}" type="pres">
      <dgm:prSet presAssocID="{84422224-E84D-4446-83DD-31E5FE3661FB}" presName="node" presStyleLbl="node1" presStyleIdx="1" presStyleCnt="5" custScaleY="61823" custLinFactX="-43999" custLinFactNeighborX="-100000" custLinFactNeighborY="4253">
        <dgm:presLayoutVars>
          <dgm:bulletEnabled val="1"/>
        </dgm:presLayoutVars>
      </dgm:prSet>
      <dgm:spPr/>
    </dgm:pt>
    <dgm:pt modelId="{555C9057-A9C0-49EC-B51F-CD2F83CE304F}" type="pres">
      <dgm:prSet presAssocID="{A31A8F9A-6755-46E8-ABF2-AE3C82FF6546}" presName="sibTrans" presStyleLbl="sibTrans2D1" presStyleIdx="1" presStyleCnt="4"/>
      <dgm:spPr/>
    </dgm:pt>
    <dgm:pt modelId="{10918952-A7E0-4A7A-B0B5-349A7C7E9AF6}" type="pres">
      <dgm:prSet presAssocID="{A31A8F9A-6755-46E8-ABF2-AE3C82FF6546}" presName="connectorText" presStyleLbl="sibTrans2D1" presStyleIdx="1" presStyleCnt="4"/>
      <dgm:spPr/>
    </dgm:pt>
    <dgm:pt modelId="{97510914-FE63-4104-965D-EF7F12B4B299}" type="pres">
      <dgm:prSet presAssocID="{64B73ADF-E022-4691-ACAA-A44BE1917DA4}" presName="node" presStyleLbl="node1" presStyleIdx="2" presStyleCnt="5" custLinFactX="-40000" custLinFactNeighborX="-100000" custLinFactNeighborY="-21129">
        <dgm:presLayoutVars>
          <dgm:bulletEnabled val="1"/>
        </dgm:presLayoutVars>
      </dgm:prSet>
      <dgm:spPr/>
    </dgm:pt>
    <dgm:pt modelId="{E5017C28-593B-4DEF-88A8-60A84F2A12BB}" type="pres">
      <dgm:prSet presAssocID="{9E28ABC5-0017-4FC6-AE78-FD6F1FF5E83F}" presName="sibTrans" presStyleLbl="sibTrans2D1" presStyleIdx="2" presStyleCnt="4" custAng="20538326" custScaleX="121347" custLinFactNeighborX="-2206" custLinFactNeighborY="-2166"/>
      <dgm:spPr/>
    </dgm:pt>
    <dgm:pt modelId="{41EECCAC-5E5B-4C95-845E-9E6E4CAB2D89}" type="pres">
      <dgm:prSet presAssocID="{9E28ABC5-0017-4FC6-AE78-FD6F1FF5E83F}" presName="connectorText" presStyleLbl="sibTrans2D1" presStyleIdx="2" presStyleCnt="4"/>
      <dgm:spPr/>
    </dgm:pt>
    <dgm:pt modelId="{05C39B8E-E5FC-4E96-80F8-39F40034E41D}" type="pres">
      <dgm:prSet presAssocID="{590D3F41-01D6-44D9-AD6A-F2DA173592FC}" presName="node" presStyleLbl="node1" presStyleIdx="3" presStyleCnt="5" custLinFactX="30157" custLinFactY="-9449" custLinFactNeighborX="100000" custLinFactNeighborY="-100000">
        <dgm:presLayoutVars>
          <dgm:bulletEnabled val="1"/>
        </dgm:presLayoutVars>
      </dgm:prSet>
      <dgm:spPr/>
    </dgm:pt>
    <dgm:pt modelId="{FA1DD5E6-DB25-4307-84C0-B1152E9A0AE6}" type="pres">
      <dgm:prSet presAssocID="{5D7DA752-2551-4B82-A0A7-D1C453E334D9}" presName="sibTrans" presStyleLbl="sibTrans2D1" presStyleIdx="3" presStyleCnt="4" custAng="17534899" custScaleX="579960" custScaleY="88587" custLinFactX="-700000" custLinFactY="44451" custLinFactNeighborX="-764645" custLinFactNeighborY="100000"/>
      <dgm:spPr/>
    </dgm:pt>
    <dgm:pt modelId="{993C4D34-9DC6-4969-8C09-6B0BE1162AFC}" type="pres">
      <dgm:prSet presAssocID="{5D7DA752-2551-4B82-A0A7-D1C453E334D9}" presName="connectorText" presStyleLbl="sibTrans2D1" presStyleIdx="3" presStyleCnt="4"/>
      <dgm:spPr/>
    </dgm:pt>
    <dgm:pt modelId="{D7BF81AE-FD50-4090-9DB9-77A5D6DB3FA7}" type="pres">
      <dgm:prSet presAssocID="{6907E1A4-A485-456E-998B-97A1D9F30C54}" presName="node" presStyleLbl="node1" presStyleIdx="4" presStyleCnt="5" custLinFactX="100000" custLinFactNeighborX="172235" custLinFactNeighborY="4309">
        <dgm:presLayoutVars>
          <dgm:bulletEnabled val="1"/>
        </dgm:presLayoutVars>
      </dgm:prSet>
      <dgm:spPr/>
    </dgm:pt>
  </dgm:ptLst>
  <dgm:cxnLst>
    <dgm:cxn modelId="{B31E4201-48F4-434D-8983-6CC6F9BA507E}" srcId="{85F4B2EA-03F2-4255-A75C-C43485976541}" destId="{8FA0AD69-88DA-4717-BCFD-653A21E07DAC}" srcOrd="0" destOrd="0" parTransId="{981FED74-BF15-46C5-AA2E-D795740E9322}" sibTransId="{46BD88B0-5146-4D6C-ABB7-CA473B777972}"/>
    <dgm:cxn modelId="{685DDA0B-66E2-4B8A-BDEC-81AA5DA674B6}" srcId="{6907E1A4-A485-456E-998B-97A1D9F30C54}" destId="{01722301-73C7-432E-B338-E429D396EF64}" srcOrd="0" destOrd="0" parTransId="{9B34163A-347B-44B5-AC3D-B4180008A7F9}" sibTransId="{55E5CC48-99F5-4D1B-8269-583AFFC3B1E2}"/>
    <dgm:cxn modelId="{1492AD0D-B4CA-48EC-B7B2-1A54B0928A83}" type="presOf" srcId="{F5FFD32E-BE60-4660-B06D-A3C38043B526}" destId="{44211B93-DFF8-4BBA-ABED-8993406E784B}" srcOrd="0" destOrd="0" presId="urn:microsoft.com/office/officeart/2005/8/layout/process5"/>
    <dgm:cxn modelId="{69986A15-8D56-44E5-955B-340AC77FB2C5}" srcId="{F5FFD32E-BE60-4660-B06D-A3C38043B526}" destId="{590D3F41-01D6-44D9-AD6A-F2DA173592FC}" srcOrd="3" destOrd="0" parTransId="{17B018DA-311F-4EB6-B259-3E8DC3F94A1E}" sibTransId="{5D7DA752-2551-4B82-A0A7-D1C453E334D9}"/>
    <dgm:cxn modelId="{74381E25-6FB6-42FA-A0EA-1D41E2B3447A}" type="presOf" srcId="{6907E1A4-A485-456E-998B-97A1D9F30C54}" destId="{D7BF81AE-FD50-4090-9DB9-77A5D6DB3FA7}" srcOrd="0" destOrd="0" presId="urn:microsoft.com/office/officeart/2005/8/layout/process5"/>
    <dgm:cxn modelId="{AD1B4E25-3B10-466E-AA5E-24C478D43125}" type="presOf" srcId="{5D7DA752-2551-4B82-A0A7-D1C453E334D9}" destId="{993C4D34-9DC6-4969-8C09-6B0BE1162AFC}" srcOrd="1" destOrd="0" presId="urn:microsoft.com/office/officeart/2005/8/layout/process5"/>
    <dgm:cxn modelId="{3D777A26-1962-4855-B79A-BCFAF95B3AF0}" type="presOf" srcId="{5D7DA752-2551-4B82-A0A7-D1C453E334D9}" destId="{FA1DD5E6-DB25-4307-84C0-B1152E9A0AE6}" srcOrd="0" destOrd="0" presId="urn:microsoft.com/office/officeart/2005/8/layout/process5"/>
    <dgm:cxn modelId="{FD00602F-BC15-4443-8759-50917A70898B}" type="presOf" srcId="{9E28ABC5-0017-4FC6-AE78-FD6F1FF5E83F}" destId="{41EECCAC-5E5B-4C95-845E-9E6E4CAB2D89}" srcOrd="1" destOrd="0" presId="urn:microsoft.com/office/officeart/2005/8/layout/process5"/>
    <dgm:cxn modelId="{8006EC36-7305-4EEE-8EF1-B5D107D3DCD8}" srcId="{84422224-E84D-4446-83DD-31E5FE3661FB}" destId="{24C186CB-6AA2-4D4A-A120-A675934E2126}" srcOrd="0" destOrd="0" parTransId="{388DAEFF-7115-4EAE-B400-1134634062F3}" sibTransId="{8F4E6ED9-81A2-4592-94A3-72863947EC63}"/>
    <dgm:cxn modelId="{8561795E-74DF-48D4-952C-5FAA5424D9FA}" type="presOf" srcId="{85F4B2EA-03F2-4255-A75C-C43485976541}" destId="{1DA50D26-6F4C-435C-A488-32350ADCCB98}" srcOrd="0" destOrd="0" presId="urn:microsoft.com/office/officeart/2005/8/layout/process5"/>
    <dgm:cxn modelId="{0B2D2260-64F6-4DCA-BF2C-03A083C05A07}" type="presOf" srcId="{4DA9B928-4F17-4683-ABA5-D7EF1B0F9E93}" destId="{1DA50D26-6F4C-435C-A488-32350ADCCB98}" srcOrd="0" destOrd="2" presId="urn:microsoft.com/office/officeart/2005/8/layout/process5"/>
    <dgm:cxn modelId="{9BCEF96C-EC68-4B5F-B17D-30363F4C2062}" srcId="{F5FFD32E-BE60-4660-B06D-A3C38043B526}" destId="{85F4B2EA-03F2-4255-A75C-C43485976541}" srcOrd="0" destOrd="0" parTransId="{0C13F8FB-A5ED-4503-8346-431AD037EC2D}" sibTransId="{54A44516-DBB1-4731-B424-D75A969D70C4}"/>
    <dgm:cxn modelId="{C477FA6C-5CBB-48F4-98EF-B2AD8E97013F}" type="presOf" srcId="{590D3F41-01D6-44D9-AD6A-F2DA173592FC}" destId="{05C39B8E-E5FC-4E96-80F8-39F40034E41D}" srcOrd="0" destOrd="0" presId="urn:microsoft.com/office/officeart/2005/8/layout/process5"/>
    <dgm:cxn modelId="{3D8EA04F-076C-4772-B330-321EB15BD226}" type="presOf" srcId="{42EDFF26-FFBD-4A89-B492-97B6686084F0}" destId="{05C39B8E-E5FC-4E96-80F8-39F40034E41D}" srcOrd="0" destOrd="1" presId="urn:microsoft.com/office/officeart/2005/8/layout/process5"/>
    <dgm:cxn modelId="{43629D74-1CC9-44EA-9813-649BBDB837C6}" srcId="{F5FFD32E-BE60-4660-B06D-A3C38043B526}" destId="{6907E1A4-A485-456E-998B-97A1D9F30C54}" srcOrd="4" destOrd="0" parTransId="{CC5C5A05-6DC6-4D65-9745-8C666508A563}" sibTransId="{02376C97-B25A-48A1-ADC9-B0756AE454B5}"/>
    <dgm:cxn modelId="{A2F43756-53C6-4013-8E6B-0C06838697ED}" type="presOf" srcId="{64B73ADF-E022-4691-ACAA-A44BE1917DA4}" destId="{97510914-FE63-4104-965D-EF7F12B4B299}" srcOrd="0" destOrd="0" presId="urn:microsoft.com/office/officeart/2005/8/layout/process5"/>
    <dgm:cxn modelId="{B347417F-5E25-4294-B552-42969C742AC2}" type="presOf" srcId="{173DD49F-7899-45F9-9833-2D9FE13B4446}" destId="{97510914-FE63-4104-965D-EF7F12B4B299}" srcOrd="0" destOrd="1" presId="urn:microsoft.com/office/officeart/2005/8/layout/process5"/>
    <dgm:cxn modelId="{26DC4196-456F-4013-B7E4-97546CBB9EE4}" type="presOf" srcId="{A31A8F9A-6755-46E8-ABF2-AE3C82FF6546}" destId="{10918952-A7E0-4A7A-B0B5-349A7C7E9AF6}" srcOrd="1" destOrd="0" presId="urn:microsoft.com/office/officeart/2005/8/layout/process5"/>
    <dgm:cxn modelId="{FC66AF96-FA18-4DE5-8F3F-981BDA44E65E}" srcId="{F5FFD32E-BE60-4660-B06D-A3C38043B526}" destId="{64B73ADF-E022-4691-ACAA-A44BE1917DA4}" srcOrd="2" destOrd="0" parTransId="{85DADF99-7C78-4886-BA39-EB479753123E}" sibTransId="{9E28ABC5-0017-4FC6-AE78-FD6F1FF5E83F}"/>
    <dgm:cxn modelId="{A5F2F596-33C3-45A0-85B7-F3D7D6BA0F09}" type="presOf" srcId="{01722301-73C7-432E-B338-E429D396EF64}" destId="{D7BF81AE-FD50-4090-9DB9-77A5D6DB3FA7}" srcOrd="0" destOrd="1" presId="urn:microsoft.com/office/officeart/2005/8/layout/process5"/>
    <dgm:cxn modelId="{A01C96A7-5A59-46F8-A27F-5C226B3EB083}" type="presOf" srcId="{8FA0AD69-88DA-4717-BCFD-653A21E07DAC}" destId="{1DA50D26-6F4C-435C-A488-32350ADCCB98}" srcOrd="0" destOrd="1" presId="urn:microsoft.com/office/officeart/2005/8/layout/process5"/>
    <dgm:cxn modelId="{E06DC2A7-AE46-4633-9C9C-B7F510C09398}" type="presOf" srcId="{84422224-E84D-4446-83DD-31E5FE3661FB}" destId="{10B493A3-D194-47A2-8742-154CDC089A3E}" srcOrd="0" destOrd="0" presId="urn:microsoft.com/office/officeart/2005/8/layout/process5"/>
    <dgm:cxn modelId="{C4E0C8B1-599F-4D63-8DBC-4023B8A979A2}" type="presOf" srcId="{9E28ABC5-0017-4FC6-AE78-FD6F1FF5E83F}" destId="{E5017C28-593B-4DEF-88A8-60A84F2A12BB}" srcOrd="0" destOrd="0" presId="urn:microsoft.com/office/officeart/2005/8/layout/process5"/>
    <dgm:cxn modelId="{F798B3B6-6677-4D53-A077-9DA3E4BFA045}" type="presOf" srcId="{A31A8F9A-6755-46E8-ABF2-AE3C82FF6546}" destId="{555C9057-A9C0-49EC-B51F-CD2F83CE304F}" srcOrd="0" destOrd="0" presId="urn:microsoft.com/office/officeart/2005/8/layout/process5"/>
    <dgm:cxn modelId="{381420BB-BB3F-4666-AE1E-83EE3B544FAC}" type="presOf" srcId="{24C186CB-6AA2-4D4A-A120-A675934E2126}" destId="{10B493A3-D194-47A2-8742-154CDC089A3E}" srcOrd="0" destOrd="1" presId="urn:microsoft.com/office/officeart/2005/8/layout/process5"/>
    <dgm:cxn modelId="{9A9896CF-5217-4542-8FED-704B5915BBE2}" srcId="{64B73ADF-E022-4691-ACAA-A44BE1917DA4}" destId="{173DD49F-7899-45F9-9833-2D9FE13B4446}" srcOrd="0" destOrd="0" parTransId="{F80F1B7A-6270-4F58-9C37-4AECAECD27F7}" sibTransId="{C66B4818-D648-4FFB-8CD8-6867BE92ADFE}"/>
    <dgm:cxn modelId="{FA87BDD4-EDBB-4DFD-AF6D-3C8796A0ABF3}" srcId="{590D3F41-01D6-44D9-AD6A-F2DA173592FC}" destId="{42EDFF26-FFBD-4A89-B492-97B6686084F0}" srcOrd="0" destOrd="0" parTransId="{544B1E8B-7943-4D63-965A-030D5BD6FA4F}" sibTransId="{30603565-6B3F-40D5-B1F0-0A6AC5FBDB2C}"/>
    <dgm:cxn modelId="{0D27B8EB-1E7E-4F9E-85FF-E908B0010AA0}" srcId="{85F4B2EA-03F2-4255-A75C-C43485976541}" destId="{4DA9B928-4F17-4683-ABA5-D7EF1B0F9E93}" srcOrd="1" destOrd="0" parTransId="{ADF1A40B-9C47-4444-AADC-4FCF7CDBBE9E}" sibTransId="{BB747F99-5E30-4C6F-BD32-65A0C42BFA53}"/>
    <dgm:cxn modelId="{B5C7BEEF-5FAC-49D5-BF21-FCE3FA01316D}" srcId="{F5FFD32E-BE60-4660-B06D-A3C38043B526}" destId="{84422224-E84D-4446-83DD-31E5FE3661FB}" srcOrd="1" destOrd="0" parTransId="{6211FDC5-4388-4450-BE4B-2FADC7BEECAD}" sibTransId="{A31A8F9A-6755-46E8-ABF2-AE3C82FF6546}"/>
    <dgm:cxn modelId="{ACA024FA-CF69-48DC-8E74-917054BD56A2}" type="presOf" srcId="{54A44516-DBB1-4731-B424-D75A969D70C4}" destId="{C63C874F-68F0-4FF0-8A66-83D26B0C2437}" srcOrd="0" destOrd="0" presId="urn:microsoft.com/office/officeart/2005/8/layout/process5"/>
    <dgm:cxn modelId="{32AEA5FD-3D2F-4154-BD5C-E4C17BF4D541}" type="presOf" srcId="{54A44516-DBB1-4731-B424-D75A969D70C4}" destId="{64FB2F9D-55B6-4733-922F-F66C140A18B0}" srcOrd="1" destOrd="0" presId="urn:microsoft.com/office/officeart/2005/8/layout/process5"/>
    <dgm:cxn modelId="{67F84B64-C677-49CE-AFEA-21CBADB10640}" type="presParOf" srcId="{44211B93-DFF8-4BBA-ABED-8993406E784B}" destId="{1DA50D26-6F4C-435C-A488-32350ADCCB98}" srcOrd="0" destOrd="0" presId="urn:microsoft.com/office/officeart/2005/8/layout/process5"/>
    <dgm:cxn modelId="{8901B7FD-1F4A-434E-BEFC-05B4677E5945}" type="presParOf" srcId="{44211B93-DFF8-4BBA-ABED-8993406E784B}" destId="{C63C874F-68F0-4FF0-8A66-83D26B0C2437}" srcOrd="1" destOrd="0" presId="urn:microsoft.com/office/officeart/2005/8/layout/process5"/>
    <dgm:cxn modelId="{AAEFAD4B-7A5C-4FFD-9B6C-FA6F4D7B9443}" type="presParOf" srcId="{C63C874F-68F0-4FF0-8A66-83D26B0C2437}" destId="{64FB2F9D-55B6-4733-922F-F66C140A18B0}" srcOrd="0" destOrd="0" presId="urn:microsoft.com/office/officeart/2005/8/layout/process5"/>
    <dgm:cxn modelId="{673F16C8-58C5-438E-86D0-FD9DD7672F4A}" type="presParOf" srcId="{44211B93-DFF8-4BBA-ABED-8993406E784B}" destId="{10B493A3-D194-47A2-8742-154CDC089A3E}" srcOrd="2" destOrd="0" presId="urn:microsoft.com/office/officeart/2005/8/layout/process5"/>
    <dgm:cxn modelId="{D5F95050-8AC3-4296-8610-47E1E6EF6FF4}" type="presParOf" srcId="{44211B93-DFF8-4BBA-ABED-8993406E784B}" destId="{555C9057-A9C0-49EC-B51F-CD2F83CE304F}" srcOrd="3" destOrd="0" presId="urn:microsoft.com/office/officeart/2005/8/layout/process5"/>
    <dgm:cxn modelId="{8B6B7607-F584-4F14-83D0-9A5E200AD717}" type="presParOf" srcId="{555C9057-A9C0-49EC-B51F-CD2F83CE304F}" destId="{10918952-A7E0-4A7A-B0B5-349A7C7E9AF6}" srcOrd="0" destOrd="0" presId="urn:microsoft.com/office/officeart/2005/8/layout/process5"/>
    <dgm:cxn modelId="{312FC560-A9FE-4E8F-87C2-15BB747D332E}" type="presParOf" srcId="{44211B93-DFF8-4BBA-ABED-8993406E784B}" destId="{97510914-FE63-4104-965D-EF7F12B4B299}" srcOrd="4" destOrd="0" presId="urn:microsoft.com/office/officeart/2005/8/layout/process5"/>
    <dgm:cxn modelId="{9EF8BCC7-00D8-47FA-994C-491B0AEE9E74}" type="presParOf" srcId="{44211B93-DFF8-4BBA-ABED-8993406E784B}" destId="{E5017C28-593B-4DEF-88A8-60A84F2A12BB}" srcOrd="5" destOrd="0" presId="urn:microsoft.com/office/officeart/2005/8/layout/process5"/>
    <dgm:cxn modelId="{73AFF2A4-59CA-4DA4-80AC-0661E55C0A33}" type="presParOf" srcId="{E5017C28-593B-4DEF-88A8-60A84F2A12BB}" destId="{41EECCAC-5E5B-4C95-845E-9E6E4CAB2D89}" srcOrd="0" destOrd="0" presId="urn:microsoft.com/office/officeart/2005/8/layout/process5"/>
    <dgm:cxn modelId="{FCD65CF6-8EA4-4525-ADBF-62CEFC22E02D}" type="presParOf" srcId="{44211B93-DFF8-4BBA-ABED-8993406E784B}" destId="{05C39B8E-E5FC-4E96-80F8-39F40034E41D}" srcOrd="6" destOrd="0" presId="urn:microsoft.com/office/officeart/2005/8/layout/process5"/>
    <dgm:cxn modelId="{8EDD694C-5E91-4F8A-B20D-D8EC26E05AAA}" type="presParOf" srcId="{44211B93-DFF8-4BBA-ABED-8993406E784B}" destId="{FA1DD5E6-DB25-4307-84C0-B1152E9A0AE6}" srcOrd="7" destOrd="0" presId="urn:microsoft.com/office/officeart/2005/8/layout/process5"/>
    <dgm:cxn modelId="{EFC57EFA-3D0B-48BA-B8E3-A82194AA382A}" type="presParOf" srcId="{FA1DD5E6-DB25-4307-84C0-B1152E9A0AE6}" destId="{993C4D34-9DC6-4969-8C09-6B0BE1162AFC}" srcOrd="0" destOrd="0" presId="urn:microsoft.com/office/officeart/2005/8/layout/process5"/>
    <dgm:cxn modelId="{3DE78277-346D-4351-9AAE-32F6E9FE1D1B}" type="presParOf" srcId="{44211B93-DFF8-4BBA-ABED-8993406E784B}" destId="{D7BF81AE-FD50-4090-9DB9-77A5D6DB3FA7}" srcOrd="8" destOrd="0" presId="urn:microsoft.com/office/officeart/2005/8/layout/process5"/>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0986D9-0ECF-409A-BEDB-8A62952FF4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0773831C-B801-40B1-8437-F764D49B5324}">
      <dgm:prSet phldrT="[Testo]" custT="1"/>
      <dgm:spPr/>
      <dgm:t>
        <a:bodyPr/>
        <a:lstStyle/>
        <a:p>
          <a:r>
            <a:rPr lang="it-IT" sz="1500" i="1" dirty="0"/>
            <a:t>Obiettivo</a:t>
          </a:r>
          <a:r>
            <a:rPr lang="it-IT" sz="1500" dirty="0"/>
            <a:t>: </a:t>
          </a:r>
          <a:r>
            <a:rPr lang="it-IT" sz="1500" b="1" baseline="0" dirty="0">
              <a:solidFill>
                <a:schemeClr val="dk1"/>
              </a:solidFill>
              <a:latin typeface="+mn-lt"/>
              <a:ea typeface="+mn-ea"/>
              <a:cs typeface="+mn-cs"/>
            </a:rPr>
            <a:t>Attivazione di desk che forniscano ai potenziali investitori informazioni in merito ai siti e alle opportunità di investimento disponibili in ambito regionale</a:t>
          </a:r>
          <a:endParaRPr lang="it-IT" sz="1500" b="1" dirty="0"/>
        </a:p>
      </dgm:t>
    </dgm:pt>
    <dgm:pt modelId="{1CA3470F-D6AD-41F8-AAE5-CE5E85F285E3}" type="parTrans" cxnId="{DB728146-9146-416E-9910-BDB918BF8993}">
      <dgm:prSet/>
      <dgm:spPr/>
      <dgm:t>
        <a:bodyPr/>
        <a:lstStyle/>
        <a:p>
          <a:endParaRPr lang="it-IT"/>
        </a:p>
      </dgm:t>
    </dgm:pt>
    <dgm:pt modelId="{CEF33095-BBCB-433B-8CA7-E46D87192635}" type="sibTrans" cxnId="{DB728146-9146-416E-9910-BDB918BF8993}">
      <dgm:prSet/>
      <dgm:spPr/>
      <dgm:t>
        <a:bodyPr/>
        <a:lstStyle/>
        <a:p>
          <a:endParaRPr lang="it-IT"/>
        </a:p>
      </dgm:t>
    </dgm:pt>
    <dgm:pt modelId="{AD568763-519D-474A-B225-A345EAE3FCF8}">
      <dgm:prSet custT="1"/>
      <dgm:spPr/>
      <dgm:t>
        <a:bodyPr/>
        <a:lstStyle/>
        <a:p>
          <a:r>
            <a:rPr lang="it-IT" sz="1500" dirty="0"/>
            <a:t>È presente nella dotazione organica la figura richiesta dall’obiettivo?</a:t>
          </a:r>
        </a:p>
      </dgm:t>
    </dgm:pt>
    <dgm:pt modelId="{207BB5C2-AD4D-41E8-AC1C-025C3D942C79}" type="parTrans" cxnId="{42ED4117-D4A9-4CE4-8095-3003106247B2}">
      <dgm:prSet/>
      <dgm:spPr/>
      <dgm:t>
        <a:bodyPr/>
        <a:lstStyle/>
        <a:p>
          <a:endParaRPr lang="it-IT"/>
        </a:p>
      </dgm:t>
    </dgm:pt>
    <dgm:pt modelId="{13607307-76FF-4433-8D12-10B325B9AC0E}" type="sibTrans" cxnId="{42ED4117-D4A9-4CE4-8095-3003106247B2}">
      <dgm:prSet/>
      <dgm:spPr/>
      <dgm:t>
        <a:bodyPr/>
        <a:lstStyle/>
        <a:p>
          <a:endParaRPr lang="it-IT"/>
        </a:p>
      </dgm:t>
    </dgm:pt>
    <dgm:pt modelId="{36D33A4F-30E3-416F-ABC9-BE01C365BA31}">
      <dgm:prSet custT="1"/>
      <dgm:spPr/>
      <dgm:t>
        <a:bodyPr/>
        <a:lstStyle/>
        <a:p>
          <a:r>
            <a:rPr lang="it-IT" sz="1500" dirty="0"/>
            <a:t>No</a:t>
          </a:r>
        </a:p>
      </dgm:t>
    </dgm:pt>
    <dgm:pt modelId="{3D8BCE42-C433-410D-8224-199E5296678B}" type="parTrans" cxnId="{04D28D4D-C617-43ED-809C-33AC3CD834A7}">
      <dgm:prSet/>
      <dgm:spPr/>
      <dgm:t>
        <a:bodyPr/>
        <a:lstStyle/>
        <a:p>
          <a:endParaRPr lang="it-IT"/>
        </a:p>
      </dgm:t>
    </dgm:pt>
    <dgm:pt modelId="{429AE53A-48AF-4501-A1FE-CE8A3B19AD9A}" type="sibTrans" cxnId="{04D28D4D-C617-43ED-809C-33AC3CD834A7}">
      <dgm:prSet/>
      <dgm:spPr/>
      <dgm:t>
        <a:bodyPr/>
        <a:lstStyle/>
        <a:p>
          <a:endParaRPr lang="it-IT"/>
        </a:p>
      </dgm:t>
    </dgm:pt>
    <dgm:pt modelId="{BDCDEB7D-66D4-4B70-9053-D1FB02A15F1A}">
      <dgm:prSet custT="1"/>
      <dgm:spPr/>
      <dgm:t>
        <a:bodyPr/>
        <a:lstStyle/>
        <a:p>
          <a:r>
            <a:rPr lang="it-IT" sz="1500" dirty="0"/>
            <a:t>Si</a:t>
          </a:r>
        </a:p>
      </dgm:t>
    </dgm:pt>
    <dgm:pt modelId="{0A0A4BD7-B827-419A-A72C-E49B19C0A06D}" type="parTrans" cxnId="{CC843D5E-C39E-4D63-99E5-C63CADEDB0B1}">
      <dgm:prSet/>
      <dgm:spPr/>
      <dgm:t>
        <a:bodyPr/>
        <a:lstStyle/>
        <a:p>
          <a:endParaRPr lang="it-IT"/>
        </a:p>
      </dgm:t>
    </dgm:pt>
    <dgm:pt modelId="{1BAFA0BE-7D07-4EFD-BC92-E11BAEAEB8E3}" type="sibTrans" cxnId="{CC843D5E-C39E-4D63-99E5-C63CADEDB0B1}">
      <dgm:prSet/>
      <dgm:spPr/>
      <dgm:t>
        <a:bodyPr/>
        <a:lstStyle/>
        <a:p>
          <a:endParaRPr lang="it-IT"/>
        </a:p>
      </dgm:t>
    </dgm:pt>
    <dgm:pt modelId="{16B8B9CF-663B-4B56-B6AD-1439A3C7140E}">
      <dgm:prSet custT="1"/>
      <dgm:spPr/>
      <dgm:t>
        <a:bodyPr/>
        <a:lstStyle/>
        <a:p>
          <a:r>
            <a:rPr lang="it-IT" sz="1500" dirty="0"/>
            <a:t>Reclutamento:</a:t>
          </a:r>
        </a:p>
        <a:p>
          <a:r>
            <a:rPr lang="it-IT" sz="1200" dirty="0"/>
            <a:t>Profilo richiesto: </a:t>
          </a:r>
          <a:r>
            <a:rPr lang="it-IT" sz="1200" dirty="0">
              <a:effectLst/>
            </a:rPr>
            <a:t>Project manager esperto di finanza nazionale e internazionale </a:t>
          </a:r>
          <a:r>
            <a:rPr lang="it-IT" sz="1200" dirty="0"/>
            <a:t> </a:t>
          </a:r>
        </a:p>
      </dgm:t>
    </dgm:pt>
    <dgm:pt modelId="{883F9B9D-D9E5-42B4-978B-E2D7F014BDD1}" type="parTrans" cxnId="{25C1C40A-3BA4-4121-A8EB-5D0DE80F3959}">
      <dgm:prSet/>
      <dgm:spPr/>
      <dgm:t>
        <a:bodyPr/>
        <a:lstStyle/>
        <a:p>
          <a:endParaRPr lang="it-IT"/>
        </a:p>
      </dgm:t>
    </dgm:pt>
    <dgm:pt modelId="{2AD1F2F7-EB63-4EBA-8EF5-9E5526B7457D}" type="sibTrans" cxnId="{25C1C40A-3BA4-4121-A8EB-5D0DE80F3959}">
      <dgm:prSet/>
      <dgm:spPr/>
      <dgm:t>
        <a:bodyPr/>
        <a:lstStyle/>
        <a:p>
          <a:endParaRPr lang="it-IT"/>
        </a:p>
      </dgm:t>
    </dgm:pt>
    <dgm:pt modelId="{3E7F627E-0B6B-4535-8CFE-58ECCA07FE14}">
      <dgm:prSet custT="1"/>
      <dgm:spPr/>
      <dgm:t>
        <a:bodyPr/>
        <a:lstStyle/>
        <a:p>
          <a:r>
            <a:rPr lang="it-IT" sz="1500" i="1" dirty="0"/>
            <a:t>Piano Triennale dei Fabbisogni del Personale</a:t>
          </a:r>
        </a:p>
      </dgm:t>
    </dgm:pt>
    <dgm:pt modelId="{359926B3-FDAE-4BCC-B465-D5BA9AD4359D}" type="parTrans" cxnId="{B72B6134-CEDF-4A6A-A3EF-5F0E1584786E}">
      <dgm:prSet/>
      <dgm:spPr/>
      <dgm:t>
        <a:bodyPr/>
        <a:lstStyle/>
        <a:p>
          <a:endParaRPr lang="it-IT"/>
        </a:p>
      </dgm:t>
    </dgm:pt>
    <dgm:pt modelId="{B805A965-6E1E-430A-A0BB-71397024B8AB}" type="sibTrans" cxnId="{B72B6134-CEDF-4A6A-A3EF-5F0E1584786E}">
      <dgm:prSet/>
      <dgm:spPr/>
      <dgm:t>
        <a:bodyPr/>
        <a:lstStyle/>
        <a:p>
          <a:endParaRPr lang="it-IT"/>
        </a:p>
      </dgm:t>
    </dgm:pt>
    <dgm:pt modelId="{B30D7AA7-9A1C-43FE-8EAD-DD86F97AE482}">
      <dgm:prSet custT="1"/>
      <dgm:spPr/>
      <dgm:t>
        <a:bodyPr/>
        <a:lstStyle/>
        <a:p>
          <a:r>
            <a:rPr lang="it-IT" sz="1500" dirty="0"/>
            <a:t>La risorsa assegnata ha le competenze adeguate?</a:t>
          </a:r>
        </a:p>
      </dgm:t>
    </dgm:pt>
    <dgm:pt modelId="{B39B76DC-1305-492B-B633-8C47B51150C0}" type="parTrans" cxnId="{F320C615-8E2C-4237-80FC-269AFEBE3371}">
      <dgm:prSet/>
      <dgm:spPr/>
      <dgm:t>
        <a:bodyPr/>
        <a:lstStyle/>
        <a:p>
          <a:endParaRPr lang="it-IT"/>
        </a:p>
      </dgm:t>
    </dgm:pt>
    <dgm:pt modelId="{E92F2475-0B98-4760-9983-2C949722A2F2}" type="sibTrans" cxnId="{F320C615-8E2C-4237-80FC-269AFEBE3371}">
      <dgm:prSet/>
      <dgm:spPr/>
      <dgm:t>
        <a:bodyPr/>
        <a:lstStyle/>
        <a:p>
          <a:endParaRPr lang="it-IT"/>
        </a:p>
      </dgm:t>
    </dgm:pt>
    <dgm:pt modelId="{416653B7-488B-42C5-B22B-6AD16FF302A0}">
      <dgm:prSet custT="1"/>
      <dgm:spPr/>
      <dgm:t>
        <a:bodyPr/>
        <a:lstStyle/>
        <a:p>
          <a:r>
            <a:rPr lang="it-IT" sz="1500" dirty="0"/>
            <a:t>Si</a:t>
          </a:r>
          <a:r>
            <a:rPr lang="it-IT" sz="1200" dirty="0"/>
            <a:t> </a:t>
          </a:r>
        </a:p>
      </dgm:t>
    </dgm:pt>
    <dgm:pt modelId="{BECF54D9-9E0B-4699-A26E-600BA8810922}" type="parTrans" cxnId="{9B14EE4C-F4AA-4827-A990-1DB2B093DA63}">
      <dgm:prSet/>
      <dgm:spPr/>
      <dgm:t>
        <a:bodyPr/>
        <a:lstStyle/>
        <a:p>
          <a:endParaRPr lang="it-IT"/>
        </a:p>
      </dgm:t>
    </dgm:pt>
    <dgm:pt modelId="{B9F8E3DC-13D1-4C8C-A93F-F674F277003C}" type="sibTrans" cxnId="{9B14EE4C-F4AA-4827-A990-1DB2B093DA63}">
      <dgm:prSet/>
      <dgm:spPr/>
      <dgm:t>
        <a:bodyPr/>
        <a:lstStyle/>
        <a:p>
          <a:endParaRPr lang="it-IT"/>
        </a:p>
      </dgm:t>
    </dgm:pt>
    <dgm:pt modelId="{D979E812-6B79-47BB-A613-A0F9C674BD0B}">
      <dgm:prSet custT="1"/>
      <dgm:spPr/>
      <dgm:t>
        <a:bodyPr/>
        <a:lstStyle/>
        <a:p>
          <a:r>
            <a:rPr lang="it-IT" sz="1500" dirty="0"/>
            <a:t>No</a:t>
          </a:r>
        </a:p>
      </dgm:t>
    </dgm:pt>
    <dgm:pt modelId="{36F22302-92BB-4F99-AF0A-E9DA1083B502}" type="parTrans" cxnId="{FE4942DB-50C8-4FD7-BF79-E3EA90024761}">
      <dgm:prSet/>
      <dgm:spPr/>
      <dgm:t>
        <a:bodyPr/>
        <a:lstStyle/>
        <a:p>
          <a:endParaRPr lang="it-IT"/>
        </a:p>
      </dgm:t>
    </dgm:pt>
    <dgm:pt modelId="{BCB94D98-3BC7-45C3-95ED-05E1DAE52CEB}" type="sibTrans" cxnId="{FE4942DB-50C8-4FD7-BF79-E3EA90024761}">
      <dgm:prSet/>
      <dgm:spPr/>
      <dgm:t>
        <a:bodyPr/>
        <a:lstStyle/>
        <a:p>
          <a:endParaRPr lang="it-IT"/>
        </a:p>
      </dgm:t>
    </dgm:pt>
    <dgm:pt modelId="{0A627003-E8E5-4DC3-B48B-6FD5CDB257DA}">
      <dgm:prSet custT="1"/>
      <dgm:spPr/>
      <dgm:t>
        <a:bodyPr/>
        <a:lstStyle/>
        <a:p>
          <a:r>
            <a:rPr lang="it-IT" sz="1500" dirty="0"/>
            <a:t>Formazione</a:t>
          </a:r>
        </a:p>
        <a:p>
          <a:r>
            <a:rPr lang="it-IT" sz="1200" dirty="0"/>
            <a:t>Corso di project management su </a:t>
          </a:r>
          <a:r>
            <a:rPr lang="it-IT" sz="1200" b="0" i="0" dirty="0"/>
            <a:t>sistemi di finanza nazionale e internazionale</a:t>
          </a:r>
          <a:endParaRPr lang="it-IT" sz="1200" dirty="0"/>
        </a:p>
      </dgm:t>
    </dgm:pt>
    <dgm:pt modelId="{1512E4AB-8DF6-474F-A017-EED33A66E069}" type="parTrans" cxnId="{BFA63957-C017-454A-A386-9EC475705E2D}">
      <dgm:prSet/>
      <dgm:spPr/>
      <dgm:t>
        <a:bodyPr/>
        <a:lstStyle/>
        <a:p>
          <a:endParaRPr lang="it-IT"/>
        </a:p>
      </dgm:t>
    </dgm:pt>
    <dgm:pt modelId="{C272B6A5-B406-483E-B4AF-A22E86A6C481}" type="sibTrans" cxnId="{BFA63957-C017-454A-A386-9EC475705E2D}">
      <dgm:prSet/>
      <dgm:spPr/>
      <dgm:t>
        <a:bodyPr/>
        <a:lstStyle/>
        <a:p>
          <a:endParaRPr lang="it-IT"/>
        </a:p>
      </dgm:t>
    </dgm:pt>
    <dgm:pt modelId="{EBE5C882-5E84-45E7-9C88-25D922592071}">
      <dgm:prSet custT="1"/>
      <dgm:spPr/>
      <dgm:t>
        <a:bodyPr/>
        <a:lstStyle/>
        <a:p>
          <a:r>
            <a:rPr lang="it-IT" sz="1500" i="1" dirty="0"/>
            <a:t>Piano formativo</a:t>
          </a:r>
        </a:p>
      </dgm:t>
    </dgm:pt>
    <dgm:pt modelId="{D5C7D0E5-6449-4FCF-940B-C7AFF9F41FBD}" type="parTrans" cxnId="{EF7A9CFA-0418-41A3-98AE-1062D2C74D64}">
      <dgm:prSet/>
      <dgm:spPr/>
      <dgm:t>
        <a:bodyPr/>
        <a:lstStyle/>
        <a:p>
          <a:endParaRPr lang="it-IT"/>
        </a:p>
      </dgm:t>
    </dgm:pt>
    <dgm:pt modelId="{DE0B1EAB-EDA1-426B-B0FE-AF26466564A2}" type="sibTrans" cxnId="{EF7A9CFA-0418-41A3-98AE-1062D2C74D64}">
      <dgm:prSet/>
      <dgm:spPr/>
      <dgm:t>
        <a:bodyPr/>
        <a:lstStyle/>
        <a:p>
          <a:endParaRPr lang="it-IT"/>
        </a:p>
      </dgm:t>
    </dgm:pt>
    <dgm:pt modelId="{5F41A7FA-52C2-42CC-90D7-B90F0E011E0E}" type="pres">
      <dgm:prSet presAssocID="{FC0986D9-0ECF-409A-BEDB-8A62952FF447}" presName="hierChild1" presStyleCnt="0">
        <dgm:presLayoutVars>
          <dgm:chPref val="1"/>
          <dgm:dir/>
          <dgm:animOne val="branch"/>
          <dgm:animLvl val="lvl"/>
          <dgm:resizeHandles/>
        </dgm:presLayoutVars>
      </dgm:prSet>
      <dgm:spPr/>
    </dgm:pt>
    <dgm:pt modelId="{234EF820-EDD3-4E8A-859F-58846C0629C5}" type="pres">
      <dgm:prSet presAssocID="{0773831C-B801-40B1-8437-F764D49B5324}" presName="hierRoot1" presStyleCnt="0"/>
      <dgm:spPr/>
    </dgm:pt>
    <dgm:pt modelId="{B7C06E45-8F9A-437C-B45B-B252D2582923}" type="pres">
      <dgm:prSet presAssocID="{0773831C-B801-40B1-8437-F764D49B5324}" presName="composite" presStyleCnt="0"/>
      <dgm:spPr/>
    </dgm:pt>
    <dgm:pt modelId="{9B763A53-4735-4E21-98E2-3588CA318ED4}" type="pres">
      <dgm:prSet presAssocID="{0773831C-B801-40B1-8437-F764D49B5324}" presName="background" presStyleLbl="node0" presStyleIdx="0" presStyleCnt="1"/>
      <dgm:spPr/>
    </dgm:pt>
    <dgm:pt modelId="{FA56DEEC-8CE0-44F6-9B3B-0B360743CEBB}" type="pres">
      <dgm:prSet presAssocID="{0773831C-B801-40B1-8437-F764D49B5324}" presName="text" presStyleLbl="fgAcc0" presStyleIdx="0" presStyleCnt="1" custScaleX="644673" custScaleY="148965" custLinFactNeighborX="-5556" custLinFactNeighborY="-8295">
        <dgm:presLayoutVars>
          <dgm:chPref val="3"/>
        </dgm:presLayoutVars>
      </dgm:prSet>
      <dgm:spPr/>
    </dgm:pt>
    <dgm:pt modelId="{3B0B66FA-6A01-4D3E-8894-426DA453A952}" type="pres">
      <dgm:prSet presAssocID="{0773831C-B801-40B1-8437-F764D49B5324}" presName="hierChild2" presStyleCnt="0"/>
      <dgm:spPr/>
    </dgm:pt>
    <dgm:pt modelId="{C9E4481C-F211-4809-9487-5386D015588F}" type="pres">
      <dgm:prSet presAssocID="{207BB5C2-AD4D-41E8-AC1C-025C3D942C79}" presName="Name10" presStyleLbl="parChTrans1D2" presStyleIdx="0" presStyleCnt="1"/>
      <dgm:spPr/>
    </dgm:pt>
    <dgm:pt modelId="{32982C7B-5342-4441-B3D4-3ADFB359AEEE}" type="pres">
      <dgm:prSet presAssocID="{AD568763-519D-474A-B225-A345EAE3FCF8}" presName="hierRoot2" presStyleCnt="0"/>
      <dgm:spPr/>
    </dgm:pt>
    <dgm:pt modelId="{B09719E9-D569-41FE-8C2B-61CFF9036948}" type="pres">
      <dgm:prSet presAssocID="{AD568763-519D-474A-B225-A345EAE3FCF8}" presName="composite2" presStyleCnt="0"/>
      <dgm:spPr/>
    </dgm:pt>
    <dgm:pt modelId="{3901335C-B770-44E8-8A7D-80AFBF30833D}" type="pres">
      <dgm:prSet presAssocID="{AD568763-519D-474A-B225-A345EAE3FCF8}" presName="background2" presStyleLbl="node2" presStyleIdx="0" presStyleCnt="1"/>
      <dgm:spPr/>
    </dgm:pt>
    <dgm:pt modelId="{E5D0045A-D25C-4314-BA6C-4DD020B66E0A}" type="pres">
      <dgm:prSet presAssocID="{AD568763-519D-474A-B225-A345EAE3FCF8}" presName="text2" presStyleLbl="fgAcc2" presStyleIdx="0" presStyleCnt="1" custScaleX="346227" custScaleY="167917">
        <dgm:presLayoutVars>
          <dgm:chPref val="3"/>
        </dgm:presLayoutVars>
      </dgm:prSet>
      <dgm:spPr/>
    </dgm:pt>
    <dgm:pt modelId="{E90F24DD-395A-4314-B45F-C5317FF0A96F}" type="pres">
      <dgm:prSet presAssocID="{AD568763-519D-474A-B225-A345EAE3FCF8}" presName="hierChild3" presStyleCnt="0"/>
      <dgm:spPr/>
    </dgm:pt>
    <dgm:pt modelId="{74756E90-CCFF-4DFB-843F-2FFDC7EDF53E}" type="pres">
      <dgm:prSet presAssocID="{3D8BCE42-C433-410D-8224-199E5296678B}" presName="Name17" presStyleLbl="parChTrans1D3" presStyleIdx="0" presStyleCnt="2"/>
      <dgm:spPr/>
    </dgm:pt>
    <dgm:pt modelId="{59265408-E6BD-4A6C-820A-62CB120E9D6E}" type="pres">
      <dgm:prSet presAssocID="{36D33A4F-30E3-416F-ABC9-BE01C365BA31}" presName="hierRoot3" presStyleCnt="0"/>
      <dgm:spPr/>
    </dgm:pt>
    <dgm:pt modelId="{C2A40FAB-4732-4C12-B609-11708DA1FF08}" type="pres">
      <dgm:prSet presAssocID="{36D33A4F-30E3-416F-ABC9-BE01C365BA31}" presName="composite3" presStyleCnt="0"/>
      <dgm:spPr/>
    </dgm:pt>
    <dgm:pt modelId="{5ACC531F-CFA1-47B3-9471-8A17C73D936C}" type="pres">
      <dgm:prSet presAssocID="{36D33A4F-30E3-416F-ABC9-BE01C365BA31}" presName="background3" presStyleLbl="node3" presStyleIdx="0" presStyleCnt="2"/>
      <dgm:spPr/>
    </dgm:pt>
    <dgm:pt modelId="{0A84A64A-2623-428F-A1C5-C5BBDB7F7732}" type="pres">
      <dgm:prSet presAssocID="{36D33A4F-30E3-416F-ABC9-BE01C365BA31}" presName="text3" presStyleLbl="fgAcc3" presStyleIdx="0" presStyleCnt="2">
        <dgm:presLayoutVars>
          <dgm:chPref val="3"/>
        </dgm:presLayoutVars>
      </dgm:prSet>
      <dgm:spPr/>
    </dgm:pt>
    <dgm:pt modelId="{F9FAB5D3-3446-4910-8C67-2ED7962287B3}" type="pres">
      <dgm:prSet presAssocID="{36D33A4F-30E3-416F-ABC9-BE01C365BA31}" presName="hierChild4" presStyleCnt="0"/>
      <dgm:spPr/>
    </dgm:pt>
    <dgm:pt modelId="{A2EE7BF6-F6C5-412A-8010-49A9D658D727}" type="pres">
      <dgm:prSet presAssocID="{883F9B9D-D9E5-42B4-978B-E2D7F014BDD1}" presName="Name23" presStyleLbl="parChTrans1D4" presStyleIdx="0" presStyleCnt="7"/>
      <dgm:spPr/>
    </dgm:pt>
    <dgm:pt modelId="{80D66CD1-50C7-4869-84FF-BD2F47F5578B}" type="pres">
      <dgm:prSet presAssocID="{16B8B9CF-663B-4B56-B6AD-1439A3C7140E}" presName="hierRoot4" presStyleCnt="0"/>
      <dgm:spPr/>
    </dgm:pt>
    <dgm:pt modelId="{689A56CE-92D1-44EA-9C6D-0373A3345FF5}" type="pres">
      <dgm:prSet presAssocID="{16B8B9CF-663B-4B56-B6AD-1439A3C7140E}" presName="composite4" presStyleCnt="0"/>
      <dgm:spPr/>
    </dgm:pt>
    <dgm:pt modelId="{0709E901-3711-43AF-9208-4C59B8202EB8}" type="pres">
      <dgm:prSet presAssocID="{16B8B9CF-663B-4B56-B6AD-1439A3C7140E}" presName="background4" presStyleLbl="node4" presStyleIdx="0" presStyleCnt="7"/>
      <dgm:spPr/>
    </dgm:pt>
    <dgm:pt modelId="{A3C69257-DE41-4C87-8666-342E831AE6E7}" type="pres">
      <dgm:prSet presAssocID="{16B8B9CF-663B-4B56-B6AD-1439A3C7140E}" presName="text4" presStyleLbl="fgAcc4" presStyleIdx="0" presStyleCnt="7" custScaleX="309458" custScaleY="202330">
        <dgm:presLayoutVars>
          <dgm:chPref val="3"/>
        </dgm:presLayoutVars>
      </dgm:prSet>
      <dgm:spPr/>
    </dgm:pt>
    <dgm:pt modelId="{BC2622D7-FF97-490C-B8B4-79093094A36A}" type="pres">
      <dgm:prSet presAssocID="{16B8B9CF-663B-4B56-B6AD-1439A3C7140E}" presName="hierChild5" presStyleCnt="0"/>
      <dgm:spPr/>
    </dgm:pt>
    <dgm:pt modelId="{6BE0C699-6FB3-4C3D-8ABC-2D8E299416FF}" type="pres">
      <dgm:prSet presAssocID="{359926B3-FDAE-4BCC-B465-D5BA9AD4359D}" presName="Name23" presStyleLbl="parChTrans1D4" presStyleIdx="1" presStyleCnt="7"/>
      <dgm:spPr/>
    </dgm:pt>
    <dgm:pt modelId="{E549771D-18FE-4EAB-A1F7-9163A53C1948}" type="pres">
      <dgm:prSet presAssocID="{3E7F627E-0B6B-4535-8CFE-58ECCA07FE14}" presName="hierRoot4" presStyleCnt="0"/>
      <dgm:spPr/>
    </dgm:pt>
    <dgm:pt modelId="{D4DC80B8-F1C5-4DA4-AD58-0FE9AB44C2D5}" type="pres">
      <dgm:prSet presAssocID="{3E7F627E-0B6B-4535-8CFE-58ECCA07FE14}" presName="composite4" presStyleCnt="0"/>
      <dgm:spPr/>
    </dgm:pt>
    <dgm:pt modelId="{124E710D-89E8-4426-8295-D80CD22E50EB}" type="pres">
      <dgm:prSet presAssocID="{3E7F627E-0B6B-4535-8CFE-58ECCA07FE14}" presName="background4" presStyleLbl="node4" presStyleIdx="1" presStyleCnt="7"/>
      <dgm:spPr/>
    </dgm:pt>
    <dgm:pt modelId="{7684DFDA-CEFC-4ECF-99FB-CEC1BFD7CA4E}" type="pres">
      <dgm:prSet presAssocID="{3E7F627E-0B6B-4535-8CFE-58ECCA07FE14}" presName="text4" presStyleLbl="fgAcc4" presStyleIdx="1" presStyleCnt="7" custScaleX="260909" custScaleY="154219" custLinFactY="3942" custLinFactNeighborX="5395" custLinFactNeighborY="100000">
        <dgm:presLayoutVars>
          <dgm:chPref val="3"/>
        </dgm:presLayoutVars>
      </dgm:prSet>
      <dgm:spPr/>
    </dgm:pt>
    <dgm:pt modelId="{AE9711A2-EC75-4857-9B02-97748BFE0BBE}" type="pres">
      <dgm:prSet presAssocID="{3E7F627E-0B6B-4535-8CFE-58ECCA07FE14}" presName="hierChild5" presStyleCnt="0"/>
      <dgm:spPr/>
    </dgm:pt>
    <dgm:pt modelId="{DBF4797C-3017-4E2E-9A78-F7F89EF432E8}" type="pres">
      <dgm:prSet presAssocID="{0A0A4BD7-B827-419A-A72C-E49B19C0A06D}" presName="Name17" presStyleLbl="parChTrans1D3" presStyleIdx="1" presStyleCnt="2"/>
      <dgm:spPr/>
    </dgm:pt>
    <dgm:pt modelId="{12F1BF56-3415-4A1A-8043-919682DB0099}" type="pres">
      <dgm:prSet presAssocID="{BDCDEB7D-66D4-4B70-9053-D1FB02A15F1A}" presName="hierRoot3" presStyleCnt="0"/>
      <dgm:spPr/>
    </dgm:pt>
    <dgm:pt modelId="{F1FB7060-6D59-4597-88FD-9BC29C39B41D}" type="pres">
      <dgm:prSet presAssocID="{BDCDEB7D-66D4-4B70-9053-D1FB02A15F1A}" presName="composite3" presStyleCnt="0"/>
      <dgm:spPr/>
    </dgm:pt>
    <dgm:pt modelId="{E07AEAE0-A1BA-4142-BE41-187BADB2A297}" type="pres">
      <dgm:prSet presAssocID="{BDCDEB7D-66D4-4B70-9053-D1FB02A15F1A}" presName="background3" presStyleLbl="node3" presStyleIdx="1" presStyleCnt="2"/>
      <dgm:spPr/>
    </dgm:pt>
    <dgm:pt modelId="{0D17536C-A3C5-43A0-B55F-90A4C0B1889B}" type="pres">
      <dgm:prSet presAssocID="{BDCDEB7D-66D4-4B70-9053-D1FB02A15F1A}" presName="text3" presStyleLbl="fgAcc3" presStyleIdx="1" presStyleCnt="2">
        <dgm:presLayoutVars>
          <dgm:chPref val="3"/>
        </dgm:presLayoutVars>
      </dgm:prSet>
      <dgm:spPr/>
    </dgm:pt>
    <dgm:pt modelId="{D2C77B2E-5009-4F17-9936-33AA9460DDED}" type="pres">
      <dgm:prSet presAssocID="{BDCDEB7D-66D4-4B70-9053-D1FB02A15F1A}" presName="hierChild4" presStyleCnt="0"/>
      <dgm:spPr/>
    </dgm:pt>
    <dgm:pt modelId="{AAE11F9F-C857-4823-9EEF-AD70C91D4B3F}" type="pres">
      <dgm:prSet presAssocID="{B39B76DC-1305-492B-B633-8C47B51150C0}" presName="Name23" presStyleLbl="parChTrans1D4" presStyleIdx="2" presStyleCnt="7"/>
      <dgm:spPr/>
    </dgm:pt>
    <dgm:pt modelId="{3AB651E0-0BAE-402E-90E1-473927433A97}" type="pres">
      <dgm:prSet presAssocID="{B30D7AA7-9A1C-43FE-8EAD-DD86F97AE482}" presName="hierRoot4" presStyleCnt="0"/>
      <dgm:spPr/>
    </dgm:pt>
    <dgm:pt modelId="{A17D99D2-E284-4A82-8580-EB1AE0ECDDC5}" type="pres">
      <dgm:prSet presAssocID="{B30D7AA7-9A1C-43FE-8EAD-DD86F97AE482}" presName="composite4" presStyleCnt="0"/>
      <dgm:spPr/>
    </dgm:pt>
    <dgm:pt modelId="{7AE3B644-D185-453A-9419-AAFBDE281CEC}" type="pres">
      <dgm:prSet presAssocID="{B30D7AA7-9A1C-43FE-8EAD-DD86F97AE482}" presName="background4" presStyleLbl="node4" presStyleIdx="2" presStyleCnt="7"/>
      <dgm:spPr/>
    </dgm:pt>
    <dgm:pt modelId="{7310DA2A-B40C-41DF-A36B-774EB0908A65}" type="pres">
      <dgm:prSet presAssocID="{B30D7AA7-9A1C-43FE-8EAD-DD86F97AE482}" presName="text4" presStyleLbl="fgAcc4" presStyleIdx="2" presStyleCnt="7" custScaleX="271389" custScaleY="146482">
        <dgm:presLayoutVars>
          <dgm:chPref val="3"/>
        </dgm:presLayoutVars>
      </dgm:prSet>
      <dgm:spPr/>
    </dgm:pt>
    <dgm:pt modelId="{9D6EF7F6-A12E-46F8-8865-446F45C411F5}" type="pres">
      <dgm:prSet presAssocID="{B30D7AA7-9A1C-43FE-8EAD-DD86F97AE482}" presName="hierChild5" presStyleCnt="0"/>
      <dgm:spPr/>
    </dgm:pt>
    <dgm:pt modelId="{216D17BB-449E-4521-B806-BBB4940114BF}" type="pres">
      <dgm:prSet presAssocID="{BECF54D9-9E0B-4699-A26E-600BA8810922}" presName="Name23" presStyleLbl="parChTrans1D4" presStyleIdx="3" presStyleCnt="7"/>
      <dgm:spPr/>
    </dgm:pt>
    <dgm:pt modelId="{C93BD4A3-4B10-4AAF-A1B2-CAA4BBE01607}" type="pres">
      <dgm:prSet presAssocID="{416653B7-488B-42C5-B22B-6AD16FF302A0}" presName="hierRoot4" presStyleCnt="0"/>
      <dgm:spPr/>
    </dgm:pt>
    <dgm:pt modelId="{958107F9-6A98-4B20-92C0-71110251BBAD}" type="pres">
      <dgm:prSet presAssocID="{416653B7-488B-42C5-B22B-6AD16FF302A0}" presName="composite4" presStyleCnt="0"/>
      <dgm:spPr/>
    </dgm:pt>
    <dgm:pt modelId="{4AC01200-93B4-4283-A91D-88E466AB433B}" type="pres">
      <dgm:prSet presAssocID="{416653B7-488B-42C5-B22B-6AD16FF302A0}" presName="background4" presStyleLbl="node4" presStyleIdx="3" presStyleCnt="7"/>
      <dgm:spPr/>
    </dgm:pt>
    <dgm:pt modelId="{FE4ED559-177B-4DFA-B360-FC01D68D4D8A}" type="pres">
      <dgm:prSet presAssocID="{416653B7-488B-42C5-B22B-6AD16FF302A0}" presName="text4" presStyleLbl="fgAcc4" presStyleIdx="3" presStyleCnt="7">
        <dgm:presLayoutVars>
          <dgm:chPref val="3"/>
        </dgm:presLayoutVars>
      </dgm:prSet>
      <dgm:spPr/>
    </dgm:pt>
    <dgm:pt modelId="{AB49728C-2E01-4E7E-862B-42832623E92F}" type="pres">
      <dgm:prSet presAssocID="{416653B7-488B-42C5-B22B-6AD16FF302A0}" presName="hierChild5" presStyleCnt="0"/>
      <dgm:spPr/>
    </dgm:pt>
    <dgm:pt modelId="{941DFB7C-BA15-4707-82C2-4950C89F45B7}" type="pres">
      <dgm:prSet presAssocID="{36F22302-92BB-4F99-AF0A-E9DA1083B502}" presName="Name23" presStyleLbl="parChTrans1D4" presStyleIdx="4" presStyleCnt="7"/>
      <dgm:spPr/>
    </dgm:pt>
    <dgm:pt modelId="{1831020C-A092-4A3D-82E8-8F890B969813}" type="pres">
      <dgm:prSet presAssocID="{D979E812-6B79-47BB-A613-A0F9C674BD0B}" presName="hierRoot4" presStyleCnt="0"/>
      <dgm:spPr/>
    </dgm:pt>
    <dgm:pt modelId="{45F6F268-1D64-466B-B79A-D5B2D8F33784}" type="pres">
      <dgm:prSet presAssocID="{D979E812-6B79-47BB-A613-A0F9C674BD0B}" presName="composite4" presStyleCnt="0"/>
      <dgm:spPr/>
    </dgm:pt>
    <dgm:pt modelId="{1A7ADB18-85E3-4D2D-8D2A-007DD48F6510}" type="pres">
      <dgm:prSet presAssocID="{D979E812-6B79-47BB-A613-A0F9C674BD0B}" presName="background4" presStyleLbl="node4" presStyleIdx="4" presStyleCnt="7"/>
      <dgm:spPr/>
    </dgm:pt>
    <dgm:pt modelId="{A80586A3-53F7-4D24-B209-4A084287678C}" type="pres">
      <dgm:prSet presAssocID="{D979E812-6B79-47BB-A613-A0F9C674BD0B}" presName="text4" presStyleLbl="fgAcc4" presStyleIdx="4" presStyleCnt="7">
        <dgm:presLayoutVars>
          <dgm:chPref val="3"/>
        </dgm:presLayoutVars>
      </dgm:prSet>
      <dgm:spPr/>
    </dgm:pt>
    <dgm:pt modelId="{EC2B7E4A-FF75-4BE0-834E-36D900AE659C}" type="pres">
      <dgm:prSet presAssocID="{D979E812-6B79-47BB-A613-A0F9C674BD0B}" presName="hierChild5" presStyleCnt="0"/>
      <dgm:spPr/>
    </dgm:pt>
    <dgm:pt modelId="{CF43A372-8D0A-45FD-86EA-79947849D0C4}" type="pres">
      <dgm:prSet presAssocID="{1512E4AB-8DF6-474F-A017-EED33A66E069}" presName="Name23" presStyleLbl="parChTrans1D4" presStyleIdx="5" presStyleCnt="7"/>
      <dgm:spPr/>
    </dgm:pt>
    <dgm:pt modelId="{FADBED67-9647-400F-BF7A-9105F35E7809}" type="pres">
      <dgm:prSet presAssocID="{0A627003-E8E5-4DC3-B48B-6FD5CDB257DA}" presName="hierRoot4" presStyleCnt="0"/>
      <dgm:spPr/>
    </dgm:pt>
    <dgm:pt modelId="{A92B1D43-119E-4D86-BEA2-42D6483B51A9}" type="pres">
      <dgm:prSet presAssocID="{0A627003-E8E5-4DC3-B48B-6FD5CDB257DA}" presName="composite4" presStyleCnt="0"/>
      <dgm:spPr/>
    </dgm:pt>
    <dgm:pt modelId="{488BED94-C686-4878-9B4C-0AB4028F5EE9}" type="pres">
      <dgm:prSet presAssocID="{0A627003-E8E5-4DC3-B48B-6FD5CDB257DA}" presName="background4" presStyleLbl="node4" presStyleIdx="5" presStyleCnt="7"/>
      <dgm:spPr/>
    </dgm:pt>
    <dgm:pt modelId="{E48D2DEF-2E97-4066-AADC-CF6A81B10ED0}" type="pres">
      <dgm:prSet presAssocID="{0A627003-E8E5-4DC3-B48B-6FD5CDB257DA}" presName="text4" presStyleLbl="fgAcc4" presStyleIdx="5" presStyleCnt="7" custScaleX="254242" custScaleY="210186" custLinFactNeighborX="-3267">
        <dgm:presLayoutVars>
          <dgm:chPref val="3"/>
        </dgm:presLayoutVars>
      </dgm:prSet>
      <dgm:spPr/>
    </dgm:pt>
    <dgm:pt modelId="{42593F43-8D36-4A25-A6F5-E96B7E874864}" type="pres">
      <dgm:prSet presAssocID="{0A627003-E8E5-4DC3-B48B-6FD5CDB257DA}" presName="hierChild5" presStyleCnt="0"/>
      <dgm:spPr/>
    </dgm:pt>
    <dgm:pt modelId="{286B6A1D-D7F1-40C1-B934-036DF63F39FB}" type="pres">
      <dgm:prSet presAssocID="{D5C7D0E5-6449-4FCF-940B-C7AFF9F41FBD}" presName="Name23" presStyleLbl="parChTrans1D4" presStyleIdx="6" presStyleCnt="7"/>
      <dgm:spPr/>
    </dgm:pt>
    <dgm:pt modelId="{33403683-59CB-46AB-9AF0-5E5F63422A2D}" type="pres">
      <dgm:prSet presAssocID="{EBE5C882-5E84-45E7-9C88-25D922592071}" presName="hierRoot4" presStyleCnt="0"/>
      <dgm:spPr/>
    </dgm:pt>
    <dgm:pt modelId="{5D7CFE2C-EC96-4663-A092-2DB4469A31FD}" type="pres">
      <dgm:prSet presAssocID="{EBE5C882-5E84-45E7-9C88-25D922592071}" presName="composite4" presStyleCnt="0"/>
      <dgm:spPr/>
    </dgm:pt>
    <dgm:pt modelId="{49808A74-F291-42D6-8AEE-785DE09C3CA8}" type="pres">
      <dgm:prSet presAssocID="{EBE5C882-5E84-45E7-9C88-25D922592071}" presName="background4" presStyleLbl="node4" presStyleIdx="6" presStyleCnt="7"/>
      <dgm:spPr/>
    </dgm:pt>
    <dgm:pt modelId="{5B63D475-BDD6-4E71-A6E7-6EEEA4D93F76}" type="pres">
      <dgm:prSet presAssocID="{EBE5C882-5E84-45E7-9C88-25D922592071}" presName="text4" presStyleLbl="fgAcc4" presStyleIdx="6" presStyleCnt="7" custScaleX="189373" custScaleY="72113">
        <dgm:presLayoutVars>
          <dgm:chPref val="3"/>
        </dgm:presLayoutVars>
      </dgm:prSet>
      <dgm:spPr/>
    </dgm:pt>
    <dgm:pt modelId="{577368FA-3305-4EDB-92D3-66C59918AE23}" type="pres">
      <dgm:prSet presAssocID="{EBE5C882-5E84-45E7-9C88-25D922592071}" presName="hierChild5" presStyleCnt="0"/>
      <dgm:spPr/>
    </dgm:pt>
  </dgm:ptLst>
  <dgm:cxnLst>
    <dgm:cxn modelId="{5A33E805-D2E2-4B38-B169-73F8D2C8C1EE}" type="presOf" srcId="{0773831C-B801-40B1-8437-F764D49B5324}" destId="{FA56DEEC-8CE0-44F6-9B3B-0B360743CEBB}" srcOrd="0" destOrd="0" presId="urn:microsoft.com/office/officeart/2005/8/layout/hierarchy1"/>
    <dgm:cxn modelId="{25C1C40A-3BA4-4121-A8EB-5D0DE80F3959}" srcId="{36D33A4F-30E3-416F-ABC9-BE01C365BA31}" destId="{16B8B9CF-663B-4B56-B6AD-1439A3C7140E}" srcOrd="0" destOrd="0" parTransId="{883F9B9D-D9E5-42B4-978B-E2D7F014BDD1}" sibTransId="{2AD1F2F7-EB63-4EBA-8EF5-9E5526B7457D}"/>
    <dgm:cxn modelId="{1DDBFF0A-4468-444D-8F23-C227215433DC}" type="presOf" srcId="{B30D7AA7-9A1C-43FE-8EAD-DD86F97AE482}" destId="{7310DA2A-B40C-41DF-A36B-774EB0908A65}" srcOrd="0" destOrd="0" presId="urn:microsoft.com/office/officeart/2005/8/layout/hierarchy1"/>
    <dgm:cxn modelId="{F320C615-8E2C-4237-80FC-269AFEBE3371}" srcId="{BDCDEB7D-66D4-4B70-9053-D1FB02A15F1A}" destId="{B30D7AA7-9A1C-43FE-8EAD-DD86F97AE482}" srcOrd="0" destOrd="0" parTransId="{B39B76DC-1305-492B-B633-8C47B51150C0}" sibTransId="{E92F2475-0B98-4760-9983-2C949722A2F2}"/>
    <dgm:cxn modelId="{42ED4117-D4A9-4CE4-8095-3003106247B2}" srcId="{0773831C-B801-40B1-8437-F764D49B5324}" destId="{AD568763-519D-474A-B225-A345EAE3FCF8}" srcOrd="0" destOrd="0" parTransId="{207BB5C2-AD4D-41E8-AC1C-025C3D942C79}" sibTransId="{13607307-76FF-4433-8D12-10B325B9AC0E}"/>
    <dgm:cxn modelId="{32182C1B-4F90-4AA7-8803-123AB722219B}" type="presOf" srcId="{D5C7D0E5-6449-4FCF-940B-C7AFF9F41FBD}" destId="{286B6A1D-D7F1-40C1-B934-036DF63F39FB}" srcOrd="0" destOrd="0" presId="urn:microsoft.com/office/officeart/2005/8/layout/hierarchy1"/>
    <dgm:cxn modelId="{C2725027-0353-4812-8119-6691E0E49222}" type="presOf" srcId="{207BB5C2-AD4D-41E8-AC1C-025C3D942C79}" destId="{C9E4481C-F211-4809-9487-5386D015588F}" srcOrd="0" destOrd="0" presId="urn:microsoft.com/office/officeart/2005/8/layout/hierarchy1"/>
    <dgm:cxn modelId="{9D35A02B-9369-4524-8481-1591E9C85494}" type="presOf" srcId="{BDCDEB7D-66D4-4B70-9053-D1FB02A15F1A}" destId="{0D17536C-A3C5-43A0-B55F-90A4C0B1889B}" srcOrd="0" destOrd="0" presId="urn:microsoft.com/office/officeart/2005/8/layout/hierarchy1"/>
    <dgm:cxn modelId="{B72B6134-CEDF-4A6A-A3EF-5F0E1584786E}" srcId="{16B8B9CF-663B-4B56-B6AD-1439A3C7140E}" destId="{3E7F627E-0B6B-4535-8CFE-58ECCA07FE14}" srcOrd="0" destOrd="0" parTransId="{359926B3-FDAE-4BCC-B465-D5BA9AD4359D}" sibTransId="{B805A965-6E1E-430A-A0BB-71397024B8AB}"/>
    <dgm:cxn modelId="{85FECF3F-660C-4989-A3DA-9ECB4A631299}" type="presOf" srcId="{0A627003-E8E5-4DC3-B48B-6FD5CDB257DA}" destId="{E48D2DEF-2E97-4066-AADC-CF6A81B10ED0}" srcOrd="0" destOrd="0" presId="urn:microsoft.com/office/officeart/2005/8/layout/hierarchy1"/>
    <dgm:cxn modelId="{16FD755D-1751-4B65-A6C9-F231315C7E17}" type="presOf" srcId="{BECF54D9-9E0B-4699-A26E-600BA8810922}" destId="{216D17BB-449E-4521-B806-BBB4940114BF}" srcOrd="0" destOrd="0" presId="urn:microsoft.com/office/officeart/2005/8/layout/hierarchy1"/>
    <dgm:cxn modelId="{CC843D5E-C39E-4D63-99E5-C63CADEDB0B1}" srcId="{AD568763-519D-474A-B225-A345EAE3FCF8}" destId="{BDCDEB7D-66D4-4B70-9053-D1FB02A15F1A}" srcOrd="1" destOrd="0" parTransId="{0A0A4BD7-B827-419A-A72C-E49B19C0A06D}" sibTransId="{1BAFA0BE-7D07-4EFD-BC92-E11BAEAEB8E3}"/>
    <dgm:cxn modelId="{75BBBC5F-5081-46A6-9FC7-86AE807B4B3C}" type="presOf" srcId="{0A0A4BD7-B827-419A-A72C-E49B19C0A06D}" destId="{DBF4797C-3017-4E2E-9A78-F7F89EF432E8}" srcOrd="0" destOrd="0" presId="urn:microsoft.com/office/officeart/2005/8/layout/hierarchy1"/>
    <dgm:cxn modelId="{DB728146-9146-416E-9910-BDB918BF8993}" srcId="{FC0986D9-0ECF-409A-BEDB-8A62952FF447}" destId="{0773831C-B801-40B1-8437-F764D49B5324}" srcOrd="0" destOrd="0" parTransId="{1CA3470F-D6AD-41F8-AAE5-CE5E85F285E3}" sibTransId="{CEF33095-BBCB-433B-8CA7-E46D87192635}"/>
    <dgm:cxn modelId="{9B14EE4C-F4AA-4827-A990-1DB2B093DA63}" srcId="{B30D7AA7-9A1C-43FE-8EAD-DD86F97AE482}" destId="{416653B7-488B-42C5-B22B-6AD16FF302A0}" srcOrd="0" destOrd="0" parTransId="{BECF54D9-9E0B-4699-A26E-600BA8810922}" sibTransId="{B9F8E3DC-13D1-4C8C-A93F-F674F277003C}"/>
    <dgm:cxn modelId="{04D28D4D-C617-43ED-809C-33AC3CD834A7}" srcId="{AD568763-519D-474A-B225-A345EAE3FCF8}" destId="{36D33A4F-30E3-416F-ABC9-BE01C365BA31}" srcOrd="0" destOrd="0" parTransId="{3D8BCE42-C433-410D-8224-199E5296678B}" sibTransId="{429AE53A-48AF-4501-A1FE-CE8A3B19AD9A}"/>
    <dgm:cxn modelId="{BFA63957-C017-454A-A386-9EC475705E2D}" srcId="{D979E812-6B79-47BB-A613-A0F9C674BD0B}" destId="{0A627003-E8E5-4DC3-B48B-6FD5CDB257DA}" srcOrd="0" destOrd="0" parTransId="{1512E4AB-8DF6-474F-A017-EED33A66E069}" sibTransId="{C272B6A5-B406-483E-B4AF-A22E86A6C481}"/>
    <dgm:cxn modelId="{98C4BE89-E9F7-408C-9B62-E104ED3E221E}" type="presOf" srcId="{3E7F627E-0B6B-4535-8CFE-58ECCA07FE14}" destId="{7684DFDA-CEFC-4ECF-99FB-CEC1BFD7CA4E}" srcOrd="0" destOrd="0" presId="urn:microsoft.com/office/officeart/2005/8/layout/hierarchy1"/>
    <dgm:cxn modelId="{FCACDC91-C513-4CAB-97FD-EE59D3864A68}" type="presOf" srcId="{16B8B9CF-663B-4B56-B6AD-1439A3C7140E}" destId="{A3C69257-DE41-4C87-8666-342E831AE6E7}" srcOrd="0" destOrd="0" presId="urn:microsoft.com/office/officeart/2005/8/layout/hierarchy1"/>
    <dgm:cxn modelId="{4BBCB893-8E32-4144-85EF-B0EB92629EC7}" type="presOf" srcId="{AD568763-519D-474A-B225-A345EAE3FCF8}" destId="{E5D0045A-D25C-4314-BA6C-4DD020B66E0A}" srcOrd="0" destOrd="0" presId="urn:microsoft.com/office/officeart/2005/8/layout/hierarchy1"/>
    <dgm:cxn modelId="{F0777A95-00EA-4FC6-9B85-E364D71DF9BF}" type="presOf" srcId="{359926B3-FDAE-4BCC-B465-D5BA9AD4359D}" destId="{6BE0C699-6FB3-4C3D-8ABC-2D8E299416FF}" srcOrd="0" destOrd="0" presId="urn:microsoft.com/office/officeart/2005/8/layout/hierarchy1"/>
    <dgm:cxn modelId="{BF61D597-3815-4DBB-AD9D-B792BFF26AA5}" type="presOf" srcId="{883F9B9D-D9E5-42B4-978B-E2D7F014BDD1}" destId="{A2EE7BF6-F6C5-412A-8010-49A9D658D727}" srcOrd="0" destOrd="0" presId="urn:microsoft.com/office/officeart/2005/8/layout/hierarchy1"/>
    <dgm:cxn modelId="{EF8CE197-B1D5-4BBD-9DF9-2069D4541E5E}" type="presOf" srcId="{D979E812-6B79-47BB-A613-A0F9C674BD0B}" destId="{A80586A3-53F7-4D24-B209-4A084287678C}" srcOrd="0" destOrd="0" presId="urn:microsoft.com/office/officeart/2005/8/layout/hierarchy1"/>
    <dgm:cxn modelId="{59C2219D-3B16-4C1A-8453-EC40181CC887}" type="presOf" srcId="{B39B76DC-1305-492B-B633-8C47B51150C0}" destId="{AAE11F9F-C857-4823-9EEF-AD70C91D4B3F}" srcOrd="0" destOrd="0" presId="urn:microsoft.com/office/officeart/2005/8/layout/hierarchy1"/>
    <dgm:cxn modelId="{52A3FBBD-756D-4C44-985D-061EDF66A35C}" type="presOf" srcId="{EBE5C882-5E84-45E7-9C88-25D922592071}" destId="{5B63D475-BDD6-4E71-A6E7-6EEEA4D93F76}" srcOrd="0" destOrd="0" presId="urn:microsoft.com/office/officeart/2005/8/layout/hierarchy1"/>
    <dgm:cxn modelId="{69C3ECBE-0386-40BA-BB45-609F939E3609}" type="presOf" srcId="{3D8BCE42-C433-410D-8224-199E5296678B}" destId="{74756E90-CCFF-4DFB-843F-2FFDC7EDF53E}" srcOrd="0" destOrd="0" presId="urn:microsoft.com/office/officeart/2005/8/layout/hierarchy1"/>
    <dgm:cxn modelId="{C053BDD1-B0B3-4777-85F3-A51B5B38006F}" type="presOf" srcId="{1512E4AB-8DF6-474F-A017-EED33A66E069}" destId="{CF43A372-8D0A-45FD-86EA-79947849D0C4}" srcOrd="0" destOrd="0" presId="urn:microsoft.com/office/officeart/2005/8/layout/hierarchy1"/>
    <dgm:cxn modelId="{9A6126D7-A598-4B99-8983-55836094A1B5}" type="presOf" srcId="{FC0986D9-0ECF-409A-BEDB-8A62952FF447}" destId="{5F41A7FA-52C2-42CC-90D7-B90F0E011E0E}" srcOrd="0" destOrd="0" presId="urn:microsoft.com/office/officeart/2005/8/layout/hierarchy1"/>
    <dgm:cxn modelId="{6D11C3D7-1517-4CB3-8E00-78752CD3AFBD}" type="presOf" srcId="{36D33A4F-30E3-416F-ABC9-BE01C365BA31}" destId="{0A84A64A-2623-428F-A1C5-C5BBDB7F7732}" srcOrd="0" destOrd="0" presId="urn:microsoft.com/office/officeart/2005/8/layout/hierarchy1"/>
    <dgm:cxn modelId="{FE4942DB-50C8-4FD7-BF79-E3EA90024761}" srcId="{B30D7AA7-9A1C-43FE-8EAD-DD86F97AE482}" destId="{D979E812-6B79-47BB-A613-A0F9C674BD0B}" srcOrd="1" destOrd="0" parTransId="{36F22302-92BB-4F99-AF0A-E9DA1083B502}" sibTransId="{BCB94D98-3BC7-45C3-95ED-05E1DAE52CEB}"/>
    <dgm:cxn modelId="{4392D4E2-90CF-409B-98A3-034EDDDA7400}" type="presOf" srcId="{36F22302-92BB-4F99-AF0A-E9DA1083B502}" destId="{941DFB7C-BA15-4707-82C2-4950C89F45B7}" srcOrd="0" destOrd="0" presId="urn:microsoft.com/office/officeart/2005/8/layout/hierarchy1"/>
    <dgm:cxn modelId="{EF7A9CFA-0418-41A3-98AE-1062D2C74D64}" srcId="{0A627003-E8E5-4DC3-B48B-6FD5CDB257DA}" destId="{EBE5C882-5E84-45E7-9C88-25D922592071}" srcOrd="0" destOrd="0" parTransId="{D5C7D0E5-6449-4FCF-940B-C7AFF9F41FBD}" sibTransId="{DE0B1EAB-EDA1-426B-B0FE-AF26466564A2}"/>
    <dgm:cxn modelId="{A06A93FD-F169-407F-A7D0-F9FEE2DAAEB3}" type="presOf" srcId="{416653B7-488B-42C5-B22B-6AD16FF302A0}" destId="{FE4ED559-177B-4DFA-B360-FC01D68D4D8A}" srcOrd="0" destOrd="0" presId="urn:microsoft.com/office/officeart/2005/8/layout/hierarchy1"/>
    <dgm:cxn modelId="{1B116EA1-4AE2-4E9C-A6C8-F842E24C1807}" type="presParOf" srcId="{5F41A7FA-52C2-42CC-90D7-B90F0E011E0E}" destId="{234EF820-EDD3-4E8A-859F-58846C0629C5}" srcOrd="0" destOrd="0" presId="urn:microsoft.com/office/officeart/2005/8/layout/hierarchy1"/>
    <dgm:cxn modelId="{3268EE82-F00E-45F5-8E57-3806670D8744}" type="presParOf" srcId="{234EF820-EDD3-4E8A-859F-58846C0629C5}" destId="{B7C06E45-8F9A-437C-B45B-B252D2582923}" srcOrd="0" destOrd="0" presId="urn:microsoft.com/office/officeart/2005/8/layout/hierarchy1"/>
    <dgm:cxn modelId="{9A84DDB4-2076-4790-BB87-B2742396975F}" type="presParOf" srcId="{B7C06E45-8F9A-437C-B45B-B252D2582923}" destId="{9B763A53-4735-4E21-98E2-3588CA318ED4}" srcOrd="0" destOrd="0" presId="urn:microsoft.com/office/officeart/2005/8/layout/hierarchy1"/>
    <dgm:cxn modelId="{ACA68B29-39EB-4356-A84C-F356077B5E7C}" type="presParOf" srcId="{B7C06E45-8F9A-437C-B45B-B252D2582923}" destId="{FA56DEEC-8CE0-44F6-9B3B-0B360743CEBB}" srcOrd="1" destOrd="0" presId="urn:microsoft.com/office/officeart/2005/8/layout/hierarchy1"/>
    <dgm:cxn modelId="{16D4F6CA-05D2-4F03-91F6-02A9A6047052}" type="presParOf" srcId="{234EF820-EDD3-4E8A-859F-58846C0629C5}" destId="{3B0B66FA-6A01-4D3E-8894-426DA453A952}" srcOrd="1" destOrd="0" presId="urn:microsoft.com/office/officeart/2005/8/layout/hierarchy1"/>
    <dgm:cxn modelId="{4F54A0E0-01BE-4A15-805C-ED2942638C08}" type="presParOf" srcId="{3B0B66FA-6A01-4D3E-8894-426DA453A952}" destId="{C9E4481C-F211-4809-9487-5386D015588F}" srcOrd="0" destOrd="0" presId="urn:microsoft.com/office/officeart/2005/8/layout/hierarchy1"/>
    <dgm:cxn modelId="{4234078D-A7D5-4AB8-B9BE-FDD9ED6BC329}" type="presParOf" srcId="{3B0B66FA-6A01-4D3E-8894-426DA453A952}" destId="{32982C7B-5342-4441-B3D4-3ADFB359AEEE}" srcOrd="1" destOrd="0" presId="urn:microsoft.com/office/officeart/2005/8/layout/hierarchy1"/>
    <dgm:cxn modelId="{BCC77857-3C3D-434C-ABEA-FA6D8D358F47}" type="presParOf" srcId="{32982C7B-5342-4441-B3D4-3ADFB359AEEE}" destId="{B09719E9-D569-41FE-8C2B-61CFF9036948}" srcOrd="0" destOrd="0" presId="urn:microsoft.com/office/officeart/2005/8/layout/hierarchy1"/>
    <dgm:cxn modelId="{08A02B44-92CA-4DA1-8239-195BA059C70C}" type="presParOf" srcId="{B09719E9-D569-41FE-8C2B-61CFF9036948}" destId="{3901335C-B770-44E8-8A7D-80AFBF30833D}" srcOrd="0" destOrd="0" presId="urn:microsoft.com/office/officeart/2005/8/layout/hierarchy1"/>
    <dgm:cxn modelId="{84D69ED3-C883-44C1-9CED-1529CB3AE836}" type="presParOf" srcId="{B09719E9-D569-41FE-8C2B-61CFF9036948}" destId="{E5D0045A-D25C-4314-BA6C-4DD020B66E0A}" srcOrd="1" destOrd="0" presId="urn:microsoft.com/office/officeart/2005/8/layout/hierarchy1"/>
    <dgm:cxn modelId="{1E99625A-AE7C-4358-A1B8-8212FBD041FB}" type="presParOf" srcId="{32982C7B-5342-4441-B3D4-3ADFB359AEEE}" destId="{E90F24DD-395A-4314-B45F-C5317FF0A96F}" srcOrd="1" destOrd="0" presId="urn:microsoft.com/office/officeart/2005/8/layout/hierarchy1"/>
    <dgm:cxn modelId="{057CD3E1-CEFC-425C-8FE9-09895DB3AFDF}" type="presParOf" srcId="{E90F24DD-395A-4314-B45F-C5317FF0A96F}" destId="{74756E90-CCFF-4DFB-843F-2FFDC7EDF53E}" srcOrd="0" destOrd="0" presId="urn:microsoft.com/office/officeart/2005/8/layout/hierarchy1"/>
    <dgm:cxn modelId="{EC7EE336-CE81-4B33-B200-02E09083AE6E}" type="presParOf" srcId="{E90F24DD-395A-4314-B45F-C5317FF0A96F}" destId="{59265408-E6BD-4A6C-820A-62CB120E9D6E}" srcOrd="1" destOrd="0" presId="urn:microsoft.com/office/officeart/2005/8/layout/hierarchy1"/>
    <dgm:cxn modelId="{BAE12100-0843-460A-B4F1-8D68E043B877}" type="presParOf" srcId="{59265408-E6BD-4A6C-820A-62CB120E9D6E}" destId="{C2A40FAB-4732-4C12-B609-11708DA1FF08}" srcOrd="0" destOrd="0" presId="urn:microsoft.com/office/officeart/2005/8/layout/hierarchy1"/>
    <dgm:cxn modelId="{9B91982D-4FAD-4332-BAFB-E30A1DC9D0F1}" type="presParOf" srcId="{C2A40FAB-4732-4C12-B609-11708DA1FF08}" destId="{5ACC531F-CFA1-47B3-9471-8A17C73D936C}" srcOrd="0" destOrd="0" presId="urn:microsoft.com/office/officeart/2005/8/layout/hierarchy1"/>
    <dgm:cxn modelId="{F78C8195-666A-46C2-A991-74773D5369D3}" type="presParOf" srcId="{C2A40FAB-4732-4C12-B609-11708DA1FF08}" destId="{0A84A64A-2623-428F-A1C5-C5BBDB7F7732}" srcOrd="1" destOrd="0" presId="urn:microsoft.com/office/officeart/2005/8/layout/hierarchy1"/>
    <dgm:cxn modelId="{47810336-B8DF-4F8C-B6C5-E101FCCD9FB9}" type="presParOf" srcId="{59265408-E6BD-4A6C-820A-62CB120E9D6E}" destId="{F9FAB5D3-3446-4910-8C67-2ED7962287B3}" srcOrd="1" destOrd="0" presId="urn:microsoft.com/office/officeart/2005/8/layout/hierarchy1"/>
    <dgm:cxn modelId="{9C0FEF19-DB81-495D-ABB7-06E559257B4D}" type="presParOf" srcId="{F9FAB5D3-3446-4910-8C67-2ED7962287B3}" destId="{A2EE7BF6-F6C5-412A-8010-49A9D658D727}" srcOrd="0" destOrd="0" presId="urn:microsoft.com/office/officeart/2005/8/layout/hierarchy1"/>
    <dgm:cxn modelId="{FA5E7A75-8E14-4770-9C60-D69F3EF561AD}" type="presParOf" srcId="{F9FAB5D3-3446-4910-8C67-2ED7962287B3}" destId="{80D66CD1-50C7-4869-84FF-BD2F47F5578B}" srcOrd="1" destOrd="0" presId="urn:microsoft.com/office/officeart/2005/8/layout/hierarchy1"/>
    <dgm:cxn modelId="{D26AD8FF-70CD-443A-8006-B3232AA3BEF6}" type="presParOf" srcId="{80D66CD1-50C7-4869-84FF-BD2F47F5578B}" destId="{689A56CE-92D1-44EA-9C6D-0373A3345FF5}" srcOrd="0" destOrd="0" presId="urn:microsoft.com/office/officeart/2005/8/layout/hierarchy1"/>
    <dgm:cxn modelId="{95D4123A-5537-4402-9B42-33EA9A3284D1}" type="presParOf" srcId="{689A56CE-92D1-44EA-9C6D-0373A3345FF5}" destId="{0709E901-3711-43AF-9208-4C59B8202EB8}" srcOrd="0" destOrd="0" presId="urn:microsoft.com/office/officeart/2005/8/layout/hierarchy1"/>
    <dgm:cxn modelId="{CC787A63-B038-4919-993D-5DA4F89A65C2}" type="presParOf" srcId="{689A56CE-92D1-44EA-9C6D-0373A3345FF5}" destId="{A3C69257-DE41-4C87-8666-342E831AE6E7}" srcOrd="1" destOrd="0" presId="urn:microsoft.com/office/officeart/2005/8/layout/hierarchy1"/>
    <dgm:cxn modelId="{73AC9D52-3348-41F5-B4BF-96B94C5E8E5B}" type="presParOf" srcId="{80D66CD1-50C7-4869-84FF-BD2F47F5578B}" destId="{BC2622D7-FF97-490C-B8B4-79093094A36A}" srcOrd="1" destOrd="0" presId="urn:microsoft.com/office/officeart/2005/8/layout/hierarchy1"/>
    <dgm:cxn modelId="{55A05273-6489-48FD-A9B5-8B12A5539C48}" type="presParOf" srcId="{BC2622D7-FF97-490C-B8B4-79093094A36A}" destId="{6BE0C699-6FB3-4C3D-8ABC-2D8E299416FF}" srcOrd="0" destOrd="0" presId="urn:microsoft.com/office/officeart/2005/8/layout/hierarchy1"/>
    <dgm:cxn modelId="{A5F67D4D-5538-4B6C-8155-8A63D92076A3}" type="presParOf" srcId="{BC2622D7-FF97-490C-B8B4-79093094A36A}" destId="{E549771D-18FE-4EAB-A1F7-9163A53C1948}" srcOrd="1" destOrd="0" presId="urn:microsoft.com/office/officeart/2005/8/layout/hierarchy1"/>
    <dgm:cxn modelId="{F2DBB4F2-2FFA-4D0D-942A-20D1B66BCFA4}" type="presParOf" srcId="{E549771D-18FE-4EAB-A1F7-9163A53C1948}" destId="{D4DC80B8-F1C5-4DA4-AD58-0FE9AB44C2D5}" srcOrd="0" destOrd="0" presId="urn:microsoft.com/office/officeart/2005/8/layout/hierarchy1"/>
    <dgm:cxn modelId="{89780B84-9CAF-452D-854C-C4C319E2AA2B}" type="presParOf" srcId="{D4DC80B8-F1C5-4DA4-AD58-0FE9AB44C2D5}" destId="{124E710D-89E8-4426-8295-D80CD22E50EB}" srcOrd="0" destOrd="0" presId="urn:microsoft.com/office/officeart/2005/8/layout/hierarchy1"/>
    <dgm:cxn modelId="{AD2845B9-060C-4625-B7A8-C75B7C362E6A}" type="presParOf" srcId="{D4DC80B8-F1C5-4DA4-AD58-0FE9AB44C2D5}" destId="{7684DFDA-CEFC-4ECF-99FB-CEC1BFD7CA4E}" srcOrd="1" destOrd="0" presId="urn:microsoft.com/office/officeart/2005/8/layout/hierarchy1"/>
    <dgm:cxn modelId="{45C708B4-6690-414B-9B8A-AEC91C2BF24F}" type="presParOf" srcId="{E549771D-18FE-4EAB-A1F7-9163A53C1948}" destId="{AE9711A2-EC75-4857-9B02-97748BFE0BBE}" srcOrd="1" destOrd="0" presId="urn:microsoft.com/office/officeart/2005/8/layout/hierarchy1"/>
    <dgm:cxn modelId="{71C6BF60-4E88-4B0E-882D-FD3F131813DE}" type="presParOf" srcId="{E90F24DD-395A-4314-B45F-C5317FF0A96F}" destId="{DBF4797C-3017-4E2E-9A78-F7F89EF432E8}" srcOrd="2" destOrd="0" presId="urn:microsoft.com/office/officeart/2005/8/layout/hierarchy1"/>
    <dgm:cxn modelId="{67F8FCE1-08C1-4A48-8D50-7BE1FCF62AF7}" type="presParOf" srcId="{E90F24DD-395A-4314-B45F-C5317FF0A96F}" destId="{12F1BF56-3415-4A1A-8043-919682DB0099}" srcOrd="3" destOrd="0" presId="urn:microsoft.com/office/officeart/2005/8/layout/hierarchy1"/>
    <dgm:cxn modelId="{71D39435-F97A-4131-B88F-4804AD39D980}" type="presParOf" srcId="{12F1BF56-3415-4A1A-8043-919682DB0099}" destId="{F1FB7060-6D59-4597-88FD-9BC29C39B41D}" srcOrd="0" destOrd="0" presId="urn:microsoft.com/office/officeart/2005/8/layout/hierarchy1"/>
    <dgm:cxn modelId="{AA515FEE-8EB0-4DFD-A0E4-D8C43295C96C}" type="presParOf" srcId="{F1FB7060-6D59-4597-88FD-9BC29C39B41D}" destId="{E07AEAE0-A1BA-4142-BE41-187BADB2A297}" srcOrd="0" destOrd="0" presId="urn:microsoft.com/office/officeart/2005/8/layout/hierarchy1"/>
    <dgm:cxn modelId="{BBC13381-B142-4208-A900-BE6011A170B2}" type="presParOf" srcId="{F1FB7060-6D59-4597-88FD-9BC29C39B41D}" destId="{0D17536C-A3C5-43A0-B55F-90A4C0B1889B}" srcOrd="1" destOrd="0" presId="urn:microsoft.com/office/officeart/2005/8/layout/hierarchy1"/>
    <dgm:cxn modelId="{BAF23051-A724-4F79-9143-B12387509D42}" type="presParOf" srcId="{12F1BF56-3415-4A1A-8043-919682DB0099}" destId="{D2C77B2E-5009-4F17-9936-33AA9460DDED}" srcOrd="1" destOrd="0" presId="urn:microsoft.com/office/officeart/2005/8/layout/hierarchy1"/>
    <dgm:cxn modelId="{4310570F-CC93-4D02-91F7-438D1F02562F}" type="presParOf" srcId="{D2C77B2E-5009-4F17-9936-33AA9460DDED}" destId="{AAE11F9F-C857-4823-9EEF-AD70C91D4B3F}" srcOrd="0" destOrd="0" presId="urn:microsoft.com/office/officeart/2005/8/layout/hierarchy1"/>
    <dgm:cxn modelId="{F7221FEC-989E-4BF3-BA5D-1D88C079A7E5}" type="presParOf" srcId="{D2C77B2E-5009-4F17-9936-33AA9460DDED}" destId="{3AB651E0-0BAE-402E-90E1-473927433A97}" srcOrd="1" destOrd="0" presId="urn:microsoft.com/office/officeart/2005/8/layout/hierarchy1"/>
    <dgm:cxn modelId="{7942A602-465D-419D-85A6-00926342EF39}" type="presParOf" srcId="{3AB651E0-0BAE-402E-90E1-473927433A97}" destId="{A17D99D2-E284-4A82-8580-EB1AE0ECDDC5}" srcOrd="0" destOrd="0" presId="urn:microsoft.com/office/officeart/2005/8/layout/hierarchy1"/>
    <dgm:cxn modelId="{8A5E410D-508B-4F1E-BA75-E59BE2B0CFC5}" type="presParOf" srcId="{A17D99D2-E284-4A82-8580-EB1AE0ECDDC5}" destId="{7AE3B644-D185-453A-9419-AAFBDE281CEC}" srcOrd="0" destOrd="0" presId="urn:microsoft.com/office/officeart/2005/8/layout/hierarchy1"/>
    <dgm:cxn modelId="{AEE20B2B-8191-4ECB-A837-51A1A8B2B229}" type="presParOf" srcId="{A17D99D2-E284-4A82-8580-EB1AE0ECDDC5}" destId="{7310DA2A-B40C-41DF-A36B-774EB0908A65}" srcOrd="1" destOrd="0" presId="urn:microsoft.com/office/officeart/2005/8/layout/hierarchy1"/>
    <dgm:cxn modelId="{E9B55B9E-8301-40CC-835F-C186645E880C}" type="presParOf" srcId="{3AB651E0-0BAE-402E-90E1-473927433A97}" destId="{9D6EF7F6-A12E-46F8-8865-446F45C411F5}" srcOrd="1" destOrd="0" presId="urn:microsoft.com/office/officeart/2005/8/layout/hierarchy1"/>
    <dgm:cxn modelId="{D5D14308-24FD-4466-B22E-1B3F7AA04AFF}" type="presParOf" srcId="{9D6EF7F6-A12E-46F8-8865-446F45C411F5}" destId="{216D17BB-449E-4521-B806-BBB4940114BF}" srcOrd="0" destOrd="0" presId="urn:microsoft.com/office/officeart/2005/8/layout/hierarchy1"/>
    <dgm:cxn modelId="{66EA8F65-FFF5-4968-BCAF-9AC803458817}" type="presParOf" srcId="{9D6EF7F6-A12E-46F8-8865-446F45C411F5}" destId="{C93BD4A3-4B10-4AAF-A1B2-CAA4BBE01607}" srcOrd="1" destOrd="0" presId="urn:microsoft.com/office/officeart/2005/8/layout/hierarchy1"/>
    <dgm:cxn modelId="{783A2A14-69AE-44FB-9C17-975BE11F246D}" type="presParOf" srcId="{C93BD4A3-4B10-4AAF-A1B2-CAA4BBE01607}" destId="{958107F9-6A98-4B20-92C0-71110251BBAD}" srcOrd="0" destOrd="0" presId="urn:microsoft.com/office/officeart/2005/8/layout/hierarchy1"/>
    <dgm:cxn modelId="{82F9B607-B969-4386-9F73-48AA3E0DCB1D}" type="presParOf" srcId="{958107F9-6A98-4B20-92C0-71110251BBAD}" destId="{4AC01200-93B4-4283-A91D-88E466AB433B}" srcOrd="0" destOrd="0" presId="urn:microsoft.com/office/officeart/2005/8/layout/hierarchy1"/>
    <dgm:cxn modelId="{43442395-38B2-447C-9ECA-D1372EE453A6}" type="presParOf" srcId="{958107F9-6A98-4B20-92C0-71110251BBAD}" destId="{FE4ED559-177B-4DFA-B360-FC01D68D4D8A}" srcOrd="1" destOrd="0" presId="urn:microsoft.com/office/officeart/2005/8/layout/hierarchy1"/>
    <dgm:cxn modelId="{64284C3C-99B3-4427-98ED-9A0B626BD1F6}" type="presParOf" srcId="{C93BD4A3-4B10-4AAF-A1B2-CAA4BBE01607}" destId="{AB49728C-2E01-4E7E-862B-42832623E92F}" srcOrd="1" destOrd="0" presId="urn:microsoft.com/office/officeart/2005/8/layout/hierarchy1"/>
    <dgm:cxn modelId="{3E9CD063-C352-4AD9-BB5C-BEF138F35EE6}" type="presParOf" srcId="{9D6EF7F6-A12E-46F8-8865-446F45C411F5}" destId="{941DFB7C-BA15-4707-82C2-4950C89F45B7}" srcOrd="2" destOrd="0" presId="urn:microsoft.com/office/officeart/2005/8/layout/hierarchy1"/>
    <dgm:cxn modelId="{DE35DF5A-02CD-4AC8-B6EE-5B548B7D5929}" type="presParOf" srcId="{9D6EF7F6-A12E-46F8-8865-446F45C411F5}" destId="{1831020C-A092-4A3D-82E8-8F890B969813}" srcOrd="3" destOrd="0" presId="urn:microsoft.com/office/officeart/2005/8/layout/hierarchy1"/>
    <dgm:cxn modelId="{59FB3A05-EF38-454C-B36A-5703BA627315}" type="presParOf" srcId="{1831020C-A092-4A3D-82E8-8F890B969813}" destId="{45F6F268-1D64-466B-B79A-D5B2D8F33784}" srcOrd="0" destOrd="0" presId="urn:microsoft.com/office/officeart/2005/8/layout/hierarchy1"/>
    <dgm:cxn modelId="{125CBFE6-F15B-4AA5-8EFA-E33D2C0E63C8}" type="presParOf" srcId="{45F6F268-1D64-466B-B79A-D5B2D8F33784}" destId="{1A7ADB18-85E3-4D2D-8D2A-007DD48F6510}" srcOrd="0" destOrd="0" presId="urn:microsoft.com/office/officeart/2005/8/layout/hierarchy1"/>
    <dgm:cxn modelId="{6821FA97-0EE3-4820-9F75-08D8B60021D9}" type="presParOf" srcId="{45F6F268-1D64-466B-B79A-D5B2D8F33784}" destId="{A80586A3-53F7-4D24-B209-4A084287678C}" srcOrd="1" destOrd="0" presId="urn:microsoft.com/office/officeart/2005/8/layout/hierarchy1"/>
    <dgm:cxn modelId="{2DD64D7A-AAE1-4D93-80B3-F18B95A4A073}" type="presParOf" srcId="{1831020C-A092-4A3D-82E8-8F890B969813}" destId="{EC2B7E4A-FF75-4BE0-834E-36D900AE659C}" srcOrd="1" destOrd="0" presId="urn:microsoft.com/office/officeart/2005/8/layout/hierarchy1"/>
    <dgm:cxn modelId="{F9D607BF-40AB-45A6-9046-E183719B1E52}" type="presParOf" srcId="{EC2B7E4A-FF75-4BE0-834E-36D900AE659C}" destId="{CF43A372-8D0A-45FD-86EA-79947849D0C4}" srcOrd="0" destOrd="0" presId="urn:microsoft.com/office/officeart/2005/8/layout/hierarchy1"/>
    <dgm:cxn modelId="{7CAA1F8F-9271-488B-8FEA-2C3BD231E790}" type="presParOf" srcId="{EC2B7E4A-FF75-4BE0-834E-36D900AE659C}" destId="{FADBED67-9647-400F-BF7A-9105F35E7809}" srcOrd="1" destOrd="0" presId="urn:microsoft.com/office/officeart/2005/8/layout/hierarchy1"/>
    <dgm:cxn modelId="{5CA08C24-D643-4204-BA52-402155C1AA21}" type="presParOf" srcId="{FADBED67-9647-400F-BF7A-9105F35E7809}" destId="{A92B1D43-119E-4D86-BEA2-42D6483B51A9}" srcOrd="0" destOrd="0" presId="urn:microsoft.com/office/officeart/2005/8/layout/hierarchy1"/>
    <dgm:cxn modelId="{053C2190-0C5E-4AF3-A6A2-D384251EA4DB}" type="presParOf" srcId="{A92B1D43-119E-4D86-BEA2-42D6483B51A9}" destId="{488BED94-C686-4878-9B4C-0AB4028F5EE9}" srcOrd="0" destOrd="0" presId="urn:microsoft.com/office/officeart/2005/8/layout/hierarchy1"/>
    <dgm:cxn modelId="{FAB54E5F-C5C7-436B-9B2E-5E7F0109D626}" type="presParOf" srcId="{A92B1D43-119E-4D86-BEA2-42D6483B51A9}" destId="{E48D2DEF-2E97-4066-AADC-CF6A81B10ED0}" srcOrd="1" destOrd="0" presId="urn:microsoft.com/office/officeart/2005/8/layout/hierarchy1"/>
    <dgm:cxn modelId="{4B38DFB6-B544-40F2-BB86-09F3A4C7414A}" type="presParOf" srcId="{FADBED67-9647-400F-BF7A-9105F35E7809}" destId="{42593F43-8D36-4A25-A6F5-E96B7E874864}" srcOrd="1" destOrd="0" presId="urn:microsoft.com/office/officeart/2005/8/layout/hierarchy1"/>
    <dgm:cxn modelId="{625CB8A7-0193-435F-A8C3-5B32B615B3CE}" type="presParOf" srcId="{42593F43-8D36-4A25-A6F5-E96B7E874864}" destId="{286B6A1D-D7F1-40C1-B934-036DF63F39FB}" srcOrd="0" destOrd="0" presId="urn:microsoft.com/office/officeart/2005/8/layout/hierarchy1"/>
    <dgm:cxn modelId="{BABDE566-9B75-4CAA-AAE2-52057EDBFA42}" type="presParOf" srcId="{42593F43-8D36-4A25-A6F5-E96B7E874864}" destId="{33403683-59CB-46AB-9AF0-5E5F63422A2D}" srcOrd="1" destOrd="0" presId="urn:microsoft.com/office/officeart/2005/8/layout/hierarchy1"/>
    <dgm:cxn modelId="{08DBE89A-E650-4E6C-A172-1CBA151F68EB}" type="presParOf" srcId="{33403683-59CB-46AB-9AF0-5E5F63422A2D}" destId="{5D7CFE2C-EC96-4663-A092-2DB4469A31FD}" srcOrd="0" destOrd="0" presId="urn:microsoft.com/office/officeart/2005/8/layout/hierarchy1"/>
    <dgm:cxn modelId="{9E6E2971-C088-4034-AE62-089F59DA153B}" type="presParOf" srcId="{5D7CFE2C-EC96-4663-A092-2DB4469A31FD}" destId="{49808A74-F291-42D6-8AEE-785DE09C3CA8}" srcOrd="0" destOrd="0" presId="urn:microsoft.com/office/officeart/2005/8/layout/hierarchy1"/>
    <dgm:cxn modelId="{C6F392A3-CAA8-473D-A91B-68AF4DACE48D}" type="presParOf" srcId="{5D7CFE2C-EC96-4663-A092-2DB4469A31FD}" destId="{5B63D475-BDD6-4E71-A6E7-6EEEA4D93F76}" srcOrd="1" destOrd="0" presId="urn:microsoft.com/office/officeart/2005/8/layout/hierarchy1"/>
    <dgm:cxn modelId="{458F37AF-F530-41F0-B855-2E99415C3319}" type="presParOf" srcId="{33403683-59CB-46AB-9AF0-5E5F63422A2D}" destId="{577368FA-3305-4EDB-92D3-66C59918AE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0986D9-0ECF-409A-BEDB-8A62952FF4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0773831C-B801-40B1-8437-F764D49B5324}">
      <dgm:prSet phldrT="[Testo]" custT="1"/>
      <dgm:spPr/>
      <dgm:t>
        <a:bodyPr/>
        <a:lstStyle/>
        <a:p>
          <a:r>
            <a:rPr lang="it-IT" sz="1500" i="1" dirty="0"/>
            <a:t>Obiettivo</a:t>
          </a:r>
          <a:r>
            <a:rPr lang="it-IT" sz="1500" dirty="0"/>
            <a:t>: </a:t>
          </a:r>
          <a:r>
            <a:rPr lang="it-IT" sz="1500" b="1" dirty="0"/>
            <a:t>Co-progettazione delle iniziative con il terzo settore</a:t>
          </a:r>
        </a:p>
      </dgm:t>
    </dgm:pt>
    <dgm:pt modelId="{1CA3470F-D6AD-41F8-AAE5-CE5E85F285E3}" type="parTrans" cxnId="{DB728146-9146-416E-9910-BDB918BF8993}">
      <dgm:prSet/>
      <dgm:spPr/>
      <dgm:t>
        <a:bodyPr/>
        <a:lstStyle/>
        <a:p>
          <a:endParaRPr lang="it-IT"/>
        </a:p>
      </dgm:t>
    </dgm:pt>
    <dgm:pt modelId="{CEF33095-BBCB-433B-8CA7-E46D87192635}" type="sibTrans" cxnId="{DB728146-9146-416E-9910-BDB918BF8993}">
      <dgm:prSet/>
      <dgm:spPr/>
      <dgm:t>
        <a:bodyPr/>
        <a:lstStyle/>
        <a:p>
          <a:endParaRPr lang="it-IT"/>
        </a:p>
      </dgm:t>
    </dgm:pt>
    <dgm:pt modelId="{AD568763-519D-474A-B225-A345EAE3FCF8}">
      <dgm:prSet custT="1"/>
      <dgm:spPr/>
      <dgm:t>
        <a:bodyPr/>
        <a:lstStyle/>
        <a:p>
          <a:r>
            <a:rPr lang="it-IT" sz="1500" dirty="0"/>
            <a:t>Nella dotazione organica dell’ente è presente la figura di facilitatore?</a:t>
          </a:r>
        </a:p>
      </dgm:t>
    </dgm:pt>
    <dgm:pt modelId="{207BB5C2-AD4D-41E8-AC1C-025C3D942C79}" type="parTrans" cxnId="{42ED4117-D4A9-4CE4-8095-3003106247B2}">
      <dgm:prSet/>
      <dgm:spPr/>
      <dgm:t>
        <a:bodyPr/>
        <a:lstStyle/>
        <a:p>
          <a:endParaRPr lang="it-IT"/>
        </a:p>
      </dgm:t>
    </dgm:pt>
    <dgm:pt modelId="{13607307-76FF-4433-8D12-10B325B9AC0E}" type="sibTrans" cxnId="{42ED4117-D4A9-4CE4-8095-3003106247B2}">
      <dgm:prSet/>
      <dgm:spPr/>
      <dgm:t>
        <a:bodyPr/>
        <a:lstStyle/>
        <a:p>
          <a:endParaRPr lang="it-IT"/>
        </a:p>
      </dgm:t>
    </dgm:pt>
    <dgm:pt modelId="{36D33A4F-30E3-416F-ABC9-BE01C365BA31}">
      <dgm:prSet custT="1"/>
      <dgm:spPr/>
      <dgm:t>
        <a:bodyPr/>
        <a:lstStyle/>
        <a:p>
          <a:r>
            <a:rPr lang="it-IT" sz="1500" dirty="0"/>
            <a:t>No</a:t>
          </a:r>
        </a:p>
      </dgm:t>
    </dgm:pt>
    <dgm:pt modelId="{3D8BCE42-C433-410D-8224-199E5296678B}" type="parTrans" cxnId="{04D28D4D-C617-43ED-809C-33AC3CD834A7}">
      <dgm:prSet/>
      <dgm:spPr/>
      <dgm:t>
        <a:bodyPr/>
        <a:lstStyle/>
        <a:p>
          <a:endParaRPr lang="it-IT"/>
        </a:p>
      </dgm:t>
    </dgm:pt>
    <dgm:pt modelId="{429AE53A-48AF-4501-A1FE-CE8A3B19AD9A}" type="sibTrans" cxnId="{04D28D4D-C617-43ED-809C-33AC3CD834A7}">
      <dgm:prSet/>
      <dgm:spPr/>
      <dgm:t>
        <a:bodyPr/>
        <a:lstStyle/>
        <a:p>
          <a:endParaRPr lang="it-IT"/>
        </a:p>
      </dgm:t>
    </dgm:pt>
    <dgm:pt modelId="{BDCDEB7D-66D4-4B70-9053-D1FB02A15F1A}">
      <dgm:prSet custT="1"/>
      <dgm:spPr/>
      <dgm:t>
        <a:bodyPr/>
        <a:lstStyle/>
        <a:p>
          <a:r>
            <a:rPr lang="it-IT" sz="1500" dirty="0"/>
            <a:t>Si</a:t>
          </a:r>
        </a:p>
      </dgm:t>
    </dgm:pt>
    <dgm:pt modelId="{0A0A4BD7-B827-419A-A72C-E49B19C0A06D}" type="parTrans" cxnId="{CC843D5E-C39E-4D63-99E5-C63CADEDB0B1}">
      <dgm:prSet/>
      <dgm:spPr/>
      <dgm:t>
        <a:bodyPr/>
        <a:lstStyle/>
        <a:p>
          <a:endParaRPr lang="it-IT"/>
        </a:p>
      </dgm:t>
    </dgm:pt>
    <dgm:pt modelId="{1BAFA0BE-7D07-4EFD-BC92-E11BAEAEB8E3}" type="sibTrans" cxnId="{CC843D5E-C39E-4D63-99E5-C63CADEDB0B1}">
      <dgm:prSet/>
      <dgm:spPr/>
      <dgm:t>
        <a:bodyPr/>
        <a:lstStyle/>
        <a:p>
          <a:endParaRPr lang="it-IT"/>
        </a:p>
      </dgm:t>
    </dgm:pt>
    <dgm:pt modelId="{16B8B9CF-663B-4B56-B6AD-1439A3C7140E}">
      <dgm:prSet custT="1"/>
      <dgm:spPr/>
      <dgm:t>
        <a:bodyPr/>
        <a:lstStyle/>
        <a:p>
          <a:r>
            <a:rPr lang="it-IT" sz="1500" dirty="0"/>
            <a:t>Reclutamento</a:t>
          </a:r>
        </a:p>
        <a:p>
          <a:r>
            <a:rPr lang="it-IT" sz="1200" dirty="0"/>
            <a:t>Profilo richiesto: esperto in facilitazione e coprogettazione di processi</a:t>
          </a:r>
        </a:p>
      </dgm:t>
    </dgm:pt>
    <dgm:pt modelId="{883F9B9D-D9E5-42B4-978B-E2D7F014BDD1}" type="parTrans" cxnId="{25C1C40A-3BA4-4121-A8EB-5D0DE80F3959}">
      <dgm:prSet/>
      <dgm:spPr/>
      <dgm:t>
        <a:bodyPr/>
        <a:lstStyle/>
        <a:p>
          <a:endParaRPr lang="it-IT"/>
        </a:p>
      </dgm:t>
    </dgm:pt>
    <dgm:pt modelId="{2AD1F2F7-EB63-4EBA-8EF5-9E5526B7457D}" type="sibTrans" cxnId="{25C1C40A-3BA4-4121-A8EB-5D0DE80F3959}">
      <dgm:prSet/>
      <dgm:spPr/>
      <dgm:t>
        <a:bodyPr/>
        <a:lstStyle/>
        <a:p>
          <a:endParaRPr lang="it-IT"/>
        </a:p>
      </dgm:t>
    </dgm:pt>
    <dgm:pt modelId="{3E7F627E-0B6B-4535-8CFE-58ECCA07FE14}">
      <dgm:prSet custT="1"/>
      <dgm:spPr/>
      <dgm:t>
        <a:bodyPr/>
        <a:lstStyle/>
        <a:p>
          <a:r>
            <a:rPr lang="it-IT" sz="1500" i="1" dirty="0"/>
            <a:t>Piano Triennale dei Fabbisogni del Personale</a:t>
          </a:r>
        </a:p>
      </dgm:t>
    </dgm:pt>
    <dgm:pt modelId="{359926B3-FDAE-4BCC-B465-D5BA9AD4359D}" type="parTrans" cxnId="{B72B6134-CEDF-4A6A-A3EF-5F0E1584786E}">
      <dgm:prSet/>
      <dgm:spPr/>
      <dgm:t>
        <a:bodyPr/>
        <a:lstStyle/>
        <a:p>
          <a:endParaRPr lang="it-IT"/>
        </a:p>
      </dgm:t>
    </dgm:pt>
    <dgm:pt modelId="{B805A965-6E1E-430A-A0BB-71397024B8AB}" type="sibTrans" cxnId="{B72B6134-CEDF-4A6A-A3EF-5F0E1584786E}">
      <dgm:prSet/>
      <dgm:spPr/>
      <dgm:t>
        <a:bodyPr/>
        <a:lstStyle/>
        <a:p>
          <a:endParaRPr lang="it-IT"/>
        </a:p>
      </dgm:t>
    </dgm:pt>
    <dgm:pt modelId="{B30D7AA7-9A1C-43FE-8EAD-DD86F97AE482}">
      <dgm:prSet custT="1"/>
      <dgm:spPr/>
      <dgm:t>
        <a:bodyPr/>
        <a:lstStyle/>
        <a:p>
          <a:r>
            <a:rPr lang="it-IT" sz="1500" dirty="0"/>
            <a:t>La figura presente ha competenze specifiche sulla facilitazione di processi partecipati?</a:t>
          </a:r>
        </a:p>
      </dgm:t>
    </dgm:pt>
    <dgm:pt modelId="{B39B76DC-1305-492B-B633-8C47B51150C0}" type="parTrans" cxnId="{F320C615-8E2C-4237-80FC-269AFEBE3371}">
      <dgm:prSet/>
      <dgm:spPr/>
      <dgm:t>
        <a:bodyPr/>
        <a:lstStyle/>
        <a:p>
          <a:endParaRPr lang="it-IT"/>
        </a:p>
      </dgm:t>
    </dgm:pt>
    <dgm:pt modelId="{E92F2475-0B98-4760-9983-2C949722A2F2}" type="sibTrans" cxnId="{F320C615-8E2C-4237-80FC-269AFEBE3371}">
      <dgm:prSet/>
      <dgm:spPr/>
      <dgm:t>
        <a:bodyPr/>
        <a:lstStyle/>
        <a:p>
          <a:endParaRPr lang="it-IT"/>
        </a:p>
      </dgm:t>
    </dgm:pt>
    <dgm:pt modelId="{416653B7-488B-42C5-B22B-6AD16FF302A0}">
      <dgm:prSet custT="1"/>
      <dgm:spPr/>
      <dgm:t>
        <a:bodyPr/>
        <a:lstStyle/>
        <a:p>
          <a:r>
            <a:rPr lang="it-IT" sz="1500" dirty="0"/>
            <a:t>Si</a:t>
          </a:r>
          <a:r>
            <a:rPr lang="it-IT" sz="1200" dirty="0"/>
            <a:t> </a:t>
          </a:r>
        </a:p>
      </dgm:t>
    </dgm:pt>
    <dgm:pt modelId="{BECF54D9-9E0B-4699-A26E-600BA8810922}" type="parTrans" cxnId="{9B14EE4C-F4AA-4827-A990-1DB2B093DA63}">
      <dgm:prSet/>
      <dgm:spPr/>
      <dgm:t>
        <a:bodyPr/>
        <a:lstStyle/>
        <a:p>
          <a:endParaRPr lang="it-IT"/>
        </a:p>
      </dgm:t>
    </dgm:pt>
    <dgm:pt modelId="{B9F8E3DC-13D1-4C8C-A93F-F674F277003C}" type="sibTrans" cxnId="{9B14EE4C-F4AA-4827-A990-1DB2B093DA63}">
      <dgm:prSet/>
      <dgm:spPr/>
      <dgm:t>
        <a:bodyPr/>
        <a:lstStyle/>
        <a:p>
          <a:endParaRPr lang="it-IT"/>
        </a:p>
      </dgm:t>
    </dgm:pt>
    <dgm:pt modelId="{D979E812-6B79-47BB-A613-A0F9C674BD0B}">
      <dgm:prSet custT="1"/>
      <dgm:spPr/>
      <dgm:t>
        <a:bodyPr/>
        <a:lstStyle/>
        <a:p>
          <a:r>
            <a:rPr lang="it-IT" sz="1500" dirty="0"/>
            <a:t>No</a:t>
          </a:r>
        </a:p>
      </dgm:t>
    </dgm:pt>
    <dgm:pt modelId="{36F22302-92BB-4F99-AF0A-E9DA1083B502}" type="parTrans" cxnId="{FE4942DB-50C8-4FD7-BF79-E3EA90024761}">
      <dgm:prSet/>
      <dgm:spPr/>
      <dgm:t>
        <a:bodyPr/>
        <a:lstStyle/>
        <a:p>
          <a:endParaRPr lang="it-IT"/>
        </a:p>
      </dgm:t>
    </dgm:pt>
    <dgm:pt modelId="{BCB94D98-3BC7-45C3-95ED-05E1DAE52CEB}" type="sibTrans" cxnId="{FE4942DB-50C8-4FD7-BF79-E3EA90024761}">
      <dgm:prSet/>
      <dgm:spPr/>
      <dgm:t>
        <a:bodyPr/>
        <a:lstStyle/>
        <a:p>
          <a:endParaRPr lang="it-IT"/>
        </a:p>
      </dgm:t>
    </dgm:pt>
    <dgm:pt modelId="{0A627003-E8E5-4DC3-B48B-6FD5CDB257DA}">
      <dgm:prSet custT="1"/>
      <dgm:spPr/>
      <dgm:t>
        <a:bodyPr/>
        <a:lstStyle/>
        <a:p>
          <a:r>
            <a:rPr lang="it-IT" sz="1500" dirty="0"/>
            <a:t>Formazione </a:t>
          </a:r>
        </a:p>
        <a:p>
          <a:r>
            <a:rPr lang="it-IT" sz="1200" dirty="0"/>
            <a:t>Corso di formazione in Facilitatore</a:t>
          </a:r>
        </a:p>
      </dgm:t>
    </dgm:pt>
    <dgm:pt modelId="{1512E4AB-8DF6-474F-A017-EED33A66E069}" type="parTrans" cxnId="{BFA63957-C017-454A-A386-9EC475705E2D}">
      <dgm:prSet/>
      <dgm:spPr/>
      <dgm:t>
        <a:bodyPr/>
        <a:lstStyle/>
        <a:p>
          <a:endParaRPr lang="it-IT"/>
        </a:p>
      </dgm:t>
    </dgm:pt>
    <dgm:pt modelId="{C272B6A5-B406-483E-B4AF-A22E86A6C481}" type="sibTrans" cxnId="{BFA63957-C017-454A-A386-9EC475705E2D}">
      <dgm:prSet/>
      <dgm:spPr/>
      <dgm:t>
        <a:bodyPr/>
        <a:lstStyle/>
        <a:p>
          <a:endParaRPr lang="it-IT"/>
        </a:p>
      </dgm:t>
    </dgm:pt>
    <dgm:pt modelId="{EBE5C882-5E84-45E7-9C88-25D922592071}">
      <dgm:prSet custT="1"/>
      <dgm:spPr/>
      <dgm:t>
        <a:bodyPr/>
        <a:lstStyle/>
        <a:p>
          <a:r>
            <a:rPr lang="it-IT" sz="1500" i="1" dirty="0"/>
            <a:t>Piano formativo</a:t>
          </a:r>
        </a:p>
      </dgm:t>
    </dgm:pt>
    <dgm:pt modelId="{D5C7D0E5-6449-4FCF-940B-C7AFF9F41FBD}" type="parTrans" cxnId="{EF7A9CFA-0418-41A3-98AE-1062D2C74D64}">
      <dgm:prSet/>
      <dgm:spPr/>
      <dgm:t>
        <a:bodyPr/>
        <a:lstStyle/>
        <a:p>
          <a:endParaRPr lang="it-IT"/>
        </a:p>
      </dgm:t>
    </dgm:pt>
    <dgm:pt modelId="{DE0B1EAB-EDA1-426B-B0FE-AF26466564A2}" type="sibTrans" cxnId="{EF7A9CFA-0418-41A3-98AE-1062D2C74D64}">
      <dgm:prSet/>
      <dgm:spPr/>
      <dgm:t>
        <a:bodyPr/>
        <a:lstStyle/>
        <a:p>
          <a:endParaRPr lang="it-IT"/>
        </a:p>
      </dgm:t>
    </dgm:pt>
    <dgm:pt modelId="{1B929287-A96A-41CE-A0D3-096BBFEA37E3}">
      <dgm:prSet custT="1"/>
      <dgm:spPr/>
      <dgm:t>
        <a:bodyPr/>
        <a:lstStyle/>
        <a:p>
          <a:r>
            <a:rPr lang="it-IT" sz="1400" dirty="0"/>
            <a:t>L’ente riesce ad attivare iniziative di coprogettazione?</a:t>
          </a:r>
        </a:p>
      </dgm:t>
    </dgm:pt>
    <dgm:pt modelId="{729E32D2-0263-4266-BA9C-42DADF645508}" type="parTrans" cxnId="{B148F180-772B-4A97-A44A-584B87DCFC7B}">
      <dgm:prSet/>
      <dgm:spPr/>
      <dgm:t>
        <a:bodyPr/>
        <a:lstStyle/>
        <a:p>
          <a:endParaRPr lang="it-IT"/>
        </a:p>
      </dgm:t>
    </dgm:pt>
    <dgm:pt modelId="{3C60346A-C482-4A91-8080-D6BAB94A88AA}" type="sibTrans" cxnId="{B148F180-772B-4A97-A44A-584B87DCFC7B}">
      <dgm:prSet/>
      <dgm:spPr/>
      <dgm:t>
        <a:bodyPr/>
        <a:lstStyle/>
        <a:p>
          <a:endParaRPr lang="it-IT"/>
        </a:p>
      </dgm:t>
    </dgm:pt>
    <dgm:pt modelId="{C1662EA6-B04D-415E-8BCE-BC8173CE1F20}">
      <dgm:prSet custT="1"/>
      <dgm:spPr/>
      <dgm:t>
        <a:bodyPr/>
        <a:lstStyle/>
        <a:p>
          <a:r>
            <a:rPr lang="it-IT" sz="1600" dirty="0"/>
            <a:t>Si </a:t>
          </a:r>
        </a:p>
      </dgm:t>
    </dgm:pt>
    <dgm:pt modelId="{2785419C-D8AA-4E46-812A-836350ECE843}" type="parTrans" cxnId="{E466AF98-06A9-4644-B34A-77652B9B9DDE}">
      <dgm:prSet/>
      <dgm:spPr/>
      <dgm:t>
        <a:bodyPr/>
        <a:lstStyle/>
        <a:p>
          <a:endParaRPr lang="it-IT"/>
        </a:p>
      </dgm:t>
    </dgm:pt>
    <dgm:pt modelId="{2B56A730-85C4-4C8B-A98E-DD113023011B}" type="sibTrans" cxnId="{E466AF98-06A9-4644-B34A-77652B9B9DDE}">
      <dgm:prSet/>
      <dgm:spPr/>
      <dgm:t>
        <a:bodyPr/>
        <a:lstStyle/>
        <a:p>
          <a:endParaRPr lang="it-IT"/>
        </a:p>
      </dgm:t>
    </dgm:pt>
    <dgm:pt modelId="{601EA689-A5D5-4CD8-92BE-F8CCB20499D0}">
      <dgm:prSet custT="1"/>
      <dgm:spPr/>
      <dgm:t>
        <a:bodyPr/>
        <a:lstStyle/>
        <a:p>
          <a:r>
            <a:rPr lang="it-IT" sz="1600" dirty="0"/>
            <a:t>No</a:t>
          </a:r>
          <a:r>
            <a:rPr lang="it-IT" sz="500" dirty="0"/>
            <a:t> </a:t>
          </a:r>
        </a:p>
      </dgm:t>
    </dgm:pt>
    <dgm:pt modelId="{5C77DFFF-1E4B-492B-95EE-2DDF83642045}" type="parTrans" cxnId="{F822986B-8A66-4275-B17D-DC70DE822902}">
      <dgm:prSet/>
      <dgm:spPr/>
      <dgm:t>
        <a:bodyPr/>
        <a:lstStyle/>
        <a:p>
          <a:endParaRPr lang="it-IT"/>
        </a:p>
      </dgm:t>
    </dgm:pt>
    <dgm:pt modelId="{8E4FC65F-1EA9-41B8-AF4E-6CBB59326793}" type="sibTrans" cxnId="{F822986B-8A66-4275-B17D-DC70DE822902}">
      <dgm:prSet/>
      <dgm:spPr/>
      <dgm:t>
        <a:bodyPr/>
        <a:lstStyle/>
        <a:p>
          <a:endParaRPr lang="it-IT"/>
        </a:p>
      </dgm:t>
    </dgm:pt>
    <dgm:pt modelId="{A2BB6E04-A6B8-47F8-8CB0-087BFFD7F6CC}">
      <dgm:prSet custT="1"/>
      <dgm:spPr/>
      <dgm:t>
        <a:bodyPr/>
        <a:lstStyle/>
        <a:p>
          <a:r>
            <a:rPr lang="it-IT" sz="1400" dirty="0"/>
            <a:t>Aggiornamento delle competenze</a:t>
          </a:r>
        </a:p>
      </dgm:t>
    </dgm:pt>
    <dgm:pt modelId="{04BF508F-3E49-4EF2-9F03-C51199EF4E75}" type="parTrans" cxnId="{6BF0F1D4-B888-4BBB-8E75-A739433BD61B}">
      <dgm:prSet/>
      <dgm:spPr/>
      <dgm:t>
        <a:bodyPr/>
        <a:lstStyle/>
        <a:p>
          <a:endParaRPr lang="it-IT"/>
        </a:p>
      </dgm:t>
    </dgm:pt>
    <dgm:pt modelId="{711F2A7C-C5A8-4F4C-82EF-27DCEA9B5618}" type="sibTrans" cxnId="{6BF0F1D4-B888-4BBB-8E75-A739433BD61B}">
      <dgm:prSet/>
      <dgm:spPr/>
      <dgm:t>
        <a:bodyPr/>
        <a:lstStyle/>
        <a:p>
          <a:endParaRPr lang="it-IT"/>
        </a:p>
      </dgm:t>
    </dgm:pt>
    <dgm:pt modelId="{BDE41DAB-00B2-42B5-B37F-5278F231797C}">
      <dgm:prSet/>
      <dgm:spPr/>
      <dgm:t>
        <a:bodyPr/>
        <a:lstStyle/>
        <a:p>
          <a:r>
            <a:rPr lang="it-IT" i="1"/>
            <a:t>Piano formativo</a:t>
          </a:r>
          <a:endParaRPr lang="it-IT" i="1" dirty="0"/>
        </a:p>
      </dgm:t>
    </dgm:pt>
    <dgm:pt modelId="{D7AF7C7B-FC9C-48CB-8CC1-B35C7FFF08A2}" type="parTrans" cxnId="{81BCBAA8-63A6-44EB-8552-B5332CA3738C}">
      <dgm:prSet/>
      <dgm:spPr/>
      <dgm:t>
        <a:bodyPr/>
        <a:lstStyle/>
        <a:p>
          <a:endParaRPr lang="it-IT"/>
        </a:p>
      </dgm:t>
    </dgm:pt>
    <dgm:pt modelId="{B81CA344-AE6D-4CA0-81D4-9B1551FFF680}" type="sibTrans" cxnId="{81BCBAA8-63A6-44EB-8552-B5332CA3738C}">
      <dgm:prSet/>
      <dgm:spPr/>
      <dgm:t>
        <a:bodyPr/>
        <a:lstStyle/>
        <a:p>
          <a:endParaRPr lang="it-IT"/>
        </a:p>
      </dgm:t>
    </dgm:pt>
    <dgm:pt modelId="{5F41A7FA-52C2-42CC-90D7-B90F0E011E0E}" type="pres">
      <dgm:prSet presAssocID="{FC0986D9-0ECF-409A-BEDB-8A62952FF447}" presName="hierChild1" presStyleCnt="0">
        <dgm:presLayoutVars>
          <dgm:chPref val="1"/>
          <dgm:dir/>
          <dgm:animOne val="branch"/>
          <dgm:animLvl val="lvl"/>
          <dgm:resizeHandles/>
        </dgm:presLayoutVars>
      </dgm:prSet>
      <dgm:spPr/>
    </dgm:pt>
    <dgm:pt modelId="{234EF820-EDD3-4E8A-859F-58846C0629C5}" type="pres">
      <dgm:prSet presAssocID="{0773831C-B801-40B1-8437-F764D49B5324}" presName="hierRoot1" presStyleCnt="0"/>
      <dgm:spPr/>
    </dgm:pt>
    <dgm:pt modelId="{B7C06E45-8F9A-437C-B45B-B252D2582923}" type="pres">
      <dgm:prSet presAssocID="{0773831C-B801-40B1-8437-F764D49B5324}" presName="composite" presStyleCnt="0"/>
      <dgm:spPr/>
    </dgm:pt>
    <dgm:pt modelId="{9B763A53-4735-4E21-98E2-3588CA318ED4}" type="pres">
      <dgm:prSet presAssocID="{0773831C-B801-40B1-8437-F764D49B5324}" presName="background" presStyleLbl="node0" presStyleIdx="0" presStyleCnt="1"/>
      <dgm:spPr/>
    </dgm:pt>
    <dgm:pt modelId="{FA56DEEC-8CE0-44F6-9B3B-0B360743CEBB}" type="pres">
      <dgm:prSet presAssocID="{0773831C-B801-40B1-8437-F764D49B5324}" presName="text" presStyleLbl="fgAcc0" presStyleIdx="0" presStyleCnt="1" custScaleX="753726" custScaleY="128336">
        <dgm:presLayoutVars>
          <dgm:chPref val="3"/>
        </dgm:presLayoutVars>
      </dgm:prSet>
      <dgm:spPr/>
    </dgm:pt>
    <dgm:pt modelId="{3B0B66FA-6A01-4D3E-8894-426DA453A952}" type="pres">
      <dgm:prSet presAssocID="{0773831C-B801-40B1-8437-F764D49B5324}" presName="hierChild2" presStyleCnt="0"/>
      <dgm:spPr/>
    </dgm:pt>
    <dgm:pt modelId="{C9E4481C-F211-4809-9487-5386D015588F}" type="pres">
      <dgm:prSet presAssocID="{207BB5C2-AD4D-41E8-AC1C-025C3D942C79}" presName="Name10" presStyleLbl="parChTrans1D2" presStyleIdx="0" presStyleCnt="1"/>
      <dgm:spPr/>
    </dgm:pt>
    <dgm:pt modelId="{32982C7B-5342-4441-B3D4-3ADFB359AEEE}" type="pres">
      <dgm:prSet presAssocID="{AD568763-519D-474A-B225-A345EAE3FCF8}" presName="hierRoot2" presStyleCnt="0"/>
      <dgm:spPr/>
    </dgm:pt>
    <dgm:pt modelId="{B09719E9-D569-41FE-8C2B-61CFF9036948}" type="pres">
      <dgm:prSet presAssocID="{AD568763-519D-474A-B225-A345EAE3FCF8}" presName="composite2" presStyleCnt="0"/>
      <dgm:spPr/>
    </dgm:pt>
    <dgm:pt modelId="{3901335C-B770-44E8-8A7D-80AFBF30833D}" type="pres">
      <dgm:prSet presAssocID="{AD568763-519D-474A-B225-A345EAE3FCF8}" presName="background2" presStyleLbl="node2" presStyleIdx="0" presStyleCnt="1"/>
      <dgm:spPr/>
    </dgm:pt>
    <dgm:pt modelId="{E5D0045A-D25C-4314-BA6C-4DD020B66E0A}" type="pres">
      <dgm:prSet presAssocID="{AD568763-519D-474A-B225-A345EAE3FCF8}" presName="text2" presStyleLbl="fgAcc2" presStyleIdx="0" presStyleCnt="1" custScaleX="485504" custScaleY="106397">
        <dgm:presLayoutVars>
          <dgm:chPref val="3"/>
        </dgm:presLayoutVars>
      </dgm:prSet>
      <dgm:spPr/>
    </dgm:pt>
    <dgm:pt modelId="{E90F24DD-395A-4314-B45F-C5317FF0A96F}" type="pres">
      <dgm:prSet presAssocID="{AD568763-519D-474A-B225-A345EAE3FCF8}" presName="hierChild3" presStyleCnt="0"/>
      <dgm:spPr/>
    </dgm:pt>
    <dgm:pt modelId="{74756E90-CCFF-4DFB-843F-2FFDC7EDF53E}" type="pres">
      <dgm:prSet presAssocID="{3D8BCE42-C433-410D-8224-199E5296678B}" presName="Name17" presStyleLbl="parChTrans1D3" presStyleIdx="0" presStyleCnt="2"/>
      <dgm:spPr/>
    </dgm:pt>
    <dgm:pt modelId="{59265408-E6BD-4A6C-820A-62CB120E9D6E}" type="pres">
      <dgm:prSet presAssocID="{36D33A4F-30E3-416F-ABC9-BE01C365BA31}" presName="hierRoot3" presStyleCnt="0"/>
      <dgm:spPr/>
    </dgm:pt>
    <dgm:pt modelId="{C2A40FAB-4732-4C12-B609-11708DA1FF08}" type="pres">
      <dgm:prSet presAssocID="{36D33A4F-30E3-416F-ABC9-BE01C365BA31}" presName="composite3" presStyleCnt="0"/>
      <dgm:spPr/>
    </dgm:pt>
    <dgm:pt modelId="{5ACC531F-CFA1-47B3-9471-8A17C73D936C}" type="pres">
      <dgm:prSet presAssocID="{36D33A4F-30E3-416F-ABC9-BE01C365BA31}" presName="background3" presStyleLbl="node3" presStyleIdx="0" presStyleCnt="2"/>
      <dgm:spPr/>
    </dgm:pt>
    <dgm:pt modelId="{0A84A64A-2623-428F-A1C5-C5BBDB7F7732}" type="pres">
      <dgm:prSet presAssocID="{36D33A4F-30E3-416F-ABC9-BE01C365BA31}" presName="text3" presStyleLbl="fgAcc3" presStyleIdx="0" presStyleCnt="2">
        <dgm:presLayoutVars>
          <dgm:chPref val="3"/>
        </dgm:presLayoutVars>
      </dgm:prSet>
      <dgm:spPr/>
    </dgm:pt>
    <dgm:pt modelId="{F9FAB5D3-3446-4910-8C67-2ED7962287B3}" type="pres">
      <dgm:prSet presAssocID="{36D33A4F-30E3-416F-ABC9-BE01C365BA31}" presName="hierChild4" presStyleCnt="0"/>
      <dgm:spPr/>
    </dgm:pt>
    <dgm:pt modelId="{A2EE7BF6-F6C5-412A-8010-49A9D658D727}" type="pres">
      <dgm:prSet presAssocID="{883F9B9D-D9E5-42B4-978B-E2D7F014BDD1}" presName="Name23" presStyleLbl="parChTrans1D4" presStyleIdx="0" presStyleCnt="12"/>
      <dgm:spPr/>
    </dgm:pt>
    <dgm:pt modelId="{80D66CD1-50C7-4869-84FF-BD2F47F5578B}" type="pres">
      <dgm:prSet presAssocID="{16B8B9CF-663B-4B56-B6AD-1439A3C7140E}" presName="hierRoot4" presStyleCnt="0"/>
      <dgm:spPr/>
    </dgm:pt>
    <dgm:pt modelId="{689A56CE-92D1-44EA-9C6D-0373A3345FF5}" type="pres">
      <dgm:prSet presAssocID="{16B8B9CF-663B-4B56-B6AD-1439A3C7140E}" presName="composite4" presStyleCnt="0"/>
      <dgm:spPr/>
    </dgm:pt>
    <dgm:pt modelId="{0709E901-3711-43AF-9208-4C59B8202EB8}" type="pres">
      <dgm:prSet presAssocID="{16B8B9CF-663B-4B56-B6AD-1439A3C7140E}" presName="background4" presStyleLbl="node4" presStyleIdx="0" presStyleCnt="12"/>
      <dgm:spPr/>
    </dgm:pt>
    <dgm:pt modelId="{A3C69257-DE41-4C87-8666-342E831AE6E7}" type="pres">
      <dgm:prSet presAssocID="{16B8B9CF-663B-4B56-B6AD-1439A3C7140E}" presName="text4" presStyleLbl="fgAcc4" presStyleIdx="0" presStyleCnt="12" custScaleX="487081" custScaleY="148774">
        <dgm:presLayoutVars>
          <dgm:chPref val="3"/>
        </dgm:presLayoutVars>
      </dgm:prSet>
      <dgm:spPr/>
    </dgm:pt>
    <dgm:pt modelId="{BC2622D7-FF97-490C-B8B4-79093094A36A}" type="pres">
      <dgm:prSet presAssocID="{16B8B9CF-663B-4B56-B6AD-1439A3C7140E}" presName="hierChild5" presStyleCnt="0"/>
      <dgm:spPr/>
    </dgm:pt>
    <dgm:pt modelId="{6BE0C699-6FB3-4C3D-8ABC-2D8E299416FF}" type="pres">
      <dgm:prSet presAssocID="{359926B3-FDAE-4BCC-B465-D5BA9AD4359D}" presName="Name23" presStyleLbl="parChTrans1D4" presStyleIdx="1" presStyleCnt="12"/>
      <dgm:spPr/>
    </dgm:pt>
    <dgm:pt modelId="{E549771D-18FE-4EAB-A1F7-9163A53C1948}" type="pres">
      <dgm:prSet presAssocID="{3E7F627E-0B6B-4535-8CFE-58ECCA07FE14}" presName="hierRoot4" presStyleCnt="0"/>
      <dgm:spPr/>
    </dgm:pt>
    <dgm:pt modelId="{D4DC80B8-F1C5-4DA4-AD58-0FE9AB44C2D5}" type="pres">
      <dgm:prSet presAssocID="{3E7F627E-0B6B-4535-8CFE-58ECCA07FE14}" presName="composite4" presStyleCnt="0"/>
      <dgm:spPr/>
    </dgm:pt>
    <dgm:pt modelId="{124E710D-89E8-4426-8295-D80CD22E50EB}" type="pres">
      <dgm:prSet presAssocID="{3E7F627E-0B6B-4535-8CFE-58ECCA07FE14}" presName="background4" presStyleLbl="node4" presStyleIdx="1" presStyleCnt="12"/>
      <dgm:spPr/>
    </dgm:pt>
    <dgm:pt modelId="{7684DFDA-CEFC-4ECF-99FB-CEC1BFD7CA4E}" type="pres">
      <dgm:prSet presAssocID="{3E7F627E-0B6B-4535-8CFE-58ECCA07FE14}" presName="text4" presStyleLbl="fgAcc4" presStyleIdx="1" presStyleCnt="12" custScaleX="367269">
        <dgm:presLayoutVars>
          <dgm:chPref val="3"/>
        </dgm:presLayoutVars>
      </dgm:prSet>
      <dgm:spPr/>
    </dgm:pt>
    <dgm:pt modelId="{AE9711A2-EC75-4857-9B02-97748BFE0BBE}" type="pres">
      <dgm:prSet presAssocID="{3E7F627E-0B6B-4535-8CFE-58ECCA07FE14}" presName="hierChild5" presStyleCnt="0"/>
      <dgm:spPr/>
    </dgm:pt>
    <dgm:pt modelId="{DBF4797C-3017-4E2E-9A78-F7F89EF432E8}" type="pres">
      <dgm:prSet presAssocID="{0A0A4BD7-B827-419A-A72C-E49B19C0A06D}" presName="Name17" presStyleLbl="parChTrans1D3" presStyleIdx="1" presStyleCnt="2"/>
      <dgm:spPr/>
    </dgm:pt>
    <dgm:pt modelId="{12F1BF56-3415-4A1A-8043-919682DB0099}" type="pres">
      <dgm:prSet presAssocID="{BDCDEB7D-66D4-4B70-9053-D1FB02A15F1A}" presName="hierRoot3" presStyleCnt="0"/>
      <dgm:spPr/>
    </dgm:pt>
    <dgm:pt modelId="{F1FB7060-6D59-4597-88FD-9BC29C39B41D}" type="pres">
      <dgm:prSet presAssocID="{BDCDEB7D-66D4-4B70-9053-D1FB02A15F1A}" presName="composite3" presStyleCnt="0"/>
      <dgm:spPr/>
    </dgm:pt>
    <dgm:pt modelId="{E07AEAE0-A1BA-4142-BE41-187BADB2A297}" type="pres">
      <dgm:prSet presAssocID="{BDCDEB7D-66D4-4B70-9053-D1FB02A15F1A}" presName="background3" presStyleLbl="node3" presStyleIdx="1" presStyleCnt="2"/>
      <dgm:spPr/>
    </dgm:pt>
    <dgm:pt modelId="{0D17536C-A3C5-43A0-B55F-90A4C0B1889B}" type="pres">
      <dgm:prSet presAssocID="{BDCDEB7D-66D4-4B70-9053-D1FB02A15F1A}" presName="text3" presStyleLbl="fgAcc3" presStyleIdx="1" presStyleCnt="2">
        <dgm:presLayoutVars>
          <dgm:chPref val="3"/>
        </dgm:presLayoutVars>
      </dgm:prSet>
      <dgm:spPr/>
    </dgm:pt>
    <dgm:pt modelId="{D2C77B2E-5009-4F17-9936-33AA9460DDED}" type="pres">
      <dgm:prSet presAssocID="{BDCDEB7D-66D4-4B70-9053-D1FB02A15F1A}" presName="hierChild4" presStyleCnt="0"/>
      <dgm:spPr/>
    </dgm:pt>
    <dgm:pt modelId="{AAE11F9F-C857-4823-9EEF-AD70C91D4B3F}" type="pres">
      <dgm:prSet presAssocID="{B39B76DC-1305-492B-B633-8C47B51150C0}" presName="Name23" presStyleLbl="parChTrans1D4" presStyleIdx="2" presStyleCnt="12"/>
      <dgm:spPr/>
    </dgm:pt>
    <dgm:pt modelId="{3AB651E0-0BAE-402E-90E1-473927433A97}" type="pres">
      <dgm:prSet presAssocID="{B30D7AA7-9A1C-43FE-8EAD-DD86F97AE482}" presName="hierRoot4" presStyleCnt="0"/>
      <dgm:spPr/>
    </dgm:pt>
    <dgm:pt modelId="{A17D99D2-E284-4A82-8580-EB1AE0ECDDC5}" type="pres">
      <dgm:prSet presAssocID="{B30D7AA7-9A1C-43FE-8EAD-DD86F97AE482}" presName="composite4" presStyleCnt="0"/>
      <dgm:spPr/>
    </dgm:pt>
    <dgm:pt modelId="{7AE3B644-D185-453A-9419-AAFBDE281CEC}" type="pres">
      <dgm:prSet presAssocID="{B30D7AA7-9A1C-43FE-8EAD-DD86F97AE482}" presName="background4" presStyleLbl="node4" presStyleIdx="2" presStyleCnt="12"/>
      <dgm:spPr/>
    </dgm:pt>
    <dgm:pt modelId="{7310DA2A-B40C-41DF-A36B-774EB0908A65}" type="pres">
      <dgm:prSet presAssocID="{B30D7AA7-9A1C-43FE-8EAD-DD86F97AE482}" presName="text4" presStyleLbl="fgAcc4" presStyleIdx="2" presStyleCnt="12" custScaleX="430619" custScaleY="149596">
        <dgm:presLayoutVars>
          <dgm:chPref val="3"/>
        </dgm:presLayoutVars>
      </dgm:prSet>
      <dgm:spPr/>
    </dgm:pt>
    <dgm:pt modelId="{9D6EF7F6-A12E-46F8-8865-446F45C411F5}" type="pres">
      <dgm:prSet presAssocID="{B30D7AA7-9A1C-43FE-8EAD-DD86F97AE482}" presName="hierChild5" presStyleCnt="0"/>
      <dgm:spPr/>
    </dgm:pt>
    <dgm:pt modelId="{216D17BB-449E-4521-B806-BBB4940114BF}" type="pres">
      <dgm:prSet presAssocID="{BECF54D9-9E0B-4699-A26E-600BA8810922}" presName="Name23" presStyleLbl="parChTrans1D4" presStyleIdx="3" presStyleCnt="12"/>
      <dgm:spPr/>
    </dgm:pt>
    <dgm:pt modelId="{C93BD4A3-4B10-4AAF-A1B2-CAA4BBE01607}" type="pres">
      <dgm:prSet presAssocID="{416653B7-488B-42C5-B22B-6AD16FF302A0}" presName="hierRoot4" presStyleCnt="0"/>
      <dgm:spPr/>
    </dgm:pt>
    <dgm:pt modelId="{958107F9-6A98-4B20-92C0-71110251BBAD}" type="pres">
      <dgm:prSet presAssocID="{416653B7-488B-42C5-B22B-6AD16FF302A0}" presName="composite4" presStyleCnt="0"/>
      <dgm:spPr/>
    </dgm:pt>
    <dgm:pt modelId="{4AC01200-93B4-4283-A91D-88E466AB433B}" type="pres">
      <dgm:prSet presAssocID="{416653B7-488B-42C5-B22B-6AD16FF302A0}" presName="background4" presStyleLbl="node4" presStyleIdx="3" presStyleCnt="12"/>
      <dgm:spPr/>
    </dgm:pt>
    <dgm:pt modelId="{FE4ED559-177B-4DFA-B360-FC01D68D4D8A}" type="pres">
      <dgm:prSet presAssocID="{416653B7-488B-42C5-B22B-6AD16FF302A0}" presName="text4" presStyleLbl="fgAcc4" presStyleIdx="3" presStyleCnt="12">
        <dgm:presLayoutVars>
          <dgm:chPref val="3"/>
        </dgm:presLayoutVars>
      </dgm:prSet>
      <dgm:spPr/>
    </dgm:pt>
    <dgm:pt modelId="{AB49728C-2E01-4E7E-862B-42832623E92F}" type="pres">
      <dgm:prSet presAssocID="{416653B7-488B-42C5-B22B-6AD16FF302A0}" presName="hierChild5" presStyleCnt="0"/>
      <dgm:spPr/>
    </dgm:pt>
    <dgm:pt modelId="{1962B3E1-075C-4314-92D8-9878E4D9A06B}" type="pres">
      <dgm:prSet presAssocID="{729E32D2-0263-4266-BA9C-42DADF645508}" presName="Name23" presStyleLbl="parChTrans1D4" presStyleIdx="4" presStyleCnt="12"/>
      <dgm:spPr/>
    </dgm:pt>
    <dgm:pt modelId="{91B2FF8A-CADB-4C37-88E1-6A39AE412689}" type="pres">
      <dgm:prSet presAssocID="{1B929287-A96A-41CE-A0D3-096BBFEA37E3}" presName="hierRoot4" presStyleCnt="0"/>
      <dgm:spPr/>
    </dgm:pt>
    <dgm:pt modelId="{CC40DEB6-6685-4A77-99FC-F42232298C65}" type="pres">
      <dgm:prSet presAssocID="{1B929287-A96A-41CE-A0D3-096BBFEA37E3}" presName="composite4" presStyleCnt="0"/>
      <dgm:spPr/>
    </dgm:pt>
    <dgm:pt modelId="{EBE10A6B-448F-4A5D-BDE7-0BCBEF20DEB1}" type="pres">
      <dgm:prSet presAssocID="{1B929287-A96A-41CE-A0D3-096BBFEA37E3}" presName="background4" presStyleLbl="node4" presStyleIdx="4" presStyleCnt="12"/>
      <dgm:spPr/>
    </dgm:pt>
    <dgm:pt modelId="{88E99F0F-45D3-48CA-91F7-0B687D5A4944}" type="pres">
      <dgm:prSet presAssocID="{1B929287-A96A-41CE-A0D3-096BBFEA37E3}" presName="text4" presStyleLbl="fgAcc4" presStyleIdx="4" presStyleCnt="12" custScaleX="323621" custScaleY="171971">
        <dgm:presLayoutVars>
          <dgm:chPref val="3"/>
        </dgm:presLayoutVars>
      </dgm:prSet>
      <dgm:spPr/>
    </dgm:pt>
    <dgm:pt modelId="{5F70C767-678E-4024-9922-7F8BEF5C1398}" type="pres">
      <dgm:prSet presAssocID="{1B929287-A96A-41CE-A0D3-096BBFEA37E3}" presName="hierChild5" presStyleCnt="0"/>
      <dgm:spPr/>
    </dgm:pt>
    <dgm:pt modelId="{5E53724A-CF2B-446E-B34E-5BE16214040D}" type="pres">
      <dgm:prSet presAssocID="{2785419C-D8AA-4E46-812A-836350ECE843}" presName="Name23" presStyleLbl="parChTrans1D4" presStyleIdx="5" presStyleCnt="12"/>
      <dgm:spPr/>
    </dgm:pt>
    <dgm:pt modelId="{1EFBD0CE-08CF-4C9E-909E-6E510DECDE2A}" type="pres">
      <dgm:prSet presAssocID="{C1662EA6-B04D-415E-8BCE-BC8173CE1F20}" presName="hierRoot4" presStyleCnt="0"/>
      <dgm:spPr/>
    </dgm:pt>
    <dgm:pt modelId="{470C01C6-5A8F-414C-83E3-30E67F091415}" type="pres">
      <dgm:prSet presAssocID="{C1662EA6-B04D-415E-8BCE-BC8173CE1F20}" presName="composite4" presStyleCnt="0"/>
      <dgm:spPr/>
    </dgm:pt>
    <dgm:pt modelId="{7AB933CC-6EE0-44CE-84AB-3B528955AABE}" type="pres">
      <dgm:prSet presAssocID="{C1662EA6-B04D-415E-8BCE-BC8173CE1F20}" presName="background4" presStyleLbl="node4" presStyleIdx="5" presStyleCnt="12"/>
      <dgm:spPr/>
    </dgm:pt>
    <dgm:pt modelId="{5CB4E502-6E7C-4B69-9AFC-23B77C102956}" type="pres">
      <dgm:prSet presAssocID="{C1662EA6-B04D-415E-8BCE-BC8173CE1F20}" presName="text4" presStyleLbl="fgAcc4" presStyleIdx="5" presStyleCnt="12">
        <dgm:presLayoutVars>
          <dgm:chPref val="3"/>
        </dgm:presLayoutVars>
      </dgm:prSet>
      <dgm:spPr/>
    </dgm:pt>
    <dgm:pt modelId="{DFE4BC85-B84C-4D97-9BDC-F3C5768E8968}" type="pres">
      <dgm:prSet presAssocID="{C1662EA6-B04D-415E-8BCE-BC8173CE1F20}" presName="hierChild5" presStyleCnt="0"/>
      <dgm:spPr/>
    </dgm:pt>
    <dgm:pt modelId="{BC63AF1F-5ECB-49FF-9620-56254FB4B43C}" type="pres">
      <dgm:prSet presAssocID="{5C77DFFF-1E4B-492B-95EE-2DDF83642045}" presName="Name23" presStyleLbl="parChTrans1D4" presStyleIdx="6" presStyleCnt="12"/>
      <dgm:spPr/>
    </dgm:pt>
    <dgm:pt modelId="{58F7A004-816C-4042-B60A-6A12C5390D9B}" type="pres">
      <dgm:prSet presAssocID="{601EA689-A5D5-4CD8-92BE-F8CCB20499D0}" presName="hierRoot4" presStyleCnt="0"/>
      <dgm:spPr/>
    </dgm:pt>
    <dgm:pt modelId="{313631E9-1999-492F-8B6F-1C6B920CA266}" type="pres">
      <dgm:prSet presAssocID="{601EA689-A5D5-4CD8-92BE-F8CCB20499D0}" presName="composite4" presStyleCnt="0"/>
      <dgm:spPr/>
    </dgm:pt>
    <dgm:pt modelId="{4754A0C0-BE5A-4CA4-BF22-582A5CF206B5}" type="pres">
      <dgm:prSet presAssocID="{601EA689-A5D5-4CD8-92BE-F8CCB20499D0}" presName="background4" presStyleLbl="node4" presStyleIdx="6" presStyleCnt="12"/>
      <dgm:spPr/>
    </dgm:pt>
    <dgm:pt modelId="{D4B1D3A0-247D-4A6B-A3B1-613275766B82}" type="pres">
      <dgm:prSet presAssocID="{601EA689-A5D5-4CD8-92BE-F8CCB20499D0}" presName="text4" presStyleLbl="fgAcc4" presStyleIdx="6" presStyleCnt="12">
        <dgm:presLayoutVars>
          <dgm:chPref val="3"/>
        </dgm:presLayoutVars>
      </dgm:prSet>
      <dgm:spPr/>
    </dgm:pt>
    <dgm:pt modelId="{6AAEEE21-F230-43B7-9ADA-F89B7512E641}" type="pres">
      <dgm:prSet presAssocID="{601EA689-A5D5-4CD8-92BE-F8CCB20499D0}" presName="hierChild5" presStyleCnt="0"/>
      <dgm:spPr/>
    </dgm:pt>
    <dgm:pt modelId="{F6BB5A9A-27FB-4290-81BA-565C745F53BA}" type="pres">
      <dgm:prSet presAssocID="{04BF508F-3E49-4EF2-9F03-C51199EF4E75}" presName="Name23" presStyleLbl="parChTrans1D4" presStyleIdx="7" presStyleCnt="12"/>
      <dgm:spPr/>
    </dgm:pt>
    <dgm:pt modelId="{ADDB806A-72A8-4EB0-B434-02CACAC762AA}" type="pres">
      <dgm:prSet presAssocID="{A2BB6E04-A6B8-47F8-8CB0-087BFFD7F6CC}" presName="hierRoot4" presStyleCnt="0"/>
      <dgm:spPr/>
    </dgm:pt>
    <dgm:pt modelId="{B005248B-D992-4AB4-8AE0-C45D7CD00535}" type="pres">
      <dgm:prSet presAssocID="{A2BB6E04-A6B8-47F8-8CB0-087BFFD7F6CC}" presName="composite4" presStyleCnt="0"/>
      <dgm:spPr/>
    </dgm:pt>
    <dgm:pt modelId="{8C63CF80-D0D4-40E5-AE5C-13435437A9C1}" type="pres">
      <dgm:prSet presAssocID="{A2BB6E04-A6B8-47F8-8CB0-087BFFD7F6CC}" presName="background4" presStyleLbl="node4" presStyleIdx="7" presStyleCnt="12"/>
      <dgm:spPr/>
    </dgm:pt>
    <dgm:pt modelId="{84A4D716-A338-45FC-8A43-A4F0A8909130}" type="pres">
      <dgm:prSet presAssocID="{A2BB6E04-A6B8-47F8-8CB0-087BFFD7F6CC}" presName="text4" presStyleLbl="fgAcc4" presStyleIdx="7" presStyleCnt="12" custScaleX="420799" custScaleY="110257">
        <dgm:presLayoutVars>
          <dgm:chPref val="3"/>
        </dgm:presLayoutVars>
      </dgm:prSet>
      <dgm:spPr/>
    </dgm:pt>
    <dgm:pt modelId="{AF0833C2-79FA-4D96-80E8-FDFEA3D43ACD}" type="pres">
      <dgm:prSet presAssocID="{A2BB6E04-A6B8-47F8-8CB0-087BFFD7F6CC}" presName="hierChild5" presStyleCnt="0"/>
      <dgm:spPr/>
    </dgm:pt>
    <dgm:pt modelId="{A320BB82-AB1E-4D59-9892-CF2C2F6686E9}" type="pres">
      <dgm:prSet presAssocID="{D7AF7C7B-FC9C-48CB-8CC1-B35C7FFF08A2}" presName="Name23" presStyleLbl="parChTrans1D4" presStyleIdx="8" presStyleCnt="12"/>
      <dgm:spPr/>
    </dgm:pt>
    <dgm:pt modelId="{709FFDC7-1DD8-4BB6-81ED-3E7AE516E8F1}" type="pres">
      <dgm:prSet presAssocID="{BDE41DAB-00B2-42B5-B37F-5278F231797C}" presName="hierRoot4" presStyleCnt="0"/>
      <dgm:spPr/>
    </dgm:pt>
    <dgm:pt modelId="{B37A3375-56FF-415E-8442-888516AE61B7}" type="pres">
      <dgm:prSet presAssocID="{BDE41DAB-00B2-42B5-B37F-5278F231797C}" presName="composite4" presStyleCnt="0"/>
      <dgm:spPr/>
    </dgm:pt>
    <dgm:pt modelId="{62B367CA-4227-4FE0-B56F-03B8B0A44CFC}" type="pres">
      <dgm:prSet presAssocID="{BDE41DAB-00B2-42B5-B37F-5278F231797C}" presName="background4" presStyleLbl="node4" presStyleIdx="8" presStyleCnt="12"/>
      <dgm:spPr/>
    </dgm:pt>
    <dgm:pt modelId="{951BE735-6B43-4D8D-A953-13E4316778FD}" type="pres">
      <dgm:prSet presAssocID="{BDE41DAB-00B2-42B5-B37F-5278F231797C}" presName="text4" presStyleLbl="fgAcc4" presStyleIdx="8" presStyleCnt="12" custScaleX="186017">
        <dgm:presLayoutVars>
          <dgm:chPref val="3"/>
        </dgm:presLayoutVars>
      </dgm:prSet>
      <dgm:spPr/>
    </dgm:pt>
    <dgm:pt modelId="{2E8E75DF-AFE5-413E-A28A-A322B39D9436}" type="pres">
      <dgm:prSet presAssocID="{BDE41DAB-00B2-42B5-B37F-5278F231797C}" presName="hierChild5" presStyleCnt="0"/>
      <dgm:spPr/>
    </dgm:pt>
    <dgm:pt modelId="{941DFB7C-BA15-4707-82C2-4950C89F45B7}" type="pres">
      <dgm:prSet presAssocID="{36F22302-92BB-4F99-AF0A-E9DA1083B502}" presName="Name23" presStyleLbl="parChTrans1D4" presStyleIdx="9" presStyleCnt="12"/>
      <dgm:spPr/>
    </dgm:pt>
    <dgm:pt modelId="{1831020C-A092-4A3D-82E8-8F890B969813}" type="pres">
      <dgm:prSet presAssocID="{D979E812-6B79-47BB-A613-A0F9C674BD0B}" presName="hierRoot4" presStyleCnt="0"/>
      <dgm:spPr/>
    </dgm:pt>
    <dgm:pt modelId="{45F6F268-1D64-466B-B79A-D5B2D8F33784}" type="pres">
      <dgm:prSet presAssocID="{D979E812-6B79-47BB-A613-A0F9C674BD0B}" presName="composite4" presStyleCnt="0"/>
      <dgm:spPr/>
    </dgm:pt>
    <dgm:pt modelId="{1A7ADB18-85E3-4D2D-8D2A-007DD48F6510}" type="pres">
      <dgm:prSet presAssocID="{D979E812-6B79-47BB-A613-A0F9C674BD0B}" presName="background4" presStyleLbl="node4" presStyleIdx="9" presStyleCnt="12"/>
      <dgm:spPr/>
    </dgm:pt>
    <dgm:pt modelId="{A80586A3-53F7-4D24-B209-4A084287678C}" type="pres">
      <dgm:prSet presAssocID="{D979E812-6B79-47BB-A613-A0F9C674BD0B}" presName="text4" presStyleLbl="fgAcc4" presStyleIdx="9" presStyleCnt="12">
        <dgm:presLayoutVars>
          <dgm:chPref val="3"/>
        </dgm:presLayoutVars>
      </dgm:prSet>
      <dgm:spPr/>
    </dgm:pt>
    <dgm:pt modelId="{EC2B7E4A-FF75-4BE0-834E-36D900AE659C}" type="pres">
      <dgm:prSet presAssocID="{D979E812-6B79-47BB-A613-A0F9C674BD0B}" presName="hierChild5" presStyleCnt="0"/>
      <dgm:spPr/>
    </dgm:pt>
    <dgm:pt modelId="{CF43A372-8D0A-45FD-86EA-79947849D0C4}" type="pres">
      <dgm:prSet presAssocID="{1512E4AB-8DF6-474F-A017-EED33A66E069}" presName="Name23" presStyleLbl="parChTrans1D4" presStyleIdx="10" presStyleCnt="12"/>
      <dgm:spPr/>
    </dgm:pt>
    <dgm:pt modelId="{FADBED67-9647-400F-BF7A-9105F35E7809}" type="pres">
      <dgm:prSet presAssocID="{0A627003-E8E5-4DC3-B48B-6FD5CDB257DA}" presName="hierRoot4" presStyleCnt="0"/>
      <dgm:spPr/>
    </dgm:pt>
    <dgm:pt modelId="{A92B1D43-119E-4D86-BEA2-42D6483B51A9}" type="pres">
      <dgm:prSet presAssocID="{0A627003-E8E5-4DC3-B48B-6FD5CDB257DA}" presName="composite4" presStyleCnt="0"/>
      <dgm:spPr/>
    </dgm:pt>
    <dgm:pt modelId="{488BED94-C686-4878-9B4C-0AB4028F5EE9}" type="pres">
      <dgm:prSet presAssocID="{0A627003-E8E5-4DC3-B48B-6FD5CDB257DA}" presName="background4" presStyleLbl="node4" presStyleIdx="10" presStyleCnt="12"/>
      <dgm:spPr/>
    </dgm:pt>
    <dgm:pt modelId="{E48D2DEF-2E97-4066-AADC-CF6A81B10ED0}" type="pres">
      <dgm:prSet presAssocID="{0A627003-E8E5-4DC3-B48B-6FD5CDB257DA}" presName="text4" presStyleLbl="fgAcc4" presStyleIdx="10" presStyleCnt="12" custScaleX="270005" custScaleY="135381">
        <dgm:presLayoutVars>
          <dgm:chPref val="3"/>
        </dgm:presLayoutVars>
      </dgm:prSet>
      <dgm:spPr/>
    </dgm:pt>
    <dgm:pt modelId="{42593F43-8D36-4A25-A6F5-E96B7E874864}" type="pres">
      <dgm:prSet presAssocID="{0A627003-E8E5-4DC3-B48B-6FD5CDB257DA}" presName="hierChild5" presStyleCnt="0"/>
      <dgm:spPr/>
    </dgm:pt>
    <dgm:pt modelId="{286B6A1D-D7F1-40C1-B934-036DF63F39FB}" type="pres">
      <dgm:prSet presAssocID="{D5C7D0E5-6449-4FCF-940B-C7AFF9F41FBD}" presName="Name23" presStyleLbl="parChTrans1D4" presStyleIdx="11" presStyleCnt="12"/>
      <dgm:spPr/>
    </dgm:pt>
    <dgm:pt modelId="{33403683-59CB-46AB-9AF0-5E5F63422A2D}" type="pres">
      <dgm:prSet presAssocID="{EBE5C882-5E84-45E7-9C88-25D922592071}" presName="hierRoot4" presStyleCnt="0"/>
      <dgm:spPr/>
    </dgm:pt>
    <dgm:pt modelId="{5D7CFE2C-EC96-4663-A092-2DB4469A31FD}" type="pres">
      <dgm:prSet presAssocID="{EBE5C882-5E84-45E7-9C88-25D922592071}" presName="composite4" presStyleCnt="0"/>
      <dgm:spPr/>
    </dgm:pt>
    <dgm:pt modelId="{49808A74-F291-42D6-8AEE-785DE09C3CA8}" type="pres">
      <dgm:prSet presAssocID="{EBE5C882-5E84-45E7-9C88-25D922592071}" presName="background4" presStyleLbl="node4" presStyleIdx="11" presStyleCnt="12"/>
      <dgm:spPr/>
    </dgm:pt>
    <dgm:pt modelId="{5B63D475-BDD6-4E71-A6E7-6EEEA4D93F76}" type="pres">
      <dgm:prSet presAssocID="{EBE5C882-5E84-45E7-9C88-25D922592071}" presName="text4" presStyleLbl="fgAcc4" presStyleIdx="11" presStyleCnt="12" custScaleX="248364" custScaleY="72113">
        <dgm:presLayoutVars>
          <dgm:chPref val="3"/>
        </dgm:presLayoutVars>
      </dgm:prSet>
      <dgm:spPr/>
    </dgm:pt>
    <dgm:pt modelId="{577368FA-3305-4EDB-92D3-66C59918AE23}" type="pres">
      <dgm:prSet presAssocID="{EBE5C882-5E84-45E7-9C88-25D922592071}" presName="hierChild5" presStyleCnt="0"/>
      <dgm:spPr/>
    </dgm:pt>
  </dgm:ptLst>
  <dgm:cxnLst>
    <dgm:cxn modelId="{5A33E805-D2E2-4B38-B169-73F8D2C8C1EE}" type="presOf" srcId="{0773831C-B801-40B1-8437-F764D49B5324}" destId="{FA56DEEC-8CE0-44F6-9B3B-0B360743CEBB}" srcOrd="0" destOrd="0" presId="urn:microsoft.com/office/officeart/2005/8/layout/hierarchy1"/>
    <dgm:cxn modelId="{9140280A-0935-4746-ADBF-E140969F755B}" type="presOf" srcId="{BDE41DAB-00B2-42B5-B37F-5278F231797C}" destId="{951BE735-6B43-4D8D-A953-13E4316778FD}" srcOrd="0" destOrd="0" presId="urn:microsoft.com/office/officeart/2005/8/layout/hierarchy1"/>
    <dgm:cxn modelId="{25C1C40A-3BA4-4121-A8EB-5D0DE80F3959}" srcId="{36D33A4F-30E3-416F-ABC9-BE01C365BA31}" destId="{16B8B9CF-663B-4B56-B6AD-1439A3C7140E}" srcOrd="0" destOrd="0" parTransId="{883F9B9D-D9E5-42B4-978B-E2D7F014BDD1}" sibTransId="{2AD1F2F7-EB63-4EBA-8EF5-9E5526B7457D}"/>
    <dgm:cxn modelId="{1DDBFF0A-4468-444D-8F23-C227215433DC}" type="presOf" srcId="{B30D7AA7-9A1C-43FE-8EAD-DD86F97AE482}" destId="{7310DA2A-B40C-41DF-A36B-774EB0908A65}" srcOrd="0" destOrd="0" presId="urn:microsoft.com/office/officeart/2005/8/layout/hierarchy1"/>
    <dgm:cxn modelId="{F320C615-8E2C-4237-80FC-269AFEBE3371}" srcId="{BDCDEB7D-66D4-4B70-9053-D1FB02A15F1A}" destId="{B30D7AA7-9A1C-43FE-8EAD-DD86F97AE482}" srcOrd="0" destOrd="0" parTransId="{B39B76DC-1305-492B-B633-8C47B51150C0}" sibTransId="{E92F2475-0B98-4760-9983-2C949722A2F2}"/>
    <dgm:cxn modelId="{42ED4117-D4A9-4CE4-8095-3003106247B2}" srcId="{0773831C-B801-40B1-8437-F764D49B5324}" destId="{AD568763-519D-474A-B225-A345EAE3FCF8}" srcOrd="0" destOrd="0" parTransId="{207BB5C2-AD4D-41E8-AC1C-025C3D942C79}" sibTransId="{13607307-76FF-4433-8D12-10B325B9AC0E}"/>
    <dgm:cxn modelId="{32182C1B-4F90-4AA7-8803-123AB722219B}" type="presOf" srcId="{D5C7D0E5-6449-4FCF-940B-C7AFF9F41FBD}" destId="{286B6A1D-D7F1-40C1-B934-036DF63F39FB}" srcOrd="0" destOrd="0" presId="urn:microsoft.com/office/officeart/2005/8/layout/hierarchy1"/>
    <dgm:cxn modelId="{C2725027-0353-4812-8119-6691E0E49222}" type="presOf" srcId="{207BB5C2-AD4D-41E8-AC1C-025C3D942C79}" destId="{C9E4481C-F211-4809-9487-5386D015588F}" srcOrd="0" destOrd="0" presId="urn:microsoft.com/office/officeart/2005/8/layout/hierarchy1"/>
    <dgm:cxn modelId="{9D35A02B-9369-4524-8481-1591E9C85494}" type="presOf" srcId="{BDCDEB7D-66D4-4B70-9053-D1FB02A15F1A}" destId="{0D17536C-A3C5-43A0-B55F-90A4C0B1889B}" srcOrd="0" destOrd="0" presId="urn:microsoft.com/office/officeart/2005/8/layout/hierarchy1"/>
    <dgm:cxn modelId="{B72B6134-CEDF-4A6A-A3EF-5F0E1584786E}" srcId="{16B8B9CF-663B-4B56-B6AD-1439A3C7140E}" destId="{3E7F627E-0B6B-4535-8CFE-58ECCA07FE14}" srcOrd="0" destOrd="0" parTransId="{359926B3-FDAE-4BCC-B465-D5BA9AD4359D}" sibTransId="{B805A965-6E1E-430A-A0BB-71397024B8AB}"/>
    <dgm:cxn modelId="{85FECF3F-660C-4989-A3DA-9ECB4A631299}" type="presOf" srcId="{0A627003-E8E5-4DC3-B48B-6FD5CDB257DA}" destId="{E48D2DEF-2E97-4066-AADC-CF6A81B10ED0}" srcOrd="0" destOrd="0" presId="urn:microsoft.com/office/officeart/2005/8/layout/hierarchy1"/>
    <dgm:cxn modelId="{F6CD3440-B804-467C-B094-E552D5FC7F3B}" type="presOf" srcId="{1B929287-A96A-41CE-A0D3-096BBFEA37E3}" destId="{88E99F0F-45D3-48CA-91F7-0B687D5A4944}" srcOrd="0" destOrd="0" presId="urn:microsoft.com/office/officeart/2005/8/layout/hierarchy1"/>
    <dgm:cxn modelId="{16FD755D-1751-4B65-A6C9-F231315C7E17}" type="presOf" srcId="{BECF54D9-9E0B-4699-A26E-600BA8810922}" destId="{216D17BB-449E-4521-B806-BBB4940114BF}" srcOrd="0" destOrd="0" presId="urn:microsoft.com/office/officeart/2005/8/layout/hierarchy1"/>
    <dgm:cxn modelId="{CC843D5E-C39E-4D63-99E5-C63CADEDB0B1}" srcId="{AD568763-519D-474A-B225-A345EAE3FCF8}" destId="{BDCDEB7D-66D4-4B70-9053-D1FB02A15F1A}" srcOrd="1" destOrd="0" parTransId="{0A0A4BD7-B827-419A-A72C-E49B19C0A06D}" sibTransId="{1BAFA0BE-7D07-4EFD-BC92-E11BAEAEB8E3}"/>
    <dgm:cxn modelId="{75BBBC5F-5081-46A6-9FC7-86AE807B4B3C}" type="presOf" srcId="{0A0A4BD7-B827-419A-A72C-E49B19C0A06D}" destId="{DBF4797C-3017-4E2E-9A78-F7F89EF432E8}" srcOrd="0" destOrd="0" presId="urn:microsoft.com/office/officeart/2005/8/layout/hierarchy1"/>
    <dgm:cxn modelId="{61581565-B1FD-46D3-AF0B-EF287CD778F2}" type="presOf" srcId="{04BF508F-3E49-4EF2-9F03-C51199EF4E75}" destId="{F6BB5A9A-27FB-4290-81BA-565C745F53BA}" srcOrd="0" destOrd="0" presId="urn:microsoft.com/office/officeart/2005/8/layout/hierarchy1"/>
    <dgm:cxn modelId="{DB728146-9146-416E-9910-BDB918BF8993}" srcId="{FC0986D9-0ECF-409A-BEDB-8A62952FF447}" destId="{0773831C-B801-40B1-8437-F764D49B5324}" srcOrd="0" destOrd="0" parTransId="{1CA3470F-D6AD-41F8-AAE5-CE5E85F285E3}" sibTransId="{CEF33095-BBCB-433B-8CA7-E46D87192635}"/>
    <dgm:cxn modelId="{F822986B-8A66-4275-B17D-DC70DE822902}" srcId="{1B929287-A96A-41CE-A0D3-096BBFEA37E3}" destId="{601EA689-A5D5-4CD8-92BE-F8CCB20499D0}" srcOrd="1" destOrd="0" parTransId="{5C77DFFF-1E4B-492B-95EE-2DDF83642045}" sibTransId="{8E4FC65F-1EA9-41B8-AF4E-6CBB59326793}"/>
    <dgm:cxn modelId="{9B14EE4C-F4AA-4827-A990-1DB2B093DA63}" srcId="{B30D7AA7-9A1C-43FE-8EAD-DD86F97AE482}" destId="{416653B7-488B-42C5-B22B-6AD16FF302A0}" srcOrd="0" destOrd="0" parTransId="{BECF54D9-9E0B-4699-A26E-600BA8810922}" sibTransId="{B9F8E3DC-13D1-4C8C-A93F-F674F277003C}"/>
    <dgm:cxn modelId="{04D28D4D-C617-43ED-809C-33AC3CD834A7}" srcId="{AD568763-519D-474A-B225-A345EAE3FCF8}" destId="{36D33A4F-30E3-416F-ABC9-BE01C365BA31}" srcOrd="0" destOrd="0" parTransId="{3D8BCE42-C433-410D-8224-199E5296678B}" sibTransId="{429AE53A-48AF-4501-A1FE-CE8A3B19AD9A}"/>
    <dgm:cxn modelId="{D1DFEF6F-1EC9-428D-8BFE-34BA4AAFFEAA}" type="presOf" srcId="{A2BB6E04-A6B8-47F8-8CB0-087BFFD7F6CC}" destId="{84A4D716-A338-45FC-8A43-A4F0A8909130}" srcOrd="0" destOrd="0" presId="urn:microsoft.com/office/officeart/2005/8/layout/hierarchy1"/>
    <dgm:cxn modelId="{BFA63957-C017-454A-A386-9EC475705E2D}" srcId="{D979E812-6B79-47BB-A613-A0F9C674BD0B}" destId="{0A627003-E8E5-4DC3-B48B-6FD5CDB257DA}" srcOrd="0" destOrd="0" parTransId="{1512E4AB-8DF6-474F-A017-EED33A66E069}" sibTransId="{C272B6A5-B406-483E-B4AF-A22E86A6C481}"/>
    <dgm:cxn modelId="{B148F180-772B-4A97-A44A-584B87DCFC7B}" srcId="{416653B7-488B-42C5-B22B-6AD16FF302A0}" destId="{1B929287-A96A-41CE-A0D3-096BBFEA37E3}" srcOrd="0" destOrd="0" parTransId="{729E32D2-0263-4266-BA9C-42DADF645508}" sibTransId="{3C60346A-C482-4A91-8080-D6BAB94A88AA}"/>
    <dgm:cxn modelId="{A32AFF82-5188-4520-8961-9A0024324813}" type="presOf" srcId="{2785419C-D8AA-4E46-812A-836350ECE843}" destId="{5E53724A-CF2B-446E-B34E-5BE16214040D}" srcOrd="0" destOrd="0" presId="urn:microsoft.com/office/officeart/2005/8/layout/hierarchy1"/>
    <dgm:cxn modelId="{98C4BE89-E9F7-408C-9B62-E104ED3E221E}" type="presOf" srcId="{3E7F627E-0B6B-4535-8CFE-58ECCA07FE14}" destId="{7684DFDA-CEFC-4ECF-99FB-CEC1BFD7CA4E}" srcOrd="0" destOrd="0" presId="urn:microsoft.com/office/officeart/2005/8/layout/hierarchy1"/>
    <dgm:cxn modelId="{6835548D-ECC0-4386-8FB6-2F7177182E02}" type="presOf" srcId="{5C77DFFF-1E4B-492B-95EE-2DDF83642045}" destId="{BC63AF1F-5ECB-49FF-9620-56254FB4B43C}" srcOrd="0" destOrd="0" presId="urn:microsoft.com/office/officeart/2005/8/layout/hierarchy1"/>
    <dgm:cxn modelId="{30727F91-436E-4E90-AC18-5661BB955479}" type="presOf" srcId="{D7AF7C7B-FC9C-48CB-8CC1-B35C7FFF08A2}" destId="{A320BB82-AB1E-4D59-9892-CF2C2F6686E9}" srcOrd="0" destOrd="0" presId="urn:microsoft.com/office/officeart/2005/8/layout/hierarchy1"/>
    <dgm:cxn modelId="{FCACDC91-C513-4CAB-97FD-EE59D3864A68}" type="presOf" srcId="{16B8B9CF-663B-4B56-B6AD-1439A3C7140E}" destId="{A3C69257-DE41-4C87-8666-342E831AE6E7}" srcOrd="0" destOrd="0" presId="urn:microsoft.com/office/officeart/2005/8/layout/hierarchy1"/>
    <dgm:cxn modelId="{4BBCB893-8E32-4144-85EF-B0EB92629EC7}" type="presOf" srcId="{AD568763-519D-474A-B225-A345EAE3FCF8}" destId="{E5D0045A-D25C-4314-BA6C-4DD020B66E0A}" srcOrd="0" destOrd="0" presId="urn:microsoft.com/office/officeart/2005/8/layout/hierarchy1"/>
    <dgm:cxn modelId="{F0777A95-00EA-4FC6-9B85-E364D71DF9BF}" type="presOf" srcId="{359926B3-FDAE-4BCC-B465-D5BA9AD4359D}" destId="{6BE0C699-6FB3-4C3D-8ABC-2D8E299416FF}" srcOrd="0" destOrd="0" presId="urn:microsoft.com/office/officeart/2005/8/layout/hierarchy1"/>
    <dgm:cxn modelId="{BF61D597-3815-4DBB-AD9D-B792BFF26AA5}" type="presOf" srcId="{883F9B9D-D9E5-42B4-978B-E2D7F014BDD1}" destId="{A2EE7BF6-F6C5-412A-8010-49A9D658D727}" srcOrd="0" destOrd="0" presId="urn:microsoft.com/office/officeart/2005/8/layout/hierarchy1"/>
    <dgm:cxn modelId="{EF8CE197-B1D5-4BBD-9DF9-2069D4541E5E}" type="presOf" srcId="{D979E812-6B79-47BB-A613-A0F9C674BD0B}" destId="{A80586A3-53F7-4D24-B209-4A084287678C}" srcOrd="0" destOrd="0" presId="urn:microsoft.com/office/officeart/2005/8/layout/hierarchy1"/>
    <dgm:cxn modelId="{E466AF98-06A9-4644-B34A-77652B9B9DDE}" srcId="{1B929287-A96A-41CE-A0D3-096BBFEA37E3}" destId="{C1662EA6-B04D-415E-8BCE-BC8173CE1F20}" srcOrd="0" destOrd="0" parTransId="{2785419C-D8AA-4E46-812A-836350ECE843}" sibTransId="{2B56A730-85C4-4C8B-A98E-DD113023011B}"/>
    <dgm:cxn modelId="{59C2219D-3B16-4C1A-8453-EC40181CC887}" type="presOf" srcId="{B39B76DC-1305-492B-B633-8C47B51150C0}" destId="{AAE11F9F-C857-4823-9EEF-AD70C91D4B3F}" srcOrd="0" destOrd="0" presId="urn:microsoft.com/office/officeart/2005/8/layout/hierarchy1"/>
    <dgm:cxn modelId="{FC00259F-5DDF-4953-BF40-F44CAABC51B4}" type="presOf" srcId="{601EA689-A5D5-4CD8-92BE-F8CCB20499D0}" destId="{D4B1D3A0-247D-4A6B-A3B1-613275766B82}" srcOrd="0" destOrd="0" presId="urn:microsoft.com/office/officeart/2005/8/layout/hierarchy1"/>
    <dgm:cxn modelId="{5F0F569F-B0A1-4353-9898-3007F3A8E3EC}" type="presOf" srcId="{729E32D2-0263-4266-BA9C-42DADF645508}" destId="{1962B3E1-075C-4314-92D8-9878E4D9A06B}" srcOrd="0" destOrd="0" presId="urn:microsoft.com/office/officeart/2005/8/layout/hierarchy1"/>
    <dgm:cxn modelId="{81BCBAA8-63A6-44EB-8552-B5332CA3738C}" srcId="{A2BB6E04-A6B8-47F8-8CB0-087BFFD7F6CC}" destId="{BDE41DAB-00B2-42B5-B37F-5278F231797C}" srcOrd="0" destOrd="0" parTransId="{D7AF7C7B-FC9C-48CB-8CC1-B35C7FFF08A2}" sibTransId="{B81CA344-AE6D-4CA0-81D4-9B1551FFF680}"/>
    <dgm:cxn modelId="{52A3FBBD-756D-4C44-985D-061EDF66A35C}" type="presOf" srcId="{EBE5C882-5E84-45E7-9C88-25D922592071}" destId="{5B63D475-BDD6-4E71-A6E7-6EEEA4D93F76}" srcOrd="0" destOrd="0" presId="urn:microsoft.com/office/officeart/2005/8/layout/hierarchy1"/>
    <dgm:cxn modelId="{69C3ECBE-0386-40BA-BB45-609F939E3609}" type="presOf" srcId="{3D8BCE42-C433-410D-8224-199E5296678B}" destId="{74756E90-CCFF-4DFB-843F-2FFDC7EDF53E}" srcOrd="0" destOrd="0" presId="urn:microsoft.com/office/officeart/2005/8/layout/hierarchy1"/>
    <dgm:cxn modelId="{C053BDD1-B0B3-4777-85F3-A51B5B38006F}" type="presOf" srcId="{1512E4AB-8DF6-474F-A017-EED33A66E069}" destId="{CF43A372-8D0A-45FD-86EA-79947849D0C4}" srcOrd="0" destOrd="0" presId="urn:microsoft.com/office/officeart/2005/8/layout/hierarchy1"/>
    <dgm:cxn modelId="{6BF0F1D4-B888-4BBB-8E75-A739433BD61B}" srcId="{601EA689-A5D5-4CD8-92BE-F8CCB20499D0}" destId="{A2BB6E04-A6B8-47F8-8CB0-087BFFD7F6CC}" srcOrd="0" destOrd="0" parTransId="{04BF508F-3E49-4EF2-9F03-C51199EF4E75}" sibTransId="{711F2A7C-C5A8-4F4C-82EF-27DCEA9B5618}"/>
    <dgm:cxn modelId="{9A6126D7-A598-4B99-8983-55836094A1B5}" type="presOf" srcId="{FC0986D9-0ECF-409A-BEDB-8A62952FF447}" destId="{5F41A7FA-52C2-42CC-90D7-B90F0E011E0E}" srcOrd="0" destOrd="0" presId="urn:microsoft.com/office/officeart/2005/8/layout/hierarchy1"/>
    <dgm:cxn modelId="{6D11C3D7-1517-4CB3-8E00-78752CD3AFBD}" type="presOf" srcId="{36D33A4F-30E3-416F-ABC9-BE01C365BA31}" destId="{0A84A64A-2623-428F-A1C5-C5BBDB7F7732}" srcOrd="0" destOrd="0" presId="urn:microsoft.com/office/officeart/2005/8/layout/hierarchy1"/>
    <dgm:cxn modelId="{FE4942DB-50C8-4FD7-BF79-E3EA90024761}" srcId="{B30D7AA7-9A1C-43FE-8EAD-DD86F97AE482}" destId="{D979E812-6B79-47BB-A613-A0F9C674BD0B}" srcOrd="1" destOrd="0" parTransId="{36F22302-92BB-4F99-AF0A-E9DA1083B502}" sibTransId="{BCB94D98-3BC7-45C3-95ED-05E1DAE52CEB}"/>
    <dgm:cxn modelId="{227289DE-628A-4139-88AD-50E0BE355748}" type="presOf" srcId="{C1662EA6-B04D-415E-8BCE-BC8173CE1F20}" destId="{5CB4E502-6E7C-4B69-9AFC-23B77C102956}" srcOrd="0" destOrd="0" presId="urn:microsoft.com/office/officeart/2005/8/layout/hierarchy1"/>
    <dgm:cxn modelId="{4392D4E2-90CF-409B-98A3-034EDDDA7400}" type="presOf" srcId="{36F22302-92BB-4F99-AF0A-E9DA1083B502}" destId="{941DFB7C-BA15-4707-82C2-4950C89F45B7}" srcOrd="0" destOrd="0" presId="urn:microsoft.com/office/officeart/2005/8/layout/hierarchy1"/>
    <dgm:cxn modelId="{EF7A9CFA-0418-41A3-98AE-1062D2C74D64}" srcId="{0A627003-E8E5-4DC3-B48B-6FD5CDB257DA}" destId="{EBE5C882-5E84-45E7-9C88-25D922592071}" srcOrd="0" destOrd="0" parTransId="{D5C7D0E5-6449-4FCF-940B-C7AFF9F41FBD}" sibTransId="{DE0B1EAB-EDA1-426B-B0FE-AF26466564A2}"/>
    <dgm:cxn modelId="{A06A93FD-F169-407F-A7D0-F9FEE2DAAEB3}" type="presOf" srcId="{416653B7-488B-42C5-B22B-6AD16FF302A0}" destId="{FE4ED559-177B-4DFA-B360-FC01D68D4D8A}" srcOrd="0" destOrd="0" presId="urn:microsoft.com/office/officeart/2005/8/layout/hierarchy1"/>
    <dgm:cxn modelId="{1B116EA1-4AE2-4E9C-A6C8-F842E24C1807}" type="presParOf" srcId="{5F41A7FA-52C2-42CC-90D7-B90F0E011E0E}" destId="{234EF820-EDD3-4E8A-859F-58846C0629C5}" srcOrd="0" destOrd="0" presId="urn:microsoft.com/office/officeart/2005/8/layout/hierarchy1"/>
    <dgm:cxn modelId="{3268EE82-F00E-45F5-8E57-3806670D8744}" type="presParOf" srcId="{234EF820-EDD3-4E8A-859F-58846C0629C5}" destId="{B7C06E45-8F9A-437C-B45B-B252D2582923}" srcOrd="0" destOrd="0" presId="urn:microsoft.com/office/officeart/2005/8/layout/hierarchy1"/>
    <dgm:cxn modelId="{9A84DDB4-2076-4790-BB87-B2742396975F}" type="presParOf" srcId="{B7C06E45-8F9A-437C-B45B-B252D2582923}" destId="{9B763A53-4735-4E21-98E2-3588CA318ED4}" srcOrd="0" destOrd="0" presId="urn:microsoft.com/office/officeart/2005/8/layout/hierarchy1"/>
    <dgm:cxn modelId="{ACA68B29-39EB-4356-A84C-F356077B5E7C}" type="presParOf" srcId="{B7C06E45-8F9A-437C-B45B-B252D2582923}" destId="{FA56DEEC-8CE0-44F6-9B3B-0B360743CEBB}" srcOrd="1" destOrd="0" presId="urn:microsoft.com/office/officeart/2005/8/layout/hierarchy1"/>
    <dgm:cxn modelId="{16D4F6CA-05D2-4F03-91F6-02A9A6047052}" type="presParOf" srcId="{234EF820-EDD3-4E8A-859F-58846C0629C5}" destId="{3B0B66FA-6A01-4D3E-8894-426DA453A952}" srcOrd="1" destOrd="0" presId="urn:microsoft.com/office/officeart/2005/8/layout/hierarchy1"/>
    <dgm:cxn modelId="{4F54A0E0-01BE-4A15-805C-ED2942638C08}" type="presParOf" srcId="{3B0B66FA-6A01-4D3E-8894-426DA453A952}" destId="{C9E4481C-F211-4809-9487-5386D015588F}" srcOrd="0" destOrd="0" presId="urn:microsoft.com/office/officeart/2005/8/layout/hierarchy1"/>
    <dgm:cxn modelId="{4234078D-A7D5-4AB8-B9BE-FDD9ED6BC329}" type="presParOf" srcId="{3B0B66FA-6A01-4D3E-8894-426DA453A952}" destId="{32982C7B-5342-4441-B3D4-3ADFB359AEEE}" srcOrd="1" destOrd="0" presId="urn:microsoft.com/office/officeart/2005/8/layout/hierarchy1"/>
    <dgm:cxn modelId="{BCC77857-3C3D-434C-ABEA-FA6D8D358F47}" type="presParOf" srcId="{32982C7B-5342-4441-B3D4-3ADFB359AEEE}" destId="{B09719E9-D569-41FE-8C2B-61CFF9036948}" srcOrd="0" destOrd="0" presId="urn:microsoft.com/office/officeart/2005/8/layout/hierarchy1"/>
    <dgm:cxn modelId="{08A02B44-92CA-4DA1-8239-195BA059C70C}" type="presParOf" srcId="{B09719E9-D569-41FE-8C2B-61CFF9036948}" destId="{3901335C-B770-44E8-8A7D-80AFBF30833D}" srcOrd="0" destOrd="0" presId="urn:microsoft.com/office/officeart/2005/8/layout/hierarchy1"/>
    <dgm:cxn modelId="{84D69ED3-C883-44C1-9CED-1529CB3AE836}" type="presParOf" srcId="{B09719E9-D569-41FE-8C2B-61CFF9036948}" destId="{E5D0045A-D25C-4314-BA6C-4DD020B66E0A}" srcOrd="1" destOrd="0" presId="urn:microsoft.com/office/officeart/2005/8/layout/hierarchy1"/>
    <dgm:cxn modelId="{1E99625A-AE7C-4358-A1B8-8212FBD041FB}" type="presParOf" srcId="{32982C7B-5342-4441-B3D4-3ADFB359AEEE}" destId="{E90F24DD-395A-4314-B45F-C5317FF0A96F}" srcOrd="1" destOrd="0" presId="urn:microsoft.com/office/officeart/2005/8/layout/hierarchy1"/>
    <dgm:cxn modelId="{057CD3E1-CEFC-425C-8FE9-09895DB3AFDF}" type="presParOf" srcId="{E90F24DD-395A-4314-B45F-C5317FF0A96F}" destId="{74756E90-CCFF-4DFB-843F-2FFDC7EDF53E}" srcOrd="0" destOrd="0" presId="urn:microsoft.com/office/officeart/2005/8/layout/hierarchy1"/>
    <dgm:cxn modelId="{EC7EE336-CE81-4B33-B200-02E09083AE6E}" type="presParOf" srcId="{E90F24DD-395A-4314-B45F-C5317FF0A96F}" destId="{59265408-E6BD-4A6C-820A-62CB120E9D6E}" srcOrd="1" destOrd="0" presId="urn:microsoft.com/office/officeart/2005/8/layout/hierarchy1"/>
    <dgm:cxn modelId="{BAE12100-0843-460A-B4F1-8D68E043B877}" type="presParOf" srcId="{59265408-E6BD-4A6C-820A-62CB120E9D6E}" destId="{C2A40FAB-4732-4C12-B609-11708DA1FF08}" srcOrd="0" destOrd="0" presId="urn:microsoft.com/office/officeart/2005/8/layout/hierarchy1"/>
    <dgm:cxn modelId="{9B91982D-4FAD-4332-BAFB-E30A1DC9D0F1}" type="presParOf" srcId="{C2A40FAB-4732-4C12-B609-11708DA1FF08}" destId="{5ACC531F-CFA1-47B3-9471-8A17C73D936C}" srcOrd="0" destOrd="0" presId="urn:microsoft.com/office/officeart/2005/8/layout/hierarchy1"/>
    <dgm:cxn modelId="{F78C8195-666A-46C2-A991-74773D5369D3}" type="presParOf" srcId="{C2A40FAB-4732-4C12-B609-11708DA1FF08}" destId="{0A84A64A-2623-428F-A1C5-C5BBDB7F7732}" srcOrd="1" destOrd="0" presId="urn:microsoft.com/office/officeart/2005/8/layout/hierarchy1"/>
    <dgm:cxn modelId="{47810336-B8DF-4F8C-B6C5-E101FCCD9FB9}" type="presParOf" srcId="{59265408-E6BD-4A6C-820A-62CB120E9D6E}" destId="{F9FAB5D3-3446-4910-8C67-2ED7962287B3}" srcOrd="1" destOrd="0" presId="urn:microsoft.com/office/officeart/2005/8/layout/hierarchy1"/>
    <dgm:cxn modelId="{9C0FEF19-DB81-495D-ABB7-06E559257B4D}" type="presParOf" srcId="{F9FAB5D3-3446-4910-8C67-2ED7962287B3}" destId="{A2EE7BF6-F6C5-412A-8010-49A9D658D727}" srcOrd="0" destOrd="0" presId="urn:microsoft.com/office/officeart/2005/8/layout/hierarchy1"/>
    <dgm:cxn modelId="{FA5E7A75-8E14-4770-9C60-D69F3EF561AD}" type="presParOf" srcId="{F9FAB5D3-3446-4910-8C67-2ED7962287B3}" destId="{80D66CD1-50C7-4869-84FF-BD2F47F5578B}" srcOrd="1" destOrd="0" presId="urn:microsoft.com/office/officeart/2005/8/layout/hierarchy1"/>
    <dgm:cxn modelId="{D26AD8FF-70CD-443A-8006-B3232AA3BEF6}" type="presParOf" srcId="{80D66CD1-50C7-4869-84FF-BD2F47F5578B}" destId="{689A56CE-92D1-44EA-9C6D-0373A3345FF5}" srcOrd="0" destOrd="0" presId="urn:microsoft.com/office/officeart/2005/8/layout/hierarchy1"/>
    <dgm:cxn modelId="{95D4123A-5537-4402-9B42-33EA9A3284D1}" type="presParOf" srcId="{689A56CE-92D1-44EA-9C6D-0373A3345FF5}" destId="{0709E901-3711-43AF-9208-4C59B8202EB8}" srcOrd="0" destOrd="0" presId="urn:microsoft.com/office/officeart/2005/8/layout/hierarchy1"/>
    <dgm:cxn modelId="{CC787A63-B038-4919-993D-5DA4F89A65C2}" type="presParOf" srcId="{689A56CE-92D1-44EA-9C6D-0373A3345FF5}" destId="{A3C69257-DE41-4C87-8666-342E831AE6E7}" srcOrd="1" destOrd="0" presId="urn:microsoft.com/office/officeart/2005/8/layout/hierarchy1"/>
    <dgm:cxn modelId="{73AC9D52-3348-41F5-B4BF-96B94C5E8E5B}" type="presParOf" srcId="{80D66CD1-50C7-4869-84FF-BD2F47F5578B}" destId="{BC2622D7-FF97-490C-B8B4-79093094A36A}" srcOrd="1" destOrd="0" presId="urn:microsoft.com/office/officeart/2005/8/layout/hierarchy1"/>
    <dgm:cxn modelId="{55A05273-6489-48FD-A9B5-8B12A5539C48}" type="presParOf" srcId="{BC2622D7-FF97-490C-B8B4-79093094A36A}" destId="{6BE0C699-6FB3-4C3D-8ABC-2D8E299416FF}" srcOrd="0" destOrd="0" presId="urn:microsoft.com/office/officeart/2005/8/layout/hierarchy1"/>
    <dgm:cxn modelId="{A5F67D4D-5538-4B6C-8155-8A63D92076A3}" type="presParOf" srcId="{BC2622D7-FF97-490C-B8B4-79093094A36A}" destId="{E549771D-18FE-4EAB-A1F7-9163A53C1948}" srcOrd="1" destOrd="0" presId="urn:microsoft.com/office/officeart/2005/8/layout/hierarchy1"/>
    <dgm:cxn modelId="{F2DBB4F2-2FFA-4D0D-942A-20D1B66BCFA4}" type="presParOf" srcId="{E549771D-18FE-4EAB-A1F7-9163A53C1948}" destId="{D4DC80B8-F1C5-4DA4-AD58-0FE9AB44C2D5}" srcOrd="0" destOrd="0" presId="urn:microsoft.com/office/officeart/2005/8/layout/hierarchy1"/>
    <dgm:cxn modelId="{89780B84-9CAF-452D-854C-C4C319E2AA2B}" type="presParOf" srcId="{D4DC80B8-F1C5-4DA4-AD58-0FE9AB44C2D5}" destId="{124E710D-89E8-4426-8295-D80CD22E50EB}" srcOrd="0" destOrd="0" presId="urn:microsoft.com/office/officeart/2005/8/layout/hierarchy1"/>
    <dgm:cxn modelId="{AD2845B9-060C-4625-B7A8-C75B7C362E6A}" type="presParOf" srcId="{D4DC80B8-F1C5-4DA4-AD58-0FE9AB44C2D5}" destId="{7684DFDA-CEFC-4ECF-99FB-CEC1BFD7CA4E}" srcOrd="1" destOrd="0" presId="urn:microsoft.com/office/officeart/2005/8/layout/hierarchy1"/>
    <dgm:cxn modelId="{45C708B4-6690-414B-9B8A-AEC91C2BF24F}" type="presParOf" srcId="{E549771D-18FE-4EAB-A1F7-9163A53C1948}" destId="{AE9711A2-EC75-4857-9B02-97748BFE0BBE}" srcOrd="1" destOrd="0" presId="urn:microsoft.com/office/officeart/2005/8/layout/hierarchy1"/>
    <dgm:cxn modelId="{71C6BF60-4E88-4B0E-882D-FD3F131813DE}" type="presParOf" srcId="{E90F24DD-395A-4314-B45F-C5317FF0A96F}" destId="{DBF4797C-3017-4E2E-9A78-F7F89EF432E8}" srcOrd="2" destOrd="0" presId="urn:microsoft.com/office/officeart/2005/8/layout/hierarchy1"/>
    <dgm:cxn modelId="{67F8FCE1-08C1-4A48-8D50-7BE1FCF62AF7}" type="presParOf" srcId="{E90F24DD-395A-4314-B45F-C5317FF0A96F}" destId="{12F1BF56-3415-4A1A-8043-919682DB0099}" srcOrd="3" destOrd="0" presId="urn:microsoft.com/office/officeart/2005/8/layout/hierarchy1"/>
    <dgm:cxn modelId="{71D39435-F97A-4131-B88F-4804AD39D980}" type="presParOf" srcId="{12F1BF56-3415-4A1A-8043-919682DB0099}" destId="{F1FB7060-6D59-4597-88FD-9BC29C39B41D}" srcOrd="0" destOrd="0" presId="urn:microsoft.com/office/officeart/2005/8/layout/hierarchy1"/>
    <dgm:cxn modelId="{AA515FEE-8EB0-4DFD-A0E4-D8C43295C96C}" type="presParOf" srcId="{F1FB7060-6D59-4597-88FD-9BC29C39B41D}" destId="{E07AEAE0-A1BA-4142-BE41-187BADB2A297}" srcOrd="0" destOrd="0" presId="urn:microsoft.com/office/officeart/2005/8/layout/hierarchy1"/>
    <dgm:cxn modelId="{BBC13381-B142-4208-A900-BE6011A170B2}" type="presParOf" srcId="{F1FB7060-6D59-4597-88FD-9BC29C39B41D}" destId="{0D17536C-A3C5-43A0-B55F-90A4C0B1889B}" srcOrd="1" destOrd="0" presId="urn:microsoft.com/office/officeart/2005/8/layout/hierarchy1"/>
    <dgm:cxn modelId="{BAF23051-A724-4F79-9143-B12387509D42}" type="presParOf" srcId="{12F1BF56-3415-4A1A-8043-919682DB0099}" destId="{D2C77B2E-5009-4F17-9936-33AA9460DDED}" srcOrd="1" destOrd="0" presId="urn:microsoft.com/office/officeart/2005/8/layout/hierarchy1"/>
    <dgm:cxn modelId="{4310570F-CC93-4D02-91F7-438D1F02562F}" type="presParOf" srcId="{D2C77B2E-5009-4F17-9936-33AA9460DDED}" destId="{AAE11F9F-C857-4823-9EEF-AD70C91D4B3F}" srcOrd="0" destOrd="0" presId="urn:microsoft.com/office/officeart/2005/8/layout/hierarchy1"/>
    <dgm:cxn modelId="{F7221FEC-989E-4BF3-BA5D-1D88C079A7E5}" type="presParOf" srcId="{D2C77B2E-5009-4F17-9936-33AA9460DDED}" destId="{3AB651E0-0BAE-402E-90E1-473927433A97}" srcOrd="1" destOrd="0" presId="urn:microsoft.com/office/officeart/2005/8/layout/hierarchy1"/>
    <dgm:cxn modelId="{7942A602-465D-419D-85A6-00926342EF39}" type="presParOf" srcId="{3AB651E0-0BAE-402E-90E1-473927433A97}" destId="{A17D99D2-E284-4A82-8580-EB1AE0ECDDC5}" srcOrd="0" destOrd="0" presId="urn:microsoft.com/office/officeart/2005/8/layout/hierarchy1"/>
    <dgm:cxn modelId="{8A5E410D-508B-4F1E-BA75-E59BE2B0CFC5}" type="presParOf" srcId="{A17D99D2-E284-4A82-8580-EB1AE0ECDDC5}" destId="{7AE3B644-D185-453A-9419-AAFBDE281CEC}" srcOrd="0" destOrd="0" presId="urn:microsoft.com/office/officeart/2005/8/layout/hierarchy1"/>
    <dgm:cxn modelId="{AEE20B2B-8191-4ECB-A837-51A1A8B2B229}" type="presParOf" srcId="{A17D99D2-E284-4A82-8580-EB1AE0ECDDC5}" destId="{7310DA2A-B40C-41DF-A36B-774EB0908A65}" srcOrd="1" destOrd="0" presId="urn:microsoft.com/office/officeart/2005/8/layout/hierarchy1"/>
    <dgm:cxn modelId="{E9B55B9E-8301-40CC-835F-C186645E880C}" type="presParOf" srcId="{3AB651E0-0BAE-402E-90E1-473927433A97}" destId="{9D6EF7F6-A12E-46F8-8865-446F45C411F5}" srcOrd="1" destOrd="0" presId="urn:microsoft.com/office/officeart/2005/8/layout/hierarchy1"/>
    <dgm:cxn modelId="{D5D14308-24FD-4466-B22E-1B3F7AA04AFF}" type="presParOf" srcId="{9D6EF7F6-A12E-46F8-8865-446F45C411F5}" destId="{216D17BB-449E-4521-B806-BBB4940114BF}" srcOrd="0" destOrd="0" presId="urn:microsoft.com/office/officeart/2005/8/layout/hierarchy1"/>
    <dgm:cxn modelId="{66EA8F65-FFF5-4968-BCAF-9AC803458817}" type="presParOf" srcId="{9D6EF7F6-A12E-46F8-8865-446F45C411F5}" destId="{C93BD4A3-4B10-4AAF-A1B2-CAA4BBE01607}" srcOrd="1" destOrd="0" presId="urn:microsoft.com/office/officeart/2005/8/layout/hierarchy1"/>
    <dgm:cxn modelId="{783A2A14-69AE-44FB-9C17-975BE11F246D}" type="presParOf" srcId="{C93BD4A3-4B10-4AAF-A1B2-CAA4BBE01607}" destId="{958107F9-6A98-4B20-92C0-71110251BBAD}" srcOrd="0" destOrd="0" presId="urn:microsoft.com/office/officeart/2005/8/layout/hierarchy1"/>
    <dgm:cxn modelId="{82F9B607-B969-4386-9F73-48AA3E0DCB1D}" type="presParOf" srcId="{958107F9-6A98-4B20-92C0-71110251BBAD}" destId="{4AC01200-93B4-4283-A91D-88E466AB433B}" srcOrd="0" destOrd="0" presId="urn:microsoft.com/office/officeart/2005/8/layout/hierarchy1"/>
    <dgm:cxn modelId="{43442395-38B2-447C-9ECA-D1372EE453A6}" type="presParOf" srcId="{958107F9-6A98-4B20-92C0-71110251BBAD}" destId="{FE4ED559-177B-4DFA-B360-FC01D68D4D8A}" srcOrd="1" destOrd="0" presId="urn:microsoft.com/office/officeart/2005/8/layout/hierarchy1"/>
    <dgm:cxn modelId="{64284C3C-99B3-4427-98ED-9A0B626BD1F6}" type="presParOf" srcId="{C93BD4A3-4B10-4AAF-A1B2-CAA4BBE01607}" destId="{AB49728C-2E01-4E7E-862B-42832623E92F}" srcOrd="1" destOrd="0" presId="urn:microsoft.com/office/officeart/2005/8/layout/hierarchy1"/>
    <dgm:cxn modelId="{143A18E9-E9B8-490F-8B97-D1B599D244F6}" type="presParOf" srcId="{AB49728C-2E01-4E7E-862B-42832623E92F}" destId="{1962B3E1-075C-4314-92D8-9878E4D9A06B}" srcOrd="0" destOrd="0" presId="urn:microsoft.com/office/officeart/2005/8/layout/hierarchy1"/>
    <dgm:cxn modelId="{DFC357CA-841E-425B-AD69-1A3F36E1259E}" type="presParOf" srcId="{AB49728C-2E01-4E7E-862B-42832623E92F}" destId="{91B2FF8A-CADB-4C37-88E1-6A39AE412689}" srcOrd="1" destOrd="0" presId="urn:microsoft.com/office/officeart/2005/8/layout/hierarchy1"/>
    <dgm:cxn modelId="{F1455453-7539-4DA9-A7B3-F42D0B357731}" type="presParOf" srcId="{91B2FF8A-CADB-4C37-88E1-6A39AE412689}" destId="{CC40DEB6-6685-4A77-99FC-F42232298C65}" srcOrd="0" destOrd="0" presId="urn:microsoft.com/office/officeart/2005/8/layout/hierarchy1"/>
    <dgm:cxn modelId="{B514C0D1-F734-4F0D-B59D-9ABE679E1CD4}" type="presParOf" srcId="{CC40DEB6-6685-4A77-99FC-F42232298C65}" destId="{EBE10A6B-448F-4A5D-BDE7-0BCBEF20DEB1}" srcOrd="0" destOrd="0" presId="urn:microsoft.com/office/officeart/2005/8/layout/hierarchy1"/>
    <dgm:cxn modelId="{7AE2C837-23AF-48DB-AE0D-E6C5AC40D2AE}" type="presParOf" srcId="{CC40DEB6-6685-4A77-99FC-F42232298C65}" destId="{88E99F0F-45D3-48CA-91F7-0B687D5A4944}" srcOrd="1" destOrd="0" presId="urn:microsoft.com/office/officeart/2005/8/layout/hierarchy1"/>
    <dgm:cxn modelId="{C824F8D1-8D3D-4F3E-986B-51F79ED3463D}" type="presParOf" srcId="{91B2FF8A-CADB-4C37-88E1-6A39AE412689}" destId="{5F70C767-678E-4024-9922-7F8BEF5C1398}" srcOrd="1" destOrd="0" presId="urn:microsoft.com/office/officeart/2005/8/layout/hierarchy1"/>
    <dgm:cxn modelId="{82FEA078-9D58-427F-BA89-E21700D158F4}" type="presParOf" srcId="{5F70C767-678E-4024-9922-7F8BEF5C1398}" destId="{5E53724A-CF2B-446E-B34E-5BE16214040D}" srcOrd="0" destOrd="0" presId="urn:microsoft.com/office/officeart/2005/8/layout/hierarchy1"/>
    <dgm:cxn modelId="{4E7352E1-B3B6-4FCB-B444-1EFC6B166D7B}" type="presParOf" srcId="{5F70C767-678E-4024-9922-7F8BEF5C1398}" destId="{1EFBD0CE-08CF-4C9E-909E-6E510DECDE2A}" srcOrd="1" destOrd="0" presId="urn:microsoft.com/office/officeart/2005/8/layout/hierarchy1"/>
    <dgm:cxn modelId="{25185339-0779-47F7-B126-FD53C12BD501}" type="presParOf" srcId="{1EFBD0CE-08CF-4C9E-909E-6E510DECDE2A}" destId="{470C01C6-5A8F-414C-83E3-30E67F091415}" srcOrd="0" destOrd="0" presId="urn:microsoft.com/office/officeart/2005/8/layout/hierarchy1"/>
    <dgm:cxn modelId="{CA552B5F-8063-4BE3-8467-869EF4B6D0D7}" type="presParOf" srcId="{470C01C6-5A8F-414C-83E3-30E67F091415}" destId="{7AB933CC-6EE0-44CE-84AB-3B528955AABE}" srcOrd="0" destOrd="0" presId="urn:microsoft.com/office/officeart/2005/8/layout/hierarchy1"/>
    <dgm:cxn modelId="{ED57ADDC-47DB-4942-B800-33064349CC4F}" type="presParOf" srcId="{470C01C6-5A8F-414C-83E3-30E67F091415}" destId="{5CB4E502-6E7C-4B69-9AFC-23B77C102956}" srcOrd="1" destOrd="0" presId="urn:microsoft.com/office/officeart/2005/8/layout/hierarchy1"/>
    <dgm:cxn modelId="{1AA790CC-9A88-4344-A32F-8BBC11BC2976}" type="presParOf" srcId="{1EFBD0CE-08CF-4C9E-909E-6E510DECDE2A}" destId="{DFE4BC85-B84C-4D97-9BDC-F3C5768E8968}" srcOrd="1" destOrd="0" presId="urn:microsoft.com/office/officeart/2005/8/layout/hierarchy1"/>
    <dgm:cxn modelId="{B4DC4A98-5A1D-462F-8FA5-F17B1A62C425}" type="presParOf" srcId="{5F70C767-678E-4024-9922-7F8BEF5C1398}" destId="{BC63AF1F-5ECB-49FF-9620-56254FB4B43C}" srcOrd="2" destOrd="0" presId="urn:microsoft.com/office/officeart/2005/8/layout/hierarchy1"/>
    <dgm:cxn modelId="{95639422-CC42-42B0-BA5A-07FD6EADA90E}" type="presParOf" srcId="{5F70C767-678E-4024-9922-7F8BEF5C1398}" destId="{58F7A004-816C-4042-B60A-6A12C5390D9B}" srcOrd="3" destOrd="0" presId="urn:microsoft.com/office/officeart/2005/8/layout/hierarchy1"/>
    <dgm:cxn modelId="{0B081A94-8C99-4D50-88D3-E121544EF75A}" type="presParOf" srcId="{58F7A004-816C-4042-B60A-6A12C5390D9B}" destId="{313631E9-1999-492F-8B6F-1C6B920CA266}" srcOrd="0" destOrd="0" presId="urn:microsoft.com/office/officeart/2005/8/layout/hierarchy1"/>
    <dgm:cxn modelId="{7298C9D7-AB8B-4015-9D65-900EE2505D6B}" type="presParOf" srcId="{313631E9-1999-492F-8B6F-1C6B920CA266}" destId="{4754A0C0-BE5A-4CA4-BF22-582A5CF206B5}" srcOrd="0" destOrd="0" presId="urn:microsoft.com/office/officeart/2005/8/layout/hierarchy1"/>
    <dgm:cxn modelId="{6442AF2A-1B5E-445E-8B4C-1D7B477B8550}" type="presParOf" srcId="{313631E9-1999-492F-8B6F-1C6B920CA266}" destId="{D4B1D3A0-247D-4A6B-A3B1-613275766B82}" srcOrd="1" destOrd="0" presId="urn:microsoft.com/office/officeart/2005/8/layout/hierarchy1"/>
    <dgm:cxn modelId="{0FE7EDE6-E5B5-458E-9DC8-341EA920FBE2}" type="presParOf" srcId="{58F7A004-816C-4042-B60A-6A12C5390D9B}" destId="{6AAEEE21-F230-43B7-9ADA-F89B7512E641}" srcOrd="1" destOrd="0" presId="urn:microsoft.com/office/officeart/2005/8/layout/hierarchy1"/>
    <dgm:cxn modelId="{A8073855-CDAF-444A-AB20-B5A0C4920388}" type="presParOf" srcId="{6AAEEE21-F230-43B7-9ADA-F89B7512E641}" destId="{F6BB5A9A-27FB-4290-81BA-565C745F53BA}" srcOrd="0" destOrd="0" presId="urn:microsoft.com/office/officeart/2005/8/layout/hierarchy1"/>
    <dgm:cxn modelId="{293E15DF-ACD8-4DB3-B3D3-F8505F8E08E7}" type="presParOf" srcId="{6AAEEE21-F230-43B7-9ADA-F89B7512E641}" destId="{ADDB806A-72A8-4EB0-B434-02CACAC762AA}" srcOrd="1" destOrd="0" presId="urn:microsoft.com/office/officeart/2005/8/layout/hierarchy1"/>
    <dgm:cxn modelId="{40F9623A-65E5-423D-B2FF-BC25DE5A3F2D}" type="presParOf" srcId="{ADDB806A-72A8-4EB0-B434-02CACAC762AA}" destId="{B005248B-D992-4AB4-8AE0-C45D7CD00535}" srcOrd="0" destOrd="0" presId="urn:microsoft.com/office/officeart/2005/8/layout/hierarchy1"/>
    <dgm:cxn modelId="{CA145EB2-715A-4250-9CEC-0907F2DDD0A7}" type="presParOf" srcId="{B005248B-D992-4AB4-8AE0-C45D7CD00535}" destId="{8C63CF80-D0D4-40E5-AE5C-13435437A9C1}" srcOrd="0" destOrd="0" presId="urn:microsoft.com/office/officeart/2005/8/layout/hierarchy1"/>
    <dgm:cxn modelId="{AD465B6C-3FCA-4715-B45E-2F73792DFC3D}" type="presParOf" srcId="{B005248B-D992-4AB4-8AE0-C45D7CD00535}" destId="{84A4D716-A338-45FC-8A43-A4F0A8909130}" srcOrd="1" destOrd="0" presId="urn:microsoft.com/office/officeart/2005/8/layout/hierarchy1"/>
    <dgm:cxn modelId="{BED54C64-02E5-4B53-838A-31759B7E18A8}" type="presParOf" srcId="{ADDB806A-72A8-4EB0-B434-02CACAC762AA}" destId="{AF0833C2-79FA-4D96-80E8-FDFEA3D43ACD}" srcOrd="1" destOrd="0" presId="urn:microsoft.com/office/officeart/2005/8/layout/hierarchy1"/>
    <dgm:cxn modelId="{B9AD8382-C5A0-4F30-B896-601CC0ACFCDE}" type="presParOf" srcId="{AF0833C2-79FA-4D96-80E8-FDFEA3D43ACD}" destId="{A320BB82-AB1E-4D59-9892-CF2C2F6686E9}" srcOrd="0" destOrd="0" presId="urn:microsoft.com/office/officeart/2005/8/layout/hierarchy1"/>
    <dgm:cxn modelId="{892002B5-61BC-40FD-9EC2-CD92B919F693}" type="presParOf" srcId="{AF0833C2-79FA-4D96-80E8-FDFEA3D43ACD}" destId="{709FFDC7-1DD8-4BB6-81ED-3E7AE516E8F1}" srcOrd="1" destOrd="0" presId="urn:microsoft.com/office/officeart/2005/8/layout/hierarchy1"/>
    <dgm:cxn modelId="{71415912-F3BB-4740-A148-BDEF943F2215}" type="presParOf" srcId="{709FFDC7-1DD8-4BB6-81ED-3E7AE516E8F1}" destId="{B37A3375-56FF-415E-8442-888516AE61B7}" srcOrd="0" destOrd="0" presId="urn:microsoft.com/office/officeart/2005/8/layout/hierarchy1"/>
    <dgm:cxn modelId="{05188B76-90A3-4690-9B7D-A630FA7F9E25}" type="presParOf" srcId="{B37A3375-56FF-415E-8442-888516AE61B7}" destId="{62B367CA-4227-4FE0-B56F-03B8B0A44CFC}" srcOrd="0" destOrd="0" presId="urn:microsoft.com/office/officeart/2005/8/layout/hierarchy1"/>
    <dgm:cxn modelId="{72A7C9CC-083D-4453-A1C7-335ED037FAD6}" type="presParOf" srcId="{B37A3375-56FF-415E-8442-888516AE61B7}" destId="{951BE735-6B43-4D8D-A953-13E4316778FD}" srcOrd="1" destOrd="0" presId="urn:microsoft.com/office/officeart/2005/8/layout/hierarchy1"/>
    <dgm:cxn modelId="{3DCBF195-B1D5-4544-B434-5910ADE32577}" type="presParOf" srcId="{709FFDC7-1DD8-4BB6-81ED-3E7AE516E8F1}" destId="{2E8E75DF-AFE5-413E-A28A-A322B39D9436}" srcOrd="1" destOrd="0" presId="urn:microsoft.com/office/officeart/2005/8/layout/hierarchy1"/>
    <dgm:cxn modelId="{3E9CD063-C352-4AD9-BB5C-BEF138F35EE6}" type="presParOf" srcId="{9D6EF7F6-A12E-46F8-8865-446F45C411F5}" destId="{941DFB7C-BA15-4707-82C2-4950C89F45B7}" srcOrd="2" destOrd="0" presId="urn:microsoft.com/office/officeart/2005/8/layout/hierarchy1"/>
    <dgm:cxn modelId="{DE35DF5A-02CD-4AC8-B6EE-5B548B7D5929}" type="presParOf" srcId="{9D6EF7F6-A12E-46F8-8865-446F45C411F5}" destId="{1831020C-A092-4A3D-82E8-8F890B969813}" srcOrd="3" destOrd="0" presId="urn:microsoft.com/office/officeart/2005/8/layout/hierarchy1"/>
    <dgm:cxn modelId="{59FB3A05-EF38-454C-B36A-5703BA627315}" type="presParOf" srcId="{1831020C-A092-4A3D-82E8-8F890B969813}" destId="{45F6F268-1D64-466B-B79A-D5B2D8F33784}" srcOrd="0" destOrd="0" presId="urn:microsoft.com/office/officeart/2005/8/layout/hierarchy1"/>
    <dgm:cxn modelId="{125CBFE6-F15B-4AA5-8EFA-E33D2C0E63C8}" type="presParOf" srcId="{45F6F268-1D64-466B-B79A-D5B2D8F33784}" destId="{1A7ADB18-85E3-4D2D-8D2A-007DD48F6510}" srcOrd="0" destOrd="0" presId="urn:microsoft.com/office/officeart/2005/8/layout/hierarchy1"/>
    <dgm:cxn modelId="{6821FA97-0EE3-4820-9F75-08D8B60021D9}" type="presParOf" srcId="{45F6F268-1D64-466B-B79A-D5B2D8F33784}" destId="{A80586A3-53F7-4D24-B209-4A084287678C}" srcOrd="1" destOrd="0" presId="urn:microsoft.com/office/officeart/2005/8/layout/hierarchy1"/>
    <dgm:cxn modelId="{2DD64D7A-AAE1-4D93-80B3-F18B95A4A073}" type="presParOf" srcId="{1831020C-A092-4A3D-82E8-8F890B969813}" destId="{EC2B7E4A-FF75-4BE0-834E-36D900AE659C}" srcOrd="1" destOrd="0" presId="urn:microsoft.com/office/officeart/2005/8/layout/hierarchy1"/>
    <dgm:cxn modelId="{F9D607BF-40AB-45A6-9046-E183719B1E52}" type="presParOf" srcId="{EC2B7E4A-FF75-4BE0-834E-36D900AE659C}" destId="{CF43A372-8D0A-45FD-86EA-79947849D0C4}" srcOrd="0" destOrd="0" presId="urn:microsoft.com/office/officeart/2005/8/layout/hierarchy1"/>
    <dgm:cxn modelId="{7CAA1F8F-9271-488B-8FEA-2C3BD231E790}" type="presParOf" srcId="{EC2B7E4A-FF75-4BE0-834E-36D900AE659C}" destId="{FADBED67-9647-400F-BF7A-9105F35E7809}" srcOrd="1" destOrd="0" presId="urn:microsoft.com/office/officeart/2005/8/layout/hierarchy1"/>
    <dgm:cxn modelId="{5CA08C24-D643-4204-BA52-402155C1AA21}" type="presParOf" srcId="{FADBED67-9647-400F-BF7A-9105F35E7809}" destId="{A92B1D43-119E-4D86-BEA2-42D6483B51A9}" srcOrd="0" destOrd="0" presId="urn:microsoft.com/office/officeart/2005/8/layout/hierarchy1"/>
    <dgm:cxn modelId="{053C2190-0C5E-4AF3-A6A2-D384251EA4DB}" type="presParOf" srcId="{A92B1D43-119E-4D86-BEA2-42D6483B51A9}" destId="{488BED94-C686-4878-9B4C-0AB4028F5EE9}" srcOrd="0" destOrd="0" presId="urn:microsoft.com/office/officeart/2005/8/layout/hierarchy1"/>
    <dgm:cxn modelId="{FAB54E5F-C5C7-436B-9B2E-5E7F0109D626}" type="presParOf" srcId="{A92B1D43-119E-4D86-BEA2-42D6483B51A9}" destId="{E48D2DEF-2E97-4066-AADC-CF6A81B10ED0}" srcOrd="1" destOrd="0" presId="urn:microsoft.com/office/officeart/2005/8/layout/hierarchy1"/>
    <dgm:cxn modelId="{4B38DFB6-B544-40F2-BB86-09F3A4C7414A}" type="presParOf" srcId="{FADBED67-9647-400F-BF7A-9105F35E7809}" destId="{42593F43-8D36-4A25-A6F5-E96B7E874864}" srcOrd="1" destOrd="0" presId="urn:microsoft.com/office/officeart/2005/8/layout/hierarchy1"/>
    <dgm:cxn modelId="{625CB8A7-0193-435F-A8C3-5B32B615B3CE}" type="presParOf" srcId="{42593F43-8D36-4A25-A6F5-E96B7E874864}" destId="{286B6A1D-D7F1-40C1-B934-036DF63F39FB}" srcOrd="0" destOrd="0" presId="urn:microsoft.com/office/officeart/2005/8/layout/hierarchy1"/>
    <dgm:cxn modelId="{BABDE566-9B75-4CAA-AAE2-52057EDBFA42}" type="presParOf" srcId="{42593F43-8D36-4A25-A6F5-E96B7E874864}" destId="{33403683-59CB-46AB-9AF0-5E5F63422A2D}" srcOrd="1" destOrd="0" presId="urn:microsoft.com/office/officeart/2005/8/layout/hierarchy1"/>
    <dgm:cxn modelId="{08DBE89A-E650-4E6C-A172-1CBA151F68EB}" type="presParOf" srcId="{33403683-59CB-46AB-9AF0-5E5F63422A2D}" destId="{5D7CFE2C-EC96-4663-A092-2DB4469A31FD}" srcOrd="0" destOrd="0" presId="urn:microsoft.com/office/officeart/2005/8/layout/hierarchy1"/>
    <dgm:cxn modelId="{9E6E2971-C088-4034-AE62-089F59DA153B}" type="presParOf" srcId="{5D7CFE2C-EC96-4663-A092-2DB4469A31FD}" destId="{49808A74-F291-42D6-8AEE-785DE09C3CA8}" srcOrd="0" destOrd="0" presId="urn:microsoft.com/office/officeart/2005/8/layout/hierarchy1"/>
    <dgm:cxn modelId="{C6F392A3-CAA8-473D-A91B-68AF4DACE48D}" type="presParOf" srcId="{5D7CFE2C-EC96-4663-A092-2DB4469A31FD}" destId="{5B63D475-BDD6-4E71-A6E7-6EEEA4D93F76}" srcOrd="1" destOrd="0" presId="urn:microsoft.com/office/officeart/2005/8/layout/hierarchy1"/>
    <dgm:cxn modelId="{458F37AF-F530-41F0-B855-2E99415C3319}" type="presParOf" srcId="{33403683-59CB-46AB-9AF0-5E5F63422A2D}" destId="{577368FA-3305-4EDB-92D3-66C59918AE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0986D9-0ECF-409A-BEDB-8A62952FF4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0773831C-B801-40B1-8437-F764D49B5324}">
      <dgm:prSet phldrT="[Testo]" custT="1"/>
      <dgm:spPr/>
      <dgm:t>
        <a:bodyPr/>
        <a:lstStyle/>
        <a:p>
          <a:r>
            <a:rPr lang="it-IT" sz="1500" i="1" dirty="0"/>
            <a:t>Obiettivo</a:t>
          </a:r>
          <a:r>
            <a:rPr lang="it-IT" sz="1500" dirty="0"/>
            <a:t>: </a:t>
          </a:r>
          <a:r>
            <a:rPr lang="it-IT" sz="1500" b="1" dirty="0">
              <a:effectLst/>
            </a:rPr>
            <a:t>Digitalizzare i processi connessi alla gestione giuridica del personale, garantendo i necessari presidi di sicurezza funzionali a consentire l’accesso da remoto</a:t>
          </a:r>
          <a:endParaRPr lang="it-IT" sz="1500" b="1" dirty="0"/>
        </a:p>
      </dgm:t>
    </dgm:pt>
    <dgm:pt modelId="{1CA3470F-D6AD-41F8-AAE5-CE5E85F285E3}" type="parTrans" cxnId="{DB728146-9146-416E-9910-BDB918BF8993}">
      <dgm:prSet/>
      <dgm:spPr/>
      <dgm:t>
        <a:bodyPr/>
        <a:lstStyle/>
        <a:p>
          <a:endParaRPr lang="it-IT"/>
        </a:p>
      </dgm:t>
    </dgm:pt>
    <dgm:pt modelId="{CEF33095-BBCB-433B-8CA7-E46D87192635}" type="sibTrans" cxnId="{DB728146-9146-416E-9910-BDB918BF8993}">
      <dgm:prSet/>
      <dgm:spPr/>
      <dgm:t>
        <a:bodyPr/>
        <a:lstStyle/>
        <a:p>
          <a:endParaRPr lang="it-IT"/>
        </a:p>
      </dgm:t>
    </dgm:pt>
    <dgm:pt modelId="{AD568763-519D-474A-B225-A345EAE3FCF8}">
      <dgm:prSet custT="1"/>
      <dgm:spPr/>
      <dgm:t>
        <a:bodyPr/>
        <a:lstStyle/>
        <a:p>
          <a:r>
            <a:rPr lang="it-IT" sz="1500" dirty="0"/>
            <a:t>È presente nella dotazione organica la figura richiesta dall’obiettivo?</a:t>
          </a:r>
        </a:p>
      </dgm:t>
    </dgm:pt>
    <dgm:pt modelId="{207BB5C2-AD4D-41E8-AC1C-025C3D942C79}" type="parTrans" cxnId="{42ED4117-D4A9-4CE4-8095-3003106247B2}">
      <dgm:prSet/>
      <dgm:spPr/>
      <dgm:t>
        <a:bodyPr/>
        <a:lstStyle/>
        <a:p>
          <a:endParaRPr lang="it-IT"/>
        </a:p>
      </dgm:t>
    </dgm:pt>
    <dgm:pt modelId="{13607307-76FF-4433-8D12-10B325B9AC0E}" type="sibTrans" cxnId="{42ED4117-D4A9-4CE4-8095-3003106247B2}">
      <dgm:prSet/>
      <dgm:spPr/>
      <dgm:t>
        <a:bodyPr/>
        <a:lstStyle/>
        <a:p>
          <a:endParaRPr lang="it-IT"/>
        </a:p>
      </dgm:t>
    </dgm:pt>
    <dgm:pt modelId="{36D33A4F-30E3-416F-ABC9-BE01C365BA31}">
      <dgm:prSet custT="1"/>
      <dgm:spPr/>
      <dgm:t>
        <a:bodyPr/>
        <a:lstStyle/>
        <a:p>
          <a:r>
            <a:rPr lang="it-IT" sz="1500" dirty="0"/>
            <a:t>No</a:t>
          </a:r>
        </a:p>
      </dgm:t>
    </dgm:pt>
    <dgm:pt modelId="{3D8BCE42-C433-410D-8224-199E5296678B}" type="parTrans" cxnId="{04D28D4D-C617-43ED-809C-33AC3CD834A7}">
      <dgm:prSet/>
      <dgm:spPr/>
      <dgm:t>
        <a:bodyPr/>
        <a:lstStyle/>
        <a:p>
          <a:endParaRPr lang="it-IT"/>
        </a:p>
      </dgm:t>
    </dgm:pt>
    <dgm:pt modelId="{429AE53A-48AF-4501-A1FE-CE8A3B19AD9A}" type="sibTrans" cxnId="{04D28D4D-C617-43ED-809C-33AC3CD834A7}">
      <dgm:prSet/>
      <dgm:spPr/>
      <dgm:t>
        <a:bodyPr/>
        <a:lstStyle/>
        <a:p>
          <a:endParaRPr lang="it-IT"/>
        </a:p>
      </dgm:t>
    </dgm:pt>
    <dgm:pt modelId="{BDCDEB7D-66D4-4B70-9053-D1FB02A15F1A}">
      <dgm:prSet custT="1"/>
      <dgm:spPr/>
      <dgm:t>
        <a:bodyPr/>
        <a:lstStyle/>
        <a:p>
          <a:r>
            <a:rPr lang="it-IT" sz="1500" dirty="0"/>
            <a:t>Si</a:t>
          </a:r>
        </a:p>
      </dgm:t>
    </dgm:pt>
    <dgm:pt modelId="{0A0A4BD7-B827-419A-A72C-E49B19C0A06D}" type="parTrans" cxnId="{CC843D5E-C39E-4D63-99E5-C63CADEDB0B1}">
      <dgm:prSet/>
      <dgm:spPr/>
      <dgm:t>
        <a:bodyPr/>
        <a:lstStyle/>
        <a:p>
          <a:endParaRPr lang="it-IT"/>
        </a:p>
      </dgm:t>
    </dgm:pt>
    <dgm:pt modelId="{1BAFA0BE-7D07-4EFD-BC92-E11BAEAEB8E3}" type="sibTrans" cxnId="{CC843D5E-C39E-4D63-99E5-C63CADEDB0B1}">
      <dgm:prSet/>
      <dgm:spPr/>
      <dgm:t>
        <a:bodyPr/>
        <a:lstStyle/>
        <a:p>
          <a:endParaRPr lang="it-IT"/>
        </a:p>
      </dgm:t>
    </dgm:pt>
    <dgm:pt modelId="{16B8B9CF-663B-4B56-B6AD-1439A3C7140E}">
      <dgm:prSet custT="1"/>
      <dgm:spPr/>
      <dgm:t>
        <a:bodyPr/>
        <a:lstStyle/>
        <a:p>
          <a:r>
            <a:rPr lang="it-IT" sz="1500" dirty="0"/>
            <a:t>Reclutamento:</a:t>
          </a:r>
        </a:p>
        <a:p>
          <a:r>
            <a:rPr lang="it-IT" sz="1200" dirty="0"/>
            <a:t>Profilo richiesto: </a:t>
          </a:r>
          <a:r>
            <a:rPr lang="it-IT" sz="1200" dirty="0">
              <a:effectLst/>
            </a:rPr>
            <a:t>Gestore della sicurezza ICT/ICT security manager</a:t>
          </a:r>
          <a:r>
            <a:rPr lang="it-IT" sz="1200" dirty="0"/>
            <a:t> </a:t>
          </a:r>
        </a:p>
      </dgm:t>
    </dgm:pt>
    <dgm:pt modelId="{883F9B9D-D9E5-42B4-978B-E2D7F014BDD1}" type="parTrans" cxnId="{25C1C40A-3BA4-4121-A8EB-5D0DE80F3959}">
      <dgm:prSet/>
      <dgm:spPr/>
      <dgm:t>
        <a:bodyPr/>
        <a:lstStyle/>
        <a:p>
          <a:endParaRPr lang="it-IT"/>
        </a:p>
      </dgm:t>
    </dgm:pt>
    <dgm:pt modelId="{2AD1F2F7-EB63-4EBA-8EF5-9E5526B7457D}" type="sibTrans" cxnId="{25C1C40A-3BA4-4121-A8EB-5D0DE80F3959}">
      <dgm:prSet/>
      <dgm:spPr/>
      <dgm:t>
        <a:bodyPr/>
        <a:lstStyle/>
        <a:p>
          <a:endParaRPr lang="it-IT"/>
        </a:p>
      </dgm:t>
    </dgm:pt>
    <dgm:pt modelId="{3E7F627E-0B6B-4535-8CFE-58ECCA07FE14}">
      <dgm:prSet custT="1"/>
      <dgm:spPr/>
      <dgm:t>
        <a:bodyPr/>
        <a:lstStyle/>
        <a:p>
          <a:r>
            <a:rPr lang="it-IT" sz="1500" i="1" dirty="0"/>
            <a:t>Piano Triennale dei Fabbisogni del Personale</a:t>
          </a:r>
        </a:p>
      </dgm:t>
    </dgm:pt>
    <dgm:pt modelId="{359926B3-FDAE-4BCC-B465-D5BA9AD4359D}" type="parTrans" cxnId="{B72B6134-CEDF-4A6A-A3EF-5F0E1584786E}">
      <dgm:prSet/>
      <dgm:spPr/>
      <dgm:t>
        <a:bodyPr/>
        <a:lstStyle/>
        <a:p>
          <a:endParaRPr lang="it-IT"/>
        </a:p>
      </dgm:t>
    </dgm:pt>
    <dgm:pt modelId="{B805A965-6E1E-430A-A0BB-71397024B8AB}" type="sibTrans" cxnId="{B72B6134-CEDF-4A6A-A3EF-5F0E1584786E}">
      <dgm:prSet/>
      <dgm:spPr/>
      <dgm:t>
        <a:bodyPr/>
        <a:lstStyle/>
        <a:p>
          <a:endParaRPr lang="it-IT"/>
        </a:p>
      </dgm:t>
    </dgm:pt>
    <dgm:pt modelId="{B30D7AA7-9A1C-43FE-8EAD-DD86F97AE482}">
      <dgm:prSet custT="1"/>
      <dgm:spPr/>
      <dgm:t>
        <a:bodyPr/>
        <a:lstStyle/>
        <a:p>
          <a:r>
            <a:rPr lang="it-IT" sz="1500" dirty="0"/>
            <a:t>La risorsa assegnata ha le competenze adeguate?</a:t>
          </a:r>
        </a:p>
      </dgm:t>
    </dgm:pt>
    <dgm:pt modelId="{B39B76DC-1305-492B-B633-8C47B51150C0}" type="parTrans" cxnId="{F320C615-8E2C-4237-80FC-269AFEBE3371}">
      <dgm:prSet/>
      <dgm:spPr/>
      <dgm:t>
        <a:bodyPr/>
        <a:lstStyle/>
        <a:p>
          <a:endParaRPr lang="it-IT"/>
        </a:p>
      </dgm:t>
    </dgm:pt>
    <dgm:pt modelId="{E92F2475-0B98-4760-9983-2C949722A2F2}" type="sibTrans" cxnId="{F320C615-8E2C-4237-80FC-269AFEBE3371}">
      <dgm:prSet/>
      <dgm:spPr/>
      <dgm:t>
        <a:bodyPr/>
        <a:lstStyle/>
        <a:p>
          <a:endParaRPr lang="it-IT"/>
        </a:p>
      </dgm:t>
    </dgm:pt>
    <dgm:pt modelId="{416653B7-488B-42C5-B22B-6AD16FF302A0}">
      <dgm:prSet custT="1"/>
      <dgm:spPr/>
      <dgm:t>
        <a:bodyPr/>
        <a:lstStyle/>
        <a:p>
          <a:r>
            <a:rPr lang="it-IT" sz="1500" dirty="0"/>
            <a:t>Si</a:t>
          </a:r>
          <a:r>
            <a:rPr lang="it-IT" sz="1200" dirty="0"/>
            <a:t> </a:t>
          </a:r>
        </a:p>
      </dgm:t>
    </dgm:pt>
    <dgm:pt modelId="{BECF54D9-9E0B-4699-A26E-600BA8810922}" type="parTrans" cxnId="{9B14EE4C-F4AA-4827-A990-1DB2B093DA63}">
      <dgm:prSet/>
      <dgm:spPr/>
      <dgm:t>
        <a:bodyPr/>
        <a:lstStyle/>
        <a:p>
          <a:endParaRPr lang="it-IT"/>
        </a:p>
      </dgm:t>
    </dgm:pt>
    <dgm:pt modelId="{B9F8E3DC-13D1-4C8C-A93F-F674F277003C}" type="sibTrans" cxnId="{9B14EE4C-F4AA-4827-A990-1DB2B093DA63}">
      <dgm:prSet/>
      <dgm:spPr/>
      <dgm:t>
        <a:bodyPr/>
        <a:lstStyle/>
        <a:p>
          <a:endParaRPr lang="it-IT"/>
        </a:p>
      </dgm:t>
    </dgm:pt>
    <dgm:pt modelId="{D979E812-6B79-47BB-A613-A0F9C674BD0B}">
      <dgm:prSet custT="1"/>
      <dgm:spPr/>
      <dgm:t>
        <a:bodyPr/>
        <a:lstStyle/>
        <a:p>
          <a:r>
            <a:rPr lang="it-IT" sz="1500" dirty="0"/>
            <a:t>No</a:t>
          </a:r>
        </a:p>
      </dgm:t>
    </dgm:pt>
    <dgm:pt modelId="{36F22302-92BB-4F99-AF0A-E9DA1083B502}" type="parTrans" cxnId="{FE4942DB-50C8-4FD7-BF79-E3EA90024761}">
      <dgm:prSet/>
      <dgm:spPr/>
      <dgm:t>
        <a:bodyPr/>
        <a:lstStyle/>
        <a:p>
          <a:endParaRPr lang="it-IT"/>
        </a:p>
      </dgm:t>
    </dgm:pt>
    <dgm:pt modelId="{BCB94D98-3BC7-45C3-95ED-05E1DAE52CEB}" type="sibTrans" cxnId="{FE4942DB-50C8-4FD7-BF79-E3EA90024761}">
      <dgm:prSet/>
      <dgm:spPr/>
      <dgm:t>
        <a:bodyPr/>
        <a:lstStyle/>
        <a:p>
          <a:endParaRPr lang="it-IT"/>
        </a:p>
      </dgm:t>
    </dgm:pt>
    <dgm:pt modelId="{0A627003-E8E5-4DC3-B48B-6FD5CDB257DA}">
      <dgm:prSet custT="1"/>
      <dgm:spPr/>
      <dgm:t>
        <a:bodyPr/>
        <a:lstStyle/>
        <a:p>
          <a:r>
            <a:rPr lang="it-IT" sz="1500" dirty="0"/>
            <a:t>Formazione</a:t>
          </a:r>
        </a:p>
        <a:p>
          <a:r>
            <a:rPr lang="it-IT" sz="1200" dirty="0"/>
            <a:t>Corso su gestione della sicurezza ICT </a:t>
          </a:r>
        </a:p>
      </dgm:t>
    </dgm:pt>
    <dgm:pt modelId="{1512E4AB-8DF6-474F-A017-EED33A66E069}" type="parTrans" cxnId="{BFA63957-C017-454A-A386-9EC475705E2D}">
      <dgm:prSet/>
      <dgm:spPr/>
      <dgm:t>
        <a:bodyPr/>
        <a:lstStyle/>
        <a:p>
          <a:endParaRPr lang="it-IT"/>
        </a:p>
      </dgm:t>
    </dgm:pt>
    <dgm:pt modelId="{C272B6A5-B406-483E-B4AF-A22E86A6C481}" type="sibTrans" cxnId="{BFA63957-C017-454A-A386-9EC475705E2D}">
      <dgm:prSet/>
      <dgm:spPr/>
      <dgm:t>
        <a:bodyPr/>
        <a:lstStyle/>
        <a:p>
          <a:endParaRPr lang="it-IT"/>
        </a:p>
      </dgm:t>
    </dgm:pt>
    <dgm:pt modelId="{EBE5C882-5E84-45E7-9C88-25D922592071}">
      <dgm:prSet custT="1"/>
      <dgm:spPr/>
      <dgm:t>
        <a:bodyPr/>
        <a:lstStyle/>
        <a:p>
          <a:r>
            <a:rPr lang="it-IT" sz="1500" i="1" dirty="0"/>
            <a:t>Piano formativo</a:t>
          </a:r>
        </a:p>
      </dgm:t>
    </dgm:pt>
    <dgm:pt modelId="{D5C7D0E5-6449-4FCF-940B-C7AFF9F41FBD}" type="parTrans" cxnId="{EF7A9CFA-0418-41A3-98AE-1062D2C74D64}">
      <dgm:prSet/>
      <dgm:spPr/>
      <dgm:t>
        <a:bodyPr/>
        <a:lstStyle/>
        <a:p>
          <a:endParaRPr lang="it-IT"/>
        </a:p>
      </dgm:t>
    </dgm:pt>
    <dgm:pt modelId="{DE0B1EAB-EDA1-426B-B0FE-AF26466564A2}" type="sibTrans" cxnId="{EF7A9CFA-0418-41A3-98AE-1062D2C74D64}">
      <dgm:prSet/>
      <dgm:spPr/>
      <dgm:t>
        <a:bodyPr/>
        <a:lstStyle/>
        <a:p>
          <a:endParaRPr lang="it-IT"/>
        </a:p>
      </dgm:t>
    </dgm:pt>
    <dgm:pt modelId="{5F41A7FA-52C2-42CC-90D7-B90F0E011E0E}" type="pres">
      <dgm:prSet presAssocID="{FC0986D9-0ECF-409A-BEDB-8A62952FF447}" presName="hierChild1" presStyleCnt="0">
        <dgm:presLayoutVars>
          <dgm:chPref val="1"/>
          <dgm:dir/>
          <dgm:animOne val="branch"/>
          <dgm:animLvl val="lvl"/>
          <dgm:resizeHandles/>
        </dgm:presLayoutVars>
      </dgm:prSet>
      <dgm:spPr/>
    </dgm:pt>
    <dgm:pt modelId="{234EF820-EDD3-4E8A-859F-58846C0629C5}" type="pres">
      <dgm:prSet presAssocID="{0773831C-B801-40B1-8437-F764D49B5324}" presName="hierRoot1" presStyleCnt="0"/>
      <dgm:spPr/>
    </dgm:pt>
    <dgm:pt modelId="{B7C06E45-8F9A-437C-B45B-B252D2582923}" type="pres">
      <dgm:prSet presAssocID="{0773831C-B801-40B1-8437-F764D49B5324}" presName="composite" presStyleCnt="0"/>
      <dgm:spPr/>
    </dgm:pt>
    <dgm:pt modelId="{9B763A53-4735-4E21-98E2-3588CA318ED4}" type="pres">
      <dgm:prSet presAssocID="{0773831C-B801-40B1-8437-F764D49B5324}" presName="background" presStyleLbl="node0" presStyleIdx="0" presStyleCnt="1"/>
      <dgm:spPr/>
    </dgm:pt>
    <dgm:pt modelId="{FA56DEEC-8CE0-44F6-9B3B-0B360743CEBB}" type="pres">
      <dgm:prSet presAssocID="{0773831C-B801-40B1-8437-F764D49B5324}" presName="text" presStyleLbl="fgAcc0" presStyleIdx="0" presStyleCnt="1" custScaleX="644673" custScaleY="148965" custLinFactNeighborX="-5556" custLinFactNeighborY="-8295">
        <dgm:presLayoutVars>
          <dgm:chPref val="3"/>
        </dgm:presLayoutVars>
      </dgm:prSet>
      <dgm:spPr/>
    </dgm:pt>
    <dgm:pt modelId="{3B0B66FA-6A01-4D3E-8894-426DA453A952}" type="pres">
      <dgm:prSet presAssocID="{0773831C-B801-40B1-8437-F764D49B5324}" presName="hierChild2" presStyleCnt="0"/>
      <dgm:spPr/>
    </dgm:pt>
    <dgm:pt modelId="{C9E4481C-F211-4809-9487-5386D015588F}" type="pres">
      <dgm:prSet presAssocID="{207BB5C2-AD4D-41E8-AC1C-025C3D942C79}" presName="Name10" presStyleLbl="parChTrans1D2" presStyleIdx="0" presStyleCnt="1"/>
      <dgm:spPr/>
    </dgm:pt>
    <dgm:pt modelId="{32982C7B-5342-4441-B3D4-3ADFB359AEEE}" type="pres">
      <dgm:prSet presAssocID="{AD568763-519D-474A-B225-A345EAE3FCF8}" presName="hierRoot2" presStyleCnt="0"/>
      <dgm:spPr/>
    </dgm:pt>
    <dgm:pt modelId="{B09719E9-D569-41FE-8C2B-61CFF9036948}" type="pres">
      <dgm:prSet presAssocID="{AD568763-519D-474A-B225-A345EAE3FCF8}" presName="composite2" presStyleCnt="0"/>
      <dgm:spPr/>
    </dgm:pt>
    <dgm:pt modelId="{3901335C-B770-44E8-8A7D-80AFBF30833D}" type="pres">
      <dgm:prSet presAssocID="{AD568763-519D-474A-B225-A345EAE3FCF8}" presName="background2" presStyleLbl="node2" presStyleIdx="0" presStyleCnt="1"/>
      <dgm:spPr/>
    </dgm:pt>
    <dgm:pt modelId="{E5D0045A-D25C-4314-BA6C-4DD020B66E0A}" type="pres">
      <dgm:prSet presAssocID="{AD568763-519D-474A-B225-A345EAE3FCF8}" presName="text2" presStyleLbl="fgAcc2" presStyleIdx="0" presStyleCnt="1" custScaleX="346227">
        <dgm:presLayoutVars>
          <dgm:chPref val="3"/>
        </dgm:presLayoutVars>
      </dgm:prSet>
      <dgm:spPr/>
    </dgm:pt>
    <dgm:pt modelId="{E90F24DD-395A-4314-B45F-C5317FF0A96F}" type="pres">
      <dgm:prSet presAssocID="{AD568763-519D-474A-B225-A345EAE3FCF8}" presName="hierChild3" presStyleCnt="0"/>
      <dgm:spPr/>
    </dgm:pt>
    <dgm:pt modelId="{74756E90-CCFF-4DFB-843F-2FFDC7EDF53E}" type="pres">
      <dgm:prSet presAssocID="{3D8BCE42-C433-410D-8224-199E5296678B}" presName="Name17" presStyleLbl="parChTrans1D3" presStyleIdx="0" presStyleCnt="2"/>
      <dgm:spPr/>
    </dgm:pt>
    <dgm:pt modelId="{59265408-E6BD-4A6C-820A-62CB120E9D6E}" type="pres">
      <dgm:prSet presAssocID="{36D33A4F-30E3-416F-ABC9-BE01C365BA31}" presName="hierRoot3" presStyleCnt="0"/>
      <dgm:spPr/>
    </dgm:pt>
    <dgm:pt modelId="{C2A40FAB-4732-4C12-B609-11708DA1FF08}" type="pres">
      <dgm:prSet presAssocID="{36D33A4F-30E3-416F-ABC9-BE01C365BA31}" presName="composite3" presStyleCnt="0"/>
      <dgm:spPr/>
    </dgm:pt>
    <dgm:pt modelId="{5ACC531F-CFA1-47B3-9471-8A17C73D936C}" type="pres">
      <dgm:prSet presAssocID="{36D33A4F-30E3-416F-ABC9-BE01C365BA31}" presName="background3" presStyleLbl="node3" presStyleIdx="0" presStyleCnt="2"/>
      <dgm:spPr/>
    </dgm:pt>
    <dgm:pt modelId="{0A84A64A-2623-428F-A1C5-C5BBDB7F7732}" type="pres">
      <dgm:prSet presAssocID="{36D33A4F-30E3-416F-ABC9-BE01C365BA31}" presName="text3" presStyleLbl="fgAcc3" presStyleIdx="0" presStyleCnt="2">
        <dgm:presLayoutVars>
          <dgm:chPref val="3"/>
        </dgm:presLayoutVars>
      </dgm:prSet>
      <dgm:spPr/>
    </dgm:pt>
    <dgm:pt modelId="{F9FAB5D3-3446-4910-8C67-2ED7962287B3}" type="pres">
      <dgm:prSet presAssocID="{36D33A4F-30E3-416F-ABC9-BE01C365BA31}" presName="hierChild4" presStyleCnt="0"/>
      <dgm:spPr/>
    </dgm:pt>
    <dgm:pt modelId="{A2EE7BF6-F6C5-412A-8010-49A9D658D727}" type="pres">
      <dgm:prSet presAssocID="{883F9B9D-D9E5-42B4-978B-E2D7F014BDD1}" presName="Name23" presStyleLbl="parChTrans1D4" presStyleIdx="0" presStyleCnt="7"/>
      <dgm:spPr/>
    </dgm:pt>
    <dgm:pt modelId="{80D66CD1-50C7-4869-84FF-BD2F47F5578B}" type="pres">
      <dgm:prSet presAssocID="{16B8B9CF-663B-4B56-B6AD-1439A3C7140E}" presName="hierRoot4" presStyleCnt="0"/>
      <dgm:spPr/>
    </dgm:pt>
    <dgm:pt modelId="{689A56CE-92D1-44EA-9C6D-0373A3345FF5}" type="pres">
      <dgm:prSet presAssocID="{16B8B9CF-663B-4B56-B6AD-1439A3C7140E}" presName="composite4" presStyleCnt="0"/>
      <dgm:spPr/>
    </dgm:pt>
    <dgm:pt modelId="{0709E901-3711-43AF-9208-4C59B8202EB8}" type="pres">
      <dgm:prSet presAssocID="{16B8B9CF-663B-4B56-B6AD-1439A3C7140E}" presName="background4" presStyleLbl="node4" presStyleIdx="0" presStyleCnt="7"/>
      <dgm:spPr/>
    </dgm:pt>
    <dgm:pt modelId="{A3C69257-DE41-4C87-8666-342E831AE6E7}" type="pres">
      <dgm:prSet presAssocID="{16B8B9CF-663B-4B56-B6AD-1439A3C7140E}" presName="text4" presStyleLbl="fgAcc4" presStyleIdx="0" presStyleCnt="7" custScaleX="309458" custScaleY="127042">
        <dgm:presLayoutVars>
          <dgm:chPref val="3"/>
        </dgm:presLayoutVars>
      </dgm:prSet>
      <dgm:spPr/>
    </dgm:pt>
    <dgm:pt modelId="{BC2622D7-FF97-490C-B8B4-79093094A36A}" type="pres">
      <dgm:prSet presAssocID="{16B8B9CF-663B-4B56-B6AD-1439A3C7140E}" presName="hierChild5" presStyleCnt="0"/>
      <dgm:spPr/>
    </dgm:pt>
    <dgm:pt modelId="{6BE0C699-6FB3-4C3D-8ABC-2D8E299416FF}" type="pres">
      <dgm:prSet presAssocID="{359926B3-FDAE-4BCC-B465-D5BA9AD4359D}" presName="Name23" presStyleLbl="parChTrans1D4" presStyleIdx="1" presStyleCnt="7"/>
      <dgm:spPr/>
    </dgm:pt>
    <dgm:pt modelId="{E549771D-18FE-4EAB-A1F7-9163A53C1948}" type="pres">
      <dgm:prSet presAssocID="{3E7F627E-0B6B-4535-8CFE-58ECCA07FE14}" presName="hierRoot4" presStyleCnt="0"/>
      <dgm:spPr/>
    </dgm:pt>
    <dgm:pt modelId="{D4DC80B8-F1C5-4DA4-AD58-0FE9AB44C2D5}" type="pres">
      <dgm:prSet presAssocID="{3E7F627E-0B6B-4535-8CFE-58ECCA07FE14}" presName="composite4" presStyleCnt="0"/>
      <dgm:spPr/>
    </dgm:pt>
    <dgm:pt modelId="{124E710D-89E8-4426-8295-D80CD22E50EB}" type="pres">
      <dgm:prSet presAssocID="{3E7F627E-0B6B-4535-8CFE-58ECCA07FE14}" presName="background4" presStyleLbl="node4" presStyleIdx="1" presStyleCnt="7"/>
      <dgm:spPr/>
    </dgm:pt>
    <dgm:pt modelId="{7684DFDA-CEFC-4ECF-99FB-CEC1BFD7CA4E}" type="pres">
      <dgm:prSet presAssocID="{3E7F627E-0B6B-4535-8CFE-58ECCA07FE14}" presName="text4" presStyleLbl="fgAcc4" presStyleIdx="1" presStyleCnt="7" custScaleX="252434">
        <dgm:presLayoutVars>
          <dgm:chPref val="3"/>
        </dgm:presLayoutVars>
      </dgm:prSet>
      <dgm:spPr/>
    </dgm:pt>
    <dgm:pt modelId="{AE9711A2-EC75-4857-9B02-97748BFE0BBE}" type="pres">
      <dgm:prSet presAssocID="{3E7F627E-0B6B-4535-8CFE-58ECCA07FE14}" presName="hierChild5" presStyleCnt="0"/>
      <dgm:spPr/>
    </dgm:pt>
    <dgm:pt modelId="{DBF4797C-3017-4E2E-9A78-F7F89EF432E8}" type="pres">
      <dgm:prSet presAssocID="{0A0A4BD7-B827-419A-A72C-E49B19C0A06D}" presName="Name17" presStyleLbl="parChTrans1D3" presStyleIdx="1" presStyleCnt="2"/>
      <dgm:spPr/>
    </dgm:pt>
    <dgm:pt modelId="{12F1BF56-3415-4A1A-8043-919682DB0099}" type="pres">
      <dgm:prSet presAssocID="{BDCDEB7D-66D4-4B70-9053-D1FB02A15F1A}" presName="hierRoot3" presStyleCnt="0"/>
      <dgm:spPr/>
    </dgm:pt>
    <dgm:pt modelId="{F1FB7060-6D59-4597-88FD-9BC29C39B41D}" type="pres">
      <dgm:prSet presAssocID="{BDCDEB7D-66D4-4B70-9053-D1FB02A15F1A}" presName="composite3" presStyleCnt="0"/>
      <dgm:spPr/>
    </dgm:pt>
    <dgm:pt modelId="{E07AEAE0-A1BA-4142-BE41-187BADB2A297}" type="pres">
      <dgm:prSet presAssocID="{BDCDEB7D-66D4-4B70-9053-D1FB02A15F1A}" presName="background3" presStyleLbl="node3" presStyleIdx="1" presStyleCnt="2"/>
      <dgm:spPr/>
    </dgm:pt>
    <dgm:pt modelId="{0D17536C-A3C5-43A0-B55F-90A4C0B1889B}" type="pres">
      <dgm:prSet presAssocID="{BDCDEB7D-66D4-4B70-9053-D1FB02A15F1A}" presName="text3" presStyleLbl="fgAcc3" presStyleIdx="1" presStyleCnt="2">
        <dgm:presLayoutVars>
          <dgm:chPref val="3"/>
        </dgm:presLayoutVars>
      </dgm:prSet>
      <dgm:spPr/>
    </dgm:pt>
    <dgm:pt modelId="{D2C77B2E-5009-4F17-9936-33AA9460DDED}" type="pres">
      <dgm:prSet presAssocID="{BDCDEB7D-66D4-4B70-9053-D1FB02A15F1A}" presName="hierChild4" presStyleCnt="0"/>
      <dgm:spPr/>
    </dgm:pt>
    <dgm:pt modelId="{AAE11F9F-C857-4823-9EEF-AD70C91D4B3F}" type="pres">
      <dgm:prSet presAssocID="{B39B76DC-1305-492B-B633-8C47B51150C0}" presName="Name23" presStyleLbl="parChTrans1D4" presStyleIdx="2" presStyleCnt="7"/>
      <dgm:spPr/>
    </dgm:pt>
    <dgm:pt modelId="{3AB651E0-0BAE-402E-90E1-473927433A97}" type="pres">
      <dgm:prSet presAssocID="{B30D7AA7-9A1C-43FE-8EAD-DD86F97AE482}" presName="hierRoot4" presStyleCnt="0"/>
      <dgm:spPr/>
    </dgm:pt>
    <dgm:pt modelId="{A17D99D2-E284-4A82-8580-EB1AE0ECDDC5}" type="pres">
      <dgm:prSet presAssocID="{B30D7AA7-9A1C-43FE-8EAD-DD86F97AE482}" presName="composite4" presStyleCnt="0"/>
      <dgm:spPr/>
    </dgm:pt>
    <dgm:pt modelId="{7AE3B644-D185-453A-9419-AAFBDE281CEC}" type="pres">
      <dgm:prSet presAssocID="{B30D7AA7-9A1C-43FE-8EAD-DD86F97AE482}" presName="background4" presStyleLbl="node4" presStyleIdx="2" presStyleCnt="7"/>
      <dgm:spPr/>
    </dgm:pt>
    <dgm:pt modelId="{7310DA2A-B40C-41DF-A36B-774EB0908A65}" type="pres">
      <dgm:prSet presAssocID="{B30D7AA7-9A1C-43FE-8EAD-DD86F97AE482}" presName="text4" presStyleLbl="fgAcc4" presStyleIdx="2" presStyleCnt="7" custScaleX="271389" custScaleY="146482">
        <dgm:presLayoutVars>
          <dgm:chPref val="3"/>
        </dgm:presLayoutVars>
      </dgm:prSet>
      <dgm:spPr/>
    </dgm:pt>
    <dgm:pt modelId="{9D6EF7F6-A12E-46F8-8865-446F45C411F5}" type="pres">
      <dgm:prSet presAssocID="{B30D7AA7-9A1C-43FE-8EAD-DD86F97AE482}" presName="hierChild5" presStyleCnt="0"/>
      <dgm:spPr/>
    </dgm:pt>
    <dgm:pt modelId="{216D17BB-449E-4521-B806-BBB4940114BF}" type="pres">
      <dgm:prSet presAssocID="{BECF54D9-9E0B-4699-A26E-600BA8810922}" presName="Name23" presStyleLbl="parChTrans1D4" presStyleIdx="3" presStyleCnt="7"/>
      <dgm:spPr/>
    </dgm:pt>
    <dgm:pt modelId="{C93BD4A3-4B10-4AAF-A1B2-CAA4BBE01607}" type="pres">
      <dgm:prSet presAssocID="{416653B7-488B-42C5-B22B-6AD16FF302A0}" presName="hierRoot4" presStyleCnt="0"/>
      <dgm:spPr/>
    </dgm:pt>
    <dgm:pt modelId="{958107F9-6A98-4B20-92C0-71110251BBAD}" type="pres">
      <dgm:prSet presAssocID="{416653B7-488B-42C5-B22B-6AD16FF302A0}" presName="composite4" presStyleCnt="0"/>
      <dgm:spPr/>
    </dgm:pt>
    <dgm:pt modelId="{4AC01200-93B4-4283-A91D-88E466AB433B}" type="pres">
      <dgm:prSet presAssocID="{416653B7-488B-42C5-B22B-6AD16FF302A0}" presName="background4" presStyleLbl="node4" presStyleIdx="3" presStyleCnt="7"/>
      <dgm:spPr/>
    </dgm:pt>
    <dgm:pt modelId="{FE4ED559-177B-4DFA-B360-FC01D68D4D8A}" type="pres">
      <dgm:prSet presAssocID="{416653B7-488B-42C5-B22B-6AD16FF302A0}" presName="text4" presStyleLbl="fgAcc4" presStyleIdx="3" presStyleCnt="7">
        <dgm:presLayoutVars>
          <dgm:chPref val="3"/>
        </dgm:presLayoutVars>
      </dgm:prSet>
      <dgm:spPr/>
    </dgm:pt>
    <dgm:pt modelId="{AB49728C-2E01-4E7E-862B-42832623E92F}" type="pres">
      <dgm:prSet presAssocID="{416653B7-488B-42C5-B22B-6AD16FF302A0}" presName="hierChild5" presStyleCnt="0"/>
      <dgm:spPr/>
    </dgm:pt>
    <dgm:pt modelId="{941DFB7C-BA15-4707-82C2-4950C89F45B7}" type="pres">
      <dgm:prSet presAssocID="{36F22302-92BB-4F99-AF0A-E9DA1083B502}" presName="Name23" presStyleLbl="parChTrans1D4" presStyleIdx="4" presStyleCnt="7"/>
      <dgm:spPr/>
    </dgm:pt>
    <dgm:pt modelId="{1831020C-A092-4A3D-82E8-8F890B969813}" type="pres">
      <dgm:prSet presAssocID="{D979E812-6B79-47BB-A613-A0F9C674BD0B}" presName="hierRoot4" presStyleCnt="0"/>
      <dgm:spPr/>
    </dgm:pt>
    <dgm:pt modelId="{45F6F268-1D64-466B-B79A-D5B2D8F33784}" type="pres">
      <dgm:prSet presAssocID="{D979E812-6B79-47BB-A613-A0F9C674BD0B}" presName="composite4" presStyleCnt="0"/>
      <dgm:spPr/>
    </dgm:pt>
    <dgm:pt modelId="{1A7ADB18-85E3-4D2D-8D2A-007DD48F6510}" type="pres">
      <dgm:prSet presAssocID="{D979E812-6B79-47BB-A613-A0F9C674BD0B}" presName="background4" presStyleLbl="node4" presStyleIdx="4" presStyleCnt="7"/>
      <dgm:spPr/>
    </dgm:pt>
    <dgm:pt modelId="{A80586A3-53F7-4D24-B209-4A084287678C}" type="pres">
      <dgm:prSet presAssocID="{D979E812-6B79-47BB-A613-A0F9C674BD0B}" presName="text4" presStyleLbl="fgAcc4" presStyleIdx="4" presStyleCnt="7">
        <dgm:presLayoutVars>
          <dgm:chPref val="3"/>
        </dgm:presLayoutVars>
      </dgm:prSet>
      <dgm:spPr/>
    </dgm:pt>
    <dgm:pt modelId="{EC2B7E4A-FF75-4BE0-834E-36D900AE659C}" type="pres">
      <dgm:prSet presAssocID="{D979E812-6B79-47BB-A613-A0F9C674BD0B}" presName="hierChild5" presStyleCnt="0"/>
      <dgm:spPr/>
    </dgm:pt>
    <dgm:pt modelId="{CF43A372-8D0A-45FD-86EA-79947849D0C4}" type="pres">
      <dgm:prSet presAssocID="{1512E4AB-8DF6-474F-A017-EED33A66E069}" presName="Name23" presStyleLbl="parChTrans1D4" presStyleIdx="5" presStyleCnt="7"/>
      <dgm:spPr/>
    </dgm:pt>
    <dgm:pt modelId="{FADBED67-9647-400F-BF7A-9105F35E7809}" type="pres">
      <dgm:prSet presAssocID="{0A627003-E8E5-4DC3-B48B-6FD5CDB257DA}" presName="hierRoot4" presStyleCnt="0"/>
      <dgm:spPr/>
    </dgm:pt>
    <dgm:pt modelId="{A92B1D43-119E-4D86-BEA2-42D6483B51A9}" type="pres">
      <dgm:prSet presAssocID="{0A627003-E8E5-4DC3-B48B-6FD5CDB257DA}" presName="composite4" presStyleCnt="0"/>
      <dgm:spPr/>
    </dgm:pt>
    <dgm:pt modelId="{488BED94-C686-4878-9B4C-0AB4028F5EE9}" type="pres">
      <dgm:prSet presAssocID="{0A627003-E8E5-4DC3-B48B-6FD5CDB257DA}" presName="background4" presStyleLbl="node4" presStyleIdx="5" presStyleCnt="7"/>
      <dgm:spPr/>
    </dgm:pt>
    <dgm:pt modelId="{E48D2DEF-2E97-4066-AADC-CF6A81B10ED0}" type="pres">
      <dgm:prSet presAssocID="{0A627003-E8E5-4DC3-B48B-6FD5CDB257DA}" presName="text4" presStyleLbl="fgAcc4" presStyleIdx="5" presStyleCnt="7" custScaleX="201236" custScaleY="116349">
        <dgm:presLayoutVars>
          <dgm:chPref val="3"/>
        </dgm:presLayoutVars>
      </dgm:prSet>
      <dgm:spPr/>
    </dgm:pt>
    <dgm:pt modelId="{42593F43-8D36-4A25-A6F5-E96B7E874864}" type="pres">
      <dgm:prSet presAssocID="{0A627003-E8E5-4DC3-B48B-6FD5CDB257DA}" presName="hierChild5" presStyleCnt="0"/>
      <dgm:spPr/>
    </dgm:pt>
    <dgm:pt modelId="{286B6A1D-D7F1-40C1-B934-036DF63F39FB}" type="pres">
      <dgm:prSet presAssocID="{D5C7D0E5-6449-4FCF-940B-C7AFF9F41FBD}" presName="Name23" presStyleLbl="parChTrans1D4" presStyleIdx="6" presStyleCnt="7"/>
      <dgm:spPr/>
    </dgm:pt>
    <dgm:pt modelId="{33403683-59CB-46AB-9AF0-5E5F63422A2D}" type="pres">
      <dgm:prSet presAssocID="{EBE5C882-5E84-45E7-9C88-25D922592071}" presName="hierRoot4" presStyleCnt="0"/>
      <dgm:spPr/>
    </dgm:pt>
    <dgm:pt modelId="{5D7CFE2C-EC96-4663-A092-2DB4469A31FD}" type="pres">
      <dgm:prSet presAssocID="{EBE5C882-5E84-45E7-9C88-25D922592071}" presName="composite4" presStyleCnt="0"/>
      <dgm:spPr/>
    </dgm:pt>
    <dgm:pt modelId="{49808A74-F291-42D6-8AEE-785DE09C3CA8}" type="pres">
      <dgm:prSet presAssocID="{EBE5C882-5E84-45E7-9C88-25D922592071}" presName="background4" presStyleLbl="node4" presStyleIdx="6" presStyleCnt="7"/>
      <dgm:spPr/>
    </dgm:pt>
    <dgm:pt modelId="{5B63D475-BDD6-4E71-A6E7-6EEEA4D93F76}" type="pres">
      <dgm:prSet presAssocID="{EBE5C882-5E84-45E7-9C88-25D922592071}" presName="text4" presStyleLbl="fgAcc4" presStyleIdx="6" presStyleCnt="7" custScaleX="189373" custScaleY="72113">
        <dgm:presLayoutVars>
          <dgm:chPref val="3"/>
        </dgm:presLayoutVars>
      </dgm:prSet>
      <dgm:spPr/>
    </dgm:pt>
    <dgm:pt modelId="{577368FA-3305-4EDB-92D3-66C59918AE23}" type="pres">
      <dgm:prSet presAssocID="{EBE5C882-5E84-45E7-9C88-25D922592071}" presName="hierChild5" presStyleCnt="0"/>
      <dgm:spPr/>
    </dgm:pt>
  </dgm:ptLst>
  <dgm:cxnLst>
    <dgm:cxn modelId="{5A33E805-D2E2-4B38-B169-73F8D2C8C1EE}" type="presOf" srcId="{0773831C-B801-40B1-8437-F764D49B5324}" destId="{FA56DEEC-8CE0-44F6-9B3B-0B360743CEBB}" srcOrd="0" destOrd="0" presId="urn:microsoft.com/office/officeart/2005/8/layout/hierarchy1"/>
    <dgm:cxn modelId="{25C1C40A-3BA4-4121-A8EB-5D0DE80F3959}" srcId="{36D33A4F-30E3-416F-ABC9-BE01C365BA31}" destId="{16B8B9CF-663B-4B56-B6AD-1439A3C7140E}" srcOrd="0" destOrd="0" parTransId="{883F9B9D-D9E5-42B4-978B-E2D7F014BDD1}" sibTransId="{2AD1F2F7-EB63-4EBA-8EF5-9E5526B7457D}"/>
    <dgm:cxn modelId="{1DDBFF0A-4468-444D-8F23-C227215433DC}" type="presOf" srcId="{B30D7AA7-9A1C-43FE-8EAD-DD86F97AE482}" destId="{7310DA2A-B40C-41DF-A36B-774EB0908A65}" srcOrd="0" destOrd="0" presId="urn:microsoft.com/office/officeart/2005/8/layout/hierarchy1"/>
    <dgm:cxn modelId="{F320C615-8E2C-4237-80FC-269AFEBE3371}" srcId="{BDCDEB7D-66D4-4B70-9053-D1FB02A15F1A}" destId="{B30D7AA7-9A1C-43FE-8EAD-DD86F97AE482}" srcOrd="0" destOrd="0" parTransId="{B39B76DC-1305-492B-B633-8C47B51150C0}" sibTransId="{E92F2475-0B98-4760-9983-2C949722A2F2}"/>
    <dgm:cxn modelId="{42ED4117-D4A9-4CE4-8095-3003106247B2}" srcId="{0773831C-B801-40B1-8437-F764D49B5324}" destId="{AD568763-519D-474A-B225-A345EAE3FCF8}" srcOrd="0" destOrd="0" parTransId="{207BB5C2-AD4D-41E8-AC1C-025C3D942C79}" sibTransId="{13607307-76FF-4433-8D12-10B325B9AC0E}"/>
    <dgm:cxn modelId="{32182C1B-4F90-4AA7-8803-123AB722219B}" type="presOf" srcId="{D5C7D0E5-6449-4FCF-940B-C7AFF9F41FBD}" destId="{286B6A1D-D7F1-40C1-B934-036DF63F39FB}" srcOrd="0" destOrd="0" presId="urn:microsoft.com/office/officeart/2005/8/layout/hierarchy1"/>
    <dgm:cxn modelId="{C2725027-0353-4812-8119-6691E0E49222}" type="presOf" srcId="{207BB5C2-AD4D-41E8-AC1C-025C3D942C79}" destId="{C9E4481C-F211-4809-9487-5386D015588F}" srcOrd="0" destOrd="0" presId="urn:microsoft.com/office/officeart/2005/8/layout/hierarchy1"/>
    <dgm:cxn modelId="{9D35A02B-9369-4524-8481-1591E9C85494}" type="presOf" srcId="{BDCDEB7D-66D4-4B70-9053-D1FB02A15F1A}" destId="{0D17536C-A3C5-43A0-B55F-90A4C0B1889B}" srcOrd="0" destOrd="0" presId="urn:microsoft.com/office/officeart/2005/8/layout/hierarchy1"/>
    <dgm:cxn modelId="{B72B6134-CEDF-4A6A-A3EF-5F0E1584786E}" srcId="{16B8B9CF-663B-4B56-B6AD-1439A3C7140E}" destId="{3E7F627E-0B6B-4535-8CFE-58ECCA07FE14}" srcOrd="0" destOrd="0" parTransId="{359926B3-FDAE-4BCC-B465-D5BA9AD4359D}" sibTransId="{B805A965-6E1E-430A-A0BB-71397024B8AB}"/>
    <dgm:cxn modelId="{85FECF3F-660C-4989-A3DA-9ECB4A631299}" type="presOf" srcId="{0A627003-E8E5-4DC3-B48B-6FD5CDB257DA}" destId="{E48D2DEF-2E97-4066-AADC-CF6A81B10ED0}" srcOrd="0" destOrd="0" presId="urn:microsoft.com/office/officeart/2005/8/layout/hierarchy1"/>
    <dgm:cxn modelId="{16FD755D-1751-4B65-A6C9-F231315C7E17}" type="presOf" srcId="{BECF54D9-9E0B-4699-A26E-600BA8810922}" destId="{216D17BB-449E-4521-B806-BBB4940114BF}" srcOrd="0" destOrd="0" presId="urn:microsoft.com/office/officeart/2005/8/layout/hierarchy1"/>
    <dgm:cxn modelId="{CC843D5E-C39E-4D63-99E5-C63CADEDB0B1}" srcId="{AD568763-519D-474A-B225-A345EAE3FCF8}" destId="{BDCDEB7D-66D4-4B70-9053-D1FB02A15F1A}" srcOrd="1" destOrd="0" parTransId="{0A0A4BD7-B827-419A-A72C-E49B19C0A06D}" sibTransId="{1BAFA0BE-7D07-4EFD-BC92-E11BAEAEB8E3}"/>
    <dgm:cxn modelId="{75BBBC5F-5081-46A6-9FC7-86AE807B4B3C}" type="presOf" srcId="{0A0A4BD7-B827-419A-A72C-E49B19C0A06D}" destId="{DBF4797C-3017-4E2E-9A78-F7F89EF432E8}" srcOrd="0" destOrd="0" presId="urn:microsoft.com/office/officeart/2005/8/layout/hierarchy1"/>
    <dgm:cxn modelId="{DB728146-9146-416E-9910-BDB918BF8993}" srcId="{FC0986D9-0ECF-409A-BEDB-8A62952FF447}" destId="{0773831C-B801-40B1-8437-F764D49B5324}" srcOrd="0" destOrd="0" parTransId="{1CA3470F-D6AD-41F8-AAE5-CE5E85F285E3}" sibTransId="{CEF33095-BBCB-433B-8CA7-E46D87192635}"/>
    <dgm:cxn modelId="{9B14EE4C-F4AA-4827-A990-1DB2B093DA63}" srcId="{B30D7AA7-9A1C-43FE-8EAD-DD86F97AE482}" destId="{416653B7-488B-42C5-B22B-6AD16FF302A0}" srcOrd="0" destOrd="0" parTransId="{BECF54D9-9E0B-4699-A26E-600BA8810922}" sibTransId="{B9F8E3DC-13D1-4C8C-A93F-F674F277003C}"/>
    <dgm:cxn modelId="{04D28D4D-C617-43ED-809C-33AC3CD834A7}" srcId="{AD568763-519D-474A-B225-A345EAE3FCF8}" destId="{36D33A4F-30E3-416F-ABC9-BE01C365BA31}" srcOrd="0" destOrd="0" parTransId="{3D8BCE42-C433-410D-8224-199E5296678B}" sibTransId="{429AE53A-48AF-4501-A1FE-CE8A3B19AD9A}"/>
    <dgm:cxn modelId="{BFA63957-C017-454A-A386-9EC475705E2D}" srcId="{D979E812-6B79-47BB-A613-A0F9C674BD0B}" destId="{0A627003-E8E5-4DC3-B48B-6FD5CDB257DA}" srcOrd="0" destOrd="0" parTransId="{1512E4AB-8DF6-474F-A017-EED33A66E069}" sibTransId="{C272B6A5-B406-483E-B4AF-A22E86A6C481}"/>
    <dgm:cxn modelId="{98C4BE89-E9F7-408C-9B62-E104ED3E221E}" type="presOf" srcId="{3E7F627E-0B6B-4535-8CFE-58ECCA07FE14}" destId="{7684DFDA-CEFC-4ECF-99FB-CEC1BFD7CA4E}" srcOrd="0" destOrd="0" presId="urn:microsoft.com/office/officeart/2005/8/layout/hierarchy1"/>
    <dgm:cxn modelId="{FCACDC91-C513-4CAB-97FD-EE59D3864A68}" type="presOf" srcId="{16B8B9CF-663B-4B56-B6AD-1439A3C7140E}" destId="{A3C69257-DE41-4C87-8666-342E831AE6E7}" srcOrd="0" destOrd="0" presId="urn:microsoft.com/office/officeart/2005/8/layout/hierarchy1"/>
    <dgm:cxn modelId="{4BBCB893-8E32-4144-85EF-B0EB92629EC7}" type="presOf" srcId="{AD568763-519D-474A-B225-A345EAE3FCF8}" destId="{E5D0045A-D25C-4314-BA6C-4DD020B66E0A}" srcOrd="0" destOrd="0" presId="urn:microsoft.com/office/officeart/2005/8/layout/hierarchy1"/>
    <dgm:cxn modelId="{F0777A95-00EA-4FC6-9B85-E364D71DF9BF}" type="presOf" srcId="{359926B3-FDAE-4BCC-B465-D5BA9AD4359D}" destId="{6BE0C699-6FB3-4C3D-8ABC-2D8E299416FF}" srcOrd="0" destOrd="0" presId="urn:microsoft.com/office/officeart/2005/8/layout/hierarchy1"/>
    <dgm:cxn modelId="{BF61D597-3815-4DBB-AD9D-B792BFF26AA5}" type="presOf" srcId="{883F9B9D-D9E5-42B4-978B-E2D7F014BDD1}" destId="{A2EE7BF6-F6C5-412A-8010-49A9D658D727}" srcOrd="0" destOrd="0" presId="urn:microsoft.com/office/officeart/2005/8/layout/hierarchy1"/>
    <dgm:cxn modelId="{EF8CE197-B1D5-4BBD-9DF9-2069D4541E5E}" type="presOf" srcId="{D979E812-6B79-47BB-A613-A0F9C674BD0B}" destId="{A80586A3-53F7-4D24-B209-4A084287678C}" srcOrd="0" destOrd="0" presId="urn:microsoft.com/office/officeart/2005/8/layout/hierarchy1"/>
    <dgm:cxn modelId="{59C2219D-3B16-4C1A-8453-EC40181CC887}" type="presOf" srcId="{B39B76DC-1305-492B-B633-8C47B51150C0}" destId="{AAE11F9F-C857-4823-9EEF-AD70C91D4B3F}" srcOrd="0" destOrd="0" presId="urn:microsoft.com/office/officeart/2005/8/layout/hierarchy1"/>
    <dgm:cxn modelId="{52A3FBBD-756D-4C44-985D-061EDF66A35C}" type="presOf" srcId="{EBE5C882-5E84-45E7-9C88-25D922592071}" destId="{5B63D475-BDD6-4E71-A6E7-6EEEA4D93F76}" srcOrd="0" destOrd="0" presId="urn:microsoft.com/office/officeart/2005/8/layout/hierarchy1"/>
    <dgm:cxn modelId="{69C3ECBE-0386-40BA-BB45-609F939E3609}" type="presOf" srcId="{3D8BCE42-C433-410D-8224-199E5296678B}" destId="{74756E90-CCFF-4DFB-843F-2FFDC7EDF53E}" srcOrd="0" destOrd="0" presId="urn:microsoft.com/office/officeart/2005/8/layout/hierarchy1"/>
    <dgm:cxn modelId="{C053BDD1-B0B3-4777-85F3-A51B5B38006F}" type="presOf" srcId="{1512E4AB-8DF6-474F-A017-EED33A66E069}" destId="{CF43A372-8D0A-45FD-86EA-79947849D0C4}" srcOrd="0" destOrd="0" presId="urn:microsoft.com/office/officeart/2005/8/layout/hierarchy1"/>
    <dgm:cxn modelId="{9A6126D7-A598-4B99-8983-55836094A1B5}" type="presOf" srcId="{FC0986D9-0ECF-409A-BEDB-8A62952FF447}" destId="{5F41A7FA-52C2-42CC-90D7-B90F0E011E0E}" srcOrd="0" destOrd="0" presId="urn:microsoft.com/office/officeart/2005/8/layout/hierarchy1"/>
    <dgm:cxn modelId="{6D11C3D7-1517-4CB3-8E00-78752CD3AFBD}" type="presOf" srcId="{36D33A4F-30E3-416F-ABC9-BE01C365BA31}" destId="{0A84A64A-2623-428F-A1C5-C5BBDB7F7732}" srcOrd="0" destOrd="0" presId="urn:microsoft.com/office/officeart/2005/8/layout/hierarchy1"/>
    <dgm:cxn modelId="{FE4942DB-50C8-4FD7-BF79-E3EA90024761}" srcId="{B30D7AA7-9A1C-43FE-8EAD-DD86F97AE482}" destId="{D979E812-6B79-47BB-A613-A0F9C674BD0B}" srcOrd="1" destOrd="0" parTransId="{36F22302-92BB-4F99-AF0A-E9DA1083B502}" sibTransId="{BCB94D98-3BC7-45C3-95ED-05E1DAE52CEB}"/>
    <dgm:cxn modelId="{4392D4E2-90CF-409B-98A3-034EDDDA7400}" type="presOf" srcId="{36F22302-92BB-4F99-AF0A-E9DA1083B502}" destId="{941DFB7C-BA15-4707-82C2-4950C89F45B7}" srcOrd="0" destOrd="0" presId="urn:microsoft.com/office/officeart/2005/8/layout/hierarchy1"/>
    <dgm:cxn modelId="{EF7A9CFA-0418-41A3-98AE-1062D2C74D64}" srcId="{0A627003-E8E5-4DC3-B48B-6FD5CDB257DA}" destId="{EBE5C882-5E84-45E7-9C88-25D922592071}" srcOrd="0" destOrd="0" parTransId="{D5C7D0E5-6449-4FCF-940B-C7AFF9F41FBD}" sibTransId="{DE0B1EAB-EDA1-426B-B0FE-AF26466564A2}"/>
    <dgm:cxn modelId="{A06A93FD-F169-407F-A7D0-F9FEE2DAAEB3}" type="presOf" srcId="{416653B7-488B-42C5-B22B-6AD16FF302A0}" destId="{FE4ED559-177B-4DFA-B360-FC01D68D4D8A}" srcOrd="0" destOrd="0" presId="urn:microsoft.com/office/officeart/2005/8/layout/hierarchy1"/>
    <dgm:cxn modelId="{1B116EA1-4AE2-4E9C-A6C8-F842E24C1807}" type="presParOf" srcId="{5F41A7FA-52C2-42CC-90D7-B90F0E011E0E}" destId="{234EF820-EDD3-4E8A-859F-58846C0629C5}" srcOrd="0" destOrd="0" presId="urn:microsoft.com/office/officeart/2005/8/layout/hierarchy1"/>
    <dgm:cxn modelId="{3268EE82-F00E-45F5-8E57-3806670D8744}" type="presParOf" srcId="{234EF820-EDD3-4E8A-859F-58846C0629C5}" destId="{B7C06E45-8F9A-437C-B45B-B252D2582923}" srcOrd="0" destOrd="0" presId="urn:microsoft.com/office/officeart/2005/8/layout/hierarchy1"/>
    <dgm:cxn modelId="{9A84DDB4-2076-4790-BB87-B2742396975F}" type="presParOf" srcId="{B7C06E45-8F9A-437C-B45B-B252D2582923}" destId="{9B763A53-4735-4E21-98E2-3588CA318ED4}" srcOrd="0" destOrd="0" presId="urn:microsoft.com/office/officeart/2005/8/layout/hierarchy1"/>
    <dgm:cxn modelId="{ACA68B29-39EB-4356-A84C-F356077B5E7C}" type="presParOf" srcId="{B7C06E45-8F9A-437C-B45B-B252D2582923}" destId="{FA56DEEC-8CE0-44F6-9B3B-0B360743CEBB}" srcOrd="1" destOrd="0" presId="urn:microsoft.com/office/officeart/2005/8/layout/hierarchy1"/>
    <dgm:cxn modelId="{16D4F6CA-05D2-4F03-91F6-02A9A6047052}" type="presParOf" srcId="{234EF820-EDD3-4E8A-859F-58846C0629C5}" destId="{3B0B66FA-6A01-4D3E-8894-426DA453A952}" srcOrd="1" destOrd="0" presId="urn:microsoft.com/office/officeart/2005/8/layout/hierarchy1"/>
    <dgm:cxn modelId="{4F54A0E0-01BE-4A15-805C-ED2942638C08}" type="presParOf" srcId="{3B0B66FA-6A01-4D3E-8894-426DA453A952}" destId="{C9E4481C-F211-4809-9487-5386D015588F}" srcOrd="0" destOrd="0" presId="urn:microsoft.com/office/officeart/2005/8/layout/hierarchy1"/>
    <dgm:cxn modelId="{4234078D-A7D5-4AB8-B9BE-FDD9ED6BC329}" type="presParOf" srcId="{3B0B66FA-6A01-4D3E-8894-426DA453A952}" destId="{32982C7B-5342-4441-B3D4-3ADFB359AEEE}" srcOrd="1" destOrd="0" presId="urn:microsoft.com/office/officeart/2005/8/layout/hierarchy1"/>
    <dgm:cxn modelId="{BCC77857-3C3D-434C-ABEA-FA6D8D358F47}" type="presParOf" srcId="{32982C7B-5342-4441-B3D4-3ADFB359AEEE}" destId="{B09719E9-D569-41FE-8C2B-61CFF9036948}" srcOrd="0" destOrd="0" presId="urn:microsoft.com/office/officeart/2005/8/layout/hierarchy1"/>
    <dgm:cxn modelId="{08A02B44-92CA-4DA1-8239-195BA059C70C}" type="presParOf" srcId="{B09719E9-D569-41FE-8C2B-61CFF9036948}" destId="{3901335C-B770-44E8-8A7D-80AFBF30833D}" srcOrd="0" destOrd="0" presId="urn:microsoft.com/office/officeart/2005/8/layout/hierarchy1"/>
    <dgm:cxn modelId="{84D69ED3-C883-44C1-9CED-1529CB3AE836}" type="presParOf" srcId="{B09719E9-D569-41FE-8C2B-61CFF9036948}" destId="{E5D0045A-D25C-4314-BA6C-4DD020B66E0A}" srcOrd="1" destOrd="0" presId="urn:microsoft.com/office/officeart/2005/8/layout/hierarchy1"/>
    <dgm:cxn modelId="{1E99625A-AE7C-4358-A1B8-8212FBD041FB}" type="presParOf" srcId="{32982C7B-5342-4441-B3D4-3ADFB359AEEE}" destId="{E90F24DD-395A-4314-B45F-C5317FF0A96F}" srcOrd="1" destOrd="0" presId="urn:microsoft.com/office/officeart/2005/8/layout/hierarchy1"/>
    <dgm:cxn modelId="{057CD3E1-CEFC-425C-8FE9-09895DB3AFDF}" type="presParOf" srcId="{E90F24DD-395A-4314-B45F-C5317FF0A96F}" destId="{74756E90-CCFF-4DFB-843F-2FFDC7EDF53E}" srcOrd="0" destOrd="0" presId="urn:microsoft.com/office/officeart/2005/8/layout/hierarchy1"/>
    <dgm:cxn modelId="{EC7EE336-CE81-4B33-B200-02E09083AE6E}" type="presParOf" srcId="{E90F24DD-395A-4314-B45F-C5317FF0A96F}" destId="{59265408-E6BD-4A6C-820A-62CB120E9D6E}" srcOrd="1" destOrd="0" presId="urn:microsoft.com/office/officeart/2005/8/layout/hierarchy1"/>
    <dgm:cxn modelId="{BAE12100-0843-460A-B4F1-8D68E043B877}" type="presParOf" srcId="{59265408-E6BD-4A6C-820A-62CB120E9D6E}" destId="{C2A40FAB-4732-4C12-B609-11708DA1FF08}" srcOrd="0" destOrd="0" presId="urn:microsoft.com/office/officeart/2005/8/layout/hierarchy1"/>
    <dgm:cxn modelId="{9B91982D-4FAD-4332-BAFB-E30A1DC9D0F1}" type="presParOf" srcId="{C2A40FAB-4732-4C12-B609-11708DA1FF08}" destId="{5ACC531F-CFA1-47B3-9471-8A17C73D936C}" srcOrd="0" destOrd="0" presId="urn:microsoft.com/office/officeart/2005/8/layout/hierarchy1"/>
    <dgm:cxn modelId="{F78C8195-666A-46C2-A991-74773D5369D3}" type="presParOf" srcId="{C2A40FAB-4732-4C12-B609-11708DA1FF08}" destId="{0A84A64A-2623-428F-A1C5-C5BBDB7F7732}" srcOrd="1" destOrd="0" presId="urn:microsoft.com/office/officeart/2005/8/layout/hierarchy1"/>
    <dgm:cxn modelId="{47810336-B8DF-4F8C-B6C5-E101FCCD9FB9}" type="presParOf" srcId="{59265408-E6BD-4A6C-820A-62CB120E9D6E}" destId="{F9FAB5D3-3446-4910-8C67-2ED7962287B3}" srcOrd="1" destOrd="0" presId="urn:microsoft.com/office/officeart/2005/8/layout/hierarchy1"/>
    <dgm:cxn modelId="{9C0FEF19-DB81-495D-ABB7-06E559257B4D}" type="presParOf" srcId="{F9FAB5D3-3446-4910-8C67-2ED7962287B3}" destId="{A2EE7BF6-F6C5-412A-8010-49A9D658D727}" srcOrd="0" destOrd="0" presId="urn:microsoft.com/office/officeart/2005/8/layout/hierarchy1"/>
    <dgm:cxn modelId="{FA5E7A75-8E14-4770-9C60-D69F3EF561AD}" type="presParOf" srcId="{F9FAB5D3-3446-4910-8C67-2ED7962287B3}" destId="{80D66CD1-50C7-4869-84FF-BD2F47F5578B}" srcOrd="1" destOrd="0" presId="urn:microsoft.com/office/officeart/2005/8/layout/hierarchy1"/>
    <dgm:cxn modelId="{D26AD8FF-70CD-443A-8006-B3232AA3BEF6}" type="presParOf" srcId="{80D66CD1-50C7-4869-84FF-BD2F47F5578B}" destId="{689A56CE-92D1-44EA-9C6D-0373A3345FF5}" srcOrd="0" destOrd="0" presId="urn:microsoft.com/office/officeart/2005/8/layout/hierarchy1"/>
    <dgm:cxn modelId="{95D4123A-5537-4402-9B42-33EA9A3284D1}" type="presParOf" srcId="{689A56CE-92D1-44EA-9C6D-0373A3345FF5}" destId="{0709E901-3711-43AF-9208-4C59B8202EB8}" srcOrd="0" destOrd="0" presId="urn:microsoft.com/office/officeart/2005/8/layout/hierarchy1"/>
    <dgm:cxn modelId="{CC787A63-B038-4919-993D-5DA4F89A65C2}" type="presParOf" srcId="{689A56CE-92D1-44EA-9C6D-0373A3345FF5}" destId="{A3C69257-DE41-4C87-8666-342E831AE6E7}" srcOrd="1" destOrd="0" presId="urn:microsoft.com/office/officeart/2005/8/layout/hierarchy1"/>
    <dgm:cxn modelId="{73AC9D52-3348-41F5-B4BF-96B94C5E8E5B}" type="presParOf" srcId="{80D66CD1-50C7-4869-84FF-BD2F47F5578B}" destId="{BC2622D7-FF97-490C-B8B4-79093094A36A}" srcOrd="1" destOrd="0" presId="urn:microsoft.com/office/officeart/2005/8/layout/hierarchy1"/>
    <dgm:cxn modelId="{55A05273-6489-48FD-A9B5-8B12A5539C48}" type="presParOf" srcId="{BC2622D7-FF97-490C-B8B4-79093094A36A}" destId="{6BE0C699-6FB3-4C3D-8ABC-2D8E299416FF}" srcOrd="0" destOrd="0" presId="urn:microsoft.com/office/officeart/2005/8/layout/hierarchy1"/>
    <dgm:cxn modelId="{A5F67D4D-5538-4B6C-8155-8A63D92076A3}" type="presParOf" srcId="{BC2622D7-FF97-490C-B8B4-79093094A36A}" destId="{E549771D-18FE-4EAB-A1F7-9163A53C1948}" srcOrd="1" destOrd="0" presId="urn:microsoft.com/office/officeart/2005/8/layout/hierarchy1"/>
    <dgm:cxn modelId="{F2DBB4F2-2FFA-4D0D-942A-20D1B66BCFA4}" type="presParOf" srcId="{E549771D-18FE-4EAB-A1F7-9163A53C1948}" destId="{D4DC80B8-F1C5-4DA4-AD58-0FE9AB44C2D5}" srcOrd="0" destOrd="0" presId="urn:microsoft.com/office/officeart/2005/8/layout/hierarchy1"/>
    <dgm:cxn modelId="{89780B84-9CAF-452D-854C-C4C319E2AA2B}" type="presParOf" srcId="{D4DC80B8-F1C5-4DA4-AD58-0FE9AB44C2D5}" destId="{124E710D-89E8-4426-8295-D80CD22E50EB}" srcOrd="0" destOrd="0" presId="urn:microsoft.com/office/officeart/2005/8/layout/hierarchy1"/>
    <dgm:cxn modelId="{AD2845B9-060C-4625-B7A8-C75B7C362E6A}" type="presParOf" srcId="{D4DC80B8-F1C5-4DA4-AD58-0FE9AB44C2D5}" destId="{7684DFDA-CEFC-4ECF-99FB-CEC1BFD7CA4E}" srcOrd="1" destOrd="0" presId="urn:microsoft.com/office/officeart/2005/8/layout/hierarchy1"/>
    <dgm:cxn modelId="{45C708B4-6690-414B-9B8A-AEC91C2BF24F}" type="presParOf" srcId="{E549771D-18FE-4EAB-A1F7-9163A53C1948}" destId="{AE9711A2-EC75-4857-9B02-97748BFE0BBE}" srcOrd="1" destOrd="0" presId="urn:microsoft.com/office/officeart/2005/8/layout/hierarchy1"/>
    <dgm:cxn modelId="{71C6BF60-4E88-4B0E-882D-FD3F131813DE}" type="presParOf" srcId="{E90F24DD-395A-4314-B45F-C5317FF0A96F}" destId="{DBF4797C-3017-4E2E-9A78-F7F89EF432E8}" srcOrd="2" destOrd="0" presId="urn:microsoft.com/office/officeart/2005/8/layout/hierarchy1"/>
    <dgm:cxn modelId="{67F8FCE1-08C1-4A48-8D50-7BE1FCF62AF7}" type="presParOf" srcId="{E90F24DD-395A-4314-B45F-C5317FF0A96F}" destId="{12F1BF56-3415-4A1A-8043-919682DB0099}" srcOrd="3" destOrd="0" presId="urn:microsoft.com/office/officeart/2005/8/layout/hierarchy1"/>
    <dgm:cxn modelId="{71D39435-F97A-4131-B88F-4804AD39D980}" type="presParOf" srcId="{12F1BF56-3415-4A1A-8043-919682DB0099}" destId="{F1FB7060-6D59-4597-88FD-9BC29C39B41D}" srcOrd="0" destOrd="0" presId="urn:microsoft.com/office/officeart/2005/8/layout/hierarchy1"/>
    <dgm:cxn modelId="{AA515FEE-8EB0-4DFD-A0E4-D8C43295C96C}" type="presParOf" srcId="{F1FB7060-6D59-4597-88FD-9BC29C39B41D}" destId="{E07AEAE0-A1BA-4142-BE41-187BADB2A297}" srcOrd="0" destOrd="0" presId="urn:microsoft.com/office/officeart/2005/8/layout/hierarchy1"/>
    <dgm:cxn modelId="{BBC13381-B142-4208-A900-BE6011A170B2}" type="presParOf" srcId="{F1FB7060-6D59-4597-88FD-9BC29C39B41D}" destId="{0D17536C-A3C5-43A0-B55F-90A4C0B1889B}" srcOrd="1" destOrd="0" presId="urn:microsoft.com/office/officeart/2005/8/layout/hierarchy1"/>
    <dgm:cxn modelId="{BAF23051-A724-4F79-9143-B12387509D42}" type="presParOf" srcId="{12F1BF56-3415-4A1A-8043-919682DB0099}" destId="{D2C77B2E-5009-4F17-9936-33AA9460DDED}" srcOrd="1" destOrd="0" presId="urn:microsoft.com/office/officeart/2005/8/layout/hierarchy1"/>
    <dgm:cxn modelId="{4310570F-CC93-4D02-91F7-438D1F02562F}" type="presParOf" srcId="{D2C77B2E-5009-4F17-9936-33AA9460DDED}" destId="{AAE11F9F-C857-4823-9EEF-AD70C91D4B3F}" srcOrd="0" destOrd="0" presId="urn:microsoft.com/office/officeart/2005/8/layout/hierarchy1"/>
    <dgm:cxn modelId="{F7221FEC-989E-4BF3-BA5D-1D88C079A7E5}" type="presParOf" srcId="{D2C77B2E-5009-4F17-9936-33AA9460DDED}" destId="{3AB651E0-0BAE-402E-90E1-473927433A97}" srcOrd="1" destOrd="0" presId="urn:microsoft.com/office/officeart/2005/8/layout/hierarchy1"/>
    <dgm:cxn modelId="{7942A602-465D-419D-85A6-00926342EF39}" type="presParOf" srcId="{3AB651E0-0BAE-402E-90E1-473927433A97}" destId="{A17D99D2-E284-4A82-8580-EB1AE0ECDDC5}" srcOrd="0" destOrd="0" presId="urn:microsoft.com/office/officeart/2005/8/layout/hierarchy1"/>
    <dgm:cxn modelId="{8A5E410D-508B-4F1E-BA75-E59BE2B0CFC5}" type="presParOf" srcId="{A17D99D2-E284-4A82-8580-EB1AE0ECDDC5}" destId="{7AE3B644-D185-453A-9419-AAFBDE281CEC}" srcOrd="0" destOrd="0" presId="urn:microsoft.com/office/officeart/2005/8/layout/hierarchy1"/>
    <dgm:cxn modelId="{AEE20B2B-8191-4ECB-A837-51A1A8B2B229}" type="presParOf" srcId="{A17D99D2-E284-4A82-8580-EB1AE0ECDDC5}" destId="{7310DA2A-B40C-41DF-A36B-774EB0908A65}" srcOrd="1" destOrd="0" presId="urn:microsoft.com/office/officeart/2005/8/layout/hierarchy1"/>
    <dgm:cxn modelId="{E9B55B9E-8301-40CC-835F-C186645E880C}" type="presParOf" srcId="{3AB651E0-0BAE-402E-90E1-473927433A97}" destId="{9D6EF7F6-A12E-46F8-8865-446F45C411F5}" srcOrd="1" destOrd="0" presId="urn:microsoft.com/office/officeart/2005/8/layout/hierarchy1"/>
    <dgm:cxn modelId="{D5D14308-24FD-4466-B22E-1B3F7AA04AFF}" type="presParOf" srcId="{9D6EF7F6-A12E-46F8-8865-446F45C411F5}" destId="{216D17BB-449E-4521-B806-BBB4940114BF}" srcOrd="0" destOrd="0" presId="urn:microsoft.com/office/officeart/2005/8/layout/hierarchy1"/>
    <dgm:cxn modelId="{66EA8F65-FFF5-4968-BCAF-9AC803458817}" type="presParOf" srcId="{9D6EF7F6-A12E-46F8-8865-446F45C411F5}" destId="{C93BD4A3-4B10-4AAF-A1B2-CAA4BBE01607}" srcOrd="1" destOrd="0" presId="urn:microsoft.com/office/officeart/2005/8/layout/hierarchy1"/>
    <dgm:cxn modelId="{783A2A14-69AE-44FB-9C17-975BE11F246D}" type="presParOf" srcId="{C93BD4A3-4B10-4AAF-A1B2-CAA4BBE01607}" destId="{958107F9-6A98-4B20-92C0-71110251BBAD}" srcOrd="0" destOrd="0" presId="urn:microsoft.com/office/officeart/2005/8/layout/hierarchy1"/>
    <dgm:cxn modelId="{82F9B607-B969-4386-9F73-48AA3E0DCB1D}" type="presParOf" srcId="{958107F9-6A98-4B20-92C0-71110251BBAD}" destId="{4AC01200-93B4-4283-A91D-88E466AB433B}" srcOrd="0" destOrd="0" presId="urn:microsoft.com/office/officeart/2005/8/layout/hierarchy1"/>
    <dgm:cxn modelId="{43442395-38B2-447C-9ECA-D1372EE453A6}" type="presParOf" srcId="{958107F9-6A98-4B20-92C0-71110251BBAD}" destId="{FE4ED559-177B-4DFA-B360-FC01D68D4D8A}" srcOrd="1" destOrd="0" presId="urn:microsoft.com/office/officeart/2005/8/layout/hierarchy1"/>
    <dgm:cxn modelId="{64284C3C-99B3-4427-98ED-9A0B626BD1F6}" type="presParOf" srcId="{C93BD4A3-4B10-4AAF-A1B2-CAA4BBE01607}" destId="{AB49728C-2E01-4E7E-862B-42832623E92F}" srcOrd="1" destOrd="0" presId="urn:microsoft.com/office/officeart/2005/8/layout/hierarchy1"/>
    <dgm:cxn modelId="{3E9CD063-C352-4AD9-BB5C-BEF138F35EE6}" type="presParOf" srcId="{9D6EF7F6-A12E-46F8-8865-446F45C411F5}" destId="{941DFB7C-BA15-4707-82C2-4950C89F45B7}" srcOrd="2" destOrd="0" presId="urn:microsoft.com/office/officeart/2005/8/layout/hierarchy1"/>
    <dgm:cxn modelId="{DE35DF5A-02CD-4AC8-B6EE-5B548B7D5929}" type="presParOf" srcId="{9D6EF7F6-A12E-46F8-8865-446F45C411F5}" destId="{1831020C-A092-4A3D-82E8-8F890B969813}" srcOrd="3" destOrd="0" presId="urn:microsoft.com/office/officeart/2005/8/layout/hierarchy1"/>
    <dgm:cxn modelId="{59FB3A05-EF38-454C-B36A-5703BA627315}" type="presParOf" srcId="{1831020C-A092-4A3D-82E8-8F890B969813}" destId="{45F6F268-1D64-466B-B79A-D5B2D8F33784}" srcOrd="0" destOrd="0" presId="urn:microsoft.com/office/officeart/2005/8/layout/hierarchy1"/>
    <dgm:cxn modelId="{125CBFE6-F15B-4AA5-8EFA-E33D2C0E63C8}" type="presParOf" srcId="{45F6F268-1D64-466B-B79A-D5B2D8F33784}" destId="{1A7ADB18-85E3-4D2D-8D2A-007DD48F6510}" srcOrd="0" destOrd="0" presId="urn:microsoft.com/office/officeart/2005/8/layout/hierarchy1"/>
    <dgm:cxn modelId="{6821FA97-0EE3-4820-9F75-08D8B60021D9}" type="presParOf" srcId="{45F6F268-1D64-466B-B79A-D5B2D8F33784}" destId="{A80586A3-53F7-4D24-B209-4A084287678C}" srcOrd="1" destOrd="0" presId="urn:microsoft.com/office/officeart/2005/8/layout/hierarchy1"/>
    <dgm:cxn modelId="{2DD64D7A-AAE1-4D93-80B3-F18B95A4A073}" type="presParOf" srcId="{1831020C-A092-4A3D-82E8-8F890B969813}" destId="{EC2B7E4A-FF75-4BE0-834E-36D900AE659C}" srcOrd="1" destOrd="0" presId="urn:microsoft.com/office/officeart/2005/8/layout/hierarchy1"/>
    <dgm:cxn modelId="{F9D607BF-40AB-45A6-9046-E183719B1E52}" type="presParOf" srcId="{EC2B7E4A-FF75-4BE0-834E-36D900AE659C}" destId="{CF43A372-8D0A-45FD-86EA-79947849D0C4}" srcOrd="0" destOrd="0" presId="urn:microsoft.com/office/officeart/2005/8/layout/hierarchy1"/>
    <dgm:cxn modelId="{7CAA1F8F-9271-488B-8FEA-2C3BD231E790}" type="presParOf" srcId="{EC2B7E4A-FF75-4BE0-834E-36D900AE659C}" destId="{FADBED67-9647-400F-BF7A-9105F35E7809}" srcOrd="1" destOrd="0" presId="urn:microsoft.com/office/officeart/2005/8/layout/hierarchy1"/>
    <dgm:cxn modelId="{5CA08C24-D643-4204-BA52-402155C1AA21}" type="presParOf" srcId="{FADBED67-9647-400F-BF7A-9105F35E7809}" destId="{A92B1D43-119E-4D86-BEA2-42D6483B51A9}" srcOrd="0" destOrd="0" presId="urn:microsoft.com/office/officeart/2005/8/layout/hierarchy1"/>
    <dgm:cxn modelId="{053C2190-0C5E-4AF3-A6A2-D384251EA4DB}" type="presParOf" srcId="{A92B1D43-119E-4D86-BEA2-42D6483B51A9}" destId="{488BED94-C686-4878-9B4C-0AB4028F5EE9}" srcOrd="0" destOrd="0" presId="urn:microsoft.com/office/officeart/2005/8/layout/hierarchy1"/>
    <dgm:cxn modelId="{FAB54E5F-C5C7-436B-9B2E-5E7F0109D626}" type="presParOf" srcId="{A92B1D43-119E-4D86-BEA2-42D6483B51A9}" destId="{E48D2DEF-2E97-4066-AADC-CF6A81B10ED0}" srcOrd="1" destOrd="0" presId="urn:microsoft.com/office/officeart/2005/8/layout/hierarchy1"/>
    <dgm:cxn modelId="{4B38DFB6-B544-40F2-BB86-09F3A4C7414A}" type="presParOf" srcId="{FADBED67-9647-400F-BF7A-9105F35E7809}" destId="{42593F43-8D36-4A25-A6F5-E96B7E874864}" srcOrd="1" destOrd="0" presId="urn:microsoft.com/office/officeart/2005/8/layout/hierarchy1"/>
    <dgm:cxn modelId="{625CB8A7-0193-435F-A8C3-5B32B615B3CE}" type="presParOf" srcId="{42593F43-8D36-4A25-A6F5-E96B7E874864}" destId="{286B6A1D-D7F1-40C1-B934-036DF63F39FB}" srcOrd="0" destOrd="0" presId="urn:microsoft.com/office/officeart/2005/8/layout/hierarchy1"/>
    <dgm:cxn modelId="{BABDE566-9B75-4CAA-AAE2-52057EDBFA42}" type="presParOf" srcId="{42593F43-8D36-4A25-A6F5-E96B7E874864}" destId="{33403683-59CB-46AB-9AF0-5E5F63422A2D}" srcOrd="1" destOrd="0" presId="urn:microsoft.com/office/officeart/2005/8/layout/hierarchy1"/>
    <dgm:cxn modelId="{08DBE89A-E650-4E6C-A172-1CBA151F68EB}" type="presParOf" srcId="{33403683-59CB-46AB-9AF0-5E5F63422A2D}" destId="{5D7CFE2C-EC96-4663-A092-2DB4469A31FD}" srcOrd="0" destOrd="0" presId="urn:microsoft.com/office/officeart/2005/8/layout/hierarchy1"/>
    <dgm:cxn modelId="{9E6E2971-C088-4034-AE62-089F59DA153B}" type="presParOf" srcId="{5D7CFE2C-EC96-4663-A092-2DB4469A31FD}" destId="{49808A74-F291-42D6-8AEE-785DE09C3CA8}" srcOrd="0" destOrd="0" presId="urn:microsoft.com/office/officeart/2005/8/layout/hierarchy1"/>
    <dgm:cxn modelId="{C6F392A3-CAA8-473D-A91B-68AF4DACE48D}" type="presParOf" srcId="{5D7CFE2C-EC96-4663-A092-2DB4469A31FD}" destId="{5B63D475-BDD6-4E71-A6E7-6EEEA4D93F76}" srcOrd="1" destOrd="0" presId="urn:microsoft.com/office/officeart/2005/8/layout/hierarchy1"/>
    <dgm:cxn modelId="{458F37AF-F530-41F0-B855-2E99415C3319}" type="presParOf" srcId="{33403683-59CB-46AB-9AF0-5E5F63422A2D}" destId="{577368FA-3305-4EDB-92D3-66C59918AE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0986D9-0ECF-409A-BEDB-8A62952FF4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0773831C-B801-40B1-8437-F764D49B5324}">
      <dgm:prSet phldrT="[Testo]" custT="1"/>
      <dgm:spPr/>
      <dgm:t>
        <a:bodyPr/>
        <a:lstStyle/>
        <a:p>
          <a:r>
            <a:rPr lang="it-IT" sz="1500" dirty="0">
              <a:solidFill>
                <a:schemeClr val="tx1"/>
              </a:solidFill>
            </a:rPr>
            <a:t>Area Strategica: </a:t>
          </a:r>
          <a:r>
            <a:rPr lang="it-IT" sz="1500" b="1" dirty="0">
              <a:solidFill>
                <a:schemeClr val="tx1"/>
              </a:solidFill>
            </a:rPr>
            <a:t>1.</a:t>
          </a:r>
          <a:r>
            <a:rPr lang="it-IT" sz="1500" dirty="0">
              <a:solidFill>
                <a:schemeClr val="tx1"/>
              </a:solidFill>
            </a:rPr>
            <a:t> 1 - Infrastrutture, AAPP, Lavoro</a:t>
          </a:r>
          <a:endParaRPr lang="it-IT" sz="1500" b="1" dirty="0">
            <a:solidFill>
              <a:schemeClr val="tx1"/>
            </a:solidFill>
          </a:endParaRPr>
        </a:p>
      </dgm:t>
    </dgm:pt>
    <dgm:pt modelId="{1CA3470F-D6AD-41F8-AAE5-CE5E85F285E3}" type="parTrans" cxnId="{DB728146-9146-416E-9910-BDB918BF8993}">
      <dgm:prSet/>
      <dgm:spPr/>
      <dgm:t>
        <a:bodyPr/>
        <a:lstStyle/>
        <a:p>
          <a:endParaRPr lang="it-IT"/>
        </a:p>
      </dgm:t>
    </dgm:pt>
    <dgm:pt modelId="{CEF33095-BBCB-433B-8CA7-E46D87192635}" type="sibTrans" cxnId="{DB728146-9146-416E-9910-BDB918BF8993}">
      <dgm:prSet/>
      <dgm:spPr/>
      <dgm:t>
        <a:bodyPr/>
        <a:lstStyle/>
        <a:p>
          <a:endParaRPr lang="it-IT"/>
        </a:p>
      </dgm:t>
    </dgm:pt>
    <dgm:pt modelId="{AD568763-519D-474A-B225-A345EAE3FCF8}">
      <dgm:prSet custT="1"/>
      <dgm:spPr/>
      <dgm:t>
        <a:bodyPr/>
        <a:lstStyle/>
        <a:p>
          <a:r>
            <a:rPr lang="it-IT" sz="1500" dirty="0"/>
            <a:t>OBIETTIVO STRATEGICO 1.3.1 </a:t>
          </a:r>
          <a:r>
            <a:rPr lang="it-IT" sz="1500" dirty="0">
              <a:solidFill>
                <a:srgbClr val="00B050"/>
              </a:solidFill>
            </a:rPr>
            <a:t>Sviluppare e ammodernare le infrastrutture fisiche e digitali per l'innovazione e lo sviluppo del territorio</a:t>
          </a:r>
          <a:endParaRPr lang="it-IT" sz="1500" b="1" dirty="0">
            <a:solidFill>
              <a:srgbClr val="00B050"/>
            </a:solidFill>
          </a:endParaRPr>
        </a:p>
      </dgm:t>
    </dgm:pt>
    <dgm:pt modelId="{207BB5C2-AD4D-41E8-AC1C-025C3D942C79}" type="parTrans" cxnId="{42ED4117-D4A9-4CE4-8095-3003106247B2}">
      <dgm:prSet/>
      <dgm:spPr/>
      <dgm:t>
        <a:bodyPr/>
        <a:lstStyle/>
        <a:p>
          <a:endParaRPr lang="it-IT"/>
        </a:p>
      </dgm:t>
    </dgm:pt>
    <dgm:pt modelId="{13607307-76FF-4433-8D12-10B325B9AC0E}" type="sibTrans" cxnId="{42ED4117-D4A9-4CE4-8095-3003106247B2}">
      <dgm:prSet/>
      <dgm:spPr/>
      <dgm:t>
        <a:bodyPr/>
        <a:lstStyle/>
        <a:p>
          <a:endParaRPr lang="it-IT"/>
        </a:p>
      </dgm:t>
    </dgm:pt>
    <dgm:pt modelId="{416653B7-488B-42C5-B22B-6AD16FF302A0}">
      <dgm:prSet custT="1"/>
      <dgm:spPr/>
      <dgm:t>
        <a:bodyPr/>
        <a:lstStyle/>
        <a:p>
          <a:r>
            <a:rPr lang="it-IT" sz="1200" b="1" dirty="0"/>
            <a:t>OBIETTIVI OPERATIVI</a:t>
          </a:r>
        </a:p>
      </dgm:t>
    </dgm:pt>
    <dgm:pt modelId="{BECF54D9-9E0B-4699-A26E-600BA8810922}" type="parTrans" cxnId="{9B14EE4C-F4AA-4827-A990-1DB2B093DA63}">
      <dgm:prSet/>
      <dgm:spPr/>
      <dgm:t>
        <a:bodyPr/>
        <a:lstStyle/>
        <a:p>
          <a:endParaRPr lang="it-IT"/>
        </a:p>
      </dgm:t>
    </dgm:pt>
    <dgm:pt modelId="{B9F8E3DC-13D1-4C8C-A93F-F674F277003C}" type="sibTrans" cxnId="{9B14EE4C-F4AA-4827-A990-1DB2B093DA63}">
      <dgm:prSet/>
      <dgm:spPr/>
      <dgm:t>
        <a:bodyPr/>
        <a:lstStyle/>
        <a:p>
          <a:endParaRPr lang="it-IT"/>
        </a:p>
      </dgm:t>
    </dgm:pt>
    <dgm:pt modelId="{D979E812-6B79-47BB-A613-A0F9C674BD0B}">
      <dgm:prSet custT="1"/>
      <dgm:spPr/>
      <dgm:t>
        <a:bodyPr/>
        <a:lstStyle/>
        <a:p>
          <a:r>
            <a:rPr lang="it-IT" sz="1400" dirty="0">
              <a:solidFill>
                <a:schemeClr val="accent5"/>
              </a:solidFill>
            </a:rPr>
            <a:t>1.3.1.2.1 - Sviluppo della Banda Ultra Larga nella Regione Calabria - Accordo MISE/Regione Calabria 18 Gennaio 2018 - Avanzamento Piano Tecnico Calabria BUL</a:t>
          </a:r>
        </a:p>
      </dgm:t>
    </dgm:pt>
    <dgm:pt modelId="{36F22302-92BB-4F99-AF0A-E9DA1083B502}" type="parTrans" cxnId="{FE4942DB-50C8-4FD7-BF79-E3EA90024761}">
      <dgm:prSet/>
      <dgm:spPr/>
      <dgm:t>
        <a:bodyPr/>
        <a:lstStyle/>
        <a:p>
          <a:endParaRPr lang="it-IT"/>
        </a:p>
      </dgm:t>
    </dgm:pt>
    <dgm:pt modelId="{BCB94D98-3BC7-45C3-95ED-05E1DAE52CEB}" type="sibTrans" cxnId="{FE4942DB-50C8-4FD7-BF79-E3EA90024761}">
      <dgm:prSet/>
      <dgm:spPr/>
      <dgm:t>
        <a:bodyPr/>
        <a:lstStyle/>
        <a:p>
          <a:endParaRPr lang="it-IT"/>
        </a:p>
      </dgm:t>
    </dgm:pt>
    <dgm:pt modelId="{1B929287-A96A-41CE-A0D3-096BBFEA37E3}">
      <dgm:prSet custT="1"/>
      <dgm:spPr/>
      <dgm:t>
        <a:bodyPr/>
        <a:lstStyle/>
        <a:p>
          <a:r>
            <a:rPr lang="it-IT" sz="1400" dirty="0">
              <a:solidFill>
                <a:schemeClr val="accent5"/>
              </a:solidFill>
            </a:rPr>
            <a:t>1.3.1.12.4 - Agevolare lo sviluppo di nuovi prodotti, tecnologie e servizi[…]</a:t>
          </a:r>
        </a:p>
      </dgm:t>
    </dgm:pt>
    <dgm:pt modelId="{729E32D2-0263-4266-BA9C-42DADF645508}" type="parTrans" cxnId="{B148F180-772B-4A97-A44A-584B87DCFC7B}">
      <dgm:prSet/>
      <dgm:spPr/>
      <dgm:t>
        <a:bodyPr/>
        <a:lstStyle/>
        <a:p>
          <a:endParaRPr lang="it-IT"/>
        </a:p>
      </dgm:t>
    </dgm:pt>
    <dgm:pt modelId="{3C60346A-C482-4A91-8080-D6BAB94A88AA}" type="sibTrans" cxnId="{B148F180-772B-4A97-A44A-584B87DCFC7B}">
      <dgm:prSet/>
      <dgm:spPr/>
      <dgm:t>
        <a:bodyPr/>
        <a:lstStyle/>
        <a:p>
          <a:endParaRPr lang="it-IT"/>
        </a:p>
      </dgm:t>
    </dgm:pt>
    <dgm:pt modelId="{57AA1826-43EB-493D-9FDB-409F3906CA68}">
      <dgm:prSet custT="1"/>
      <dgm:spPr/>
      <dgm:t>
        <a:bodyPr/>
        <a:lstStyle/>
        <a:p>
          <a:r>
            <a:rPr lang="it-IT" sz="1400" dirty="0">
              <a:solidFill>
                <a:schemeClr val="accent5"/>
              </a:solidFill>
            </a:rPr>
            <a:t>1.3.1.6.1 - Ridurre il rischio sismico degli edifici scolastici, di proprietà pubblica, della Regione Calabria</a:t>
          </a:r>
        </a:p>
      </dgm:t>
    </dgm:pt>
    <dgm:pt modelId="{49C91952-ED6E-4B36-9466-2A631F406DE5}" type="parTrans" cxnId="{A45E4EAB-0059-43FD-AAD2-368929CE0D69}">
      <dgm:prSet/>
      <dgm:spPr/>
      <dgm:t>
        <a:bodyPr/>
        <a:lstStyle/>
        <a:p>
          <a:endParaRPr lang="it-IT"/>
        </a:p>
      </dgm:t>
    </dgm:pt>
    <dgm:pt modelId="{3873A6EB-CF69-454C-89B2-CF1D18122D6B}" type="sibTrans" cxnId="{A45E4EAB-0059-43FD-AAD2-368929CE0D69}">
      <dgm:prSet/>
      <dgm:spPr/>
      <dgm:t>
        <a:bodyPr/>
        <a:lstStyle/>
        <a:p>
          <a:endParaRPr lang="it-IT"/>
        </a:p>
      </dgm:t>
    </dgm:pt>
    <dgm:pt modelId="{EB44129B-8F87-4C1F-82A5-5EB9BF69EE93}">
      <dgm:prSet custT="1"/>
      <dgm:spPr/>
      <dgm:t>
        <a:bodyPr/>
        <a:lstStyle/>
        <a:p>
          <a:r>
            <a:rPr lang="it-IT" sz="1400" dirty="0">
              <a:solidFill>
                <a:schemeClr val="accent5"/>
              </a:solidFill>
            </a:rPr>
            <a:t>1.7.4 1.3.1.9.1 - Progetto del Sistema Informativo unico per la Mobilità (SIMOB) </a:t>
          </a:r>
        </a:p>
      </dgm:t>
    </dgm:pt>
    <dgm:pt modelId="{D3D5D32D-E3D8-423C-A79F-129A863EEB86}" type="parTrans" cxnId="{CC58BBDF-8B0A-482E-A318-A1AD8D2E0DD3}">
      <dgm:prSet/>
      <dgm:spPr/>
      <dgm:t>
        <a:bodyPr/>
        <a:lstStyle/>
        <a:p>
          <a:endParaRPr lang="it-IT"/>
        </a:p>
      </dgm:t>
    </dgm:pt>
    <dgm:pt modelId="{53113E1A-51E0-481D-95D6-2D327A97E0E8}" type="sibTrans" cxnId="{CC58BBDF-8B0A-482E-A318-A1AD8D2E0DD3}">
      <dgm:prSet/>
      <dgm:spPr/>
      <dgm:t>
        <a:bodyPr/>
        <a:lstStyle/>
        <a:p>
          <a:endParaRPr lang="it-IT"/>
        </a:p>
      </dgm:t>
    </dgm:pt>
    <dgm:pt modelId="{C65D6AF0-9A30-4E2B-B1CF-D0AB451D0149}">
      <dgm:prSet custT="1"/>
      <dgm:spPr/>
      <dgm:t>
        <a:bodyPr/>
        <a:lstStyle/>
        <a:p>
          <a:r>
            <a:rPr lang="it-IT" sz="1400" dirty="0">
              <a:solidFill>
                <a:schemeClr val="accent5"/>
              </a:solidFill>
            </a:rPr>
            <a:t>1.7.5 Acquisto di veicoli ad alimentazione GNC (metano) destinati al trasporto extraurbano ed interurbano con l'utilizzo di risorse PNRR</a:t>
          </a:r>
        </a:p>
      </dgm:t>
    </dgm:pt>
    <dgm:pt modelId="{7436A7A6-1A24-461D-9B49-840D81502DB6}" type="parTrans" cxnId="{107C9D20-12B5-4453-8B4F-FBBBB4FE8D3A}">
      <dgm:prSet/>
      <dgm:spPr/>
      <dgm:t>
        <a:bodyPr/>
        <a:lstStyle/>
        <a:p>
          <a:endParaRPr lang="it-IT"/>
        </a:p>
      </dgm:t>
    </dgm:pt>
    <dgm:pt modelId="{FB64BFAD-3F40-4FF0-866B-A6CAC784DA27}" type="sibTrans" cxnId="{107C9D20-12B5-4453-8B4F-FBBBB4FE8D3A}">
      <dgm:prSet/>
      <dgm:spPr/>
      <dgm:t>
        <a:bodyPr/>
        <a:lstStyle/>
        <a:p>
          <a:endParaRPr lang="it-IT"/>
        </a:p>
      </dgm:t>
    </dgm:pt>
    <dgm:pt modelId="{7A1DEE2E-8692-484C-8F2B-A17429599199}">
      <dgm:prSet/>
      <dgm:spPr/>
      <dgm:t>
        <a:bodyPr/>
        <a:lstStyle/>
        <a:p>
          <a:pPr>
            <a:lnSpc>
              <a:spcPct val="100000"/>
            </a:lnSpc>
            <a:spcAft>
              <a:spcPts val="0"/>
            </a:spcAft>
          </a:pPr>
          <a:r>
            <a:rPr lang="it-IT" dirty="0"/>
            <a:t>Affidamento dei lavori all’esterno</a:t>
          </a:r>
        </a:p>
      </dgm:t>
    </dgm:pt>
    <dgm:pt modelId="{E57FDB34-4CBB-4CCF-B80E-659B1409B247}" type="parTrans" cxnId="{A46AAA0F-3813-45CD-98DA-8008BB40EB2F}">
      <dgm:prSet/>
      <dgm:spPr/>
      <dgm:t>
        <a:bodyPr/>
        <a:lstStyle/>
        <a:p>
          <a:endParaRPr lang="it-IT"/>
        </a:p>
      </dgm:t>
    </dgm:pt>
    <dgm:pt modelId="{E663D38A-D259-407F-8AD5-EBA74CA78CE6}" type="sibTrans" cxnId="{A46AAA0F-3813-45CD-98DA-8008BB40EB2F}">
      <dgm:prSet/>
      <dgm:spPr/>
      <dgm:t>
        <a:bodyPr/>
        <a:lstStyle/>
        <a:p>
          <a:endParaRPr lang="it-IT"/>
        </a:p>
      </dgm:t>
    </dgm:pt>
    <dgm:pt modelId="{9E82F536-496F-499C-B7D5-5A80DF6EFA28}">
      <dgm:prSet/>
      <dgm:spPr/>
      <dgm:t>
        <a:bodyPr/>
        <a:lstStyle/>
        <a:p>
          <a:r>
            <a:rPr lang="it-IT" dirty="0"/>
            <a:t>Gestione dati mobilità</a:t>
          </a:r>
        </a:p>
      </dgm:t>
    </dgm:pt>
    <dgm:pt modelId="{2D828777-56E1-4E1A-B600-406D0252C3F9}" type="parTrans" cxnId="{74C802A2-1D67-41CB-9AC8-37FFB3ACEB0C}">
      <dgm:prSet/>
      <dgm:spPr/>
      <dgm:t>
        <a:bodyPr/>
        <a:lstStyle/>
        <a:p>
          <a:endParaRPr lang="it-IT"/>
        </a:p>
      </dgm:t>
    </dgm:pt>
    <dgm:pt modelId="{61B90462-9DF5-4417-B76B-C23DDEE9151C}" type="sibTrans" cxnId="{74C802A2-1D67-41CB-9AC8-37FFB3ACEB0C}">
      <dgm:prSet/>
      <dgm:spPr/>
      <dgm:t>
        <a:bodyPr/>
        <a:lstStyle/>
        <a:p>
          <a:endParaRPr lang="it-IT"/>
        </a:p>
      </dgm:t>
    </dgm:pt>
    <dgm:pt modelId="{FE33AB62-5E31-480B-9226-6F5CFA5E13F3}">
      <dgm:prSet/>
      <dgm:spPr/>
      <dgm:t>
        <a:bodyPr/>
        <a:lstStyle/>
        <a:p>
          <a:r>
            <a:rPr lang="it-IT" dirty="0"/>
            <a:t>La dotazione organica è sufficiente ad espletare il servizio?</a:t>
          </a:r>
        </a:p>
      </dgm:t>
    </dgm:pt>
    <dgm:pt modelId="{3EB2D6E3-12C0-491C-81E3-DC218D60A1E1}" type="parTrans" cxnId="{ACD764E1-51E1-4D66-9AC7-0B0BBF838FEA}">
      <dgm:prSet/>
      <dgm:spPr/>
      <dgm:t>
        <a:bodyPr/>
        <a:lstStyle/>
        <a:p>
          <a:endParaRPr lang="it-IT"/>
        </a:p>
      </dgm:t>
    </dgm:pt>
    <dgm:pt modelId="{4A1C300A-ACE8-4265-A331-8E24A01C00CC}" type="sibTrans" cxnId="{ACD764E1-51E1-4D66-9AC7-0B0BBF838FEA}">
      <dgm:prSet/>
      <dgm:spPr/>
      <dgm:t>
        <a:bodyPr/>
        <a:lstStyle/>
        <a:p>
          <a:endParaRPr lang="it-IT"/>
        </a:p>
      </dgm:t>
    </dgm:pt>
    <dgm:pt modelId="{46677C7E-F68A-4F95-BAD8-3CB8804E21E1}">
      <dgm:prSet/>
      <dgm:spPr/>
      <dgm:t>
        <a:bodyPr/>
        <a:lstStyle/>
        <a:p>
          <a:r>
            <a:rPr lang="it-IT" dirty="0"/>
            <a:t>Si </a:t>
          </a:r>
        </a:p>
      </dgm:t>
    </dgm:pt>
    <dgm:pt modelId="{DF61C1CE-F11E-42F8-855A-95B51DFBC8EE}" type="parTrans" cxnId="{A5C57DF0-26C7-4CB7-9FE8-71FDDE935A96}">
      <dgm:prSet/>
      <dgm:spPr/>
      <dgm:t>
        <a:bodyPr/>
        <a:lstStyle/>
        <a:p>
          <a:endParaRPr lang="it-IT"/>
        </a:p>
      </dgm:t>
    </dgm:pt>
    <dgm:pt modelId="{2D25A7B3-5DDC-4958-A4C1-35DAEBBB5CA4}" type="sibTrans" cxnId="{A5C57DF0-26C7-4CB7-9FE8-71FDDE935A96}">
      <dgm:prSet/>
      <dgm:spPr/>
      <dgm:t>
        <a:bodyPr/>
        <a:lstStyle/>
        <a:p>
          <a:endParaRPr lang="it-IT"/>
        </a:p>
      </dgm:t>
    </dgm:pt>
    <dgm:pt modelId="{92E090EE-EB73-432B-A982-FD636B2CC5BE}">
      <dgm:prSet/>
      <dgm:spPr/>
      <dgm:t>
        <a:bodyPr/>
        <a:lstStyle/>
        <a:p>
          <a:r>
            <a:rPr lang="it-IT" dirty="0"/>
            <a:t>Aggiornamento delle competenze</a:t>
          </a:r>
        </a:p>
      </dgm:t>
    </dgm:pt>
    <dgm:pt modelId="{1514173D-7637-4525-A753-C8F2EE3D3117}" type="parTrans" cxnId="{D2C6B3B9-6561-478E-AB66-8ED4DED3A540}">
      <dgm:prSet/>
      <dgm:spPr/>
      <dgm:t>
        <a:bodyPr/>
        <a:lstStyle/>
        <a:p>
          <a:endParaRPr lang="it-IT"/>
        </a:p>
      </dgm:t>
    </dgm:pt>
    <dgm:pt modelId="{C117562B-2C5C-4B92-8487-6F2115AC0EA2}" type="sibTrans" cxnId="{D2C6B3B9-6561-478E-AB66-8ED4DED3A540}">
      <dgm:prSet/>
      <dgm:spPr/>
      <dgm:t>
        <a:bodyPr/>
        <a:lstStyle/>
        <a:p>
          <a:endParaRPr lang="it-IT"/>
        </a:p>
      </dgm:t>
    </dgm:pt>
    <dgm:pt modelId="{2491677A-CD59-4016-AFF1-A3AD1A50AF64}">
      <dgm:prSet/>
      <dgm:spPr/>
      <dgm:t>
        <a:bodyPr/>
        <a:lstStyle/>
        <a:p>
          <a:r>
            <a:rPr lang="it-IT" b="1" i="1" dirty="0"/>
            <a:t>Piano formativo</a:t>
          </a:r>
        </a:p>
      </dgm:t>
    </dgm:pt>
    <dgm:pt modelId="{22F3A338-F038-4D77-A604-65E371F6DC4E}" type="parTrans" cxnId="{44C9BB62-8C4B-46B4-A90C-F227B516492B}">
      <dgm:prSet/>
      <dgm:spPr/>
      <dgm:t>
        <a:bodyPr/>
        <a:lstStyle/>
        <a:p>
          <a:endParaRPr lang="it-IT"/>
        </a:p>
      </dgm:t>
    </dgm:pt>
    <dgm:pt modelId="{997CC919-0F67-456F-BCC1-1546B28460BF}" type="sibTrans" cxnId="{44C9BB62-8C4B-46B4-A90C-F227B516492B}">
      <dgm:prSet/>
      <dgm:spPr/>
      <dgm:t>
        <a:bodyPr/>
        <a:lstStyle/>
        <a:p>
          <a:endParaRPr lang="it-IT"/>
        </a:p>
      </dgm:t>
    </dgm:pt>
    <dgm:pt modelId="{0F768DB4-945E-45A7-9439-4E0C2B2AE495}">
      <dgm:prSet/>
      <dgm:spPr/>
      <dgm:t>
        <a:bodyPr/>
        <a:lstStyle/>
        <a:p>
          <a:r>
            <a:rPr lang="it-IT" dirty="0"/>
            <a:t>No </a:t>
          </a:r>
        </a:p>
      </dgm:t>
    </dgm:pt>
    <dgm:pt modelId="{BCA1445A-2673-4C90-9FAF-B1508B1815FE}" type="parTrans" cxnId="{67CABDEB-A60D-4A55-8A39-9BF34BC54CDE}">
      <dgm:prSet/>
      <dgm:spPr/>
      <dgm:t>
        <a:bodyPr/>
        <a:lstStyle/>
        <a:p>
          <a:endParaRPr lang="it-IT"/>
        </a:p>
      </dgm:t>
    </dgm:pt>
    <dgm:pt modelId="{7C31F8B8-D293-4226-883C-45EDB5450218}" type="sibTrans" cxnId="{67CABDEB-A60D-4A55-8A39-9BF34BC54CDE}">
      <dgm:prSet/>
      <dgm:spPr/>
      <dgm:t>
        <a:bodyPr/>
        <a:lstStyle/>
        <a:p>
          <a:endParaRPr lang="it-IT"/>
        </a:p>
      </dgm:t>
    </dgm:pt>
    <dgm:pt modelId="{970E3009-3BE4-4068-A02F-4AE9A2DD89D6}">
      <dgm:prSet/>
      <dgm:spPr/>
      <dgm:t>
        <a:bodyPr/>
        <a:lstStyle/>
        <a:p>
          <a:r>
            <a:rPr lang="it-IT" dirty="0"/>
            <a:t>Concorso pubblico </a:t>
          </a:r>
        </a:p>
        <a:p>
          <a:r>
            <a:rPr lang="it-IT" dirty="0"/>
            <a:t>Profilo: Data Scientist</a:t>
          </a:r>
        </a:p>
      </dgm:t>
    </dgm:pt>
    <dgm:pt modelId="{70AA18D7-A13B-497A-BD3A-A52160651DA7}" type="parTrans" cxnId="{A2B99224-7FE9-4BB5-A45A-DDA5B72F32AD}">
      <dgm:prSet/>
      <dgm:spPr/>
      <dgm:t>
        <a:bodyPr/>
        <a:lstStyle/>
        <a:p>
          <a:endParaRPr lang="it-IT"/>
        </a:p>
      </dgm:t>
    </dgm:pt>
    <dgm:pt modelId="{2FD3B835-A37E-4FFE-A479-8B7E39301C23}" type="sibTrans" cxnId="{A2B99224-7FE9-4BB5-A45A-DDA5B72F32AD}">
      <dgm:prSet/>
      <dgm:spPr/>
      <dgm:t>
        <a:bodyPr/>
        <a:lstStyle/>
        <a:p>
          <a:endParaRPr lang="it-IT"/>
        </a:p>
      </dgm:t>
    </dgm:pt>
    <dgm:pt modelId="{D6D06302-95A3-4AC3-BBFC-830D239A6E71}">
      <dgm:prSet/>
      <dgm:spPr/>
      <dgm:t>
        <a:bodyPr/>
        <a:lstStyle/>
        <a:p>
          <a:r>
            <a:rPr lang="it-IT" b="1" i="1" dirty="0"/>
            <a:t>Piano Triennale dei Fabbisogni del Personale</a:t>
          </a:r>
        </a:p>
      </dgm:t>
    </dgm:pt>
    <dgm:pt modelId="{26A888CB-A513-4585-B46E-CDBBA872A8B7}" type="parTrans" cxnId="{2DB4018C-01B9-4906-BA29-F3C79A47521A}">
      <dgm:prSet/>
      <dgm:spPr/>
      <dgm:t>
        <a:bodyPr/>
        <a:lstStyle/>
        <a:p>
          <a:endParaRPr lang="it-IT"/>
        </a:p>
      </dgm:t>
    </dgm:pt>
    <dgm:pt modelId="{B9E4CBB3-B528-4CA6-BCBC-5C031437F125}" type="sibTrans" cxnId="{2DB4018C-01B9-4906-BA29-F3C79A47521A}">
      <dgm:prSet/>
      <dgm:spPr/>
      <dgm:t>
        <a:bodyPr/>
        <a:lstStyle/>
        <a:p>
          <a:endParaRPr lang="it-IT"/>
        </a:p>
      </dgm:t>
    </dgm:pt>
    <dgm:pt modelId="{7E65A9A1-7FBE-4CDB-9B14-77262B1293E0}">
      <dgm:prSet/>
      <dgm:spPr/>
      <dgm:t>
        <a:bodyPr/>
        <a:lstStyle/>
        <a:p>
          <a:r>
            <a:rPr lang="it-IT" dirty="0"/>
            <a:t>Potenziamento della rete di banda </a:t>
          </a:r>
          <a:r>
            <a:rPr lang="it-IT" dirty="0" err="1"/>
            <a:t>ultalarga</a:t>
          </a:r>
          <a:endParaRPr lang="it-IT" dirty="0"/>
        </a:p>
      </dgm:t>
    </dgm:pt>
    <dgm:pt modelId="{7FB163BF-7196-425A-A5B8-14034AB3AFD9}" type="parTrans" cxnId="{A63BDBE0-4FB1-4F39-A065-673CB18626D3}">
      <dgm:prSet/>
      <dgm:spPr/>
      <dgm:t>
        <a:bodyPr/>
        <a:lstStyle/>
        <a:p>
          <a:endParaRPr lang="it-IT"/>
        </a:p>
      </dgm:t>
    </dgm:pt>
    <dgm:pt modelId="{BA77EBC4-63CD-48DD-A392-45219E3FC102}" type="sibTrans" cxnId="{A63BDBE0-4FB1-4F39-A065-673CB18626D3}">
      <dgm:prSet/>
      <dgm:spPr/>
      <dgm:t>
        <a:bodyPr/>
        <a:lstStyle/>
        <a:p>
          <a:endParaRPr lang="it-IT"/>
        </a:p>
      </dgm:t>
    </dgm:pt>
    <dgm:pt modelId="{140960E8-E407-4C24-B001-9A2B3E5DDE13}">
      <dgm:prSet/>
      <dgm:spPr/>
      <dgm:t>
        <a:bodyPr/>
        <a:lstStyle/>
        <a:p>
          <a:r>
            <a:rPr lang="it-IT" b="1"/>
            <a:t>Outsourcing</a:t>
          </a:r>
          <a:endParaRPr lang="it-IT" b="1" dirty="0"/>
        </a:p>
      </dgm:t>
    </dgm:pt>
    <dgm:pt modelId="{DCCD9EF0-1626-4643-83A0-4170B7D2AA14}" type="parTrans" cxnId="{B96D76AA-5A4A-4EF3-B7EF-80E7D6A0FCEE}">
      <dgm:prSet/>
      <dgm:spPr/>
      <dgm:t>
        <a:bodyPr/>
        <a:lstStyle/>
        <a:p>
          <a:endParaRPr lang="it-IT"/>
        </a:p>
      </dgm:t>
    </dgm:pt>
    <dgm:pt modelId="{01F7D1F4-3B89-49E9-B400-04D56BB0F628}" type="sibTrans" cxnId="{B96D76AA-5A4A-4EF3-B7EF-80E7D6A0FCEE}">
      <dgm:prSet/>
      <dgm:spPr/>
      <dgm:t>
        <a:bodyPr/>
        <a:lstStyle/>
        <a:p>
          <a:endParaRPr lang="it-IT"/>
        </a:p>
      </dgm:t>
    </dgm:pt>
    <dgm:pt modelId="{CF9D4530-5700-4A1D-AC2E-E3FCB76415E2}">
      <dgm:prSet custT="1"/>
      <dgm:spPr/>
      <dgm:t>
        <a:bodyPr/>
        <a:lstStyle/>
        <a:p>
          <a:r>
            <a:rPr lang="it-IT" sz="1200" dirty="0">
              <a:solidFill>
                <a:srgbClr val="FF0000"/>
              </a:solidFill>
            </a:rPr>
            <a:t>Come proteggo il Valore pubblico generato da questa azione gestionale?</a:t>
          </a:r>
        </a:p>
      </dgm:t>
    </dgm:pt>
    <dgm:pt modelId="{92E18B0D-C0C6-488D-B783-5DF95AFB65C2}" type="parTrans" cxnId="{8D29B4C3-F9FA-489A-82B5-EA974EB5DA47}">
      <dgm:prSet/>
      <dgm:spPr/>
      <dgm:t>
        <a:bodyPr/>
        <a:lstStyle/>
        <a:p>
          <a:endParaRPr lang="it-IT"/>
        </a:p>
      </dgm:t>
    </dgm:pt>
    <dgm:pt modelId="{A1825CDC-8225-41D0-9004-58324FDDB020}" type="sibTrans" cxnId="{8D29B4C3-F9FA-489A-82B5-EA974EB5DA47}">
      <dgm:prSet/>
      <dgm:spPr/>
      <dgm:t>
        <a:bodyPr/>
        <a:lstStyle/>
        <a:p>
          <a:endParaRPr lang="it-IT"/>
        </a:p>
      </dgm:t>
    </dgm:pt>
    <dgm:pt modelId="{B1D64EAC-02A2-4BA2-B7AD-F779192AAA9D}">
      <dgm:prSet/>
      <dgm:spPr/>
      <dgm:t>
        <a:bodyPr/>
        <a:lstStyle/>
        <a:p>
          <a:r>
            <a:rPr lang="it-IT" b="1" i="1" dirty="0"/>
            <a:t>Misure di prevenzione della corruzione</a:t>
          </a:r>
        </a:p>
      </dgm:t>
    </dgm:pt>
    <dgm:pt modelId="{3A70F665-8C33-41ED-B0D1-E30EC2D3A297}" type="parTrans" cxnId="{A81A28CA-E65A-4978-BBA3-8E7D90F439F8}">
      <dgm:prSet/>
      <dgm:spPr/>
      <dgm:t>
        <a:bodyPr/>
        <a:lstStyle/>
        <a:p>
          <a:endParaRPr lang="it-IT"/>
        </a:p>
      </dgm:t>
    </dgm:pt>
    <dgm:pt modelId="{D2E00001-B6E1-44C3-B567-16F137CC3897}" type="sibTrans" cxnId="{A81A28CA-E65A-4978-BBA3-8E7D90F439F8}">
      <dgm:prSet/>
      <dgm:spPr/>
      <dgm:t>
        <a:bodyPr/>
        <a:lstStyle/>
        <a:p>
          <a:endParaRPr lang="it-IT"/>
        </a:p>
      </dgm:t>
    </dgm:pt>
    <dgm:pt modelId="{5F41A7FA-52C2-42CC-90D7-B90F0E011E0E}" type="pres">
      <dgm:prSet presAssocID="{FC0986D9-0ECF-409A-BEDB-8A62952FF447}" presName="hierChild1" presStyleCnt="0">
        <dgm:presLayoutVars>
          <dgm:chPref val="1"/>
          <dgm:dir/>
          <dgm:animOne val="branch"/>
          <dgm:animLvl val="lvl"/>
          <dgm:resizeHandles/>
        </dgm:presLayoutVars>
      </dgm:prSet>
      <dgm:spPr/>
    </dgm:pt>
    <dgm:pt modelId="{234EF820-EDD3-4E8A-859F-58846C0629C5}" type="pres">
      <dgm:prSet presAssocID="{0773831C-B801-40B1-8437-F764D49B5324}" presName="hierRoot1" presStyleCnt="0"/>
      <dgm:spPr/>
    </dgm:pt>
    <dgm:pt modelId="{B7C06E45-8F9A-437C-B45B-B252D2582923}" type="pres">
      <dgm:prSet presAssocID="{0773831C-B801-40B1-8437-F764D49B5324}" presName="composite" presStyleCnt="0"/>
      <dgm:spPr/>
    </dgm:pt>
    <dgm:pt modelId="{9B763A53-4735-4E21-98E2-3588CA318ED4}" type="pres">
      <dgm:prSet presAssocID="{0773831C-B801-40B1-8437-F764D49B5324}" presName="background" presStyleLbl="node0" presStyleIdx="0" presStyleCnt="1"/>
      <dgm:spPr/>
    </dgm:pt>
    <dgm:pt modelId="{FA56DEEC-8CE0-44F6-9B3B-0B360743CEBB}" type="pres">
      <dgm:prSet presAssocID="{0773831C-B801-40B1-8437-F764D49B5324}" presName="text" presStyleLbl="fgAcc0" presStyleIdx="0" presStyleCnt="1" custScaleX="1172626" custScaleY="93599">
        <dgm:presLayoutVars>
          <dgm:chPref val="3"/>
        </dgm:presLayoutVars>
      </dgm:prSet>
      <dgm:spPr/>
    </dgm:pt>
    <dgm:pt modelId="{3B0B66FA-6A01-4D3E-8894-426DA453A952}" type="pres">
      <dgm:prSet presAssocID="{0773831C-B801-40B1-8437-F764D49B5324}" presName="hierChild2" presStyleCnt="0"/>
      <dgm:spPr/>
    </dgm:pt>
    <dgm:pt modelId="{C9E4481C-F211-4809-9487-5386D015588F}" type="pres">
      <dgm:prSet presAssocID="{207BB5C2-AD4D-41E8-AC1C-025C3D942C79}" presName="Name10" presStyleLbl="parChTrans1D2" presStyleIdx="0" presStyleCnt="1"/>
      <dgm:spPr/>
    </dgm:pt>
    <dgm:pt modelId="{32982C7B-5342-4441-B3D4-3ADFB359AEEE}" type="pres">
      <dgm:prSet presAssocID="{AD568763-519D-474A-B225-A345EAE3FCF8}" presName="hierRoot2" presStyleCnt="0"/>
      <dgm:spPr/>
    </dgm:pt>
    <dgm:pt modelId="{B09719E9-D569-41FE-8C2B-61CFF9036948}" type="pres">
      <dgm:prSet presAssocID="{AD568763-519D-474A-B225-A345EAE3FCF8}" presName="composite2" presStyleCnt="0"/>
      <dgm:spPr/>
    </dgm:pt>
    <dgm:pt modelId="{3901335C-B770-44E8-8A7D-80AFBF30833D}" type="pres">
      <dgm:prSet presAssocID="{AD568763-519D-474A-B225-A345EAE3FCF8}" presName="background2" presStyleLbl="node2" presStyleIdx="0" presStyleCnt="1"/>
      <dgm:spPr/>
    </dgm:pt>
    <dgm:pt modelId="{E5D0045A-D25C-4314-BA6C-4DD020B66E0A}" type="pres">
      <dgm:prSet presAssocID="{AD568763-519D-474A-B225-A345EAE3FCF8}" presName="text2" presStyleLbl="fgAcc2" presStyleIdx="0" presStyleCnt="1" custScaleX="974200" custScaleY="185550">
        <dgm:presLayoutVars>
          <dgm:chPref val="3"/>
        </dgm:presLayoutVars>
      </dgm:prSet>
      <dgm:spPr/>
    </dgm:pt>
    <dgm:pt modelId="{E90F24DD-395A-4314-B45F-C5317FF0A96F}" type="pres">
      <dgm:prSet presAssocID="{AD568763-519D-474A-B225-A345EAE3FCF8}" presName="hierChild3" presStyleCnt="0"/>
      <dgm:spPr/>
    </dgm:pt>
    <dgm:pt modelId="{658E0CC5-8218-4DBE-A150-9F5223278AF8}" type="pres">
      <dgm:prSet presAssocID="{BECF54D9-9E0B-4699-A26E-600BA8810922}" presName="Name17" presStyleLbl="parChTrans1D3" presStyleIdx="0" presStyleCnt="1"/>
      <dgm:spPr/>
    </dgm:pt>
    <dgm:pt modelId="{6DC2BC0E-EC50-4A30-A217-5AC1E365F503}" type="pres">
      <dgm:prSet presAssocID="{416653B7-488B-42C5-B22B-6AD16FF302A0}" presName="hierRoot3" presStyleCnt="0"/>
      <dgm:spPr/>
    </dgm:pt>
    <dgm:pt modelId="{F9561C2D-3F26-47CF-B078-3D3BD10C7CB0}" type="pres">
      <dgm:prSet presAssocID="{416653B7-488B-42C5-B22B-6AD16FF302A0}" presName="composite3" presStyleCnt="0"/>
      <dgm:spPr/>
    </dgm:pt>
    <dgm:pt modelId="{6928F9FE-FC7E-40C2-AD45-A4417C704F64}" type="pres">
      <dgm:prSet presAssocID="{416653B7-488B-42C5-B22B-6AD16FF302A0}" presName="background3" presStyleLbl="node3" presStyleIdx="0" presStyleCnt="1"/>
      <dgm:spPr/>
    </dgm:pt>
    <dgm:pt modelId="{B66A1238-C3C8-492C-8F5A-5DE51308A852}" type="pres">
      <dgm:prSet presAssocID="{416653B7-488B-42C5-B22B-6AD16FF302A0}" presName="text3" presStyleLbl="fgAcc3" presStyleIdx="0" presStyleCnt="1" custScaleX="195228">
        <dgm:presLayoutVars>
          <dgm:chPref val="3"/>
        </dgm:presLayoutVars>
      </dgm:prSet>
      <dgm:spPr/>
    </dgm:pt>
    <dgm:pt modelId="{0C34205E-8783-4048-AB0F-7CD8DCF5286F}" type="pres">
      <dgm:prSet presAssocID="{416653B7-488B-42C5-B22B-6AD16FF302A0}" presName="hierChild4" presStyleCnt="0"/>
      <dgm:spPr/>
    </dgm:pt>
    <dgm:pt modelId="{1962B3E1-075C-4314-92D8-9878E4D9A06B}" type="pres">
      <dgm:prSet presAssocID="{729E32D2-0263-4266-BA9C-42DADF645508}" presName="Name23" presStyleLbl="parChTrans1D4" presStyleIdx="0" presStyleCnt="18"/>
      <dgm:spPr/>
    </dgm:pt>
    <dgm:pt modelId="{91B2FF8A-CADB-4C37-88E1-6A39AE412689}" type="pres">
      <dgm:prSet presAssocID="{1B929287-A96A-41CE-A0D3-096BBFEA37E3}" presName="hierRoot4" presStyleCnt="0"/>
      <dgm:spPr/>
    </dgm:pt>
    <dgm:pt modelId="{CC40DEB6-6685-4A77-99FC-F42232298C65}" type="pres">
      <dgm:prSet presAssocID="{1B929287-A96A-41CE-A0D3-096BBFEA37E3}" presName="composite4" presStyleCnt="0"/>
      <dgm:spPr/>
    </dgm:pt>
    <dgm:pt modelId="{EBE10A6B-448F-4A5D-BDE7-0BCBEF20DEB1}" type="pres">
      <dgm:prSet presAssocID="{1B929287-A96A-41CE-A0D3-096BBFEA37E3}" presName="background4" presStyleLbl="node4" presStyleIdx="0" presStyleCnt="18"/>
      <dgm:spPr/>
    </dgm:pt>
    <dgm:pt modelId="{88E99F0F-45D3-48CA-91F7-0B687D5A4944}" type="pres">
      <dgm:prSet presAssocID="{1B929287-A96A-41CE-A0D3-096BBFEA37E3}" presName="text4" presStyleLbl="fgAcc4" presStyleIdx="0" presStyleCnt="18" custScaleX="217547" custScaleY="374358" custLinFactX="-8484" custLinFactNeighborX="-100000" custLinFactNeighborY="-7467">
        <dgm:presLayoutVars>
          <dgm:chPref val="3"/>
        </dgm:presLayoutVars>
      </dgm:prSet>
      <dgm:spPr/>
    </dgm:pt>
    <dgm:pt modelId="{5F70C767-678E-4024-9922-7F8BEF5C1398}" type="pres">
      <dgm:prSet presAssocID="{1B929287-A96A-41CE-A0D3-096BBFEA37E3}" presName="hierChild5" presStyleCnt="0"/>
      <dgm:spPr/>
    </dgm:pt>
    <dgm:pt modelId="{941DFB7C-BA15-4707-82C2-4950C89F45B7}" type="pres">
      <dgm:prSet presAssocID="{36F22302-92BB-4F99-AF0A-E9DA1083B502}" presName="Name23" presStyleLbl="parChTrans1D4" presStyleIdx="1" presStyleCnt="18"/>
      <dgm:spPr/>
    </dgm:pt>
    <dgm:pt modelId="{1831020C-A092-4A3D-82E8-8F890B969813}" type="pres">
      <dgm:prSet presAssocID="{D979E812-6B79-47BB-A613-A0F9C674BD0B}" presName="hierRoot4" presStyleCnt="0"/>
      <dgm:spPr/>
    </dgm:pt>
    <dgm:pt modelId="{45F6F268-1D64-466B-B79A-D5B2D8F33784}" type="pres">
      <dgm:prSet presAssocID="{D979E812-6B79-47BB-A613-A0F9C674BD0B}" presName="composite4" presStyleCnt="0"/>
      <dgm:spPr/>
    </dgm:pt>
    <dgm:pt modelId="{1A7ADB18-85E3-4D2D-8D2A-007DD48F6510}" type="pres">
      <dgm:prSet presAssocID="{D979E812-6B79-47BB-A613-A0F9C674BD0B}" presName="background4" presStyleLbl="node4" presStyleIdx="1" presStyleCnt="18"/>
      <dgm:spPr/>
    </dgm:pt>
    <dgm:pt modelId="{A80586A3-53F7-4D24-B209-4A084287678C}" type="pres">
      <dgm:prSet presAssocID="{D979E812-6B79-47BB-A613-A0F9C674BD0B}" presName="text4" presStyleLbl="fgAcc4" presStyleIdx="1" presStyleCnt="18" custScaleX="398044" custScaleY="324623" custLinFactX="-12954" custLinFactNeighborX="-100000" custLinFactNeighborY="-6960">
        <dgm:presLayoutVars>
          <dgm:chPref val="3"/>
        </dgm:presLayoutVars>
      </dgm:prSet>
      <dgm:spPr/>
    </dgm:pt>
    <dgm:pt modelId="{EC2B7E4A-FF75-4BE0-834E-36D900AE659C}" type="pres">
      <dgm:prSet presAssocID="{D979E812-6B79-47BB-A613-A0F9C674BD0B}" presName="hierChild5" presStyleCnt="0"/>
      <dgm:spPr/>
    </dgm:pt>
    <dgm:pt modelId="{1A24E4BB-D646-4254-9399-E278D5295C3F}" type="pres">
      <dgm:prSet presAssocID="{7FB163BF-7196-425A-A5B8-14034AB3AFD9}" presName="Name23" presStyleLbl="parChTrans1D4" presStyleIdx="2" presStyleCnt="18"/>
      <dgm:spPr/>
    </dgm:pt>
    <dgm:pt modelId="{7C49F1AE-3AA7-40BE-AFEC-296A0AD3F38F}" type="pres">
      <dgm:prSet presAssocID="{7E65A9A1-7FBE-4CDB-9B14-77262B1293E0}" presName="hierRoot4" presStyleCnt="0"/>
      <dgm:spPr/>
    </dgm:pt>
    <dgm:pt modelId="{48AB6718-BFFA-48C3-8830-0207E6A5E134}" type="pres">
      <dgm:prSet presAssocID="{7E65A9A1-7FBE-4CDB-9B14-77262B1293E0}" presName="composite4" presStyleCnt="0"/>
      <dgm:spPr/>
    </dgm:pt>
    <dgm:pt modelId="{588CFA5D-3E26-4F80-B02F-A6CDD1F3B734}" type="pres">
      <dgm:prSet presAssocID="{7E65A9A1-7FBE-4CDB-9B14-77262B1293E0}" presName="background4" presStyleLbl="node4" presStyleIdx="2" presStyleCnt="18"/>
      <dgm:spPr/>
    </dgm:pt>
    <dgm:pt modelId="{5D7F1184-81D2-4542-9F8C-D257338EBDEF}" type="pres">
      <dgm:prSet presAssocID="{7E65A9A1-7FBE-4CDB-9B14-77262B1293E0}" presName="text4" presStyleLbl="fgAcc4" presStyleIdx="2" presStyleCnt="18" custScaleX="195805" custScaleY="208410" custLinFactX="-38832" custLinFactNeighborX="-100000" custLinFactNeighborY="-7260">
        <dgm:presLayoutVars>
          <dgm:chPref val="3"/>
        </dgm:presLayoutVars>
      </dgm:prSet>
      <dgm:spPr/>
    </dgm:pt>
    <dgm:pt modelId="{2075A0A6-47E8-40EE-AA70-D60046B0B9F6}" type="pres">
      <dgm:prSet presAssocID="{7E65A9A1-7FBE-4CDB-9B14-77262B1293E0}" presName="hierChild5" presStyleCnt="0"/>
      <dgm:spPr/>
    </dgm:pt>
    <dgm:pt modelId="{DFFDDDAF-C353-4341-83BA-696193F17024}" type="pres">
      <dgm:prSet presAssocID="{92E18B0D-C0C6-488D-B783-5DF95AFB65C2}" presName="Name23" presStyleLbl="parChTrans1D4" presStyleIdx="3" presStyleCnt="18"/>
      <dgm:spPr/>
    </dgm:pt>
    <dgm:pt modelId="{847793C5-4395-4FF5-93EF-BE30930429F9}" type="pres">
      <dgm:prSet presAssocID="{CF9D4530-5700-4A1D-AC2E-E3FCB76415E2}" presName="hierRoot4" presStyleCnt="0"/>
      <dgm:spPr/>
    </dgm:pt>
    <dgm:pt modelId="{BC2A58FC-1BAD-4728-AD9A-1E9CF014A868}" type="pres">
      <dgm:prSet presAssocID="{CF9D4530-5700-4A1D-AC2E-E3FCB76415E2}" presName="composite4" presStyleCnt="0"/>
      <dgm:spPr/>
    </dgm:pt>
    <dgm:pt modelId="{88FD9A12-7AA5-4A0C-B938-F5405B31450B}" type="pres">
      <dgm:prSet presAssocID="{CF9D4530-5700-4A1D-AC2E-E3FCB76415E2}" presName="background4" presStyleLbl="node4" presStyleIdx="3" presStyleCnt="18"/>
      <dgm:spPr/>
    </dgm:pt>
    <dgm:pt modelId="{23037A80-ABEC-4F51-A4AE-C89E9FAB91A9}" type="pres">
      <dgm:prSet presAssocID="{CF9D4530-5700-4A1D-AC2E-E3FCB76415E2}" presName="text4" presStyleLbl="fgAcc4" presStyleIdx="3" presStyleCnt="18" custScaleX="286877" custScaleY="212017" custLinFactX="-38832" custLinFactNeighborX="-100000" custLinFactNeighborY="-7260">
        <dgm:presLayoutVars>
          <dgm:chPref val="3"/>
        </dgm:presLayoutVars>
      </dgm:prSet>
      <dgm:spPr/>
    </dgm:pt>
    <dgm:pt modelId="{01774038-6077-418F-84D4-F949BC55AA60}" type="pres">
      <dgm:prSet presAssocID="{CF9D4530-5700-4A1D-AC2E-E3FCB76415E2}" presName="hierChild5" presStyleCnt="0"/>
      <dgm:spPr/>
    </dgm:pt>
    <dgm:pt modelId="{1FE6DB3B-611E-4718-838A-218E76439F90}" type="pres">
      <dgm:prSet presAssocID="{3A70F665-8C33-41ED-B0D1-E30EC2D3A297}" presName="Name23" presStyleLbl="parChTrans1D4" presStyleIdx="4" presStyleCnt="18"/>
      <dgm:spPr/>
    </dgm:pt>
    <dgm:pt modelId="{AE0C60F3-51A3-4A2E-A1F6-2F1764A29DF0}" type="pres">
      <dgm:prSet presAssocID="{B1D64EAC-02A2-4BA2-B7AD-F779192AAA9D}" presName="hierRoot4" presStyleCnt="0"/>
      <dgm:spPr/>
    </dgm:pt>
    <dgm:pt modelId="{5146B0A7-07F6-4F62-BDBF-41527E3071E5}" type="pres">
      <dgm:prSet presAssocID="{B1D64EAC-02A2-4BA2-B7AD-F779192AAA9D}" presName="composite4" presStyleCnt="0"/>
      <dgm:spPr/>
    </dgm:pt>
    <dgm:pt modelId="{AD7D6775-A843-42DC-A539-CB2E54469463}" type="pres">
      <dgm:prSet presAssocID="{B1D64EAC-02A2-4BA2-B7AD-F779192AAA9D}" presName="background4" presStyleLbl="node4" presStyleIdx="4" presStyleCnt="18"/>
      <dgm:spPr/>
    </dgm:pt>
    <dgm:pt modelId="{814D0A33-9088-45F9-89A5-3BAB99B489F6}" type="pres">
      <dgm:prSet presAssocID="{B1D64EAC-02A2-4BA2-B7AD-F779192AAA9D}" presName="text4" presStyleLbl="fgAcc4" presStyleIdx="4" presStyleCnt="18" custScaleX="212076" custScaleY="106187" custLinFactX="-38832" custLinFactNeighborX="-100000" custLinFactNeighborY="-7260">
        <dgm:presLayoutVars>
          <dgm:chPref val="3"/>
        </dgm:presLayoutVars>
      </dgm:prSet>
      <dgm:spPr/>
    </dgm:pt>
    <dgm:pt modelId="{A89DDBBE-7F24-4897-BE7E-7F39D31B9C60}" type="pres">
      <dgm:prSet presAssocID="{B1D64EAC-02A2-4BA2-B7AD-F779192AAA9D}" presName="hierChild5" presStyleCnt="0"/>
      <dgm:spPr/>
    </dgm:pt>
    <dgm:pt modelId="{607459F5-1151-462F-A9D3-40600E32A880}" type="pres">
      <dgm:prSet presAssocID="{49C91952-ED6E-4B36-9466-2A631F406DE5}" presName="Name23" presStyleLbl="parChTrans1D4" presStyleIdx="5" presStyleCnt="18"/>
      <dgm:spPr/>
    </dgm:pt>
    <dgm:pt modelId="{318A6D30-75AC-4C09-8D16-2E2B05EC25F1}" type="pres">
      <dgm:prSet presAssocID="{57AA1826-43EB-493D-9FDB-409F3906CA68}" presName="hierRoot4" presStyleCnt="0"/>
      <dgm:spPr/>
    </dgm:pt>
    <dgm:pt modelId="{ABDEB7F0-3581-4FEA-B1D2-684511440FBF}" type="pres">
      <dgm:prSet presAssocID="{57AA1826-43EB-493D-9FDB-409F3906CA68}" presName="composite4" presStyleCnt="0"/>
      <dgm:spPr/>
    </dgm:pt>
    <dgm:pt modelId="{A4E82C0E-BBEA-4DED-8D25-381C55B90BFB}" type="pres">
      <dgm:prSet presAssocID="{57AA1826-43EB-493D-9FDB-409F3906CA68}" presName="background4" presStyleLbl="node4" presStyleIdx="5" presStyleCnt="18"/>
      <dgm:spPr/>
    </dgm:pt>
    <dgm:pt modelId="{67109954-90AE-4DA7-BE75-8531A14E91B9}" type="pres">
      <dgm:prSet presAssocID="{57AA1826-43EB-493D-9FDB-409F3906CA68}" presName="text4" presStyleLbl="fgAcc4" presStyleIdx="5" presStyleCnt="18" custScaleX="285483" custScaleY="361910" custLinFactX="-12135" custLinFactNeighborX="-100000" custLinFactNeighborY="-5606">
        <dgm:presLayoutVars>
          <dgm:chPref val="3"/>
        </dgm:presLayoutVars>
      </dgm:prSet>
      <dgm:spPr/>
    </dgm:pt>
    <dgm:pt modelId="{CB19A3B4-8480-4A1B-848F-E20FE0D6BFF3}" type="pres">
      <dgm:prSet presAssocID="{57AA1826-43EB-493D-9FDB-409F3906CA68}" presName="hierChild5" presStyleCnt="0"/>
      <dgm:spPr/>
    </dgm:pt>
    <dgm:pt modelId="{E12E90AA-2F26-41C7-83F1-5567AE35535C}" type="pres">
      <dgm:prSet presAssocID="{D3D5D32D-E3D8-423C-A79F-129A863EEB86}" presName="Name23" presStyleLbl="parChTrans1D4" presStyleIdx="6" presStyleCnt="18"/>
      <dgm:spPr/>
    </dgm:pt>
    <dgm:pt modelId="{E6F948BE-D962-4774-BB30-EBC579758CE1}" type="pres">
      <dgm:prSet presAssocID="{EB44129B-8F87-4C1F-82A5-5EB9BF69EE93}" presName="hierRoot4" presStyleCnt="0"/>
      <dgm:spPr/>
    </dgm:pt>
    <dgm:pt modelId="{BE3F05A9-3FF2-4C71-AC6A-BD699387E64D}" type="pres">
      <dgm:prSet presAssocID="{EB44129B-8F87-4C1F-82A5-5EB9BF69EE93}" presName="composite4" presStyleCnt="0"/>
      <dgm:spPr/>
    </dgm:pt>
    <dgm:pt modelId="{4FB411B7-C5C0-49DE-A261-86BD1C3BE880}" type="pres">
      <dgm:prSet presAssocID="{EB44129B-8F87-4C1F-82A5-5EB9BF69EE93}" presName="background4" presStyleLbl="node4" presStyleIdx="6" presStyleCnt="18"/>
      <dgm:spPr/>
    </dgm:pt>
    <dgm:pt modelId="{A6C26ECC-4B9B-4E8A-8287-90C2560E4684}" type="pres">
      <dgm:prSet presAssocID="{EB44129B-8F87-4C1F-82A5-5EB9BF69EE93}" presName="text4" presStyleLbl="fgAcc4" presStyleIdx="6" presStyleCnt="18" custScaleX="309951" custScaleY="297705" custLinFactNeighborX="-63696" custLinFactNeighborY="-649">
        <dgm:presLayoutVars>
          <dgm:chPref val="3"/>
        </dgm:presLayoutVars>
      </dgm:prSet>
      <dgm:spPr/>
    </dgm:pt>
    <dgm:pt modelId="{B07C2C67-08D6-4F8B-87B4-6CA382E70601}" type="pres">
      <dgm:prSet presAssocID="{EB44129B-8F87-4C1F-82A5-5EB9BF69EE93}" presName="hierChild5" presStyleCnt="0"/>
      <dgm:spPr/>
    </dgm:pt>
    <dgm:pt modelId="{101E466A-6F65-46C3-83CF-149ECA1A4CB0}" type="pres">
      <dgm:prSet presAssocID="{2D828777-56E1-4E1A-B600-406D0252C3F9}" presName="Name23" presStyleLbl="parChTrans1D4" presStyleIdx="7" presStyleCnt="18"/>
      <dgm:spPr/>
    </dgm:pt>
    <dgm:pt modelId="{4C458066-2304-4559-8311-531F8E381AB1}" type="pres">
      <dgm:prSet presAssocID="{9E82F536-496F-499C-B7D5-5A80DF6EFA28}" presName="hierRoot4" presStyleCnt="0"/>
      <dgm:spPr/>
    </dgm:pt>
    <dgm:pt modelId="{67A22234-B1EB-42BF-AD77-B69027ACB49C}" type="pres">
      <dgm:prSet presAssocID="{9E82F536-496F-499C-B7D5-5A80DF6EFA28}" presName="composite4" presStyleCnt="0"/>
      <dgm:spPr/>
    </dgm:pt>
    <dgm:pt modelId="{8AF31157-D7BC-4522-957E-A94F05BEFF6C}" type="pres">
      <dgm:prSet presAssocID="{9E82F536-496F-499C-B7D5-5A80DF6EFA28}" presName="background4" presStyleLbl="node4" presStyleIdx="7" presStyleCnt="18"/>
      <dgm:spPr/>
    </dgm:pt>
    <dgm:pt modelId="{53BC5B15-99DB-4999-8C18-2314A5B6DDE6}" type="pres">
      <dgm:prSet presAssocID="{9E82F536-496F-499C-B7D5-5A80DF6EFA28}" presName="text4" presStyleLbl="fgAcc4" presStyleIdx="7" presStyleCnt="18" custScaleX="178358" custScaleY="84584" custLinFactNeighborX="-73271" custLinFactNeighborY="-2803">
        <dgm:presLayoutVars>
          <dgm:chPref val="3"/>
        </dgm:presLayoutVars>
      </dgm:prSet>
      <dgm:spPr/>
    </dgm:pt>
    <dgm:pt modelId="{1C6DD3B6-6811-4097-A813-5A0D75DD183D}" type="pres">
      <dgm:prSet presAssocID="{9E82F536-496F-499C-B7D5-5A80DF6EFA28}" presName="hierChild5" presStyleCnt="0"/>
      <dgm:spPr/>
    </dgm:pt>
    <dgm:pt modelId="{E139E1D0-464E-446A-960F-D5C62E61B36E}" type="pres">
      <dgm:prSet presAssocID="{3EB2D6E3-12C0-491C-81E3-DC218D60A1E1}" presName="Name23" presStyleLbl="parChTrans1D4" presStyleIdx="8" presStyleCnt="18"/>
      <dgm:spPr/>
    </dgm:pt>
    <dgm:pt modelId="{8DEF70F8-12D8-4D6B-8D21-09A0F575045B}" type="pres">
      <dgm:prSet presAssocID="{FE33AB62-5E31-480B-9226-6F5CFA5E13F3}" presName="hierRoot4" presStyleCnt="0"/>
      <dgm:spPr/>
    </dgm:pt>
    <dgm:pt modelId="{AD17DCD8-0BA6-4E8C-93CD-0F006FD06922}" type="pres">
      <dgm:prSet presAssocID="{FE33AB62-5E31-480B-9226-6F5CFA5E13F3}" presName="composite4" presStyleCnt="0"/>
      <dgm:spPr/>
    </dgm:pt>
    <dgm:pt modelId="{8EFDC098-6C68-4E48-ABF0-E1113CA8E085}" type="pres">
      <dgm:prSet presAssocID="{FE33AB62-5E31-480B-9226-6F5CFA5E13F3}" presName="background4" presStyleLbl="node4" presStyleIdx="8" presStyleCnt="18"/>
      <dgm:spPr/>
    </dgm:pt>
    <dgm:pt modelId="{E59FE486-D5F3-4AE5-A6B3-5303555198BC}" type="pres">
      <dgm:prSet presAssocID="{FE33AB62-5E31-480B-9226-6F5CFA5E13F3}" presName="text4" presStyleLbl="fgAcc4" presStyleIdx="8" presStyleCnt="18" custScaleX="396540" custLinFactNeighborX="-73271" custLinFactNeighborY="-2803">
        <dgm:presLayoutVars>
          <dgm:chPref val="3"/>
        </dgm:presLayoutVars>
      </dgm:prSet>
      <dgm:spPr/>
    </dgm:pt>
    <dgm:pt modelId="{AAF13CF6-1DF4-45BA-81FD-9A5998A25AF1}" type="pres">
      <dgm:prSet presAssocID="{FE33AB62-5E31-480B-9226-6F5CFA5E13F3}" presName="hierChild5" presStyleCnt="0"/>
      <dgm:spPr/>
    </dgm:pt>
    <dgm:pt modelId="{2FA6E1F2-B904-4C9C-9970-9BC1D685C424}" type="pres">
      <dgm:prSet presAssocID="{DF61C1CE-F11E-42F8-855A-95B51DFBC8EE}" presName="Name23" presStyleLbl="parChTrans1D4" presStyleIdx="9" presStyleCnt="18"/>
      <dgm:spPr/>
    </dgm:pt>
    <dgm:pt modelId="{CE68133A-AF7F-4231-A18D-9AA8E3DDD8B6}" type="pres">
      <dgm:prSet presAssocID="{46677C7E-F68A-4F95-BAD8-3CB8804E21E1}" presName="hierRoot4" presStyleCnt="0"/>
      <dgm:spPr/>
    </dgm:pt>
    <dgm:pt modelId="{8DFF3054-DC0B-4256-8B9E-054565EFEF95}" type="pres">
      <dgm:prSet presAssocID="{46677C7E-F68A-4F95-BAD8-3CB8804E21E1}" presName="composite4" presStyleCnt="0"/>
      <dgm:spPr/>
    </dgm:pt>
    <dgm:pt modelId="{4930F321-C503-42E7-9DFF-71DD723B2F98}" type="pres">
      <dgm:prSet presAssocID="{46677C7E-F68A-4F95-BAD8-3CB8804E21E1}" presName="background4" presStyleLbl="node4" presStyleIdx="9" presStyleCnt="18"/>
      <dgm:spPr/>
    </dgm:pt>
    <dgm:pt modelId="{E550F462-21EE-4C42-8C8B-ECBB8722FC23}" type="pres">
      <dgm:prSet presAssocID="{46677C7E-F68A-4F95-BAD8-3CB8804E21E1}" presName="text4" presStyleLbl="fgAcc4" presStyleIdx="9" presStyleCnt="18" custLinFactNeighborX="-73271" custLinFactNeighborY="-2803">
        <dgm:presLayoutVars>
          <dgm:chPref val="3"/>
        </dgm:presLayoutVars>
      </dgm:prSet>
      <dgm:spPr/>
    </dgm:pt>
    <dgm:pt modelId="{D43369F2-89F6-4440-A457-B497DD9D34C1}" type="pres">
      <dgm:prSet presAssocID="{46677C7E-F68A-4F95-BAD8-3CB8804E21E1}" presName="hierChild5" presStyleCnt="0"/>
      <dgm:spPr/>
    </dgm:pt>
    <dgm:pt modelId="{6555C0E6-CAC8-4F3E-A8F6-788C69088312}" type="pres">
      <dgm:prSet presAssocID="{1514173D-7637-4525-A753-C8F2EE3D3117}" presName="Name23" presStyleLbl="parChTrans1D4" presStyleIdx="10" presStyleCnt="18"/>
      <dgm:spPr/>
    </dgm:pt>
    <dgm:pt modelId="{055CDA2C-CDFE-44AF-9A47-2E8D11E45860}" type="pres">
      <dgm:prSet presAssocID="{92E090EE-EB73-432B-A982-FD636B2CC5BE}" presName="hierRoot4" presStyleCnt="0"/>
      <dgm:spPr/>
    </dgm:pt>
    <dgm:pt modelId="{144F45BD-558E-427F-8B54-1FE2AAE34954}" type="pres">
      <dgm:prSet presAssocID="{92E090EE-EB73-432B-A982-FD636B2CC5BE}" presName="composite4" presStyleCnt="0"/>
      <dgm:spPr/>
    </dgm:pt>
    <dgm:pt modelId="{9BC937A8-E69D-42B2-99C4-095CF5228294}" type="pres">
      <dgm:prSet presAssocID="{92E090EE-EB73-432B-A982-FD636B2CC5BE}" presName="background4" presStyleLbl="node4" presStyleIdx="10" presStyleCnt="18"/>
      <dgm:spPr/>
    </dgm:pt>
    <dgm:pt modelId="{9094D3B6-A7F5-47CD-866A-471343225E93}" type="pres">
      <dgm:prSet presAssocID="{92E090EE-EB73-432B-A982-FD636B2CC5BE}" presName="text4" presStyleLbl="fgAcc4" presStyleIdx="10" presStyleCnt="18" custScaleX="292833" custScaleY="137431" custLinFactNeighborX="-73271" custLinFactNeighborY="-2803">
        <dgm:presLayoutVars>
          <dgm:chPref val="3"/>
        </dgm:presLayoutVars>
      </dgm:prSet>
      <dgm:spPr/>
    </dgm:pt>
    <dgm:pt modelId="{E78889C6-D12B-4D8F-B6DA-D5606BE6C041}" type="pres">
      <dgm:prSet presAssocID="{92E090EE-EB73-432B-A982-FD636B2CC5BE}" presName="hierChild5" presStyleCnt="0"/>
      <dgm:spPr/>
    </dgm:pt>
    <dgm:pt modelId="{2295E829-D96C-433B-ACFC-7F924DF26AF1}" type="pres">
      <dgm:prSet presAssocID="{22F3A338-F038-4D77-A604-65E371F6DC4E}" presName="Name23" presStyleLbl="parChTrans1D4" presStyleIdx="11" presStyleCnt="18"/>
      <dgm:spPr/>
    </dgm:pt>
    <dgm:pt modelId="{9736F70C-C0F3-4E0F-A651-1FBFE4C5EE8A}" type="pres">
      <dgm:prSet presAssocID="{2491677A-CD59-4016-AFF1-A3AD1A50AF64}" presName="hierRoot4" presStyleCnt="0"/>
      <dgm:spPr/>
    </dgm:pt>
    <dgm:pt modelId="{430A74E8-5E2D-4BF9-989D-3D77A1BBB88C}" type="pres">
      <dgm:prSet presAssocID="{2491677A-CD59-4016-AFF1-A3AD1A50AF64}" presName="composite4" presStyleCnt="0"/>
      <dgm:spPr/>
    </dgm:pt>
    <dgm:pt modelId="{E33DC858-D750-42F3-9EB4-9EAB1C9638CC}" type="pres">
      <dgm:prSet presAssocID="{2491677A-CD59-4016-AFF1-A3AD1A50AF64}" presName="background4" presStyleLbl="node4" presStyleIdx="11" presStyleCnt="18"/>
      <dgm:spPr/>
    </dgm:pt>
    <dgm:pt modelId="{28BBFAFF-21C9-4749-8B5C-550194EA99C1}" type="pres">
      <dgm:prSet presAssocID="{2491677A-CD59-4016-AFF1-A3AD1A50AF64}" presName="text4" presStyleLbl="fgAcc4" presStyleIdx="11" presStyleCnt="18" custScaleX="372244" custLinFactNeighborX="-79497" custLinFactNeighborY="-10648">
        <dgm:presLayoutVars>
          <dgm:chPref val="3"/>
        </dgm:presLayoutVars>
      </dgm:prSet>
      <dgm:spPr/>
    </dgm:pt>
    <dgm:pt modelId="{68EC239E-83FC-486E-BE7B-5FEBB6B6B8DA}" type="pres">
      <dgm:prSet presAssocID="{2491677A-CD59-4016-AFF1-A3AD1A50AF64}" presName="hierChild5" presStyleCnt="0"/>
      <dgm:spPr/>
    </dgm:pt>
    <dgm:pt modelId="{A49E0A6F-08A9-4400-B8E5-6133FD88901F}" type="pres">
      <dgm:prSet presAssocID="{BCA1445A-2673-4C90-9FAF-B1508B1815FE}" presName="Name23" presStyleLbl="parChTrans1D4" presStyleIdx="12" presStyleCnt="18"/>
      <dgm:spPr/>
    </dgm:pt>
    <dgm:pt modelId="{D4859039-389F-44FC-AD90-F7D9B87111BC}" type="pres">
      <dgm:prSet presAssocID="{0F768DB4-945E-45A7-9439-4E0C2B2AE495}" presName="hierRoot4" presStyleCnt="0"/>
      <dgm:spPr/>
    </dgm:pt>
    <dgm:pt modelId="{65BD34EE-47FC-48A7-B575-3E5DC74B61A3}" type="pres">
      <dgm:prSet presAssocID="{0F768DB4-945E-45A7-9439-4E0C2B2AE495}" presName="composite4" presStyleCnt="0"/>
      <dgm:spPr/>
    </dgm:pt>
    <dgm:pt modelId="{7D332707-91A2-4E90-A621-071DAAFDD736}" type="pres">
      <dgm:prSet presAssocID="{0F768DB4-945E-45A7-9439-4E0C2B2AE495}" presName="background4" presStyleLbl="node4" presStyleIdx="12" presStyleCnt="18"/>
      <dgm:spPr/>
    </dgm:pt>
    <dgm:pt modelId="{A266135B-C3C6-4305-A898-5D28516E6B64}" type="pres">
      <dgm:prSet presAssocID="{0F768DB4-945E-45A7-9439-4E0C2B2AE495}" presName="text4" presStyleLbl="fgAcc4" presStyleIdx="12" presStyleCnt="18" custLinFactNeighborX="-73271" custLinFactNeighborY="-2803">
        <dgm:presLayoutVars>
          <dgm:chPref val="3"/>
        </dgm:presLayoutVars>
      </dgm:prSet>
      <dgm:spPr/>
    </dgm:pt>
    <dgm:pt modelId="{5EA69B5C-B1D3-40A4-B806-FB2CA9FB947F}" type="pres">
      <dgm:prSet presAssocID="{0F768DB4-945E-45A7-9439-4E0C2B2AE495}" presName="hierChild5" presStyleCnt="0"/>
      <dgm:spPr/>
    </dgm:pt>
    <dgm:pt modelId="{D944F2B2-11FD-46C5-B8F3-C3C911699FEE}" type="pres">
      <dgm:prSet presAssocID="{70AA18D7-A13B-497A-BD3A-A52160651DA7}" presName="Name23" presStyleLbl="parChTrans1D4" presStyleIdx="13" presStyleCnt="18"/>
      <dgm:spPr/>
    </dgm:pt>
    <dgm:pt modelId="{0D26D181-5E6B-4677-B44B-AD2F837CBDB9}" type="pres">
      <dgm:prSet presAssocID="{970E3009-3BE4-4068-A02F-4AE9A2DD89D6}" presName="hierRoot4" presStyleCnt="0"/>
      <dgm:spPr/>
    </dgm:pt>
    <dgm:pt modelId="{B0E24BB0-236C-448F-ABCE-AACD6F8DED40}" type="pres">
      <dgm:prSet presAssocID="{970E3009-3BE4-4068-A02F-4AE9A2DD89D6}" presName="composite4" presStyleCnt="0"/>
      <dgm:spPr/>
    </dgm:pt>
    <dgm:pt modelId="{D9FF6DC3-42B4-46D6-86E2-FCB2D6037E1E}" type="pres">
      <dgm:prSet presAssocID="{970E3009-3BE4-4068-A02F-4AE9A2DD89D6}" presName="background4" presStyleLbl="node4" presStyleIdx="13" presStyleCnt="18"/>
      <dgm:spPr/>
    </dgm:pt>
    <dgm:pt modelId="{97A5E545-663F-4FBF-AC73-FE15630B15DE}" type="pres">
      <dgm:prSet presAssocID="{970E3009-3BE4-4068-A02F-4AE9A2DD89D6}" presName="text4" presStyleLbl="fgAcc4" presStyleIdx="13" presStyleCnt="18" custScaleX="349838" custScaleY="136033" custLinFactNeighborX="-73271" custLinFactNeighborY="-2803">
        <dgm:presLayoutVars>
          <dgm:chPref val="3"/>
        </dgm:presLayoutVars>
      </dgm:prSet>
      <dgm:spPr/>
    </dgm:pt>
    <dgm:pt modelId="{B97171C1-B866-4C3B-B43F-387FA8AE4E96}" type="pres">
      <dgm:prSet presAssocID="{970E3009-3BE4-4068-A02F-4AE9A2DD89D6}" presName="hierChild5" presStyleCnt="0"/>
      <dgm:spPr/>
    </dgm:pt>
    <dgm:pt modelId="{0A28AFBA-E740-49F4-ABCD-B3A2E6E4C01E}" type="pres">
      <dgm:prSet presAssocID="{26A888CB-A513-4585-B46E-CDBBA872A8B7}" presName="Name23" presStyleLbl="parChTrans1D4" presStyleIdx="14" presStyleCnt="18"/>
      <dgm:spPr/>
    </dgm:pt>
    <dgm:pt modelId="{3FC01A79-90C3-408E-9D3C-0AA7E9E67837}" type="pres">
      <dgm:prSet presAssocID="{D6D06302-95A3-4AC3-BBFC-830D239A6E71}" presName="hierRoot4" presStyleCnt="0"/>
      <dgm:spPr/>
    </dgm:pt>
    <dgm:pt modelId="{56CC6B84-A5FD-41A9-A741-97FD009DB844}" type="pres">
      <dgm:prSet presAssocID="{D6D06302-95A3-4AC3-BBFC-830D239A6E71}" presName="composite4" presStyleCnt="0"/>
      <dgm:spPr/>
    </dgm:pt>
    <dgm:pt modelId="{FDF42C9E-E697-475F-943E-4F4B332089E4}" type="pres">
      <dgm:prSet presAssocID="{D6D06302-95A3-4AC3-BBFC-830D239A6E71}" presName="background4" presStyleLbl="node4" presStyleIdx="14" presStyleCnt="18"/>
      <dgm:spPr/>
    </dgm:pt>
    <dgm:pt modelId="{144A404B-59A9-46A2-9157-77944D176D0F}" type="pres">
      <dgm:prSet presAssocID="{D6D06302-95A3-4AC3-BBFC-830D239A6E71}" presName="text4" presStyleLbl="fgAcc4" presStyleIdx="14" presStyleCnt="18" custScaleX="459321" custScaleY="99514" custLinFactNeighborX="-73271" custLinFactNeighborY="-854">
        <dgm:presLayoutVars>
          <dgm:chPref val="3"/>
        </dgm:presLayoutVars>
      </dgm:prSet>
      <dgm:spPr/>
    </dgm:pt>
    <dgm:pt modelId="{8FFA67B1-C3C1-4A6D-8C1A-96C2D025AC21}" type="pres">
      <dgm:prSet presAssocID="{D6D06302-95A3-4AC3-BBFC-830D239A6E71}" presName="hierChild5" presStyleCnt="0"/>
      <dgm:spPr/>
    </dgm:pt>
    <dgm:pt modelId="{BBB7B52F-15FC-418C-87D8-0C31DE79788A}" type="pres">
      <dgm:prSet presAssocID="{7436A7A6-1A24-461D-9B49-840D81502DB6}" presName="Name23" presStyleLbl="parChTrans1D4" presStyleIdx="15" presStyleCnt="18"/>
      <dgm:spPr/>
    </dgm:pt>
    <dgm:pt modelId="{E510E23E-9213-4ED1-A826-9669E28EDD2A}" type="pres">
      <dgm:prSet presAssocID="{C65D6AF0-9A30-4E2B-B1CF-D0AB451D0149}" presName="hierRoot4" presStyleCnt="0"/>
      <dgm:spPr/>
    </dgm:pt>
    <dgm:pt modelId="{7CF5EF38-8956-4E4D-B7C7-1B424A890CF2}" type="pres">
      <dgm:prSet presAssocID="{C65D6AF0-9A30-4E2B-B1CF-D0AB451D0149}" presName="composite4" presStyleCnt="0"/>
      <dgm:spPr/>
    </dgm:pt>
    <dgm:pt modelId="{9A8D6EC9-3B9F-4115-B45E-CE6EC897EC8E}" type="pres">
      <dgm:prSet presAssocID="{C65D6AF0-9A30-4E2B-B1CF-D0AB451D0149}" presName="background4" presStyleLbl="node4" presStyleIdx="15" presStyleCnt="18"/>
      <dgm:spPr/>
    </dgm:pt>
    <dgm:pt modelId="{FE9B46F4-5A36-47EE-AEC0-CEE0EB925F65}" type="pres">
      <dgm:prSet presAssocID="{C65D6AF0-9A30-4E2B-B1CF-D0AB451D0149}" presName="text4" presStyleLbl="fgAcc4" presStyleIdx="15" presStyleCnt="18" custScaleX="335376" custScaleY="368320" custLinFactNeighborX="-58126" custLinFactNeighborY="-1148">
        <dgm:presLayoutVars>
          <dgm:chPref val="3"/>
        </dgm:presLayoutVars>
      </dgm:prSet>
      <dgm:spPr/>
    </dgm:pt>
    <dgm:pt modelId="{FFF82743-3FF2-47CF-9806-8D93B6F5F407}" type="pres">
      <dgm:prSet presAssocID="{C65D6AF0-9A30-4E2B-B1CF-D0AB451D0149}" presName="hierChild5" presStyleCnt="0"/>
      <dgm:spPr/>
    </dgm:pt>
    <dgm:pt modelId="{73540EE2-7921-457D-9E3F-8C9EF089D3DE}" type="pres">
      <dgm:prSet presAssocID="{E57FDB34-4CBB-4CCF-B80E-659B1409B247}" presName="Name23" presStyleLbl="parChTrans1D4" presStyleIdx="16" presStyleCnt="18"/>
      <dgm:spPr/>
    </dgm:pt>
    <dgm:pt modelId="{9830DD0A-BB02-4CFE-9953-98EEE67C0AD7}" type="pres">
      <dgm:prSet presAssocID="{7A1DEE2E-8692-484C-8F2B-A17429599199}" presName="hierRoot4" presStyleCnt="0"/>
      <dgm:spPr/>
    </dgm:pt>
    <dgm:pt modelId="{F1839250-65ED-4F7C-BBD3-5A3C4C1EF617}" type="pres">
      <dgm:prSet presAssocID="{7A1DEE2E-8692-484C-8F2B-A17429599199}" presName="composite4" presStyleCnt="0"/>
      <dgm:spPr/>
    </dgm:pt>
    <dgm:pt modelId="{F7DD6B80-159E-4CDF-ADE5-2E1F4E730253}" type="pres">
      <dgm:prSet presAssocID="{7A1DEE2E-8692-484C-8F2B-A17429599199}" presName="background4" presStyleLbl="node4" presStyleIdx="16" presStyleCnt="18"/>
      <dgm:spPr/>
    </dgm:pt>
    <dgm:pt modelId="{F27E8126-84A0-4855-BE96-4E3F37D3DE5C}" type="pres">
      <dgm:prSet presAssocID="{7A1DEE2E-8692-484C-8F2B-A17429599199}" presName="text4" presStyleLbl="fgAcc4" presStyleIdx="16" presStyleCnt="18" custScaleX="210260" custScaleY="171155" custLinFactNeighborX="-70437" custLinFactNeighborY="3161">
        <dgm:presLayoutVars>
          <dgm:chPref val="3"/>
        </dgm:presLayoutVars>
      </dgm:prSet>
      <dgm:spPr/>
    </dgm:pt>
    <dgm:pt modelId="{98881A03-C740-4700-A66A-F8E7ADC7FFC3}" type="pres">
      <dgm:prSet presAssocID="{7A1DEE2E-8692-484C-8F2B-A17429599199}" presName="hierChild5" presStyleCnt="0"/>
      <dgm:spPr/>
    </dgm:pt>
    <dgm:pt modelId="{5EA6B224-38B6-4CA8-9565-2A6E3C9F7651}" type="pres">
      <dgm:prSet presAssocID="{DCCD9EF0-1626-4643-83A0-4170B7D2AA14}" presName="Name23" presStyleLbl="parChTrans1D4" presStyleIdx="17" presStyleCnt="18"/>
      <dgm:spPr/>
    </dgm:pt>
    <dgm:pt modelId="{1F4EAE81-04B9-4A78-8B1D-0A9FF83EA38B}" type="pres">
      <dgm:prSet presAssocID="{140960E8-E407-4C24-B001-9A2B3E5DDE13}" presName="hierRoot4" presStyleCnt="0"/>
      <dgm:spPr/>
    </dgm:pt>
    <dgm:pt modelId="{49605073-107A-4038-85A4-A9D41FDC354E}" type="pres">
      <dgm:prSet presAssocID="{140960E8-E407-4C24-B001-9A2B3E5DDE13}" presName="composite4" presStyleCnt="0"/>
      <dgm:spPr/>
    </dgm:pt>
    <dgm:pt modelId="{73D603A9-6387-42A6-BF1A-5CEA1447A2D6}" type="pres">
      <dgm:prSet presAssocID="{140960E8-E407-4C24-B001-9A2B3E5DDE13}" presName="background4" presStyleLbl="node4" presStyleIdx="17" presStyleCnt="18"/>
      <dgm:spPr/>
    </dgm:pt>
    <dgm:pt modelId="{F08ABBFF-8B5E-442F-A1A9-AC4E8C2D5EF3}" type="pres">
      <dgm:prSet presAssocID="{140960E8-E407-4C24-B001-9A2B3E5DDE13}" presName="text4" presStyleLbl="fgAcc4" presStyleIdx="17" presStyleCnt="18" custScaleX="157531" custScaleY="115456" custLinFactNeighborX="-41958" custLinFactNeighborY="70097">
        <dgm:presLayoutVars>
          <dgm:chPref val="3"/>
        </dgm:presLayoutVars>
      </dgm:prSet>
      <dgm:spPr/>
    </dgm:pt>
    <dgm:pt modelId="{20BD0F87-DDFC-4472-BBA4-2FF3CCC58E5D}" type="pres">
      <dgm:prSet presAssocID="{140960E8-E407-4C24-B001-9A2B3E5DDE13}" presName="hierChild5" presStyleCnt="0"/>
      <dgm:spPr/>
    </dgm:pt>
  </dgm:ptLst>
  <dgm:cxnLst>
    <dgm:cxn modelId="{74519605-B783-4D8C-8D3E-4F60171B341E}" type="presOf" srcId="{36F22302-92BB-4F99-AF0A-E9DA1083B502}" destId="{941DFB7C-BA15-4707-82C2-4950C89F45B7}" srcOrd="0" destOrd="0" presId="urn:microsoft.com/office/officeart/2005/8/layout/hierarchy1"/>
    <dgm:cxn modelId="{5A33E805-D2E2-4B38-B169-73F8D2C8C1EE}" type="presOf" srcId="{0773831C-B801-40B1-8437-F764D49B5324}" destId="{FA56DEEC-8CE0-44F6-9B3B-0B360743CEBB}" srcOrd="0" destOrd="0" presId="urn:microsoft.com/office/officeart/2005/8/layout/hierarchy1"/>
    <dgm:cxn modelId="{62F5C707-FA60-4533-8A5E-EF3A6B53F431}" type="presOf" srcId="{70AA18D7-A13B-497A-BD3A-A52160651DA7}" destId="{D944F2B2-11FD-46C5-B8F3-C3C911699FEE}" srcOrd="0" destOrd="0" presId="urn:microsoft.com/office/officeart/2005/8/layout/hierarchy1"/>
    <dgm:cxn modelId="{7407CA0B-9C2C-45D5-AA03-30C04EBCA479}" type="presOf" srcId="{2491677A-CD59-4016-AFF1-A3AD1A50AF64}" destId="{28BBFAFF-21C9-4749-8B5C-550194EA99C1}" srcOrd="0" destOrd="0" presId="urn:microsoft.com/office/officeart/2005/8/layout/hierarchy1"/>
    <dgm:cxn modelId="{A46AAA0F-3813-45CD-98DA-8008BB40EB2F}" srcId="{C65D6AF0-9A30-4E2B-B1CF-D0AB451D0149}" destId="{7A1DEE2E-8692-484C-8F2B-A17429599199}" srcOrd="0" destOrd="0" parTransId="{E57FDB34-4CBB-4CCF-B80E-659B1409B247}" sibTransId="{E663D38A-D259-407F-8AD5-EBA74CA78CE6}"/>
    <dgm:cxn modelId="{4A36AA15-03F3-40D5-B1FB-30BF1F4434C4}" type="presOf" srcId="{57AA1826-43EB-493D-9FDB-409F3906CA68}" destId="{67109954-90AE-4DA7-BE75-8531A14E91B9}" srcOrd="0" destOrd="0" presId="urn:microsoft.com/office/officeart/2005/8/layout/hierarchy1"/>
    <dgm:cxn modelId="{42ED4117-D4A9-4CE4-8095-3003106247B2}" srcId="{0773831C-B801-40B1-8437-F764D49B5324}" destId="{AD568763-519D-474A-B225-A345EAE3FCF8}" srcOrd="0" destOrd="0" parTransId="{207BB5C2-AD4D-41E8-AC1C-025C3D942C79}" sibTransId="{13607307-76FF-4433-8D12-10B325B9AC0E}"/>
    <dgm:cxn modelId="{9FCA2F1A-E0EB-4D25-8FBE-46D55245627F}" type="presOf" srcId="{0F768DB4-945E-45A7-9439-4E0C2B2AE495}" destId="{A266135B-C3C6-4305-A898-5D28516E6B64}" srcOrd="0" destOrd="0" presId="urn:microsoft.com/office/officeart/2005/8/layout/hierarchy1"/>
    <dgm:cxn modelId="{3DFEDB1C-41F5-4B32-98C0-997721BF4AA3}" type="presOf" srcId="{DCCD9EF0-1626-4643-83A0-4170B7D2AA14}" destId="{5EA6B224-38B6-4CA8-9565-2A6E3C9F7651}" srcOrd="0" destOrd="0" presId="urn:microsoft.com/office/officeart/2005/8/layout/hierarchy1"/>
    <dgm:cxn modelId="{8C7E2B1D-18B5-46C9-8B3D-E8F39085B634}" type="presOf" srcId="{CF9D4530-5700-4A1D-AC2E-E3FCB76415E2}" destId="{23037A80-ABEC-4F51-A4AE-C89E9FAB91A9}" srcOrd="0" destOrd="0" presId="urn:microsoft.com/office/officeart/2005/8/layout/hierarchy1"/>
    <dgm:cxn modelId="{C7E0D81E-E05B-4C64-B15A-0E5E34CC46E4}" type="presOf" srcId="{DF61C1CE-F11E-42F8-855A-95B51DFBC8EE}" destId="{2FA6E1F2-B904-4C9C-9970-9BC1D685C424}" srcOrd="0" destOrd="0" presId="urn:microsoft.com/office/officeart/2005/8/layout/hierarchy1"/>
    <dgm:cxn modelId="{107C9D20-12B5-4453-8B4F-FBBBB4FE8D3A}" srcId="{416653B7-488B-42C5-B22B-6AD16FF302A0}" destId="{C65D6AF0-9A30-4E2B-B1CF-D0AB451D0149}" srcOrd="4" destOrd="0" parTransId="{7436A7A6-1A24-461D-9B49-840D81502DB6}" sibTransId="{FB64BFAD-3F40-4FF0-866B-A6CAC784DA27}"/>
    <dgm:cxn modelId="{A2B99224-7FE9-4BB5-A45A-DDA5B72F32AD}" srcId="{0F768DB4-945E-45A7-9439-4E0C2B2AE495}" destId="{970E3009-3BE4-4068-A02F-4AE9A2DD89D6}" srcOrd="0" destOrd="0" parTransId="{70AA18D7-A13B-497A-BD3A-A52160651DA7}" sibTransId="{2FD3B835-A37E-4FFE-A479-8B7E39301C23}"/>
    <dgm:cxn modelId="{C2725027-0353-4812-8119-6691E0E49222}" type="presOf" srcId="{207BB5C2-AD4D-41E8-AC1C-025C3D942C79}" destId="{C9E4481C-F211-4809-9487-5386D015588F}" srcOrd="0" destOrd="0" presId="urn:microsoft.com/office/officeart/2005/8/layout/hierarchy1"/>
    <dgm:cxn modelId="{5A04412E-E016-4223-9975-E6762D7D44C0}" type="presOf" srcId="{7E65A9A1-7FBE-4CDB-9B14-77262B1293E0}" destId="{5D7F1184-81D2-4542-9F8C-D257338EBDEF}" srcOrd="0" destOrd="0" presId="urn:microsoft.com/office/officeart/2005/8/layout/hierarchy1"/>
    <dgm:cxn modelId="{D0485133-FEB7-4147-8CAC-D53BF692E4D8}" type="presOf" srcId="{49C91952-ED6E-4B36-9466-2A631F406DE5}" destId="{607459F5-1151-462F-A9D3-40600E32A880}" srcOrd="0" destOrd="0" presId="urn:microsoft.com/office/officeart/2005/8/layout/hierarchy1"/>
    <dgm:cxn modelId="{01C93937-F6D2-4686-8C45-6B94EBC9E7B9}" type="presOf" srcId="{26A888CB-A513-4585-B46E-CDBBA872A8B7}" destId="{0A28AFBA-E740-49F4-ABCD-B3A2E6E4C01E}" srcOrd="0" destOrd="0" presId="urn:microsoft.com/office/officeart/2005/8/layout/hierarchy1"/>
    <dgm:cxn modelId="{31EFDC40-831C-430A-B1D8-A516B8D53325}" type="presOf" srcId="{416653B7-488B-42C5-B22B-6AD16FF302A0}" destId="{B66A1238-C3C8-492C-8F5A-5DE51308A852}" srcOrd="0" destOrd="0" presId="urn:microsoft.com/office/officeart/2005/8/layout/hierarchy1"/>
    <dgm:cxn modelId="{FA5EA85B-2CE9-485C-9E95-C2B367427DFB}" type="presOf" srcId="{7FB163BF-7196-425A-A5B8-14034AB3AFD9}" destId="{1A24E4BB-D646-4254-9399-E278D5295C3F}" srcOrd="0" destOrd="0" presId="urn:microsoft.com/office/officeart/2005/8/layout/hierarchy1"/>
    <dgm:cxn modelId="{44C9BB62-8C4B-46B4-A90C-F227B516492B}" srcId="{92E090EE-EB73-432B-A982-FD636B2CC5BE}" destId="{2491677A-CD59-4016-AFF1-A3AD1A50AF64}" srcOrd="0" destOrd="0" parTransId="{22F3A338-F038-4D77-A604-65E371F6DC4E}" sibTransId="{997CC919-0F67-456F-BCC1-1546B28460BF}"/>
    <dgm:cxn modelId="{DB728146-9146-416E-9910-BDB918BF8993}" srcId="{FC0986D9-0ECF-409A-BEDB-8A62952FF447}" destId="{0773831C-B801-40B1-8437-F764D49B5324}" srcOrd="0" destOrd="0" parTransId="{1CA3470F-D6AD-41F8-AAE5-CE5E85F285E3}" sibTransId="{CEF33095-BBCB-433B-8CA7-E46D87192635}"/>
    <dgm:cxn modelId="{F962A368-0D72-4D92-9CB3-AB7A72C31816}" type="presOf" srcId="{D6D06302-95A3-4AC3-BBFC-830D239A6E71}" destId="{144A404B-59A9-46A2-9157-77944D176D0F}" srcOrd="0" destOrd="0" presId="urn:microsoft.com/office/officeart/2005/8/layout/hierarchy1"/>
    <dgm:cxn modelId="{B0F4364C-7C03-4F41-808F-39AADD36AE54}" type="presOf" srcId="{1B929287-A96A-41CE-A0D3-096BBFEA37E3}" destId="{88E99F0F-45D3-48CA-91F7-0B687D5A4944}" srcOrd="0" destOrd="0" presId="urn:microsoft.com/office/officeart/2005/8/layout/hierarchy1"/>
    <dgm:cxn modelId="{9B14EE4C-F4AA-4827-A990-1DB2B093DA63}" srcId="{AD568763-519D-474A-B225-A345EAE3FCF8}" destId="{416653B7-488B-42C5-B22B-6AD16FF302A0}" srcOrd="0" destOrd="0" parTransId="{BECF54D9-9E0B-4699-A26E-600BA8810922}" sibTransId="{B9F8E3DC-13D1-4C8C-A93F-F674F277003C}"/>
    <dgm:cxn modelId="{7565D86E-6E68-4807-892A-A957DCCDDC92}" type="presOf" srcId="{B1D64EAC-02A2-4BA2-B7AD-F779192AAA9D}" destId="{814D0A33-9088-45F9-89A5-3BAB99B489F6}" srcOrd="0" destOrd="0" presId="urn:microsoft.com/office/officeart/2005/8/layout/hierarchy1"/>
    <dgm:cxn modelId="{8A72DF6F-9D05-4076-BB63-A1521C1ED19F}" type="presOf" srcId="{2D828777-56E1-4E1A-B600-406D0252C3F9}" destId="{101E466A-6F65-46C3-83CF-149ECA1A4CB0}" srcOrd="0" destOrd="0" presId="urn:microsoft.com/office/officeart/2005/8/layout/hierarchy1"/>
    <dgm:cxn modelId="{06E46375-C9CD-490D-B973-6A7244892B58}" type="presOf" srcId="{3EB2D6E3-12C0-491C-81E3-DC218D60A1E1}" destId="{E139E1D0-464E-446A-960F-D5C62E61B36E}" srcOrd="0" destOrd="0" presId="urn:microsoft.com/office/officeart/2005/8/layout/hierarchy1"/>
    <dgm:cxn modelId="{DF929255-23DA-4357-9EBB-F4500401615F}" type="presOf" srcId="{D3D5D32D-E3D8-423C-A79F-129A863EEB86}" destId="{E12E90AA-2F26-41C7-83F1-5567AE35535C}" srcOrd="0" destOrd="0" presId="urn:microsoft.com/office/officeart/2005/8/layout/hierarchy1"/>
    <dgm:cxn modelId="{72F92076-AD9A-49DF-A56D-62B7ECBA8421}" type="presOf" srcId="{D979E812-6B79-47BB-A613-A0F9C674BD0B}" destId="{A80586A3-53F7-4D24-B209-4A084287678C}" srcOrd="0" destOrd="0" presId="urn:microsoft.com/office/officeart/2005/8/layout/hierarchy1"/>
    <dgm:cxn modelId="{B148F180-772B-4A97-A44A-584B87DCFC7B}" srcId="{416653B7-488B-42C5-B22B-6AD16FF302A0}" destId="{1B929287-A96A-41CE-A0D3-096BBFEA37E3}" srcOrd="0" destOrd="0" parTransId="{729E32D2-0263-4266-BA9C-42DADF645508}" sibTransId="{3C60346A-C482-4A91-8080-D6BAB94A88AA}"/>
    <dgm:cxn modelId="{867DFB87-757A-4694-9D63-41AA4E36B1B3}" type="presOf" srcId="{E57FDB34-4CBB-4CCF-B80E-659B1409B247}" destId="{73540EE2-7921-457D-9E3F-8C9EF089D3DE}" srcOrd="0" destOrd="0" presId="urn:microsoft.com/office/officeart/2005/8/layout/hierarchy1"/>
    <dgm:cxn modelId="{D30A3388-8D7A-49BF-835C-25EBD729A465}" type="presOf" srcId="{1514173D-7637-4525-A753-C8F2EE3D3117}" destId="{6555C0E6-CAC8-4F3E-A8F6-788C69088312}" srcOrd="0" destOrd="0" presId="urn:microsoft.com/office/officeart/2005/8/layout/hierarchy1"/>
    <dgm:cxn modelId="{F0705E89-DE91-4D36-869B-E8608D8B9DE9}" type="presOf" srcId="{92E18B0D-C0C6-488D-B783-5DF95AFB65C2}" destId="{DFFDDDAF-C353-4341-83BA-696193F17024}" srcOrd="0" destOrd="0" presId="urn:microsoft.com/office/officeart/2005/8/layout/hierarchy1"/>
    <dgm:cxn modelId="{09B1B08A-9989-4F1E-A07D-BBE51E384C07}" type="presOf" srcId="{C65D6AF0-9A30-4E2B-B1CF-D0AB451D0149}" destId="{FE9B46F4-5A36-47EE-AEC0-CEE0EB925F65}" srcOrd="0" destOrd="0" presId="urn:microsoft.com/office/officeart/2005/8/layout/hierarchy1"/>
    <dgm:cxn modelId="{2DB4018C-01B9-4906-BA29-F3C79A47521A}" srcId="{970E3009-3BE4-4068-A02F-4AE9A2DD89D6}" destId="{D6D06302-95A3-4AC3-BBFC-830D239A6E71}" srcOrd="0" destOrd="0" parTransId="{26A888CB-A513-4585-B46E-CDBBA872A8B7}" sibTransId="{B9E4CBB3-B528-4CA6-BCBC-5C031437F125}"/>
    <dgm:cxn modelId="{CA37BE8E-2401-4E53-8EB1-7BB18E659F9E}" type="presOf" srcId="{EB44129B-8F87-4C1F-82A5-5EB9BF69EE93}" destId="{A6C26ECC-4B9B-4E8A-8287-90C2560E4684}" srcOrd="0" destOrd="0" presId="urn:microsoft.com/office/officeart/2005/8/layout/hierarchy1"/>
    <dgm:cxn modelId="{73DECD8F-E69B-4910-8CBF-1D77B540BB7C}" type="presOf" srcId="{BECF54D9-9E0B-4699-A26E-600BA8810922}" destId="{658E0CC5-8218-4DBE-A150-9F5223278AF8}" srcOrd="0" destOrd="0" presId="urn:microsoft.com/office/officeart/2005/8/layout/hierarchy1"/>
    <dgm:cxn modelId="{4BBCB893-8E32-4144-85EF-B0EB92629EC7}" type="presOf" srcId="{AD568763-519D-474A-B225-A345EAE3FCF8}" destId="{E5D0045A-D25C-4314-BA6C-4DD020B66E0A}" srcOrd="0" destOrd="0" presId="urn:microsoft.com/office/officeart/2005/8/layout/hierarchy1"/>
    <dgm:cxn modelId="{D49A2796-E78D-4632-9A81-0B9DF5F6CB8F}" type="presOf" srcId="{7436A7A6-1A24-461D-9B49-840D81502DB6}" destId="{BBB7B52F-15FC-418C-87D8-0C31DE79788A}" srcOrd="0" destOrd="0" presId="urn:microsoft.com/office/officeart/2005/8/layout/hierarchy1"/>
    <dgm:cxn modelId="{74C802A2-1D67-41CB-9AC8-37FFB3ACEB0C}" srcId="{EB44129B-8F87-4C1F-82A5-5EB9BF69EE93}" destId="{9E82F536-496F-499C-B7D5-5A80DF6EFA28}" srcOrd="0" destOrd="0" parTransId="{2D828777-56E1-4E1A-B600-406D0252C3F9}" sibTransId="{61B90462-9DF5-4417-B76B-C23DDEE9151C}"/>
    <dgm:cxn modelId="{68A5A7A5-078E-4112-A76E-69BEF1A1674B}" type="presOf" srcId="{46677C7E-F68A-4F95-BAD8-3CB8804E21E1}" destId="{E550F462-21EE-4C42-8C8B-ECBB8722FC23}" srcOrd="0" destOrd="0" presId="urn:microsoft.com/office/officeart/2005/8/layout/hierarchy1"/>
    <dgm:cxn modelId="{B96D76AA-5A4A-4EF3-B7EF-80E7D6A0FCEE}" srcId="{7A1DEE2E-8692-484C-8F2B-A17429599199}" destId="{140960E8-E407-4C24-B001-9A2B3E5DDE13}" srcOrd="0" destOrd="0" parTransId="{DCCD9EF0-1626-4643-83A0-4170B7D2AA14}" sibTransId="{01F7D1F4-3B89-49E9-B400-04D56BB0F628}"/>
    <dgm:cxn modelId="{A45E4EAB-0059-43FD-AAD2-368929CE0D69}" srcId="{416653B7-488B-42C5-B22B-6AD16FF302A0}" destId="{57AA1826-43EB-493D-9FDB-409F3906CA68}" srcOrd="2" destOrd="0" parTransId="{49C91952-ED6E-4B36-9466-2A631F406DE5}" sibTransId="{3873A6EB-CF69-454C-89B2-CF1D18122D6B}"/>
    <dgm:cxn modelId="{592709AC-95AE-4DA4-9F67-C3618DE7EBDB}" type="presOf" srcId="{9E82F536-496F-499C-B7D5-5A80DF6EFA28}" destId="{53BC5B15-99DB-4999-8C18-2314A5B6DDE6}" srcOrd="0" destOrd="0" presId="urn:microsoft.com/office/officeart/2005/8/layout/hierarchy1"/>
    <dgm:cxn modelId="{D2C6B3B9-6561-478E-AB66-8ED4DED3A540}" srcId="{46677C7E-F68A-4F95-BAD8-3CB8804E21E1}" destId="{92E090EE-EB73-432B-A982-FD636B2CC5BE}" srcOrd="0" destOrd="0" parTransId="{1514173D-7637-4525-A753-C8F2EE3D3117}" sibTransId="{C117562B-2C5C-4B92-8487-6F2115AC0EA2}"/>
    <dgm:cxn modelId="{9F654BC0-914B-4593-BD8E-FA7752C9CCD9}" type="presOf" srcId="{FE33AB62-5E31-480B-9226-6F5CFA5E13F3}" destId="{E59FE486-D5F3-4AE5-A6B3-5303555198BC}" srcOrd="0" destOrd="0" presId="urn:microsoft.com/office/officeart/2005/8/layout/hierarchy1"/>
    <dgm:cxn modelId="{B64BAFC3-55DD-4D8A-A4A9-9237E26D3F8D}" type="presOf" srcId="{92E090EE-EB73-432B-A982-FD636B2CC5BE}" destId="{9094D3B6-A7F5-47CD-866A-471343225E93}" srcOrd="0" destOrd="0" presId="urn:microsoft.com/office/officeart/2005/8/layout/hierarchy1"/>
    <dgm:cxn modelId="{8D29B4C3-F9FA-489A-82B5-EA974EB5DA47}" srcId="{7E65A9A1-7FBE-4CDB-9B14-77262B1293E0}" destId="{CF9D4530-5700-4A1D-AC2E-E3FCB76415E2}" srcOrd="0" destOrd="0" parTransId="{92E18B0D-C0C6-488D-B783-5DF95AFB65C2}" sibTransId="{A1825CDC-8225-41D0-9004-58324FDDB020}"/>
    <dgm:cxn modelId="{A81A28CA-E65A-4978-BBA3-8E7D90F439F8}" srcId="{CF9D4530-5700-4A1D-AC2E-E3FCB76415E2}" destId="{B1D64EAC-02A2-4BA2-B7AD-F779192AAA9D}" srcOrd="0" destOrd="0" parTransId="{3A70F665-8C33-41ED-B0D1-E30EC2D3A297}" sibTransId="{D2E00001-B6E1-44C3-B567-16F137CC3897}"/>
    <dgm:cxn modelId="{58E43DCF-2B42-41D6-8C55-572821D89644}" type="presOf" srcId="{7A1DEE2E-8692-484C-8F2B-A17429599199}" destId="{F27E8126-84A0-4855-BE96-4E3F37D3DE5C}" srcOrd="0" destOrd="0" presId="urn:microsoft.com/office/officeart/2005/8/layout/hierarchy1"/>
    <dgm:cxn modelId="{F38566D1-7710-4410-80E7-9C86DA57DA3F}" type="presOf" srcId="{3A70F665-8C33-41ED-B0D1-E30EC2D3A297}" destId="{1FE6DB3B-611E-4718-838A-218E76439F90}" srcOrd="0" destOrd="0" presId="urn:microsoft.com/office/officeart/2005/8/layout/hierarchy1"/>
    <dgm:cxn modelId="{9A6126D7-A598-4B99-8983-55836094A1B5}" type="presOf" srcId="{FC0986D9-0ECF-409A-BEDB-8A62952FF447}" destId="{5F41A7FA-52C2-42CC-90D7-B90F0E011E0E}" srcOrd="0" destOrd="0" presId="urn:microsoft.com/office/officeart/2005/8/layout/hierarchy1"/>
    <dgm:cxn modelId="{FE4942DB-50C8-4FD7-BF79-E3EA90024761}" srcId="{416653B7-488B-42C5-B22B-6AD16FF302A0}" destId="{D979E812-6B79-47BB-A613-A0F9C674BD0B}" srcOrd="1" destOrd="0" parTransId="{36F22302-92BB-4F99-AF0A-E9DA1083B502}" sibTransId="{BCB94D98-3BC7-45C3-95ED-05E1DAE52CEB}"/>
    <dgm:cxn modelId="{2957C9DB-AE73-4EE9-BE7C-37894136842C}" type="presOf" srcId="{22F3A338-F038-4D77-A604-65E371F6DC4E}" destId="{2295E829-D96C-433B-ACFC-7F924DF26AF1}" srcOrd="0" destOrd="0" presId="urn:microsoft.com/office/officeart/2005/8/layout/hierarchy1"/>
    <dgm:cxn modelId="{03F021DF-F3E1-4255-B1C4-FA258AED6BCE}" type="presOf" srcId="{729E32D2-0263-4266-BA9C-42DADF645508}" destId="{1962B3E1-075C-4314-92D8-9878E4D9A06B}" srcOrd="0" destOrd="0" presId="urn:microsoft.com/office/officeart/2005/8/layout/hierarchy1"/>
    <dgm:cxn modelId="{CC58BBDF-8B0A-482E-A318-A1AD8D2E0DD3}" srcId="{416653B7-488B-42C5-B22B-6AD16FF302A0}" destId="{EB44129B-8F87-4C1F-82A5-5EB9BF69EE93}" srcOrd="3" destOrd="0" parTransId="{D3D5D32D-E3D8-423C-A79F-129A863EEB86}" sibTransId="{53113E1A-51E0-481D-95D6-2D327A97E0E8}"/>
    <dgm:cxn modelId="{A63BDBE0-4FB1-4F39-A065-673CB18626D3}" srcId="{D979E812-6B79-47BB-A613-A0F9C674BD0B}" destId="{7E65A9A1-7FBE-4CDB-9B14-77262B1293E0}" srcOrd="0" destOrd="0" parTransId="{7FB163BF-7196-425A-A5B8-14034AB3AFD9}" sibTransId="{BA77EBC4-63CD-48DD-A392-45219E3FC102}"/>
    <dgm:cxn modelId="{ACD764E1-51E1-4D66-9AC7-0B0BBF838FEA}" srcId="{9E82F536-496F-499C-B7D5-5A80DF6EFA28}" destId="{FE33AB62-5E31-480B-9226-6F5CFA5E13F3}" srcOrd="0" destOrd="0" parTransId="{3EB2D6E3-12C0-491C-81E3-DC218D60A1E1}" sibTransId="{4A1C300A-ACE8-4265-A331-8E24A01C00CC}"/>
    <dgm:cxn modelId="{A76955E1-A11D-4BBB-B47B-666A8F6FF221}" type="presOf" srcId="{970E3009-3BE4-4068-A02F-4AE9A2DD89D6}" destId="{97A5E545-663F-4FBF-AC73-FE15630B15DE}" srcOrd="0" destOrd="0" presId="urn:microsoft.com/office/officeart/2005/8/layout/hierarchy1"/>
    <dgm:cxn modelId="{5AFCEAE6-EBDD-4FEA-AE38-235B4D0F26E7}" type="presOf" srcId="{BCA1445A-2673-4C90-9FAF-B1508B1815FE}" destId="{A49E0A6F-08A9-4400-B8E5-6133FD88901F}" srcOrd="0" destOrd="0" presId="urn:microsoft.com/office/officeart/2005/8/layout/hierarchy1"/>
    <dgm:cxn modelId="{67CABDEB-A60D-4A55-8A39-9BF34BC54CDE}" srcId="{FE33AB62-5E31-480B-9226-6F5CFA5E13F3}" destId="{0F768DB4-945E-45A7-9439-4E0C2B2AE495}" srcOrd="1" destOrd="0" parTransId="{BCA1445A-2673-4C90-9FAF-B1508B1815FE}" sibTransId="{7C31F8B8-D293-4226-883C-45EDB5450218}"/>
    <dgm:cxn modelId="{A5C57DF0-26C7-4CB7-9FE8-71FDDE935A96}" srcId="{FE33AB62-5E31-480B-9226-6F5CFA5E13F3}" destId="{46677C7E-F68A-4F95-BAD8-3CB8804E21E1}" srcOrd="0" destOrd="0" parTransId="{DF61C1CE-F11E-42F8-855A-95B51DFBC8EE}" sibTransId="{2D25A7B3-5DDC-4958-A4C1-35DAEBBB5CA4}"/>
    <dgm:cxn modelId="{C353F0F3-361B-4324-A1F1-D67216025ABB}" type="presOf" srcId="{140960E8-E407-4C24-B001-9A2B3E5DDE13}" destId="{F08ABBFF-8B5E-442F-A1A9-AC4E8C2D5EF3}" srcOrd="0" destOrd="0" presId="urn:microsoft.com/office/officeart/2005/8/layout/hierarchy1"/>
    <dgm:cxn modelId="{1B116EA1-4AE2-4E9C-A6C8-F842E24C1807}" type="presParOf" srcId="{5F41A7FA-52C2-42CC-90D7-B90F0E011E0E}" destId="{234EF820-EDD3-4E8A-859F-58846C0629C5}" srcOrd="0" destOrd="0" presId="urn:microsoft.com/office/officeart/2005/8/layout/hierarchy1"/>
    <dgm:cxn modelId="{3268EE82-F00E-45F5-8E57-3806670D8744}" type="presParOf" srcId="{234EF820-EDD3-4E8A-859F-58846C0629C5}" destId="{B7C06E45-8F9A-437C-B45B-B252D2582923}" srcOrd="0" destOrd="0" presId="urn:microsoft.com/office/officeart/2005/8/layout/hierarchy1"/>
    <dgm:cxn modelId="{9A84DDB4-2076-4790-BB87-B2742396975F}" type="presParOf" srcId="{B7C06E45-8F9A-437C-B45B-B252D2582923}" destId="{9B763A53-4735-4E21-98E2-3588CA318ED4}" srcOrd="0" destOrd="0" presId="urn:microsoft.com/office/officeart/2005/8/layout/hierarchy1"/>
    <dgm:cxn modelId="{ACA68B29-39EB-4356-A84C-F356077B5E7C}" type="presParOf" srcId="{B7C06E45-8F9A-437C-B45B-B252D2582923}" destId="{FA56DEEC-8CE0-44F6-9B3B-0B360743CEBB}" srcOrd="1" destOrd="0" presId="urn:microsoft.com/office/officeart/2005/8/layout/hierarchy1"/>
    <dgm:cxn modelId="{16D4F6CA-05D2-4F03-91F6-02A9A6047052}" type="presParOf" srcId="{234EF820-EDD3-4E8A-859F-58846C0629C5}" destId="{3B0B66FA-6A01-4D3E-8894-426DA453A952}" srcOrd="1" destOrd="0" presId="urn:microsoft.com/office/officeart/2005/8/layout/hierarchy1"/>
    <dgm:cxn modelId="{4F54A0E0-01BE-4A15-805C-ED2942638C08}" type="presParOf" srcId="{3B0B66FA-6A01-4D3E-8894-426DA453A952}" destId="{C9E4481C-F211-4809-9487-5386D015588F}" srcOrd="0" destOrd="0" presId="urn:microsoft.com/office/officeart/2005/8/layout/hierarchy1"/>
    <dgm:cxn modelId="{4234078D-A7D5-4AB8-B9BE-FDD9ED6BC329}" type="presParOf" srcId="{3B0B66FA-6A01-4D3E-8894-426DA453A952}" destId="{32982C7B-5342-4441-B3D4-3ADFB359AEEE}" srcOrd="1" destOrd="0" presId="urn:microsoft.com/office/officeart/2005/8/layout/hierarchy1"/>
    <dgm:cxn modelId="{BCC77857-3C3D-434C-ABEA-FA6D8D358F47}" type="presParOf" srcId="{32982C7B-5342-4441-B3D4-3ADFB359AEEE}" destId="{B09719E9-D569-41FE-8C2B-61CFF9036948}" srcOrd="0" destOrd="0" presId="urn:microsoft.com/office/officeart/2005/8/layout/hierarchy1"/>
    <dgm:cxn modelId="{08A02B44-92CA-4DA1-8239-195BA059C70C}" type="presParOf" srcId="{B09719E9-D569-41FE-8C2B-61CFF9036948}" destId="{3901335C-B770-44E8-8A7D-80AFBF30833D}" srcOrd="0" destOrd="0" presId="urn:microsoft.com/office/officeart/2005/8/layout/hierarchy1"/>
    <dgm:cxn modelId="{84D69ED3-C883-44C1-9CED-1529CB3AE836}" type="presParOf" srcId="{B09719E9-D569-41FE-8C2B-61CFF9036948}" destId="{E5D0045A-D25C-4314-BA6C-4DD020B66E0A}" srcOrd="1" destOrd="0" presId="urn:microsoft.com/office/officeart/2005/8/layout/hierarchy1"/>
    <dgm:cxn modelId="{1E99625A-AE7C-4358-A1B8-8212FBD041FB}" type="presParOf" srcId="{32982C7B-5342-4441-B3D4-3ADFB359AEEE}" destId="{E90F24DD-395A-4314-B45F-C5317FF0A96F}" srcOrd="1" destOrd="0" presId="urn:microsoft.com/office/officeart/2005/8/layout/hierarchy1"/>
    <dgm:cxn modelId="{BC7E6819-02FF-4F42-8F06-A5AD40351A21}" type="presParOf" srcId="{E90F24DD-395A-4314-B45F-C5317FF0A96F}" destId="{658E0CC5-8218-4DBE-A150-9F5223278AF8}" srcOrd="0" destOrd="0" presId="urn:microsoft.com/office/officeart/2005/8/layout/hierarchy1"/>
    <dgm:cxn modelId="{79269A2D-ACE1-4077-8D27-CE7548CAA209}" type="presParOf" srcId="{E90F24DD-395A-4314-B45F-C5317FF0A96F}" destId="{6DC2BC0E-EC50-4A30-A217-5AC1E365F503}" srcOrd="1" destOrd="0" presId="urn:microsoft.com/office/officeart/2005/8/layout/hierarchy1"/>
    <dgm:cxn modelId="{59123123-CEAA-4F5E-97AD-62E45E9D22D9}" type="presParOf" srcId="{6DC2BC0E-EC50-4A30-A217-5AC1E365F503}" destId="{F9561C2D-3F26-47CF-B078-3D3BD10C7CB0}" srcOrd="0" destOrd="0" presId="urn:microsoft.com/office/officeart/2005/8/layout/hierarchy1"/>
    <dgm:cxn modelId="{2ACBE4CB-148D-4A9B-8036-08DB544ADCB0}" type="presParOf" srcId="{F9561C2D-3F26-47CF-B078-3D3BD10C7CB0}" destId="{6928F9FE-FC7E-40C2-AD45-A4417C704F64}" srcOrd="0" destOrd="0" presId="urn:microsoft.com/office/officeart/2005/8/layout/hierarchy1"/>
    <dgm:cxn modelId="{5AEBA5EE-11DC-400A-BD38-DB76E1F7EA6C}" type="presParOf" srcId="{F9561C2D-3F26-47CF-B078-3D3BD10C7CB0}" destId="{B66A1238-C3C8-492C-8F5A-5DE51308A852}" srcOrd="1" destOrd="0" presId="urn:microsoft.com/office/officeart/2005/8/layout/hierarchy1"/>
    <dgm:cxn modelId="{3E07EEA4-EE66-47A7-99F9-3B7976F9ECCF}" type="presParOf" srcId="{6DC2BC0E-EC50-4A30-A217-5AC1E365F503}" destId="{0C34205E-8783-4048-AB0F-7CD8DCF5286F}" srcOrd="1" destOrd="0" presId="urn:microsoft.com/office/officeart/2005/8/layout/hierarchy1"/>
    <dgm:cxn modelId="{DA12DBA1-DE6B-4708-A4A3-400BE1D0758F}" type="presParOf" srcId="{0C34205E-8783-4048-AB0F-7CD8DCF5286F}" destId="{1962B3E1-075C-4314-92D8-9878E4D9A06B}" srcOrd="0" destOrd="0" presId="urn:microsoft.com/office/officeart/2005/8/layout/hierarchy1"/>
    <dgm:cxn modelId="{69E65753-B03E-4373-BA95-6AC28E2B3B02}" type="presParOf" srcId="{0C34205E-8783-4048-AB0F-7CD8DCF5286F}" destId="{91B2FF8A-CADB-4C37-88E1-6A39AE412689}" srcOrd="1" destOrd="0" presId="urn:microsoft.com/office/officeart/2005/8/layout/hierarchy1"/>
    <dgm:cxn modelId="{120BC5D4-A491-4E72-9D86-86C3C796989F}" type="presParOf" srcId="{91B2FF8A-CADB-4C37-88E1-6A39AE412689}" destId="{CC40DEB6-6685-4A77-99FC-F42232298C65}" srcOrd="0" destOrd="0" presId="urn:microsoft.com/office/officeart/2005/8/layout/hierarchy1"/>
    <dgm:cxn modelId="{4BA5FBDE-25DC-4AC1-9C88-F6DBEF110318}" type="presParOf" srcId="{CC40DEB6-6685-4A77-99FC-F42232298C65}" destId="{EBE10A6B-448F-4A5D-BDE7-0BCBEF20DEB1}" srcOrd="0" destOrd="0" presId="urn:microsoft.com/office/officeart/2005/8/layout/hierarchy1"/>
    <dgm:cxn modelId="{2AF9A4B0-55BF-4299-8F79-ECCA3CA3DE65}" type="presParOf" srcId="{CC40DEB6-6685-4A77-99FC-F42232298C65}" destId="{88E99F0F-45D3-48CA-91F7-0B687D5A4944}" srcOrd="1" destOrd="0" presId="urn:microsoft.com/office/officeart/2005/8/layout/hierarchy1"/>
    <dgm:cxn modelId="{8AF17F1D-9051-40C4-A95B-9D07D9845A0C}" type="presParOf" srcId="{91B2FF8A-CADB-4C37-88E1-6A39AE412689}" destId="{5F70C767-678E-4024-9922-7F8BEF5C1398}" srcOrd="1" destOrd="0" presId="urn:microsoft.com/office/officeart/2005/8/layout/hierarchy1"/>
    <dgm:cxn modelId="{18CEDA06-DEAC-4DEF-B4A2-4B317BFF4DB3}" type="presParOf" srcId="{0C34205E-8783-4048-AB0F-7CD8DCF5286F}" destId="{941DFB7C-BA15-4707-82C2-4950C89F45B7}" srcOrd="2" destOrd="0" presId="urn:microsoft.com/office/officeart/2005/8/layout/hierarchy1"/>
    <dgm:cxn modelId="{B1745577-523C-421B-AF73-BEE4C814AE23}" type="presParOf" srcId="{0C34205E-8783-4048-AB0F-7CD8DCF5286F}" destId="{1831020C-A092-4A3D-82E8-8F890B969813}" srcOrd="3" destOrd="0" presId="urn:microsoft.com/office/officeart/2005/8/layout/hierarchy1"/>
    <dgm:cxn modelId="{6AAA4E13-7F4D-472E-B22A-0B3BE7C0A610}" type="presParOf" srcId="{1831020C-A092-4A3D-82E8-8F890B969813}" destId="{45F6F268-1D64-466B-B79A-D5B2D8F33784}" srcOrd="0" destOrd="0" presId="urn:microsoft.com/office/officeart/2005/8/layout/hierarchy1"/>
    <dgm:cxn modelId="{3793F426-4C81-44CC-8F05-637F887C416D}" type="presParOf" srcId="{45F6F268-1D64-466B-B79A-D5B2D8F33784}" destId="{1A7ADB18-85E3-4D2D-8D2A-007DD48F6510}" srcOrd="0" destOrd="0" presId="urn:microsoft.com/office/officeart/2005/8/layout/hierarchy1"/>
    <dgm:cxn modelId="{BB62D168-386F-4B9C-ABF5-B736D257DA9E}" type="presParOf" srcId="{45F6F268-1D64-466B-B79A-D5B2D8F33784}" destId="{A80586A3-53F7-4D24-B209-4A084287678C}" srcOrd="1" destOrd="0" presId="urn:microsoft.com/office/officeart/2005/8/layout/hierarchy1"/>
    <dgm:cxn modelId="{27773DAE-4692-4BC3-9D3A-066019D7F50B}" type="presParOf" srcId="{1831020C-A092-4A3D-82E8-8F890B969813}" destId="{EC2B7E4A-FF75-4BE0-834E-36D900AE659C}" srcOrd="1" destOrd="0" presId="urn:microsoft.com/office/officeart/2005/8/layout/hierarchy1"/>
    <dgm:cxn modelId="{52AA8281-91E5-4F20-89A7-9768BDB518D9}" type="presParOf" srcId="{EC2B7E4A-FF75-4BE0-834E-36D900AE659C}" destId="{1A24E4BB-D646-4254-9399-E278D5295C3F}" srcOrd="0" destOrd="0" presId="urn:microsoft.com/office/officeart/2005/8/layout/hierarchy1"/>
    <dgm:cxn modelId="{8A6F322C-A9C9-4FB0-8BE9-BAA5E428D56B}" type="presParOf" srcId="{EC2B7E4A-FF75-4BE0-834E-36D900AE659C}" destId="{7C49F1AE-3AA7-40BE-AFEC-296A0AD3F38F}" srcOrd="1" destOrd="0" presId="urn:microsoft.com/office/officeart/2005/8/layout/hierarchy1"/>
    <dgm:cxn modelId="{327E37E9-066B-401A-B76F-ACB35E1604DD}" type="presParOf" srcId="{7C49F1AE-3AA7-40BE-AFEC-296A0AD3F38F}" destId="{48AB6718-BFFA-48C3-8830-0207E6A5E134}" srcOrd="0" destOrd="0" presId="urn:microsoft.com/office/officeart/2005/8/layout/hierarchy1"/>
    <dgm:cxn modelId="{27314412-6405-4496-B409-B0415116F2DE}" type="presParOf" srcId="{48AB6718-BFFA-48C3-8830-0207E6A5E134}" destId="{588CFA5D-3E26-4F80-B02F-A6CDD1F3B734}" srcOrd="0" destOrd="0" presId="urn:microsoft.com/office/officeart/2005/8/layout/hierarchy1"/>
    <dgm:cxn modelId="{0316A2EA-896A-4F1F-815F-B3A92DB76AEA}" type="presParOf" srcId="{48AB6718-BFFA-48C3-8830-0207E6A5E134}" destId="{5D7F1184-81D2-4542-9F8C-D257338EBDEF}" srcOrd="1" destOrd="0" presId="urn:microsoft.com/office/officeart/2005/8/layout/hierarchy1"/>
    <dgm:cxn modelId="{DBFB15EF-1B05-42B9-9B11-C58F11065E61}" type="presParOf" srcId="{7C49F1AE-3AA7-40BE-AFEC-296A0AD3F38F}" destId="{2075A0A6-47E8-40EE-AA70-D60046B0B9F6}" srcOrd="1" destOrd="0" presId="urn:microsoft.com/office/officeart/2005/8/layout/hierarchy1"/>
    <dgm:cxn modelId="{7BC481CA-A050-4719-B86C-80A26ABF1FF0}" type="presParOf" srcId="{2075A0A6-47E8-40EE-AA70-D60046B0B9F6}" destId="{DFFDDDAF-C353-4341-83BA-696193F17024}" srcOrd="0" destOrd="0" presId="urn:microsoft.com/office/officeart/2005/8/layout/hierarchy1"/>
    <dgm:cxn modelId="{AB4673BE-9182-4C2D-8FEC-66A69DA149A0}" type="presParOf" srcId="{2075A0A6-47E8-40EE-AA70-D60046B0B9F6}" destId="{847793C5-4395-4FF5-93EF-BE30930429F9}" srcOrd="1" destOrd="0" presId="urn:microsoft.com/office/officeart/2005/8/layout/hierarchy1"/>
    <dgm:cxn modelId="{7D1CBD89-6F39-4779-9C57-73A060F922D2}" type="presParOf" srcId="{847793C5-4395-4FF5-93EF-BE30930429F9}" destId="{BC2A58FC-1BAD-4728-AD9A-1E9CF014A868}" srcOrd="0" destOrd="0" presId="urn:microsoft.com/office/officeart/2005/8/layout/hierarchy1"/>
    <dgm:cxn modelId="{C056DBF2-25AD-4547-A313-5AB5F7946887}" type="presParOf" srcId="{BC2A58FC-1BAD-4728-AD9A-1E9CF014A868}" destId="{88FD9A12-7AA5-4A0C-B938-F5405B31450B}" srcOrd="0" destOrd="0" presId="urn:microsoft.com/office/officeart/2005/8/layout/hierarchy1"/>
    <dgm:cxn modelId="{31D851F1-05DA-4CFF-BA6C-F62DDAA106EB}" type="presParOf" srcId="{BC2A58FC-1BAD-4728-AD9A-1E9CF014A868}" destId="{23037A80-ABEC-4F51-A4AE-C89E9FAB91A9}" srcOrd="1" destOrd="0" presId="urn:microsoft.com/office/officeart/2005/8/layout/hierarchy1"/>
    <dgm:cxn modelId="{D54D79C6-7A4E-41AD-B3BE-CAB7FEA63DB3}" type="presParOf" srcId="{847793C5-4395-4FF5-93EF-BE30930429F9}" destId="{01774038-6077-418F-84D4-F949BC55AA60}" srcOrd="1" destOrd="0" presId="urn:microsoft.com/office/officeart/2005/8/layout/hierarchy1"/>
    <dgm:cxn modelId="{098598F9-88F6-4583-A0EA-FF0813DF2471}" type="presParOf" srcId="{01774038-6077-418F-84D4-F949BC55AA60}" destId="{1FE6DB3B-611E-4718-838A-218E76439F90}" srcOrd="0" destOrd="0" presId="urn:microsoft.com/office/officeart/2005/8/layout/hierarchy1"/>
    <dgm:cxn modelId="{133941A8-87CB-4794-98D9-440CB6A9BBF8}" type="presParOf" srcId="{01774038-6077-418F-84D4-F949BC55AA60}" destId="{AE0C60F3-51A3-4A2E-A1F6-2F1764A29DF0}" srcOrd="1" destOrd="0" presId="urn:microsoft.com/office/officeart/2005/8/layout/hierarchy1"/>
    <dgm:cxn modelId="{AF675E8A-D053-48FE-B6EF-13FF5407AE24}" type="presParOf" srcId="{AE0C60F3-51A3-4A2E-A1F6-2F1764A29DF0}" destId="{5146B0A7-07F6-4F62-BDBF-41527E3071E5}" srcOrd="0" destOrd="0" presId="urn:microsoft.com/office/officeart/2005/8/layout/hierarchy1"/>
    <dgm:cxn modelId="{42EE006E-1F8C-4FB7-A137-7EFDEE9D899C}" type="presParOf" srcId="{5146B0A7-07F6-4F62-BDBF-41527E3071E5}" destId="{AD7D6775-A843-42DC-A539-CB2E54469463}" srcOrd="0" destOrd="0" presId="urn:microsoft.com/office/officeart/2005/8/layout/hierarchy1"/>
    <dgm:cxn modelId="{80F82F39-1D75-48EC-A66B-E77EF78B8628}" type="presParOf" srcId="{5146B0A7-07F6-4F62-BDBF-41527E3071E5}" destId="{814D0A33-9088-45F9-89A5-3BAB99B489F6}" srcOrd="1" destOrd="0" presId="urn:microsoft.com/office/officeart/2005/8/layout/hierarchy1"/>
    <dgm:cxn modelId="{E2F3587A-DC24-47B9-8FE6-CDDFE7584141}" type="presParOf" srcId="{AE0C60F3-51A3-4A2E-A1F6-2F1764A29DF0}" destId="{A89DDBBE-7F24-4897-BE7E-7F39D31B9C60}" srcOrd="1" destOrd="0" presId="urn:microsoft.com/office/officeart/2005/8/layout/hierarchy1"/>
    <dgm:cxn modelId="{D08D59CB-2E23-410F-8F3E-F7F037BDF009}" type="presParOf" srcId="{0C34205E-8783-4048-AB0F-7CD8DCF5286F}" destId="{607459F5-1151-462F-A9D3-40600E32A880}" srcOrd="4" destOrd="0" presId="urn:microsoft.com/office/officeart/2005/8/layout/hierarchy1"/>
    <dgm:cxn modelId="{7F5CD1CA-891B-40A1-83EA-D5AF9515FA58}" type="presParOf" srcId="{0C34205E-8783-4048-AB0F-7CD8DCF5286F}" destId="{318A6D30-75AC-4C09-8D16-2E2B05EC25F1}" srcOrd="5" destOrd="0" presId="urn:microsoft.com/office/officeart/2005/8/layout/hierarchy1"/>
    <dgm:cxn modelId="{A4392DE0-CD3D-4A41-B350-9F2BEB7F1A59}" type="presParOf" srcId="{318A6D30-75AC-4C09-8D16-2E2B05EC25F1}" destId="{ABDEB7F0-3581-4FEA-B1D2-684511440FBF}" srcOrd="0" destOrd="0" presId="urn:microsoft.com/office/officeart/2005/8/layout/hierarchy1"/>
    <dgm:cxn modelId="{99F523FA-0C5F-4FD1-9EC4-F932EDDACE5B}" type="presParOf" srcId="{ABDEB7F0-3581-4FEA-B1D2-684511440FBF}" destId="{A4E82C0E-BBEA-4DED-8D25-381C55B90BFB}" srcOrd="0" destOrd="0" presId="urn:microsoft.com/office/officeart/2005/8/layout/hierarchy1"/>
    <dgm:cxn modelId="{F9ED7A7B-101F-4279-ABD9-0B08DF32E059}" type="presParOf" srcId="{ABDEB7F0-3581-4FEA-B1D2-684511440FBF}" destId="{67109954-90AE-4DA7-BE75-8531A14E91B9}" srcOrd="1" destOrd="0" presId="urn:microsoft.com/office/officeart/2005/8/layout/hierarchy1"/>
    <dgm:cxn modelId="{420A6546-E58B-42B2-B3E4-2339F9BB1D56}" type="presParOf" srcId="{318A6D30-75AC-4C09-8D16-2E2B05EC25F1}" destId="{CB19A3B4-8480-4A1B-848F-E20FE0D6BFF3}" srcOrd="1" destOrd="0" presId="urn:microsoft.com/office/officeart/2005/8/layout/hierarchy1"/>
    <dgm:cxn modelId="{23945257-3778-45E2-80A8-838A1911A599}" type="presParOf" srcId="{0C34205E-8783-4048-AB0F-7CD8DCF5286F}" destId="{E12E90AA-2F26-41C7-83F1-5567AE35535C}" srcOrd="6" destOrd="0" presId="urn:microsoft.com/office/officeart/2005/8/layout/hierarchy1"/>
    <dgm:cxn modelId="{40DC5AFB-7EFC-4F34-B3BD-7942A741498A}" type="presParOf" srcId="{0C34205E-8783-4048-AB0F-7CD8DCF5286F}" destId="{E6F948BE-D962-4774-BB30-EBC579758CE1}" srcOrd="7" destOrd="0" presId="urn:microsoft.com/office/officeart/2005/8/layout/hierarchy1"/>
    <dgm:cxn modelId="{890E7055-FB39-4E4E-840F-939B3805CA5E}" type="presParOf" srcId="{E6F948BE-D962-4774-BB30-EBC579758CE1}" destId="{BE3F05A9-3FF2-4C71-AC6A-BD699387E64D}" srcOrd="0" destOrd="0" presId="urn:microsoft.com/office/officeart/2005/8/layout/hierarchy1"/>
    <dgm:cxn modelId="{9388B512-7AFF-43C2-B83B-6E0376F8EB10}" type="presParOf" srcId="{BE3F05A9-3FF2-4C71-AC6A-BD699387E64D}" destId="{4FB411B7-C5C0-49DE-A261-86BD1C3BE880}" srcOrd="0" destOrd="0" presId="urn:microsoft.com/office/officeart/2005/8/layout/hierarchy1"/>
    <dgm:cxn modelId="{9D62B723-55D4-498D-AE5A-A1BA5841EA77}" type="presParOf" srcId="{BE3F05A9-3FF2-4C71-AC6A-BD699387E64D}" destId="{A6C26ECC-4B9B-4E8A-8287-90C2560E4684}" srcOrd="1" destOrd="0" presId="urn:microsoft.com/office/officeart/2005/8/layout/hierarchy1"/>
    <dgm:cxn modelId="{02EEAE76-1910-4B3D-A7E6-64AB27DAA2C9}" type="presParOf" srcId="{E6F948BE-D962-4774-BB30-EBC579758CE1}" destId="{B07C2C67-08D6-4F8B-87B4-6CA382E70601}" srcOrd="1" destOrd="0" presId="urn:microsoft.com/office/officeart/2005/8/layout/hierarchy1"/>
    <dgm:cxn modelId="{AB974820-96F7-4B02-83F5-C0F068356C5D}" type="presParOf" srcId="{B07C2C67-08D6-4F8B-87B4-6CA382E70601}" destId="{101E466A-6F65-46C3-83CF-149ECA1A4CB0}" srcOrd="0" destOrd="0" presId="urn:microsoft.com/office/officeart/2005/8/layout/hierarchy1"/>
    <dgm:cxn modelId="{6832D14C-EBD0-43D8-ACBE-46506F67374D}" type="presParOf" srcId="{B07C2C67-08D6-4F8B-87B4-6CA382E70601}" destId="{4C458066-2304-4559-8311-531F8E381AB1}" srcOrd="1" destOrd="0" presId="urn:microsoft.com/office/officeart/2005/8/layout/hierarchy1"/>
    <dgm:cxn modelId="{7F4FF2A4-1486-49AD-9C52-E99EFD585A51}" type="presParOf" srcId="{4C458066-2304-4559-8311-531F8E381AB1}" destId="{67A22234-B1EB-42BF-AD77-B69027ACB49C}" srcOrd="0" destOrd="0" presId="urn:microsoft.com/office/officeart/2005/8/layout/hierarchy1"/>
    <dgm:cxn modelId="{533ADD7E-749B-40A6-9CFC-7D9E5129A017}" type="presParOf" srcId="{67A22234-B1EB-42BF-AD77-B69027ACB49C}" destId="{8AF31157-D7BC-4522-957E-A94F05BEFF6C}" srcOrd="0" destOrd="0" presId="urn:microsoft.com/office/officeart/2005/8/layout/hierarchy1"/>
    <dgm:cxn modelId="{3137767B-0F36-4B8D-BD22-A451DD7A7C7E}" type="presParOf" srcId="{67A22234-B1EB-42BF-AD77-B69027ACB49C}" destId="{53BC5B15-99DB-4999-8C18-2314A5B6DDE6}" srcOrd="1" destOrd="0" presId="urn:microsoft.com/office/officeart/2005/8/layout/hierarchy1"/>
    <dgm:cxn modelId="{998D4381-59E3-4E4F-A152-423CFDBB9EE8}" type="presParOf" srcId="{4C458066-2304-4559-8311-531F8E381AB1}" destId="{1C6DD3B6-6811-4097-A813-5A0D75DD183D}" srcOrd="1" destOrd="0" presId="urn:microsoft.com/office/officeart/2005/8/layout/hierarchy1"/>
    <dgm:cxn modelId="{A430A3B2-10A2-41BF-8709-F24C7EEF2BD4}" type="presParOf" srcId="{1C6DD3B6-6811-4097-A813-5A0D75DD183D}" destId="{E139E1D0-464E-446A-960F-D5C62E61B36E}" srcOrd="0" destOrd="0" presId="urn:microsoft.com/office/officeart/2005/8/layout/hierarchy1"/>
    <dgm:cxn modelId="{F2F23172-F471-47C8-B205-17C2F09C9362}" type="presParOf" srcId="{1C6DD3B6-6811-4097-A813-5A0D75DD183D}" destId="{8DEF70F8-12D8-4D6B-8D21-09A0F575045B}" srcOrd="1" destOrd="0" presId="urn:microsoft.com/office/officeart/2005/8/layout/hierarchy1"/>
    <dgm:cxn modelId="{B8627C0F-7600-4CF5-ADF6-9A42BE6336B5}" type="presParOf" srcId="{8DEF70F8-12D8-4D6B-8D21-09A0F575045B}" destId="{AD17DCD8-0BA6-4E8C-93CD-0F006FD06922}" srcOrd="0" destOrd="0" presId="urn:microsoft.com/office/officeart/2005/8/layout/hierarchy1"/>
    <dgm:cxn modelId="{5EC4295C-7F72-486A-AD33-BB68A838D6E9}" type="presParOf" srcId="{AD17DCD8-0BA6-4E8C-93CD-0F006FD06922}" destId="{8EFDC098-6C68-4E48-ABF0-E1113CA8E085}" srcOrd="0" destOrd="0" presId="urn:microsoft.com/office/officeart/2005/8/layout/hierarchy1"/>
    <dgm:cxn modelId="{158D2D13-22E8-4739-B1CE-29BA46E92C8F}" type="presParOf" srcId="{AD17DCD8-0BA6-4E8C-93CD-0F006FD06922}" destId="{E59FE486-D5F3-4AE5-A6B3-5303555198BC}" srcOrd="1" destOrd="0" presId="urn:microsoft.com/office/officeart/2005/8/layout/hierarchy1"/>
    <dgm:cxn modelId="{D3C1F6D3-59A6-47DF-93B5-B5700A7C57EE}" type="presParOf" srcId="{8DEF70F8-12D8-4D6B-8D21-09A0F575045B}" destId="{AAF13CF6-1DF4-45BA-81FD-9A5998A25AF1}" srcOrd="1" destOrd="0" presId="urn:microsoft.com/office/officeart/2005/8/layout/hierarchy1"/>
    <dgm:cxn modelId="{AD2F3079-71B5-4F2C-AF78-8B13455BF88F}" type="presParOf" srcId="{AAF13CF6-1DF4-45BA-81FD-9A5998A25AF1}" destId="{2FA6E1F2-B904-4C9C-9970-9BC1D685C424}" srcOrd="0" destOrd="0" presId="urn:microsoft.com/office/officeart/2005/8/layout/hierarchy1"/>
    <dgm:cxn modelId="{2720D5CB-2B27-4729-92F8-B402BA2B6453}" type="presParOf" srcId="{AAF13CF6-1DF4-45BA-81FD-9A5998A25AF1}" destId="{CE68133A-AF7F-4231-A18D-9AA8E3DDD8B6}" srcOrd="1" destOrd="0" presId="urn:microsoft.com/office/officeart/2005/8/layout/hierarchy1"/>
    <dgm:cxn modelId="{D9B98F82-3464-4652-BEFA-9353567036EA}" type="presParOf" srcId="{CE68133A-AF7F-4231-A18D-9AA8E3DDD8B6}" destId="{8DFF3054-DC0B-4256-8B9E-054565EFEF95}" srcOrd="0" destOrd="0" presId="urn:microsoft.com/office/officeart/2005/8/layout/hierarchy1"/>
    <dgm:cxn modelId="{8DFD88F0-22E7-435D-99A6-EA95EA322AC1}" type="presParOf" srcId="{8DFF3054-DC0B-4256-8B9E-054565EFEF95}" destId="{4930F321-C503-42E7-9DFF-71DD723B2F98}" srcOrd="0" destOrd="0" presId="urn:microsoft.com/office/officeart/2005/8/layout/hierarchy1"/>
    <dgm:cxn modelId="{870D32A9-AFBF-47C6-A104-47440B1C93FE}" type="presParOf" srcId="{8DFF3054-DC0B-4256-8B9E-054565EFEF95}" destId="{E550F462-21EE-4C42-8C8B-ECBB8722FC23}" srcOrd="1" destOrd="0" presId="urn:microsoft.com/office/officeart/2005/8/layout/hierarchy1"/>
    <dgm:cxn modelId="{0E778EA0-919E-42E7-8B51-62EFB8B83EEE}" type="presParOf" srcId="{CE68133A-AF7F-4231-A18D-9AA8E3DDD8B6}" destId="{D43369F2-89F6-4440-A457-B497DD9D34C1}" srcOrd="1" destOrd="0" presId="urn:microsoft.com/office/officeart/2005/8/layout/hierarchy1"/>
    <dgm:cxn modelId="{FDFD4DAB-C808-4245-A890-F9F5E9C1AAD6}" type="presParOf" srcId="{D43369F2-89F6-4440-A457-B497DD9D34C1}" destId="{6555C0E6-CAC8-4F3E-A8F6-788C69088312}" srcOrd="0" destOrd="0" presId="urn:microsoft.com/office/officeart/2005/8/layout/hierarchy1"/>
    <dgm:cxn modelId="{4CA86031-C5EF-447C-A204-F4DFD0C7C3DA}" type="presParOf" srcId="{D43369F2-89F6-4440-A457-B497DD9D34C1}" destId="{055CDA2C-CDFE-44AF-9A47-2E8D11E45860}" srcOrd="1" destOrd="0" presId="urn:microsoft.com/office/officeart/2005/8/layout/hierarchy1"/>
    <dgm:cxn modelId="{6D2D71EA-6BBB-4CDD-9219-8029B18C471E}" type="presParOf" srcId="{055CDA2C-CDFE-44AF-9A47-2E8D11E45860}" destId="{144F45BD-558E-427F-8B54-1FE2AAE34954}" srcOrd="0" destOrd="0" presId="urn:microsoft.com/office/officeart/2005/8/layout/hierarchy1"/>
    <dgm:cxn modelId="{E48E7F32-C579-4BC5-B80A-98680B160035}" type="presParOf" srcId="{144F45BD-558E-427F-8B54-1FE2AAE34954}" destId="{9BC937A8-E69D-42B2-99C4-095CF5228294}" srcOrd="0" destOrd="0" presId="urn:microsoft.com/office/officeart/2005/8/layout/hierarchy1"/>
    <dgm:cxn modelId="{D9F6B685-E886-44AC-B74E-3974870F3375}" type="presParOf" srcId="{144F45BD-558E-427F-8B54-1FE2AAE34954}" destId="{9094D3B6-A7F5-47CD-866A-471343225E93}" srcOrd="1" destOrd="0" presId="urn:microsoft.com/office/officeart/2005/8/layout/hierarchy1"/>
    <dgm:cxn modelId="{1C2698C1-22A2-4D42-A818-720DE504FB1D}" type="presParOf" srcId="{055CDA2C-CDFE-44AF-9A47-2E8D11E45860}" destId="{E78889C6-D12B-4D8F-B6DA-D5606BE6C041}" srcOrd="1" destOrd="0" presId="urn:microsoft.com/office/officeart/2005/8/layout/hierarchy1"/>
    <dgm:cxn modelId="{8522CEF4-28D0-4A96-BF55-7A79EFCF9A3D}" type="presParOf" srcId="{E78889C6-D12B-4D8F-B6DA-D5606BE6C041}" destId="{2295E829-D96C-433B-ACFC-7F924DF26AF1}" srcOrd="0" destOrd="0" presId="urn:microsoft.com/office/officeart/2005/8/layout/hierarchy1"/>
    <dgm:cxn modelId="{3338105F-1224-4E6B-B9E2-0E7EEDD6A6B9}" type="presParOf" srcId="{E78889C6-D12B-4D8F-B6DA-D5606BE6C041}" destId="{9736F70C-C0F3-4E0F-A651-1FBFE4C5EE8A}" srcOrd="1" destOrd="0" presId="urn:microsoft.com/office/officeart/2005/8/layout/hierarchy1"/>
    <dgm:cxn modelId="{144E891B-E0AA-4230-9044-92D6BDA801E2}" type="presParOf" srcId="{9736F70C-C0F3-4E0F-A651-1FBFE4C5EE8A}" destId="{430A74E8-5E2D-4BF9-989D-3D77A1BBB88C}" srcOrd="0" destOrd="0" presId="urn:microsoft.com/office/officeart/2005/8/layout/hierarchy1"/>
    <dgm:cxn modelId="{EE61C355-1ACB-4FF1-AB52-5BD05E13CF0C}" type="presParOf" srcId="{430A74E8-5E2D-4BF9-989D-3D77A1BBB88C}" destId="{E33DC858-D750-42F3-9EB4-9EAB1C9638CC}" srcOrd="0" destOrd="0" presId="urn:microsoft.com/office/officeart/2005/8/layout/hierarchy1"/>
    <dgm:cxn modelId="{0A3FEE50-82CC-4DA9-BB44-90FF9A6349A1}" type="presParOf" srcId="{430A74E8-5E2D-4BF9-989D-3D77A1BBB88C}" destId="{28BBFAFF-21C9-4749-8B5C-550194EA99C1}" srcOrd="1" destOrd="0" presId="urn:microsoft.com/office/officeart/2005/8/layout/hierarchy1"/>
    <dgm:cxn modelId="{FBF6940B-76C7-43D2-9EB0-79F9C4882118}" type="presParOf" srcId="{9736F70C-C0F3-4E0F-A651-1FBFE4C5EE8A}" destId="{68EC239E-83FC-486E-BE7B-5FEBB6B6B8DA}" srcOrd="1" destOrd="0" presId="urn:microsoft.com/office/officeart/2005/8/layout/hierarchy1"/>
    <dgm:cxn modelId="{EE9CF10B-A438-423D-AFC5-6225D183F0A3}" type="presParOf" srcId="{AAF13CF6-1DF4-45BA-81FD-9A5998A25AF1}" destId="{A49E0A6F-08A9-4400-B8E5-6133FD88901F}" srcOrd="2" destOrd="0" presId="urn:microsoft.com/office/officeart/2005/8/layout/hierarchy1"/>
    <dgm:cxn modelId="{C8992E95-0E0A-40F8-B1A4-27AF143F84C8}" type="presParOf" srcId="{AAF13CF6-1DF4-45BA-81FD-9A5998A25AF1}" destId="{D4859039-389F-44FC-AD90-F7D9B87111BC}" srcOrd="3" destOrd="0" presId="urn:microsoft.com/office/officeart/2005/8/layout/hierarchy1"/>
    <dgm:cxn modelId="{7DF1000C-6DF9-4E79-83F5-1D9D37C8C400}" type="presParOf" srcId="{D4859039-389F-44FC-AD90-F7D9B87111BC}" destId="{65BD34EE-47FC-48A7-B575-3E5DC74B61A3}" srcOrd="0" destOrd="0" presId="urn:microsoft.com/office/officeart/2005/8/layout/hierarchy1"/>
    <dgm:cxn modelId="{BB06931F-5097-4B9B-B98C-E7836FF6DE78}" type="presParOf" srcId="{65BD34EE-47FC-48A7-B575-3E5DC74B61A3}" destId="{7D332707-91A2-4E90-A621-071DAAFDD736}" srcOrd="0" destOrd="0" presId="urn:microsoft.com/office/officeart/2005/8/layout/hierarchy1"/>
    <dgm:cxn modelId="{6F7AF682-9C9A-4C0F-854F-AFA6AE6C0AD0}" type="presParOf" srcId="{65BD34EE-47FC-48A7-B575-3E5DC74B61A3}" destId="{A266135B-C3C6-4305-A898-5D28516E6B64}" srcOrd="1" destOrd="0" presId="urn:microsoft.com/office/officeart/2005/8/layout/hierarchy1"/>
    <dgm:cxn modelId="{7D0CD214-8C86-48E4-A14A-E5FAC6E5FC33}" type="presParOf" srcId="{D4859039-389F-44FC-AD90-F7D9B87111BC}" destId="{5EA69B5C-B1D3-40A4-B806-FB2CA9FB947F}" srcOrd="1" destOrd="0" presId="urn:microsoft.com/office/officeart/2005/8/layout/hierarchy1"/>
    <dgm:cxn modelId="{069134A2-E8D1-4C68-BC75-D63EFFD347EF}" type="presParOf" srcId="{5EA69B5C-B1D3-40A4-B806-FB2CA9FB947F}" destId="{D944F2B2-11FD-46C5-B8F3-C3C911699FEE}" srcOrd="0" destOrd="0" presId="urn:microsoft.com/office/officeart/2005/8/layout/hierarchy1"/>
    <dgm:cxn modelId="{85F5FA3F-344B-4B39-8C91-60D3EDEE9E9F}" type="presParOf" srcId="{5EA69B5C-B1D3-40A4-B806-FB2CA9FB947F}" destId="{0D26D181-5E6B-4677-B44B-AD2F837CBDB9}" srcOrd="1" destOrd="0" presId="urn:microsoft.com/office/officeart/2005/8/layout/hierarchy1"/>
    <dgm:cxn modelId="{270CD894-DD17-4999-9A52-CA0DDB1F082F}" type="presParOf" srcId="{0D26D181-5E6B-4677-B44B-AD2F837CBDB9}" destId="{B0E24BB0-236C-448F-ABCE-AACD6F8DED40}" srcOrd="0" destOrd="0" presId="urn:microsoft.com/office/officeart/2005/8/layout/hierarchy1"/>
    <dgm:cxn modelId="{B3DE497B-1F81-40C1-B8E0-2E435C8F1B18}" type="presParOf" srcId="{B0E24BB0-236C-448F-ABCE-AACD6F8DED40}" destId="{D9FF6DC3-42B4-46D6-86E2-FCB2D6037E1E}" srcOrd="0" destOrd="0" presId="urn:microsoft.com/office/officeart/2005/8/layout/hierarchy1"/>
    <dgm:cxn modelId="{927545FF-D17F-4B2C-8376-C7C8E0EFC501}" type="presParOf" srcId="{B0E24BB0-236C-448F-ABCE-AACD6F8DED40}" destId="{97A5E545-663F-4FBF-AC73-FE15630B15DE}" srcOrd="1" destOrd="0" presId="urn:microsoft.com/office/officeart/2005/8/layout/hierarchy1"/>
    <dgm:cxn modelId="{B2EA451A-5D4A-4058-8195-7CF198307781}" type="presParOf" srcId="{0D26D181-5E6B-4677-B44B-AD2F837CBDB9}" destId="{B97171C1-B866-4C3B-B43F-387FA8AE4E96}" srcOrd="1" destOrd="0" presId="urn:microsoft.com/office/officeart/2005/8/layout/hierarchy1"/>
    <dgm:cxn modelId="{975917D1-5A92-4B6D-98F5-C2A1B5870C62}" type="presParOf" srcId="{B97171C1-B866-4C3B-B43F-387FA8AE4E96}" destId="{0A28AFBA-E740-49F4-ABCD-B3A2E6E4C01E}" srcOrd="0" destOrd="0" presId="urn:microsoft.com/office/officeart/2005/8/layout/hierarchy1"/>
    <dgm:cxn modelId="{D7CCB0A4-1C09-40F5-8046-1760110FF39A}" type="presParOf" srcId="{B97171C1-B866-4C3B-B43F-387FA8AE4E96}" destId="{3FC01A79-90C3-408E-9D3C-0AA7E9E67837}" srcOrd="1" destOrd="0" presId="urn:microsoft.com/office/officeart/2005/8/layout/hierarchy1"/>
    <dgm:cxn modelId="{EB9B44B1-E2E4-4C3C-88FD-DD8AAF482D1B}" type="presParOf" srcId="{3FC01A79-90C3-408E-9D3C-0AA7E9E67837}" destId="{56CC6B84-A5FD-41A9-A741-97FD009DB844}" srcOrd="0" destOrd="0" presId="urn:microsoft.com/office/officeart/2005/8/layout/hierarchy1"/>
    <dgm:cxn modelId="{107B7E2E-92E2-47AD-BB1D-9F7F7107CD1A}" type="presParOf" srcId="{56CC6B84-A5FD-41A9-A741-97FD009DB844}" destId="{FDF42C9E-E697-475F-943E-4F4B332089E4}" srcOrd="0" destOrd="0" presId="urn:microsoft.com/office/officeart/2005/8/layout/hierarchy1"/>
    <dgm:cxn modelId="{79C8282A-FEF7-49A8-BBE6-C8B5DFBD8B1B}" type="presParOf" srcId="{56CC6B84-A5FD-41A9-A741-97FD009DB844}" destId="{144A404B-59A9-46A2-9157-77944D176D0F}" srcOrd="1" destOrd="0" presId="urn:microsoft.com/office/officeart/2005/8/layout/hierarchy1"/>
    <dgm:cxn modelId="{899A5353-FE0A-4CE2-A157-0AB11D3B25F5}" type="presParOf" srcId="{3FC01A79-90C3-408E-9D3C-0AA7E9E67837}" destId="{8FFA67B1-C3C1-4A6D-8C1A-96C2D025AC21}" srcOrd="1" destOrd="0" presId="urn:microsoft.com/office/officeart/2005/8/layout/hierarchy1"/>
    <dgm:cxn modelId="{100C2388-4D39-4382-A10C-F59780E1984E}" type="presParOf" srcId="{0C34205E-8783-4048-AB0F-7CD8DCF5286F}" destId="{BBB7B52F-15FC-418C-87D8-0C31DE79788A}" srcOrd="8" destOrd="0" presId="urn:microsoft.com/office/officeart/2005/8/layout/hierarchy1"/>
    <dgm:cxn modelId="{4ADF54DE-1410-4173-94A2-5FBD8D222720}" type="presParOf" srcId="{0C34205E-8783-4048-AB0F-7CD8DCF5286F}" destId="{E510E23E-9213-4ED1-A826-9669E28EDD2A}" srcOrd="9" destOrd="0" presId="urn:microsoft.com/office/officeart/2005/8/layout/hierarchy1"/>
    <dgm:cxn modelId="{B7CEFA9D-A26F-4C96-9762-DAA9F7C1720B}" type="presParOf" srcId="{E510E23E-9213-4ED1-A826-9669E28EDD2A}" destId="{7CF5EF38-8956-4E4D-B7C7-1B424A890CF2}" srcOrd="0" destOrd="0" presId="urn:microsoft.com/office/officeart/2005/8/layout/hierarchy1"/>
    <dgm:cxn modelId="{41610E7B-5265-444B-8A23-6753B5ABBF9E}" type="presParOf" srcId="{7CF5EF38-8956-4E4D-B7C7-1B424A890CF2}" destId="{9A8D6EC9-3B9F-4115-B45E-CE6EC897EC8E}" srcOrd="0" destOrd="0" presId="urn:microsoft.com/office/officeart/2005/8/layout/hierarchy1"/>
    <dgm:cxn modelId="{BBF5C33E-8619-41A4-8920-4A76D0C7B1FC}" type="presParOf" srcId="{7CF5EF38-8956-4E4D-B7C7-1B424A890CF2}" destId="{FE9B46F4-5A36-47EE-AEC0-CEE0EB925F65}" srcOrd="1" destOrd="0" presId="urn:microsoft.com/office/officeart/2005/8/layout/hierarchy1"/>
    <dgm:cxn modelId="{660321CF-D8EC-44E2-9F7B-7851E31DA658}" type="presParOf" srcId="{E510E23E-9213-4ED1-A826-9669E28EDD2A}" destId="{FFF82743-3FF2-47CF-9806-8D93B6F5F407}" srcOrd="1" destOrd="0" presId="urn:microsoft.com/office/officeart/2005/8/layout/hierarchy1"/>
    <dgm:cxn modelId="{7BA7BEDC-1717-4DF0-B4F6-B75E6C828B2E}" type="presParOf" srcId="{FFF82743-3FF2-47CF-9806-8D93B6F5F407}" destId="{73540EE2-7921-457D-9E3F-8C9EF089D3DE}" srcOrd="0" destOrd="0" presId="urn:microsoft.com/office/officeart/2005/8/layout/hierarchy1"/>
    <dgm:cxn modelId="{73774F07-1AA0-4ECF-8B96-4C4790066882}" type="presParOf" srcId="{FFF82743-3FF2-47CF-9806-8D93B6F5F407}" destId="{9830DD0A-BB02-4CFE-9953-98EEE67C0AD7}" srcOrd="1" destOrd="0" presId="urn:microsoft.com/office/officeart/2005/8/layout/hierarchy1"/>
    <dgm:cxn modelId="{711FB6CD-0E92-458A-AA3E-422AE7DD6008}" type="presParOf" srcId="{9830DD0A-BB02-4CFE-9953-98EEE67C0AD7}" destId="{F1839250-65ED-4F7C-BBD3-5A3C4C1EF617}" srcOrd="0" destOrd="0" presId="urn:microsoft.com/office/officeart/2005/8/layout/hierarchy1"/>
    <dgm:cxn modelId="{F99B3ED1-45CA-46EF-BADA-488521C0CBF9}" type="presParOf" srcId="{F1839250-65ED-4F7C-BBD3-5A3C4C1EF617}" destId="{F7DD6B80-159E-4CDF-ADE5-2E1F4E730253}" srcOrd="0" destOrd="0" presId="urn:microsoft.com/office/officeart/2005/8/layout/hierarchy1"/>
    <dgm:cxn modelId="{FF772602-E606-4588-82B1-D57A0EF8FACE}" type="presParOf" srcId="{F1839250-65ED-4F7C-BBD3-5A3C4C1EF617}" destId="{F27E8126-84A0-4855-BE96-4E3F37D3DE5C}" srcOrd="1" destOrd="0" presId="urn:microsoft.com/office/officeart/2005/8/layout/hierarchy1"/>
    <dgm:cxn modelId="{B21F0DD0-95F6-4AE0-8FD0-6FCDBCEEAB27}" type="presParOf" srcId="{9830DD0A-BB02-4CFE-9953-98EEE67C0AD7}" destId="{98881A03-C740-4700-A66A-F8E7ADC7FFC3}" srcOrd="1" destOrd="0" presId="urn:microsoft.com/office/officeart/2005/8/layout/hierarchy1"/>
    <dgm:cxn modelId="{48743A71-8196-4A86-9022-E3B56C4EF624}" type="presParOf" srcId="{98881A03-C740-4700-A66A-F8E7ADC7FFC3}" destId="{5EA6B224-38B6-4CA8-9565-2A6E3C9F7651}" srcOrd="0" destOrd="0" presId="urn:microsoft.com/office/officeart/2005/8/layout/hierarchy1"/>
    <dgm:cxn modelId="{8959D896-AF1F-4585-A75A-0B071E6B4BF8}" type="presParOf" srcId="{98881A03-C740-4700-A66A-F8E7ADC7FFC3}" destId="{1F4EAE81-04B9-4A78-8B1D-0A9FF83EA38B}" srcOrd="1" destOrd="0" presId="urn:microsoft.com/office/officeart/2005/8/layout/hierarchy1"/>
    <dgm:cxn modelId="{5FC8FAF5-5EB2-4C5D-8225-6448B5DF572F}" type="presParOf" srcId="{1F4EAE81-04B9-4A78-8B1D-0A9FF83EA38B}" destId="{49605073-107A-4038-85A4-A9D41FDC354E}" srcOrd="0" destOrd="0" presId="urn:microsoft.com/office/officeart/2005/8/layout/hierarchy1"/>
    <dgm:cxn modelId="{F85AFFF2-025A-4BA7-AB42-4988FAB273A2}" type="presParOf" srcId="{49605073-107A-4038-85A4-A9D41FDC354E}" destId="{73D603A9-6387-42A6-BF1A-5CEA1447A2D6}" srcOrd="0" destOrd="0" presId="urn:microsoft.com/office/officeart/2005/8/layout/hierarchy1"/>
    <dgm:cxn modelId="{FD9C14D3-4ACE-4732-83C6-F0EAA6DC8263}" type="presParOf" srcId="{49605073-107A-4038-85A4-A9D41FDC354E}" destId="{F08ABBFF-8B5E-442F-A1A9-AC4E8C2D5EF3}" srcOrd="1" destOrd="0" presId="urn:microsoft.com/office/officeart/2005/8/layout/hierarchy1"/>
    <dgm:cxn modelId="{CE7D8FA9-B13A-4311-A41A-F19F70D5A892}" type="presParOf" srcId="{1F4EAE81-04B9-4A78-8B1D-0A9FF83EA38B}" destId="{20BD0F87-DDFC-4472-BBA4-2FF3CCC58E5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5E67D-FDCC-41EB-BAFA-AA2ABA82DB61}">
      <dsp:nvSpPr>
        <dsp:cNvPr id="0" name=""/>
        <dsp:cNvSpPr/>
      </dsp:nvSpPr>
      <dsp:spPr>
        <a:xfrm>
          <a:off x="0" y="301928"/>
          <a:ext cx="6096000" cy="726277"/>
        </a:xfrm>
        <a:prstGeom prst="roundRect">
          <a:avLst/>
        </a:prstGeom>
        <a:solidFill>
          <a:srgbClr val="4F81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kern="1200" dirty="0"/>
            <a:t>Piano dei fabbisogni di personale</a:t>
          </a:r>
        </a:p>
      </dsp:txBody>
      <dsp:txXfrm>
        <a:off x="35454" y="337382"/>
        <a:ext cx="6025092" cy="655369"/>
      </dsp:txXfrm>
    </dsp:sp>
    <dsp:sp modelId="{054CD96A-553E-4483-BCA2-F94A91800A22}">
      <dsp:nvSpPr>
        <dsp:cNvPr id="0" name=""/>
        <dsp:cNvSpPr/>
      </dsp:nvSpPr>
      <dsp:spPr>
        <a:xfrm>
          <a:off x="0" y="1008447"/>
          <a:ext cx="6096000"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16510" rIns="92456" bIns="16510" numCol="1" spcCol="1270" anchor="t" anchorCtr="0">
          <a:noAutofit/>
        </a:bodyPr>
        <a:lstStyle/>
        <a:p>
          <a:pPr marL="57150" lvl="1" indent="-57150" algn="l" defTabSz="444500">
            <a:lnSpc>
              <a:spcPct val="90000"/>
            </a:lnSpc>
            <a:spcBef>
              <a:spcPct val="0"/>
            </a:spcBef>
            <a:spcAft>
              <a:spcPct val="20000"/>
            </a:spcAft>
            <a:buNone/>
          </a:pPr>
          <a:r>
            <a:rPr lang="it-IT" sz="1000" kern="1200" dirty="0">
              <a:solidFill>
                <a:schemeClr val="tx1"/>
              </a:solidFill>
            </a:rPr>
            <a:t>di cui all’art. 6, commi 1,4,6, e art. 6-ter, d.lgs. 30 marzo 2001, n.165</a:t>
          </a:r>
        </a:p>
      </dsp:txBody>
      <dsp:txXfrm>
        <a:off x="0" y="1008447"/>
        <a:ext cx="6096000" cy="215280"/>
      </dsp:txXfrm>
    </dsp:sp>
    <dsp:sp modelId="{13690E2F-2A7E-4C85-86DC-C45BA9CF52E4}">
      <dsp:nvSpPr>
        <dsp:cNvPr id="0" name=""/>
        <dsp:cNvSpPr/>
      </dsp:nvSpPr>
      <dsp:spPr>
        <a:xfrm>
          <a:off x="0" y="1175153"/>
          <a:ext cx="6096000" cy="726277"/>
        </a:xfrm>
        <a:prstGeom prst="roundRect">
          <a:avLst/>
        </a:prstGeom>
        <a:solidFill>
          <a:srgbClr val="4F81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kern="1200" dirty="0"/>
            <a:t>Piano delle azioni concrete</a:t>
          </a:r>
        </a:p>
      </dsp:txBody>
      <dsp:txXfrm>
        <a:off x="35454" y="1210607"/>
        <a:ext cx="6025092" cy="655369"/>
      </dsp:txXfrm>
    </dsp:sp>
    <dsp:sp modelId="{4623704A-7ED1-48F9-891E-B4B860D36C67}">
      <dsp:nvSpPr>
        <dsp:cNvPr id="0" name=""/>
        <dsp:cNvSpPr/>
      </dsp:nvSpPr>
      <dsp:spPr>
        <a:xfrm>
          <a:off x="0" y="1884924"/>
          <a:ext cx="6096000"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16510" rIns="92456" bIns="16510" numCol="1" spcCol="1270" anchor="t" anchorCtr="0">
          <a:noAutofit/>
        </a:bodyPr>
        <a:lstStyle/>
        <a:p>
          <a:pPr marL="57150" lvl="1" indent="-57150" algn="l" defTabSz="444500">
            <a:lnSpc>
              <a:spcPct val="90000"/>
            </a:lnSpc>
            <a:spcBef>
              <a:spcPct val="0"/>
            </a:spcBef>
            <a:spcAft>
              <a:spcPct val="20000"/>
            </a:spcAft>
            <a:buNone/>
          </a:pPr>
          <a:r>
            <a:rPr lang="it-IT" sz="1000" kern="1200" dirty="0">
              <a:solidFill>
                <a:schemeClr val="tx1"/>
              </a:solidFill>
            </a:rPr>
            <a:t>di cui all’art.60-bis, comma 2, d.lgs. 30 marzo 2001, n.165</a:t>
          </a:r>
        </a:p>
      </dsp:txBody>
      <dsp:txXfrm>
        <a:off x="0" y="1884924"/>
        <a:ext cx="6096000" cy="215280"/>
      </dsp:txXfrm>
    </dsp:sp>
    <dsp:sp modelId="{95DC674F-7266-4E0A-8EBE-CEF7A7732907}">
      <dsp:nvSpPr>
        <dsp:cNvPr id="0" name=""/>
        <dsp:cNvSpPr/>
      </dsp:nvSpPr>
      <dsp:spPr>
        <a:xfrm>
          <a:off x="0" y="2038889"/>
          <a:ext cx="6096000" cy="726277"/>
        </a:xfrm>
        <a:prstGeom prst="roundRect">
          <a:avLst/>
        </a:prstGeom>
        <a:solidFill>
          <a:srgbClr val="4F81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kern="1200" dirty="0"/>
            <a:t>Piano per razionalizzare l’utilizzo delle dotazioni strumentali, anche informatiche, che </a:t>
          </a:r>
          <a:r>
            <a:rPr lang="it-IT" sz="1300" kern="1200" dirty="0" err="1"/>
            <a:t>corredanp</a:t>
          </a:r>
          <a:r>
            <a:rPr lang="it-IT" sz="1300" kern="1200" dirty="0"/>
            <a:t> le stazioni di lavoro nell’automazione d’ufficio</a:t>
          </a:r>
        </a:p>
      </dsp:txBody>
      <dsp:txXfrm>
        <a:off x="35454" y="2074343"/>
        <a:ext cx="6025092" cy="655369"/>
      </dsp:txXfrm>
    </dsp:sp>
    <dsp:sp modelId="{13A958C4-80B5-4162-AF3F-87FCAAEEA1BD}">
      <dsp:nvSpPr>
        <dsp:cNvPr id="0" name=""/>
        <dsp:cNvSpPr/>
      </dsp:nvSpPr>
      <dsp:spPr>
        <a:xfrm>
          <a:off x="0" y="2765166"/>
          <a:ext cx="6096000"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16510" rIns="92456" bIns="16510" numCol="1" spcCol="1270" anchor="t" anchorCtr="0">
          <a:noAutofit/>
        </a:bodyPr>
        <a:lstStyle/>
        <a:p>
          <a:pPr marL="57150" lvl="1" indent="-57150" algn="l" defTabSz="444500">
            <a:lnSpc>
              <a:spcPct val="90000"/>
            </a:lnSpc>
            <a:spcBef>
              <a:spcPct val="0"/>
            </a:spcBef>
            <a:spcAft>
              <a:spcPct val="20000"/>
            </a:spcAft>
            <a:buNone/>
          </a:pPr>
          <a:r>
            <a:rPr lang="it-IT" sz="1000" kern="1200" dirty="0">
              <a:solidFill>
                <a:schemeClr val="tx1"/>
              </a:solidFill>
            </a:rPr>
            <a:t>di cui all’art. 2, comma 594, lett. A), legge 24 dicembre 2007, n. 244</a:t>
          </a:r>
        </a:p>
      </dsp:txBody>
      <dsp:txXfrm>
        <a:off x="0" y="2765166"/>
        <a:ext cx="6096000" cy="215280"/>
      </dsp:txXfrm>
    </dsp:sp>
    <dsp:sp modelId="{84CA65F7-5C58-40F6-8025-771E0B1C3098}">
      <dsp:nvSpPr>
        <dsp:cNvPr id="0" name=""/>
        <dsp:cNvSpPr/>
      </dsp:nvSpPr>
      <dsp:spPr>
        <a:xfrm>
          <a:off x="0" y="2980446"/>
          <a:ext cx="6096000" cy="726277"/>
        </a:xfrm>
        <a:prstGeom prst="roundRect">
          <a:avLst/>
        </a:prstGeom>
        <a:solidFill>
          <a:srgbClr val="4F81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kern="1200" dirty="0"/>
            <a:t>Piano della performance</a:t>
          </a:r>
        </a:p>
      </dsp:txBody>
      <dsp:txXfrm>
        <a:off x="35454" y="3015900"/>
        <a:ext cx="6025092" cy="655369"/>
      </dsp:txXfrm>
    </dsp:sp>
    <dsp:sp modelId="{F930F95A-5A1E-4497-BC55-AEC5B8EAA777}">
      <dsp:nvSpPr>
        <dsp:cNvPr id="0" name=""/>
        <dsp:cNvSpPr/>
      </dsp:nvSpPr>
      <dsp:spPr>
        <a:xfrm>
          <a:off x="0" y="3706723"/>
          <a:ext cx="6096000"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16510" rIns="92456" bIns="16510" numCol="1" spcCol="1270" anchor="t" anchorCtr="0">
          <a:noAutofit/>
        </a:bodyPr>
        <a:lstStyle/>
        <a:p>
          <a:pPr marL="57150" lvl="1" indent="-57150" algn="l" defTabSz="444500">
            <a:lnSpc>
              <a:spcPct val="90000"/>
            </a:lnSpc>
            <a:spcBef>
              <a:spcPct val="0"/>
            </a:spcBef>
            <a:spcAft>
              <a:spcPct val="20000"/>
            </a:spcAft>
            <a:buNone/>
          </a:pPr>
          <a:r>
            <a:rPr lang="it-IT" sz="1000" kern="1200" dirty="0">
              <a:solidFill>
                <a:schemeClr val="tx1"/>
              </a:solidFill>
            </a:rPr>
            <a:t>di cui all’art. 10, comma 1, lett. A) e comma 1 ter, d.lgs. 27 ottobre 2009, n. 150</a:t>
          </a:r>
        </a:p>
      </dsp:txBody>
      <dsp:txXfrm>
        <a:off x="0" y="3706723"/>
        <a:ext cx="6096000" cy="215280"/>
      </dsp:txXfrm>
    </dsp:sp>
    <dsp:sp modelId="{C039314E-2901-4317-888B-8FA3160111E9}">
      <dsp:nvSpPr>
        <dsp:cNvPr id="0" name=""/>
        <dsp:cNvSpPr/>
      </dsp:nvSpPr>
      <dsp:spPr>
        <a:xfrm>
          <a:off x="0" y="3922003"/>
          <a:ext cx="6096000" cy="726277"/>
        </a:xfrm>
        <a:prstGeom prst="roundRect">
          <a:avLst/>
        </a:prstGeom>
        <a:solidFill>
          <a:srgbClr val="4F81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kern="1200" dirty="0"/>
            <a:t>Piano Triennale per la Prevenzione della Corruzione e della Trasparenza</a:t>
          </a:r>
        </a:p>
      </dsp:txBody>
      <dsp:txXfrm>
        <a:off x="35454" y="3957457"/>
        <a:ext cx="6025092" cy="655369"/>
      </dsp:txXfrm>
    </dsp:sp>
    <dsp:sp modelId="{661190AF-78FB-4863-A8DD-842A3CC732CF}">
      <dsp:nvSpPr>
        <dsp:cNvPr id="0" name=""/>
        <dsp:cNvSpPr/>
      </dsp:nvSpPr>
      <dsp:spPr>
        <a:xfrm>
          <a:off x="0" y="4648280"/>
          <a:ext cx="6096000"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16510" rIns="92456" bIns="16510" numCol="1" spcCol="1270" anchor="t" anchorCtr="0">
          <a:noAutofit/>
        </a:bodyPr>
        <a:lstStyle/>
        <a:p>
          <a:pPr marL="57150" lvl="1" indent="-57150" algn="l" defTabSz="444500">
            <a:lnSpc>
              <a:spcPct val="90000"/>
            </a:lnSpc>
            <a:spcBef>
              <a:spcPct val="0"/>
            </a:spcBef>
            <a:spcAft>
              <a:spcPct val="20000"/>
            </a:spcAft>
            <a:buNone/>
          </a:pPr>
          <a:r>
            <a:rPr lang="it-IT" sz="1000" kern="1200" dirty="0">
              <a:solidFill>
                <a:schemeClr val="tx1"/>
              </a:solidFill>
            </a:rPr>
            <a:t>di cui all’art. 1, commi 5, lett. A) e 60, lett. A), legge 6 novembre 2012, n.190</a:t>
          </a:r>
        </a:p>
      </dsp:txBody>
      <dsp:txXfrm>
        <a:off x="0" y="4648280"/>
        <a:ext cx="6096000" cy="215280"/>
      </dsp:txXfrm>
    </dsp:sp>
    <dsp:sp modelId="{F150A36F-6BFD-42E2-B655-C89CD3934B00}">
      <dsp:nvSpPr>
        <dsp:cNvPr id="0" name=""/>
        <dsp:cNvSpPr/>
      </dsp:nvSpPr>
      <dsp:spPr>
        <a:xfrm>
          <a:off x="0" y="4863560"/>
          <a:ext cx="6096000" cy="726277"/>
        </a:xfrm>
        <a:prstGeom prst="roundRect">
          <a:avLst/>
        </a:prstGeom>
        <a:solidFill>
          <a:srgbClr val="4F81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kern="1200" dirty="0"/>
            <a:t>Piano organizzativo del lavoro agile,</a:t>
          </a:r>
        </a:p>
      </dsp:txBody>
      <dsp:txXfrm>
        <a:off x="35454" y="4899014"/>
        <a:ext cx="6025092" cy="655369"/>
      </dsp:txXfrm>
    </dsp:sp>
    <dsp:sp modelId="{7BC401B7-4F53-42FB-9C16-91B2DE5B92CB}">
      <dsp:nvSpPr>
        <dsp:cNvPr id="0" name=""/>
        <dsp:cNvSpPr/>
      </dsp:nvSpPr>
      <dsp:spPr>
        <a:xfrm>
          <a:off x="0" y="5589837"/>
          <a:ext cx="6096000"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16510" rIns="92456" bIns="16510" numCol="1" spcCol="1270" anchor="t" anchorCtr="0">
          <a:noAutofit/>
        </a:bodyPr>
        <a:lstStyle/>
        <a:p>
          <a:pPr marL="57150" lvl="1" indent="-57150" algn="l" defTabSz="444500">
            <a:lnSpc>
              <a:spcPct val="90000"/>
            </a:lnSpc>
            <a:spcBef>
              <a:spcPct val="0"/>
            </a:spcBef>
            <a:spcAft>
              <a:spcPct val="20000"/>
            </a:spcAft>
            <a:buNone/>
          </a:pPr>
          <a:r>
            <a:rPr lang="it-IT" sz="1000" kern="1200" dirty="0">
              <a:solidFill>
                <a:schemeClr val="tx1"/>
              </a:solidFill>
            </a:rPr>
            <a:t>di cui all’art. 14, comma 1, legge 7 agosto 2015, n. 124</a:t>
          </a:r>
        </a:p>
      </dsp:txBody>
      <dsp:txXfrm>
        <a:off x="0" y="5589837"/>
        <a:ext cx="6096000" cy="215280"/>
      </dsp:txXfrm>
    </dsp:sp>
    <dsp:sp modelId="{1602D676-B712-487D-8927-60522E513EF0}">
      <dsp:nvSpPr>
        <dsp:cNvPr id="0" name=""/>
        <dsp:cNvSpPr/>
      </dsp:nvSpPr>
      <dsp:spPr>
        <a:xfrm>
          <a:off x="0" y="5805117"/>
          <a:ext cx="6096000" cy="726277"/>
        </a:xfrm>
        <a:prstGeom prst="roundRect">
          <a:avLst/>
        </a:prstGeom>
        <a:solidFill>
          <a:srgbClr val="4F81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kern="1200" dirty="0"/>
            <a:t>Piano di azioni positive</a:t>
          </a:r>
        </a:p>
      </dsp:txBody>
      <dsp:txXfrm>
        <a:off x="35454" y="5840571"/>
        <a:ext cx="6025092" cy="655369"/>
      </dsp:txXfrm>
    </dsp:sp>
    <dsp:sp modelId="{C34113E3-3AC6-46D1-AC1E-F3DE3074CAB1}">
      <dsp:nvSpPr>
        <dsp:cNvPr id="0" name=""/>
        <dsp:cNvSpPr/>
      </dsp:nvSpPr>
      <dsp:spPr>
        <a:xfrm>
          <a:off x="0" y="6531395"/>
          <a:ext cx="6096000"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16510" rIns="92456" bIns="16510" numCol="1" spcCol="1270" anchor="t" anchorCtr="0">
          <a:noAutofit/>
        </a:bodyPr>
        <a:lstStyle/>
        <a:p>
          <a:pPr marL="57150" lvl="1" indent="-57150" algn="l" defTabSz="444500">
            <a:lnSpc>
              <a:spcPct val="90000"/>
            </a:lnSpc>
            <a:spcBef>
              <a:spcPct val="0"/>
            </a:spcBef>
            <a:spcAft>
              <a:spcPct val="20000"/>
            </a:spcAft>
            <a:buNone/>
          </a:pPr>
          <a:r>
            <a:rPr lang="it-IT" sz="1000" kern="1200" dirty="0">
              <a:solidFill>
                <a:schemeClr val="tx1"/>
              </a:solidFill>
            </a:rPr>
            <a:t>di cui all’art. 48, comma 1, d. lgs. 11 aprile 2006, n. 198</a:t>
          </a:r>
        </a:p>
      </dsp:txBody>
      <dsp:txXfrm>
        <a:off x="0" y="6531395"/>
        <a:ext cx="6096000" cy="215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7C1D1-D60B-4B34-A404-6D7840F0F698}">
      <dsp:nvSpPr>
        <dsp:cNvPr id="0" name=""/>
        <dsp:cNvSpPr/>
      </dsp:nvSpPr>
      <dsp:spPr>
        <a:xfrm>
          <a:off x="0" y="403224"/>
          <a:ext cx="6096000" cy="60960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bg1"/>
              </a:solidFill>
            </a:rPr>
            <a:t>Benessere</a:t>
          </a:r>
          <a:r>
            <a:rPr lang="it-IT" sz="2000" kern="1200" dirty="0"/>
            <a:t> </a:t>
          </a:r>
        </a:p>
      </dsp:txBody>
      <dsp:txXfrm>
        <a:off x="2195779" y="708024"/>
        <a:ext cx="1704441" cy="914400"/>
      </dsp:txXfrm>
    </dsp:sp>
    <dsp:sp modelId="{BCBF6463-1FF2-4162-8826-6645CA5E1637}">
      <dsp:nvSpPr>
        <dsp:cNvPr id="0" name=""/>
        <dsp:cNvSpPr/>
      </dsp:nvSpPr>
      <dsp:spPr>
        <a:xfrm>
          <a:off x="609600" y="1622425"/>
          <a:ext cx="4876800" cy="4876800"/>
        </a:xfrm>
        <a:prstGeom prst="ellips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b="0" kern="1200" dirty="0">
              <a:solidFill>
                <a:schemeClr val="bg1"/>
              </a:solidFill>
            </a:rPr>
            <a:t>Efficacia sociale</a:t>
          </a:r>
        </a:p>
      </dsp:txBody>
      <dsp:txXfrm>
        <a:off x="2195779" y="1915033"/>
        <a:ext cx="1704441" cy="877824"/>
      </dsp:txXfrm>
    </dsp:sp>
    <dsp:sp modelId="{F6620F9B-F8E4-4C5E-BAE2-A2254D31237B}">
      <dsp:nvSpPr>
        <dsp:cNvPr id="0" name=""/>
        <dsp:cNvSpPr/>
      </dsp:nvSpPr>
      <dsp:spPr>
        <a:xfrm>
          <a:off x="1219199" y="2841624"/>
          <a:ext cx="3657600" cy="3657600"/>
        </a:xfrm>
        <a:prstGeom prst="ellips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b="0" kern="1200" dirty="0" err="1">
              <a:solidFill>
                <a:schemeClr val="bg1"/>
              </a:solidFill>
            </a:rPr>
            <a:t>Outcome</a:t>
          </a:r>
          <a:endParaRPr lang="it-IT" sz="2000" b="0" kern="1200" dirty="0">
            <a:solidFill>
              <a:schemeClr val="bg1"/>
            </a:solidFill>
          </a:endParaRPr>
        </a:p>
      </dsp:txBody>
      <dsp:txXfrm>
        <a:off x="2195779" y="3115944"/>
        <a:ext cx="1704441" cy="822960"/>
      </dsp:txXfrm>
    </dsp:sp>
    <dsp:sp modelId="{5C669A8D-AEEB-432F-9864-205052D1CBEF}">
      <dsp:nvSpPr>
        <dsp:cNvPr id="0" name=""/>
        <dsp:cNvSpPr/>
      </dsp:nvSpPr>
      <dsp:spPr>
        <a:xfrm>
          <a:off x="1828800" y="4101936"/>
          <a:ext cx="2438400" cy="2438400"/>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bg1"/>
              </a:solidFill>
            </a:rPr>
            <a:t>Output</a:t>
          </a:r>
        </a:p>
      </dsp:txBody>
      <dsp:txXfrm>
        <a:off x="2185895" y="4711536"/>
        <a:ext cx="1724209" cy="1219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50D26-6F4C-435C-A488-32350ADCCB98}">
      <dsp:nvSpPr>
        <dsp:cNvPr id="0" name=""/>
        <dsp:cNvSpPr/>
      </dsp:nvSpPr>
      <dsp:spPr>
        <a:xfrm>
          <a:off x="245188" y="375534"/>
          <a:ext cx="3049413" cy="1175715"/>
        </a:xfrm>
        <a:prstGeom prst="roundRect">
          <a:avLst>
            <a:gd name="adj" fmla="val 10000"/>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it-IT" sz="2400" kern="1200" dirty="0"/>
            <a:t>VALORE PUBBLICO</a:t>
          </a:r>
        </a:p>
        <a:p>
          <a:pPr marL="114300" lvl="1" indent="-114300" algn="ctr" defTabSz="622300">
            <a:lnSpc>
              <a:spcPct val="90000"/>
            </a:lnSpc>
            <a:spcBef>
              <a:spcPct val="0"/>
            </a:spcBef>
            <a:spcAft>
              <a:spcPct val="15000"/>
            </a:spcAft>
            <a:buNone/>
          </a:pPr>
          <a:r>
            <a:rPr lang="it-IT" sz="1400" kern="1200" dirty="0">
              <a:effectLst/>
            </a:rPr>
            <a:t>Qual è il valore pubblico da generare?</a:t>
          </a:r>
          <a:endParaRPr lang="it-IT" sz="1400" kern="1200" dirty="0"/>
        </a:p>
        <a:p>
          <a:pPr marL="114300" lvl="1" indent="-114300" algn="ctr" defTabSz="622300">
            <a:lnSpc>
              <a:spcPct val="90000"/>
            </a:lnSpc>
            <a:spcBef>
              <a:spcPct val="0"/>
            </a:spcBef>
            <a:spcAft>
              <a:spcPct val="15000"/>
            </a:spcAft>
            <a:buNone/>
          </a:pPr>
          <a:r>
            <a:rPr lang="it-IT" sz="1400" kern="1200" dirty="0">
              <a:effectLst/>
            </a:rPr>
            <a:t> (impatto)</a:t>
          </a:r>
          <a:endParaRPr lang="it-IT" sz="1400" kern="1200" dirty="0"/>
        </a:p>
      </dsp:txBody>
      <dsp:txXfrm>
        <a:off x="279624" y="409970"/>
        <a:ext cx="2980541" cy="1106843"/>
      </dsp:txXfrm>
    </dsp:sp>
    <dsp:sp modelId="{C63C874F-68F0-4FF0-8A66-83D26B0C2437}">
      <dsp:nvSpPr>
        <dsp:cNvPr id="0" name=""/>
        <dsp:cNvSpPr/>
      </dsp:nvSpPr>
      <dsp:spPr>
        <a:xfrm rot="21572788">
          <a:off x="3352875" y="605709"/>
          <a:ext cx="256996" cy="687504"/>
        </a:xfrm>
        <a:prstGeom prst="rightArrow">
          <a:avLst>
            <a:gd name="adj1" fmla="val 60000"/>
            <a:gd name="adj2" fmla="val 50000"/>
          </a:avLst>
        </a:prstGeom>
        <a:gradFill rotWithShape="0">
          <a:gsLst>
            <a:gs pos="0">
              <a:schemeClr val="accent1">
                <a:shade val="90000"/>
                <a:hueOff val="0"/>
                <a:satOff val="0"/>
                <a:lumOff val="0"/>
                <a:alphaOff val="0"/>
                <a:lumMod val="110000"/>
                <a:satMod val="105000"/>
                <a:tint val="67000"/>
              </a:schemeClr>
            </a:gs>
            <a:gs pos="50000">
              <a:schemeClr val="accent1">
                <a:shade val="90000"/>
                <a:hueOff val="0"/>
                <a:satOff val="0"/>
                <a:lumOff val="0"/>
                <a:alphaOff val="0"/>
                <a:lumMod val="105000"/>
                <a:satMod val="103000"/>
                <a:tint val="73000"/>
              </a:schemeClr>
            </a:gs>
            <a:gs pos="100000">
              <a:schemeClr val="accent1">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3352876" y="743515"/>
        <a:ext cx="179897" cy="412502"/>
      </dsp:txXfrm>
    </dsp:sp>
    <dsp:sp modelId="{10B493A3-D194-47A2-8742-154CDC089A3E}">
      <dsp:nvSpPr>
        <dsp:cNvPr id="0" name=""/>
        <dsp:cNvSpPr/>
      </dsp:nvSpPr>
      <dsp:spPr>
        <a:xfrm>
          <a:off x="3779487" y="422356"/>
          <a:ext cx="2772194" cy="1028312"/>
        </a:xfrm>
        <a:prstGeom prst="roundRect">
          <a:avLst>
            <a:gd name="adj" fmla="val 10000"/>
          </a:avLst>
        </a:prstGeom>
        <a:gradFill rotWithShape="0">
          <a:gsLst>
            <a:gs pos="0">
              <a:schemeClr val="accent1">
                <a:alpha val="90000"/>
                <a:hueOff val="0"/>
                <a:satOff val="0"/>
                <a:lumOff val="0"/>
                <a:alphaOff val="-10000"/>
                <a:lumMod val="110000"/>
                <a:satMod val="105000"/>
                <a:tint val="67000"/>
              </a:schemeClr>
            </a:gs>
            <a:gs pos="50000">
              <a:schemeClr val="accent1">
                <a:alpha val="90000"/>
                <a:hueOff val="0"/>
                <a:satOff val="0"/>
                <a:lumOff val="0"/>
                <a:alphaOff val="-10000"/>
                <a:lumMod val="105000"/>
                <a:satMod val="103000"/>
                <a:tint val="73000"/>
              </a:schemeClr>
            </a:gs>
            <a:gs pos="100000">
              <a:schemeClr val="accent1">
                <a:alpha val="90000"/>
                <a:hueOff val="0"/>
                <a:satOff val="0"/>
                <a:lumOff val="0"/>
                <a:alphaOff val="-1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it-IT" sz="2400" kern="1200" dirty="0"/>
            <a:t>SCENARI</a:t>
          </a:r>
        </a:p>
        <a:p>
          <a:pPr marL="114300" lvl="1" indent="-114300" algn="ctr" defTabSz="622300">
            <a:lnSpc>
              <a:spcPct val="90000"/>
            </a:lnSpc>
            <a:spcBef>
              <a:spcPct val="0"/>
            </a:spcBef>
            <a:spcAft>
              <a:spcPct val="15000"/>
            </a:spcAft>
            <a:buNone/>
          </a:pPr>
          <a:r>
            <a:rPr lang="it-IT" sz="1400" kern="1200" dirty="0"/>
            <a:t>Per conseguire quell’impatto bisogna agire su diversi scenari</a:t>
          </a:r>
        </a:p>
      </dsp:txBody>
      <dsp:txXfrm>
        <a:off x="3809605" y="452474"/>
        <a:ext cx="2711958" cy="968076"/>
      </dsp:txXfrm>
    </dsp:sp>
    <dsp:sp modelId="{555C9057-A9C0-49EC-B51F-CD2F83CE304F}">
      <dsp:nvSpPr>
        <dsp:cNvPr id="0" name=""/>
        <dsp:cNvSpPr/>
      </dsp:nvSpPr>
      <dsp:spPr>
        <a:xfrm rot="5219222">
          <a:off x="5010274" y="1475708"/>
          <a:ext cx="403567" cy="687504"/>
        </a:xfrm>
        <a:prstGeom prst="rightArrow">
          <a:avLst>
            <a:gd name="adj1" fmla="val 60000"/>
            <a:gd name="adj2" fmla="val 50000"/>
          </a:avLst>
        </a:prstGeom>
        <a:gradFill rotWithShape="0">
          <a:gsLst>
            <a:gs pos="0">
              <a:schemeClr val="accent1">
                <a:shade val="90000"/>
                <a:hueOff val="138475"/>
                <a:satOff val="-2957"/>
                <a:lumOff val="11036"/>
                <a:alphaOff val="0"/>
                <a:lumMod val="110000"/>
                <a:satMod val="105000"/>
                <a:tint val="67000"/>
              </a:schemeClr>
            </a:gs>
            <a:gs pos="50000">
              <a:schemeClr val="accent1">
                <a:shade val="90000"/>
                <a:hueOff val="138475"/>
                <a:satOff val="-2957"/>
                <a:lumOff val="11036"/>
                <a:alphaOff val="0"/>
                <a:lumMod val="105000"/>
                <a:satMod val="103000"/>
                <a:tint val="73000"/>
              </a:schemeClr>
            </a:gs>
            <a:gs pos="100000">
              <a:schemeClr val="accent1">
                <a:shade val="90000"/>
                <a:hueOff val="138475"/>
                <a:satOff val="-2957"/>
                <a:lumOff val="1103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rot="-5400000">
        <a:off x="5002625" y="1617760"/>
        <a:ext cx="412502" cy="282497"/>
      </dsp:txXfrm>
    </dsp:sp>
    <dsp:sp modelId="{97510914-FE63-4104-965D-EF7F12B4B299}">
      <dsp:nvSpPr>
        <dsp:cNvPr id="0" name=""/>
        <dsp:cNvSpPr/>
      </dsp:nvSpPr>
      <dsp:spPr>
        <a:xfrm>
          <a:off x="3890347" y="2211065"/>
          <a:ext cx="2772194" cy="1663316"/>
        </a:xfrm>
        <a:prstGeom prst="roundRect">
          <a:avLst>
            <a:gd name="adj" fmla="val 10000"/>
          </a:avLst>
        </a:prstGeom>
        <a:gradFill rotWithShape="0">
          <a:gsLst>
            <a:gs pos="0">
              <a:schemeClr val="accent1">
                <a:alpha val="90000"/>
                <a:hueOff val="0"/>
                <a:satOff val="0"/>
                <a:lumOff val="0"/>
                <a:alphaOff val="-20000"/>
                <a:lumMod val="110000"/>
                <a:satMod val="105000"/>
                <a:tint val="67000"/>
              </a:schemeClr>
            </a:gs>
            <a:gs pos="50000">
              <a:schemeClr val="accent1">
                <a:alpha val="90000"/>
                <a:hueOff val="0"/>
                <a:satOff val="0"/>
                <a:lumOff val="0"/>
                <a:alphaOff val="-20000"/>
                <a:lumMod val="105000"/>
                <a:satMod val="103000"/>
                <a:tint val="73000"/>
              </a:schemeClr>
            </a:gs>
            <a:gs pos="100000">
              <a:schemeClr val="accent1">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it-IT" sz="2400" kern="1200" dirty="0"/>
            <a:t>ANALISI DI CONTESTO</a:t>
          </a:r>
        </a:p>
        <a:p>
          <a:pPr marL="0" marR="0" lvl="0" indent="0" algn="ctr" defTabSz="914400" eaLnBrk="1" fontAlgn="auto" latinLnBrk="0" hangingPunct="1">
            <a:lnSpc>
              <a:spcPct val="100000"/>
            </a:lnSpc>
            <a:spcBef>
              <a:spcPct val="0"/>
            </a:spcBef>
            <a:spcAft>
              <a:spcPts val="0"/>
            </a:spcAft>
            <a:buClrTx/>
            <a:buSzTx/>
            <a:buFontTx/>
            <a:buNone/>
            <a:tabLst/>
            <a:defRPr/>
          </a:pPr>
          <a:r>
            <a:rPr lang="it-IT" sz="1400" kern="1200" dirty="0"/>
            <a:t>La scelta dello scenario dipende dall’analisi del contesto</a:t>
          </a:r>
        </a:p>
        <a:p>
          <a:pPr marL="171450" lvl="1" indent="0" algn="l" defTabSz="844550">
            <a:lnSpc>
              <a:spcPct val="90000"/>
            </a:lnSpc>
            <a:spcBef>
              <a:spcPct val="0"/>
            </a:spcBef>
            <a:spcAft>
              <a:spcPct val="15000"/>
            </a:spcAft>
          </a:pPr>
          <a:endParaRPr lang="it-IT" sz="1100" kern="1200" dirty="0"/>
        </a:p>
      </dsp:txBody>
      <dsp:txXfrm>
        <a:off x="3939064" y="2259782"/>
        <a:ext cx="2674760" cy="1565882"/>
      </dsp:txXfrm>
    </dsp:sp>
    <dsp:sp modelId="{E5017C28-593B-4DEF-88A8-60A84F2A12BB}">
      <dsp:nvSpPr>
        <dsp:cNvPr id="0" name=""/>
        <dsp:cNvSpPr/>
      </dsp:nvSpPr>
      <dsp:spPr>
        <a:xfrm rot="19209136">
          <a:off x="6767190" y="1954664"/>
          <a:ext cx="580526" cy="687504"/>
        </a:xfrm>
        <a:prstGeom prst="rightArrow">
          <a:avLst>
            <a:gd name="adj1" fmla="val 60000"/>
            <a:gd name="adj2" fmla="val 50000"/>
          </a:avLst>
        </a:prstGeom>
        <a:gradFill rotWithShape="0">
          <a:gsLst>
            <a:gs pos="0">
              <a:schemeClr val="accent1">
                <a:shade val="90000"/>
                <a:hueOff val="276951"/>
                <a:satOff val="-5914"/>
                <a:lumOff val="22073"/>
                <a:alphaOff val="0"/>
                <a:lumMod val="110000"/>
                <a:satMod val="105000"/>
                <a:tint val="67000"/>
              </a:schemeClr>
            </a:gs>
            <a:gs pos="50000">
              <a:schemeClr val="accent1">
                <a:shade val="90000"/>
                <a:hueOff val="276951"/>
                <a:satOff val="-5914"/>
                <a:lumOff val="22073"/>
                <a:alphaOff val="0"/>
                <a:lumMod val="105000"/>
                <a:satMod val="103000"/>
                <a:tint val="73000"/>
              </a:schemeClr>
            </a:gs>
            <a:gs pos="100000">
              <a:schemeClr val="accent1">
                <a:shade val="90000"/>
                <a:hueOff val="276951"/>
                <a:satOff val="-5914"/>
                <a:lumOff val="2207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6787414" y="2147961"/>
        <a:ext cx="406368" cy="412502"/>
      </dsp:txXfrm>
    </dsp:sp>
    <dsp:sp modelId="{05C39B8E-E5FC-4E96-80F8-39F40034E41D}">
      <dsp:nvSpPr>
        <dsp:cNvPr id="0" name=""/>
        <dsp:cNvSpPr/>
      </dsp:nvSpPr>
      <dsp:spPr>
        <a:xfrm>
          <a:off x="7498552" y="742023"/>
          <a:ext cx="2772194" cy="1663316"/>
        </a:xfrm>
        <a:prstGeom prst="roundRect">
          <a:avLst>
            <a:gd name="adj" fmla="val 10000"/>
          </a:avLst>
        </a:prstGeom>
        <a:gradFill rotWithShape="0">
          <a:gsLst>
            <a:gs pos="0">
              <a:schemeClr val="accent1">
                <a:alpha val="90000"/>
                <a:hueOff val="0"/>
                <a:satOff val="0"/>
                <a:lumOff val="0"/>
                <a:alphaOff val="-30000"/>
                <a:lumMod val="110000"/>
                <a:satMod val="105000"/>
                <a:tint val="67000"/>
              </a:schemeClr>
            </a:gs>
            <a:gs pos="50000">
              <a:schemeClr val="accent1">
                <a:alpha val="90000"/>
                <a:hueOff val="0"/>
                <a:satOff val="0"/>
                <a:lumOff val="0"/>
                <a:alphaOff val="-30000"/>
                <a:lumMod val="105000"/>
                <a:satMod val="103000"/>
                <a:tint val="73000"/>
              </a:schemeClr>
            </a:gs>
            <a:gs pos="100000">
              <a:schemeClr val="accent1">
                <a:alpha val="90000"/>
                <a:hueOff val="0"/>
                <a:satOff val="0"/>
                <a:lumOff val="0"/>
                <a:alphaOff val="-3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kern="1200" dirty="0"/>
            <a:t>OPZIONE 1 Reclutamento esterno </a:t>
          </a:r>
        </a:p>
        <a:p>
          <a:pPr marL="114300" lvl="1" indent="-114300" algn="ctr" defTabSz="622300">
            <a:lnSpc>
              <a:spcPct val="90000"/>
            </a:lnSpc>
            <a:spcBef>
              <a:spcPct val="0"/>
            </a:spcBef>
            <a:spcAft>
              <a:spcPct val="15000"/>
            </a:spcAft>
            <a:buNone/>
          </a:pPr>
          <a:r>
            <a:rPr lang="it-IT" sz="1400" kern="1200" dirty="0"/>
            <a:t>Reperire risorse umane e competenze dall’esterno attraverso procedure concorsuali</a:t>
          </a:r>
        </a:p>
      </dsp:txBody>
      <dsp:txXfrm>
        <a:off x="7547269" y="790740"/>
        <a:ext cx="2674760" cy="1565882"/>
      </dsp:txXfrm>
    </dsp:sp>
    <dsp:sp modelId="{FA1DD5E6-DB25-4307-84C0-B1152E9A0AE6}">
      <dsp:nvSpPr>
        <dsp:cNvPr id="0" name=""/>
        <dsp:cNvSpPr/>
      </dsp:nvSpPr>
      <dsp:spPr>
        <a:xfrm rot="1230270">
          <a:off x="6784270" y="3204914"/>
          <a:ext cx="703728" cy="609039"/>
        </a:xfrm>
        <a:prstGeom prst="rightArrow">
          <a:avLst>
            <a:gd name="adj1" fmla="val 60000"/>
            <a:gd name="adj2" fmla="val 50000"/>
          </a:avLst>
        </a:prstGeom>
        <a:gradFill rotWithShape="0">
          <a:gsLst>
            <a:gs pos="0">
              <a:schemeClr val="accent1">
                <a:shade val="90000"/>
                <a:hueOff val="415426"/>
                <a:satOff val="-8871"/>
                <a:lumOff val="33109"/>
                <a:alphaOff val="0"/>
                <a:lumMod val="110000"/>
                <a:satMod val="105000"/>
                <a:tint val="67000"/>
              </a:schemeClr>
            </a:gs>
            <a:gs pos="50000">
              <a:schemeClr val="accent1">
                <a:shade val="90000"/>
                <a:hueOff val="415426"/>
                <a:satOff val="-8871"/>
                <a:lumOff val="33109"/>
                <a:alphaOff val="0"/>
                <a:lumMod val="105000"/>
                <a:satMod val="103000"/>
                <a:tint val="73000"/>
              </a:schemeClr>
            </a:gs>
            <a:gs pos="100000">
              <a:schemeClr val="accent1">
                <a:shade val="90000"/>
                <a:hueOff val="415426"/>
                <a:satOff val="-8871"/>
                <a:lumOff val="3310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it-IT" sz="3700" kern="1200"/>
        </a:p>
      </dsp:txBody>
      <dsp:txXfrm rot="-5400000">
        <a:off x="6867854" y="3216926"/>
        <a:ext cx="365423" cy="521016"/>
      </dsp:txXfrm>
    </dsp:sp>
    <dsp:sp modelId="{D7BF81AE-FD50-4090-9DB9-77A5D6DB3FA7}">
      <dsp:nvSpPr>
        <dsp:cNvPr id="0" name=""/>
        <dsp:cNvSpPr/>
      </dsp:nvSpPr>
      <dsp:spPr>
        <a:xfrm>
          <a:off x="7556158" y="2634179"/>
          <a:ext cx="2772194" cy="1663316"/>
        </a:xfrm>
        <a:prstGeom prst="roundRect">
          <a:avLst>
            <a:gd name="adj" fmla="val 10000"/>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kern="1200" dirty="0"/>
            <a:t>OPZIONE 2 Formazione </a:t>
          </a:r>
        </a:p>
        <a:p>
          <a:pPr marL="114300" lvl="1" indent="-114300" algn="ctr" defTabSz="622300">
            <a:lnSpc>
              <a:spcPct val="90000"/>
            </a:lnSpc>
            <a:spcBef>
              <a:spcPct val="0"/>
            </a:spcBef>
            <a:spcAft>
              <a:spcPct val="15000"/>
            </a:spcAft>
            <a:buNone/>
          </a:pPr>
          <a:r>
            <a:rPr lang="it-IT" sz="1400" kern="1200" dirty="0"/>
            <a:t>Acquisire competenze attraverso interventi di formazione sul personale interno </a:t>
          </a:r>
        </a:p>
      </dsp:txBody>
      <dsp:txXfrm>
        <a:off x="7604875" y="2682896"/>
        <a:ext cx="2674760" cy="1565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B6A1D-D7F1-40C1-B934-036DF63F39FB}">
      <dsp:nvSpPr>
        <dsp:cNvPr id="0" name=""/>
        <dsp:cNvSpPr/>
      </dsp:nvSpPr>
      <dsp:spPr>
        <a:xfrm>
          <a:off x="6651832" y="5103758"/>
          <a:ext cx="91440" cy="212011"/>
        </a:xfrm>
        <a:custGeom>
          <a:avLst/>
          <a:gdLst/>
          <a:ahLst/>
          <a:cxnLst/>
          <a:rect l="0" t="0" r="0" b="0"/>
          <a:pathLst>
            <a:path>
              <a:moveTo>
                <a:pt x="45720" y="0"/>
              </a:moveTo>
              <a:lnTo>
                <a:pt x="45720" y="144479"/>
              </a:lnTo>
              <a:lnTo>
                <a:pt x="69535" y="144479"/>
              </a:lnTo>
              <a:lnTo>
                <a:pt x="69535" y="2120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43A372-8D0A-45FD-86EA-79947849D0C4}">
      <dsp:nvSpPr>
        <dsp:cNvPr id="0" name=""/>
        <dsp:cNvSpPr/>
      </dsp:nvSpPr>
      <dsp:spPr>
        <a:xfrm>
          <a:off x="6651832" y="3918790"/>
          <a:ext cx="91440" cy="212011"/>
        </a:xfrm>
        <a:custGeom>
          <a:avLst/>
          <a:gdLst/>
          <a:ahLst/>
          <a:cxnLst/>
          <a:rect l="0" t="0" r="0" b="0"/>
          <a:pathLst>
            <a:path>
              <a:moveTo>
                <a:pt x="69535" y="0"/>
              </a:moveTo>
              <a:lnTo>
                <a:pt x="69535" y="144479"/>
              </a:lnTo>
              <a:lnTo>
                <a:pt x="45720" y="144479"/>
              </a:lnTo>
              <a:lnTo>
                <a:pt x="45720" y="2120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1DFB7C-BA15-4707-82C2-4950C89F45B7}">
      <dsp:nvSpPr>
        <dsp:cNvPr id="0" name=""/>
        <dsp:cNvSpPr/>
      </dsp:nvSpPr>
      <dsp:spPr>
        <a:xfrm>
          <a:off x="6275880" y="3243875"/>
          <a:ext cx="445488" cy="212011"/>
        </a:xfrm>
        <a:custGeom>
          <a:avLst/>
          <a:gdLst/>
          <a:ahLst/>
          <a:cxnLst/>
          <a:rect l="0" t="0" r="0" b="0"/>
          <a:pathLst>
            <a:path>
              <a:moveTo>
                <a:pt x="0" y="0"/>
              </a:moveTo>
              <a:lnTo>
                <a:pt x="0" y="144479"/>
              </a:lnTo>
              <a:lnTo>
                <a:pt x="445488" y="144479"/>
              </a:lnTo>
              <a:lnTo>
                <a:pt x="445488" y="2120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6D17BB-449E-4521-B806-BBB4940114BF}">
      <dsp:nvSpPr>
        <dsp:cNvPr id="0" name=""/>
        <dsp:cNvSpPr/>
      </dsp:nvSpPr>
      <dsp:spPr>
        <a:xfrm>
          <a:off x="5830392" y="3243875"/>
          <a:ext cx="445488" cy="212011"/>
        </a:xfrm>
        <a:custGeom>
          <a:avLst/>
          <a:gdLst/>
          <a:ahLst/>
          <a:cxnLst/>
          <a:rect l="0" t="0" r="0" b="0"/>
          <a:pathLst>
            <a:path>
              <a:moveTo>
                <a:pt x="445488" y="0"/>
              </a:moveTo>
              <a:lnTo>
                <a:pt x="445488" y="144479"/>
              </a:lnTo>
              <a:lnTo>
                <a:pt x="0" y="144479"/>
              </a:lnTo>
              <a:lnTo>
                <a:pt x="0" y="2120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E11F9F-C857-4823-9EEF-AD70C91D4B3F}">
      <dsp:nvSpPr>
        <dsp:cNvPr id="0" name=""/>
        <dsp:cNvSpPr/>
      </dsp:nvSpPr>
      <dsp:spPr>
        <a:xfrm>
          <a:off x="6230160" y="2353794"/>
          <a:ext cx="91440" cy="212011"/>
        </a:xfrm>
        <a:custGeom>
          <a:avLst/>
          <a:gdLst/>
          <a:ahLst/>
          <a:cxnLst/>
          <a:rect l="0" t="0" r="0" b="0"/>
          <a:pathLst>
            <a:path>
              <a:moveTo>
                <a:pt x="45720" y="0"/>
              </a:moveTo>
              <a:lnTo>
                <a:pt x="45720" y="2120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4797C-3017-4E2E-9A78-F7F89EF432E8}">
      <dsp:nvSpPr>
        <dsp:cNvPr id="0" name=""/>
        <dsp:cNvSpPr/>
      </dsp:nvSpPr>
      <dsp:spPr>
        <a:xfrm>
          <a:off x="5136316" y="1678880"/>
          <a:ext cx="1139563" cy="212011"/>
        </a:xfrm>
        <a:custGeom>
          <a:avLst/>
          <a:gdLst/>
          <a:ahLst/>
          <a:cxnLst/>
          <a:rect l="0" t="0" r="0" b="0"/>
          <a:pathLst>
            <a:path>
              <a:moveTo>
                <a:pt x="0" y="0"/>
              </a:moveTo>
              <a:lnTo>
                <a:pt x="0" y="144479"/>
              </a:lnTo>
              <a:lnTo>
                <a:pt x="1139563" y="144479"/>
              </a:lnTo>
              <a:lnTo>
                <a:pt x="1139563" y="2120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0C699-6FB3-4C3D-8ABC-2D8E299416FF}">
      <dsp:nvSpPr>
        <dsp:cNvPr id="0" name=""/>
        <dsp:cNvSpPr/>
      </dsp:nvSpPr>
      <dsp:spPr>
        <a:xfrm>
          <a:off x="3951033" y="3502397"/>
          <a:ext cx="91440" cy="693162"/>
        </a:xfrm>
        <a:custGeom>
          <a:avLst/>
          <a:gdLst/>
          <a:ahLst/>
          <a:cxnLst/>
          <a:rect l="0" t="0" r="0" b="0"/>
          <a:pathLst>
            <a:path>
              <a:moveTo>
                <a:pt x="45720" y="0"/>
              </a:moveTo>
              <a:lnTo>
                <a:pt x="45720" y="625630"/>
              </a:lnTo>
              <a:lnTo>
                <a:pt x="85048" y="625630"/>
              </a:lnTo>
              <a:lnTo>
                <a:pt x="85048" y="693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EE7BF6-F6C5-412A-8010-49A9D658D727}">
      <dsp:nvSpPr>
        <dsp:cNvPr id="0" name=""/>
        <dsp:cNvSpPr/>
      </dsp:nvSpPr>
      <dsp:spPr>
        <a:xfrm>
          <a:off x="3951033" y="2353794"/>
          <a:ext cx="91440" cy="212011"/>
        </a:xfrm>
        <a:custGeom>
          <a:avLst/>
          <a:gdLst/>
          <a:ahLst/>
          <a:cxnLst/>
          <a:rect l="0" t="0" r="0" b="0"/>
          <a:pathLst>
            <a:path>
              <a:moveTo>
                <a:pt x="45720" y="0"/>
              </a:moveTo>
              <a:lnTo>
                <a:pt x="45720" y="2120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756E90-CCFF-4DFB-843F-2FFDC7EDF53E}">
      <dsp:nvSpPr>
        <dsp:cNvPr id="0" name=""/>
        <dsp:cNvSpPr/>
      </dsp:nvSpPr>
      <dsp:spPr>
        <a:xfrm>
          <a:off x="3996753" y="1678880"/>
          <a:ext cx="1139563" cy="212011"/>
        </a:xfrm>
        <a:custGeom>
          <a:avLst/>
          <a:gdLst/>
          <a:ahLst/>
          <a:cxnLst/>
          <a:rect l="0" t="0" r="0" b="0"/>
          <a:pathLst>
            <a:path>
              <a:moveTo>
                <a:pt x="1139563" y="0"/>
              </a:moveTo>
              <a:lnTo>
                <a:pt x="1139563" y="144479"/>
              </a:lnTo>
              <a:lnTo>
                <a:pt x="0" y="144479"/>
              </a:lnTo>
              <a:lnTo>
                <a:pt x="0" y="2120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E4481C-F211-4809-9487-5386D015588F}">
      <dsp:nvSpPr>
        <dsp:cNvPr id="0" name=""/>
        <dsp:cNvSpPr/>
      </dsp:nvSpPr>
      <dsp:spPr>
        <a:xfrm>
          <a:off x="5050094" y="651178"/>
          <a:ext cx="91440" cy="250409"/>
        </a:xfrm>
        <a:custGeom>
          <a:avLst/>
          <a:gdLst/>
          <a:ahLst/>
          <a:cxnLst/>
          <a:rect l="0" t="0" r="0" b="0"/>
          <a:pathLst>
            <a:path>
              <a:moveTo>
                <a:pt x="45720" y="0"/>
              </a:moveTo>
              <a:lnTo>
                <a:pt x="45720" y="182877"/>
              </a:lnTo>
              <a:lnTo>
                <a:pt x="86222" y="182877"/>
              </a:lnTo>
              <a:lnTo>
                <a:pt x="86222" y="2504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63A53-4735-4E21-98E2-3588CA318ED4}">
      <dsp:nvSpPr>
        <dsp:cNvPr id="0" name=""/>
        <dsp:cNvSpPr/>
      </dsp:nvSpPr>
      <dsp:spPr>
        <a:xfrm>
          <a:off x="2746044" y="-38384"/>
          <a:ext cx="4699541" cy="689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6DEEC-8CE0-44F6-9B3B-0B360743CEBB}">
      <dsp:nvSpPr>
        <dsp:cNvPr id="0" name=""/>
        <dsp:cNvSpPr/>
      </dsp:nvSpPr>
      <dsp:spPr>
        <a:xfrm>
          <a:off x="2827041" y="38563"/>
          <a:ext cx="4699541" cy="689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i="1" kern="1200" dirty="0"/>
            <a:t>Obiettivo</a:t>
          </a:r>
          <a:r>
            <a:rPr lang="it-IT" sz="1500" kern="1200" dirty="0"/>
            <a:t>: </a:t>
          </a:r>
          <a:r>
            <a:rPr lang="it-IT" sz="1500" b="1" kern="1200" baseline="0" dirty="0">
              <a:solidFill>
                <a:schemeClr val="dk1"/>
              </a:solidFill>
              <a:latin typeface="+mn-lt"/>
              <a:ea typeface="+mn-ea"/>
              <a:cs typeface="+mn-cs"/>
            </a:rPr>
            <a:t>Attivazione di desk che forniscano ai potenziali investitori informazioni in merito ai siti e alle opportunità di investimento disponibili in ambito regionale</a:t>
          </a:r>
          <a:endParaRPr lang="it-IT" sz="1500" b="1" kern="1200" dirty="0"/>
        </a:p>
      </dsp:txBody>
      <dsp:txXfrm>
        <a:off x="2847238" y="58760"/>
        <a:ext cx="4659147" cy="649168"/>
      </dsp:txXfrm>
    </dsp:sp>
    <dsp:sp modelId="{3901335C-B770-44E8-8A7D-80AFBF30833D}">
      <dsp:nvSpPr>
        <dsp:cNvPr id="0" name=""/>
        <dsp:cNvSpPr/>
      </dsp:nvSpPr>
      <dsp:spPr>
        <a:xfrm>
          <a:off x="3874353" y="901588"/>
          <a:ext cx="2523927" cy="7772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0045A-D25C-4314-BA6C-4DD020B66E0A}">
      <dsp:nvSpPr>
        <dsp:cNvPr id="0" name=""/>
        <dsp:cNvSpPr/>
      </dsp:nvSpPr>
      <dsp:spPr>
        <a:xfrm>
          <a:off x="3955350" y="978535"/>
          <a:ext cx="2523927" cy="7772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È presente nella dotazione organica la figura richiesta dall’obiettivo?</a:t>
          </a:r>
        </a:p>
      </dsp:txBody>
      <dsp:txXfrm>
        <a:off x="3978116" y="1001301"/>
        <a:ext cx="2478395" cy="731760"/>
      </dsp:txXfrm>
    </dsp:sp>
    <dsp:sp modelId="{5ACC531F-CFA1-47B3-9471-8A17C73D936C}">
      <dsp:nvSpPr>
        <dsp:cNvPr id="0" name=""/>
        <dsp:cNvSpPr/>
      </dsp:nvSpPr>
      <dsp:spPr>
        <a:xfrm>
          <a:off x="3632263" y="1890892"/>
          <a:ext cx="728980" cy="462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4A64A-2623-428F-A1C5-C5BBDB7F7732}">
      <dsp:nvSpPr>
        <dsp:cNvPr id="0" name=""/>
        <dsp:cNvSpPr/>
      </dsp:nvSpPr>
      <dsp:spPr>
        <a:xfrm>
          <a:off x="3713261" y="1967840"/>
          <a:ext cx="728980" cy="4629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No</a:t>
          </a:r>
        </a:p>
      </dsp:txBody>
      <dsp:txXfrm>
        <a:off x="3726819" y="1981398"/>
        <a:ext cx="701864" cy="435786"/>
      </dsp:txXfrm>
    </dsp:sp>
    <dsp:sp modelId="{0709E901-3711-43AF-9208-4C59B8202EB8}">
      <dsp:nvSpPr>
        <dsp:cNvPr id="0" name=""/>
        <dsp:cNvSpPr/>
      </dsp:nvSpPr>
      <dsp:spPr>
        <a:xfrm>
          <a:off x="2868809" y="2565806"/>
          <a:ext cx="2255888" cy="936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69257-DE41-4C87-8666-342E831AE6E7}">
      <dsp:nvSpPr>
        <dsp:cNvPr id="0" name=""/>
        <dsp:cNvSpPr/>
      </dsp:nvSpPr>
      <dsp:spPr>
        <a:xfrm>
          <a:off x="2949806" y="2642754"/>
          <a:ext cx="2255888" cy="9365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Reclutamento:</a:t>
          </a:r>
        </a:p>
        <a:p>
          <a:pPr marL="0" lvl="0" indent="0" algn="ctr" defTabSz="666750">
            <a:lnSpc>
              <a:spcPct val="90000"/>
            </a:lnSpc>
            <a:spcBef>
              <a:spcPct val="0"/>
            </a:spcBef>
            <a:spcAft>
              <a:spcPct val="35000"/>
            </a:spcAft>
            <a:buNone/>
          </a:pPr>
          <a:r>
            <a:rPr lang="it-IT" sz="1200" kern="1200" dirty="0"/>
            <a:t>Profilo richiesto: </a:t>
          </a:r>
          <a:r>
            <a:rPr lang="it-IT" sz="1200" kern="1200" dirty="0">
              <a:effectLst/>
            </a:rPr>
            <a:t>Project manager esperto di finanza nazionale e internazionale </a:t>
          </a:r>
          <a:r>
            <a:rPr lang="it-IT" sz="1200" kern="1200" dirty="0"/>
            <a:t> </a:t>
          </a:r>
        </a:p>
      </dsp:txBody>
      <dsp:txXfrm>
        <a:off x="2977238" y="2670186"/>
        <a:ext cx="2201024" cy="881727"/>
      </dsp:txXfrm>
    </dsp:sp>
    <dsp:sp modelId="{124E710D-89E8-4426-8295-D80CD22E50EB}">
      <dsp:nvSpPr>
        <dsp:cNvPr id="0" name=""/>
        <dsp:cNvSpPr/>
      </dsp:nvSpPr>
      <dsp:spPr>
        <a:xfrm>
          <a:off x="3085094" y="4195559"/>
          <a:ext cx="1901976" cy="713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4DFDA-CEFC-4ECF-99FB-CEC1BFD7CA4E}">
      <dsp:nvSpPr>
        <dsp:cNvPr id="0" name=""/>
        <dsp:cNvSpPr/>
      </dsp:nvSpPr>
      <dsp:spPr>
        <a:xfrm>
          <a:off x="3166091" y="4272507"/>
          <a:ext cx="1901976" cy="7138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i="1" kern="1200" dirty="0"/>
            <a:t>Piano Triennale dei Fabbisogni del Personale</a:t>
          </a:r>
        </a:p>
      </dsp:txBody>
      <dsp:txXfrm>
        <a:off x="3187000" y="4293416"/>
        <a:ext cx="1860158" cy="672065"/>
      </dsp:txXfrm>
    </dsp:sp>
    <dsp:sp modelId="{E07AEAE0-A1BA-4142-BE41-187BADB2A297}">
      <dsp:nvSpPr>
        <dsp:cNvPr id="0" name=""/>
        <dsp:cNvSpPr/>
      </dsp:nvSpPr>
      <dsp:spPr>
        <a:xfrm>
          <a:off x="5911389" y="1890892"/>
          <a:ext cx="728980" cy="462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7536C-A3C5-43A0-B55F-90A4C0B1889B}">
      <dsp:nvSpPr>
        <dsp:cNvPr id="0" name=""/>
        <dsp:cNvSpPr/>
      </dsp:nvSpPr>
      <dsp:spPr>
        <a:xfrm>
          <a:off x="5992387" y="1967840"/>
          <a:ext cx="728980" cy="4629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Si</a:t>
          </a:r>
        </a:p>
      </dsp:txBody>
      <dsp:txXfrm>
        <a:off x="6005945" y="1981398"/>
        <a:ext cx="701864" cy="435786"/>
      </dsp:txXfrm>
    </dsp:sp>
    <dsp:sp modelId="{7AE3B644-D185-453A-9419-AAFBDE281CEC}">
      <dsp:nvSpPr>
        <dsp:cNvPr id="0" name=""/>
        <dsp:cNvSpPr/>
      </dsp:nvSpPr>
      <dsp:spPr>
        <a:xfrm>
          <a:off x="5286693" y="2565806"/>
          <a:ext cx="1978373" cy="678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0DA2A-B40C-41DF-A36B-774EB0908A65}">
      <dsp:nvSpPr>
        <dsp:cNvPr id="0" name=""/>
        <dsp:cNvSpPr/>
      </dsp:nvSpPr>
      <dsp:spPr>
        <a:xfrm>
          <a:off x="5367691" y="2642754"/>
          <a:ext cx="1978373" cy="6780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La risorsa assegnata ha le competenze adeguate?</a:t>
          </a:r>
        </a:p>
      </dsp:txBody>
      <dsp:txXfrm>
        <a:off x="5387551" y="2662614"/>
        <a:ext cx="1938653" cy="638349"/>
      </dsp:txXfrm>
    </dsp:sp>
    <dsp:sp modelId="{4AC01200-93B4-4283-A91D-88E466AB433B}">
      <dsp:nvSpPr>
        <dsp:cNvPr id="0" name=""/>
        <dsp:cNvSpPr/>
      </dsp:nvSpPr>
      <dsp:spPr>
        <a:xfrm>
          <a:off x="5465901" y="3455887"/>
          <a:ext cx="728980" cy="462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ED559-177B-4DFA-B360-FC01D68D4D8A}">
      <dsp:nvSpPr>
        <dsp:cNvPr id="0" name=""/>
        <dsp:cNvSpPr/>
      </dsp:nvSpPr>
      <dsp:spPr>
        <a:xfrm>
          <a:off x="5546899" y="3532835"/>
          <a:ext cx="728980" cy="4629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Si</a:t>
          </a:r>
          <a:r>
            <a:rPr lang="it-IT" sz="1200" kern="1200" dirty="0"/>
            <a:t> </a:t>
          </a:r>
        </a:p>
      </dsp:txBody>
      <dsp:txXfrm>
        <a:off x="5560457" y="3546393"/>
        <a:ext cx="701864" cy="435786"/>
      </dsp:txXfrm>
    </dsp:sp>
    <dsp:sp modelId="{1A7ADB18-85E3-4D2D-8D2A-007DD48F6510}">
      <dsp:nvSpPr>
        <dsp:cNvPr id="0" name=""/>
        <dsp:cNvSpPr/>
      </dsp:nvSpPr>
      <dsp:spPr>
        <a:xfrm>
          <a:off x="6356878" y="3455887"/>
          <a:ext cx="728980" cy="462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586A3-53F7-4D24-B209-4A084287678C}">
      <dsp:nvSpPr>
        <dsp:cNvPr id="0" name=""/>
        <dsp:cNvSpPr/>
      </dsp:nvSpPr>
      <dsp:spPr>
        <a:xfrm>
          <a:off x="6437875" y="3532835"/>
          <a:ext cx="728980" cy="4629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No</a:t>
          </a:r>
        </a:p>
      </dsp:txBody>
      <dsp:txXfrm>
        <a:off x="6451433" y="3546393"/>
        <a:ext cx="701864" cy="435786"/>
      </dsp:txXfrm>
    </dsp:sp>
    <dsp:sp modelId="{488BED94-C686-4878-9B4C-0AB4028F5EE9}">
      <dsp:nvSpPr>
        <dsp:cNvPr id="0" name=""/>
        <dsp:cNvSpPr/>
      </dsp:nvSpPr>
      <dsp:spPr>
        <a:xfrm>
          <a:off x="5770865" y="4130802"/>
          <a:ext cx="1853374" cy="972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D2DEF-2E97-4066-AADC-CF6A81B10ED0}">
      <dsp:nvSpPr>
        <dsp:cNvPr id="0" name=""/>
        <dsp:cNvSpPr/>
      </dsp:nvSpPr>
      <dsp:spPr>
        <a:xfrm>
          <a:off x="5851863" y="4207750"/>
          <a:ext cx="1853374" cy="9729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Formazione</a:t>
          </a:r>
        </a:p>
        <a:p>
          <a:pPr marL="0" lvl="0" indent="0" algn="ctr" defTabSz="666750">
            <a:lnSpc>
              <a:spcPct val="90000"/>
            </a:lnSpc>
            <a:spcBef>
              <a:spcPct val="0"/>
            </a:spcBef>
            <a:spcAft>
              <a:spcPct val="35000"/>
            </a:spcAft>
            <a:buNone/>
          </a:pPr>
          <a:r>
            <a:rPr lang="it-IT" sz="1200" kern="1200" dirty="0"/>
            <a:t>Corso di project management su </a:t>
          </a:r>
          <a:r>
            <a:rPr lang="it-IT" sz="1200" b="0" i="0" kern="1200" dirty="0"/>
            <a:t>sistemi di finanza nazionale e internazionale</a:t>
          </a:r>
          <a:endParaRPr lang="it-IT" sz="1200" kern="1200" dirty="0"/>
        </a:p>
      </dsp:txBody>
      <dsp:txXfrm>
        <a:off x="5880360" y="4236247"/>
        <a:ext cx="1796380" cy="915962"/>
      </dsp:txXfrm>
    </dsp:sp>
    <dsp:sp modelId="{49808A74-F291-42D6-8AEE-785DE09C3CA8}">
      <dsp:nvSpPr>
        <dsp:cNvPr id="0" name=""/>
        <dsp:cNvSpPr/>
      </dsp:nvSpPr>
      <dsp:spPr>
        <a:xfrm>
          <a:off x="6031122" y="5315770"/>
          <a:ext cx="1380492" cy="333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3D475-BDD6-4E71-A6E7-6EEEA4D93F76}">
      <dsp:nvSpPr>
        <dsp:cNvPr id="0" name=""/>
        <dsp:cNvSpPr/>
      </dsp:nvSpPr>
      <dsp:spPr>
        <a:xfrm>
          <a:off x="6112120" y="5392718"/>
          <a:ext cx="1380492" cy="3338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i="1" kern="1200" dirty="0"/>
            <a:t>Piano formativo</a:t>
          </a:r>
        </a:p>
      </dsp:txBody>
      <dsp:txXfrm>
        <a:off x="6121897" y="5402495"/>
        <a:ext cx="1360938" cy="3142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B6A1D-D7F1-40C1-B934-036DF63F39FB}">
      <dsp:nvSpPr>
        <dsp:cNvPr id="0" name=""/>
        <dsp:cNvSpPr/>
      </dsp:nvSpPr>
      <dsp:spPr>
        <a:xfrm>
          <a:off x="7595138" y="3894823"/>
          <a:ext cx="91440" cy="187820"/>
        </a:xfrm>
        <a:custGeom>
          <a:avLst/>
          <a:gdLst/>
          <a:ahLst/>
          <a:cxnLst/>
          <a:rect l="0" t="0" r="0" b="0"/>
          <a:pathLst>
            <a:path>
              <a:moveTo>
                <a:pt x="45720" y="0"/>
              </a:moveTo>
              <a:lnTo>
                <a:pt x="45720"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43A372-8D0A-45FD-86EA-79947849D0C4}">
      <dsp:nvSpPr>
        <dsp:cNvPr id="0" name=""/>
        <dsp:cNvSpPr/>
      </dsp:nvSpPr>
      <dsp:spPr>
        <a:xfrm>
          <a:off x="7595138" y="3151828"/>
          <a:ext cx="91440" cy="187820"/>
        </a:xfrm>
        <a:custGeom>
          <a:avLst/>
          <a:gdLst/>
          <a:ahLst/>
          <a:cxnLst/>
          <a:rect l="0" t="0" r="0" b="0"/>
          <a:pathLst>
            <a:path>
              <a:moveTo>
                <a:pt x="45720" y="0"/>
              </a:moveTo>
              <a:lnTo>
                <a:pt x="45720"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1DFB7C-BA15-4707-82C2-4950C89F45B7}">
      <dsp:nvSpPr>
        <dsp:cNvPr id="0" name=""/>
        <dsp:cNvSpPr/>
      </dsp:nvSpPr>
      <dsp:spPr>
        <a:xfrm>
          <a:off x="6610692" y="2553924"/>
          <a:ext cx="1030165" cy="187820"/>
        </a:xfrm>
        <a:custGeom>
          <a:avLst/>
          <a:gdLst/>
          <a:ahLst/>
          <a:cxnLst/>
          <a:rect l="0" t="0" r="0" b="0"/>
          <a:pathLst>
            <a:path>
              <a:moveTo>
                <a:pt x="0" y="0"/>
              </a:moveTo>
              <a:lnTo>
                <a:pt x="0" y="127994"/>
              </a:lnTo>
              <a:lnTo>
                <a:pt x="1030165" y="127994"/>
              </a:lnTo>
              <a:lnTo>
                <a:pt x="1030165"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20BB82-AB1E-4D59-9892-CF2C2F6686E9}">
      <dsp:nvSpPr>
        <dsp:cNvPr id="0" name=""/>
        <dsp:cNvSpPr/>
      </dsp:nvSpPr>
      <dsp:spPr>
        <a:xfrm>
          <a:off x="5929462" y="5282743"/>
          <a:ext cx="91440" cy="187820"/>
        </a:xfrm>
        <a:custGeom>
          <a:avLst/>
          <a:gdLst/>
          <a:ahLst/>
          <a:cxnLst/>
          <a:rect l="0" t="0" r="0" b="0"/>
          <a:pathLst>
            <a:path>
              <a:moveTo>
                <a:pt x="45720" y="0"/>
              </a:moveTo>
              <a:lnTo>
                <a:pt x="45720"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BB5A9A-27FB-4290-81BA-565C745F53BA}">
      <dsp:nvSpPr>
        <dsp:cNvPr id="0" name=""/>
        <dsp:cNvSpPr/>
      </dsp:nvSpPr>
      <dsp:spPr>
        <a:xfrm>
          <a:off x="5929462" y="4642777"/>
          <a:ext cx="91440" cy="187820"/>
        </a:xfrm>
        <a:custGeom>
          <a:avLst/>
          <a:gdLst/>
          <a:ahLst/>
          <a:cxnLst/>
          <a:rect l="0" t="0" r="0" b="0"/>
          <a:pathLst>
            <a:path>
              <a:moveTo>
                <a:pt x="45720" y="0"/>
              </a:moveTo>
              <a:lnTo>
                <a:pt x="45720"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63AF1F-5ECB-49FF-9620-56254FB4B43C}">
      <dsp:nvSpPr>
        <dsp:cNvPr id="0" name=""/>
        <dsp:cNvSpPr/>
      </dsp:nvSpPr>
      <dsp:spPr>
        <a:xfrm>
          <a:off x="5580526" y="4044873"/>
          <a:ext cx="394655" cy="187820"/>
        </a:xfrm>
        <a:custGeom>
          <a:avLst/>
          <a:gdLst/>
          <a:ahLst/>
          <a:cxnLst/>
          <a:rect l="0" t="0" r="0" b="0"/>
          <a:pathLst>
            <a:path>
              <a:moveTo>
                <a:pt x="0" y="0"/>
              </a:moveTo>
              <a:lnTo>
                <a:pt x="0" y="127994"/>
              </a:lnTo>
              <a:lnTo>
                <a:pt x="394655" y="127994"/>
              </a:lnTo>
              <a:lnTo>
                <a:pt x="394655"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53724A-CF2B-446E-B34E-5BE16214040D}">
      <dsp:nvSpPr>
        <dsp:cNvPr id="0" name=""/>
        <dsp:cNvSpPr/>
      </dsp:nvSpPr>
      <dsp:spPr>
        <a:xfrm>
          <a:off x="5185870" y="4044873"/>
          <a:ext cx="394655" cy="187820"/>
        </a:xfrm>
        <a:custGeom>
          <a:avLst/>
          <a:gdLst/>
          <a:ahLst/>
          <a:cxnLst/>
          <a:rect l="0" t="0" r="0" b="0"/>
          <a:pathLst>
            <a:path>
              <a:moveTo>
                <a:pt x="394655" y="0"/>
              </a:moveTo>
              <a:lnTo>
                <a:pt x="394655" y="127994"/>
              </a:lnTo>
              <a:lnTo>
                <a:pt x="0" y="127994"/>
              </a:lnTo>
              <a:lnTo>
                <a:pt x="0"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62B3E1-075C-4314-92D8-9878E4D9A06B}">
      <dsp:nvSpPr>
        <dsp:cNvPr id="0" name=""/>
        <dsp:cNvSpPr/>
      </dsp:nvSpPr>
      <dsp:spPr>
        <a:xfrm>
          <a:off x="5534806" y="3151828"/>
          <a:ext cx="91440" cy="187820"/>
        </a:xfrm>
        <a:custGeom>
          <a:avLst/>
          <a:gdLst/>
          <a:ahLst/>
          <a:cxnLst/>
          <a:rect l="0" t="0" r="0" b="0"/>
          <a:pathLst>
            <a:path>
              <a:moveTo>
                <a:pt x="45720" y="0"/>
              </a:moveTo>
              <a:lnTo>
                <a:pt x="45720"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6D17BB-449E-4521-B806-BBB4940114BF}">
      <dsp:nvSpPr>
        <dsp:cNvPr id="0" name=""/>
        <dsp:cNvSpPr/>
      </dsp:nvSpPr>
      <dsp:spPr>
        <a:xfrm>
          <a:off x="5580526" y="2553924"/>
          <a:ext cx="1030165" cy="187820"/>
        </a:xfrm>
        <a:custGeom>
          <a:avLst/>
          <a:gdLst/>
          <a:ahLst/>
          <a:cxnLst/>
          <a:rect l="0" t="0" r="0" b="0"/>
          <a:pathLst>
            <a:path>
              <a:moveTo>
                <a:pt x="1030165" y="0"/>
              </a:moveTo>
              <a:lnTo>
                <a:pt x="1030165" y="127994"/>
              </a:lnTo>
              <a:lnTo>
                <a:pt x="0" y="127994"/>
              </a:lnTo>
              <a:lnTo>
                <a:pt x="0"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E11F9F-C857-4823-9EEF-AD70C91D4B3F}">
      <dsp:nvSpPr>
        <dsp:cNvPr id="0" name=""/>
        <dsp:cNvSpPr/>
      </dsp:nvSpPr>
      <dsp:spPr>
        <a:xfrm>
          <a:off x="6564972" y="1752636"/>
          <a:ext cx="91440" cy="187820"/>
        </a:xfrm>
        <a:custGeom>
          <a:avLst/>
          <a:gdLst/>
          <a:ahLst/>
          <a:cxnLst/>
          <a:rect l="0" t="0" r="0" b="0"/>
          <a:pathLst>
            <a:path>
              <a:moveTo>
                <a:pt x="45720" y="0"/>
              </a:moveTo>
              <a:lnTo>
                <a:pt x="45720"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4797C-3017-4E2E-9A78-F7F89EF432E8}">
      <dsp:nvSpPr>
        <dsp:cNvPr id="0" name=""/>
        <dsp:cNvSpPr/>
      </dsp:nvSpPr>
      <dsp:spPr>
        <a:xfrm>
          <a:off x="5057308" y="1154732"/>
          <a:ext cx="1553383" cy="187820"/>
        </a:xfrm>
        <a:custGeom>
          <a:avLst/>
          <a:gdLst/>
          <a:ahLst/>
          <a:cxnLst/>
          <a:rect l="0" t="0" r="0" b="0"/>
          <a:pathLst>
            <a:path>
              <a:moveTo>
                <a:pt x="0" y="0"/>
              </a:moveTo>
              <a:lnTo>
                <a:pt x="0" y="127994"/>
              </a:lnTo>
              <a:lnTo>
                <a:pt x="1553383" y="127994"/>
              </a:lnTo>
              <a:lnTo>
                <a:pt x="1553383"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0C699-6FB3-4C3D-8ABC-2D8E299416FF}">
      <dsp:nvSpPr>
        <dsp:cNvPr id="0" name=""/>
        <dsp:cNvSpPr/>
      </dsp:nvSpPr>
      <dsp:spPr>
        <a:xfrm>
          <a:off x="3458205" y="2550554"/>
          <a:ext cx="91440" cy="187820"/>
        </a:xfrm>
        <a:custGeom>
          <a:avLst/>
          <a:gdLst/>
          <a:ahLst/>
          <a:cxnLst/>
          <a:rect l="0" t="0" r="0" b="0"/>
          <a:pathLst>
            <a:path>
              <a:moveTo>
                <a:pt x="45720" y="0"/>
              </a:moveTo>
              <a:lnTo>
                <a:pt x="45720"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EE7BF6-F6C5-412A-8010-49A9D658D727}">
      <dsp:nvSpPr>
        <dsp:cNvPr id="0" name=""/>
        <dsp:cNvSpPr/>
      </dsp:nvSpPr>
      <dsp:spPr>
        <a:xfrm>
          <a:off x="3458205" y="1752636"/>
          <a:ext cx="91440" cy="187820"/>
        </a:xfrm>
        <a:custGeom>
          <a:avLst/>
          <a:gdLst/>
          <a:ahLst/>
          <a:cxnLst/>
          <a:rect l="0" t="0" r="0" b="0"/>
          <a:pathLst>
            <a:path>
              <a:moveTo>
                <a:pt x="45720" y="0"/>
              </a:moveTo>
              <a:lnTo>
                <a:pt x="45720"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756E90-CCFF-4DFB-843F-2FFDC7EDF53E}">
      <dsp:nvSpPr>
        <dsp:cNvPr id="0" name=""/>
        <dsp:cNvSpPr/>
      </dsp:nvSpPr>
      <dsp:spPr>
        <a:xfrm>
          <a:off x="3503925" y="1154732"/>
          <a:ext cx="1553383" cy="187820"/>
        </a:xfrm>
        <a:custGeom>
          <a:avLst/>
          <a:gdLst/>
          <a:ahLst/>
          <a:cxnLst/>
          <a:rect l="0" t="0" r="0" b="0"/>
          <a:pathLst>
            <a:path>
              <a:moveTo>
                <a:pt x="1553383" y="0"/>
              </a:moveTo>
              <a:lnTo>
                <a:pt x="1553383" y="127994"/>
              </a:lnTo>
              <a:lnTo>
                <a:pt x="0" y="127994"/>
              </a:lnTo>
              <a:lnTo>
                <a:pt x="0" y="187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E4481C-F211-4809-9487-5386D015588F}">
      <dsp:nvSpPr>
        <dsp:cNvPr id="0" name=""/>
        <dsp:cNvSpPr/>
      </dsp:nvSpPr>
      <dsp:spPr>
        <a:xfrm>
          <a:off x="5011588" y="530595"/>
          <a:ext cx="91440" cy="187820"/>
        </a:xfrm>
        <a:custGeom>
          <a:avLst/>
          <a:gdLst/>
          <a:ahLst/>
          <a:cxnLst/>
          <a:rect l="0" t="0" r="0" b="0"/>
          <a:pathLst>
            <a:path>
              <a:moveTo>
                <a:pt x="45720" y="0"/>
              </a:moveTo>
              <a:lnTo>
                <a:pt x="45720" y="1878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63A53-4735-4E21-98E2-3588CA318ED4}">
      <dsp:nvSpPr>
        <dsp:cNvPr id="0" name=""/>
        <dsp:cNvSpPr/>
      </dsp:nvSpPr>
      <dsp:spPr>
        <a:xfrm>
          <a:off x="2623525" y="4311"/>
          <a:ext cx="4867566" cy="5262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6DEEC-8CE0-44F6-9B3B-0B360743CEBB}">
      <dsp:nvSpPr>
        <dsp:cNvPr id="0" name=""/>
        <dsp:cNvSpPr/>
      </dsp:nvSpPr>
      <dsp:spPr>
        <a:xfrm>
          <a:off x="2695281" y="72479"/>
          <a:ext cx="4867566" cy="5262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i="1" kern="1200" dirty="0"/>
            <a:t>Obiettivo</a:t>
          </a:r>
          <a:r>
            <a:rPr lang="it-IT" sz="1500" kern="1200" dirty="0"/>
            <a:t>: </a:t>
          </a:r>
          <a:r>
            <a:rPr lang="it-IT" sz="1500" b="1" kern="1200" dirty="0"/>
            <a:t>Co-progettazione delle iniziative con il terzo settore</a:t>
          </a:r>
        </a:p>
      </dsp:txBody>
      <dsp:txXfrm>
        <a:off x="2710695" y="87893"/>
        <a:ext cx="4836738" cy="495456"/>
      </dsp:txXfrm>
    </dsp:sp>
    <dsp:sp modelId="{3901335C-B770-44E8-8A7D-80AFBF30833D}">
      <dsp:nvSpPr>
        <dsp:cNvPr id="0" name=""/>
        <dsp:cNvSpPr/>
      </dsp:nvSpPr>
      <dsp:spPr>
        <a:xfrm>
          <a:off x="3489615" y="718416"/>
          <a:ext cx="3135387" cy="436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0045A-D25C-4314-BA6C-4DD020B66E0A}">
      <dsp:nvSpPr>
        <dsp:cNvPr id="0" name=""/>
        <dsp:cNvSpPr/>
      </dsp:nvSpPr>
      <dsp:spPr>
        <a:xfrm>
          <a:off x="3561370" y="786584"/>
          <a:ext cx="3135387" cy="4363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Nella dotazione organica dell’ente è presente la figura di facilitatore?</a:t>
          </a:r>
        </a:p>
      </dsp:txBody>
      <dsp:txXfrm>
        <a:off x="3574149" y="799363"/>
        <a:ext cx="3109829" cy="410758"/>
      </dsp:txXfrm>
    </dsp:sp>
    <dsp:sp modelId="{5ACC531F-CFA1-47B3-9471-8A17C73D936C}">
      <dsp:nvSpPr>
        <dsp:cNvPr id="0" name=""/>
        <dsp:cNvSpPr/>
      </dsp:nvSpPr>
      <dsp:spPr>
        <a:xfrm>
          <a:off x="3181024" y="1342552"/>
          <a:ext cx="645800" cy="410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4A64A-2623-428F-A1C5-C5BBDB7F7732}">
      <dsp:nvSpPr>
        <dsp:cNvPr id="0" name=""/>
        <dsp:cNvSpPr/>
      </dsp:nvSpPr>
      <dsp:spPr>
        <a:xfrm>
          <a:off x="3252780" y="1410720"/>
          <a:ext cx="645800" cy="4100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No</a:t>
          </a:r>
        </a:p>
      </dsp:txBody>
      <dsp:txXfrm>
        <a:off x="3264791" y="1422731"/>
        <a:ext cx="621778" cy="386061"/>
      </dsp:txXfrm>
    </dsp:sp>
    <dsp:sp modelId="{0709E901-3711-43AF-9208-4C59B8202EB8}">
      <dsp:nvSpPr>
        <dsp:cNvPr id="0" name=""/>
        <dsp:cNvSpPr/>
      </dsp:nvSpPr>
      <dsp:spPr>
        <a:xfrm>
          <a:off x="1931139" y="1940456"/>
          <a:ext cx="3145571" cy="610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69257-DE41-4C87-8666-342E831AE6E7}">
      <dsp:nvSpPr>
        <dsp:cNvPr id="0" name=""/>
        <dsp:cNvSpPr/>
      </dsp:nvSpPr>
      <dsp:spPr>
        <a:xfrm>
          <a:off x="2002894" y="2008624"/>
          <a:ext cx="3145571" cy="6100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Reclutamento</a:t>
          </a:r>
        </a:p>
        <a:p>
          <a:pPr marL="0" lvl="0" indent="0" algn="ctr" defTabSz="666750">
            <a:lnSpc>
              <a:spcPct val="90000"/>
            </a:lnSpc>
            <a:spcBef>
              <a:spcPct val="0"/>
            </a:spcBef>
            <a:spcAft>
              <a:spcPct val="35000"/>
            </a:spcAft>
            <a:buNone/>
          </a:pPr>
          <a:r>
            <a:rPr lang="it-IT" sz="1200" kern="1200" dirty="0"/>
            <a:t>Profilo richiesto: esperto in facilitazione e coprogettazione di processi</a:t>
          </a:r>
        </a:p>
      </dsp:txBody>
      <dsp:txXfrm>
        <a:off x="2020763" y="2026493"/>
        <a:ext cx="3109833" cy="574359"/>
      </dsp:txXfrm>
    </dsp:sp>
    <dsp:sp modelId="{124E710D-89E8-4426-8295-D80CD22E50EB}">
      <dsp:nvSpPr>
        <dsp:cNvPr id="0" name=""/>
        <dsp:cNvSpPr/>
      </dsp:nvSpPr>
      <dsp:spPr>
        <a:xfrm>
          <a:off x="2318012" y="2738374"/>
          <a:ext cx="2371825" cy="410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4DFDA-CEFC-4ECF-99FB-CEC1BFD7CA4E}">
      <dsp:nvSpPr>
        <dsp:cNvPr id="0" name=""/>
        <dsp:cNvSpPr/>
      </dsp:nvSpPr>
      <dsp:spPr>
        <a:xfrm>
          <a:off x="2389768" y="2806542"/>
          <a:ext cx="2371825" cy="4100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i="1" kern="1200" dirty="0"/>
            <a:t>Piano Triennale dei Fabbisogni del Personale</a:t>
          </a:r>
        </a:p>
      </dsp:txBody>
      <dsp:txXfrm>
        <a:off x="2401779" y="2818553"/>
        <a:ext cx="2347803" cy="386061"/>
      </dsp:txXfrm>
    </dsp:sp>
    <dsp:sp modelId="{E07AEAE0-A1BA-4142-BE41-187BADB2A297}">
      <dsp:nvSpPr>
        <dsp:cNvPr id="0" name=""/>
        <dsp:cNvSpPr/>
      </dsp:nvSpPr>
      <dsp:spPr>
        <a:xfrm>
          <a:off x="6287792" y="1342552"/>
          <a:ext cx="645800" cy="410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7536C-A3C5-43A0-B55F-90A4C0B1889B}">
      <dsp:nvSpPr>
        <dsp:cNvPr id="0" name=""/>
        <dsp:cNvSpPr/>
      </dsp:nvSpPr>
      <dsp:spPr>
        <a:xfrm>
          <a:off x="6359547" y="1410720"/>
          <a:ext cx="645800" cy="4100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Si</a:t>
          </a:r>
        </a:p>
      </dsp:txBody>
      <dsp:txXfrm>
        <a:off x="6371558" y="1422731"/>
        <a:ext cx="621778" cy="386061"/>
      </dsp:txXfrm>
    </dsp:sp>
    <dsp:sp modelId="{7AE3B644-D185-453A-9419-AAFBDE281CEC}">
      <dsp:nvSpPr>
        <dsp:cNvPr id="0" name=""/>
        <dsp:cNvSpPr/>
      </dsp:nvSpPr>
      <dsp:spPr>
        <a:xfrm>
          <a:off x="5220222" y="1940456"/>
          <a:ext cx="2780940" cy="613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0DA2A-B40C-41DF-A36B-774EB0908A65}">
      <dsp:nvSpPr>
        <dsp:cNvPr id="0" name=""/>
        <dsp:cNvSpPr/>
      </dsp:nvSpPr>
      <dsp:spPr>
        <a:xfrm>
          <a:off x="5291978" y="2008624"/>
          <a:ext cx="2780940" cy="613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La figura presente ha competenze specifiche sulla facilitazione di processi partecipati?</a:t>
          </a:r>
        </a:p>
      </dsp:txBody>
      <dsp:txXfrm>
        <a:off x="5309946" y="2026592"/>
        <a:ext cx="2745004" cy="577532"/>
      </dsp:txXfrm>
    </dsp:sp>
    <dsp:sp modelId="{4AC01200-93B4-4283-A91D-88E466AB433B}">
      <dsp:nvSpPr>
        <dsp:cNvPr id="0" name=""/>
        <dsp:cNvSpPr/>
      </dsp:nvSpPr>
      <dsp:spPr>
        <a:xfrm>
          <a:off x="5257626" y="2741745"/>
          <a:ext cx="645800" cy="410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ED559-177B-4DFA-B360-FC01D68D4D8A}">
      <dsp:nvSpPr>
        <dsp:cNvPr id="0" name=""/>
        <dsp:cNvSpPr/>
      </dsp:nvSpPr>
      <dsp:spPr>
        <a:xfrm>
          <a:off x="5329382" y="2809913"/>
          <a:ext cx="645800" cy="4100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Si</a:t>
          </a:r>
          <a:r>
            <a:rPr lang="it-IT" sz="1200" kern="1200" dirty="0"/>
            <a:t> </a:t>
          </a:r>
        </a:p>
      </dsp:txBody>
      <dsp:txXfrm>
        <a:off x="5341393" y="2821924"/>
        <a:ext cx="621778" cy="386061"/>
      </dsp:txXfrm>
    </dsp:sp>
    <dsp:sp modelId="{EBE10A6B-448F-4A5D-BDE7-0BCBEF20DEB1}">
      <dsp:nvSpPr>
        <dsp:cNvPr id="0" name=""/>
        <dsp:cNvSpPr/>
      </dsp:nvSpPr>
      <dsp:spPr>
        <a:xfrm>
          <a:off x="4535553" y="3339649"/>
          <a:ext cx="2089946" cy="7052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99F0F-45D3-48CA-91F7-0B687D5A4944}">
      <dsp:nvSpPr>
        <dsp:cNvPr id="0" name=""/>
        <dsp:cNvSpPr/>
      </dsp:nvSpPr>
      <dsp:spPr>
        <a:xfrm>
          <a:off x="4607309" y="3407816"/>
          <a:ext cx="2089946" cy="7052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L’ente riesce ad attivare iniziative di coprogettazione?</a:t>
          </a:r>
        </a:p>
      </dsp:txBody>
      <dsp:txXfrm>
        <a:off x="4627964" y="3428471"/>
        <a:ext cx="2048636" cy="663914"/>
      </dsp:txXfrm>
    </dsp:sp>
    <dsp:sp modelId="{7AB933CC-6EE0-44CE-84AB-3B528955AABE}">
      <dsp:nvSpPr>
        <dsp:cNvPr id="0" name=""/>
        <dsp:cNvSpPr/>
      </dsp:nvSpPr>
      <dsp:spPr>
        <a:xfrm>
          <a:off x="4862970" y="4232693"/>
          <a:ext cx="645800" cy="410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B4E502-6E7C-4B69-9AFC-23B77C102956}">
      <dsp:nvSpPr>
        <dsp:cNvPr id="0" name=""/>
        <dsp:cNvSpPr/>
      </dsp:nvSpPr>
      <dsp:spPr>
        <a:xfrm>
          <a:off x="4934726" y="4300861"/>
          <a:ext cx="645800" cy="4100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Si </a:t>
          </a:r>
        </a:p>
      </dsp:txBody>
      <dsp:txXfrm>
        <a:off x="4946737" y="4312872"/>
        <a:ext cx="621778" cy="386061"/>
      </dsp:txXfrm>
    </dsp:sp>
    <dsp:sp modelId="{4754A0C0-BE5A-4CA4-BF22-582A5CF206B5}">
      <dsp:nvSpPr>
        <dsp:cNvPr id="0" name=""/>
        <dsp:cNvSpPr/>
      </dsp:nvSpPr>
      <dsp:spPr>
        <a:xfrm>
          <a:off x="5652282" y="4232693"/>
          <a:ext cx="645800" cy="410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D3A0-247D-4A6B-A3B1-613275766B82}">
      <dsp:nvSpPr>
        <dsp:cNvPr id="0" name=""/>
        <dsp:cNvSpPr/>
      </dsp:nvSpPr>
      <dsp:spPr>
        <a:xfrm>
          <a:off x="5724038" y="4300861"/>
          <a:ext cx="645800" cy="4100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No</a:t>
          </a:r>
          <a:r>
            <a:rPr lang="it-IT" sz="500" kern="1200" dirty="0"/>
            <a:t> </a:t>
          </a:r>
        </a:p>
      </dsp:txBody>
      <dsp:txXfrm>
        <a:off x="5736049" y="4312872"/>
        <a:ext cx="621778" cy="386061"/>
      </dsp:txXfrm>
    </dsp:sp>
    <dsp:sp modelId="{8C63CF80-D0D4-40E5-AE5C-13435437A9C1}">
      <dsp:nvSpPr>
        <dsp:cNvPr id="0" name=""/>
        <dsp:cNvSpPr/>
      </dsp:nvSpPr>
      <dsp:spPr>
        <a:xfrm>
          <a:off x="4616421" y="4830597"/>
          <a:ext cx="2717522" cy="452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4D716-A338-45FC-8A43-A4F0A8909130}">
      <dsp:nvSpPr>
        <dsp:cNvPr id="0" name=""/>
        <dsp:cNvSpPr/>
      </dsp:nvSpPr>
      <dsp:spPr>
        <a:xfrm>
          <a:off x="4688177" y="4898765"/>
          <a:ext cx="2717522" cy="452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Aggiornamento delle competenze</a:t>
          </a:r>
        </a:p>
      </dsp:txBody>
      <dsp:txXfrm>
        <a:off x="4701420" y="4912008"/>
        <a:ext cx="2691036" cy="425659"/>
      </dsp:txXfrm>
    </dsp:sp>
    <dsp:sp modelId="{62B367CA-4227-4FE0-B56F-03B8B0A44CFC}">
      <dsp:nvSpPr>
        <dsp:cNvPr id="0" name=""/>
        <dsp:cNvSpPr/>
      </dsp:nvSpPr>
      <dsp:spPr>
        <a:xfrm>
          <a:off x="5374533" y="5470563"/>
          <a:ext cx="1201298" cy="410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BE735-6B43-4D8D-A953-13E4316778FD}">
      <dsp:nvSpPr>
        <dsp:cNvPr id="0" name=""/>
        <dsp:cNvSpPr/>
      </dsp:nvSpPr>
      <dsp:spPr>
        <a:xfrm>
          <a:off x="5446288" y="5538731"/>
          <a:ext cx="1201298" cy="4100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i="1" kern="1200"/>
            <a:t>Piano formativo</a:t>
          </a:r>
          <a:endParaRPr lang="it-IT" sz="1300" i="1" kern="1200" dirty="0"/>
        </a:p>
      </dsp:txBody>
      <dsp:txXfrm>
        <a:off x="5458299" y="5550742"/>
        <a:ext cx="1177276" cy="386061"/>
      </dsp:txXfrm>
    </dsp:sp>
    <dsp:sp modelId="{1A7ADB18-85E3-4D2D-8D2A-007DD48F6510}">
      <dsp:nvSpPr>
        <dsp:cNvPr id="0" name=""/>
        <dsp:cNvSpPr/>
      </dsp:nvSpPr>
      <dsp:spPr>
        <a:xfrm>
          <a:off x="7317957" y="2741745"/>
          <a:ext cx="645800" cy="410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586A3-53F7-4D24-B209-4A084287678C}">
      <dsp:nvSpPr>
        <dsp:cNvPr id="0" name=""/>
        <dsp:cNvSpPr/>
      </dsp:nvSpPr>
      <dsp:spPr>
        <a:xfrm>
          <a:off x="7389713" y="2809913"/>
          <a:ext cx="645800" cy="4100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No</a:t>
          </a:r>
        </a:p>
      </dsp:txBody>
      <dsp:txXfrm>
        <a:off x="7401724" y="2821924"/>
        <a:ext cx="621778" cy="386061"/>
      </dsp:txXfrm>
    </dsp:sp>
    <dsp:sp modelId="{488BED94-C686-4878-9B4C-0AB4028F5EE9}">
      <dsp:nvSpPr>
        <dsp:cNvPr id="0" name=""/>
        <dsp:cNvSpPr/>
      </dsp:nvSpPr>
      <dsp:spPr>
        <a:xfrm>
          <a:off x="6769011" y="3339649"/>
          <a:ext cx="1743693" cy="555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D2DEF-2E97-4066-AADC-CF6A81B10ED0}">
      <dsp:nvSpPr>
        <dsp:cNvPr id="0" name=""/>
        <dsp:cNvSpPr/>
      </dsp:nvSpPr>
      <dsp:spPr>
        <a:xfrm>
          <a:off x="6840766" y="3407816"/>
          <a:ext cx="1743693" cy="5551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Formazione </a:t>
          </a:r>
        </a:p>
        <a:p>
          <a:pPr marL="0" lvl="0" indent="0" algn="ctr" defTabSz="666750">
            <a:lnSpc>
              <a:spcPct val="90000"/>
            </a:lnSpc>
            <a:spcBef>
              <a:spcPct val="0"/>
            </a:spcBef>
            <a:spcAft>
              <a:spcPct val="35000"/>
            </a:spcAft>
            <a:buNone/>
          </a:pPr>
          <a:r>
            <a:rPr lang="it-IT" sz="1200" kern="1200" dirty="0"/>
            <a:t>Corso di formazione in Facilitatore</a:t>
          </a:r>
        </a:p>
      </dsp:txBody>
      <dsp:txXfrm>
        <a:off x="6857026" y="3424076"/>
        <a:ext cx="1711173" cy="522654"/>
      </dsp:txXfrm>
    </dsp:sp>
    <dsp:sp modelId="{49808A74-F291-42D6-8AEE-785DE09C3CA8}">
      <dsp:nvSpPr>
        <dsp:cNvPr id="0" name=""/>
        <dsp:cNvSpPr/>
      </dsp:nvSpPr>
      <dsp:spPr>
        <a:xfrm>
          <a:off x="6838890" y="4082644"/>
          <a:ext cx="1603936" cy="2957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3D475-BDD6-4E71-A6E7-6EEEA4D93F76}">
      <dsp:nvSpPr>
        <dsp:cNvPr id="0" name=""/>
        <dsp:cNvSpPr/>
      </dsp:nvSpPr>
      <dsp:spPr>
        <a:xfrm>
          <a:off x="6910645" y="4150812"/>
          <a:ext cx="1603936" cy="2957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i="1" kern="1200" dirty="0"/>
            <a:t>Piano formativo</a:t>
          </a:r>
        </a:p>
      </dsp:txBody>
      <dsp:txXfrm>
        <a:off x="6919306" y="4159473"/>
        <a:ext cx="1586614" cy="278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B6A1D-D7F1-40C1-B934-036DF63F39FB}">
      <dsp:nvSpPr>
        <dsp:cNvPr id="0" name=""/>
        <dsp:cNvSpPr/>
      </dsp:nvSpPr>
      <dsp:spPr>
        <a:xfrm>
          <a:off x="6986724" y="5007370"/>
          <a:ext cx="91440" cy="243595"/>
        </a:xfrm>
        <a:custGeom>
          <a:avLst/>
          <a:gdLst/>
          <a:ahLst/>
          <a:cxnLst/>
          <a:rect l="0" t="0" r="0" b="0"/>
          <a:pathLst>
            <a:path>
              <a:moveTo>
                <a:pt x="45720" y="0"/>
              </a:moveTo>
              <a:lnTo>
                <a:pt x="45720" y="2435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43A372-8D0A-45FD-86EA-79947849D0C4}">
      <dsp:nvSpPr>
        <dsp:cNvPr id="0" name=""/>
        <dsp:cNvSpPr/>
      </dsp:nvSpPr>
      <dsp:spPr>
        <a:xfrm>
          <a:off x="6986724" y="4144960"/>
          <a:ext cx="91440" cy="243595"/>
        </a:xfrm>
        <a:custGeom>
          <a:avLst/>
          <a:gdLst/>
          <a:ahLst/>
          <a:cxnLst/>
          <a:rect l="0" t="0" r="0" b="0"/>
          <a:pathLst>
            <a:path>
              <a:moveTo>
                <a:pt x="45720" y="0"/>
              </a:moveTo>
              <a:lnTo>
                <a:pt x="45720" y="2435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1DFB7C-BA15-4707-82C2-4950C89F45B7}">
      <dsp:nvSpPr>
        <dsp:cNvPr id="0" name=""/>
        <dsp:cNvSpPr/>
      </dsp:nvSpPr>
      <dsp:spPr>
        <a:xfrm>
          <a:off x="6520591" y="3369503"/>
          <a:ext cx="511852" cy="243595"/>
        </a:xfrm>
        <a:custGeom>
          <a:avLst/>
          <a:gdLst/>
          <a:ahLst/>
          <a:cxnLst/>
          <a:rect l="0" t="0" r="0" b="0"/>
          <a:pathLst>
            <a:path>
              <a:moveTo>
                <a:pt x="0" y="0"/>
              </a:moveTo>
              <a:lnTo>
                <a:pt x="0" y="166003"/>
              </a:lnTo>
              <a:lnTo>
                <a:pt x="511852" y="166003"/>
              </a:lnTo>
              <a:lnTo>
                <a:pt x="511852" y="2435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6D17BB-449E-4521-B806-BBB4940114BF}">
      <dsp:nvSpPr>
        <dsp:cNvPr id="0" name=""/>
        <dsp:cNvSpPr/>
      </dsp:nvSpPr>
      <dsp:spPr>
        <a:xfrm>
          <a:off x="6008739" y="3369503"/>
          <a:ext cx="511852" cy="243595"/>
        </a:xfrm>
        <a:custGeom>
          <a:avLst/>
          <a:gdLst/>
          <a:ahLst/>
          <a:cxnLst/>
          <a:rect l="0" t="0" r="0" b="0"/>
          <a:pathLst>
            <a:path>
              <a:moveTo>
                <a:pt x="511852" y="0"/>
              </a:moveTo>
              <a:lnTo>
                <a:pt x="511852" y="166003"/>
              </a:lnTo>
              <a:lnTo>
                <a:pt x="0" y="166003"/>
              </a:lnTo>
              <a:lnTo>
                <a:pt x="0" y="2435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E11F9F-C857-4823-9EEF-AD70C91D4B3F}">
      <dsp:nvSpPr>
        <dsp:cNvPr id="0" name=""/>
        <dsp:cNvSpPr/>
      </dsp:nvSpPr>
      <dsp:spPr>
        <a:xfrm>
          <a:off x="6474871" y="2346827"/>
          <a:ext cx="91440" cy="243595"/>
        </a:xfrm>
        <a:custGeom>
          <a:avLst/>
          <a:gdLst/>
          <a:ahLst/>
          <a:cxnLst/>
          <a:rect l="0" t="0" r="0" b="0"/>
          <a:pathLst>
            <a:path>
              <a:moveTo>
                <a:pt x="45720" y="0"/>
              </a:moveTo>
              <a:lnTo>
                <a:pt x="45720" y="2435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4797C-3017-4E2E-9A78-F7F89EF432E8}">
      <dsp:nvSpPr>
        <dsp:cNvPr id="0" name=""/>
        <dsp:cNvSpPr/>
      </dsp:nvSpPr>
      <dsp:spPr>
        <a:xfrm>
          <a:off x="5211267" y="1571370"/>
          <a:ext cx="1309323" cy="243595"/>
        </a:xfrm>
        <a:custGeom>
          <a:avLst/>
          <a:gdLst/>
          <a:ahLst/>
          <a:cxnLst/>
          <a:rect l="0" t="0" r="0" b="0"/>
          <a:pathLst>
            <a:path>
              <a:moveTo>
                <a:pt x="0" y="0"/>
              </a:moveTo>
              <a:lnTo>
                <a:pt x="0" y="166003"/>
              </a:lnTo>
              <a:lnTo>
                <a:pt x="1309323" y="166003"/>
              </a:lnTo>
              <a:lnTo>
                <a:pt x="1309323" y="2435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0C699-6FB3-4C3D-8ABC-2D8E299416FF}">
      <dsp:nvSpPr>
        <dsp:cNvPr id="0" name=""/>
        <dsp:cNvSpPr/>
      </dsp:nvSpPr>
      <dsp:spPr>
        <a:xfrm>
          <a:off x="3856223" y="3266109"/>
          <a:ext cx="91440" cy="243595"/>
        </a:xfrm>
        <a:custGeom>
          <a:avLst/>
          <a:gdLst/>
          <a:ahLst/>
          <a:cxnLst/>
          <a:rect l="0" t="0" r="0" b="0"/>
          <a:pathLst>
            <a:path>
              <a:moveTo>
                <a:pt x="45720" y="0"/>
              </a:moveTo>
              <a:lnTo>
                <a:pt x="45720" y="2435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EE7BF6-F6C5-412A-8010-49A9D658D727}">
      <dsp:nvSpPr>
        <dsp:cNvPr id="0" name=""/>
        <dsp:cNvSpPr/>
      </dsp:nvSpPr>
      <dsp:spPr>
        <a:xfrm>
          <a:off x="3856223" y="2346827"/>
          <a:ext cx="91440" cy="243595"/>
        </a:xfrm>
        <a:custGeom>
          <a:avLst/>
          <a:gdLst/>
          <a:ahLst/>
          <a:cxnLst/>
          <a:rect l="0" t="0" r="0" b="0"/>
          <a:pathLst>
            <a:path>
              <a:moveTo>
                <a:pt x="45720" y="0"/>
              </a:moveTo>
              <a:lnTo>
                <a:pt x="45720" y="2435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756E90-CCFF-4DFB-843F-2FFDC7EDF53E}">
      <dsp:nvSpPr>
        <dsp:cNvPr id="0" name=""/>
        <dsp:cNvSpPr/>
      </dsp:nvSpPr>
      <dsp:spPr>
        <a:xfrm>
          <a:off x="3901943" y="1571370"/>
          <a:ext cx="1309323" cy="243595"/>
        </a:xfrm>
        <a:custGeom>
          <a:avLst/>
          <a:gdLst/>
          <a:ahLst/>
          <a:cxnLst/>
          <a:rect l="0" t="0" r="0" b="0"/>
          <a:pathLst>
            <a:path>
              <a:moveTo>
                <a:pt x="1309323" y="0"/>
              </a:moveTo>
              <a:lnTo>
                <a:pt x="1309323" y="166003"/>
              </a:lnTo>
              <a:lnTo>
                <a:pt x="0" y="166003"/>
              </a:lnTo>
              <a:lnTo>
                <a:pt x="0" y="2435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E4481C-F211-4809-9487-5386D015588F}">
      <dsp:nvSpPr>
        <dsp:cNvPr id="0" name=""/>
        <dsp:cNvSpPr/>
      </dsp:nvSpPr>
      <dsp:spPr>
        <a:xfrm>
          <a:off x="5119012" y="751796"/>
          <a:ext cx="91440" cy="287713"/>
        </a:xfrm>
        <a:custGeom>
          <a:avLst/>
          <a:gdLst/>
          <a:ahLst/>
          <a:cxnLst/>
          <a:rect l="0" t="0" r="0" b="0"/>
          <a:pathLst>
            <a:path>
              <a:moveTo>
                <a:pt x="45720" y="0"/>
              </a:moveTo>
              <a:lnTo>
                <a:pt x="45720" y="210120"/>
              </a:lnTo>
              <a:lnTo>
                <a:pt x="92255" y="210120"/>
              </a:lnTo>
              <a:lnTo>
                <a:pt x="92255" y="2877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63A53-4735-4E21-98E2-3588CA318ED4}">
      <dsp:nvSpPr>
        <dsp:cNvPr id="0" name=""/>
        <dsp:cNvSpPr/>
      </dsp:nvSpPr>
      <dsp:spPr>
        <a:xfrm>
          <a:off x="2464916" y="-40490"/>
          <a:ext cx="5399631" cy="7922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6DEEC-8CE0-44F6-9B3B-0B360743CEBB}">
      <dsp:nvSpPr>
        <dsp:cNvPr id="0" name=""/>
        <dsp:cNvSpPr/>
      </dsp:nvSpPr>
      <dsp:spPr>
        <a:xfrm>
          <a:off x="2557980" y="47920"/>
          <a:ext cx="5399631" cy="7922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i="1" kern="1200" dirty="0"/>
            <a:t>Obiettivo</a:t>
          </a:r>
          <a:r>
            <a:rPr lang="it-IT" sz="1500" kern="1200" dirty="0"/>
            <a:t>: </a:t>
          </a:r>
          <a:r>
            <a:rPr lang="it-IT" sz="1500" b="1" kern="1200" dirty="0">
              <a:effectLst/>
            </a:rPr>
            <a:t>Digitalizzare i processi connessi alla gestione giuridica del personale, garantendo i necessari presidi di sicurezza funzionali a consentire l’accesso da remoto</a:t>
          </a:r>
          <a:endParaRPr lang="it-IT" sz="1500" b="1" kern="1200" dirty="0"/>
        </a:p>
      </dsp:txBody>
      <dsp:txXfrm>
        <a:off x="2581185" y="71125"/>
        <a:ext cx="5353221" cy="745877"/>
      </dsp:txXfrm>
    </dsp:sp>
    <dsp:sp modelId="{3901335C-B770-44E8-8A7D-80AFBF30833D}">
      <dsp:nvSpPr>
        <dsp:cNvPr id="0" name=""/>
        <dsp:cNvSpPr/>
      </dsp:nvSpPr>
      <dsp:spPr>
        <a:xfrm>
          <a:off x="3761309" y="1039509"/>
          <a:ext cx="2899916" cy="531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0045A-D25C-4314-BA6C-4DD020B66E0A}">
      <dsp:nvSpPr>
        <dsp:cNvPr id="0" name=""/>
        <dsp:cNvSpPr/>
      </dsp:nvSpPr>
      <dsp:spPr>
        <a:xfrm>
          <a:off x="3854373" y="1127920"/>
          <a:ext cx="2899916" cy="53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È presente nella dotazione organica la figura richiesta dall’obiettivo?</a:t>
          </a:r>
        </a:p>
      </dsp:txBody>
      <dsp:txXfrm>
        <a:off x="3869951" y="1143498"/>
        <a:ext cx="2868760" cy="500705"/>
      </dsp:txXfrm>
    </dsp:sp>
    <dsp:sp modelId="{5ACC531F-CFA1-47B3-9471-8A17C73D936C}">
      <dsp:nvSpPr>
        <dsp:cNvPr id="0" name=""/>
        <dsp:cNvSpPr/>
      </dsp:nvSpPr>
      <dsp:spPr>
        <a:xfrm>
          <a:off x="3483155" y="1814966"/>
          <a:ext cx="837576" cy="531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4A64A-2623-428F-A1C5-C5BBDB7F7732}">
      <dsp:nvSpPr>
        <dsp:cNvPr id="0" name=""/>
        <dsp:cNvSpPr/>
      </dsp:nvSpPr>
      <dsp:spPr>
        <a:xfrm>
          <a:off x="3576219" y="1903376"/>
          <a:ext cx="837576" cy="53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No</a:t>
          </a:r>
        </a:p>
      </dsp:txBody>
      <dsp:txXfrm>
        <a:off x="3591797" y="1918954"/>
        <a:ext cx="806420" cy="500705"/>
      </dsp:txXfrm>
    </dsp:sp>
    <dsp:sp modelId="{0709E901-3711-43AF-9208-4C59B8202EB8}">
      <dsp:nvSpPr>
        <dsp:cNvPr id="0" name=""/>
        <dsp:cNvSpPr/>
      </dsp:nvSpPr>
      <dsp:spPr>
        <a:xfrm>
          <a:off x="2605969" y="2590422"/>
          <a:ext cx="2591948" cy="675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69257-DE41-4C87-8666-342E831AE6E7}">
      <dsp:nvSpPr>
        <dsp:cNvPr id="0" name=""/>
        <dsp:cNvSpPr/>
      </dsp:nvSpPr>
      <dsp:spPr>
        <a:xfrm>
          <a:off x="2699033" y="2678833"/>
          <a:ext cx="2591948" cy="6756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Reclutamento:</a:t>
          </a:r>
        </a:p>
        <a:p>
          <a:pPr marL="0" lvl="0" indent="0" algn="ctr" defTabSz="666750">
            <a:lnSpc>
              <a:spcPct val="90000"/>
            </a:lnSpc>
            <a:spcBef>
              <a:spcPct val="0"/>
            </a:spcBef>
            <a:spcAft>
              <a:spcPct val="35000"/>
            </a:spcAft>
            <a:buNone/>
          </a:pPr>
          <a:r>
            <a:rPr lang="it-IT" sz="1200" kern="1200" dirty="0"/>
            <a:t>Profilo richiesto: </a:t>
          </a:r>
          <a:r>
            <a:rPr lang="it-IT" sz="1200" kern="1200" dirty="0">
              <a:effectLst/>
            </a:rPr>
            <a:t>Gestore della sicurezza ICT/ICT security manager</a:t>
          </a:r>
          <a:r>
            <a:rPr lang="it-IT" sz="1200" kern="1200" dirty="0"/>
            <a:t> </a:t>
          </a:r>
        </a:p>
      </dsp:txBody>
      <dsp:txXfrm>
        <a:off x="2718823" y="2698623"/>
        <a:ext cx="2552368" cy="636107"/>
      </dsp:txXfrm>
    </dsp:sp>
    <dsp:sp modelId="{124E710D-89E8-4426-8295-D80CD22E50EB}">
      <dsp:nvSpPr>
        <dsp:cNvPr id="0" name=""/>
        <dsp:cNvSpPr/>
      </dsp:nvSpPr>
      <dsp:spPr>
        <a:xfrm>
          <a:off x="2844779" y="3509704"/>
          <a:ext cx="2114328" cy="531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4DFDA-CEFC-4ECF-99FB-CEC1BFD7CA4E}">
      <dsp:nvSpPr>
        <dsp:cNvPr id="0" name=""/>
        <dsp:cNvSpPr/>
      </dsp:nvSpPr>
      <dsp:spPr>
        <a:xfrm>
          <a:off x="2937843" y="3598115"/>
          <a:ext cx="2114328" cy="53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i="1" kern="1200" dirty="0"/>
            <a:t>Piano Triennale dei Fabbisogni del Personale</a:t>
          </a:r>
        </a:p>
      </dsp:txBody>
      <dsp:txXfrm>
        <a:off x="2953421" y="3613693"/>
        <a:ext cx="2083172" cy="500705"/>
      </dsp:txXfrm>
    </dsp:sp>
    <dsp:sp modelId="{E07AEAE0-A1BA-4142-BE41-187BADB2A297}">
      <dsp:nvSpPr>
        <dsp:cNvPr id="0" name=""/>
        <dsp:cNvSpPr/>
      </dsp:nvSpPr>
      <dsp:spPr>
        <a:xfrm>
          <a:off x="6101803" y="1814966"/>
          <a:ext cx="837576" cy="531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7536C-A3C5-43A0-B55F-90A4C0B1889B}">
      <dsp:nvSpPr>
        <dsp:cNvPr id="0" name=""/>
        <dsp:cNvSpPr/>
      </dsp:nvSpPr>
      <dsp:spPr>
        <a:xfrm>
          <a:off x="6194867" y="1903376"/>
          <a:ext cx="837576" cy="53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Si</a:t>
          </a:r>
        </a:p>
      </dsp:txBody>
      <dsp:txXfrm>
        <a:off x="6210445" y="1918954"/>
        <a:ext cx="806420" cy="500705"/>
      </dsp:txXfrm>
    </dsp:sp>
    <dsp:sp modelId="{7AE3B644-D185-453A-9419-AAFBDE281CEC}">
      <dsp:nvSpPr>
        <dsp:cNvPr id="0" name=""/>
        <dsp:cNvSpPr/>
      </dsp:nvSpPr>
      <dsp:spPr>
        <a:xfrm>
          <a:off x="5384046" y="2590422"/>
          <a:ext cx="2273091" cy="7790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0DA2A-B40C-41DF-A36B-774EB0908A65}">
      <dsp:nvSpPr>
        <dsp:cNvPr id="0" name=""/>
        <dsp:cNvSpPr/>
      </dsp:nvSpPr>
      <dsp:spPr>
        <a:xfrm>
          <a:off x="5477110" y="2678833"/>
          <a:ext cx="2273091" cy="7790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La risorsa assegnata ha le competenze adeguate?</a:t>
          </a:r>
        </a:p>
      </dsp:txBody>
      <dsp:txXfrm>
        <a:off x="5499929" y="2701652"/>
        <a:ext cx="2227453" cy="733443"/>
      </dsp:txXfrm>
    </dsp:sp>
    <dsp:sp modelId="{4AC01200-93B4-4283-A91D-88E466AB433B}">
      <dsp:nvSpPr>
        <dsp:cNvPr id="0" name=""/>
        <dsp:cNvSpPr/>
      </dsp:nvSpPr>
      <dsp:spPr>
        <a:xfrm>
          <a:off x="5589951" y="3613098"/>
          <a:ext cx="837576" cy="531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ED559-177B-4DFA-B360-FC01D68D4D8A}">
      <dsp:nvSpPr>
        <dsp:cNvPr id="0" name=""/>
        <dsp:cNvSpPr/>
      </dsp:nvSpPr>
      <dsp:spPr>
        <a:xfrm>
          <a:off x="5683015" y="3701509"/>
          <a:ext cx="837576" cy="53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Si</a:t>
          </a:r>
          <a:r>
            <a:rPr lang="it-IT" sz="1200" kern="1200" dirty="0"/>
            <a:t> </a:t>
          </a:r>
        </a:p>
      </dsp:txBody>
      <dsp:txXfrm>
        <a:off x="5698593" y="3717087"/>
        <a:ext cx="806420" cy="500705"/>
      </dsp:txXfrm>
    </dsp:sp>
    <dsp:sp modelId="{1A7ADB18-85E3-4D2D-8D2A-007DD48F6510}">
      <dsp:nvSpPr>
        <dsp:cNvPr id="0" name=""/>
        <dsp:cNvSpPr/>
      </dsp:nvSpPr>
      <dsp:spPr>
        <a:xfrm>
          <a:off x="6613656" y="3613098"/>
          <a:ext cx="837576" cy="531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586A3-53F7-4D24-B209-4A084287678C}">
      <dsp:nvSpPr>
        <dsp:cNvPr id="0" name=""/>
        <dsp:cNvSpPr/>
      </dsp:nvSpPr>
      <dsp:spPr>
        <a:xfrm>
          <a:off x="6706720" y="3701509"/>
          <a:ext cx="837576" cy="53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No</a:t>
          </a:r>
        </a:p>
      </dsp:txBody>
      <dsp:txXfrm>
        <a:off x="6722298" y="3717087"/>
        <a:ext cx="806420" cy="500705"/>
      </dsp:txXfrm>
    </dsp:sp>
    <dsp:sp modelId="{488BED94-C686-4878-9B4C-0AB4028F5EE9}">
      <dsp:nvSpPr>
        <dsp:cNvPr id="0" name=""/>
        <dsp:cNvSpPr/>
      </dsp:nvSpPr>
      <dsp:spPr>
        <a:xfrm>
          <a:off x="6189691" y="4388555"/>
          <a:ext cx="1685506" cy="6188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D2DEF-2E97-4066-AADC-CF6A81B10ED0}">
      <dsp:nvSpPr>
        <dsp:cNvPr id="0" name=""/>
        <dsp:cNvSpPr/>
      </dsp:nvSpPr>
      <dsp:spPr>
        <a:xfrm>
          <a:off x="6282755" y="4476966"/>
          <a:ext cx="1685506" cy="618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Formazione</a:t>
          </a:r>
        </a:p>
        <a:p>
          <a:pPr marL="0" lvl="0" indent="0" algn="ctr" defTabSz="666750">
            <a:lnSpc>
              <a:spcPct val="90000"/>
            </a:lnSpc>
            <a:spcBef>
              <a:spcPct val="0"/>
            </a:spcBef>
            <a:spcAft>
              <a:spcPct val="35000"/>
            </a:spcAft>
            <a:buNone/>
          </a:pPr>
          <a:r>
            <a:rPr lang="it-IT" sz="1200" kern="1200" dirty="0"/>
            <a:t>Corso su gestione della sicurezza ICT </a:t>
          </a:r>
        </a:p>
      </dsp:txBody>
      <dsp:txXfrm>
        <a:off x="6300879" y="4495090"/>
        <a:ext cx="1649258" cy="582567"/>
      </dsp:txXfrm>
    </dsp:sp>
    <dsp:sp modelId="{49808A74-F291-42D6-8AEE-785DE09C3CA8}">
      <dsp:nvSpPr>
        <dsp:cNvPr id="0" name=""/>
        <dsp:cNvSpPr/>
      </dsp:nvSpPr>
      <dsp:spPr>
        <a:xfrm>
          <a:off x="6239372" y="5250965"/>
          <a:ext cx="1586144" cy="383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3D475-BDD6-4E71-A6E7-6EEEA4D93F76}">
      <dsp:nvSpPr>
        <dsp:cNvPr id="0" name=""/>
        <dsp:cNvSpPr/>
      </dsp:nvSpPr>
      <dsp:spPr>
        <a:xfrm>
          <a:off x="6332436" y="5339376"/>
          <a:ext cx="1586144" cy="3835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i="1" kern="1200" dirty="0"/>
            <a:t>Piano formativo</a:t>
          </a:r>
        </a:p>
      </dsp:txBody>
      <dsp:txXfrm>
        <a:off x="6343670" y="5350610"/>
        <a:ext cx="1563676" cy="3610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6B224-38B6-4CA8-9565-2A6E3C9F7651}">
      <dsp:nvSpPr>
        <dsp:cNvPr id="0" name=""/>
        <dsp:cNvSpPr/>
      </dsp:nvSpPr>
      <dsp:spPr>
        <a:xfrm>
          <a:off x="9379744" y="4157801"/>
          <a:ext cx="168696" cy="424051"/>
        </a:xfrm>
        <a:custGeom>
          <a:avLst/>
          <a:gdLst/>
          <a:ahLst/>
          <a:cxnLst/>
          <a:rect l="0" t="0" r="0" b="0"/>
          <a:pathLst>
            <a:path>
              <a:moveTo>
                <a:pt x="0" y="0"/>
              </a:moveTo>
              <a:lnTo>
                <a:pt x="0" y="369176"/>
              </a:lnTo>
              <a:lnTo>
                <a:pt x="168696" y="369176"/>
              </a:lnTo>
              <a:lnTo>
                <a:pt x="168696" y="4240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540EE2-7921-457D-9E3F-8C9EF089D3DE}">
      <dsp:nvSpPr>
        <dsp:cNvPr id="0" name=""/>
        <dsp:cNvSpPr/>
      </dsp:nvSpPr>
      <dsp:spPr>
        <a:xfrm>
          <a:off x="9334024" y="3325528"/>
          <a:ext cx="91440" cy="188483"/>
        </a:xfrm>
        <a:custGeom>
          <a:avLst/>
          <a:gdLst/>
          <a:ahLst/>
          <a:cxnLst/>
          <a:rect l="0" t="0" r="0" b="0"/>
          <a:pathLst>
            <a:path>
              <a:moveTo>
                <a:pt x="118644" y="0"/>
              </a:moveTo>
              <a:lnTo>
                <a:pt x="118644" y="133608"/>
              </a:lnTo>
              <a:lnTo>
                <a:pt x="45720" y="133608"/>
              </a:lnTo>
              <a:lnTo>
                <a:pt x="45720" y="1884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B7B52F-15FC-418C-87D8-0C31DE79788A}">
      <dsp:nvSpPr>
        <dsp:cNvPr id="0" name=""/>
        <dsp:cNvSpPr/>
      </dsp:nvSpPr>
      <dsp:spPr>
        <a:xfrm>
          <a:off x="5872592" y="1772158"/>
          <a:ext cx="3580077" cy="167957"/>
        </a:xfrm>
        <a:custGeom>
          <a:avLst/>
          <a:gdLst/>
          <a:ahLst/>
          <a:cxnLst/>
          <a:rect l="0" t="0" r="0" b="0"/>
          <a:pathLst>
            <a:path>
              <a:moveTo>
                <a:pt x="0" y="0"/>
              </a:moveTo>
              <a:lnTo>
                <a:pt x="0" y="113082"/>
              </a:lnTo>
              <a:lnTo>
                <a:pt x="3580077" y="113082"/>
              </a:lnTo>
              <a:lnTo>
                <a:pt x="3580077" y="1679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28AFBA-E740-49F4-ABCD-B3A2E6E4C01E}">
      <dsp:nvSpPr>
        <dsp:cNvPr id="0" name=""/>
        <dsp:cNvSpPr/>
      </dsp:nvSpPr>
      <dsp:spPr>
        <a:xfrm>
          <a:off x="8422858" y="5324916"/>
          <a:ext cx="91440" cy="179606"/>
        </a:xfrm>
        <a:custGeom>
          <a:avLst/>
          <a:gdLst/>
          <a:ahLst/>
          <a:cxnLst/>
          <a:rect l="0" t="0" r="0" b="0"/>
          <a:pathLst>
            <a:path>
              <a:moveTo>
                <a:pt x="45720" y="0"/>
              </a:moveTo>
              <a:lnTo>
                <a:pt x="45720" y="1796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44F2B2-11FD-46C5-B8F3-C3C911699FEE}">
      <dsp:nvSpPr>
        <dsp:cNvPr id="0" name=""/>
        <dsp:cNvSpPr/>
      </dsp:nvSpPr>
      <dsp:spPr>
        <a:xfrm>
          <a:off x="8422858" y="4640961"/>
          <a:ext cx="91440" cy="172275"/>
        </a:xfrm>
        <a:custGeom>
          <a:avLst/>
          <a:gdLst/>
          <a:ahLst/>
          <a:cxnLst/>
          <a:rect l="0" t="0" r="0" b="0"/>
          <a:pathLst>
            <a:path>
              <a:moveTo>
                <a:pt x="45720" y="0"/>
              </a:moveTo>
              <a:lnTo>
                <a:pt x="45720" y="1722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9E0A6F-08A9-4400-B8E5-6133FD88901F}">
      <dsp:nvSpPr>
        <dsp:cNvPr id="0" name=""/>
        <dsp:cNvSpPr/>
      </dsp:nvSpPr>
      <dsp:spPr>
        <a:xfrm>
          <a:off x="7171312" y="4092542"/>
          <a:ext cx="1297265" cy="172275"/>
        </a:xfrm>
        <a:custGeom>
          <a:avLst/>
          <a:gdLst/>
          <a:ahLst/>
          <a:cxnLst/>
          <a:rect l="0" t="0" r="0" b="0"/>
          <a:pathLst>
            <a:path>
              <a:moveTo>
                <a:pt x="0" y="0"/>
              </a:moveTo>
              <a:lnTo>
                <a:pt x="0" y="117400"/>
              </a:lnTo>
              <a:lnTo>
                <a:pt x="1297265" y="117400"/>
              </a:lnTo>
              <a:lnTo>
                <a:pt x="1297265" y="1722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95E829-D96C-433B-ACFC-7F924DF26AF1}">
      <dsp:nvSpPr>
        <dsp:cNvPr id="0" name=""/>
        <dsp:cNvSpPr/>
      </dsp:nvSpPr>
      <dsp:spPr>
        <a:xfrm>
          <a:off x="5791447" y="5330175"/>
          <a:ext cx="91440" cy="142767"/>
        </a:xfrm>
        <a:custGeom>
          <a:avLst/>
          <a:gdLst/>
          <a:ahLst/>
          <a:cxnLst/>
          <a:rect l="0" t="0" r="0" b="0"/>
          <a:pathLst>
            <a:path>
              <a:moveTo>
                <a:pt x="82599" y="0"/>
              </a:moveTo>
              <a:lnTo>
                <a:pt x="82599" y="87892"/>
              </a:lnTo>
              <a:lnTo>
                <a:pt x="45720" y="87892"/>
              </a:lnTo>
              <a:lnTo>
                <a:pt x="45720" y="1427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55C0E6-CAC8-4F3E-A8F6-788C69088312}">
      <dsp:nvSpPr>
        <dsp:cNvPr id="0" name=""/>
        <dsp:cNvSpPr/>
      </dsp:nvSpPr>
      <dsp:spPr>
        <a:xfrm>
          <a:off x="5828327" y="4640961"/>
          <a:ext cx="91440" cy="172275"/>
        </a:xfrm>
        <a:custGeom>
          <a:avLst/>
          <a:gdLst/>
          <a:ahLst/>
          <a:cxnLst/>
          <a:rect l="0" t="0" r="0" b="0"/>
          <a:pathLst>
            <a:path>
              <a:moveTo>
                <a:pt x="45720" y="0"/>
              </a:moveTo>
              <a:lnTo>
                <a:pt x="45720" y="1722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A6E1F2-B904-4C9C-9970-9BC1D685C424}">
      <dsp:nvSpPr>
        <dsp:cNvPr id="0" name=""/>
        <dsp:cNvSpPr/>
      </dsp:nvSpPr>
      <dsp:spPr>
        <a:xfrm>
          <a:off x="5874047" y="4092542"/>
          <a:ext cx="1297265" cy="172275"/>
        </a:xfrm>
        <a:custGeom>
          <a:avLst/>
          <a:gdLst/>
          <a:ahLst/>
          <a:cxnLst/>
          <a:rect l="0" t="0" r="0" b="0"/>
          <a:pathLst>
            <a:path>
              <a:moveTo>
                <a:pt x="1297265" y="0"/>
              </a:moveTo>
              <a:lnTo>
                <a:pt x="1297265" y="117400"/>
              </a:lnTo>
              <a:lnTo>
                <a:pt x="0" y="117400"/>
              </a:lnTo>
              <a:lnTo>
                <a:pt x="0" y="1722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39E1D0-464E-446A-960F-D5C62E61B36E}">
      <dsp:nvSpPr>
        <dsp:cNvPr id="0" name=""/>
        <dsp:cNvSpPr/>
      </dsp:nvSpPr>
      <dsp:spPr>
        <a:xfrm>
          <a:off x="7125592" y="3544122"/>
          <a:ext cx="91440" cy="172275"/>
        </a:xfrm>
        <a:custGeom>
          <a:avLst/>
          <a:gdLst/>
          <a:ahLst/>
          <a:cxnLst/>
          <a:rect l="0" t="0" r="0" b="0"/>
          <a:pathLst>
            <a:path>
              <a:moveTo>
                <a:pt x="45720" y="0"/>
              </a:moveTo>
              <a:lnTo>
                <a:pt x="45720" y="1722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1E466A-6F65-46C3-83CF-149ECA1A4CB0}">
      <dsp:nvSpPr>
        <dsp:cNvPr id="0" name=""/>
        <dsp:cNvSpPr/>
      </dsp:nvSpPr>
      <dsp:spPr>
        <a:xfrm>
          <a:off x="7125592" y="3061791"/>
          <a:ext cx="91440" cy="164173"/>
        </a:xfrm>
        <a:custGeom>
          <a:avLst/>
          <a:gdLst/>
          <a:ahLst/>
          <a:cxnLst/>
          <a:rect l="0" t="0" r="0" b="0"/>
          <a:pathLst>
            <a:path>
              <a:moveTo>
                <a:pt x="102437" y="0"/>
              </a:moveTo>
              <a:lnTo>
                <a:pt x="102437" y="109298"/>
              </a:lnTo>
              <a:lnTo>
                <a:pt x="45720" y="109298"/>
              </a:lnTo>
              <a:lnTo>
                <a:pt x="45720" y="1641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2E90AA-2F26-41C7-83F1-5567AE35535C}">
      <dsp:nvSpPr>
        <dsp:cNvPr id="0" name=""/>
        <dsp:cNvSpPr/>
      </dsp:nvSpPr>
      <dsp:spPr>
        <a:xfrm>
          <a:off x="5872592" y="1772158"/>
          <a:ext cx="1355438" cy="169834"/>
        </a:xfrm>
        <a:custGeom>
          <a:avLst/>
          <a:gdLst/>
          <a:ahLst/>
          <a:cxnLst/>
          <a:rect l="0" t="0" r="0" b="0"/>
          <a:pathLst>
            <a:path>
              <a:moveTo>
                <a:pt x="0" y="0"/>
              </a:moveTo>
              <a:lnTo>
                <a:pt x="0" y="114959"/>
              </a:lnTo>
              <a:lnTo>
                <a:pt x="1355438" y="114959"/>
              </a:lnTo>
              <a:lnTo>
                <a:pt x="1355438" y="1698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7459F5-1151-462F-A9D3-40600E32A880}">
      <dsp:nvSpPr>
        <dsp:cNvPr id="0" name=""/>
        <dsp:cNvSpPr/>
      </dsp:nvSpPr>
      <dsp:spPr>
        <a:xfrm>
          <a:off x="5045933" y="1772158"/>
          <a:ext cx="826658" cy="151189"/>
        </a:xfrm>
        <a:custGeom>
          <a:avLst/>
          <a:gdLst/>
          <a:ahLst/>
          <a:cxnLst/>
          <a:rect l="0" t="0" r="0" b="0"/>
          <a:pathLst>
            <a:path>
              <a:moveTo>
                <a:pt x="826658" y="0"/>
              </a:moveTo>
              <a:lnTo>
                <a:pt x="826658" y="96314"/>
              </a:lnTo>
              <a:lnTo>
                <a:pt x="0" y="96314"/>
              </a:lnTo>
              <a:lnTo>
                <a:pt x="0" y="1511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E6DB3B-611E-4718-838A-218E76439F90}">
      <dsp:nvSpPr>
        <dsp:cNvPr id="0" name=""/>
        <dsp:cNvSpPr/>
      </dsp:nvSpPr>
      <dsp:spPr>
        <a:xfrm>
          <a:off x="2685995" y="5064136"/>
          <a:ext cx="91440" cy="172275"/>
        </a:xfrm>
        <a:custGeom>
          <a:avLst/>
          <a:gdLst/>
          <a:ahLst/>
          <a:cxnLst/>
          <a:rect l="0" t="0" r="0" b="0"/>
          <a:pathLst>
            <a:path>
              <a:moveTo>
                <a:pt x="45720" y="0"/>
              </a:moveTo>
              <a:lnTo>
                <a:pt x="45720" y="1722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FDDDAF-C353-4341-83BA-696193F17024}">
      <dsp:nvSpPr>
        <dsp:cNvPr id="0" name=""/>
        <dsp:cNvSpPr/>
      </dsp:nvSpPr>
      <dsp:spPr>
        <a:xfrm>
          <a:off x="2685995" y="4094371"/>
          <a:ext cx="91440" cy="172275"/>
        </a:xfrm>
        <a:custGeom>
          <a:avLst/>
          <a:gdLst/>
          <a:ahLst/>
          <a:cxnLst/>
          <a:rect l="0" t="0" r="0" b="0"/>
          <a:pathLst>
            <a:path>
              <a:moveTo>
                <a:pt x="45720" y="0"/>
              </a:moveTo>
              <a:lnTo>
                <a:pt x="45720" y="1722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24E4BB-D646-4254-9399-E278D5295C3F}">
      <dsp:nvSpPr>
        <dsp:cNvPr id="0" name=""/>
        <dsp:cNvSpPr/>
      </dsp:nvSpPr>
      <dsp:spPr>
        <a:xfrm>
          <a:off x="2731715" y="3139303"/>
          <a:ext cx="153288" cy="171147"/>
        </a:xfrm>
        <a:custGeom>
          <a:avLst/>
          <a:gdLst/>
          <a:ahLst/>
          <a:cxnLst/>
          <a:rect l="0" t="0" r="0" b="0"/>
          <a:pathLst>
            <a:path>
              <a:moveTo>
                <a:pt x="153288" y="0"/>
              </a:moveTo>
              <a:lnTo>
                <a:pt x="153288" y="116272"/>
              </a:lnTo>
              <a:lnTo>
                <a:pt x="0" y="116272"/>
              </a:lnTo>
              <a:lnTo>
                <a:pt x="0" y="1711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1DFB7C-BA15-4707-82C2-4950C89F45B7}">
      <dsp:nvSpPr>
        <dsp:cNvPr id="0" name=""/>
        <dsp:cNvSpPr/>
      </dsp:nvSpPr>
      <dsp:spPr>
        <a:xfrm>
          <a:off x="2885004" y="1772158"/>
          <a:ext cx="2987587" cy="146096"/>
        </a:xfrm>
        <a:custGeom>
          <a:avLst/>
          <a:gdLst/>
          <a:ahLst/>
          <a:cxnLst/>
          <a:rect l="0" t="0" r="0" b="0"/>
          <a:pathLst>
            <a:path>
              <a:moveTo>
                <a:pt x="2987587" y="0"/>
              </a:moveTo>
              <a:lnTo>
                <a:pt x="2987587" y="91221"/>
              </a:lnTo>
              <a:lnTo>
                <a:pt x="0" y="91221"/>
              </a:lnTo>
              <a:lnTo>
                <a:pt x="0" y="1460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62B3E1-075C-4314-92D8-9878E4D9A06B}">
      <dsp:nvSpPr>
        <dsp:cNvPr id="0" name=""/>
        <dsp:cNvSpPr/>
      </dsp:nvSpPr>
      <dsp:spPr>
        <a:xfrm>
          <a:off x="956615" y="1772158"/>
          <a:ext cx="4915976" cy="144189"/>
        </a:xfrm>
        <a:custGeom>
          <a:avLst/>
          <a:gdLst/>
          <a:ahLst/>
          <a:cxnLst/>
          <a:rect l="0" t="0" r="0" b="0"/>
          <a:pathLst>
            <a:path>
              <a:moveTo>
                <a:pt x="4915976" y="0"/>
              </a:moveTo>
              <a:lnTo>
                <a:pt x="4915976" y="89314"/>
              </a:lnTo>
              <a:lnTo>
                <a:pt x="0" y="89314"/>
              </a:lnTo>
              <a:lnTo>
                <a:pt x="0" y="1441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8E0CC5-8218-4DBE-A150-9F5223278AF8}">
      <dsp:nvSpPr>
        <dsp:cNvPr id="0" name=""/>
        <dsp:cNvSpPr/>
      </dsp:nvSpPr>
      <dsp:spPr>
        <a:xfrm>
          <a:off x="5826872" y="1223738"/>
          <a:ext cx="91440" cy="172275"/>
        </a:xfrm>
        <a:custGeom>
          <a:avLst/>
          <a:gdLst/>
          <a:ahLst/>
          <a:cxnLst/>
          <a:rect l="0" t="0" r="0" b="0"/>
          <a:pathLst>
            <a:path>
              <a:moveTo>
                <a:pt x="45720" y="0"/>
              </a:moveTo>
              <a:lnTo>
                <a:pt x="45720" y="1722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E4481C-F211-4809-9487-5386D015588F}">
      <dsp:nvSpPr>
        <dsp:cNvPr id="0" name=""/>
        <dsp:cNvSpPr/>
      </dsp:nvSpPr>
      <dsp:spPr>
        <a:xfrm>
          <a:off x="5826872" y="353528"/>
          <a:ext cx="91440" cy="172275"/>
        </a:xfrm>
        <a:custGeom>
          <a:avLst/>
          <a:gdLst/>
          <a:ahLst/>
          <a:cxnLst/>
          <a:rect l="0" t="0" r="0" b="0"/>
          <a:pathLst>
            <a:path>
              <a:moveTo>
                <a:pt x="45720" y="0"/>
              </a:moveTo>
              <a:lnTo>
                <a:pt x="45720" y="172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63A53-4735-4E21-98E2-3588CA318ED4}">
      <dsp:nvSpPr>
        <dsp:cNvPr id="0" name=""/>
        <dsp:cNvSpPr/>
      </dsp:nvSpPr>
      <dsp:spPr>
        <a:xfrm>
          <a:off x="2399553" y="1461"/>
          <a:ext cx="6946076" cy="352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6DEEC-8CE0-44F6-9B3B-0B360743CEBB}">
      <dsp:nvSpPr>
        <dsp:cNvPr id="0" name=""/>
        <dsp:cNvSpPr/>
      </dsp:nvSpPr>
      <dsp:spPr>
        <a:xfrm>
          <a:off x="2465370" y="63987"/>
          <a:ext cx="6946076" cy="3520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solidFill>
                <a:schemeClr val="tx1"/>
              </a:solidFill>
            </a:rPr>
            <a:t>Area Strategica: </a:t>
          </a:r>
          <a:r>
            <a:rPr lang="it-IT" sz="1500" b="1" kern="1200" dirty="0">
              <a:solidFill>
                <a:schemeClr val="tx1"/>
              </a:solidFill>
            </a:rPr>
            <a:t>1.</a:t>
          </a:r>
          <a:r>
            <a:rPr lang="it-IT" sz="1500" kern="1200" dirty="0">
              <a:solidFill>
                <a:schemeClr val="tx1"/>
              </a:solidFill>
            </a:rPr>
            <a:t> 1 - Infrastrutture, AAPP, Lavoro</a:t>
          </a:r>
          <a:endParaRPr lang="it-IT" sz="1500" b="1" kern="1200" dirty="0">
            <a:solidFill>
              <a:schemeClr val="tx1"/>
            </a:solidFill>
          </a:endParaRPr>
        </a:p>
      </dsp:txBody>
      <dsp:txXfrm>
        <a:off x="2475682" y="74299"/>
        <a:ext cx="6925452" cy="331442"/>
      </dsp:txXfrm>
    </dsp:sp>
    <dsp:sp modelId="{3901335C-B770-44E8-8A7D-80AFBF30833D}">
      <dsp:nvSpPr>
        <dsp:cNvPr id="0" name=""/>
        <dsp:cNvSpPr/>
      </dsp:nvSpPr>
      <dsp:spPr>
        <a:xfrm>
          <a:off x="2987244" y="525804"/>
          <a:ext cx="5770695" cy="697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0045A-D25C-4314-BA6C-4DD020B66E0A}">
      <dsp:nvSpPr>
        <dsp:cNvPr id="0" name=""/>
        <dsp:cNvSpPr/>
      </dsp:nvSpPr>
      <dsp:spPr>
        <a:xfrm>
          <a:off x="3053061" y="588330"/>
          <a:ext cx="5770695" cy="6979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OBIETTIVO STRATEGICO 1.3.1 </a:t>
          </a:r>
          <a:r>
            <a:rPr lang="it-IT" sz="1500" kern="1200" dirty="0">
              <a:solidFill>
                <a:srgbClr val="00B050"/>
              </a:solidFill>
            </a:rPr>
            <a:t>Sviluppare e ammodernare le infrastrutture fisiche e digitali per l'innovazione e lo sviluppo del territorio</a:t>
          </a:r>
          <a:endParaRPr lang="it-IT" sz="1500" b="1" kern="1200" dirty="0">
            <a:solidFill>
              <a:srgbClr val="00B050"/>
            </a:solidFill>
          </a:endParaRPr>
        </a:p>
      </dsp:txBody>
      <dsp:txXfrm>
        <a:off x="3073503" y="608772"/>
        <a:ext cx="5729811" cy="657050"/>
      </dsp:txXfrm>
    </dsp:sp>
    <dsp:sp modelId="{6928F9FE-FC7E-40C2-AD45-A4417C704F64}">
      <dsp:nvSpPr>
        <dsp:cNvPr id="0" name=""/>
        <dsp:cNvSpPr/>
      </dsp:nvSpPr>
      <dsp:spPr>
        <a:xfrm>
          <a:off x="5294373" y="1396014"/>
          <a:ext cx="1156437" cy="376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6A1238-C3C8-492C-8F5A-5DE51308A852}">
      <dsp:nvSpPr>
        <dsp:cNvPr id="0" name=""/>
        <dsp:cNvSpPr/>
      </dsp:nvSpPr>
      <dsp:spPr>
        <a:xfrm>
          <a:off x="5360190" y="1458540"/>
          <a:ext cx="1156437" cy="376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t>OBIETTIVI OPERATIVI</a:t>
          </a:r>
        </a:p>
      </dsp:txBody>
      <dsp:txXfrm>
        <a:off x="5371207" y="1469557"/>
        <a:ext cx="1134403" cy="354109"/>
      </dsp:txXfrm>
    </dsp:sp>
    <dsp:sp modelId="{EBE10A6B-448F-4A5D-BDE7-0BCBEF20DEB1}">
      <dsp:nvSpPr>
        <dsp:cNvPr id="0" name=""/>
        <dsp:cNvSpPr/>
      </dsp:nvSpPr>
      <dsp:spPr>
        <a:xfrm>
          <a:off x="312293" y="1916347"/>
          <a:ext cx="1288644" cy="1408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99F0F-45D3-48CA-91F7-0B687D5A4944}">
      <dsp:nvSpPr>
        <dsp:cNvPr id="0" name=""/>
        <dsp:cNvSpPr/>
      </dsp:nvSpPr>
      <dsp:spPr>
        <a:xfrm>
          <a:off x="378110" y="1978873"/>
          <a:ext cx="1288644" cy="1408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accent5"/>
              </a:solidFill>
            </a:rPr>
            <a:t>1.3.1.12.4 - Agevolare lo sviluppo di nuovi prodotti, tecnologie e servizi[…]</a:t>
          </a:r>
        </a:p>
      </dsp:txBody>
      <dsp:txXfrm>
        <a:off x="415853" y="2016616"/>
        <a:ext cx="1213158" cy="1332637"/>
      </dsp:txXfrm>
    </dsp:sp>
    <dsp:sp modelId="{1A7ADB18-85E3-4D2D-8D2A-007DD48F6510}">
      <dsp:nvSpPr>
        <dsp:cNvPr id="0" name=""/>
        <dsp:cNvSpPr/>
      </dsp:nvSpPr>
      <dsp:spPr>
        <a:xfrm>
          <a:off x="1706093" y="1918254"/>
          <a:ext cx="2357822" cy="1221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586A3-53F7-4D24-B209-4A084287678C}">
      <dsp:nvSpPr>
        <dsp:cNvPr id="0" name=""/>
        <dsp:cNvSpPr/>
      </dsp:nvSpPr>
      <dsp:spPr>
        <a:xfrm>
          <a:off x="1771910" y="1980780"/>
          <a:ext cx="2357822" cy="1221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accent5"/>
              </a:solidFill>
            </a:rPr>
            <a:t>1.3.1.2.1 - Sviluppo della Banda Ultra Larga nella Regione Calabria - Accordo MISE/Regione Calabria 18 Gennaio 2018 - Avanzamento Piano Tecnico Calabria BUL</a:t>
          </a:r>
        </a:p>
      </dsp:txBody>
      <dsp:txXfrm>
        <a:off x="1807673" y="2016543"/>
        <a:ext cx="2286296" cy="1149522"/>
      </dsp:txXfrm>
    </dsp:sp>
    <dsp:sp modelId="{588CFA5D-3E26-4F80-B02F-A6CDD1F3B734}">
      <dsp:nvSpPr>
        <dsp:cNvPr id="0" name=""/>
        <dsp:cNvSpPr/>
      </dsp:nvSpPr>
      <dsp:spPr>
        <a:xfrm>
          <a:off x="2151788" y="3310450"/>
          <a:ext cx="1159855" cy="783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F1184-81D2-4542-9F8C-D257338EBDEF}">
      <dsp:nvSpPr>
        <dsp:cNvPr id="0" name=""/>
        <dsp:cNvSpPr/>
      </dsp:nvSpPr>
      <dsp:spPr>
        <a:xfrm>
          <a:off x="2217605" y="3372976"/>
          <a:ext cx="1159855" cy="7839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Potenziamento della rete di banda </a:t>
          </a:r>
          <a:r>
            <a:rPr lang="it-IT" sz="800" kern="1200" dirty="0" err="1"/>
            <a:t>ultalarga</a:t>
          </a:r>
          <a:endParaRPr lang="it-IT" sz="800" kern="1200" dirty="0"/>
        </a:p>
      </dsp:txBody>
      <dsp:txXfrm>
        <a:off x="2240565" y="3395936"/>
        <a:ext cx="1113935" cy="738001"/>
      </dsp:txXfrm>
    </dsp:sp>
    <dsp:sp modelId="{88FD9A12-7AA5-4A0C-B938-F5405B31450B}">
      <dsp:nvSpPr>
        <dsp:cNvPr id="0" name=""/>
        <dsp:cNvSpPr/>
      </dsp:nvSpPr>
      <dsp:spPr>
        <a:xfrm>
          <a:off x="1882054" y="4266647"/>
          <a:ext cx="1699322" cy="7974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037A80-ABEC-4F51-A4AE-C89E9FAB91A9}">
      <dsp:nvSpPr>
        <dsp:cNvPr id="0" name=""/>
        <dsp:cNvSpPr/>
      </dsp:nvSpPr>
      <dsp:spPr>
        <a:xfrm>
          <a:off x="1947871" y="4329173"/>
          <a:ext cx="1699322" cy="7974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rgbClr val="FF0000"/>
              </a:solidFill>
            </a:rPr>
            <a:t>Come proteggo il Valore pubblico generato da questa azione gestionale?</a:t>
          </a:r>
        </a:p>
      </dsp:txBody>
      <dsp:txXfrm>
        <a:off x="1971229" y="4352531"/>
        <a:ext cx="1652606" cy="750772"/>
      </dsp:txXfrm>
    </dsp:sp>
    <dsp:sp modelId="{AD7D6775-A843-42DC-A539-CB2E54469463}">
      <dsp:nvSpPr>
        <dsp:cNvPr id="0" name=""/>
        <dsp:cNvSpPr/>
      </dsp:nvSpPr>
      <dsp:spPr>
        <a:xfrm>
          <a:off x="2103597" y="5236412"/>
          <a:ext cx="1256236" cy="399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D0A33-9088-45F9-89A5-3BAB99B489F6}">
      <dsp:nvSpPr>
        <dsp:cNvPr id="0" name=""/>
        <dsp:cNvSpPr/>
      </dsp:nvSpPr>
      <dsp:spPr>
        <a:xfrm>
          <a:off x="2169414" y="5298938"/>
          <a:ext cx="1256236" cy="3994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b="1" i="1" kern="1200" dirty="0"/>
            <a:t>Misure di prevenzione della corruzione</a:t>
          </a:r>
        </a:p>
      </dsp:txBody>
      <dsp:txXfrm>
        <a:off x="2181112" y="5310636"/>
        <a:ext cx="1232840" cy="376019"/>
      </dsp:txXfrm>
    </dsp:sp>
    <dsp:sp modelId="{A4E82C0E-BBEA-4DED-8D25-381C55B90BFB}">
      <dsp:nvSpPr>
        <dsp:cNvPr id="0" name=""/>
        <dsp:cNvSpPr/>
      </dsp:nvSpPr>
      <dsp:spPr>
        <a:xfrm>
          <a:off x="4200401" y="1923347"/>
          <a:ext cx="1691065" cy="1361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109954-90AE-4DA7-BE75-8531A14E91B9}">
      <dsp:nvSpPr>
        <dsp:cNvPr id="0" name=""/>
        <dsp:cNvSpPr/>
      </dsp:nvSpPr>
      <dsp:spPr>
        <a:xfrm>
          <a:off x="4266218" y="1985873"/>
          <a:ext cx="1691065" cy="13613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accent5"/>
              </a:solidFill>
            </a:rPr>
            <a:t>1.3.1.6.1 - Ridurre il rischio sismico degli edifici scolastici, di proprietà pubblica, della Regione Calabria</a:t>
          </a:r>
        </a:p>
      </dsp:txBody>
      <dsp:txXfrm>
        <a:off x="4306089" y="2025744"/>
        <a:ext cx="1611323" cy="1281559"/>
      </dsp:txXfrm>
    </dsp:sp>
    <dsp:sp modelId="{4FB411B7-C5C0-49DE-A261-86BD1C3BE880}">
      <dsp:nvSpPr>
        <dsp:cNvPr id="0" name=""/>
        <dsp:cNvSpPr/>
      </dsp:nvSpPr>
      <dsp:spPr>
        <a:xfrm>
          <a:off x="6310029" y="1941993"/>
          <a:ext cx="1836001" cy="1119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C26ECC-4B9B-4E8A-8287-90C2560E4684}">
      <dsp:nvSpPr>
        <dsp:cNvPr id="0" name=""/>
        <dsp:cNvSpPr/>
      </dsp:nvSpPr>
      <dsp:spPr>
        <a:xfrm>
          <a:off x="6375846" y="2004519"/>
          <a:ext cx="1836001" cy="11197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accent5"/>
              </a:solidFill>
            </a:rPr>
            <a:t>1.7.4 1.3.1.9.1 - Progetto del Sistema Informativo unico per la Mobilità (SIMOB) </a:t>
          </a:r>
        </a:p>
      </dsp:txBody>
      <dsp:txXfrm>
        <a:off x="6408644" y="2037317"/>
        <a:ext cx="1770405" cy="1054202"/>
      </dsp:txXfrm>
    </dsp:sp>
    <dsp:sp modelId="{8AF31157-D7BC-4522-957E-A94F05BEFF6C}">
      <dsp:nvSpPr>
        <dsp:cNvPr id="0" name=""/>
        <dsp:cNvSpPr/>
      </dsp:nvSpPr>
      <dsp:spPr>
        <a:xfrm>
          <a:off x="6643058" y="3225965"/>
          <a:ext cx="1056507" cy="318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C5B15-99DB-4999-8C18-2314A5B6DDE6}">
      <dsp:nvSpPr>
        <dsp:cNvPr id="0" name=""/>
        <dsp:cNvSpPr/>
      </dsp:nvSpPr>
      <dsp:spPr>
        <a:xfrm>
          <a:off x="6708875" y="3288491"/>
          <a:ext cx="1056507" cy="318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Gestione dati mobilità</a:t>
          </a:r>
        </a:p>
      </dsp:txBody>
      <dsp:txXfrm>
        <a:off x="6718194" y="3297810"/>
        <a:ext cx="1037869" cy="299519"/>
      </dsp:txXfrm>
    </dsp:sp>
    <dsp:sp modelId="{8EFDC098-6C68-4E48-ABF0-E1113CA8E085}">
      <dsp:nvSpPr>
        <dsp:cNvPr id="0" name=""/>
        <dsp:cNvSpPr/>
      </dsp:nvSpPr>
      <dsp:spPr>
        <a:xfrm>
          <a:off x="5996855" y="3716398"/>
          <a:ext cx="2348913" cy="376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FE486-D5F3-4AE5-A6B3-5303555198BC}">
      <dsp:nvSpPr>
        <dsp:cNvPr id="0" name=""/>
        <dsp:cNvSpPr/>
      </dsp:nvSpPr>
      <dsp:spPr>
        <a:xfrm>
          <a:off x="6062672" y="3778924"/>
          <a:ext cx="2348913" cy="376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La dotazione organica è sufficiente ad espletare il servizio?</a:t>
          </a:r>
        </a:p>
      </dsp:txBody>
      <dsp:txXfrm>
        <a:off x="6073689" y="3789941"/>
        <a:ext cx="2326879" cy="354109"/>
      </dsp:txXfrm>
    </dsp:sp>
    <dsp:sp modelId="{4930F321-C503-42E7-9DFF-71DD723B2F98}">
      <dsp:nvSpPr>
        <dsp:cNvPr id="0" name=""/>
        <dsp:cNvSpPr/>
      </dsp:nvSpPr>
      <dsp:spPr>
        <a:xfrm>
          <a:off x="5577871" y="4264817"/>
          <a:ext cx="592352" cy="376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0F462-21EE-4C42-8C8B-ECBB8722FC23}">
      <dsp:nvSpPr>
        <dsp:cNvPr id="0" name=""/>
        <dsp:cNvSpPr/>
      </dsp:nvSpPr>
      <dsp:spPr>
        <a:xfrm>
          <a:off x="5643688" y="4327343"/>
          <a:ext cx="592352" cy="376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Si </a:t>
          </a:r>
        </a:p>
      </dsp:txBody>
      <dsp:txXfrm>
        <a:off x="5654705" y="4338360"/>
        <a:ext cx="570318" cy="354109"/>
      </dsp:txXfrm>
    </dsp:sp>
    <dsp:sp modelId="{9BC937A8-E69D-42B2-99C4-095CF5228294}">
      <dsp:nvSpPr>
        <dsp:cNvPr id="0" name=""/>
        <dsp:cNvSpPr/>
      </dsp:nvSpPr>
      <dsp:spPr>
        <a:xfrm>
          <a:off x="5006745" y="4813237"/>
          <a:ext cx="1734602" cy="516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94D3B6-A7F5-47CD-866A-471343225E93}">
      <dsp:nvSpPr>
        <dsp:cNvPr id="0" name=""/>
        <dsp:cNvSpPr/>
      </dsp:nvSpPr>
      <dsp:spPr>
        <a:xfrm>
          <a:off x="5072562" y="4875763"/>
          <a:ext cx="1734602" cy="5169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Aggiornamento delle competenze</a:t>
          </a:r>
        </a:p>
      </dsp:txBody>
      <dsp:txXfrm>
        <a:off x="5087703" y="4890904"/>
        <a:ext cx="1704320" cy="486656"/>
      </dsp:txXfrm>
    </dsp:sp>
    <dsp:sp modelId="{E33DC858-D750-42F3-9EB4-9EAB1C9638CC}">
      <dsp:nvSpPr>
        <dsp:cNvPr id="0" name=""/>
        <dsp:cNvSpPr/>
      </dsp:nvSpPr>
      <dsp:spPr>
        <a:xfrm>
          <a:off x="4734669" y="5472942"/>
          <a:ext cx="2204995" cy="376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BBFAFF-21C9-4749-8B5C-550194EA99C1}">
      <dsp:nvSpPr>
        <dsp:cNvPr id="0" name=""/>
        <dsp:cNvSpPr/>
      </dsp:nvSpPr>
      <dsp:spPr>
        <a:xfrm>
          <a:off x="4800486" y="5535468"/>
          <a:ext cx="2204995" cy="376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b="1" i="1" kern="1200" dirty="0"/>
            <a:t>Piano formativo</a:t>
          </a:r>
        </a:p>
      </dsp:txBody>
      <dsp:txXfrm>
        <a:off x="4811503" y="5546485"/>
        <a:ext cx="2182961" cy="354109"/>
      </dsp:txXfrm>
    </dsp:sp>
    <dsp:sp modelId="{7D332707-91A2-4E90-A621-071DAAFDD736}">
      <dsp:nvSpPr>
        <dsp:cNvPr id="0" name=""/>
        <dsp:cNvSpPr/>
      </dsp:nvSpPr>
      <dsp:spPr>
        <a:xfrm>
          <a:off x="8172402" y="4264817"/>
          <a:ext cx="592352" cy="376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66135B-C3C6-4305-A898-5D28516E6B64}">
      <dsp:nvSpPr>
        <dsp:cNvPr id="0" name=""/>
        <dsp:cNvSpPr/>
      </dsp:nvSpPr>
      <dsp:spPr>
        <a:xfrm>
          <a:off x="8238219" y="4327343"/>
          <a:ext cx="592352" cy="376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No </a:t>
          </a:r>
        </a:p>
      </dsp:txBody>
      <dsp:txXfrm>
        <a:off x="8249236" y="4338360"/>
        <a:ext cx="570318" cy="354109"/>
      </dsp:txXfrm>
    </dsp:sp>
    <dsp:sp modelId="{D9FF6DC3-42B4-46D6-86E2-FCB2D6037E1E}">
      <dsp:nvSpPr>
        <dsp:cNvPr id="0" name=""/>
        <dsp:cNvSpPr/>
      </dsp:nvSpPr>
      <dsp:spPr>
        <a:xfrm>
          <a:off x="7432441" y="4813237"/>
          <a:ext cx="2072273" cy="5116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A5E545-663F-4FBF-AC73-FE15630B15DE}">
      <dsp:nvSpPr>
        <dsp:cNvPr id="0" name=""/>
        <dsp:cNvSpPr/>
      </dsp:nvSpPr>
      <dsp:spPr>
        <a:xfrm>
          <a:off x="7498258" y="4875763"/>
          <a:ext cx="2072273" cy="5116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Concorso pubblico </a:t>
          </a:r>
        </a:p>
        <a:p>
          <a:pPr marL="0" lvl="0" indent="0" algn="ctr" defTabSz="355600">
            <a:lnSpc>
              <a:spcPct val="90000"/>
            </a:lnSpc>
            <a:spcBef>
              <a:spcPct val="0"/>
            </a:spcBef>
            <a:spcAft>
              <a:spcPct val="35000"/>
            </a:spcAft>
            <a:buNone/>
          </a:pPr>
          <a:r>
            <a:rPr lang="it-IT" sz="800" kern="1200" dirty="0"/>
            <a:t>Profilo: Data Scientist</a:t>
          </a:r>
        </a:p>
      </dsp:txBody>
      <dsp:txXfrm>
        <a:off x="7513245" y="4890750"/>
        <a:ext cx="2042299" cy="481705"/>
      </dsp:txXfrm>
    </dsp:sp>
    <dsp:sp modelId="{FDF42C9E-E697-475F-943E-4F4B332089E4}">
      <dsp:nvSpPr>
        <dsp:cNvPr id="0" name=""/>
        <dsp:cNvSpPr/>
      </dsp:nvSpPr>
      <dsp:spPr>
        <a:xfrm>
          <a:off x="7108179" y="5504523"/>
          <a:ext cx="2720798" cy="374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A404B-59A9-46A2-9157-77944D176D0F}">
      <dsp:nvSpPr>
        <dsp:cNvPr id="0" name=""/>
        <dsp:cNvSpPr/>
      </dsp:nvSpPr>
      <dsp:spPr>
        <a:xfrm>
          <a:off x="7173995" y="5567049"/>
          <a:ext cx="2720798" cy="3743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b="1" i="1" kern="1200" dirty="0"/>
            <a:t>Piano Triennale dei Fabbisogni del Personale</a:t>
          </a:r>
        </a:p>
      </dsp:txBody>
      <dsp:txXfrm>
        <a:off x="7184958" y="5578012"/>
        <a:ext cx="2698872" cy="352389"/>
      </dsp:txXfrm>
    </dsp:sp>
    <dsp:sp modelId="{9A8D6EC9-3B9F-4115-B45E-CE6EC897EC8E}">
      <dsp:nvSpPr>
        <dsp:cNvPr id="0" name=""/>
        <dsp:cNvSpPr/>
      </dsp:nvSpPr>
      <dsp:spPr>
        <a:xfrm>
          <a:off x="8459365" y="1940116"/>
          <a:ext cx="1986607" cy="1385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B46F4-5A36-47EE-AEC0-CEE0EB925F65}">
      <dsp:nvSpPr>
        <dsp:cNvPr id="0" name=""/>
        <dsp:cNvSpPr/>
      </dsp:nvSpPr>
      <dsp:spPr>
        <a:xfrm>
          <a:off x="8525182" y="2002642"/>
          <a:ext cx="1986607" cy="1385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accent5"/>
              </a:solidFill>
            </a:rPr>
            <a:t>1.7.5 Acquisto di veicoli ad alimentazione GNC (metano) destinati al trasporto extraurbano ed interurbano con l'utilizzo di risorse PNRR</a:t>
          </a:r>
        </a:p>
      </dsp:txBody>
      <dsp:txXfrm>
        <a:off x="8565759" y="2043219"/>
        <a:ext cx="1905453" cy="1304258"/>
      </dsp:txXfrm>
    </dsp:sp>
    <dsp:sp modelId="{F7DD6B80-159E-4CDF-ADE5-2E1F4E730253}">
      <dsp:nvSpPr>
        <dsp:cNvPr id="0" name=""/>
        <dsp:cNvSpPr/>
      </dsp:nvSpPr>
      <dsp:spPr>
        <a:xfrm>
          <a:off x="8757004" y="3514012"/>
          <a:ext cx="1245479" cy="643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E8126-84A0-4855-BE96-4E3F37D3DE5C}">
      <dsp:nvSpPr>
        <dsp:cNvPr id="0" name=""/>
        <dsp:cNvSpPr/>
      </dsp:nvSpPr>
      <dsp:spPr>
        <a:xfrm>
          <a:off x="8822821" y="3576538"/>
          <a:ext cx="1245479" cy="643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None/>
          </a:pPr>
          <a:r>
            <a:rPr lang="it-IT" sz="800" kern="1200" dirty="0"/>
            <a:t>Affidamento dei lavori all’esterno</a:t>
          </a:r>
        </a:p>
      </dsp:txBody>
      <dsp:txXfrm>
        <a:off x="8841677" y="3595394"/>
        <a:ext cx="1207767" cy="606076"/>
      </dsp:txXfrm>
    </dsp:sp>
    <dsp:sp modelId="{73D603A9-6387-42A6-BF1A-5CEA1447A2D6}">
      <dsp:nvSpPr>
        <dsp:cNvPr id="0" name=""/>
        <dsp:cNvSpPr/>
      </dsp:nvSpPr>
      <dsp:spPr>
        <a:xfrm>
          <a:off x="9081871" y="4581852"/>
          <a:ext cx="933138" cy="4342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8ABBFF-8B5E-442F-A1A9-AC4E8C2D5EF3}">
      <dsp:nvSpPr>
        <dsp:cNvPr id="0" name=""/>
        <dsp:cNvSpPr/>
      </dsp:nvSpPr>
      <dsp:spPr>
        <a:xfrm>
          <a:off x="9147688" y="4644378"/>
          <a:ext cx="933138" cy="4342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b="1" kern="1200"/>
            <a:t>Outsourcing</a:t>
          </a:r>
          <a:endParaRPr lang="it-IT" sz="800" b="1" kern="1200" dirty="0"/>
        </a:p>
      </dsp:txBody>
      <dsp:txXfrm>
        <a:off x="9160408" y="4657098"/>
        <a:ext cx="907698" cy="408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B42F0-BCAB-A74D-A01A-9146293F384A}" type="datetimeFigureOut">
              <a:rPr lang="it-IT" smtClean="0"/>
              <a:t>28/11/2022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72EB8-8C83-C347-B739-4363336065F8}" type="slidenum">
              <a:rPr lang="it-IT" smtClean="0"/>
              <a:t>‹N›</a:t>
            </a:fld>
            <a:endParaRPr lang="it-IT"/>
          </a:p>
        </p:txBody>
      </p:sp>
    </p:spTree>
    <p:extLst>
      <p:ext uri="{BB962C8B-B14F-4D97-AF65-F5344CB8AC3E}">
        <p14:creationId xmlns:p14="http://schemas.microsoft.com/office/powerpoint/2010/main" val="147453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89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PlaceHolder 1"/>
          <p:cNvSpPr>
            <a:spLocks noGrp="1" noRot="1" noChangeAspect="1"/>
          </p:cNvSpPr>
          <p:nvPr>
            <p:ph type="sldImg"/>
          </p:nvPr>
        </p:nvSpPr>
        <p:spPr>
          <a:xfrm>
            <a:off x="685800" y="1143000"/>
            <a:ext cx="5486400" cy="3086100"/>
          </a:xfrm>
          <a:prstGeom prst="rect">
            <a:avLst/>
          </a:prstGeom>
          <a:ln w="0">
            <a:noFill/>
          </a:ln>
        </p:spPr>
      </p:sp>
      <p:sp>
        <p:nvSpPr>
          <p:cNvPr id="54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it-IT" sz="1800" b="0" strike="noStrike" spc="-1">
              <a:solidFill>
                <a:srgbClr val="000000"/>
              </a:solidFill>
              <a:latin typeface="Arial"/>
            </a:endParaRPr>
          </a:p>
        </p:txBody>
      </p:sp>
      <p:sp>
        <p:nvSpPr>
          <p:cNvPr id="541" name="PlaceHolder 3"/>
          <p:cNvSpPr>
            <a:spLocks noGrp="1"/>
          </p:cNvSpPr>
          <p:nvPr>
            <p:ph type="sldNum" idx="33"/>
          </p:nvPr>
        </p:nvSpPr>
        <p:spPr>
          <a:xfrm>
            <a:off x="3884760" y="8685360"/>
            <a:ext cx="2971440" cy="458280"/>
          </a:xfrm>
          <a:prstGeom prst="rect">
            <a:avLst/>
          </a:prstGeom>
          <a:noFill/>
          <a:ln w="0">
            <a:noFill/>
          </a:ln>
        </p:spPr>
        <p:txBody>
          <a:bodyPr anchor="b">
            <a:noAutofit/>
          </a:bodyPr>
          <a:lstStyle>
            <a:lvl1pPr indent="0" algn="r">
              <a:lnSpc>
                <a:spcPct val="100000"/>
              </a:lnSpc>
              <a:buNone/>
              <a:defRPr lang="it-IT" sz="1200" b="0" strike="noStrike" spc="-1">
                <a:solidFill>
                  <a:srgbClr val="000000"/>
                </a:solidFill>
                <a:latin typeface="Times New Roman"/>
              </a:defRPr>
            </a:lvl1pPr>
          </a:lstStyle>
          <a:p>
            <a:pPr indent="0" algn="r">
              <a:lnSpc>
                <a:spcPct val="100000"/>
              </a:lnSpc>
              <a:buNone/>
            </a:pPr>
            <a:fld id="{CD8619CB-1D5B-4F37-A1E6-6855EACF0555}" type="slidenum">
              <a:rPr lang="it-IT" sz="1200" b="0" strike="noStrike" spc="-1">
                <a:solidFill>
                  <a:srgbClr val="000000"/>
                </a:solidFill>
                <a:latin typeface="Times New Roman"/>
              </a:rPr>
              <a:t>28</a:t>
            </a:fld>
            <a:endParaRPr lang="it-IT" sz="1200" b="0" strike="noStrike" spc="-1">
              <a:solidFill>
                <a:srgbClr val="000000"/>
              </a:solidFill>
              <a:latin typeface="Times New Roman"/>
            </a:endParaRPr>
          </a:p>
        </p:txBody>
      </p:sp>
    </p:spTree>
    <p:extLst>
      <p:ext uri="{BB962C8B-B14F-4D97-AF65-F5344CB8AC3E}">
        <p14:creationId xmlns:p14="http://schemas.microsoft.com/office/powerpoint/2010/main" val="18316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PlaceHolder 1"/>
          <p:cNvSpPr>
            <a:spLocks noGrp="1" noRot="1" noChangeAspect="1"/>
          </p:cNvSpPr>
          <p:nvPr>
            <p:ph type="sldImg"/>
          </p:nvPr>
        </p:nvSpPr>
        <p:spPr>
          <a:xfrm>
            <a:off x="685800" y="1143000"/>
            <a:ext cx="5486400" cy="3086100"/>
          </a:xfrm>
          <a:prstGeom prst="rect">
            <a:avLst/>
          </a:prstGeom>
          <a:ln w="0">
            <a:noFill/>
          </a:ln>
        </p:spPr>
      </p:sp>
      <p:sp>
        <p:nvSpPr>
          <p:cNvPr id="52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it-IT" sz="1800" b="0" strike="noStrike" spc="-1">
              <a:solidFill>
                <a:srgbClr val="000000"/>
              </a:solidFill>
              <a:latin typeface="Arial"/>
            </a:endParaRPr>
          </a:p>
        </p:txBody>
      </p:sp>
      <p:sp>
        <p:nvSpPr>
          <p:cNvPr id="526" name="PlaceHolder 3"/>
          <p:cNvSpPr>
            <a:spLocks noGrp="1"/>
          </p:cNvSpPr>
          <p:nvPr>
            <p:ph type="sldNum" idx="28"/>
          </p:nvPr>
        </p:nvSpPr>
        <p:spPr>
          <a:xfrm>
            <a:off x="3884760" y="8685360"/>
            <a:ext cx="2971440" cy="458280"/>
          </a:xfrm>
          <a:prstGeom prst="rect">
            <a:avLst/>
          </a:prstGeom>
          <a:noFill/>
          <a:ln w="0">
            <a:noFill/>
          </a:ln>
        </p:spPr>
        <p:txBody>
          <a:bodyPr anchor="b">
            <a:noAutofit/>
          </a:bodyPr>
          <a:lstStyle>
            <a:lvl1pPr indent="0" algn="r">
              <a:lnSpc>
                <a:spcPct val="100000"/>
              </a:lnSpc>
              <a:buNone/>
              <a:defRPr lang="it-IT" sz="1200" b="0" strike="noStrike" spc="-1">
                <a:solidFill>
                  <a:srgbClr val="000000"/>
                </a:solidFill>
                <a:latin typeface="Times New Roman"/>
              </a:defRPr>
            </a:lvl1pPr>
          </a:lstStyle>
          <a:p>
            <a:pPr indent="0" algn="r">
              <a:lnSpc>
                <a:spcPct val="100000"/>
              </a:lnSpc>
              <a:buNone/>
            </a:pPr>
            <a:fld id="{C8094FB6-12F7-404F-A74D-D67B1128DD16}" type="slidenum">
              <a:rPr lang="it-IT" sz="1200" b="0" strike="noStrike" spc="-1">
                <a:solidFill>
                  <a:srgbClr val="000000"/>
                </a:solidFill>
                <a:latin typeface="Times New Roman"/>
              </a:rPr>
              <a:t>35</a:t>
            </a:fld>
            <a:endParaRPr lang="it-IT" sz="1200" b="0" strike="noStrike" spc="-1">
              <a:solidFill>
                <a:srgbClr val="000000"/>
              </a:solidFill>
              <a:latin typeface="Times New Roman"/>
            </a:endParaRPr>
          </a:p>
        </p:txBody>
      </p:sp>
    </p:spTree>
    <p:extLst>
      <p:ext uri="{BB962C8B-B14F-4D97-AF65-F5344CB8AC3E}">
        <p14:creationId xmlns:p14="http://schemas.microsoft.com/office/powerpoint/2010/main" val="21164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063719-510D-70F4-948C-223DB8910A4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5DE9CEF-1812-BC4B-589E-14EC08B9BD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ECB95A5-2C62-EE6D-3F26-73E7901E4C4D}"/>
              </a:ext>
            </a:extLst>
          </p:cNvPr>
          <p:cNvSpPr>
            <a:spLocks noGrp="1"/>
          </p:cNvSpPr>
          <p:nvPr>
            <p:ph type="dt" sz="half" idx="10"/>
          </p:nvPr>
        </p:nvSpPr>
        <p:spPr/>
        <p:txBody>
          <a:bodyPr/>
          <a:lstStyle/>
          <a:p>
            <a:fld id="{2B5B7938-C728-EE48-9F0E-9CF1B8E6CB9E}" type="datetimeFigureOut">
              <a:rPr lang="it-IT" smtClean="0"/>
              <a:t>28/11/2022</a:t>
            </a:fld>
            <a:endParaRPr lang="it-IT"/>
          </a:p>
        </p:txBody>
      </p:sp>
      <p:sp>
        <p:nvSpPr>
          <p:cNvPr id="5" name="Segnaposto piè di pagina 4">
            <a:extLst>
              <a:ext uri="{FF2B5EF4-FFF2-40B4-BE49-F238E27FC236}">
                <a16:creationId xmlns:a16="http://schemas.microsoft.com/office/drawing/2014/main" id="{213ED29A-50E7-9F12-7C30-81797E886B6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0AA9DB-61CA-EB44-6CA5-51E779EE4E51}"/>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427340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78D03-F83C-F7E7-F32E-EE0AF928878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1C48BD7-2327-E01F-6F1B-4AF5BE23E7F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9F6AEA7-1A9E-E7EC-65EF-864D76FDFEFB}"/>
              </a:ext>
            </a:extLst>
          </p:cNvPr>
          <p:cNvSpPr>
            <a:spLocks noGrp="1"/>
          </p:cNvSpPr>
          <p:nvPr>
            <p:ph type="dt" sz="half" idx="10"/>
          </p:nvPr>
        </p:nvSpPr>
        <p:spPr/>
        <p:txBody>
          <a:bodyPr/>
          <a:lstStyle/>
          <a:p>
            <a:fld id="{2B5B7938-C728-EE48-9F0E-9CF1B8E6CB9E}" type="datetimeFigureOut">
              <a:rPr lang="it-IT" smtClean="0"/>
              <a:t>28/11/2022</a:t>
            </a:fld>
            <a:endParaRPr lang="it-IT"/>
          </a:p>
        </p:txBody>
      </p:sp>
      <p:sp>
        <p:nvSpPr>
          <p:cNvPr id="5" name="Segnaposto piè di pagina 4">
            <a:extLst>
              <a:ext uri="{FF2B5EF4-FFF2-40B4-BE49-F238E27FC236}">
                <a16:creationId xmlns:a16="http://schemas.microsoft.com/office/drawing/2014/main" id="{2872C1B5-0BCB-69EF-C8D2-FB26531CE5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EEB9EB5-43AB-B1D6-94F8-34957226A89D}"/>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162355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993A0BE-25C1-FC46-9F04-F13E2AA1D3D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0BB4EB4-032B-F07C-65B4-0BDC13E8CDA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1AD216-4DDC-A95F-97CD-70737913D913}"/>
              </a:ext>
            </a:extLst>
          </p:cNvPr>
          <p:cNvSpPr>
            <a:spLocks noGrp="1"/>
          </p:cNvSpPr>
          <p:nvPr>
            <p:ph type="dt" sz="half" idx="10"/>
          </p:nvPr>
        </p:nvSpPr>
        <p:spPr/>
        <p:txBody>
          <a:bodyPr/>
          <a:lstStyle/>
          <a:p>
            <a:fld id="{2B5B7938-C728-EE48-9F0E-9CF1B8E6CB9E}" type="datetimeFigureOut">
              <a:rPr lang="it-IT" smtClean="0"/>
              <a:t>28/11/2022</a:t>
            </a:fld>
            <a:endParaRPr lang="it-IT"/>
          </a:p>
        </p:txBody>
      </p:sp>
      <p:sp>
        <p:nvSpPr>
          <p:cNvPr id="5" name="Segnaposto piè di pagina 4">
            <a:extLst>
              <a:ext uri="{FF2B5EF4-FFF2-40B4-BE49-F238E27FC236}">
                <a16:creationId xmlns:a16="http://schemas.microsoft.com/office/drawing/2014/main" id="{CA94A39C-18E4-EA55-4CF4-B8E3D52C168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A90822-248F-1D1B-E31C-313586B0C41F}"/>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32911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quenza temporale ">
    <p:bg>
      <p:bgRef idx="1001">
        <a:schemeClr val="bg1"/>
      </p:bgRef>
    </p:bg>
    <p:spTree>
      <p:nvGrpSpPr>
        <p:cNvPr id="1" name=""/>
        <p:cNvGrpSpPr/>
        <p:nvPr/>
      </p:nvGrpSpPr>
      <p:grpSpPr>
        <a:xfrm>
          <a:off x="0" y="0"/>
          <a:ext cx="0" cy="0"/>
          <a:chOff x="0" y="0"/>
          <a:chExt cx="0" cy="0"/>
        </a:xfrm>
      </p:grpSpPr>
      <p:cxnSp>
        <p:nvCxnSpPr>
          <p:cNvPr id="21" name="Connettore diritto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76CA14A6-0144-BC49-A8D4-C979D13258C0}"/>
              </a:ext>
            </a:extLst>
          </p:cNvPr>
          <p:cNvCxnSpPr>
            <a:cxnSpLocks/>
          </p:cNvCxnSpPr>
          <p:nvPr userDrawn="1"/>
        </p:nvCxnSpPr>
        <p:spPr>
          <a:xfrm flipH="1">
            <a:off x="6180494"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olo 1">
            <a:extLst>
              <a:ext uri="{FF2B5EF4-FFF2-40B4-BE49-F238E27FC236}">
                <a16:creationId xmlns:a16="http://schemas.microsoft.com/office/drawing/2014/main" id="{46EEE005-F78A-9D4F-B159-964376C387DD}"/>
              </a:ext>
            </a:extLst>
          </p:cNvPr>
          <p:cNvSpPr>
            <a:spLocks noGrp="1"/>
          </p:cNvSpPr>
          <p:nvPr>
            <p:ph type="title"/>
          </p:nvPr>
        </p:nvSpPr>
        <p:spPr>
          <a:xfrm>
            <a:off x="964024" y="879064"/>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it-IT" noProof="0"/>
              <a:t>Fare clic per modificare lo stile del titolo dello schema</a:t>
            </a:r>
          </a:p>
        </p:txBody>
      </p:sp>
      <p:sp>
        <p:nvSpPr>
          <p:cNvPr id="96" name="Segnaposto testo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97" name="Segnaposto testo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7"/>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02" name="Segnaposto testo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03" name="Segnaposto testo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9"/>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it-IT" noProof="0"/>
              <a:t>Fare clic per modificare gli stili del testo dello schema</a:t>
            </a:r>
          </a:p>
        </p:txBody>
      </p:sp>
      <p:sp>
        <p:nvSpPr>
          <p:cNvPr id="106" name="Segnaposto testo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07" name="Segnaposto testo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9"/>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it-IT" noProof="0"/>
              <a:t>Fare clic per modificare gli stili del testo dello schema</a:t>
            </a:r>
          </a:p>
        </p:txBody>
      </p:sp>
      <p:sp>
        <p:nvSpPr>
          <p:cNvPr id="108" name="Segnaposto testo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09" name="Segnaposto testo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7"/>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8" name="Connettore dirit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ttangolo 43">
            <a:extLst>
              <a:ext uri="{FF2B5EF4-FFF2-40B4-BE49-F238E27FC236}">
                <a16:creationId xmlns:a16="http://schemas.microsoft.com/office/drawing/2014/main" id="{4923D7D1-A9CC-C34C-86FF-43B5C8978712}"/>
              </a:ext>
            </a:extLst>
          </p:cNvPr>
          <p:cNvSpPr/>
          <p:nvPr userDrawn="1"/>
        </p:nvSpPr>
        <p:spPr>
          <a:xfrm>
            <a:off x="964324" y="388324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800" noProof="0"/>
          </a:p>
        </p:txBody>
      </p:sp>
      <p:sp>
        <p:nvSpPr>
          <p:cNvPr id="47" name="Rettangolo 46">
            <a:extLst>
              <a:ext uri="{FF2B5EF4-FFF2-40B4-BE49-F238E27FC236}">
                <a16:creationId xmlns:a16="http://schemas.microsoft.com/office/drawing/2014/main" id="{6119FF13-13AB-3448-B24E-58E18B3CE2B6}"/>
              </a:ext>
            </a:extLst>
          </p:cNvPr>
          <p:cNvSpPr/>
          <p:nvPr userDrawn="1"/>
        </p:nvSpPr>
        <p:spPr>
          <a:xfrm>
            <a:off x="3531591" y="3892013"/>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800" noProof="0"/>
          </a:p>
        </p:txBody>
      </p:sp>
      <p:sp>
        <p:nvSpPr>
          <p:cNvPr id="27" name="Rettangolo 26">
            <a:extLst>
              <a:ext uri="{FF2B5EF4-FFF2-40B4-BE49-F238E27FC236}">
                <a16:creationId xmlns:a16="http://schemas.microsoft.com/office/drawing/2014/main" id="{22F8F982-870E-AE44-B0D3-B3313BC48DB7}"/>
              </a:ext>
            </a:extLst>
          </p:cNvPr>
          <p:cNvSpPr/>
          <p:nvPr userDrawn="1"/>
        </p:nvSpPr>
        <p:spPr>
          <a:xfrm>
            <a:off x="6098858" y="388324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800" noProof="0"/>
          </a:p>
        </p:txBody>
      </p:sp>
      <p:sp>
        <p:nvSpPr>
          <p:cNvPr id="29" name="Rettangolo 28">
            <a:extLst>
              <a:ext uri="{FF2B5EF4-FFF2-40B4-BE49-F238E27FC236}">
                <a16:creationId xmlns:a16="http://schemas.microsoft.com/office/drawing/2014/main" id="{C549A137-DB5E-9C40-8C0A-ED607212022C}"/>
              </a:ext>
            </a:extLst>
          </p:cNvPr>
          <p:cNvSpPr/>
          <p:nvPr userDrawn="1"/>
        </p:nvSpPr>
        <p:spPr>
          <a:xfrm>
            <a:off x="8666125" y="3892013"/>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800" noProof="0"/>
          </a:p>
        </p:txBody>
      </p:sp>
      <p:sp>
        <p:nvSpPr>
          <p:cNvPr id="2" name="Segnaposto data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52BA2D4C-972A-4C69-91F7-61BA2355BE49}" type="datetime4">
              <a:rPr lang="it-IT" noProof="0" smtClean="0">
                <a:latin typeface="+mn-lt"/>
              </a:rPr>
              <a:t>28 novembre 2022</a:t>
            </a:fld>
            <a:endParaRPr lang="it-IT" noProof="0">
              <a:latin typeface="+mn-lt"/>
            </a:endParaRPr>
          </a:p>
        </p:txBody>
      </p:sp>
      <p:sp>
        <p:nvSpPr>
          <p:cNvPr id="3" name="Segnaposto piè di pagina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it-IT" noProof="0"/>
              <a:t>Relazione annuale</a:t>
            </a:r>
            <a:endParaRPr lang="it-IT" b="0" noProof="0"/>
          </a:p>
        </p:txBody>
      </p:sp>
      <p:sp>
        <p:nvSpPr>
          <p:cNvPr id="4" name="Segnaposto numero diapositiva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it-IT" noProof="0" smtClean="0"/>
              <a:pPr/>
              <a:t>‹N›</a:t>
            </a:fld>
            <a:endParaRPr lang="it-IT" noProof="0">
              <a:latin typeface="+mn-lt"/>
            </a:endParaRPr>
          </a:p>
        </p:txBody>
      </p:sp>
    </p:spTree>
    <p:extLst>
      <p:ext uri="{BB962C8B-B14F-4D97-AF65-F5344CB8AC3E}">
        <p14:creationId xmlns:p14="http://schemas.microsoft.com/office/powerpoint/2010/main" val="3905137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
    <p:bg>
      <p:bgRef idx="1001">
        <a:schemeClr val="bg1"/>
      </p:bgRef>
    </p:bg>
    <p:spTree>
      <p:nvGrpSpPr>
        <p:cNvPr id="1" name=""/>
        <p:cNvGrpSpPr/>
        <p:nvPr/>
      </p:nvGrpSpPr>
      <p:grpSpPr>
        <a:xfrm>
          <a:off x="0" y="0"/>
          <a:ext cx="0" cy="0"/>
          <a:chOff x="0" y="0"/>
          <a:chExt cx="0" cy="0"/>
        </a:xfrm>
      </p:grpSpPr>
      <p:sp>
        <p:nvSpPr>
          <p:cNvPr id="32" name="Tito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it-IT" noProof="0"/>
              <a:t>Fare clic per modificare lo stile del titolo dello schema</a:t>
            </a:r>
            <a:endParaRPr lang="it-IT" noProof="0" dirty="0"/>
          </a:p>
        </p:txBody>
      </p:sp>
      <p:cxnSp>
        <p:nvCxnSpPr>
          <p:cNvPr id="33" name="Connettore dirit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Segnaposto tes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25" name="Segnaposto tes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27" name="Segnaposto contenut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it-IT" noProof="0"/>
              <a:t>Fare clic per modificare gli stili del testo dello schema</a:t>
            </a:r>
          </a:p>
        </p:txBody>
      </p:sp>
      <p:sp>
        <p:nvSpPr>
          <p:cNvPr id="28" name="Segnaposto contenut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it-IT" noProof="0"/>
              <a:t>Fare clic per modificare gli stili del testo dello schema</a:t>
            </a:r>
          </a:p>
        </p:txBody>
      </p:sp>
      <p:cxnSp>
        <p:nvCxnSpPr>
          <p:cNvPr id="15" name="Connettore dirit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Segnaposto data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502031D7-8779-41C9-8C49-1B0BC95C516E}" type="datetime4">
              <a:rPr lang="it-IT" noProof="0" smtClean="0">
                <a:latin typeface="+mn-lt"/>
              </a:rPr>
              <a:t>28 novembre 2022</a:t>
            </a:fld>
            <a:endParaRPr lang="it-IT" noProof="0" dirty="0">
              <a:latin typeface="+mn-lt"/>
            </a:endParaRPr>
          </a:p>
        </p:txBody>
      </p:sp>
      <p:sp>
        <p:nvSpPr>
          <p:cNvPr id="3" name="Segnaposto piè di pagina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it-IT" noProof="0"/>
              <a:t>Relazione annuale</a:t>
            </a:r>
            <a:endParaRPr lang="it-IT" b="0" noProof="0" dirty="0"/>
          </a:p>
        </p:txBody>
      </p:sp>
      <p:sp>
        <p:nvSpPr>
          <p:cNvPr id="4" name="Segnaposto numero diapositiva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it-IT" noProof="0" smtClean="0"/>
              <a:pPr/>
              <a:t>‹N›</a:t>
            </a:fld>
            <a:endParaRPr lang="it-IT" noProof="0" dirty="0"/>
          </a:p>
        </p:txBody>
      </p:sp>
      <p:sp>
        <p:nvSpPr>
          <p:cNvPr id="5" name="AutoShape 6">
            <a:extLst>
              <a:ext uri="{FF2B5EF4-FFF2-40B4-BE49-F238E27FC236}">
                <a16:creationId xmlns:a16="http://schemas.microsoft.com/office/drawing/2014/main" id="{1439190E-2CDF-AE12-FEB9-F8C9A66041E8}"/>
              </a:ext>
            </a:extLst>
          </p:cNvPr>
          <p:cNvSpPr/>
          <p:nvPr userDrawn="1"/>
        </p:nvSpPr>
        <p:spPr>
          <a:xfrm>
            <a:off x="0" y="6611412"/>
            <a:ext cx="12192001" cy="232300"/>
          </a:xfrm>
          <a:prstGeom prst="rect">
            <a:avLst/>
          </a:prstGeom>
          <a:solidFill>
            <a:srgbClr val="4F81BD"/>
          </a:solidFill>
          <a:ln>
            <a:solidFill>
              <a:srgbClr val="4F81BD"/>
            </a:solidFill>
          </a:ln>
        </p:spPr>
      </p:sp>
    </p:spTree>
    <p:extLst>
      <p:ext uri="{BB962C8B-B14F-4D97-AF65-F5344CB8AC3E}">
        <p14:creationId xmlns:p14="http://schemas.microsoft.com/office/powerpoint/2010/main" val="17307828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838080" y="57852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12" name="PlaceHolder 2"/>
          <p:cNvSpPr>
            <a:spLocks noGrp="1"/>
          </p:cNvSpPr>
          <p:nvPr>
            <p:ph type="subTitle"/>
          </p:nvPr>
        </p:nvSpPr>
        <p:spPr>
          <a:xfrm>
            <a:off x="838080" y="2116800"/>
            <a:ext cx="10515240" cy="4059720"/>
          </a:xfrm>
          <a:prstGeom prst="rect">
            <a:avLst/>
          </a:prstGeom>
          <a:noFill/>
          <a:ln w="0">
            <a:noFill/>
          </a:ln>
        </p:spPr>
        <p:txBody>
          <a:bodyPr lIns="0" tIns="0" rIns="0" bIns="0" anchor="ctr">
            <a:noAutofit/>
          </a:bodyPr>
          <a:lstStyle/>
          <a:p>
            <a:pPr indent="0" algn="ctr">
              <a:buNone/>
            </a:pPr>
            <a:endParaRPr lang="it-IT" sz="3200" b="0" strike="noStrike" spc="-1">
              <a:solidFill>
                <a:srgbClr val="FFFFFF"/>
              </a:solidFill>
              <a:latin typeface="Arial"/>
            </a:endParaRPr>
          </a:p>
        </p:txBody>
      </p:sp>
      <p:sp>
        <p:nvSpPr>
          <p:cNvPr id="2" name="AutoShape 6">
            <a:extLst>
              <a:ext uri="{FF2B5EF4-FFF2-40B4-BE49-F238E27FC236}">
                <a16:creationId xmlns:a16="http://schemas.microsoft.com/office/drawing/2014/main" id="{776D20E9-FFFD-C055-CB39-5D63798C447B}"/>
              </a:ext>
            </a:extLst>
          </p:cNvPr>
          <p:cNvSpPr/>
          <p:nvPr userDrawn="1"/>
        </p:nvSpPr>
        <p:spPr>
          <a:xfrm>
            <a:off x="0" y="6611412"/>
            <a:ext cx="12192001" cy="232300"/>
          </a:xfrm>
          <a:prstGeom prst="rect">
            <a:avLst/>
          </a:prstGeom>
          <a:solidFill>
            <a:srgbClr val="4F81BD"/>
          </a:solidFill>
          <a:ln>
            <a:solidFill>
              <a:srgbClr val="4F81BD"/>
            </a:solidFill>
          </a:ln>
        </p:spPr>
      </p:sp>
      <p:grpSp>
        <p:nvGrpSpPr>
          <p:cNvPr id="3" name="Gruppo 2">
            <a:extLst>
              <a:ext uri="{FF2B5EF4-FFF2-40B4-BE49-F238E27FC236}">
                <a16:creationId xmlns:a16="http://schemas.microsoft.com/office/drawing/2014/main" id="{82F0358A-0683-598C-3B08-840B51D19BFD}"/>
              </a:ext>
            </a:extLst>
          </p:cNvPr>
          <p:cNvGrpSpPr/>
          <p:nvPr userDrawn="1"/>
        </p:nvGrpSpPr>
        <p:grpSpPr>
          <a:xfrm>
            <a:off x="10690204" y="47085"/>
            <a:ext cx="1513432" cy="785061"/>
            <a:chOff x="1026425" y="8115300"/>
            <a:chExt cx="2440299" cy="1257833"/>
          </a:xfrm>
        </p:grpSpPr>
        <p:grpSp>
          <p:nvGrpSpPr>
            <p:cNvPr id="4" name="Group 3">
              <a:extLst>
                <a:ext uri="{FF2B5EF4-FFF2-40B4-BE49-F238E27FC236}">
                  <a16:creationId xmlns:a16="http://schemas.microsoft.com/office/drawing/2014/main" id="{D9785B59-0A86-0126-8E01-F9A48A6C1E0E}"/>
                </a:ext>
              </a:extLst>
            </p:cNvPr>
            <p:cNvGrpSpPr/>
            <p:nvPr/>
          </p:nvGrpSpPr>
          <p:grpSpPr>
            <a:xfrm>
              <a:off x="1026425" y="8115300"/>
              <a:ext cx="2440299" cy="653472"/>
              <a:chOff x="-3033" y="874425"/>
              <a:chExt cx="3253731" cy="871295"/>
            </a:xfrm>
          </p:grpSpPr>
          <p:sp>
            <p:nvSpPr>
              <p:cNvPr id="6" name="AutoShape 4">
                <a:extLst>
                  <a:ext uri="{FF2B5EF4-FFF2-40B4-BE49-F238E27FC236}">
                    <a16:creationId xmlns:a16="http://schemas.microsoft.com/office/drawing/2014/main" id="{2598598C-7527-2652-0A0A-75279BE25786}"/>
                  </a:ext>
                </a:extLst>
              </p:cNvPr>
              <p:cNvSpPr/>
              <p:nvPr/>
            </p:nvSpPr>
            <p:spPr>
              <a:xfrm>
                <a:off x="0" y="1385261"/>
                <a:ext cx="839338" cy="37960"/>
              </a:xfrm>
              <a:prstGeom prst="rect">
                <a:avLst/>
              </a:prstGeom>
              <a:solidFill>
                <a:srgbClr val="4F81BD"/>
              </a:solidFill>
              <a:ln>
                <a:solidFill>
                  <a:schemeClr val="accent1"/>
                </a:solidFill>
              </a:ln>
            </p:spPr>
          </p:sp>
          <p:sp>
            <p:nvSpPr>
              <p:cNvPr id="7" name="TextBox 5">
                <a:extLst>
                  <a:ext uri="{FF2B5EF4-FFF2-40B4-BE49-F238E27FC236}">
                    <a16:creationId xmlns:a16="http://schemas.microsoft.com/office/drawing/2014/main" id="{1EB56344-09F0-1FB7-95BE-8DC195A2E2FD}"/>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sp>
            <p:nvSpPr>
              <p:cNvPr id="8" name="TextBox 6">
                <a:extLst>
                  <a:ext uri="{FF2B5EF4-FFF2-40B4-BE49-F238E27FC236}">
                    <a16:creationId xmlns:a16="http://schemas.microsoft.com/office/drawing/2014/main" id="{4BA85188-F675-7395-59CB-E987240F1463}"/>
                  </a:ext>
                </a:extLst>
              </p:cNvPr>
              <p:cNvSpPr txBox="1"/>
              <p:nvPr/>
            </p:nvSpPr>
            <p:spPr>
              <a:xfrm>
                <a:off x="-3033" y="1476542"/>
                <a:ext cx="3133475" cy="269178"/>
              </a:xfrm>
              <a:prstGeom prst="rect">
                <a:avLst/>
              </a:prstGeom>
            </p:spPr>
            <p:txBody>
              <a:bodyPr lIns="0" tIns="0" rIns="0" bIns="0" rtlCol="0" anchor="t">
                <a:spAutoFit/>
              </a:bodyPr>
              <a:lstStyle/>
              <a:p>
                <a:pPr>
                  <a:lnSpc>
                    <a:spcPts val="1105"/>
                  </a:lnSpc>
                </a:pPr>
                <a:r>
                  <a:rPr lang="it-IT" sz="850" spc="25" dirty="0">
                    <a:solidFill>
                      <a:srgbClr val="3A3A3B"/>
                    </a:solidFill>
                    <a:latin typeface="Franklin Gothic Medium" panose="020B0603020102020204" pitchFamily="34" charset="0"/>
                  </a:rPr>
                  <a:t>Laboratorio informativo</a:t>
                </a:r>
              </a:p>
            </p:txBody>
          </p:sp>
        </p:grpSp>
        <p:pic>
          <p:nvPicPr>
            <p:cNvPr id="5" name="Immagine 4">
              <a:extLst>
                <a:ext uri="{FF2B5EF4-FFF2-40B4-BE49-F238E27FC236}">
                  <a16:creationId xmlns:a16="http://schemas.microsoft.com/office/drawing/2014/main" id="{3F3CAED6-9466-6CF6-A197-CA4A80D8FC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9" name="Immagine 8">
            <a:extLst>
              <a:ext uri="{FF2B5EF4-FFF2-40B4-BE49-F238E27FC236}">
                <a16:creationId xmlns:a16="http://schemas.microsoft.com/office/drawing/2014/main" id="{97EF1E91-0EAB-65DA-7E75-EF4B2663B140}"/>
              </a:ext>
            </a:extLst>
          </p:cNvPr>
          <p:cNvPicPr/>
          <p:nvPr userDrawn="1"/>
        </p:nvPicPr>
        <p:blipFill>
          <a:blip r:embed="rId3">
            <a:extLst>
              <a:ext uri="{28A0092B-C50C-407E-A947-70E740481C1C}">
                <a14:useLocalDpi xmlns:a14="http://schemas.microsoft.com/office/drawing/2010/main" val="0"/>
              </a:ext>
            </a:extLst>
          </a:blip>
          <a:stretch>
            <a:fillRect/>
          </a:stretch>
        </p:blipFill>
        <p:spPr bwMode="auto">
          <a:xfrm>
            <a:off x="44767" y="-16582"/>
            <a:ext cx="4596157" cy="914976"/>
          </a:xfrm>
          <a:prstGeom prst="rect">
            <a:avLst/>
          </a:prstGeom>
          <a:noFill/>
        </p:spPr>
      </p:pic>
    </p:spTree>
    <p:extLst>
      <p:ext uri="{BB962C8B-B14F-4D97-AF65-F5344CB8AC3E}">
        <p14:creationId xmlns:p14="http://schemas.microsoft.com/office/powerpoint/2010/main" val="212907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zione">
    <p:spTree>
      <p:nvGrpSpPr>
        <p:cNvPr id="1" name=""/>
        <p:cNvGrpSpPr/>
        <p:nvPr/>
      </p:nvGrpSpPr>
      <p:grpSpPr>
        <a:xfrm>
          <a:off x="0" y="0"/>
          <a:ext cx="0" cy="0"/>
          <a:chOff x="0" y="0"/>
          <a:chExt cx="0" cy="0"/>
        </a:xfrm>
      </p:grpSpPr>
      <p:sp>
        <p:nvSpPr>
          <p:cNvPr id="14" name="Segnaposto immagine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it-IT" noProof="0"/>
              <a:t>Fare clic sull'icona per inserire un'immagine</a:t>
            </a:r>
            <a:endParaRPr lang="it-IT" noProof="0" dirty="0"/>
          </a:p>
        </p:txBody>
      </p:sp>
      <p:sp>
        <p:nvSpPr>
          <p:cNvPr id="9" name="Titolo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it-IT" noProof="0"/>
              <a:t>Fare clic per modificare lo stile del titolo dello schema</a:t>
            </a:r>
            <a:endParaRPr lang="it-IT" noProof="0" dirty="0"/>
          </a:p>
        </p:txBody>
      </p:sp>
      <p:cxnSp>
        <p:nvCxnSpPr>
          <p:cNvPr id="17" name="Connettore diritto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Segnaposto testo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2" name="Segnaposto data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D4FC45D6-6DD7-454C-8347-13F10006374F}" type="datetime4">
              <a:rPr lang="it-IT" noProof="0" smtClean="0">
                <a:latin typeface="+mn-lt"/>
              </a:rPr>
              <a:t>28 novembre 2022</a:t>
            </a:fld>
            <a:endParaRPr lang="it-IT" noProof="0" dirty="0">
              <a:latin typeface="+mn-lt"/>
            </a:endParaRPr>
          </a:p>
        </p:txBody>
      </p:sp>
      <p:sp>
        <p:nvSpPr>
          <p:cNvPr id="3" name="Segnaposto piè di pagina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it-IT" noProof="0"/>
              <a:t>Relazione annuale</a:t>
            </a:r>
            <a:endParaRPr lang="it-IT" b="0" noProof="0" dirty="0"/>
          </a:p>
        </p:txBody>
      </p:sp>
      <p:sp>
        <p:nvSpPr>
          <p:cNvPr id="4" name="Segnaposto numero diapositiva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it-IT" noProof="0" smtClean="0"/>
              <a:pPr/>
              <a:t>‹N›</a:t>
            </a:fld>
            <a:endParaRPr lang="it-IT" noProof="0" dirty="0"/>
          </a:p>
        </p:txBody>
      </p:sp>
      <p:sp>
        <p:nvSpPr>
          <p:cNvPr id="5" name="AutoShape 6">
            <a:extLst>
              <a:ext uri="{FF2B5EF4-FFF2-40B4-BE49-F238E27FC236}">
                <a16:creationId xmlns:a16="http://schemas.microsoft.com/office/drawing/2014/main" id="{C0EEEAA7-A67E-6A38-6502-282FD4F60A56}"/>
              </a:ext>
            </a:extLst>
          </p:cNvPr>
          <p:cNvSpPr/>
          <p:nvPr userDrawn="1"/>
        </p:nvSpPr>
        <p:spPr>
          <a:xfrm>
            <a:off x="0" y="6611412"/>
            <a:ext cx="12192001" cy="232300"/>
          </a:xfrm>
          <a:prstGeom prst="rect">
            <a:avLst/>
          </a:prstGeom>
          <a:solidFill>
            <a:srgbClr val="4F81BD"/>
          </a:solidFill>
          <a:ln>
            <a:solidFill>
              <a:srgbClr val="4F81BD"/>
            </a:solidFill>
          </a:ln>
        </p:spPr>
      </p:sp>
    </p:spTree>
    <p:extLst>
      <p:ext uri="{BB962C8B-B14F-4D97-AF65-F5344CB8AC3E}">
        <p14:creationId xmlns:p14="http://schemas.microsoft.com/office/powerpoint/2010/main" val="19851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ella">
    <p:spTree>
      <p:nvGrpSpPr>
        <p:cNvPr id="1" name=""/>
        <p:cNvGrpSpPr/>
        <p:nvPr/>
      </p:nvGrpSpPr>
      <p:grpSpPr>
        <a:xfrm>
          <a:off x="0" y="0"/>
          <a:ext cx="0" cy="0"/>
          <a:chOff x="0" y="0"/>
          <a:chExt cx="0" cy="0"/>
        </a:xfrm>
      </p:grpSpPr>
      <p:sp>
        <p:nvSpPr>
          <p:cNvPr id="16" name="Titolo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it-IT" noProof="0"/>
              <a:t>Fare clic per modificare lo stile del titolo dello schema</a:t>
            </a:r>
          </a:p>
        </p:txBody>
      </p:sp>
      <p:sp>
        <p:nvSpPr>
          <p:cNvPr id="9" name="Segnaposto tabella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it-IT" noProof="0"/>
              <a:t>Fare clic sull'icona per inserire una tabella</a:t>
            </a:r>
          </a:p>
        </p:txBody>
      </p:sp>
      <p:sp>
        <p:nvSpPr>
          <p:cNvPr id="2" name="Segnaposto data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8A5CF684-8E61-4B5D-8931-93FED32AA3F6}" type="datetime4">
              <a:rPr lang="it-IT" noProof="0" smtClean="0">
                <a:latin typeface="+mn-lt"/>
              </a:rPr>
              <a:t>28 novembre 2022</a:t>
            </a:fld>
            <a:endParaRPr lang="it-IT" noProof="0">
              <a:latin typeface="+mn-lt"/>
            </a:endParaRPr>
          </a:p>
        </p:txBody>
      </p:sp>
      <p:sp>
        <p:nvSpPr>
          <p:cNvPr id="3" name="Segnaposto piè di pagina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it-IT" noProof="0"/>
              <a:t>Relazione annuale</a:t>
            </a:r>
            <a:endParaRPr lang="it-IT" b="0" noProof="0"/>
          </a:p>
        </p:txBody>
      </p:sp>
      <p:sp>
        <p:nvSpPr>
          <p:cNvPr id="4" name="Segnaposto numero diapositiva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it-IT" noProof="0" smtClean="0"/>
              <a:pPr/>
              <a:t>‹N›</a:t>
            </a:fld>
            <a:endParaRPr lang="it-IT" noProof="0">
              <a:latin typeface="+mn-lt"/>
            </a:endParaRPr>
          </a:p>
        </p:txBody>
      </p:sp>
      <p:sp>
        <p:nvSpPr>
          <p:cNvPr id="5" name="AutoShape 6">
            <a:extLst>
              <a:ext uri="{FF2B5EF4-FFF2-40B4-BE49-F238E27FC236}">
                <a16:creationId xmlns:a16="http://schemas.microsoft.com/office/drawing/2014/main" id="{49AFC3F1-3241-CD1B-D227-54970293D47E}"/>
              </a:ext>
            </a:extLst>
          </p:cNvPr>
          <p:cNvSpPr/>
          <p:nvPr userDrawn="1"/>
        </p:nvSpPr>
        <p:spPr>
          <a:xfrm>
            <a:off x="0" y="6611412"/>
            <a:ext cx="12192001" cy="232300"/>
          </a:xfrm>
          <a:prstGeom prst="rect">
            <a:avLst/>
          </a:prstGeom>
          <a:solidFill>
            <a:srgbClr val="4F81BD"/>
          </a:solidFill>
          <a:ln>
            <a:solidFill>
              <a:srgbClr val="4F81BD"/>
            </a:solidFill>
          </a:ln>
        </p:spPr>
      </p:sp>
    </p:spTree>
    <p:extLst>
      <p:ext uri="{BB962C8B-B14F-4D97-AF65-F5344CB8AC3E}">
        <p14:creationId xmlns:p14="http://schemas.microsoft.com/office/powerpoint/2010/main" val="30209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it-IT" noProof="0"/>
              <a:t>Fare clic per modificare lo stile del titolo dello schema</a:t>
            </a:r>
            <a:endParaRPr lang="it-IT" noProof="0" dirty="0"/>
          </a:p>
        </p:txBody>
      </p:sp>
      <p:sp>
        <p:nvSpPr>
          <p:cNvPr id="18" name="Segnaposto testo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13" name="Connettore diritto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AutoShape 2">
            <a:extLst>
              <a:ext uri="{FF2B5EF4-FFF2-40B4-BE49-F238E27FC236}">
                <a16:creationId xmlns:a16="http://schemas.microsoft.com/office/drawing/2014/main" id="{1E798A43-236C-7B25-C3DC-26BEF72905AF}"/>
              </a:ext>
            </a:extLst>
          </p:cNvPr>
          <p:cNvSpPr/>
          <p:nvPr userDrawn="1"/>
        </p:nvSpPr>
        <p:spPr>
          <a:xfrm>
            <a:off x="0" y="0"/>
            <a:ext cx="4800600" cy="6854008"/>
          </a:xfrm>
          <a:prstGeom prst="rect">
            <a:avLst/>
          </a:prstGeom>
          <a:solidFill>
            <a:srgbClr val="4F81BD"/>
          </a:solidFill>
          <a:ln>
            <a:solidFill>
              <a:schemeClr val="accent1"/>
            </a:solidFill>
          </a:ln>
        </p:spPr>
      </p:sp>
    </p:spTree>
    <p:extLst>
      <p:ext uri="{BB962C8B-B14F-4D97-AF65-F5344CB8AC3E}">
        <p14:creationId xmlns:p14="http://schemas.microsoft.com/office/powerpoint/2010/main" val="53388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B68D74-457A-D7CA-8957-C0B5840C04B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7D516EA-46A8-C868-6A1E-8339F80D48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FCE6EDB-3601-6D1B-17A7-030259831B15}"/>
              </a:ext>
            </a:extLst>
          </p:cNvPr>
          <p:cNvSpPr>
            <a:spLocks noGrp="1"/>
          </p:cNvSpPr>
          <p:nvPr>
            <p:ph type="dt" sz="half" idx="10"/>
          </p:nvPr>
        </p:nvSpPr>
        <p:spPr/>
        <p:txBody>
          <a:bodyPr/>
          <a:lstStyle/>
          <a:p>
            <a:fld id="{2B5B7938-C728-EE48-9F0E-9CF1B8E6CB9E}" type="datetimeFigureOut">
              <a:rPr lang="it-IT" smtClean="0"/>
              <a:t>28/11/2022</a:t>
            </a:fld>
            <a:endParaRPr lang="it-IT"/>
          </a:p>
        </p:txBody>
      </p:sp>
      <p:sp>
        <p:nvSpPr>
          <p:cNvPr id="5" name="Segnaposto piè di pagina 4">
            <a:extLst>
              <a:ext uri="{FF2B5EF4-FFF2-40B4-BE49-F238E27FC236}">
                <a16:creationId xmlns:a16="http://schemas.microsoft.com/office/drawing/2014/main" id="{C84C2339-D103-03AC-F291-F0206644AB8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251325B-C78A-6B88-345A-9ABB962DCE04}"/>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131036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8A34EA-760D-39C8-0E96-2BB556E1B09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11883E4-ACE4-0D3B-82D7-448A39F210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6ED797-D148-118A-7169-C319328741C1}"/>
              </a:ext>
            </a:extLst>
          </p:cNvPr>
          <p:cNvSpPr>
            <a:spLocks noGrp="1"/>
          </p:cNvSpPr>
          <p:nvPr>
            <p:ph type="dt" sz="half" idx="10"/>
          </p:nvPr>
        </p:nvSpPr>
        <p:spPr/>
        <p:txBody>
          <a:bodyPr/>
          <a:lstStyle/>
          <a:p>
            <a:fld id="{2B5B7938-C728-EE48-9F0E-9CF1B8E6CB9E}" type="datetimeFigureOut">
              <a:rPr lang="it-IT" smtClean="0"/>
              <a:t>28/11/2022</a:t>
            </a:fld>
            <a:endParaRPr lang="it-IT"/>
          </a:p>
        </p:txBody>
      </p:sp>
      <p:sp>
        <p:nvSpPr>
          <p:cNvPr id="5" name="Segnaposto piè di pagina 4">
            <a:extLst>
              <a:ext uri="{FF2B5EF4-FFF2-40B4-BE49-F238E27FC236}">
                <a16:creationId xmlns:a16="http://schemas.microsoft.com/office/drawing/2014/main" id="{22FE9EF7-C097-2E26-E613-FF48048D42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CE14B3-D264-68B0-A74F-35D4DE904887}"/>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203440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2E8B2E-7F52-7CE8-6C81-499F58A5898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3B794A3-BDA1-229B-9218-5C64D16D18A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BCF4973-BA29-6BB4-9CB1-D88CC9E38FB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525E89E-E585-5821-E88E-5F30CA3CA10C}"/>
              </a:ext>
            </a:extLst>
          </p:cNvPr>
          <p:cNvSpPr>
            <a:spLocks noGrp="1"/>
          </p:cNvSpPr>
          <p:nvPr>
            <p:ph type="dt" sz="half" idx="10"/>
          </p:nvPr>
        </p:nvSpPr>
        <p:spPr/>
        <p:txBody>
          <a:bodyPr/>
          <a:lstStyle/>
          <a:p>
            <a:fld id="{2B5B7938-C728-EE48-9F0E-9CF1B8E6CB9E}" type="datetimeFigureOut">
              <a:rPr lang="it-IT" smtClean="0"/>
              <a:t>28/11/2022</a:t>
            </a:fld>
            <a:endParaRPr lang="it-IT"/>
          </a:p>
        </p:txBody>
      </p:sp>
      <p:sp>
        <p:nvSpPr>
          <p:cNvPr id="6" name="Segnaposto piè di pagina 5">
            <a:extLst>
              <a:ext uri="{FF2B5EF4-FFF2-40B4-BE49-F238E27FC236}">
                <a16:creationId xmlns:a16="http://schemas.microsoft.com/office/drawing/2014/main" id="{D5CA21BC-70EE-B208-5F86-E5FA6986201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4EB94AA-ED9A-5217-761D-CFA94A858F82}"/>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104968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0801E9-1F63-0E18-75B2-8729EEDC60E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4ED1366-41C6-2A01-C3F3-CA38A8CC6F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DC80B08-B091-7A82-02A0-B3662B890B9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5A7277B-CABF-3DFB-A924-288B3E341A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E7932A4-ED31-8F02-C2BA-E5DA997955D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50B0417-16B9-25BC-B252-C3EF114F79A3}"/>
              </a:ext>
            </a:extLst>
          </p:cNvPr>
          <p:cNvSpPr>
            <a:spLocks noGrp="1"/>
          </p:cNvSpPr>
          <p:nvPr>
            <p:ph type="dt" sz="half" idx="10"/>
          </p:nvPr>
        </p:nvSpPr>
        <p:spPr/>
        <p:txBody>
          <a:bodyPr/>
          <a:lstStyle/>
          <a:p>
            <a:fld id="{2B5B7938-C728-EE48-9F0E-9CF1B8E6CB9E}" type="datetimeFigureOut">
              <a:rPr lang="it-IT" smtClean="0"/>
              <a:t>28/11/2022</a:t>
            </a:fld>
            <a:endParaRPr lang="it-IT"/>
          </a:p>
        </p:txBody>
      </p:sp>
      <p:sp>
        <p:nvSpPr>
          <p:cNvPr id="8" name="Segnaposto piè di pagina 7">
            <a:extLst>
              <a:ext uri="{FF2B5EF4-FFF2-40B4-BE49-F238E27FC236}">
                <a16:creationId xmlns:a16="http://schemas.microsoft.com/office/drawing/2014/main" id="{8D0DCFC1-48CF-6B27-F7C3-85636D249AC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7728543-EEE6-09F2-4372-F6FF5CB920A4}"/>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412628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62A746-2AFB-4FA0-C941-5BED84C6DD8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9C287E9-F6CE-6E3F-0192-E3673A864D2F}"/>
              </a:ext>
            </a:extLst>
          </p:cNvPr>
          <p:cNvSpPr>
            <a:spLocks noGrp="1"/>
          </p:cNvSpPr>
          <p:nvPr>
            <p:ph type="dt" sz="half" idx="10"/>
          </p:nvPr>
        </p:nvSpPr>
        <p:spPr/>
        <p:txBody>
          <a:bodyPr/>
          <a:lstStyle/>
          <a:p>
            <a:fld id="{2B5B7938-C728-EE48-9F0E-9CF1B8E6CB9E}" type="datetimeFigureOut">
              <a:rPr lang="it-IT" smtClean="0"/>
              <a:t>28/11/2022</a:t>
            </a:fld>
            <a:endParaRPr lang="it-IT"/>
          </a:p>
        </p:txBody>
      </p:sp>
      <p:sp>
        <p:nvSpPr>
          <p:cNvPr id="4" name="Segnaposto piè di pagina 3">
            <a:extLst>
              <a:ext uri="{FF2B5EF4-FFF2-40B4-BE49-F238E27FC236}">
                <a16:creationId xmlns:a16="http://schemas.microsoft.com/office/drawing/2014/main" id="{8066D7B1-B424-A2C2-2EF4-267235B3DDA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6DECED0-932B-0057-008C-B262C36E0DBB}"/>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165718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9C875DE-AF82-1C30-DDAC-7C7E9B3DB977}"/>
              </a:ext>
            </a:extLst>
          </p:cNvPr>
          <p:cNvSpPr>
            <a:spLocks noGrp="1"/>
          </p:cNvSpPr>
          <p:nvPr>
            <p:ph type="dt" sz="half" idx="10"/>
          </p:nvPr>
        </p:nvSpPr>
        <p:spPr/>
        <p:txBody>
          <a:bodyPr/>
          <a:lstStyle/>
          <a:p>
            <a:fld id="{2B5B7938-C728-EE48-9F0E-9CF1B8E6CB9E}" type="datetimeFigureOut">
              <a:rPr lang="it-IT" smtClean="0"/>
              <a:t>28/11/2022</a:t>
            </a:fld>
            <a:endParaRPr lang="it-IT"/>
          </a:p>
        </p:txBody>
      </p:sp>
      <p:sp>
        <p:nvSpPr>
          <p:cNvPr id="3" name="Segnaposto piè di pagina 2">
            <a:extLst>
              <a:ext uri="{FF2B5EF4-FFF2-40B4-BE49-F238E27FC236}">
                <a16:creationId xmlns:a16="http://schemas.microsoft.com/office/drawing/2014/main" id="{51FA25FC-E9BF-373E-26EE-C1C317F3B69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E0C1FE9-A7C3-FD0D-FD01-01B19327CF20}"/>
              </a:ext>
            </a:extLst>
          </p:cNvPr>
          <p:cNvSpPr>
            <a:spLocks noGrp="1"/>
          </p:cNvSpPr>
          <p:nvPr>
            <p:ph type="sldNum" sz="quarter" idx="12"/>
          </p:nvPr>
        </p:nvSpPr>
        <p:spPr/>
        <p:txBody>
          <a:bodyPr/>
          <a:lstStyle/>
          <a:p>
            <a:fld id="{60F9C5D6-F1BD-4744-802F-883DC5E76DD7}" type="slidenum">
              <a:rPr lang="it-IT" smtClean="0"/>
              <a:t>‹N›</a:t>
            </a:fld>
            <a:endParaRPr lang="it-IT"/>
          </a:p>
        </p:txBody>
      </p:sp>
      <p:sp>
        <p:nvSpPr>
          <p:cNvPr id="5" name="AutoShape 6">
            <a:extLst>
              <a:ext uri="{FF2B5EF4-FFF2-40B4-BE49-F238E27FC236}">
                <a16:creationId xmlns:a16="http://schemas.microsoft.com/office/drawing/2014/main" id="{105A1CA6-84C6-DD89-40F2-DDBA7A0C95B4}"/>
              </a:ext>
            </a:extLst>
          </p:cNvPr>
          <p:cNvSpPr/>
          <p:nvPr userDrawn="1"/>
        </p:nvSpPr>
        <p:spPr>
          <a:xfrm>
            <a:off x="0" y="6611412"/>
            <a:ext cx="12192001" cy="232300"/>
          </a:xfrm>
          <a:prstGeom prst="rect">
            <a:avLst/>
          </a:prstGeom>
          <a:solidFill>
            <a:srgbClr val="4F81BD"/>
          </a:solidFill>
          <a:ln>
            <a:solidFill>
              <a:srgbClr val="4F81BD"/>
            </a:solidFill>
          </a:ln>
        </p:spPr>
      </p:sp>
    </p:spTree>
    <p:extLst>
      <p:ext uri="{BB962C8B-B14F-4D97-AF65-F5344CB8AC3E}">
        <p14:creationId xmlns:p14="http://schemas.microsoft.com/office/powerpoint/2010/main" val="378380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5530DC-9A8A-281F-471F-7DD7F80A9C9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0EBD75-8698-10DD-7CC1-2F1E281B9A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74E2CA7-CE33-946A-2045-B8E017270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6D7DAE4-2698-0C82-2D54-1E4CD38A06AE}"/>
              </a:ext>
            </a:extLst>
          </p:cNvPr>
          <p:cNvSpPr>
            <a:spLocks noGrp="1"/>
          </p:cNvSpPr>
          <p:nvPr>
            <p:ph type="dt" sz="half" idx="10"/>
          </p:nvPr>
        </p:nvSpPr>
        <p:spPr/>
        <p:txBody>
          <a:bodyPr/>
          <a:lstStyle/>
          <a:p>
            <a:fld id="{2B5B7938-C728-EE48-9F0E-9CF1B8E6CB9E}" type="datetimeFigureOut">
              <a:rPr lang="it-IT" smtClean="0"/>
              <a:t>28/11/2022</a:t>
            </a:fld>
            <a:endParaRPr lang="it-IT"/>
          </a:p>
        </p:txBody>
      </p:sp>
      <p:sp>
        <p:nvSpPr>
          <p:cNvPr id="6" name="Segnaposto piè di pagina 5">
            <a:extLst>
              <a:ext uri="{FF2B5EF4-FFF2-40B4-BE49-F238E27FC236}">
                <a16:creationId xmlns:a16="http://schemas.microsoft.com/office/drawing/2014/main" id="{A392C199-9531-A953-D578-3A111190F51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D84AC36-477A-D862-570E-F85779D96445}"/>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275397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9B60DC-65F5-D6D7-7B57-91237CE1A9B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6FB0FBC-BFFA-D59B-3A07-B34CDA2511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11D1FBE-F15D-0E78-5BC4-55C462DEE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20D1480-DF8A-59ED-6ECA-9300B83D0AEA}"/>
              </a:ext>
            </a:extLst>
          </p:cNvPr>
          <p:cNvSpPr>
            <a:spLocks noGrp="1"/>
          </p:cNvSpPr>
          <p:nvPr>
            <p:ph type="dt" sz="half" idx="10"/>
          </p:nvPr>
        </p:nvSpPr>
        <p:spPr/>
        <p:txBody>
          <a:bodyPr/>
          <a:lstStyle/>
          <a:p>
            <a:fld id="{2B5B7938-C728-EE48-9F0E-9CF1B8E6CB9E}" type="datetimeFigureOut">
              <a:rPr lang="it-IT" smtClean="0"/>
              <a:t>28/11/2022</a:t>
            </a:fld>
            <a:endParaRPr lang="it-IT"/>
          </a:p>
        </p:txBody>
      </p:sp>
      <p:sp>
        <p:nvSpPr>
          <p:cNvPr id="6" name="Segnaposto piè di pagina 5">
            <a:extLst>
              <a:ext uri="{FF2B5EF4-FFF2-40B4-BE49-F238E27FC236}">
                <a16:creationId xmlns:a16="http://schemas.microsoft.com/office/drawing/2014/main" id="{4ED56E0A-E607-BCAA-04F2-253C04826F1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3320DD8-EC32-7D0C-E599-17727814AECA}"/>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181743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A08A418-C5B4-023A-85D6-B5E5EE73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49D8160-B2DE-50BF-8BB8-359B749F8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83F107-28FC-4FAC-AA61-D9B4E93B8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B7938-C728-EE48-9F0E-9CF1B8E6CB9E}" type="datetimeFigureOut">
              <a:rPr lang="it-IT" smtClean="0"/>
              <a:t>28/11/2022</a:t>
            </a:fld>
            <a:endParaRPr lang="it-IT"/>
          </a:p>
        </p:txBody>
      </p:sp>
      <p:sp>
        <p:nvSpPr>
          <p:cNvPr id="5" name="Segnaposto piè di pagina 4">
            <a:extLst>
              <a:ext uri="{FF2B5EF4-FFF2-40B4-BE49-F238E27FC236}">
                <a16:creationId xmlns:a16="http://schemas.microsoft.com/office/drawing/2014/main" id="{FA6124FD-690F-C25A-7EC0-AA3FB8050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7A6524B-ECBC-7371-0710-EDFA12152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C5D6-F1BD-4744-802F-883DC5E76DD7}" type="slidenum">
              <a:rPr lang="it-IT" smtClean="0"/>
              <a:t>‹N›</a:t>
            </a:fld>
            <a:endParaRPr lang="it-IT"/>
          </a:p>
        </p:txBody>
      </p:sp>
    </p:spTree>
    <p:extLst>
      <p:ext uri="{BB962C8B-B14F-4D97-AF65-F5344CB8AC3E}">
        <p14:creationId xmlns:p14="http://schemas.microsoft.com/office/powerpoint/2010/main" val="2742645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www.normattiva.it/uri-res/N2Ls?urn:nir:stato:decreto.legislativo:2009-10-27;150~art1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emf"/></Relationships>
</file>

<file path=ppt/slides/_rels/slide4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6.xml"/><Relationship Id="rId7" Type="http://schemas.openxmlformats.org/officeDocument/2006/relationships/slide" Target="slide2.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7.xml"/><Relationship Id="rId7" Type="http://schemas.openxmlformats.org/officeDocument/2006/relationships/image" Target="../media/image2.em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FCCAAC9-57ED-6725-A71C-FBBD42EE5AA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26000" y="1443985"/>
            <a:ext cx="3399790" cy="4975767"/>
          </a:xfrm>
          <a:prstGeom prst="rect">
            <a:avLst/>
          </a:prstGeom>
        </p:spPr>
      </p:pic>
      <p:pic>
        <p:nvPicPr>
          <p:cNvPr id="4" name="Immagine 3">
            <a:extLst>
              <a:ext uri="{FF2B5EF4-FFF2-40B4-BE49-F238E27FC236}">
                <a16:creationId xmlns:a16="http://schemas.microsoft.com/office/drawing/2014/main" id="{DB855909-8F1C-71F8-0B40-7C35893E3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304" y="2606529"/>
            <a:ext cx="5279390" cy="2650296"/>
          </a:xfrm>
          <a:prstGeom prst="rect">
            <a:avLst/>
          </a:prstGeom>
        </p:spPr>
      </p:pic>
      <p:sp>
        <p:nvSpPr>
          <p:cNvPr id="5" name="TextBox 10">
            <a:extLst>
              <a:ext uri="{FF2B5EF4-FFF2-40B4-BE49-F238E27FC236}">
                <a16:creationId xmlns:a16="http://schemas.microsoft.com/office/drawing/2014/main" id="{53D093C2-D395-E2B0-EB72-7B7E85B67E32}"/>
              </a:ext>
            </a:extLst>
          </p:cNvPr>
          <p:cNvSpPr txBox="1"/>
          <p:nvPr/>
        </p:nvSpPr>
        <p:spPr>
          <a:xfrm>
            <a:off x="1396999" y="6074201"/>
            <a:ext cx="9398000" cy="287323"/>
          </a:xfrm>
          <a:prstGeom prst="rect">
            <a:avLst/>
          </a:prstGeom>
        </p:spPr>
        <p:txBody>
          <a:bodyPr wrap="square" lIns="0" tIns="0" rIns="0" bIns="0" rtlCol="0" anchor="t">
            <a:spAutoFit/>
          </a:bodyPr>
          <a:lstStyle/>
          <a:p>
            <a:r>
              <a:rPr lang="it-IT" sz="1867" dirty="0">
                <a:solidFill>
                  <a:srgbClr val="4472C4"/>
                </a:solidFill>
                <a:latin typeface="Franklin Gothic Medium" panose="020B0603020102020204" pitchFamily="34" charset="0"/>
              </a:rPr>
              <a:t>Laboratori sui nuovi strumenti per la gestione delle performance della Regione Calabria</a:t>
            </a:r>
          </a:p>
        </p:txBody>
      </p:sp>
      <p:pic>
        <p:nvPicPr>
          <p:cNvPr id="6" name="Immagine 5">
            <a:extLst>
              <a:ext uri="{FF2B5EF4-FFF2-40B4-BE49-F238E27FC236}">
                <a16:creationId xmlns:a16="http://schemas.microsoft.com/office/drawing/2014/main" id="{35677EB7-E473-FB14-739C-BA0A88C4E90E}"/>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13855" y="42942"/>
            <a:ext cx="4596157" cy="914976"/>
          </a:xfrm>
          <a:prstGeom prst="rect">
            <a:avLst/>
          </a:prstGeom>
          <a:noFill/>
        </p:spPr>
      </p:pic>
      <p:pic>
        <p:nvPicPr>
          <p:cNvPr id="7" name="Immagine 6">
            <a:extLst>
              <a:ext uri="{FF2B5EF4-FFF2-40B4-BE49-F238E27FC236}">
                <a16:creationId xmlns:a16="http://schemas.microsoft.com/office/drawing/2014/main" id="{9F8BAA74-7EA8-0AE2-1B90-0ACE152689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12400" y="234655"/>
            <a:ext cx="1672087" cy="495312"/>
          </a:xfrm>
          <a:prstGeom prst="rect">
            <a:avLst/>
          </a:prstGeom>
          <a:noFill/>
        </p:spPr>
      </p:pic>
      <p:sp>
        <p:nvSpPr>
          <p:cNvPr id="8" name="TextBox 10">
            <a:extLst>
              <a:ext uri="{FF2B5EF4-FFF2-40B4-BE49-F238E27FC236}">
                <a16:creationId xmlns:a16="http://schemas.microsoft.com/office/drawing/2014/main" id="{E1395A7F-18EE-1AC7-C533-5598136A1EC7}"/>
              </a:ext>
            </a:extLst>
          </p:cNvPr>
          <p:cNvSpPr txBox="1"/>
          <p:nvPr/>
        </p:nvSpPr>
        <p:spPr>
          <a:xfrm>
            <a:off x="1396999" y="1105211"/>
            <a:ext cx="9398000" cy="1354025"/>
          </a:xfrm>
          <a:prstGeom prst="rect">
            <a:avLst/>
          </a:prstGeom>
        </p:spPr>
        <p:txBody>
          <a:bodyPr wrap="square" lIns="0" tIns="0" rIns="0" bIns="0" rtlCol="0" anchor="t">
            <a:spAutoFit/>
          </a:bodyPr>
          <a:lstStyle/>
          <a:p>
            <a:pPr algn="ctr"/>
            <a:r>
              <a:rPr lang="it-IT" sz="2933" dirty="0" err="1">
                <a:solidFill>
                  <a:srgbClr val="4472C4"/>
                </a:solidFill>
                <a:latin typeface="Franklin Gothic Medium" panose="020B0603020102020204" pitchFamily="34" charset="0"/>
              </a:rPr>
              <a:t>FormezPA</a:t>
            </a:r>
            <a:r>
              <a:rPr lang="it-IT" sz="2933" dirty="0">
                <a:solidFill>
                  <a:srgbClr val="4472C4"/>
                </a:solidFill>
                <a:latin typeface="Franklin Gothic Medium" panose="020B0603020102020204" pitchFamily="34" charset="0"/>
              </a:rPr>
              <a:t> –</a:t>
            </a:r>
          </a:p>
          <a:p>
            <a:pPr algn="ctr"/>
            <a:r>
              <a:rPr lang="it-IT" sz="2933" dirty="0">
                <a:solidFill>
                  <a:srgbClr val="4472C4"/>
                </a:solidFill>
                <a:latin typeface="Franklin Gothic Medium" panose="020B0603020102020204" pitchFamily="34" charset="0"/>
              </a:rPr>
              <a:t> Progetto per il miglioramento dei sistemi di gestione e misurazione delle performance</a:t>
            </a:r>
          </a:p>
        </p:txBody>
      </p:sp>
      <p:sp>
        <p:nvSpPr>
          <p:cNvPr id="3" name="TextBox 10">
            <a:extLst>
              <a:ext uri="{FF2B5EF4-FFF2-40B4-BE49-F238E27FC236}">
                <a16:creationId xmlns:a16="http://schemas.microsoft.com/office/drawing/2014/main" id="{01229A00-7F5B-061F-348C-D03213D0CDB9}"/>
              </a:ext>
            </a:extLst>
          </p:cNvPr>
          <p:cNvSpPr txBox="1"/>
          <p:nvPr/>
        </p:nvSpPr>
        <p:spPr>
          <a:xfrm>
            <a:off x="1558452" y="6397959"/>
            <a:ext cx="9398000" cy="169277"/>
          </a:xfrm>
          <a:prstGeom prst="rect">
            <a:avLst/>
          </a:prstGeom>
        </p:spPr>
        <p:txBody>
          <a:bodyPr wrap="square" lIns="0" tIns="0" rIns="0" bIns="0" rtlCol="0" anchor="t">
            <a:spAutoFit/>
          </a:bodyPr>
          <a:lstStyle/>
          <a:p>
            <a:pPr algn="ctr"/>
            <a:r>
              <a:rPr lang="it-IT" sz="1100" dirty="0">
                <a:solidFill>
                  <a:srgbClr val="4472C4"/>
                </a:solidFill>
                <a:latin typeface="Franklin Gothic Medium" panose="020B0603020102020204" pitchFamily="34" charset="0"/>
              </a:rPr>
              <a:t>Angelo Maria Savazzi – 24 Novembre 2022</a:t>
            </a:r>
          </a:p>
        </p:txBody>
      </p:sp>
    </p:spTree>
    <p:extLst>
      <p:ext uri="{BB962C8B-B14F-4D97-AF65-F5344CB8AC3E}">
        <p14:creationId xmlns:p14="http://schemas.microsoft.com/office/powerpoint/2010/main" val="1154162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1174742-11AC-1D88-FF70-A5EA30C8142E}"/>
              </a:ext>
            </a:extLst>
          </p:cNvPr>
          <p:cNvSpPr>
            <a:spLocks noGrp="1"/>
          </p:cNvSpPr>
          <p:nvPr>
            <p:ph type="title"/>
          </p:nvPr>
        </p:nvSpPr>
        <p:spPr>
          <a:xfrm>
            <a:off x="149487" y="244542"/>
            <a:ext cx="7956461" cy="429329"/>
          </a:xfrm>
        </p:spPr>
        <p:txBody>
          <a:bodyPr>
            <a:noAutofit/>
          </a:bodyPr>
          <a:lstStyle/>
          <a:p>
            <a:r>
              <a:rPr lang="it-IT" sz="3200" spc="-1" dirty="0">
                <a:solidFill>
                  <a:schemeClr val="tx2"/>
                </a:solidFill>
                <a:latin typeface="Calibri"/>
              </a:rPr>
              <a:t>Come si collegano le diverse sezioni del PIAO</a:t>
            </a:r>
          </a:p>
        </p:txBody>
      </p:sp>
      <p:sp>
        <p:nvSpPr>
          <p:cNvPr id="9" name="Rectangle 181">
            <a:extLst>
              <a:ext uri="{FF2B5EF4-FFF2-40B4-BE49-F238E27FC236}">
                <a16:creationId xmlns:a16="http://schemas.microsoft.com/office/drawing/2014/main" id="{D32D7523-38ED-5B86-6092-CA834369EE45}"/>
              </a:ext>
            </a:extLst>
          </p:cNvPr>
          <p:cNvSpPr txBox="1">
            <a:spLocks noChangeArrowheads="1"/>
          </p:cNvSpPr>
          <p:nvPr/>
        </p:nvSpPr>
        <p:spPr bwMode="auto">
          <a:xfrm>
            <a:off x="10045843" y="2455101"/>
            <a:ext cx="1752457" cy="2023288"/>
          </a:xfrm>
          <a:prstGeom prst="rect">
            <a:avLst/>
          </a:prstGeom>
          <a:solidFill>
            <a:srgbClr val="FBE665"/>
          </a:solidFill>
          <a:ln w="9525">
            <a:solidFill>
              <a:srgbClr val="000000"/>
            </a:solidFill>
            <a:miter lim="800000"/>
            <a:headEnd/>
            <a:tailEnd/>
          </a:ln>
        </p:spPr>
        <p:txBody>
          <a:bodyPr/>
          <a:lstStyle/>
          <a:p>
            <a:pPr algn="ctr"/>
            <a:r>
              <a:rPr lang="it-IT" sz="2000" dirty="0"/>
              <a:t>Il valore Pubblico è interconnesso alla diverse sezioni del PIAO</a:t>
            </a:r>
            <a:endParaRPr lang="it-IT" sz="2400" dirty="0">
              <a:effectLst/>
            </a:endParaRPr>
          </a:p>
        </p:txBody>
      </p:sp>
      <p:grpSp>
        <p:nvGrpSpPr>
          <p:cNvPr id="10" name="Gruppo 9">
            <a:extLst>
              <a:ext uri="{FF2B5EF4-FFF2-40B4-BE49-F238E27FC236}">
                <a16:creationId xmlns:a16="http://schemas.microsoft.com/office/drawing/2014/main" id="{FAB8C10E-8A63-297A-70C9-BDEBC9E47777}"/>
              </a:ext>
            </a:extLst>
          </p:cNvPr>
          <p:cNvGrpSpPr/>
          <p:nvPr/>
        </p:nvGrpSpPr>
        <p:grpSpPr>
          <a:xfrm>
            <a:off x="740213" y="888536"/>
            <a:ext cx="8678719" cy="5454134"/>
            <a:chOff x="744681" y="765691"/>
            <a:chExt cx="9633160" cy="5619824"/>
          </a:xfrm>
        </p:grpSpPr>
        <p:sp>
          <p:nvSpPr>
            <p:cNvPr id="13" name="Rettangolo 12">
              <a:extLst>
                <a:ext uri="{FF2B5EF4-FFF2-40B4-BE49-F238E27FC236}">
                  <a16:creationId xmlns:a16="http://schemas.microsoft.com/office/drawing/2014/main" id="{379F04AB-F5BA-6392-FD25-DE33A95B7CC9}"/>
                </a:ext>
              </a:extLst>
            </p:cNvPr>
            <p:cNvSpPr/>
            <p:nvPr/>
          </p:nvSpPr>
          <p:spPr>
            <a:xfrm>
              <a:off x="5191432" y="4568432"/>
              <a:ext cx="3519949" cy="1817083"/>
            </a:xfrm>
            <a:prstGeom prst="rect">
              <a:avLst/>
            </a:prstGeom>
            <a:noFill/>
            <a:ln w="317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D663D636-2CC5-0909-C898-CD59F56C06A5}"/>
                </a:ext>
              </a:extLst>
            </p:cNvPr>
            <p:cNvSpPr/>
            <p:nvPr/>
          </p:nvSpPr>
          <p:spPr>
            <a:xfrm>
              <a:off x="5191432" y="2647517"/>
              <a:ext cx="3519949" cy="1881585"/>
            </a:xfrm>
            <a:prstGeom prst="rect">
              <a:avLst/>
            </a:prstGeom>
            <a:noFill/>
            <a:ln w="412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Rettangolo 15">
              <a:extLst>
                <a:ext uri="{FF2B5EF4-FFF2-40B4-BE49-F238E27FC236}">
                  <a16:creationId xmlns:a16="http://schemas.microsoft.com/office/drawing/2014/main" id="{C19EB983-9739-262A-AFFB-78C28991C88A}"/>
                </a:ext>
              </a:extLst>
            </p:cNvPr>
            <p:cNvSpPr/>
            <p:nvPr/>
          </p:nvSpPr>
          <p:spPr>
            <a:xfrm>
              <a:off x="5191433" y="765691"/>
              <a:ext cx="3519948" cy="1817083"/>
            </a:xfrm>
            <a:prstGeom prst="rect">
              <a:avLst/>
            </a:prstGeom>
            <a:noFill/>
            <a:ln w="317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Perofmrance</a:t>
              </a:r>
              <a:endParaRPr lang="it-IT" dirty="0"/>
            </a:p>
          </p:txBody>
        </p:sp>
        <p:sp>
          <p:nvSpPr>
            <p:cNvPr id="17" name="Rettangolo con angoli arrotondati 16">
              <a:extLst>
                <a:ext uri="{FF2B5EF4-FFF2-40B4-BE49-F238E27FC236}">
                  <a16:creationId xmlns:a16="http://schemas.microsoft.com/office/drawing/2014/main" id="{13E243EE-69D6-C709-C18C-151715908BBC}"/>
                </a:ext>
              </a:extLst>
            </p:cNvPr>
            <p:cNvSpPr/>
            <p:nvPr/>
          </p:nvSpPr>
          <p:spPr>
            <a:xfrm>
              <a:off x="744682" y="1070734"/>
              <a:ext cx="2595717" cy="133718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Creazione del Valore Pubblico</a:t>
              </a:r>
            </a:p>
          </p:txBody>
        </p:sp>
        <p:sp>
          <p:nvSpPr>
            <p:cNvPr id="19" name="Freccia destra 3">
              <a:extLst>
                <a:ext uri="{FF2B5EF4-FFF2-40B4-BE49-F238E27FC236}">
                  <a16:creationId xmlns:a16="http://schemas.microsoft.com/office/drawing/2014/main" id="{A2B8AEFA-21AC-080C-EC9C-4348D3C913A8}"/>
                </a:ext>
              </a:extLst>
            </p:cNvPr>
            <p:cNvSpPr/>
            <p:nvPr/>
          </p:nvSpPr>
          <p:spPr>
            <a:xfrm>
              <a:off x="3716592" y="1408480"/>
              <a:ext cx="1317523" cy="54129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con angoli arrotondati 19">
              <a:extLst>
                <a:ext uri="{FF2B5EF4-FFF2-40B4-BE49-F238E27FC236}">
                  <a16:creationId xmlns:a16="http://schemas.microsoft.com/office/drawing/2014/main" id="{B564AC4A-DAB2-110C-E32F-9242CFA23ADA}"/>
                </a:ext>
              </a:extLst>
            </p:cNvPr>
            <p:cNvSpPr/>
            <p:nvPr/>
          </p:nvSpPr>
          <p:spPr>
            <a:xfrm>
              <a:off x="744682" y="2907131"/>
              <a:ext cx="2689236" cy="133718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Protezione del Valore Pubblico</a:t>
              </a:r>
            </a:p>
          </p:txBody>
        </p:sp>
        <p:sp>
          <p:nvSpPr>
            <p:cNvPr id="21" name="Rettangolo con angoli arrotondati 20">
              <a:extLst>
                <a:ext uri="{FF2B5EF4-FFF2-40B4-BE49-F238E27FC236}">
                  <a16:creationId xmlns:a16="http://schemas.microsoft.com/office/drawing/2014/main" id="{7EF1D08C-0D4C-D913-0C77-CAA810CBE5E5}"/>
                </a:ext>
              </a:extLst>
            </p:cNvPr>
            <p:cNvSpPr/>
            <p:nvPr/>
          </p:nvSpPr>
          <p:spPr>
            <a:xfrm>
              <a:off x="744681" y="4884224"/>
              <a:ext cx="2595717" cy="133718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Sostegno del Valore Pubblico</a:t>
              </a:r>
            </a:p>
          </p:txBody>
        </p:sp>
        <p:sp>
          <p:nvSpPr>
            <p:cNvPr id="22" name="Ovale 21">
              <a:extLst>
                <a:ext uri="{FF2B5EF4-FFF2-40B4-BE49-F238E27FC236}">
                  <a16:creationId xmlns:a16="http://schemas.microsoft.com/office/drawing/2014/main" id="{AD2431CC-3621-5155-CC39-A711A3A3736A}"/>
                </a:ext>
              </a:extLst>
            </p:cNvPr>
            <p:cNvSpPr/>
            <p:nvPr/>
          </p:nvSpPr>
          <p:spPr>
            <a:xfrm>
              <a:off x="5464278" y="2686847"/>
              <a:ext cx="3092352" cy="177775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Misure di gestione dei rischi corruttivi e della trasparenza (e relativi indicatori) specifiche e generali </a:t>
              </a:r>
            </a:p>
          </p:txBody>
        </p:sp>
        <p:sp>
          <p:nvSpPr>
            <p:cNvPr id="23" name="Ovale 22">
              <a:extLst>
                <a:ext uri="{FF2B5EF4-FFF2-40B4-BE49-F238E27FC236}">
                  <a16:creationId xmlns:a16="http://schemas.microsoft.com/office/drawing/2014/main" id="{B9328038-A795-F071-ADB3-F93795502B54}"/>
                </a:ext>
              </a:extLst>
            </p:cNvPr>
            <p:cNvSpPr/>
            <p:nvPr/>
          </p:nvSpPr>
          <p:spPr>
            <a:xfrm>
              <a:off x="5410308" y="805021"/>
              <a:ext cx="3146322" cy="177775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obiettivi operativi specifici e obiettivi operativi trasversali</a:t>
              </a:r>
            </a:p>
          </p:txBody>
        </p:sp>
        <p:sp>
          <p:nvSpPr>
            <p:cNvPr id="24" name="Ovale 23">
              <a:extLst>
                <a:ext uri="{FF2B5EF4-FFF2-40B4-BE49-F238E27FC236}">
                  <a16:creationId xmlns:a16="http://schemas.microsoft.com/office/drawing/2014/main" id="{73D405B4-EED8-ECEE-9FFC-6719208B3D1A}"/>
                </a:ext>
              </a:extLst>
            </p:cNvPr>
            <p:cNvSpPr/>
            <p:nvPr/>
          </p:nvSpPr>
          <p:spPr>
            <a:xfrm>
              <a:off x="5464278" y="4647093"/>
              <a:ext cx="3092352" cy="165251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Azioni di miglioramento della salute organizzativa e della salute professionale</a:t>
              </a:r>
            </a:p>
          </p:txBody>
        </p:sp>
        <p:sp>
          <p:nvSpPr>
            <p:cNvPr id="25" name="Freccia destra 17">
              <a:extLst>
                <a:ext uri="{FF2B5EF4-FFF2-40B4-BE49-F238E27FC236}">
                  <a16:creationId xmlns:a16="http://schemas.microsoft.com/office/drawing/2014/main" id="{5133F29F-5BD7-6BB0-8FC0-C099AAAA0369}"/>
                </a:ext>
              </a:extLst>
            </p:cNvPr>
            <p:cNvSpPr/>
            <p:nvPr/>
          </p:nvSpPr>
          <p:spPr>
            <a:xfrm>
              <a:off x="3706763" y="3317660"/>
              <a:ext cx="1317523" cy="54129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destra 18">
              <a:extLst>
                <a:ext uri="{FF2B5EF4-FFF2-40B4-BE49-F238E27FC236}">
                  <a16:creationId xmlns:a16="http://schemas.microsoft.com/office/drawing/2014/main" id="{5441D7F9-4650-BBD2-CE28-B757AE94A1CE}"/>
                </a:ext>
              </a:extLst>
            </p:cNvPr>
            <p:cNvSpPr/>
            <p:nvPr/>
          </p:nvSpPr>
          <p:spPr>
            <a:xfrm>
              <a:off x="3706762" y="5282168"/>
              <a:ext cx="1317523" cy="54129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BC69B8D4-26D1-51DE-D716-394299B3F70A}"/>
                </a:ext>
              </a:extLst>
            </p:cNvPr>
            <p:cNvSpPr txBox="1"/>
            <p:nvPr/>
          </p:nvSpPr>
          <p:spPr>
            <a:xfrm>
              <a:off x="8711381" y="1408480"/>
              <a:ext cx="1487241" cy="348839"/>
            </a:xfrm>
            <a:prstGeom prst="rect">
              <a:avLst/>
            </a:prstGeom>
            <a:noFill/>
          </p:spPr>
          <p:txBody>
            <a:bodyPr wrap="square" rtlCol="0">
              <a:spAutoFit/>
            </a:bodyPr>
            <a:lstStyle/>
            <a:p>
              <a:r>
                <a:rPr lang="it-IT" sz="1600" dirty="0">
                  <a:solidFill>
                    <a:schemeClr val="bg1"/>
                  </a:solidFill>
                  <a:latin typeface="Calibri" panose="020F0502020204030204" pitchFamily="34" charset="0"/>
                  <a:cs typeface="Calibri" panose="020F0502020204030204" pitchFamily="34" charset="0"/>
                </a:rPr>
                <a:t>Performance</a:t>
              </a:r>
            </a:p>
          </p:txBody>
        </p:sp>
        <p:sp>
          <p:nvSpPr>
            <p:cNvPr id="28" name="CasellaDiTesto 27">
              <a:extLst>
                <a:ext uri="{FF2B5EF4-FFF2-40B4-BE49-F238E27FC236}">
                  <a16:creationId xmlns:a16="http://schemas.microsoft.com/office/drawing/2014/main" id="{3A1BE53A-4B20-1A8C-3B22-B4D30BB9939B}"/>
                </a:ext>
              </a:extLst>
            </p:cNvPr>
            <p:cNvSpPr txBox="1"/>
            <p:nvPr/>
          </p:nvSpPr>
          <p:spPr>
            <a:xfrm>
              <a:off x="8711381" y="3225563"/>
              <a:ext cx="1612490" cy="348839"/>
            </a:xfrm>
            <a:prstGeom prst="rect">
              <a:avLst/>
            </a:prstGeom>
            <a:noFill/>
          </p:spPr>
          <p:txBody>
            <a:bodyPr wrap="square" rtlCol="0">
              <a:spAutoFit/>
            </a:bodyPr>
            <a:lstStyle/>
            <a:p>
              <a:r>
                <a:rPr lang="it-IT" sz="1600" dirty="0">
                  <a:solidFill>
                    <a:schemeClr val="bg1"/>
                  </a:solidFill>
                  <a:latin typeface="Calibri" panose="020F0502020204030204" pitchFamily="34" charset="0"/>
                  <a:cs typeface="Calibri" panose="020F0502020204030204" pitchFamily="34" charset="0"/>
                </a:rPr>
                <a:t>Anticorruzione</a:t>
              </a:r>
            </a:p>
          </p:txBody>
        </p:sp>
        <p:sp>
          <p:nvSpPr>
            <p:cNvPr id="29" name="CasellaDiTesto 28">
              <a:extLst>
                <a:ext uri="{FF2B5EF4-FFF2-40B4-BE49-F238E27FC236}">
                  <a16:creationId xmlns:a16="http://schemas.microsoft.com/office/drawing/2014/main" id="{D232FBD2-1B64-C3AE-786F-AEFEF050C4F7}"/>
                </a:ext>
              </a:extLst>
            </p:cNvPr>
            <p:cNvSpPr txBox="1"/>
            <p:nvPr/>
          </p:nvSpPr>
          <p:spPr>
            <a:xfrm>
              <a:off x="8765351" y="5128342"/>
              <a:ext cx="1612490" cy="856242"/>
            </a:xfrm>
            <a:prstGeom prst="rect">
              <a:avLst/>
            </a:prstGeom>
            <a:noFill/>
          </p:spPr>
          <p:txBody>
            <a:bodyPr wrap="square" rtlCol="0">
              <a:spAutoFit/>
            </a:bodyPr>
            <a:lstStyle/>
            <a:p>
              <a:r>
                <a:rPr lang="it-IT" sz="1600" dirty="0">
                  <a:solidFill>
                    <a:schemeClr val="bg1"/>
                  </a:solidFill>
                  <a:latin typeface="Calibri" panose="020F0502020204030204" pitchFamily="34" charset="0"/>
                  <a:cs typeface="Calibri" panose="020F0502020204030204" pitchFamily="34" charset="0"/>
                </a:rPr>
                <a:t>Organizzazione e Capitale Umano</a:t>
              </a:r>
            </a:p>
          </p:txBody>
        </p:sp>
      </p:grpSp>
      <p:pic>
        <p:nvPicPr>
          <p:cNvPr id="30" name="Elemento grafico 29" descr="Punto esclamativo con riempimento a tinta unita">
            <a:extLst>
              <a:ext uri="{FF2B5EF4-FFF2-40B4-BE49-F238E27FC236}">
                <a16:creationId xmlns:a16="http://schemas.microsoft.com/office/drawing/2014/main" id="{7B7DA89C-D461-1F20-6DEA-9B6AFD34FE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6124" y="2966840"/>
            <a:ext cx="914400" cy="914400"/>
          </a:xfrm>
          <a:prstGeom prst="rect">
            <a:avLst/>
          </a:prstGeom>
        </p:spPr>
      </p:pic>
      <p:grpSp>
        <p:nvGrpSpPr>
          <p:cNvPr id="2" name="Group 3">
            <a:extLst>
              <a:ext uri="{FF2B5EF4-FFF2-40B4-BE49-F238E27FC236}">
                <a16:creationId xmlns:a16="http://schemas.microsoft.com/office/drawing/2014/main" id="{791DD1A7-B803-8982-3BAA-62A7993184EE}"/>
              </a:ext>
            </a:extLst>
          </p:cNvPr>
          <p:cNvGrpSpPr/>
          <p:nvPr/>
        </p:nvGrpSpPr>
        <p:grpSpPr>
          <a:xfrm>
            <a:off x="0" y="5975531"/>
            <a:ext cx="629504" cy="546714"/>
            <a:chOff x="0" y="9525"/>
            <a:chExt cx="839338" cy="728952"/>
          </a:xfrm>
        </p:grpSpPr>
        <p:sp>
          <p:nvSpPr>
            <p:cNvPr id="3" name="TextBox 4">
              <a:extLst>
                <a:ext uri="{FF2B5EF4-FFF2-40B4-BE49-F238E27FC236}">
                  <a16:creationId xmlns:a16="http://schemas.microsoft.com/office/drawing/2014/main" id="{482FBD52-D134-1EA1-35B7-2154B3FCDD8D}"/>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17</a:t>
              </a:r>
            </a:p>
          </p:txBody>
        </p:sp>
        <p:sp>
          <p:nvSpPr>
            <p:cNvPr id="5" name="AutoShape 5">
              <a:extLst>
                <a:ext uri="{FF2B5EF4-FFF2-40B4-BE49-F238E27FC236}">
                  <a16:creationId xmlns:a16="http://schemas.microsoft.com/office/drawing/2014/main" id="{E57090FE-C28D-AAB1-F3AF-595FE60DFACC}"/>
                </a:ext>
              </a:extLst>
            </p:cNvPr>
            <p:cNvSpPr/>
            <p:nvPr/>
          </p:nvSpPr>
          <p:spPr>
            <a:xfrm>
              <a:off x="0" y="700517"/>
              <a:ext cx="839338" cy="37960"/>
            </a:xfrm>
            <a:prstGeom prst="rect">
              <a:avLst/>
            </a:prstGeom>
            <a:solidFill>
              <a:srgbClr val="4F81BD"/>
            </a:solidFill>
            <a:ln>
              <a:solidFill>
                <a:srgbClr val="4F81BD"/>
              </a:solidFill>
            </a:ln>
          </p:spPr>
        </p:sp>
      </p:grpSp>
      <p:grpSp>
        <p:nvGrpSpPr>
          <p:cNvPr id="7" name="Gruppo 6">
            <a:extLst>
              <a:ext uri="{FF2B5EF4-FFF2-40B4-BE49-F238E27FC236}">
                <a16:creationId xmlns:a16="http://schemas.microsoft.com/office/drawing/2014/main" id="{793721DD-BF0C-B279-7D14-9C2E24FCE756}"/>
              </a:ext>
            </a:extLst>
          </p:cNvPr>
          <p:cNvGrpSpPr/>
          <p:nvPr/>
        </p:nvGrpSpPr>
        <p:grpSpPr>
          <a:xfrm>
            <a:off x="10678568" y="5737182"/>
            <a:ext cx="1513432" cy="785060"/>
            <a:chOff x="1026425" y="8115301"/>
            <a:chExt cx="2440299" cy="1257832"/>
          </a:xfrm>
        </p:grpSpPr>
        <p:grpSp>
          <p:nvGrpSpPr>
            <p:cNvPr id="8" name="Group 3">
              <a:extLst>
                <a:ext uri="{FF2B5EF4-FFF2-40B4-BE49-F238E27FC236}">
                  <a16:creationId xmlns:a16="http://schemas.microsoft.com/office/drawing/2014/main" id="{38E63B91-2417-6F5F-07A8-D004761D5F3D}"/>
                </a:ext>
              </a:extLst>
            </p:cNvPr>
            <p:cNvGrpSpPr/>
            <p:nvPr/>
          </p:nvGrpSpPr>
          <p:grpSpPr>
            <a:xfrm>
              <a:off x="1028700" y="8115301"/>
              <a:ext cx="2438024" cy="411598"/>
              <a:chOff x="0" y="874425"/>
              <a:chExt cx="3250698" cy="548796"/>
            </a:xfrm>
          </p:grpSpPr>
          <p:sp>
            <p:nvSpPr>
              <p:cNvPr id="12" name="AutoShape 4">
                <a:extLst>
                  <a:ext uri="{FF2B5EF4-FFF2-40B4-BE49-F238E27FC236}">
                    <a16:creationId xmlns:a16="http://schemas.microsoft.com/office/drawing/2014/main" id="{85343C8D-3D07-111B-299C-ED237CF47B37}"/>
                  </a:ext>
                </a:extLst>
              </p:cNvPr>
              <p:cNvSpPr/>
              <p:nvPr/>
            </p:nvSpPr>
            <p:spPr>
              <a:xfrm>
                <a:off x="0" y="1385261"/>
                <a:ext cx="839338" cy="37960"/>
              </a:xfrm>
              <a:prstGeom prst="rect">
                <a:avLst/>
              </a:prstGeom>
              <a:solidFill>
                <a:srgbClr val="4F81BD"/>
              </a:solidFill>
              <a:ln>
                <a:solidFill>
                  <a:schemeClr val="accent1"/>
                </a:solidFill>
              </a:ln>
            </p:spPr>
          </p:sp>
          <p:sp>
            <p:nvSpPr>
              <p:cNvPr id="14" name="TextBox 5">
                <a:extLst>
                  <a:ext uri="{FF2B5EF4-FFF2-40B4-BE49-F238E27FC236}">
                    <a16:creationId xmlns:a16="http://schemas.microsoft.com/office/drawing/2014/main" id="{C6E210BD-F750-5184-C358-2AC1A9C9CC28}"/>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1" name="Immagine 10">
              <a:extLst>
                <a:ext uri="{FF2B5EF4-FFF2-40B4-BE49-F238E27FC236}">
                  <a16:creationId xmlns:a16="http://schemas.microsoft.com/office/drawing/2014/main" id="{00122B4E-0618-5E47-EA3E-0FCFBABDAD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31" name="Immagine 30">
            <a:extLst>
              <a:ext uri="{FF2B5EF4-FFF2-40B4-BE49-F238E27FC236}">
                <a16:creationId xmlns:a16="http://schemas.microsoft.com/office/drawing/2014/main" id="{96B6709B-EDBA-C4A9-B1C8-B8E3E1E19251}"/>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8498816" y="11831"/>
            <a:ext cx="3693184" cy="636591"/>
          </a:xfrm>
          <a:prstGeom prst="rect">
            <a:avLst/>
          </a:prstGeom>
          <a:noFill/>
        </p:spPr>
      </p:pic>
    </p:spTree>
    <p:extLst>
      <p:ext uri="{BB962C8B-B14F-4D97-AF65-F5344CB8AC3E}">
        <p14:creationId xmlns:p14="http://schemas.microsoft.com/office/powerpoint/2010/main" val="290505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220529"/>
            <a:ext cx="3200400" cy="3759480"/>
          </a:xfrm>
          <a:prstGeom prst="rect">
            <a:avLst/>
          </a:prstGeom>
          <a:solidFill>
            <a:srgbClr val="4F81BD"/>
          </a:solidFill>
          <a:ln>
            <a:solidFill>
              <a:schemeClr val="accent1"/>
            </a:solidFill>
          </a:ln>
        </p:spPr>
      </p:sp>
      <p:grpSp>
        <p:nvGrpSpPr>
          <p:cNvPr id="13" name="Gruppo 12">
            <a:extLst>
              <a:ext uri="{FF2B5EF4-FFF2-40B4-BE49-F238E27FC236}">
                <a16:creationId xmlns:a16="http://schemas.microsoft.com/office/drawing/2014/main" id="{D534023B-250D-3552-1987-F64B759E9743}"/>
              </a:ext>
            </a:extLst>
          </p:cNvPr>
          <p:cNvGrpSpPr/>
          <p:nvPr/>
        </p:nvGrpSpPr>
        <p:grpSpPr>
          <a:xfrm>
            <a:off x="702756" y="5588002"/>
            <a:ext cx="1626866" cy="838556"/>
            <a:chOff x="1026425" y="8115299"/>
            <a:chExt cx="2440299" cy="1257834"/>
          </a:xfrm>
        </p:grpSpPr>
        <p:grpSp>
          <p:nvGrpSpPr>
            <p:cNvPr id="14" name="Group 3">
              <a:extLst>
                <a:ext uri="{FF2B5EF4-FFF2-40B4-BE49-F238E27FC236}">
                  <a16:creationId xmlns:a16="http://schemas.microsoft.com/office/drawing/2014/main" id="{A5142C7C-3737-FB7E-CA95-B1A8834FF70C}"/>
                </a:ext>
              </a:extLst>
            </p:cNvPr>
            <p:cNvGrpSpPr/>
            <p:nvPr/>
          </p:nvGrpSpPr>
          <p:grpSpPr>
            <a:xfrm>
              <a:off x="1028700" y="8115299"/>
              <a:ext cx="2438024" cy="411597"/>
              <a:chOff x="0" y="874425"/>
              <a:chExt cx="3250698" cy="548796"/>
            </a:xfrm>
          </p:grpSpPr>
          <p:sp>
            <p:nvSpPr>
              <p:cNvPr id="16" name="AutoShape 4">
                <a:extLst>
                  <a:ext uri="{FF2B5EF4-FFF2-40B4-BE49-F238E27FC236}">
                    <a16:creationId xmlns:a16="http://schemas.microsoft.com/office/drawing/2014/main" id="{E5283BE2-5C11-95EC-1860-5884076E91B7}"/>
                  </a:ext>
                </a:extLst>
              </p:cNvPr>
              <p:cNvSpPr/>
              <p:nvPr/>
            </p:nvSpPr>
            <p:spPr>
              <a:xfrm>
                <a:off x="0" y="1385261"/>
                <a:ext cx="839338" cy="37960"/>
              </a:xfrm>
              <a:prstGeom prst="rect">
                <a:avLst/>
              </a:prstGeom>
              <a:solidFill>
                <a:srgbClr val="5F90F8"/>
              </a:solidFill>
            </p:spPr>
          </p:sp>
          <p:sp>
            <p:nvSpPr>
              <p:cNvPr id="17" name="TextBox 5">
                <a:extLst>
                  <a:ext uri="{FF2B5EF4-FFF2-40B4-BE49-F238E27FC236}">
                    <a16:creationId xmlns:a16="http://schemas.microsoft.com/office/drawing/2014/main" id="{D14A9FB2-C88A-ECF8-BD87-617FBBB81FEF}"/>
                  </a:ext>
                </a:extLst>
              </p:cNvPr>
              <p:cNvSpPr txBox="1"/>
              <p:nvPr/>
            </p:nvSpPr>
            <p:spPr>
              <a:xfrm>
                <a:off x="117223" y="874425"/>
                <a:ext cx="3133475" cy="373692"/>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5" name="Immagine 14">
              <a:extLst>
                <a:ext uri="{FF2B5EF4-FFF2-40B4-BE49-F238E27FC236}">
                  <a16:creationId xmlns:a16="http://schemas.microsoft.com/office/drawing/2014/main" id="{50D67D1C-3F33-2590-A4B5-2FF79FB858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20" name="Immagine 19">
            <a:extLst>
              <a:ext uri="{FF2B5EF4-FFF2-40B4-BE49-F238E27FC236}">
                <a16:creationId xmlns:a16="http://schemas.microsoft.com/office/drawing/2014/main" id="{4954F6C9-EAB1-D2BD-2D9F-B222E68C6EB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595843" y="0"/>
            <a:ext cx="4596157" cy="914976"/>
          </a:xfrm>
          <a:prstGeom prst="rect">
            <a:avLst/>
          </a:prstGeom>
          <a:noFill/>
        </p:spPr>
      </p:pic>
      <p:sp>
        <p:nvSpPr>
          <p:cNvPr id="6" name="CasellaDiTesto 5">
            <a:extLst>
              <a:ext uri="{FF2B5EF4-FFF2-40B4-BE49-F238E27FC236}">
                <a16:creationId xmlns:a16="http://schemas.microsoft.com/office/drawing/2014/main" id="{060633B0-F5B1-9330-0A29-5E33A35389A4}"/>
              </a:ext>
            </a:extLst>
          </p:cNvPr>
          <p:cNvSpPr txBox="1"/>
          <p:nvPr/>
        </p:nvSpPr>
        <p:spPr>
          <a:xfrm>
            <a:off x="4836920" y="2648978"/>
            <a:ext cx="6084605" cy="1200329"/>
          </a:xfrm>
          <a:prstGeom prst="rect">
            <a:avLst/>
          </a:prstGeom>
          <a:noFill/>
        </p:spPr>
        <p:txBody>
          <a:bodyPr wrap="square" rtlCol="0">
            <a:spAutoFit/>
          </a:bodyPr>
          <a:lstStyle/>
          <a:p>
            <a:pPr algn="ctr"/>
            <a:r>
              <a:rPr lang="it-IT" sz="3600" b="0" spc="-1" dirty="0">
                <a:solidFill>
                  <a:srgbClr val="000000"/>
                </a:solidFill>
                <a:latin typeface="Arial"/>
              </a:rPr>
              <a:t>Sottosezione</a:t>
            </a:r>
          </a:p>
          <a:p>
            <a:pPr algn="ctr"/>
            <a:r>
              <a:rPr lang="it-IT" sz="3600" b="0" spc="-1" dirty="0">
                <a:solidFill>
                  <a:srgbClr val="000000"/>
                </a:solidFill>
                <a:latin typeface="Arial"/>
              </a:rPr>
              <a:t> Valore Pubblico</a:t>
            </a:r>
            <a:endParaRPr lang="it-IT" sz="3600" dirty="0"/>
          </a:p>
        </p:txBody>
      </p:sp>
      <p:grpSp>
        <p:nvGrpSpPr>
          <p:cNvPr id="7" name="Group 3">
            <a:extLst>
              <a:ext uri="{FF2B5EF4-FFF2-40B4-BE49-F238E27FC236}">
                <a16:creationId xmlns:a16="http://schemas.microsoft.com/office/drawing/2014/main" id="{F34090CF-37F6-17EF-0FE7-AD1FBDB265F6}"/>
              </a:ext>
            </a:extLst>
          </p:cNvPr>
          <p:cNvGrpSpPr/>
          <p:nvPr/>
        </p:nvGrpSpPr>
        <p:grpSpPr>
          <a:xfrm>
            <a:off x="289353" y="2956844"/>
            <a:ext cx="826806" cy="583362"/>
            <a:chOff x="0" y="9525"/>
            <a:chExt cx="839338" cy="728952"/>
          </a:xfrm>
        </p:grpSpPr>
        <p:sp>
          <p:nvSpPr>
            <p:cNvPr id="8" name="TextBox 4">
              <a:extLst>
                <a:ext uri="{FF2B5EF4-FFF2-40B4-BE49-F238E27FC236}">
                  <a16:creationId xmlns:a16="http://schemas.microsoft.com/office/drawing/2014/main" id="{1DFD2036-975D-852B-5D79-922962834C86}"/>
                </a:ext>
              </a:extLst>
            </p:cNvPr>
            <p:cNvSpPr txBox="1"/>
            <p:nvPr/>
          </p:nvSpPr>
          <p:spPr>
            <a:xfrm>
              <a:off x="0" y="9525"/>
              <a:ext cx="597244" cy="280670"/>
            </a:xfrm>
            <a:prstGeom prst="rect">
              <a:avLst/>
            </a:prstGeom>
          </p:spPr>
          <p:txBody>
            <a:bodyPr lIns="0" tIns="0" rIns="0" bIns="0" rtlCol="0" anchor="t">
              <a:spAutoFit/>
            </a:bodyPr>
            <a:lstStyle/>
            <a:p>
              <a:pPr>
                <a:lnSpc>
                  <a:spcPts val="1613"/>
                </a:lnSpc>
              </a:pPr>
              <a:r>
                <a:rPr lang="en-US" sz="2400" dirty="0">
                  <a:solidFill>
                    <a:srgbClr val="FDFBFB"/>
                  </a:solidFill>
                  <a:latin typeface="Franklin Gothic Medium" panose="020B0603020102020204" pitchFamily="34" charset="0"/>
                </a:rPr>
                <a:t>18</a:t>
              </a:r>
            </a:p>
          </p:txBody>
        </p:sp>
        <p:sp>
          <p:nvSpPr>
            <p:cNvPr id="9" name="AutoShape 5">
              <a:extLst>
                <a:ext uri="{FF2B5EF4-FFF2-40B4-BE49-F238E27FC236}">
                  <a16:creationId xmlns:a16="http://schemas.microsoft.com/office/drawing/2014/main" id="{6F0DB8F6-52A0-D8E2-BB3E-D2E058BBD54F}"/>
                </a:ext>
              </a:extLst>
            </p:cNvPr>
            <p:cNvSpPr/>
            <p:nvPr/>
          </p:nvSpPr>
          <p:spPr>
            <a:xfrm>
              <a:off x="0" y="700517"/>
              <a:ext cx="839338" cy="37960"/>
            </a:xfrm>
            <a:prstGeom prst="rect">
              <a:avLst/>
            </a:prstGeom>
            <a:solidFill>
              <a:srgbClr val="3A3A3B"/>
            </a:solidFill>
          </p:spPr>
        </p:sp>
      </p:grpSp>
    </p:spTree>
    <p:extLst>
      <p:ext uri="{BB962C8B-B14F-4D97-AF65-F5344CB8AC3E}">
        <p14:creationId xmlns:p14="http://schemas.microsoft.com/office/powerpoint/2010/main" val="351492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a:extLst>
              <a:ext uri="{FF2B5EF4-FFF2-40B4-BE49-F238E27FC236}">
                <a16:creationId xmlns:a16="http://schemas.microsoft.com/office/drawing/2014/main" id="{2971D28F-7208-09B2-0CC7-DF697DBF734F}"/>
              </a:ext>
            </a:extLst>
          </p:cNvPr>
          <p:cNvGrpSpPr/>
          <p:nvPr/>
        </p:nvGrpSpPr>
        <p:grpSpPr>
          <a:xfrm>
            <a:off x="0" y="5975531"/>
            <a:ext cx="629504" cy="546714"/>
            <a:chOff x="0" y="9525"/>
            <a:chExt cx="839338" cy="728952"/>
          </a:xfrm>
        </p:grpSpPr>
        <p:sp>
          <p:nvSpPr>
            <p:cNvPr id="10" name="TextBox 4">
              <a:extLst>
                <a:ext uri="{FF2B5EF4-FFF2-40B4-BE49-F238E27FC236}">
                  <a16:creationId xmlns:a16="http://schemas.microsoft.com/office/drawing/2014/main" id="{B8BF4637-59B6-D7F9-9639-EA0206D5FA02}"/>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19</a:t>
              </a:r>
            </a:p>
          </p:txBody>
        </p:sp>
        <p:sp>
          <p:nvSpPr>
            <p:cNvPr id="11" name="AutoShape 5">
              <a:extLst>
                <a:ext uri="{FF2B5EF4-FFF2-40B4-BE49-F238E27FC236}">
                  <a16:creationId xmlns:a16="http://schemas.microsoft.com/office/drawing/2014/main" id="{A5D18275-BD88-7B6B-1AAE-7532A0DD5F5D}"/>
                </a:ext>
              </a:extLst>
            </p:cNvPr>
            <p:cNvSpPr/>
            <p:nvPr/>
          </p:nvSpPr>
          <p:spPr>
            <a:xfrm>
              <a:off x="0" y="700517"/>
              <a:ext cx="839338" cy="37960"/>
            </a:xfrm>
            <a:prstGeom prst="rect">
              <a:avLst/>
            </a:prstGeom>
            <a:solidFill>
              <a:srgbClr val="4F81BD"/>
            </a:solidFill>
            <a:ln>
              <a:solidFill>
                <a:srgbClr val="4F81BD"/>
              </a:solidFill>
            </a:ln>
          </p:spPr>
        </p:sp>
      </p:grpSp>
      <p:grpSp>
        <p:nvGrpSpPr>
          <p:cNvPr id="18" name="Gruppo 17">
            <a:extLst>
              <a:ext uri="{FF2B5EF4-FFF2-40B4-BE49-F238E27FC236}">
                <a16:creationId xmlns:a16="http://schemas.microsoft.com/office/drawing/2014/main" id="{C5CF94E9-2F62-B3FD-C817-B5C288022BB2}"/>
              </a:ext>
            </a:extLst>
          </p:cNvPr>
          <p:cNvGrpSpPr/>
          <p:nvPr/>
        </p:nvGrpSpPr>
        <p:grpSpPr>
          <a:xfrm>
            <a:off x="10678568" y="30873"/>
            <a:ext cx="1513432" cy="785062"/>
            <a:chOff x="1026425" y="8115299"/>
            <a:chExt cx="2440299" cy="1257834"/>
          </a:xfrm>
        </p:grpSpPr>
        <p:grpSp>
          <p:nvGrpSpPr>
            <p:cNvPr id="19" name="Group 3">
              <a:extLst>
                <a:ext uri="{FF2B5EF4-FFF2-40B4-BE49-F238E27FC236}">
                  <a16:creationId xmlns:a16="http://schemas.microsoft.com/office/drawing/2014/main" id="{7280E6FE-9A31-BECF-CD93-26011760AC16}"/>
                </a:ext>
              </a:extLst>
            </p:cNvPr>
            <p:cNvGrpSpPr/>
            <p:nvPr/>
          </p:nvGrpSpPr>
          <p:grpSpPr>
            <a:xfrm>
              <a:off x="1028700" y="8115299"/>
              <a:ext cx="2438024" cy="411597"/>
              <a:chOff x="0" y="874425"/>
              <a:chExt cx="3250698" cy="548796"/>
            </a:xfrm>
          </p:grpSpPr>
          <p:sp>
            <p:nvSpPr>
              <p:cNvPr id="21" name="AutoShape 4">
                <a:extLst>
                  <a:ext uri="{FF2B5EF4-FFF2-40B4-BE49-F238E27FC236}">
                    <a16:creationId xmlns:a16="http://schemas.microsoft.com/office/drawing/2014/main" id="{FC5D097E-2BCE-C411-D4CC-9CD1E1C6CAF0}"/>
                  </a:ext>
                </a:extLst>
              </p:cNvPr>
              <p:cNvSpPr/>
              <p:nvPr/>
            </p:nvSpPr>
            <p:spPr>
              <a:xfrm>
                <a:off x="0" y="1385261"/>
                <a:ext cx="839338" cy="37960"/>
              </a:xfrm>
              <a:prstGeom prst="rect">
                <a:avLst/>
              </a:prstGeom>
              <a:solidFill>
                <a:srgbClr val="4F81BD"/>
              </a:solidFill>
              <a:ln>
                <a:solidFill>
                  <a:schemeClr val="accent1"/>
                </a:solidFill>
              </a:ln>
            </p:spPr>
          </p:sp>
          <p:sp>
            <p:nvSpPr>
              <p:cNvPr id="22" name="TextBox 5">
                <a:extLst>
                  <a:ext uri="{FF2B5EF4-FFF2-40B4-BE49-F238E27FC236}">
                    <a16:creationId xmlns:a16="http://schemas.microsoft.com/office/drawing/2014/main" id="{78E63D78-A698-643F-91D1-AE2EDB9CF296}"/>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20" name="Immagine 19">
              <a:extLst>
                <a:ext uri="{FF2B5EF4-FFF2-40B4-BE49-F238E27FC236}">
                  <a16:creationId xmlns:a16="http://schemas.microsoft.com/office/drawing/2014/main" id="{C86BE7BF-9132-F014-8458-AE7DF3CF9F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24" name="Immagine 23">
            <a:extLst>
              <a:ext uri="{FF2B5EF4-FFF2-40B4-BE49-F238E27FC236}">
                <a16:creationId xmlns:a16="http://schemas.microsoft.com/office/drawing/2014/main" id="{9D13E4AF-9C2E-4605-7749-049FA375E34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1184" y="-36202"/>
            <a:ext cx="4596157" cy="914976"/>
          </a:xfrm>
          <a:prstGeom prst="rect">
            <a:avLst/>
          </a:prstGeom>
          <a:noFill/>
        </p:spPr>
      </p:pic>
      <p:sp>
        <p:nvSpPr>
          <p:cNvPr id="26" name="CasellaDiTesto 25">
            <a:extLst>
              <a:ext uri="{FF2B5EF4-FFF2-40B4-BE49-F238E27FC236}">
                <a16:creationId xmlns:a16="http://schemas.microsoft.com/office/drawing/2014/main" id="{F3F37894-EE1E-0923-243C-337C0BB91E15}"/>
              </a:ext>
            </a:extLst>
          </p:cNvPr>
          <p:cNvSpPr txBox="1"/>
          <p:nvPr/>
        </p:nvSpPr>
        <p:spPr>
          <a:xfrm>
            <a:off x="2760292" y="1787856"/>
            <a:ext cx="6187154" cy="4708981"/>
          </a:xfrm>
          <a:prstGeom prst="rect">
            <a:avLst/>
          </a:prstGeom>
          <a:noFill/>
        </p:spPr>
        <p:txBody>
          <a:bodyPr wrap="square">
            <a:spAutoFit/>
          </a:bodyPr>
          <a:lstStyle/>
          <a:p>
            <a:r>
              <a:rPr lang="it-IT" sz="2500" spc="100" dirty="0">
                <a:solidFill>
                  <a:srgbClr val="000000"/>
                </a:solidFill>
                <a:latin typeface="Franklin Gothic Book"/>
                <a:ea typeface="+mj-ea"/>
                <a:cs typeface="+mj-cs"/>
              </a:rPr>
              <a:t>Il Valore Pubblico è il beneficio che la Pubblica Amministrazione genera per la collettività (inteso come </a:t>
            </a:r>
            <a:r>
              <a:rPr lang="it-IT" sz="2500" b="1" spc="100" dirty="0">
                <a:solidFill>
                  <a:srgbClr val="000000"/>
                </a:solidFill>
                <a:latin typeface="Franklin Gothic Book"/>
                <a:ea typeface="+mj-ea"/>
                <a:cs typeface="+mj-cs"/>
              </a:rPr>
              <a:t>miglioramento del benessere economico, sanitario, assistenziale, sociale, educativo, ambientale</a:t>
            </a:r>
            <a:r>
              <a:rPr lang="it-IT" sz="2500" spc="100" dirty="0">
                <a:solidFill>
                  <a:srgbClr val="000000"/>
                </a:solidFill>
                <a:latin typeface="Franklin Gothic Book"/>
                <a:ea typeface="+mj-ea"/>
                <a:cs typeface="+mj-cs"/>
              </a:rPr>
              <a:t>)</a:t>
            </a:r>
            <a:br>
              <a:rPr kumimoji="0" lang="it-IT" sz="2500" b="0" i="0" u="none" strike="noStrike" kern="1200" cap="none" spc="100" normalizeH="0" baseline="0" noProof="0" dirty="0">
                <a:ln>
                  <a:noFill/>
                </a:ln>
                <a:solidFill>
                  <a:srgbClr val="000000"/>
                </a:solidFill>
                <a:effectLst/>
                <a:uLnTx/>
                <a:uFillTx/>
                <a:latin typeface="Franklin Gothic Book"/>
                <a:ea typeface="+mj-ea"/>
                <a:cs typeface="+mj-cs"/>
              </a:rPr>
            </a:br>
            <a:br>
              <a:rPr kumimoji="0" lang="it-IT" sz="2500" b="0" i="0" u="none" strike="noStrike" kern="1200" cap="none" spc="100" normalizeH="0" baseline="0" noProof="0" dirty="0">
                <a:ln>
                  <a:noFill/>
                </a:ln>
                <a:solidFill>
                  <a:srgbClr val="000000"/>
                </a:solidFill>
                <a:effectLst/>
                <a:uLnTx/>
                <a:uFillTx/>
                <a:latin typeface="Franklin Gothic Book"/>
                <a:ea typeface="+mj-ea"/>
                <a:cs typeface="+mj-cs"/>
              </a:rPr>
            </a:br>
            <a:r>
              <a:rPr kumimoji="0" lang="it-IT" sz="2500" b="0" i="0" u="none" strike="noStrike" kern="1200" cap="none" spc="100" normalizeH="0" baseline="0" noProof="0" dirty="0">
                <a:ln>
                  <a:noFill/>
                </a:ln>
                <a:solidFill>
                  <a:srgbClr val="000000"/>
                </a:solidFill>
                <a:effectLst/>
                <a:uLnTx/>
                <a:uFillTx/>
                <a:latin typeface="Franklin Gothic Book"/>
                <a:ea typeface="+mj-ea"/>
                <a:cs typeface="+mj-cs"/>
              </a:rPr>
              <a:t>Progettare una politica avendo come riferimento il Valore Pubblico che vogliamo generare, ci aiuta a definirla meglio anche nei propri contenuti operativi.</a:t>
            </a:r>
            <a:endParaRPr lang="it-IT" dirty="0"/>
          </a:p>
        </p:txBody>
      </p:sp>
      <p:pic>
        <p:nvPicPr>
          <p:cNvPr id="28" name="Elemento grafico 27" descr="Virgoletta chiusa">
            <a:extLst>
              <a:ext uri="{FF2B5EF4-FFF2-40B4-BE49-F238E27FC236}">
                <a16:creationId xmlns:a16="http://schemas.microsoft.com/office/drawing/2014/main" id="{B453AC57-8393-1BE3-5400-EA61AC0B44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9984" y="4481500"/>
            <a:ext cx="914400" cy="914400"/>
          </a:xfrm>
          <a:prstGeom prst="rect">
            <a:avLst/>
          </a:prstGeom>
        </p:spPr>
      </p:pic>
      <p:pic>
        <p:nvPicPr>
          <p:cNvPr id="30" name="Elemento grafico 29" descr="Virgolette aperte">
            <a:extLst>
              <a:ext uri="{FF2B5EF4-FFF2-40B4-BE49-F238E27FC236}">
                <a16:creationId xmlns:a16="http://schemas.microsoft.com/office/drawing/2014/main" id="{0CAD4883-B013-BF24-BDFE-918668657D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45892" y="1268643"/>
            <a:ext cx="914400"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6592717" cy="610863"/>
          </a:xfrm>
        </p:spPr>
        <p:txBody>
          <a:bodyPr rtlCol="0">
            <a:normAutofit/>
          </a:bodyPr>
          <a:lstStyle/>
          <a:p>
            <a:pPr rtl="0"/>
            <a:r>
              <a:rPr lang="it-IT" dirty="0"/>
              <a:t>Considerazioni sul PIAO</a:t>
            </a:r>
          </a:p>
        </p:txBody>
      </p:sp>
      <p:sp>
        <p:nvSpPr>
          <p:cNvPr id="3" name="Segnaposto testo 2">
            <a:extLst>
              <a:ext uri="{FF2B5EF4-FFF2-40B4-BE49-F238E27FC236}">
                <a16:creationId xmlns:a16="http://schemas.microsoft.com/office/drawing/2014/main" id="{9CD657E5-4675-E84E-840E-4F6D4868C5A9}"/>
              </a:ext>
            </a:extLst>
          </p:cNvPr>
          <p:cNvSpPr>
            <a:spLocks noGrp="1"/>
          </p:cNvSpPr>
          <p:nvPr>
            <p:ph type="body" idx="1"/>
          </p:nvPr>
        </p:nvSpPr>
        <p:spPr>
          <a:xfrm>
            <a:off x="964023" y="2300984"/>
            <a:ext cx="4353935" cy="404216"/>
          </a:xfrm>
        </p:spPr>
        <p:txBody>
          <a:bodyPr rtlCol="0">
            <a:noAutofit/>
          </a:bodyPr>
          <a:lstStyle/>
          <a:p>
            <a:pPr rtl="0"/>
            <a:r>
              <a:rPr lang="it-IT" sz="2400" dirty="0"/>
              <a:t>Non è un semplice «contenitore» dei Piani preesistenti</a:t>
            </a:r>
          </a:p>
        </p:txBody>
      </p:sp>
      <p:sp>
        <p:nvSpPr>
          <p:cNvPr id="5" name="Segnaposto contenuto 4">
            <a:extLst>
              <a:ext uri="{FF2B5EF4-FFF2-40B4-BE49-F238E27FC236}">
                <a16:creationId xmlns:a16="http://schemas.microsoft.com/office/drawing/2014/main" id="{0B4B9306-DDC0-AD4F-A9C2-739C6AEB0172}"/>
              </a:ext>
            </a:extLst>
          </p:cNvPr>
          <p:cNvSpPr>
            <a:spLocks noGrp="1"/>
          </p:cNvSpPr>
          <p:nvPr>
            <p:ph sz="half" idx="2"/>
          </p:nvPr>
        </p:nvSpPr>
        <p:spPr>
          <a:xfrm>
            <a:off x="964023" y="3215384"/>
            <a:ext cx="4730257" cy="2559774"/>
          </a:xfrm>
        </p:spPr>
        <p:txBody>
          <a:bodyPr rtlCol="0">
            <a:noAutofit/>
          </a:bodyPr>
          <a:lstStyle/>
          <a:p>
            <a:pPr algn="just">
              <a:spcBef>
                <a:spcPts val="500"/>
              </a:spcBef>
              <a:spcAft>
                <a:spcPts val="500"/>
              </a:spcAft>
            </a:pPr>
            <a:r>
              <a:rPr lang="it-IT" sz="2000" dirty="0"/>
              <a:t>È necessaria una </a:t>
            </a:r>
            <a:r>
              <a:rPr lang="it-IT" sz="2000" b="1" dirty="0"/>
              <a:t>visione strategico-politica </a:t>
            </a:r>
            <a:r>
              <a:rPr lang="it-IT" sz="2000" dirty="0"/>
              <a:t>che costituisce una chiave innovativa e che supporta le Amministrazioni nel focalizzare le proprie attività e risorse sulle attività che generano maggiore valore per la collettività.</a:t>
            </a:r>
          </a:p>
          <a:p>
            <a:pPr marL="0" indent="0" rtl="0">
              <a:buNone/>
            </a:pPr>
            <a:endParaRPr lang="it-IT" sz="2000" dirty="0"/>
          </a:p>
          <a:p>
            <a:pPr rtl="0"/>
            <a:endParaRPr lang="it-IT" sz="2000" dirty="0"/>
          </a:p>
        </p:txBody>
      </p:sp>
      <p:sp>
        <p:nvSpPr>
          <p:cNvPr id="6" name="Segnaposto contenuto 5">
            <a:extLst>
              <a:ext uri="{FF2B5EF4-FFF2-40B4-BE49-F238E27FC236}">
                <a16:creationId xmlns:a16="http://schemas.microsoft.com/office/drawing/2014/main" id="{B7D8EEE0-6E1C-9F47-936F-25FCC2FC368C}"/>
              </a:ext>
            </a:extLst>
          </p:cNvPr>
          <p:cNvSpPr>
            <a:spLocks noGrp="1"/>
          </p:cNvSpPr>
          <p:nvPr>
            <p:ph sz="half" idx="13"/>
          </p:nvPr>
        </p:nvSpPr>
        <p:spPr>
          <a:xfrm>
            <a:off x="6362700" y="3228084"/>
            <a:ext cx="5013754" cy="3112558"/>
          </a:xfrm>
        </p:spPr>
        <p:txBody>
          <a:bodyPr rtlCol="0">
            <a:noAutofit/>
          </a:bodyPr>
          <a:lstStyle/>
          <a:p>
            <a:pPr algn="just"/>
            <a:r>
              <a:rPr lang="it-IT" sz="2000" dirty="0"/>
              <a:t>Consente di definire un documento strutturalmente organico e sinergico, evitando duplicazioni che appesantiscono l’organizzazione con ulteriore burocrazia.</a:t>
            </a:r>
          </a:p>
          <a:p>
            <a:pPr algn="just"/>
            <a:r>
              <a:rPr lang="it-IT" sz="2000" dirty="0"/>
              <a:t>Consente di allocare le risorse e strutturare l’organizzazione in funzione dei bisogni della collettività, così da rispondere in modo sempre più efficace ai bisogni dei cittadini e rafforzare il sistema pubblico.</a:t>
            </a:r>
          </a:p>
          <a:p>
            <a:pPr marL="0" indent="0" rtl="0">
              <a:buNone/>
            </a:pPr>
            <a:endParaRPr lang="it-IT" sz="2000" dirty="0"/>
          </a:p>
        </p:txBody>
      </p:sp>
      <p:sp>
        <p:nvSpPr>
          <p:cNvPr id="4" name="Segnaposto testo 3">
            <a:extLst>
              <a:ext uri="{FF2B5EF4-FFF2-40B4-BE49-F238E27FC236}">
                <a16:creationId xmlns:a16="http://schemas.microsoft.com/office/drawing/2014/main" id="{6AF03CC0-7DA0-ED4F-B612-580E138D588A}"/>
              </a:ext>
            </a:extLst>
          </p:cNvPr>
          <p:cNvSpPr>
            <a:spLocks noGrp="1"/>
          </p:cNvSpPr>
          <p:nvPr>
            <p:ph type="body" idx="10"/>
          </p:nvPr>
        </p:nvSpPr>
        <p:spPr/>
        <p:txBody>
          <a:bodyPr rtlCol="0">
            <a:noAutofit/>
          </a:bodyPr>
          <a:lstStyle/>
          <a:p>
            <a:pPr rtl="0"/>
            <a:r>
              <a:rPr lang="it-IT" sz="2400" dirty="0"/>
              <a:t>Valore Pubblico come filo conduttore</a:t>
            </a:r>
          </a:p>
        </p:txBody>
      </p:sp>
      <p:pic>
        <p:nvPicPr>
          <p:cNvPr id="13" name="Elemento grafico 12" descr="Lampadina e ingranaggio con riempimento a tinta unita">
            <a:extLst>
              <a:ext uri="{FF2B5EF4-FFF2-40B4-BE49-F238E27FC236}">
                <a16:creationId xmlns:a16="http://schemas.microsoft.com/office/drawing/2014/main" id="{F0EA6C77-B6BE-9469-9863-C41027255A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7977" y="2151925"/>
            <a:ext cx="914400" cy="914400"/>
          </a:xfrm>
          <a:prstGeom prst="rect">
            <a:avLst/>
          </a:prstGeom>
        </p:spPr>
      </p:pic>
      <p:pic>
        <p:nvPicPr>
          <p:cNvPr id="19" name="Elemento grafico 18" descr="Avviso con riempimento a tinta unita">
            <a:extLst>
              <a:ext uri="{FF2B5EF4-FFF2-40B4-BE49-F238E27FC236}">
                <a16:creationId xmlns:a16="http://schemas.microsoft.com/office/drawing/2014/main" id="{5770C838-F48E-7E4E-5BCE-5F84BA4F81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2942" y="2300984"/>
            <a:ext cx="765341" cy="765341"/>
          </a:xfrm>
          <a:prstGeom prst="rect">
            <a:avLst/>
          </a:prstGeom>
        </p:spPr>
      </p:pic>
      <p:grpSp>
        <p:nvGrpSpPr>
          <p:cNvPr id="7" name="Group 3">
            <a:extLst>
              <a:ext uri="{FF2B5EF4-FFF2-40B4-BE49-F238E27FC236}">
                <a16:creationId xmlns:a16="http://schemas.microsoft.com/office/drawing/2014/main" id="{6FB02658-ED2F-A0AB-D3A5-E51C190492FD}"/>
              </a:ext>
            </a:extLst>
          </p:cNvPr>
          <p:cNvGrpSpPr/>
          <p:nvPr/>
        </p:nvGrpSpPr>
        <p:grpSpPr>
          <a:xfrm>
            <a:off x="54315" y="5978937"/>
            <a:ext cx="629504" cy="546714"/>
            <a:chOff x="0" y="9525"/>
            <a:chExt cx="839338" cy="728952"/>
          </a:xfrm>
        </p:grpSpPr>
        <p:sp>
          <p:nvSpPr>
            <p:cNvPr id="8" name="TextBox 4">
              <a:extLst>
                <a:ext uri="{FF2B5EF4-FFF2-40B4-BE49-F238E27FC236}">
                  <a16:creationId xmlns:a16="http://schemas.microsoft.com/office/drawing/2014/main" id="{7611A1BD-96C2-F34F-79C7-3256422357D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20</a:t>
              </a:r>
            </a:p>
          </p:txBody>
        </p:sp>
        <p:sp>
          <p:nvSpPr>
            <p:cNvPr id="9" name="AutoShape 5">
              <a:extLst>
                <a:ext uri="{FF2B5EF4-FFF2-40B4-BE49-F238E27FC236}">
                  <a16:creationId xmlns:a16="http://schemas.microsoft.com/office/drawing/2014/main" id="{C6468342-D8AA-E6FC-BE72-8F52D50946E3}"/>
                </a:ext>
              </a:extLst>
            </p:cNvPr>
            <p:cNvSpPr/>
            <p:nvPr/>
          </p:nvSpPr>
          <p:spPr>
            <a:xfrm>
              <a:off x="0" y="700517"/>
              <a:ext cx="839338" cy="37960"/>
            </a:xfrm>
            <a:prstGeom prst="rect">
              <a:avLst/>
            </a:prstGeom>
            <a:solidFill>
              <a:srgbClr val="4F81BD"/>
            </a:solidFill>
            <a:ln>
              <a:solidFill>
                <a:srgbClr val="4F81BD"/>
              </a:solidFill>
            </a:ln>
          </p:spPr>
        </p:sp>
      </p:grpSp>
      <p:grpSp>
        <p:nvGrpSpPr>
          <p:cNvPr id="10" name="Gruppo 9">
            <a:extLst>
              <a:ext uri="{FF2B5EF4-FFF2-40B4-BE49-F238E27FC236}">
                <a16:creationId xmlns:a16="http://schemas.microsoft.com/office/drawing/2014/main" id="{7CA4A4C4-A392-9D13-C45A-7490A4F27390}"/>
              </a:ext>
            </a:extLst>
          </p:cNvPr>
          <p:cNvGrpSpPr/>
          <p:nvPr/>
        </p:nvGrpSpPr>
        <p:grpSpPr>
          <a:xfrm>
            <a:off x="10678568" y="30873"/>
            <a:ext cx="1513432" cy="785062"/>
            <a:chOff x="1026425" y="8115299"/>
            <a:chExt cx="2440299" cy="1257834"/>
          </a:xfrm>
        </p:grpSpPr>
        <p:grpSp>
          <p:nvGrpSpPr>
            <p:cNvPr id="12" name="Group 3">
              <a:extLst>
                <a:ext uri="{FF2B5EF4-FFF2-40B4-BE49-F238E27FC236}">
                  <a16:creationId xmlns:a16="http://schemas.microsoft.com/office/drawing/2014/main" id="{A3B891D1-6B5E-2FF3-D62F-EA8CA24E6EF8}"/>
                </a:ext>
              </a:extLst>
            </p:cNvPr>
            <p:cNvGrpSpPr/>
            <p:nvPr/>
          </p:nvGrpSpPr>
          <p:grpSpPr>
            <a:xfrm>
              <a:off x="1028700" y="8115299"/>
              <a:ext cx="2438024" cy="411597"/>
              <a:chOff x="0" y="874425"/>
              <a:chExt cx="3250698" cy="548796"/>
            </a:xfrm>
          </p:grpSpPr>
          <p:sp>
            <p:nvSpPr>
              <p:cNvPr id="15" name="AutoShape 4">
                <a:extLst>
                  <a:ext uri="{FF2B5EF4-FFF2-40B4-BE49-F238E27FC236}">
                    <a16:creationId xmlns:a16="http://schemas.microsoft.com/office/drawing/2014/main" id="{B0764FD3-DAC9-6B07-E8F4-1E72F3535975}"/>
                  </a:ext>
                </a:extLst>
              </p:cNvPr>
              <p:cNvSpPr/>
              <p:nvPr/>
            </p:nvSpPr>
            <p:spPr>
              <a:xfrm>
                <a:off x="0" y="1385261"/>
                <a:ext cx="839338" cy="37960"/>
              </a:xfrm>
              <a:prstGeom prst="rect">
                <a:avLst/>
              </a:prstGeom>
              <a:solidFill>
                <a:srgbClr val="4F81BD"/>
              </a:solidFill>
              <a:ln>
                <a:solidFill>
                  <a:schemeClr val="accent1"/>
                </a:solidFill>
              </a:ln>
            </p:spPr>
          </p:sp>
          <p:sp>
            <p:nvSpPr>
              <p:cNvPr id="16" name="TextBox 5">
                <a:extLst>
                  <a:ext uri="{FF2B5EF4-FFF2-40B4-BE49-F238E27FC236}">
                    <a16:creationId xmlns:a16="http://schemas.microsoft.com/office/drawing/2014/main" id="{560F571C-92C1-19D8-B492-9B35AC11C18D}"/>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4" name="Immagine 13">
              <a:extLst>
                <a:ext uri="{FF2B5EF4-FFF2-40B4-BE49-F238E27FC236}">
                  <a16:creationId xmlns:a16="http://schemas.microsoft.com/office/drawing/2014/main" id="{AC189FF4-5336-89CB-ABB2-D325D82C5E9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8" name="Immagine 17">
            <a:extLst>
              <a:ext uri="{FF2B5EF4-FFF2-40B4-BE49-F238E27FC236}">
                <a16:creationId xmlns:a16="http://schemas.microsoft.com/office/drawing/2014/main" id="{F3608605-C9A8-0410-8EED-C875F830EFC6}"/>
              </a:ext>
            </a:extLst>
          </p:cNvPr>
          <p:cNvPicPr/>
          <p:nvPr/>
        </p:nvPicPr>
        <p:blipFill>
          <a:blip r:embed="rId8">
            <a:extLst>
              <a:ext uri="{28A0092B-C50C-407E-A947-70E740481C1C}">
                <a14:useLocalDpi xmlns:a14="http://schemas.microsoft.com/office/drawing/2010/main" val="0"/>
              </a:ext>
            </a:extLst>
          </a:blip>
          <a:stretch>
            <a:fillRect/>
          </a:stretch>
        </p:blipFill>
        <p:spPr bwMode="auto">
          <a:xfrm>
            <a:off x="33131" y="-32796"/>
            <a:ext cx="4596157" cy="914976"/>
          </a:xfrm>
          <a:prstGeom prst="rect">
            <a:avLst/>
          </a:prstGeom>
          <a:noFill/>
        </p:spPr>
      </p:pic>
    </p:spTree>
    <p:extLst>
      <p:ext uri="{BB962C8B-B14F-4D97-AF65-F5344CB8AC3E}">
        <p14:creationId xmlns:p14="http://schemas.microsoft.com/office/powerpoint/2010/main" val="76767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29D59B-0A9B-4695-A1CC-5A05D818DDAF}"/>
              </a:ext>
            </a:extLst>
          </p:cNvPr>
          <p:cNvSpPr>
            <a:spLocks noGrp="1"/>
          </p:cNvSpPr>
          <p:nvPr>
            <p:ph type="title"/>
          </p:nvPr>
        </p:nvSpPr>
        <p:spPr>
          <a:xfrm>
            <a:off x="63374" y="58807"/>
            <a:ext cx="7378575" cy="472015"/>
          </a:xfrm>
        </p:spPr>
        <p:txBody>
          <a:bodyPr>
            <a:normAutofit/>
          </a:bodyPr>
          <a:lstStyle/>
          <a:p>
            <a:r>
              <a:rPr lang="it-IT" sz="2800" dirty="0">
                <a:solidFill>
                  <a:schemeClr val="tx2"/>
                </a:solidFill>
              </a:rPr>
              <a:t>Valore Pubblico come filo conduttore: un esempio</a:t>
            </a:r>
          </a:p>
        </p:txBody>
      </p:sp>
      <p:sp>
        <p:nvSpPr>
          <p:cNvPr id="3" name="Segnaposto testo 2">
            <a:extLst>
              <a:ext uri="{FF2B5EF4-FFF2-40B4-BE49-F238E27FC236}">
                <a16:creationId xmlns:a16="http://schemas.microsoft.com/office/drawing/2014/main" id="{33BEB6F2-3D66-FB64-124F-F151157453A8}"/>
              </a:ext>
            </a:extLst>
          </p:cNvPr>
          <p:cNvSpPr>
            <a:spLocks noGrp="1"/>
          </p:cNvSpPr>
          <p:nvPr>
            <p:ph type="body" idx="1"/>
          </p:nvPr>
        </p:nvSpPr>
        <p:spPr>
          <a:xfrm>
            <a:off x="823160" y="2088775"/>
            <a:ext cx="5272840" cy="404216"/>
          </a:xfrm>
        </p:spPr>
        <p:txBody>
          <a:bodyPr>
            <a:noAutofit/>
          </a:bodyPr>
          <a:lstStyle/>
          <a:p>
            <a:r>
              <a:rPr lang="it-IT" dirty="0"/>
              <a:t>1.Obiettivi organizzativi e individuali di performance</a:t>
            </a:r>
          </a:p>
        </p:txBody>
      </p:sp>
      <p:sp>
        <p:nvSpPr>
          <p:cNvPr id="4" name="Segnaposto testo 3">
            <a:extLst>
              <a:ext uri="{FF2B5EF4-FFF2-40B4-BE49-F238E27FC236}">
                <a16:creationId xmlns:a16="http://schemas.microsoft.com/office/drawing/2014/main" id="{2D68639F-1827-0941-CEB4-A7AFBCF68419}"/>
              </a:ext>
            </a:extLst>
          </p:cNvPr>
          <p:cNvSpPr>
            <a:spLocks noGrp="1"/>
          </p:cNvSpPr>
          <p:nvPr>
            <p:ph type="body" idx="10"/>
          </p:nvPr>
        </p:nvSpPr>
        <p:spPr>
          <a:xfrm>
            <a:off x="6426868" y="2088775"/>
            <a:ext cx="4764829" cy="404216"/>
          </a:xfrm>
        </p:spPr>
        <p:txBody>
          <a:bodyPr/>
          <a:lstStyle/>
          <a:p>
            <a:r>
              <a:rPr lang="it-IT" dirty="0"/>
              <a:t>2.Misure di prevenzione della corruzione</a:t>
            </a:r>
          </a:p>
        </p:txBody>
      </p:sp>
      <p:sp>
        <p:nvSpPr>
          <p:cNvPr id="10" name="CasellaDiTesto 9">
            <a:extLst>
              <a:ext uri="{FF2B5EF4-FFF2-40B4-BE49-F238E27FC236}">
                <a16:creationId xmlns:a16="http://schemas.microsoft.com/office/drawing/2014/main" id="{8F0099AB-22AC-F623-86A2-818F403179C1}"/>
              </a:ext>
            </a:extLst>
          </p:cNvPr>
          <p:cNvSpPr txBox="1"/>
          <p:nvPr/>
        </p:nvSpPr>
        <p:spPr>
          <a:xfrm>
            <a:off x="581107" y="887875"/>
            <a:ext cx="10163506" cy="923330"/>
          </a:xfrm>
          <a:prstGeom prst="rect">
            <a:avLst/>
          </a:prstGeom>
          <a:noFill/>
        </p:spPr>
        <p:txBody>
          <a:bodyPr wrap="square" rtlCol="0">
            <a:spAutoFit/>
          </a:bodyPr>
          <a:lstStyle/>
          <a:p>
            <a:pPr algn="just"/>
            <a:r>
              <a:rPr lang="it-IT" i="1" dirty="0"/>
              <a:t>Un’amministrazione intende migliorare il </a:t>
            </a:r>
            <a:r>
              <a:rPr lang="it-IT" b="1" i="1" dirty="0"/>
              <a:t>benessere sociale</a:t>
            </a:r>
            <a:r>
              <a:rPr lang="it-IT" i="1" dirty="0"/>
              <a:t> della propria comunità promuovendo iniziative culturali sul proprio territorio che favoriscano </a:t>
            </a:r>
            <a:r>
              <a:rPr lang="it-IT" b="1" i="1" dirty="0"/>
              <a:t>l’incremento</a:t>
            </a:r>
            <a:r>
              <a:rPr lang="it-IT" i="1" dirty="0"/>
              <a:t> dei </a:t>
            </a:r>
            <a:r>
              <a:rPr lang="it-IT" b="1" i="1" dirty="0"/>
              <a:t>consumi culturali </a:t>
            </a:r>
            <a:r>
              <a:rPr lang="it-IT" i="1" dirty="0"/>
              <a:t>da parte di persone nella fascia d’età compresa tra i 6 e i 15 anni</a:t>
            </a:r>
          </a:p>
        </p:txBody>
      </p:sp>
      <p:sp>
        <p:nvSpPr>
          <p:cNvPr id="11" name="CasellaDiTesto 10">
            <a:extLst>
              <a:ext uri="{FF2B5EF4-FFF2-40B4-BE49-F238E27FC236}">
                <a16:creationId xmlns:a16="http://schemas.microsoft.com/office/drawing/2014/main" id="{C95A8819-2BC5-93EF-CAA3-071B428BF3CF}"/>
              </a:ext>
            </a:extLst>
          </p:cNvPr>
          <p:cNvSpPr txBox="1"/>
          <p:nvPr/>
        </p:nvSpPr>
        <p:spPr>
          <a:xfrm>
            <a:off x="823159" y="2397881"/>
            <a:ext cx="5160545" cy="2800767"/>
          </a:xfrm>
          <a:prstGeom prst="rect">
            <a:avLst/>
          </a:prstGeom>
          <a:noFill/>
        </p:spPr>
        <p:txBody>
          <a:bodyPr wrap="square" rtlCol="0">
            <a:spAutoFit/>
          </a:bodyPr>
          <a:lstStyle/>
          <a:p>
            <a:pPr marL="285750" indent="-285750" algn="just">
              <a:buFont typeface="Wingdings" panose="05000000000000000000" pitchFamily="2" charset="2"/>
              <a:buChar char="ü"/>
            </a:pPr>
            <a:r>
              <a:rPr lang="it-IT" sz="1600" dirty="0"/>
              <a:t>Concorrono al raggiungimento dei risultati di «Valore pubblico»</a:t>
            </a:r>
          </a:p>
          <a:p>
            <a:pPr marL="285750" indent="-285750" algn="just">
              <a:buFont typeface="Wingdings" panose="05000000000000000000" pitchFamily="2" charset="2"/>
              <a:buChar char="ü"/>
            </a:pPr>
            <a:r>
              <a:rPr lang="it-IT" sz="1600" dirty="0"/>
              <a:t>devono essere misurati attraverso indicatori multidimensionali capaci di intercettare i vari aspetti del miglioramento del benessere della comunità</a:t>
            </a:r>
          </a:p>
          <a:p>
            <a:pPr lvl="1"/>
            <a:r>
              <a:rPr lang="it-IT" sz="1600" b="1" dirty="0"/>
              <a:t>Esempi:</a:t>
            </a:r>
          </a:p>
          <a:p>
            <a:pPr marL="742950" lvl="1" indent="-285750">
              <a:buFont typeface="Wingdings" panose="05000000000000000000" pitchFamily="2" charset="2"/>
              <a:buChar char="§"/>
            </a:pPr>
            <a:r>
              <a:rPr lang="it-IT" sz="1600" i="1" dirty="0"/>
              <a:t>N. di iniziative finanziate</a:t>
            </a:r>
          </a:p>
          <a:p>
            <a:pPr marL="742950" lvl="1" indent="-285750">
              <a:buFont typeface="Wingdings" panose="05000000000000000000" pitchFamily="2" charset="2"/>
              <a:buChar char="§"/>
            </a:pPr>
            <a:r>
              <a:rPr lang="it-IT" sz="1600" i="1" dirty="0"/>
              <a:t>miglioramento dell’offerta culturale</a:t>
            </a:r>
          </a:p>
          <a:p>
            <a:pPr marL="742950" lvl="1" indent="-285750">
              <a:buFont typeface="Wingdings" panose="05000000000000000000" pitchFamily="2" charset="2"/>
              <a:buChar char="§"/>
            </a:pPr>
            <a:r>
              <a:rPr lang="it-IT" sz="1600" i="1" dirty="0"/>
              <a:t>Grado di soddisfazione degli utenti</a:t>
            </a:r>
          </a:p>
          <a:p>
            <a:pPr marL="742950" lvl="1" indent="-285750">
              <a:buFont typeface="Wingdings" panose="05000000000000000000" pitchFamily="2" charset="2"/>
              <a:buChar char="§"/>
            </a:pPr>
            <a:r>
              <a:rPr lang="it-IT" sz="1600" i="1" dirty="0"/>
              <a:t>Potenziamento delle competenze professionali per personale coinvolto nel servizio</a:t>
            </a:r>
          </a:p>
        </p:txBody>
      </p:sp>
      <p:sp>
        <p:nvSpPr>
          <p:cNvPr id="13" name="CasellaDiTesto 12">
            <a:extLst>
              <a:ext uri="{FF2B5EF4-FFF2-40B4-BE49-F238E27FC236}">
                <a16:creationId xmlns:a16="http://schemas.microsoft.com/office/drawing/2014/main" id="{8FC32274-13EE-DC9C-7DFD-BA0A53AC7687}"/>
              </a:ext>
            </a:extLst>
          </p:cNvPr>
          <p:cNvSpPr txBox="1"/>
          <p:nvPr/>
        </p:nvSpPr>
        <p:spPr>
          <a:xfrm>
            <a:off x="1000285" y="5674567"/>
            <a:ext cx="2877551" cy="830997"/>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it-IT" sz="1600" dirty="0">
                <a:solidFill>
                  <a:schemeClr val="bg1"/>
                </a:solidFill>
              </a:rPr>
              <a:t>Coinvolgimento degli operatori culturali anche realtà associative nella progettazione culturale</a:t>
            </a:r>
            <a:endParaRPr lang="it-IT" sz="1600" i="1" dirty="0"/>
          </a:p>
        </p:txBody>
      </p:sp>
      <p:sp>
        <p:nvSpPr>
          <p:cNvPr id="14" name="CasellaDiTesto 13">
            <a:extLst>
              <a:ext uri="{FF2B5EF4-FFF2-40B4-BE49-F238E27FC236}">
                <a16:creationId xmlns:a16="http://schemas.microsoft.com/office/drawing/2014/main" id="{CB542FDE-1164-1C73-EFD1-468E934620A7}"/>
              </a:ext>
            </a:extLst>
          </p:cNvPr>
          <p:cNvSpPr txBox="1"/>
          <p:nvPr/>
        </p:nvSpPr>
        <p:spPr>
          <a:xfrm>
            <a:off x="1668122" y="5181771"/>
            <a:ext cx="1802737" cy="338554"/>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r>
              <a:rPr lang="it-IT" sz="1600" dirty="0">
                <a:solidFill>
                  <a:schemeClr val="bg1"/>
                </a:solidFill>
              </a:rPr>
              <a:t>Analisi di contesto</a:t>
            </a:r>
            <a:endParaRPr lang="it-IT" sz="1600" dirty="0"/>
          </a:p>
        </p:txBody>
      </p:sp>
      <p:sp>
        <p:nvSpPr>
          <p:cNvPr id="15" name="CasellaDiTesto 14">
            <a:extLst>
              <a:ext uri="{FF2B5EF4-FFF2-40B4-BE49-F238E27FC236}">
                <a16:creationId xmlns:a16="http://schemas.microsoft.com/office/drawing/2014/main" id="{CC6A1184-63E8-E469-0629-28153AF63855}"/>
              </a:ext>
            </a:extLst>
          </p:cNvPr>
          <p:cNvSpPr txBox="1"/>
          <p:nvPr/>
        </p:nvSpPr>
        <p:spPr>
          <a:xfrm>
            <a:off x="4507832" y="5662254"/>
            <a:ext cx="1155028" cy="646331"/>
          </a:xfrm>
          <a:prstGeom prst="rect">
            <a:avLst/>
          </a:prstGeom>
          <a:solidFill>
            <a:schemeClr val="tx2">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it-IT" dirty="0">
                <a:solidFill>
                  <a:schemeClr val="bg1"/>
                </a:solidFill>
              </a:rPr>
              <a:t>Azioni</a:t>
            </a:r>
          </a:p>
          <a:p>
            <a:pPr algn="ctr"/>
            <a:r>
              <a:rPr lang="it-IT" dirty="0">
                <a:solidFill>
                  <a:schemeClr val="bg1"/>
                </a:solidFill>
              </a:rPr>
              <a:t>gestionali</a:t>
            </a:r>
            <a:endParaRPr lang="it-IT" dirty="0"/>
          </a:p>
        </p:txBody>
      </p:sp>
      <p:sp>
        <p:nvSpPr>
          <p:cNvPr id="25" name="Parentesi graffa chiusa 24">
            <a:extLst>
              <a:ext uri="{FF2B5EF4-FFF2-40B4-BE49-F238E27FC236}">
                <a16:creationId xmlns:a16="http://schemas.microsoft.com/office/drawing/2014/main" id="{D96EA857-FFF3-E6C1-2418-5D61AD1D0ABD}"/>
              </a:ext>
            </a:extLst>
          </p:cNvPr>
          <p:cNvSpPr/>
          <p:nvPr/>
        </p:nvSpPr>
        <p:spPr>
          <a:xfrm>
            <a:off x="3850105" y="5198648"/>
            <a:ext cx="657727" cy="1325721"/>
          </a:xfrm>
          <a:prstGeom prst="rightBrace">
            <a:avLst>
              <a:gd name="adj1" fmla="val 18089"/>
              <a:gd name="adj2" fmla="val 50000"/>
            </a:avLst>
          </a:prstGeom>
          <a:noFill/>
          <a:ln w="19050">
            <a:solidFill>
              <a:srgbClr val="4F81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6" name="CasellaDiTesto 25">
            <a:extLst>
              <a:ext uri="{FF2B5EF4-FFF2-40B4-BE49-F238E27FC236}">
                <a16:creationId xmlns:a16="http://schemas.microsoft.com/office/drawing/2014/main" id="{F57D46FE-F0ED-8E92-DBC0-EFC0338E7D00}"/>
              </a:ext>
            </a:extLst>
          </p:cNvPr>
          <p:cNvSpPr txBox="1"/>
          <p:nvPr/>
        </p:nvSpPr>
        <p:spPr>
          <a:xfrm>
            <a:off x="6400800" y="2397881"/>
            <a:ext cx="4764829" cy="2554545"/>
          </a:xfrm>
          <a:prstGeom prst="rect">
            <a:avLst/>
          </a:prstGeom>
          <a:noFill/>
        </p:spPr>
        <p:txBody>
          <a:bodyPr wrap="square" rtlCol="0">
            <a:spAutoFit/>
          </a:bodyPr>
          <a:lstStyle/>
          <a:p>
            <a:pPr marL="285750" indent="-285750" algn="just">
              <a:buFont typeface="Wingdings" panose="05000000000000000000" pitchFamily="2" charset="2"/>
              <a:buChar char="ü"/>
            </a:pPr>
            <a:r>
              <a:rPr lang="it-IT" sz="1600" dirty="0"/>
              <a:t>Sono funzionali alla protezione del «Valore pubblico» da generare</a:t>
            </a:r>
          </a:p>
          <a:p>
            <a:pPr marL="285750" indent="-285750" algn="just">
              <a:buFont typeface="Wingdings" panose="05000000000000000000" pitchFamily="2" charset="2"/>
              <a:buChar char="ü"/>
            </a:pPr>
            <a:r>
              <a:rPr lang="it-IT" sz="1600" dirty="0"/>
              <a:t>Devono essere individuate a seguito dell’esame del contesto interno ed esterno </a:t>
            </a:r>
          </a:p>
          <a:p>
            <a:pPr lvl="1"/>
            <a:r>
              <a:rPr lang="it-IT" sz="1600" b="1" dirty="0"/>
              <a:t>Esempio:</a:t>
            </a:r>
          </a:p>
          <a:p>
            <a:pPr lvl="1" algn="just"/>
            <a:r>
              <a:rPr lang="it-IT" sz="1600" i="1" dirty="0"/>
              <a:t>L’incremento del numero di iniziative  culturali da finanziare potrà richiedere interventi, a garanzia della cronologia delle domande o dell'eventuale graduatoria, che evitino o prevengano comportamenti a rischio corruttivo.</a:t>
            </a:r>
          </a:p>
        </p:txBody>
      </p:sp>
      <p:sp>
        <p:nvSpPr>
          <p:cNvPr id="27" name="CasellaDiTesto 26">
            <a:extLst>
              <a:ext uri="{FF2B5EF4-FFF2-40B4-BE49-F238E27FC236}">
                <a16:creationId xmlns:a16="http://schemas.microsoft.com/office/drawing/2014/main" id="{C7B27018-BD76-DA06-368F-7652085AA78B}"/>
              </a:ext>
            </a:extLst>
          </p:cNvPr>
          <p:cNvSpPr txBox="1"/>
          <p:nvPr/>
        </p:nvSpPr>
        <p:spPr>
          <a:xfrm>
            <a:off x="6313058" y="5995053"/>
            <a:ext cx="1802738" cy="349654"/>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it-IT" sz="1600" dirty="0">
                <a:solidFill>
                  <a:schemeClr val="bg1"/>
                </a:solidFill>
              </a:rPr>
              <a:t>Contesto interno</a:t>
            </a:r>
            <a:endParaRPr lang="it-IT" sz="1600" i="1" dirty="0"/>
          </a:p>
        </p:txBody>
      </p:sp>
      <p:sp>
        <p:nvSpPr>
          <p:cNvPr id="28" name="CasellaDiTesto 27">
            <a:extLst>
              <a:ext uri="{FF2B5EF4-FFF2-40B4-BE49-F238E27FC236}">
                <a16:creationId xmlns:a16="http://schemas.microsoft.com/office/drawing/2014/main" id="{006156C2-8646-7817-3ADF-6765ADB3535E}"/>
              </a:ext>
            </a:extLst>
          </p:cNvPr>
          <p:cNvSpPr txBox="1"/>
          <p:nvPr/>
        </p:nvSpPr>
        <p:spPr>
          <a:xfrm>
            <a:off x="6323074" y="5485712"/>
            <a:ext cx="1802737" cy="338554"/>
          </a:xfrm>
          <a:prstGeom prst="rect">
            <a:avLst/>
          </a:prstGeom>
          <a:solidFill>
            <a:srgbClr val="92D050"/>
          </a:solidFill>
          <a:effectLst>
            <a:outerShdw blurRad="50800" dist="38100" dir="5400000" algn="t" rotWithShape="0">
              <a:prstClr val="black">
                <a:alpha val="40000"/>
              </a:prstClr>
            </a:outerShdw>
          </a:effectLst>
        </p:spPr>
        <p:txBody>
          <a:bodyPr wrap="square" rtlCol="0">
            <a:spAutoFit/>
          </a:bodyPr>
          <a:lstStyle/>
          <a:p>
            <a:r>
              <a:rPr lang="it-IT" sz="1600" dirty="0">
                <a:solidFill>
                  <a:schemeClr val="bg1"/>
                </a:solidFill>
              </a:rPr>
              <a:t>Contesto esterno</a:t>
            </a:r>
            <a:endParaRPr lang="it-IT" sz="1600" dirty="0"/>
          </a:p>
        </p:txBody>
      </p:sp>
      <p:sp>
        <p:nvSpPr>
          <p:cNvPr id="29" name="CasellaDiTesto 28">
            <a:extLst>
              <a:ext uri="{FF2B5EF4-FFF2-40B4-BE49-F238E27FC236}">
                <a16:creationId xmlns:a16="http://schemas.microsoft.com/office/drawing/2014/main" id="{3099116C-1FC1-7B24-167A-6021E7D05365}"/>
              </a:ext>
            </a:extLst>
          </p:cNvPr>
          <p:cNvSpPr txBox="1"/>
          <p:nvPr/>
        </p:nvSpPr>
        <p:spPr>
          <a:xfrm>
            <a:off x="8970363" y="5654989"/>
            <a:ext cx="1451811" cy="646331"/>
          </a:xfrm>
          <a:prstGeom prst="rect">
            <a:avLst/>
          </a:prstGeom>
          <a:solidFill>
            <a:schemeClr val="accent5">
              <a:lumMod val="75000"/>
            </a:schemeClr>
          </a:solidFill>
          <a:effectLst>
            <a:outerShdw blurRad="50800" dist="38100" dir="5400000" algn="t" rotWithShape="0">
              <a:prstClr val="black">
                <a:alpha val="40000"/>
              </a:prstClr>
            </a:outerShdw>
          </a:effectLst>
        </p:spPr>
        <p:txBody>
          <a:bodyPr wrap="square" rtlCol="0">
            <a:spAutoFit/>
          </a:bodyPr>
          <a:lstStyle/>
          <a:p>
            <a:pPr algn="ctr"/>
            <a:r>
              <a:rPr lang="it-IT" dirty="0"/>
              <a:t>Misure di prevenzione</a:t>
            </a:r>
          </a:p>
        </p:txBody>
      </p:sp>
      <p:sp>
        <p:nvSpPr>
          <p:cNvPr id="30" name="Parentesi graffa chiusa 29">
            <a:extLst>
              <a:ext uri="{FF2B5EF4-FFF2-40B4-BE49-F238E27FC236}">
                <a16:creationId xmlns:a16="http://schemas.microsoft.com/office/drawing/2014/main" id="{3ED2A3F3-A0B0-AFA3-8DD3-FB7FFD7A010D}"/>
              </a:ext>
            </a:extLst>
          </p:cNvPr>
          <p:cNvSpPr/>
          <p:nvPr/>
        </p:nvSpPr>
        <p:spPr>
          <a:xfrm>
            <a:off x="8219223" y="5351048"/>
            <a:ext cx="657727" cy="1173321"/>
          </a:xfrm>
          <a:prstGeom prst="rightBrace">
            <a:avLst>
              <a:gd name="adj1" fmla="val 18089"/>
              <a:gd name="adj2" fmla="val 50000"/>
            </a:avLst>
          </a:prstGeom>
          <a:ln w="19050">
            <a:solidFill>
              <a:srgbClr val="4F81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grpSp>
        <p:nvGrpSpPr>
          <p:cNvPr id="5" name="Group 3">
            <a:extLst>
              <a:ext uri="{FF2B5EF4-FFF2-40B4-BE49-F238E27FC236}">
                <a16:creationId xmlns:a16="http://schemas.microsoft.com/office/drawing/2014/main" id="{EB67380F-8F99-C928-85B2-F5C0B293006C}"/>
              </a:ext>
            </a:extLst>
          </p:cNvPr>
          <p:cNvGrpSpPr/>
          <p:nvPr/>
        </p:nvGrpSpPr>
        <p:grpSpPr>
          <a:xfrm>
            <a:off x="11534332" y="2882286"/>
            <a:ext cx="629504" cy="546714"/>
            <a:chOff x="0" y="9525"/>
            <a:chExt cx="839338" cy="728952"/>
          </a:xfrm>
        </p:grpSpPr>
        <p:sp>
          <p:nvSpPr>
            <p:cNvPr id="6" name="TextBox 4">
              <a:extLst>
                <a:ext uri="{FF2B5EF4-FFF2-40B4-BE49-F238E27FC236}">
                  <a16:creationId xmlns:a16="http://schemas.microsoft.com/office/drawing/2014/main" id="{F7F205D3-5191-5601-C4B5-80043F81D594}"/>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21</a:t>
              </a:r>
            </a:p>
          </p:txBody>
        </p:sp>
        <p:sp>
          <p:nvSpPr>
            <p:cNvPr id="7" name="AutoShape 5">
              <a:extLst>
                <a:ext uri="{FF2B5EF4-FFF2-40B4-BE49-F238E27FC236}">
                  <a16:creationId xmlns:a16="http://schemas.microsoft.com/office/drawing/2014/main" id="{489DF0F8-CDFB-2C43-668E-BD3439C4FB25}"/>
                </a:ext>
              </a:extLst>
            </p:cNvPr>
            <p:cNvSpPr/>
            <p:nvPr/>
          </p:nvSpPr>
          <p:spPr>
            <a:xfrm>
              <a:off x="0" y="700517"/>
              <a:ext cx="839338" cy="37960"/>
            </a:xfrm>
            <a:prstGeom prst="rect">
              <a:avLst/>
            </a:prstGeom>
            <a:solidFill>
              <a:srgbClr val="4F81BD"/>
            </a:solidFill>
            <a:ln>
              <a:solidFill>
                <a:srgbClr val="4F81BD"/>
              </a:solidFill>
            </a:ln>
          </p:spPr>
        </p:sp>
      </p:grpSp>
      <p:grpSp>
        <p:nvGrpSpPr>
          <p:cNvPr id="8" name="Gruppo 7">
            <a:extLst>
              <a:ext uri="{FF2B5EF4-FFF2-40B4-BE49-F238E27FC236}">
                <a16:creationId xmlns:a16="http://schemas.microsoft.com/office/drawing/2014/main" id="{2CC61FF8-CC7A-4402-5458-458C4330D10E}"/>
              </a:ext>
            </a:extLst>
          </p:cNvPr>
          <p:cNvGrpSpPr/>
          <p:nvPr/>
        </p:nvGrpSpPr>
        <p:grpSpPr>
          <a:xfrm>
            <a:off x="10874834" y="5824268"/>
            <a:ext cx="1513432" cy="785058"/>
            <a:chOff x="1026425" y="8115304"/>
            <a:chExt cx="2440299" cy="1257829"/>
          </a:xfrm>
        </p:grpSpPr>
        <p:grpSp>
          <p:nvGrpSpPr>
            <p:cNvPr id="9" name="Group 3">
              <a:extLst>
                <a:ext uri="{FF2B5EF4-FFF2-40B4-BE49-F238E27FC236}">
                  <a16:creationId xmlns:a16="http://schemas.microsoft.com/office/drawing/2014/main" id="{C52B5658-2AA4-0BD9-7D8E-A238B7167D6B}"/>
                </a:ext>
              </a:extLst>
            </p:cNvPr>
            <p:cNvGrpSpPr/>
            <p:nvPr/>
          </p:nvGrpSpPr>
          <p:grpSpPr>
            <a:xfrm>
              <a:off x="1028700" y="8115304"/>
              <a:ext cx="2438024" cy="411592"/>
              <a:chOff x="0" y="874432"/>
              <a:chExt cx="3250698" cy="548789"/>
            </a:xfrm>
          </p:grpSpPr>
          <p:sp>
            <p:nvSpPr>
              <p:cNvPr id="16" name="AutoShape 4">
                <a:extLst>
                  <a:ext uri="{FF2B5EF4-FFF2-40B4-BE49-F238E27FC236}">
                    <a16:creationId xmlns:a16="http://schemas.microsoft.com/office/drawing/2014/main" id="{BC237693-E4E9-8092-1479-C709D5B72AEE}"/>
                  </a:ext>
                </a:extLst>
              </p:cNvPr>
              <p:cNvSpPr/>
              <p:nvPr/>
            </p:nvSpPr>
            <p:spPr>
              <a:xfrm>
                <a:off x="0" y="1385261"/>
                <a:ext cx="839338" cy="37960"/>
              </a:xfrm>
              <a:prstGeom prst="rect">
                <a:avLst/>
              </a:prstGeom>
              <a:solidFill>
                <a:srgbClr val="4F81BD"/>
              </a:solidFill>
              <a:ln>
                <a:solidFill>
                  <a:schemeClr val="accent1"/>
                </a:solidFill>
              </a:ln>
            </p:spPr>
          </p:sp>
          <p:sp>
            <p:nvSpPr>
              <p:cNvPr id="17" name="TextBox 5">
                <a:extLst>
                  <a:ext uri="{FF2B5EF4-FFF2-40B4-BE49-F238E27FC236}">
                    <a16:creationId xmlns:a16="http://schemas.microsoft.com/office/drawing/2014/main" id="{ACA21E5B-079A-0A64-8017-0F650CBA0ACE}"/>
                  </a:ext>
                </a:extLst>
              </p:cNvPr>
              <p:cNvSpPr txBox="1"/>
              <p:nvPr/>
            </p:nvSpPr>
            <p:spPr>
              <a:xfrm>
                <a:off x="117224" y="874432"/>
                <a:ext cx="3133474" cy="383439"/>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2" name="Immagine 11">
              <a:extLst>
                <a:ext uri="{FF2B5EF4-FFF2-40B4-BE49-F238E27FC236}">
                  <a16:creationId xmlns:a16="http://schemas.microsoft.com/office/drawing/2014/main" id="{1A2E418B-D326-EBF7-DA93-9D54B67661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9" name="Immagine 18">
            <a:extLst>
              <a:ext uri="{FF2B5EF4-FFF2-40B4-BE49-F238E27FC236}">
                <a16:creationId xmlns:a16="http://schemas.microsoft.com/office/drawing/2014/main" id="{FCAC64A6-F0B8-2EB5-B7CF-6E5983DFA63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595843" y="13504"/>
            <a:ext cx="4596157" cy="914976"/>
          </a:xfrm>
          <a:prstGeom prst="rect">
            <a:avLst/>
          </a:prstGeom>
          <a:noFill/>
        </p:spPr>
      </p:pic>
    </p:spTree>
    <p:extLst>
      <p:ext uri="{BB962C8B-B14F-4D97-AF65-F5344CB8AC3E}">
        <p14:creationId xmlns:p14="http://schemas.microsoft.com/office/powerpoint/2010/main" val="49018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0" grpId="0"/>
      <p:bldP spid="11" grpId="0"/>
      <p:bldP spid="13" grpId="0" animBg="1"/>
      <p:bldP spid="14" grpId="0" animBg="1"/>
      <p:bldP spid="15" grpId="0" animBg="1"/>
      <p:bldP spid="25" grpId="0" animBg="1"/>
      <p:bldP spid="26" grpId="0"/>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29D59B-0A9B-4695-A1CC-5A05D818DDAF}"/>
              </a:ext>
            </a:extLst>
          </p:cNvPr>
          <p:cNvSpPr>
            <a:spLocks noGrp="1"/>
          </p:cNvSpPr>
          <p:nvPr>
            <p:ph type="title"/>
          </p:nvPr>
        </p:nvSpPr>
        <p:spPr>
          <a:xfrm>
            <a:off x="126734" y="37574"/>
            <a:ext cx="7278986" cy="610863"/>
          </a:xfrm>
        </p:spPr>
        <p:txBody>
          <a:bodyPr>
            <a:normAutofit/>
          </a:bodyPr>
          <a:lstStyle/>
          <a:p>
            <a:r>
              <a:rPr lang="it-IT" sz="2800" dirty="0"/>
              <a:t>Valore Pubblico come filo conduttore: un esempio</a:t>
            </a:r>
          </a:p>
        </p:txBody>
      </p:sp>
      <p:sp>
        <p:nvSpPr>
          <p:cNvPr id="3" name="Segnaposto testo 2">
            <a:extLst>
              <a:ext uri="{FF2B5EF4-FFF2-40B4-BE49-F238E27FC236}">
                <a16:creationId xmlns:a16="http://schemas.microsoft.com/office/drawing/2014/main" id="{33BEB6F2-3D66-FB64-124F-F151157453A8}"/>
              </a:ext>
            </a:extLst>
          </p:cNvPr>
          <p:cNvSpPr>
            <a:spLocks noGrp="1"/>
          </p:cNvSpPr>
          <p:nvPr>
            <p:ph type="body" idx="1"/>
          </p:nvPr>
        </p:nvSpPr>
        <p:spPr>
          <a:xfrm>
            <a:off x="823160" y="2088775"/>
            <a:ext cx="5272840" cy="404216"/>
          </a:xfrm>
        </p:spPr>
        <p:txBody>
          <a:bodyPr>
            <a:noAutofit/>
          </a:bodyPr>
          <a:lstStyle/>
          <a:p>
            <a:r>
              <a:rPr lang="it-IT" dirty="0"/>
              <a:t>3.Esigenze di reclutamento</a:t>
            </a:r>
          </a:p>
        </p:txBody>
      </p:sp>
      <p:sp>
        <p:nvSpPr>
          <p:cNvPr id="4" name="Segnaposto testo 3">
            <a:extLst>
              <a:ext uri="{FF2B5EF4-FFF2-40B4-BE49-F238E27FC236}">
                <a16:creationId xmlns:a16="http://schemas.microsoft.com/office/drawing/2014/main" id="{2D68639F-1827-0941-CEB4-A7AFBCF68419}"/>
              </a:ext>
            </a:extLst>
          </p:cNvPr>
          <p:cNvSpPr>
            <a:spLocks noGrp="1"/>
          </p:cNvSpPr>
          <p:nvPr>
            <p:ph type="body" idx="10"/>
          </p:nvPr>
        </p:nvSpPr>
        <p:spPr>
          <a:xfrm>
            <a:off x="6426868" y="2088775"/>
            <a:ext cx="4764829" cy="404216"/>
          </a:xfrm>
        </p:spPr>
        <p:txBody>
          <a:bodyPr/>
          <a:lstStyle/>
          <a:p>
            <a:r>
              <a:rPr lang="it-IT" dirty="0"/>
              <a:t>4.Esigenza formative</a:t>
            </a:r>
          </a:p>
        </p:txBody>
      </p:sp>
      <p:sp>
        <p:nvSpPr>
          <p:cNvPr id="11" name="CasellaDiTesto 10">
            <a:extLst>
              <a:ext uri="{FF2B5EF4-FFF2-40B4-BE49-F238E27FC236}">
                <a16:creationId xmlns:a16="http://schemas.microsoft.com/office/drawing/2014/main" id="{C95A8819-2BC5-93EF-CAA3-071B428BF3CF}"/>
              </a:ext>
            </a:extLst>
          </p:cNvPr>
          <p:cNvSpPr txBox="1"/>
          <p:nvPr/>
        </p:nvSpPr>
        <p:spPr>
          <a:xfrm>
            <a:off x="581107" y="2397881"/>
            <a:ext cx="5845761" cy="4031873"/>
          </a:xfrm>
          <a:prstGeom prst="rect">
            <a:avLst/>
          </a:prstGeom>
          <a:noFill/>
        </p:spPr>
        <p:txBody>
          <a:bodyPr wrap="square" rtlCol="0">
            <a:spAutoFit/>
          </a:bodyPr>
          <a:lstStyle/>
          <a:p>
            <a:pPr marL="285750" indent="-285750">
              <a:buFont typeface="Wingdings" panose="05000000000000000000" pitchFamily="2" charset="2"/>
              <a:buChar char="ü"/>
            </a:pPr>
            <a:r>
              <a:rPr lang="it-IT" sz="1600" dirty="0"/>
              <a:t>Il reclutamento deve essere individuato a fronte di un esame delle effettive esigenze connesse al valore pubblico che si intende creare.</a:t>
            </a:r>
          </a:p>
          <a:p>
            <a:pPr lvl="1"/>
            <a:r>
              <a:rPr lang="it-IT" sz="1600" b="1" dirty="0"/>
              <a:t>Esempio:</a:t>
            </a:r>
          </a:p>
          <a:p>
            <a:pPr lvl="1"/>
            <a:r>
              <a:rPr lang="it-IT" sz="1600" i="1" dirty="0"/>
              <a:t>potrebbe emergere un’esigenza di un facilitatore che sappia gestire processi partecipativi per gestire l’ascolto degli operatori culturali e co-progettare il Piano Regionale Culturale</a:t>
            </a:r>
          </a:p>
          <a:p>
            <a:pPr lvl="1"/>
            <a:r>
              <a:rPr lang="it-IT" sz="1600" i="1" dirty="0"/>
              <a:t>Cosa si può fare?</a:t>
            </a:r>
          </a:p>
          <a:p>
            <a:pPr marL="742950" lvl="1" indent="-285750">
              <a:buFont typeface="Arial" panose="020B0604020202020204" pitchFamily="34" charset="0"/>
              <a:buChar char="•"/>
            </a:pPr>
            <a:r>
              <a:rPr lang="it-IT" sz="1600" i="1" dirty="0"/>
              <a:t>valutare azioni formative specifiche per il personale in servizio</a:t>
            </a:r>
          </a:p>
          <a:p>
            <a:pPr marL="742950" lvl="1" indent="-285750">
              <a:buFont typeface="Arial" panose="020B0604020202020204" pitchFamily="34" charset="0"/>
              <a:buChar char="•"/>
            </a:pPr>
            <a:r>
              <a:rPr lang="it-IT" sz="1600" i="1" dirty="0"/>
              <a:t>valutare la possibilità di riutilizzare attraverso processi di mobilità interna competenze presenti in altri ambiti dell'amministrazione .</a:t>
            </a:r>
          </a:p>
          <a:p>
            <a:pPr lvl="1"/>
            <a:r>
              <a:rPr lang="it-IT" sz="1600" i="1" dirty="0"/>
              <a:t>Nell'ambito delle esigenze di reclutamento l'amministrazione valuterà anche eventuali spazi per la valorizzazione del personale interno attraverso l'istituto delle professioni verticali.</a:t>
            </a:r>
          </a:p>
        </p:txBody>
      </p:sp>
      <p:sp>
        <p:nvSpPr>
          <p:cNvPr id="26" name="CasellaDiTesto 25">
            <a:extLst>
              <a:ext uri="{FF2B5EF4-FFF2-40B4-BE49-F238E27FC236}">
                <a16:creationId xmlns:a16="http://schemas.microsoft.com/office/drawing/2014/main" id="{F57D46FE-F0ED-8E92-DBC0-EFC0338E7D00}"/>
              </a:ext>
            </a:extLst>
          </p:cNvPr>
          <p:cNvSpPr txBox="1"/>
          <p:nvPr/>
        </p:nvSpPr>
        <p:spPr>
          <a:xfrm>
            <a:off x="6400800" y="2397881"/>
            <a:ext cx="4764829" cy="1569660"/>
          </a:xfrm>
          <a:prstGeom prst="rect">
            <a:avLst/>
          </a:prstGeom>
          <a:noFill/>
        </p:spPr>
        <p:txBody>
          <a:bodyPr wrap="square" rtlCol="0">
            <a:spAutoFit/>
          </a:bodyPr>
          <a:lstStyle/>
          <a:p>
            <a:pPr marL="285750" indent="-285750">
              <a:buFont typeface="Wingdings" panose="05000000000000000000" pitchFamily="2" charset="2"/>
              <a:buChar char="ü"/>
            </a:pPr>
            <a:r>
              <a:rPr lang="it-IT" sz="1600" i="1" dirty="0"/>
              <a:t>Sono legate all’obiettivo di:</a:t>
            </a:r>
          </a:p>
          <a:p>
            <a:pPr marL="742950" lvl="1" indent="-285750">
              <a:buFont typeface="Wingdings" panose="05000000000000000000" pitchFamily="2" charset="2"/>
              <a:buChar char="§"/>
            </a:pPr>
            <a:r>
              <a:rPr lang="it-IT" sz="1600" i="1" dirty="0"/>
              <a:t>Rafforzare le competenze interne per valorizzare i servizi offerti</a:t>
            </a:r>
          </a:p>
          <a:p>
            <a:pPr marL="742950" lvl="1" indent="-285750">
              <a:buFont typeface="Wingdings" panose="05000000000000000000" pitchFamily="2" charset="2"/>
              <a:buChar char="§"/>
            </a:pPr>
            <a:r>
              <a:rPr lang="it-IT" sz="1600" i="1" dirty="0"/>
              <a:t>Introdurre gradualmente il personale appena reclutato attraverso i necessari percorsi formativi</a:t>
            </a:r>
          </a:p>
        </p:txBody>
      </p:sp>
      <p:grpSp>
        <p:nvGrpSpPr>
          <p:cNvPr id="5" name="Group 3">
            <a:extLst>
              <a:ext uri="{FF2B5EF4-FFF2-40B4-BE49-F238E27FC236}">
                <a16:creationId xmlns:a16="http://schemas.microsoft.com/office/drawing/2014/main" id="{8664B25A-703F-C88B-B2AC-E1E8D43D8589}"/>
              </a:ext>
            </a:extLst>
          </p:cNvPr>
          <p:cNvGrpSpPr/>
          <p:nvPr/>
        </p:nvGrpSpPr>
        <p:grpSpPr>
          <a:xfrm>
            <a:off x="0" y="5975531"/>
            <a:ext cx="629504" cy="546714"/>
            <a:chOff x="0" y="9525"/>
            <a:chExt cx="839338" cy="728952"/>
          </a:xfrm>
        </p:grpSpPr>
        <p:sp>
          <p:nvSpPr>
            <p:cNvPr id="6" name="TextBox 4">
              <a:extLst>
                <a:ext uri="{FF2B5EF4-FFF2-40B4-BE49-F238E27FC236}">
                  <a16:creationId xmlns:a16="http://schemas.microsoft.com/office/drawing/2014/main" id="{BBDBA200-EBA1-2F56-4E5E-13DE1AE41D2D}"/>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22</a:t>
              </a:r>
            </a:p>
          </p:txBody>
        </p:sp>
        <p:sp>
          <p:nvSpPr>
            <p:cNvPr id="8" name="AutoShape 5">
              <a:extLst>
                <a:ext uri="{FF2B5EF4-FFF2-40B4-BE49-F238E27FC236}">
                  <a16:creationId xmlns:a16="http://schemas.microsoft.com/office/drawing/2014/main" id="{1717F796-2647-330A-C8CA-04B596109631}"/>
                </a:ext>
              </a:extLst>
            </p:cNvPr>
            <p:cNvSpPr/>
            <p:nvPr/>
          </p:nvSpPr>
          <p:spPr>
            <a:xfrm>
              <a:off x="0" y="700517"/>
              <a:ext cx="839338" cy="37960"/>
            </a:xfrm>
            <a:prstGeom prst="rect">
              <a:avLst/>
            </a:prstGeom>
            <a:solidFill>
              <a:srgbClr val="4F81BD"/>
            </a:solidFill>
            <a:ln>
              <a:solidFill>
                <a:srgbClr val="4F81BD"/>
              </a:solidFill>
            </a:ln>
          </p:spPr>
        </p:sp>
      </p:grpSp>
      <p:grpSp>
        <p:nvGrpSpPr>
          <p:cNvPr id="9" name="Gruppo 8">
            <a:extLst>
              <a:ext uri="{FF2B5EF4-FFF2-40B4-BE49-F238E27FC236}">
                <a16:creationId xmlns:a16="http://schemas.microsoft.com/office/drawing/2014/main" id="{E4A870F1-8931-0C3D-53C4-66789F32FCA6}"/>
              </a:ext>
            </a:extLst>
          </p:cNvPr>
          <p:cNvGrpSpPr/>
          <p:nvPr/>
        </p:nvGrpSpPr>
        <p:grpSpPr>
          <a:xfrm>
            <a:off x="10678568" y="5736890"/>
            <a:ext cx="1513432" cy="785062"/>
            <a:chOff x="1026425" y="8115299"/>
            <a:chExt cx="2440299" cy="1257834"/>
          </a:xfrm>
        </p:grpSpPr>
        <p:grpSp>
          <p:nvGrpSpPr>
            <p:cNvPr id="12" name="Group 3">
              <a:extLst>
                <a:ext uri="{FF2B5EF4-FFF2-40B4-BE49-F238E27FC236}">
                  <a16:creationId xmlns:a16="http://schemas.microsoft.com/office/drawing/2014/main" id="{9C92A1D4-4F03-028C-EEFC-12961CC69998}"/>
                </a:ext>
              </a:extLst>
            </p:cNvPr>
            <p:cNvGrpSpPr/>
            <p:nvPr/>
          </p:nvGrpSpPr>
          <p:grpSpPr>
            <a:xfrm>
              <a:off x="1028700" y="8115299"/>
              <a:ext cx="2438024" cy="411597"/>
              <a:chOff x="0" y="874425"/>
              <a:chExt cx="3250698" cy="548796"/>
            </a:xfrm>
          </p:grpSpPr>
          <p:sp>
            <p:nvSpPr>
              <p:cNvPr id="14" name="AutoShape 4">
                <a:extLst>
                  <a:ext uri="{FF2B5EF4-FFF2-40B4-BE49-F238E27FC236}">
                    <a16:creationId xmlns:a16="http://schemas.microsoft.com/office/drawing/2014/main" id="{A7923500-8CE5-67EF-DF58-E8172CA75D2C}"/>
                  </a:ext>
                </a:extLst>
              </p:cNvPr>
              <p:cNvSpPr/>
              <p:nvPr/>
            </p:nvSpPr>
            <p:spPr>
              <a:xfrm>
                <a:off x="0" y="1385261"/>
                <a:ext cx="839338" cy="37960"/>
              </a:xfrm>
              <a:prstGeom prst="rect">
                <a:avLst/>
              </a:prstGeom>
              <a:solidFill>
                <a:srgbClr val="4F81BD"/>
              </a:solidFill>
              <a:ln>
                <a:solidFill>
                  <a:schemeClr val="accent1"/>
                </a:solidFill>
              </a:ln>
            </p:spPr>
          </p:sp>
          <p:sp>
            <p:nvSpPr>
              <p:cNvPr id="15" name="TextBox 5">
                <a:extLst>
                  <a:ext uri="{FF2B5EF4-FFF2-40B4-BE49-F238E27FC236}">
                    <a16:creationId xmlns:a16="http://schemas.microsoft.com/office/drawing/2014/main" id="{2342C1A2-C462-6D27-861F-C705431FF719}"/>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3" name="Immagine 12">
              <a:extLst>
                <a:ext uri="{FF2B5EF4-FFF2-40B4-BE49-F238E27FC236}">
                  <a16:creationId xmlns:a16="http://schemas.microsoft.com/office/drawing/2014/main" id="{BEEF4421-AA9A-2B4D-59EE-783DE535DF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7" name="Immagine 16">
            <a:extLst>
              <a:ext uri="{FF2B5EF4-FFF2-40B4-BE49-F238E27FC236}">
                <a16:creationId xmlns:a16="http://schemas.microsoft.com/office/drawing/2014/main" id="{675B0CBA-4E0A-7D74-631D-98190A073CE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469109" y="-1251"/>
            <a:ext cx="4596157" cy="914976"/>
          </a:xfrm>
          <a:prstGeom prst="rect">
            <a:avLst/>
          </a:prstGeom>
          <a:noFill/>
        </p:spPr>
      </p:pic>
      <p:sp>
        <p:nvSpPr>
          <p:cNvPr id="18" name="CasellaDiTesto 17">
            <a:extLst>
              <a:ext uri="{FF2B5EF4-FFF2-40B4-BE49-F238E27FC236}">
                <a16:creationId xmlns:a16="http://schemas.microsoft.com/office/drawing/2014/main" id="{4EFF16FB-BF61-7C49-0534-8C2C670E9403}"/>
              </a:ext>
            </a:extLst>
          </p:cNvPr>
          <p:cNvSpPr txBox="1"/>
          <p:nvPr/>
        </p:nvSpPr>
        <p:spPr>
          <a:xfrm>
            <a:off x="581107" y="887875"/>
            <a:ext cx="10163506" cy="923330"/>
          </a:xfrm>
          <a:prstGeom prst="rect">
            <a:avLst/>
          </a:prstGeom>
          <a:noFill/>
        </p:spPr>
        <p:txBody>
          <a:bodyPr wrap="square" rtlCol="0">
            <a:spAutoFit/>
          </a:bodyPr>
          <a:lstStyle/>
          <a:p>
            <a:pPr algn="just"/>
            <a:r>
              <a:rPr lang="it-IT" i="1"/>
              <a:t>Un’amministrazione intende migliorare il </a:t>
            </a:r>
            <a:r>
              <a:rPr lang="it-IT" b="1" i="1"/>
              <a:t>benessere sociale</a:t>
            </a:r>
            <a:r>
              <a:rPr lang="it-IT" i="1"/>
              <a:t> della propria comunità promuovendo iniziative culturali sul proprio territorio che favoriscano </a:t>
            </a:r>
            <a:r>
              <a:rPr lang="it-IT" b="1" i="1"/>
              <a:t>l’incremento</a:t>
            </a:r>
            <a:r>
              <a:rPr lang="it-IT" i="1"/>
              <a:t> dei </a:t>
            </a:r>
            <a:r>
              <a:rPr lang="it-IT" b="1" i="1"/>
              <a:t>consumi culturali </a:t>
            </a:r>
            <a:r>
              <a:rPr lang="it-IT" i="1"/>
              <a:t>da parte di persone nella fascia d’età compresa tra i 6 e i 15 anni</a:t>
            </a:r>
            <a:endParaRPr lang="it-IT" i="1" dirty="0"/>
          </a:p>
        </p:txBody>
      </p:sp>
    </p:spTree>
    <p:extLst>
      <p:ext uri="{BB962C8B-B14F-4D97-AF65-F5344CB8AC3E}">
        <p14:creationId xmlns:p14="http://schemas.microsoft.com/office/powerpoint/2010/main" val="319939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1"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Rectangle 181"/>
          <p:cNvSpPr/>
          <p:nvPr/>
        </p:nvSpPr>
        <p:spPr>
          <a:xfrm>
            <a:off x="915396" y="1765422"/>
            <a:ext cx="10702440" cy="396000"/>
          </a:xfrm>
          <a:prstGeom prst="rect">
            <a:avLst/>
          </a:prstGeom>
          <a:solidFill>
            <a:schemeClr val="tx2">
              <a:lumMod val="60000"/>
              <a:lumOff val="40000"/>
            </a:schemeClr>
          </a:solidFill>
          <a:ln w="9525">
            <a:solidFill>
              <a:srgbClr val="000000"/>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tabLst>
                <a:tab pos="0" algn="l"/>
              </a:tabLst>
            </a:pPr>
            <a:r>
              <a:rPr lang="it-IT" sz="2200" b="0" strike="noStrike" spc="-1" dirty="0">
                <a:solidFill>
                  <a:srgbClr val="000000"/>
                </a:solidFill>
                <a:latin typeface="Calibri"/>
              </a:rPr>
              <a:t>a) Sottosezione: Valore Pubblico nella quale sono definiti:</a:t>
            </a:r>
            <a:endParaRPr lang="it-IT" sz="2200" b="0" strike="noStrike" spc="-1" dirty="0">
              <a:solidFill>
                <a:srgbClr val="000000"/>
              </a:solidFill>
              <a:latin typeface="Arial"/>
            </a:endParaRPr>
          </a:p>
        </p:txBody>
      </p:sp>
      <p:sp>
        <p:nvSpPr>
          <p:cNvPr id="320" name="CasellaDiTesto 6"/>
          <p:cNvSpPr/>
          <p:nvPr/>
        </p:nvSpPr>
        <p:spPr>
          <a:xfrm>
            <a:off x="838080" y="2290116"/>
            <a:ext cx="10702440" cy="408132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algn="just">
              <a:lnSpc>
                <a:spcPct val="100000"/>
              </a:lnSpc>
              <a:buClr>
                <a:srgbClr val="000000"/>
              </a:buClr>
              <a:buFont typeface="Calibri Light"/>
              <a:buAutoNum type="arabicParenR"/>
            </a:pPr>
            <a:r>
              <a:rPr lang="it-IT" sz="2200" b="0" strike="noStrike" spc="-1" dirty="0">
                <a:solidFill>
                  <a:srgbClr val="000000"/>
                </a:solidFill>
                <a:latin typeface="Calibri"/>
              </a:rPr>
              <a:t>i risultati attesi in termini </a:t>
            </a:r>
            <a:r>
              <a:rPr lang="it-IT" sz="2200" b="1" strike="noStrike" spc="-1" dirty="0">
                <a:solidFill>
                  <a:srgbClr val="000000"/>
                </a:solidFill>
                <a:latin typeface="Calibri"/>
              </a:rPr>
              <a:t>di obiettivi generali e specifici</a:t>
            </a:r>
            <a:r>
              <a:rPr lang="it-IT" sz="2200" b="0" strike="noStrike" spc="-1" dirty="0">
                <a:solidFill>
                  <a:srgbClr val="000000"/>
                </a:solidFill>
                <a:latin typeface="Calibri"/>
              </a:rPr>
              <a:t>, programmati </a:t>
            </a:r>
            <a:r>
              <a:rPr lang="it-IT" sz="2200" b="1" strike="noStrike" spc="-1" dirty="0">
                <a:solidFill>
                  <a:srgbClr val="000000"/>
                </a:solidFill>
                <a:latin typeface="Calibri"/>
              </a:rPr>
              <a:t>in coerenza con i documenti di programmazione finanziaria adottati da ciascuna amministrazione</a:t>
            </a:r>
            <a:r>
              <a:rPr lang="it-IT" sz="2200" b="0" strike="noStrike" spc="-1" dirty="0">
                <a:solidFill>
                  <a:srgbClr val="000000"/>
                </a:solidFill>
                <a:latin typeface="Calibri"/>
              </a:rPr>
              <a:t>; </a:t>
            </a:r>
            <a:endParaRPr lang="it-IT" sz="2200" b="0" strike="noStrike" spc="-1" dirty="0">
              <a:solidFill>
                <a:srgbClr val="000000"/>
              </a:solidFill>
              <a:latin typeface="Arial"/>
            </a:endParaRPr>
          </a:p>
          <a:p>
            <a:pPr marL="457200" indent="-457200" algn="just">
              <a:lnSpc>
                <a:spcPct val="100000"/>
              </a:lnSpc>
              <a:buClr>
                <a:srgbClr val="000000"/>
              </a:buClr>
              <a:buFont typeface="Calibri Light"/>
              <a:buAutoNum type="arabicParenR"/>
            </a:pPr>
            <a:r>
              <a:rPr lang="it-IT" sz="2200" b="0" strike="noStrike" spc="-1" dirty="0">
                <a:solidFill>
                  <a:srgbClr val="000000"/>
                </a:solidFill>
                <a:latin typeface="Calibri"/>
              </a:rPr>
              <a:t>le modalità e le azioni finalizzate, nel periodo di riferimento, a realizzare la piena accessibilità, fisica e digitale, alle amministrazioni da parte dei cittadini ultrasessantacinquenni e dei cittadini con disabilità; </a:t>
            </a:r>
            <a:endParaRPr lang="it-IT" sz="2200" b="0" strike="noStrike" spc="-1" dirty="0">
              <a:solidFill>
                <a:srgbClr val="000000"/>
              </a:solidFill>
              <a:latin typeface="Arial"/>
            </a:endParaRPr>
          </a:p>
          <a:p>
            <a:pPr marL="457200" indent="-457200" algn="just">
              <a:lnSpc>
                <a:spcPct val="100000"/>
              </a:lnSpc>
              <a:buClr>
                <a:srgbClr val="000000"/>
              </a:buClr>
              <a:buFont typeface="Calibri Light"/>
              <a:buAutoNum type="arabicParenR"/>
            </a:pPr>
            <a:r>
              <a:rPr lang="it-IT" sz="2200" b="0" strike="noStrike" spc="-1" dirty="0">
                <a:solidFill>
                  <a:srgbClr val="000000"/>
                </a:solidFill>
                <a:latin typeface="Calibri"/>
              </a:rPr>
              <a:t>l’elenco delle procedure da semplificare e reingegnerizzare, secondo le misure previste dall’Agenda Semplificazione e, per gli enti interessati dall’Agenda Digitale, secondo gli obiettivi di digitalizzazione ivi previsti. </a:t>
            </a:r>
            <a:endParaRPr lang="it-IT" sz="2200" b="0" strike="noStrike" spc="-1" dirty="0">
              <a:solidFill>
                <a:srgbClr val="000000"/>
              </a:solidFill>
              <a:latin typeface="Arial"/>
            </a:endParaRPr>
          </a:p>
          <a:p>
            <a:pPr marL="457200" indent="-457200" algn="just">
              <a:lnSpc>
                <a:spcPct val="100000"/>
              </a:lnSpc>
              <a:buClr>
                <a:srgbClr val="000000"/>
              </a:buClr>
              <a:buFont typeface="Calibri Light"/>
              <a:buAutoNum type="arabicParenR"/>
            </a:pPr>
            <a:r>
              <a:rPr lang="it-IT" sz="2200" b="1" strike="noStrike" spc="-1" dirty="0">
                <a:solidFill>
                  <a:srgbClr val="000000"/>
                </a:solidFill>
                <a:latin typeface="Calibri"/>
              </a:rPr>
              <a:t>gli obiettivi di valore pubblico generato dall’azione amministrativa</a:t>
            </a:r>
            <a:r>
              <a:rPr lang="it-IT" sz="2200" b="0" strike="noStrike" spc="-1" dirty="0">
                <a:solidFill>
                  <a:srgbClr val="000000"/>
                </a:solidFill>
                <a:latin typeface="Calibri"/>
              </a:rPr>
              <a:t>, inteso come </a:t>
            </a:r>
            <a:r>
              <a:rPr lang="it-IT" sz="2200" b="1" strike="noStrike" spc="-1" dirty="0">
                <a:solidFill>
                  <a:srgbClr val="000000"/>
                </a:solidFill>
                <a:latin typeface="Calibri"/>
              </a:rPr>
              <a:t>l’incremento del benessere economico, sociale, educativo, assistenziale, ambiental</a:t>
            </a:r>
            <a:r>
              <a:rPr lang="it-IT" sz="2200" b="0" strike="noStrike" spc="-1" dirty="0">
                <a:solidFill>
                  <a:srgbClr val="000000"/>
                </a:solidFill>
                <a:latin typeface="Calibri"/>
              </a:rPr>
              <a:t>e, a favore dei cittadini e del tessuto produttivo.</a:t>
            </a:r>
            <a:r>
              <a:rPr lang="it-IT" sz="2000" b="0" strike="noStrike" spc="-1" dirty="0">
                <a:solidFill>
                  <a:srgbClr val="000000"/>
                </a:solidFill>
                <a:latin typeface="Calibri"/>
              </a:rPr>
              <a:t> </a:t>
            </a:r>
            <a:endParaRPr lang="it-IT" sz="2000" b="0" strike="noStrike" spc="-1" dirty="0">
              <a:solidFill>
                <a:srgbClr val="000000"/>
              </a:solidFill>
              <a:latin typeface="Arial"/>
            </a:endParaRPr>
          </a:p>
          <a:p>
            <a:pPr algn="just">
              <a:lnSpc>
                <a:spcPct val="100000"/>
              </a:lnSpc>
              <a:tabLst>
                <a:tab pos="0" algn="l"/>
              </a:tabLst>
            </a:pPr>
            <a:endParaRPr lang="it-IT" sz="2000" b="0" strike="noStrike" spc="-1" dirty="0">
              <a:solidFill>
                <a:srgbClr val="000000"/>
              </a:solidFill>
              <a:latin typeface="Arial"/>
            </a:endParaRPr>
          </a:p>
        </p:txBody>
      </p:sp>
      <p:sp>
        <p:nvSpPr>
          <p:cNvPr id="321" name="PlaceHolder 1"/>
          <p:cNvSpPr>
            <a:spLocks noGrp="1"/>
          </p:cNvSpPr>
          <p:nvPr>
            <p:ph type="title"/>
          </p:nvPr>
        </p:nvSpPr>
        <p:spPr>
          <a:xfrm>
            <a:off x="838380" y="1070971"/>
            <a:ext cx="10515240" cy="543488"/>
          </a:xfrm>
          <a:prstGeom prst="rect">
            <a:avLst/>
          </a:prstGeom>
          <a:noFill/>
          <a:ln w="0">
            <a:noFill/>
          </a:ln>
        </p:spPr>
        <p:txBody>
          <a:bodyPr anchor="ctr">
            <a:normAutofit fontScale="90000"/>
          </a:bodyPr>
          <a:lstStyle/>
          <a:p>
            <a:pPr indent="0" algn="ctr">
              <a:lnSpc>
                <a:spcPct val="90000"/>
              </a:lnSpc>
              <a:buNone/>
            </a:pPr>
            <a:r>
              <a:rPr lang="it-IT" sz="2600" spc="-1" dirty="0">
                <a:solidFill>
                  <a:schemeClr val="tx2"/>
                </a:solidFill>
                <a:latin typeface="Calibri"/>
              </a:rPr>
              <a:t>DM</a:t>
            </a:r>
            <a:br>
              <a:rPr sz="2600" spc="-1" dirty="0">
                <a:solidFill>
                  <a:schemeClr val="tx2"/>
                </a:solidFill>
                <a:latin typeface="Calibri"/>
              </a:rPr>
            </a:br>
            <a:r>
              <a:rPr lang="it-IT" sz="2600" spc="-1" dirty="0">
                <a:solidFill>
                  <a:schemeClr val="tx2"/>
                </a:solidFill>
                <a:latin typeface="Calibri"/>
              </a:rPr>
              <a:t>Art. 3 - Sezione 2:VALORE PUBBLICO, PERFORMANCE E ANTICORRUZIONE </a:t>
            </a:r>
          </a:p>
        </p:txBody>
      </p:sp>
      <p:grpSp>
        <p:nvGrpSpPr>
          <p:cNvPr id="2" name="Group 3">
            <a:extLst>
              <a:ext uri="{FF2B5EF4-FFF2-40B4-BE49-F238E27FC236}">
                <a16:creationId xmlns:a16="http://schemas.microsoft.com/office/drawing/2014/main" id="{B3A4CDDB-A45A-3A2A-3FF3-696DD1DB15E9}"/>
              </a:ext>
            </a:extLst>
          </p:cNvPr>
          <p:cNvGrpSpPr/>
          <p:nvPr/>
        </p:nvGrpSpPr>
        <p:grpSpPr>
          <a:xfrm>
            <a:off x="54315" y="5978937"/>
            <a:ext cx="629504" cy="546714"/>
            <a:chOff x="0" y="9525"/>
            <a:chExt cx="839338" cy="728952"/>
          </a:xfrm>
        </p:grpSpPr>
        <p:sp>
          <p:nvSpPr>
            <p:cNvPr id="3" name="TextBox 4">
              <a:extLst>
                <a:ext uri="{FF2B5EF4-FFF2-40B4-BE49-F238E27FC236}">
                  <a16:creationId xmlns:a16="http://schemas.microsoft.com/office/drawing/2014/main" id="{6CFA6122-7D67-4B72-3C5E-84B91BF0B911}"/>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23</a:t>
              </a:r>
            </a:p>
          </p:txBody>
        </p:sp>
        <p:sp>
          <p:nvSpPr>
            <p:cNvPr id="4" name="AutoShape 5">
              <a:extLst>
                <a:ext uri="{FF2B5EF4-FFF2-40B4-BE49-F238E27FC236}">
                  <a16:creationId xmlns:a16="http://schemas.microsoft.com/office/drawing/2014/main" id="{C8406F83-F597-14E6-827D-A050C7EF484C}"/>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9776DF15-3A35-C7AB-7201-919073C72E6F}"/>
              </a:ext>
            </a:extLst>
          </p:cNvPr>
          <p:cNvGrpSpPr/>
          <p:nvPr/>
        </p:nvGrpSpPr>
        <p:grpSpPr>
          <a:xfrm>
            <a:off x="10690204" y="47087"/>
            <a:ext cx="1513432" cy="785062"/>
            <a:chOff x="1026425" y="8115299"/>
            <a:chExt cx="2440299" cy="1257834"/>
          </a:xfrm>
        </p:grpSpPr>
        <p:grpSp>
          <p:nvGrpSpPr>
            <p:cNvPr id="7" name="Group 3">
              <a:extLst>
                <a:ext uri="{FF2B5EF4-FFF2-40B4-BE49-F238E27FC236}">
                  <a16:creationId xmlns:a16="http://schemas.microsoft.com/office/drawing/2014/main" id="{78306555-7EDF-CC4B-BA60-295B8C47239F}"/>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5FB57DB5-9A12-7F06-011E-BBCBD939A728}"/>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8F17EA34-1C45-6A85-2ED6-8B4C518379C8}"/>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A9C27401-EFB9-AF64-A0A7-24CDA0F0AC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E7394C81-6E10-9C4D-BE26-5BAF3338F06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4767" y="-16582"/>
            <a:ext cx="4596157" cy="9149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Rectangle 181"/>
          <p:cNvSpPr/>
          <p:nvPr/>
        </p:nvSpPr>
        <p:spPr>
          <a:xfrm>
            <a:off x="744840" y="847800"/>
            <a:ext cx="10702440" cy="396000"/>
          </a:xfrm>
          <a:prstGeom prst="rect">
            <a:avLst/>
          </a:prstGeom>
          <a:solidFill>
            <a:schemeClr val="tx2">
              <a:lumMod val="60000"/>
              <a:lumOff val="40000"/>
            </a:schemeClr>
          </a:solidFill>
          <a:ln w="9525">
            <a:solidFill>
              <a:srgbClr val="000000"/>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tabLst>
                <a:tab pos="0" algn="l"/>
              </a:tabLst>
            </a:pPr>
            <a:r>
              <a:rPr lang="it-IT" sz="2000" b="0" strike="noStrike" spc="-1">
                <a:solidFill>
                  <a:srgbClr val="000000"/>
                </a:solidFill>
                <a:latin typeface="Calibri"/>
              </a:rPr>
              <a:t>Sottosezione: Valore Pubblico 1/2</a:t>
            </a:r>
            <a:endParaRPr lang="it-IT" sz="2000" b="0" strike="noStrike" spc="-1">
              <a:solidFill>
                <a:srgbClr val="000000"/>
              </a:solidFill>
              <a:latin typeface="Arial"/>
            </a:endParaRPr>
          </a:p>
        </p:txBody>
      </p:sp>
      <p:sp>
        <p:nvSpPr>
          <p:cNvPr id="323" name="PlaceHolder 1"/>
          <p:cNvSpPr>
            <a:spLocks noGrp="1"/>
          </p:cNvSpPr>
          <p:nvPr>
            <p:ph type="title"/>
          </p:nvPr>
        </p:nvSpPr>
        <p:spPr>
          <a:xfrm>
            <a:off x="838080" y="140400"/>
            <a:ext cx="10515240" cy="810000"/>
          </a:xfrm>
          <a:prstGeom prst="rect">
            <a:avLst/>
          </a:prstGeom>
          <a:noFill/>
          <a:ln w="0">
            <a:noFill/>
          </a:ln>
        </p:spPr>
        <p:txBody>
          <a:bodyPr anchor="ctr">
            <a:normAutofit/>
          </a:bodyPr>
          <a:lstStyle/>
          <a:p>
            <a:pPr indent="0" algn="ctr">
              <a:lnSpc>
                <a:spcPct val="90000"/>
              </a:lnSpc>
              <a:buNone/>
            </a:pPr>
            <a:r>
              <a:rPr lang="it-IT" sz="2600" spc="-1" dirty="0">
                <a:solidFill>
                  <a:schemeClr val="tx2"/>
                </a:solidFill>
                <a:latin typeface="Calibri"/>
              </a:rPr>
              <a:t>Sezione 2:VALORE PUBBLICO, PERFORMANCE E ANTICORRUZIONE </a:t>
            </a:r>
          </a:p>
        </p:txBody>
      </p:sp>
      <p:sp>
        <p:nvSpPr>
          <p:cNvPr id="324" name="CasellaDiTesto 19"/>
          <p:cNvSpPr/>
          <p:nvPr/>
        </p:nvSpPr>
        <p:spPr>
          <a:xfrm>
            <a:off x="744840" y="1456920"/>
            <a:ext cx="10702440" cy="191916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it-IT" sz="2000" b="0" strike="noStrike" spc="-1">
                <a:solidFill>
                  <a:srgbClr val="000000"/>
                </a:solidFill>
                <a:latin typeface="Calibri"/>
              </a:rPr>
              <a:t>In questa sottosezione l’amministrazione esplicita come una selezione delle politiche dell’ente si traduce in termini di obiettivi di Valore Pubblico (</a:t>
            </a:r>
            <a:r>
              <a:rPr lang="it-IT" sz="2000" b="1" i="1" strike="noStrike" spc="-1">
                <a:solidFill>
                  <a:srgbClr val="000000"/>
                </a:solidFill>
                <a:latin typeface="Calibri"/>
              </a:rPr>
              <a:t>outcome</a:t>
            </a:r>
            <a:r>
              <a:rPr lang="it-IT" sz="2000" b="1" strike="noStrike" spc="-1">
                <a:solidFill>
                  <a:srgbClr val="000000"/>
                </a:solidFill>
                <a:latin typeface="Calibri"/>
              </a:rPr>
              <a:t>/impatti</a:t>
            </a:r>
            <a:r>
              <a:rPr lang="it-IT" sz="2000" b="0" strike="noStrike" spc="-1">
                <a:solidFill>
                  <a:srgbClr val="000000"/>
                </a:solidFill>
                <a:latin typeface="Calibri"/>
              </a:rPr>
              <a:t>), anche con riferimento alle misure di benessere equo e sostenibile (</a:t>
            </a:r>
            <a:r>
              <a:rPr lang="it-IT" sz="2000" b="0" i="1" strike="noStrike" spc="-1">
                <a:solidFill>
                  <a:srgbClr val="000000"/>
                </a:solidFill>
                <a:latin typeface="Calibri"/>
              </a:rPr>
              <a:t>Sustainable Development Goals</a:t>
            </a:r>
            <a:r>
              <a:rPr lang="it-IT" sz="2000" b="0" strike="noStrike" spc="-1">
                <a:solidFill>
                  <a:srgbClr val="000000"/>
                </a:solidFill>
                <a:latin typeface="Calibri"/>
              </a:rPr>
              <a:t> dell’Agenda ONU 2030; indicatori di Benessere Equo e Sostenibile elaborati da ISTAT e CNEL). Si tratta, dunque, di </a:t>
            </a:r>
            <a:r>
              <a:rPr lang="it-IT" sz="2000" b="1" strike="noStrike" spc="-1">
                <a:solidFill>
                  <a:srgbClr val="000000"/>
                </a:solidFill>
                <a:latin typeface="Calibri"/>
              </a:rPr>
              <a:t>descrivere, in coerenza con i documenti di programmazione economica e finanziaria, le strategie per la creazione di Valore Pubblico e i relativi indicatori di impatto. </a:t>
            </a:r>
            <a:endParaRPr lang="it-IT" sz="2000" b="0" strike="noStrike" spc="-1">
              <a:solidFill>
                <a:srgbClr val="000000"/>
              </a:solidFill>
              <a:latin typeface="Arial"/>
            </a:endParaRPr>
          </a:p>
        </p:txBody>
      </p:sp>
      <p:sp>
        <p:nvSpPr>
          <p:cNvPr id="325" name="Rettangolo 20"/>
          <p:cNvSpPr/>
          <p:nvPr/>
        </p:nvSpPr>
        <p:spPr>
          <a:xfrm>
            <a:off x="744840" y="3870360"/>
            <a:ext cx="10702440" cy="2392560"/>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tabLst>
                <a:tab pos="0" algn="l"/>
              </a:tabLst>
            </a:pPr>
            <a:r>
              <a:rPr lang="it-IT" sz="2000" b="0" strike="noStrike" spc="-1">
                <a:solidFill>
                  <a:srgbClr val="FFFFFF"/>
                </a:solidFill>
                <a:latin typeface="Calibri"/>
              </a:rPr>
              <a:t>Esempio: favorire la creazione di Valore Pubblico di un territorio in termini di sviluppo turistico sostenibile attraverso: </a:t>
            </a:r>
            <a:endParaRPr lang="it-IT" sz="2000" b="0" strike="noStrike" spc="-1">
              <a:solidFill>
                <a:srgbClr val="000000"/>
              </a:solidFill>
              <a:latin typeface="Arial"/>
            </a:endParaRPr>
          </a:p>
          <a:p>
            <a:pPr marL="343080" indent="-343080" algn="just">
              <a:lnSpc>
                <a:spcPct val="100000"/>
              </a:lnSpc>
              <a:buClr>
                <a:srgbClr val="FFFFFF"/>
              </a:buClr>
              <a:buFont typeface="Wingdings" charset="2"/>
              <a:buChar char=""/>
              <a:tabLst>
                <a:tab pos="0" algn="l"/>
              </a:tabLst>
            </a:pPr>
            <a:r>
              <a:rPr lang="it-IT" sz="2000" b="0" strike="noStrike" spc="-1">
                <a:solidFill>
                  <a:srgbClr val="FFFFFF"/>
                </a:solidFill>
                <a:latin typeface="Calibri"/>
              </a:rPr>
              <a:t>strategie di sviluppo economico (indicatore di impatto economico: € indotto economico imprese turistiche territorio),</a:t>
            </a:r>
            <a:endParaRPr lang="it-IT" sz="2000" b="0" strike="noStrike" spc="-1">
              <a:solidFill>
                <a:srgbClr val="000000"/>
              </a:solidFill>
              <a:latin typeface="Arial"/>
            </a:endParaRPr>
          </a:p>
          <a:p>
            <a:pPr marL="343080" indent="-343080" algn="just">
              <a:lnSpc>
                <a:spcPct val="100000"/>
              </a:lnSpc>
              <a:buClr>
                <a:srgbClr val="FFFFFF"/>
              </a:buClr>
              <a:buFont typeface="Wingdings" charset="2"/>
              <a:buChar char=""/>
              <a:tabLst>
                <a:tab pos="0" algn="l"/>
              </a:tabLst>
            </a:pPr>
            <a:r>
              <a:rPr lang="it-IT" sz="2000" b="0" strike="noStrike" spc="-1">
                <a:solidFill>
                  <a:srgbClr val="FFFFFF"/>
                </a:solidFill>
                <a:latin typeface="Calibri"/>
              </a:rPr>
              <a:t>Strategie di sviluppo sociale (indicatore di impatto sociale: n. occupati in imprese turistiche territorio),</a:t>
            </a:r>
            <a:endParaRPr lang="it-IT" sz="2000" b="0" strike="noStrike" spc="-1">
              <a:solidFill>
                <a:srgbClr val="000000"/>
              </a:solidFill>
              <a:latin typeface="Arial"/>
            </a:endParaRPr>
          </a:p>
          <a:p>
            <a:pPr marL="343080" indent="-343080" algn="just">
              <a:lnSpc>
                <a:spcPct val="100000"/>
              </a:lnSpc>
              <a:buClr>
                <a:srgbClr val="FFFFFF"/>
              </a:buClr>
              <a:buFont typeface="Wingdings" charset="2"/>
              <a:buChar char=""/>
              <a:tabLst>
                <a:tab pos="0" algn="l"/>
              </a:tabLst>
            </a:pPr>
            <a:r>
              <a:rPr lang="it-IT" sz="2000" b="0" strike="noStrike" spc="-1">
                <a:solidFill>
                  <a:srgbClr val="FFFFFF"/>
                </a:solidFill>
                <a:latin typeface="Calibri"/>
              </a:rPr>
              <a:t>Strategie di rispetto ambientale (indicatore di impatto ambientale: emissione di CO2)</a:t>
            </a:r>
            <a:endParaRPr lang="it-IT" sz="2000" b="0" strike="noStrike" spc="-1">
              <a:solidFill>
                <a:srgbClr val="000000"/>
              </a:solidFill>
              <a:latin typeface="Arial"/>
            </a:endParaRPr>
          </a:p>
        </p:txBody>
      </p:sp>
      <p:sp>
        <p:nvSpPr>
          <p:cNvPr id="326" name="CasellaDiTesto 21"/>
          <p:cNvSpPr/>
          <p:nvPr/>
        </p:nvSpPr>
        <p:spPr>
          <a:xfrm>
            <a:off x="105120" y="6501240"/>
            <a:ext cx="6543360" cy="363960"/>
          </a:xfrm>
          <a:prstGeom prst="rect">
            <a:avLst/>
          </a:prstGeom>
          <a:solidFill>
            <a:srgbClr val="00B05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Sezione 2:VALORE PUBBLICO, PERFORMANCE E ANTICORRUZIONE</a:t>
            </a:r>
            <a:endParaRPr lang="it-IT" sz="1800" b="0" strike="noStrike" spc="-1" dirty="0">
              <a:solidFill>
                <a:srgbClr val="000000"/>
              </a:solidFill>
              <a:latin typeface="Arial"/>
            </a:endParaRPr>
          </a:p>
        </p:txBody>
      </p:sp>
      <p:sp>
        <p:nvSpPr>
          <p:cNvPr id="327" name="CasellaDiTesto 22"/>
          <p:cNvSpPr/>
          <p:nvPr/>
        </p:nvSpPr>
        <p:spPr>
          <a:xfrm>
            <a:off x="6648840" y="6485040"/>
            <a:ext cx="4343400" cy="363960"/>
          </a:xfrm>
          <a:prstGeom prst="rect">
            <a:avLst/>
          </a:prstGeom>
          <a:solidFill>
            <a:schemeClr val="tx2">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Sottosezione: VALORE PUBBLICO</a:t>
            </a:r>
            <a:endParaRPr lang="it-IT" sz="1800" b="0" strike="noStrike" spc="-1" dirty="0">
              <a:solidFill>
                <a:srgbClr val="000000"/>
              </a:solidFill>
              <a:latin typeface="Arial"/>
            </a:endParaRPr>
          </a:p>
        </p:txBody>
      </p:sp>
      <p:grpSp>
        <p:nvGrpSpPr>
          <p:cNvPr id="2" name="Group 3">
            <a:extLst>
              <a:ext uri="{FF2B5EF4-FFF2-40B4-BE49-F238E27FC236}">
                <a16:creationId xmlns:a16="http://schemas.microsoft.com/office/drawing/2014/main" id="{EF6A5071-9C01-A1BD-5C1E-AEE61245D9FA}"/>
              </a:ext>
            </a:extLst>
          </p:cNvPr>
          <p:cNvGrpSpPr/>
          <p:nvPr/>
        </p:nvGrpSpPr>
        <p:grpSpPr>
          <a:xfrm>
            <a:off x="18103" y="5797867"/>
            <a:ext cx="629504" cy="546714"/>
            <a:chOff x="0" y="9525"/>
            <a:chExt cx="839338" cy="728952"/>
          </a:xfrm>
        </p:grpSpPr>
        <p:sp>
          <p:nvSpPr>
            <p:cNvPr id="3" name="TextBox 4">
              <a:extLst>
                <a:ext uri="{FF2B5EF4-FFF2-40B4-BE49-F238E27FC236}">
                  <a16:creationId xmlns:a16="http://schemas.microsoft.com/office/drawing/2014/main" id="{A9D02AA9-C475-FF46-1561-AA98D04A1343}"/>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24</a:t>
              </a:r>
            </a:p>
          </p:txBody>
        </p:sp>
        <p:sp>
          <p:nvSpPr>
            <p:cNvPr id="4" name="AutoShape 5">
              <a:extLst>
                <a:ext uri="{FF2B5EF4-FFF2-40B4-BE49-F238E27FC236}">
                  <a16:creationId xmlns:a16="http://schemas.microsoft.com/office/drawing/2014/main" id="{E085C385-D155-94A1-C4F0-33A0F03FE908}"/>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E031AD20-A64C-62AC-FD3B-B7A74A46C047}"/>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75F71F76-C95F-9F8F-9CFC-5E1B28A8DBF4}"/>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31481A14-7A16-7FD0-4284-08CC7F6D063F}"/>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F781E5FF-8B51-410B-A005-19541601DB59}"/>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AC6CF728-3B08-A70A-E64B-1BBBED91C3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B5F396D1-7B3A-0BB4-A628-79B263C8545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33131" y="-32796"/>
            <a:ext cx="4596157" cy="9149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Rectangle 181"/>
          <p:cNvSpPr/>
          <p:nvPr/>
        </p:nvSpPr>
        <p:spPr>
          <a:xfrm>
            <a:off x="744840" y="1299425"/>
            <a:ext cx="10702440" cy="396000"/>
          </a:xfrm>
          <a:prstGeom prst="rect">
            <a:avLst/>
          </a:prstGeom>
          <a:solidFill>
            <a:schemeClr val="tx2">
              <a:lumMod val="60000"/>
              <a:lumOff val="40000"/>
            </a:schemeClr>
          </a:solidFill>
          <a:ln w="9525">
            <a:solidFill>
              <a:srgbClr val="000000"/>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tabLst>
                <a:tab pos="0" algn="l"/>
              </a:tabLst>
            </a:pPr>
            <a:r>
              <a:rPr lang="it-IT" sz="2000" b="0" strike="noStrike" spc="-1">
                <a:solidFill>
                  <a:srgbClr val="000000"/>
                </a:solidFill>
                <a:latin typeface="Calibri"/>
              </a:rPr>
              <a:t>Sottosezione: Valore Pubblico 2/2</a:t>
            </a:r>
            <a:endParaRPr lang="it-IT" sz="2000" b="0" strike="noStrike" spc="-1">
              <a:solidFill>
                <a:srgbClr val="000000"/>
              </a:solidFill>
              <a:latin typeface="Arial"/>
            </a:endParaRPr>
          </a:p>
        </p:txBody>
      </p:sp>
      <p:sp>
        <p:nvSpPr>
          <p:cNvPr id="329" name="PlaceHolder 1"/>
          <p:cNvSpPr>
            <a:spLocks noGrp="1"/>
          </p:cNvSpPr>
          <p:nvPr>
            <p:ph type="title"/>
          </p:nvPr>
        </p:nvSpPr>
        <p:spPr>
          <a:xfrm>
            <a:off x="754579" y="663868"/>
            <a:ext cx="10515240" cy="810000"/>
          </a:xfrm>
          <a:prstGeom prst="rect">
            <a:avLst/>
          </a:prstGeom>
          <a:noFill/>
          <a:ln w="0">
            <a:noFill/>
          </a:ln>
        </p:spPr>
        <p:txBody>
          <a:bodyPr anchor="ctr">
            <a:normAutofit/>
          </a:bodyPr>
          <a:lstStyle/>
          <a:p>
            <a:pPr indent="0" algn="ctr">
              <a:lnSpc>
                <a:spcPct val="90000"/>
              </a:lnSpc>
              <a:buNone/>
            </a:pPr>
            <a:r>
              <a:rPr lang="it-IT" sz="2600" spc="-1" dirty="0">
                <a:solidFill>
                  <a:schemeClr val="tx2"/>
                </a:solidFill>
                <a:latin typeface="Calibri"/>
              </a:rPr>
              <a:t>Sezione 2:VALORE PUBBLICO, PERFORMANCE E ANTICORRUZIONE </a:t>
            </a:r>
          </a:p>
        </p:txBody>
      </p:sp>
      <p:sp>
        <p:nvSpPr>
          <p:cNvPr id="332" name="CasellaDiTesto 11"/>
          <p:cNvSpPr/>
          <p:nvPr/>
        </p:nvSpPr>
        <p:spPr>
          <a:xfrm>
            <a:off x="744840" y="2322926"/>
            <a:ext cx="10702440" cy="2860868"/>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algn="just">
              <a:lnSpc>
                <a:spcPct val="100000"/>
              </a:lnSpc>
              <a:buClr>
                <a:srgbClr val="000000"/>
              </a:buClr>
              <a:buFont typeface="Calibri Light"/>
              <a:buAutoNum type="alphaLcParenR"/>
            </a:pPr>
            <a:r>
              <a:rPr lang="it-IT" sz="2000" b="0" strike="noStrike" spc="-1" dirty="0">
                <a:solidFill>
                  <a:srgbClr val="000000"/>
                </a:solidFill>
                <a:latin typeface="Calibri"/>
              </a:rPr>
              <a:t>Quale Valore Pubblico? (benessere economico, sociale, ambientale, sanitario, etc.)</a:t>
            </a:r>
            <a:endParaRPr lang="it-IT" sz="2000" b="0" strike="noStrike" spc="-1" dirty="0">
              <a:solidFill>
                <a:srgbClr val="000000"/>
              </a:solidFill>
              <a:latin typeface="Arial"/>
            </a:endParaRPr>
          </a:p>
          <a:p>
            <a:pPr marL="457200" indent="-457200" algn="just">
              <a:lnSpc>
                <a:spcPct val="100000"/>
              </a:lnSpc>
              <a:buClr>
                <a:srgbClr val="000000"/>
              </a:buClr>
              <a:buFont typeface="Calibri Light"/>
              <a:buAutoNum type="alphaLcParenR"/>
            </a:pPr>
            <a:r>
              <a:rPr lang="it-IT" sz="2000" b="0" strike="noStrike" spc="-1" dirty="0">
                <a:solidFill>
                  <a:srgbClr val="000000"/>
                </a:solidFill>
                <a:latin typeface="Calibri"/>
              </a:rPr>
              <a:t>Quale strategia potrebbe favorire la creazione di Valore Pubblico? (obiettivo strategico)</a:t>
            </a:r>
            <a:endParaRPr lang="it-IT" sz="2000" b="0" strike="noStrike" spc="-1" dirty="0">
              <a:solidFill>
                <a:srgbClr val="000000"/>
              </a:solidFill>
              <a:latin typeface="Arial"/>
            </a:endParaRPr>
          </a:p>
          <a:p>
            <a:pPr marL="457200" indent="-457200" algn="just">
              <a:lnSpc>
                <a:spcPct val="100000"/>
              </a:lnSpc>
              <a:buClr>
                <a:srgbClr val="000000"/>
              </a:buClr>
              <a:buFont typeface="Calibri Light"/>
              <a:buAutoNum type="alphaLcParenR"/>
            </a:pPr>
            <a:r>
              <a:rPr lang="it-IT" sz="2000" b="0" strike="noStrike" spc="-1" dirty="0">
                <a:solidFill>
                  <a:srgbClr val="000000"/>
                </a:solidFill>
                <a:latin typeface="Calibri"/>
              </a:rPr>
              <a:t>A chi è rivolto (stakeholders)?</a:t>
            </a:r>
            <a:endParaRPr lang="it-IT" sz="2000" b="0" strike="noStrike" spc="-1" dirty="0">
              <a:solidFill>
                <a:srgbClr val="000000"/>
              </a:solidFill>
              <a:latin typeface="Arial"/>
            </a:endParaRPr>
          </a:p>
          <a:p>
            <a:pPr marL="457200" indent="-457200" algn="just">
              <a:lnSpc>
                <a:spcPct val="100000"/>
              </a:lnSpc>
              <a:buClr>
                <a:srgbClr val="000000"/>
              </a:buClr>
              <a:buFont typeface="Calibri Light"/>
              <a:buAutoNum type="alphaLcParenR"/>
            </a:pPr>
            <a:r>
              <a:rPr lang="it-IT" sz="2000" b="0" strike="noStrike" spc="-1" dirty="0">
                <a:solidFill>
                  <a:srgbClr val="000000"/>
                </a:solidFill>
                <a:latin typeface="Calibri"/>
              </a:rPr>
              <a:t>Entro quando intendiamo raggiungere la strategia (tempi pluriennali)?</a:t>
            </a:r>
            <a:endParaRPr lang="it-IT" sz="2000" b="0" strike="noStrike" spc="-1" dirty="0">
              <a:solidFill>
                <a:srgbClr val="000000"/>
              </a:solidFill>
              <a:latin typeface="Arial"/>
            </a:endParaRPr>
          </a:p>
          <a:p>
            <a:pPr marL="457200" indent="-457200" algn="just">
              <a:lnSpc>
                <a:spcPct val="100000"/>
              </a:lnSpc>
              <a:buClr>
                <a:srgbClr val="000000"/>
              </a:buClr>
              <a:buFont typeface="Calibri Light"/>
              <a:buAutoNum type="alphaLcParenR"/>
            </a:pPr>
            <a:r>
              <a:rPr lang="it-IT" sz="2000" b="0" strike="noStrike" spc="-1" dirty="0">
                <a:solidFill>
                  <a:srgbClr val="000000"/>
                </a:solidFill>
                <a:latin typeface="Calibri"/>
              </a:rPr>
              <a:t>Come misuriamo il raggiungimento della strategia, ovvero quanto Valore Pubblico (dimensione e formula di impatto sul livello di benessere)?</a:t>
            </a:r>
            <a:endParaRPr lang="it-IT" sz="2000" b="0" strike="noStrike" spc="-1" dirty="0">
              <a:solidFill>
                <a:srgbClr val="000000"/>
              </a:solidFill>
              <a:latin typeface="Arial"/>
            </a:endParaRPr>
          </a:p>
          <a:p>
            <a:pPr marL="457200" indent="-457200" algn="just">
              <a:lnSpc>
                <a:spcPct val="100000"/>
              </a:lnSpc>
              <a:buClr>
                <a:srgbClr val="000000"/>
              </a:buClr>
              <a:buFont typeface="Calibri Light"/>
              <a:buAutoNum type="alphaLcParenR"/>
            </a:pPr>
            <a:r>
              <a:rPr lang="it-IT" sz="2000" b="0" strike="noStrike" spc="-1" dirty="0">
                <a:solidFill>
                  <a:srgbClr val="000000"/>
                </a:solidFill>
                <a:latin typeface="Calibri"/>
              </a:rPr>
              <a:t>Da dove partiamo (baseline)?</a:t>
            </a:r>
            <a:endParaRPr lang="it-IT" sz="2000" b="0" strike="noStrike" spc="-1" dirty="0">
              <a:solidFill>
                <a:srgbClr val="000000"/>
              </a:solidFill>
              <a:latin typeface="Arial"/>
            </a:endParaRPr>
          </a:p>
          <a:p>
            <a:pPr marL="457200" indent="-457200" algn="just">
              <a:lnSpc>
                <a:spcPct val="100000"/>
              </a:lnSpc>
              <a:buClr>
                <a:srgbClr val="000000"/>
              </a:buClr>
              <a:buFont typeface="Calibri Light"/>
              <a:buAutoNum type="alphaLcParenR"/>
            </a:pPr>
            <a:r>
              <a:rPr lang="it-IT" sz="2000" b="0" strike="noStrike" spc="-1" dirty="0">
                <a:solidFill>
                  <a:srgbClr val="000000"/>
                </a:solidFill>
                <a:latin typeface="Calibri"/>
              </a:rPr>
              <a:t>Qual è il traguardo atteso (target)?</a:t>
            </a:r>
            <a:endParaRPr lang="it-IT" sz="2000" b="0" strike="noStrike" spc="-1" dirty="0">
              <a:solidFill>
                <a:srgbClr val="000000"/>
              </a:solidFill>
              <a:latin typeface="Arial"/>
            </a:endParaRPr>
          </a:p>
          <a:p>
            <a:pPr marL="457200" indent="-457200" algn="just">
              <a:lnSpc>
                <a:spcPct val="100000"/>
              </a:lnSpc>
              <a:buClr>
                <a:srgbClr val="000000"/>
              </a:buClr>
              <a:buFont typeface="Calibri Light"/>
              <a:buAutoNum type="alphaLcParenR"/>
            </a:pPr>
            <a:r>
              <a:rPr lang="it-IT" sz="2000" b="0" strike="noStrike" spc="-1" dirty="0">
                <a:solidFill>
                  <a:srgbClr val="000000"/>
                </a:solidFill>
                <a:latin typeface="Calibri"/>
              </a:rPr>
              <a:t>Dove sono verificabili i dati (fonte)?</a:t>
            </a:r>
            <a:endParaRPr lang="it-IT" sz="2000" b="0" strike="noStrike" spc="-1" dirty="0">
              <a:solidFill>
                <a:srgbClr val="000000"/>
              </a:solidFill>
              <a:latin typeface="Arial"/>
            </a:endParaRPr>
          </a:p>
        </p:txBody>
      </p:sp>
      <p:sp>
        <p:nvSpPr>
          <p:cNvPr id="333" name="CasellaDiTesto 9"/>
          <p:cNvSpPr/>
          <p:nvPr/>
        </p:nvSpPr>
        <p:spPr>
          <a:xfrm>
            <a:off x="744840" y="1759788"/>
            <a:ext cx="10702440" cy="39456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it-IT" sz="2000" b="0" strike="noStrike" spc="-1">
                <a:solidFill>
                  <a:srgbClr val="000000"/>
                </a:solidFill>
                <a:latin typeface="Calibri"/>
              </a:rPr>
              <a:t>Alcune domande attraverso le quali costruire la sezione</a:t>
            </a:r>
            <a:endParaRPr lang="it-IT" sz="2000" b="0" strike="noStrike" spc="-1">
              <a:solidFill>
                <a:srgbClr val="000000"/>
              </a:solidFill>
              <a:latin typeface="Arial"/>
            </a:endParaRPr>
          </a:p>
        </p:txBody>
      </p:sp>
      <p:sp>
        <p:nvSpPr>
          <p:cNvPr id="334" name="CasellaDiTesto 10"/>
          <p:cNvSpPr/>
          <p:nvPr/>
        </p:nvSpPr>
        <p:spPr>
          <a:xfrm>
            <a:off x="744840" y="5312520"/>
            <a:ext cx="10702440" cy="91260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it-IT" sz="1800" b="1" strike="noStrike" spc="-1">
                <a:solidFill>
                  <a:srgbClr val="FF0000"/>
                </a:solidFill>
                <a:latin typeface="Calibri"/>
              </a:rPr>
              <a:t>Gli indicatori di </a:t>
            </a:r>
            <a:r>
              <a:rPr lang="it-IT" sz="1800" b="1" i="1" strike="noStrike" spc="-1">
                <a:solidFill>
                  <a:srgbClr val="FF0000"/>
                </a:solidFill>
                <a:latin typeface="Calibri"/>
              </a:rPr>
              <a:t>outcome</a:t>
            </a:r>
            <a:r>
              <a:rPr lang="it-IT" sz="1800" b="1" strike="noStrike" spc="-1">
                <a:solidFill>
                  <a:srgbClr val="FF0000"/>
                </a:solidFill>
                <a:latin typeface="Calibri"/>
              </a:rPr>
              <a:t>/impatti, anche con riferimento alle misure di benessere equo e sostenibile (</a:t>
            </a:r>
            <a:r>
              <a:rPr lang="it-IT" sz="1800" b="1" i="1" strike="noStrike" spc="-1">
                <a:solidFill>
                  <a:srgbClr val="FF0000"/>
                </a:solidFill>
                <a:latin typeface="Calibri"/>
              </a:rPr>
              <a:t>Sustainable Development Goals </a:t>
            </a:r>
            <a:r>
              <a:rPr lang="it-IT" sz="1800" b="1" strike="noStrike" spc="-1">
                <a:solidFill>
                  <a:srgbClr val="FF0000"/>
                </a:solidFill>
                <a:latin typeface="Calibri"/>
              </a:rPr>
              <a:t>dell’Agenda ONU 2030; indicatori di Benessere Equo e Sostenibile elaborati da ISTAT e CNEL), </a:t>
            </a:r>
            <a:r>
              <a:rPr lang="it-IT" sz="1800" b="1" u="sng" strike="noStrike" spc="-1">
                <a:solidFill>
                  <a:srgbClr val="FF0000"/>
                </a:solidFill>
                <a:uFillTx/>
                <a:latin typeface="Calibri"/>
              </a:rPr>
              <a:t>non si applicano ai Comuni. </a:t>
            </a:r>
            <a:endParaRPr lang="it-IT" sz="1800" b="0" strike="noStrike" spc="-1">
              <a:solidFill>
                <a:srgbClr val="000000"/>
              </a:solidFill>
              <a:latin typeface="Arial"/>
            </a:endParaRPr>
          </a:p>
        </p:txBody>
      </p:sp>
      <p:sp>
        <p:nvSpPr>
          <p:cNvPr id="335" name="CasellaDiTesto 14"/>
          <p:cNvSpPr/>
          <p:nvPr/>
        </p:nvSpPr>
        <p:spPr>
          <a:xfrm>
            <a:off x="0" y="6488640"/>
            <a:ext cx="6543360" cy="363960"/>
          </a:xfrm>
          <a:prstGeom prst="rect">
            <a:avLst/>
          </a:prstGeom>
          <a:solidFill>
            <a:srgbClr val="00B05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a:solidFill>
                  <a:srgbClr val="000000"/>
                </a:solidFill>
                <a:latin typeface="Calibri"/>
              </a:rPr>
              <a:t>Sezione 2:VALORE PUBBLICO, PERFORMANCE E ANTICORRUZIONE</a:t>
            </a:r>
            <a:endParaRPr lang="it-IT" sz="1800" b="0" strike="noStrike" spc="-1">
              <a:solidFill>
                <a:srgbClr val="000000"/>
              </a:solidFill>
              <a:latin typeface="Arial"/>
            </a:endParaRPr>
          </a:p>
        </p:txBody>
      </p:sp>
      <p:sp>
        <p:nvSpPr>
          <p:cNvPr id="336" name="CasellaDiTesto 15"/>
          <p:cNvSpPr/>
          <p:nvPr/>
        </p:nvSpPr>
        <p:spPr>
          <a:xfrm>
            <a:off x="6540120" y="6488640"/>
            <a:ext cx="4343400" cy="363960"/>
          </a:xfrm>
          <a:prstGeom prst="rect">
            <a:avLst/>
          </a:prstGeom>
          <a:solidFill>
            <a:schemeClr val="tx2">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Sottosezione: VALORE PUBBLICO</a:t>
            </a:r>
            <a:endParaRPr lang="it-IT" sz="1800" b="0" strike="noStrike" spc="-1" dirty="0">
              <a:solidFill>
                <a:srgbClr val="000000"/>
              </a:solidFill>
              <a:latin typeface="Arial"/>
            </a:endParaRPr>
          </a:p>
        </p:txBody>
      </p:sp>
      <p:grpSp>
        <p:nvGrpSpPr>
          <p:cNvPr id="2" name="Gruppo 1">
            <a:extLst>
              <a:ext uri="{FF2B5EF4-FFF2-40B4-BE49-F238E27FC236}">
                <a16:creationId xmlns:a16="http://schemas.microsoft.com/office/drawing/2014/main" id="{AAA58180-A458-D620-92B0-03E0BC111D95}"/>
              </a:ext>
            </a:extLst>
          </p:cNvPr>
          <p:cNvGrpSpPr/>
          <p:nvPr/>
        </p:nvGrpSpPr>
        <p:grpSpPr>
          <a:xfrm>
            <a:off x="10690204" y="47087"/>
            <a:ext cx="1513432" cy="785062"/>
            <a:chOff x="1026425" y="8115299"/>
            <a:chExt cx="2440299" cy="1257834"/>
          </a:xfrm>
        </p:grpSpPr>
        <p:grpSp>
          <p:nvGrpSpPr>
            <p:cNvPr id="3" name="Group 3">
              <a:extLst>
                <a:ext uri="{FF2B5EF4-FFF2-40B4-BE49-F238E27FC236}">
                  <a16:creationId xmlns:a16="http://schemas.microsoft.com/office/drawing/2014/main" id="{69F79B55-E359-584F-7D65-41F63AFD87F4}"/>
                </a:ext>
              </a:extLst>
            </p:cNvPr>
            <p:cNvGrpSpPr/>
            <p:nvPr/>
          </p:nvGrpSpPr>
          <p:grpSpPr>
            <a:xfrm>
              <a:off x="1028700" y="8115299"/>
              <a:ext cx="2438024" cy="411597"/>
              <a:chOff x="0" y="874425"/>
              <a:chExt cx="3250698" cy="548796"/>
            </a:xfrm>
          </p:grpSpPr>
          <p:sp>
            <p:nvSpPr>
              <p:cNvPr id="5" name="AutoShape 4">
                <a:extLst>
                  <a:ext uri="{FF2B5EF4-FFF2-40B4-BE49-F238E27FC236}">
                    <a16:creationId xmlns:a16="http://schemas.microsoft.com/office/drawing/2014/main" id="{A98AAFA6-E79E-3755-14CA-C59001A793CE}"/>
                  </a:ext>
                </a:extLst>
              </p:cNvPr>
              <p:cNvSpPr/>
              <p:nvPr/>
            </p:nvSpPr>
            <p:spPr>
              <a:xfrm>
                <a:off x="0" y="1385261"/>
                <a:ext cx="839338" cy="37960"/>
              </a:xfrm>
              <a:prstGeom prst="rect">
                <a:avLst/>
              </a:prstGeom>
              <a:solidFill>
                <a:srgbClr val="4F81BD"/>
              </a:solidFill>
              <a:ln>
                <a:solidFill>
                  <a:schemeClr val="accent1"/>
                </a:solidFill>
              </a:ln>
            </p:spPr>
          </p:sp>
          <p:sp>
            <p:nvSpPr>
              <p:cNvPr id="7" name="TextBox 5">
                <a:extLst>
                  <a:ext uri="{FF2B5EF4-FFF2-40B4-BE49-F238E27FC236}">
                    <a16:creationId xmlns:a16="http://schemas.microsoft.com/office/drawing/2014/main" id="{E71C593E-2D78-2B04-4FE2-C689F853B50C}"/>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4" name="Immagine 3">
              <a:extLst>
                <a:ext uri="{FF2B5EF4-FFF2-40B4-BE49-F238E27FC236}">
                  <a16:creationId xmlns:a16="http://schemas.microsoft.com/office/drawing/2014/main" id="{8DFE4FA0-2BDE-F424-CE8D-831679706D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9" name="Immagine 8">
            <a:extLst>
              <a:ext uri="{FF2B5EF4-FFF2-40B4-BE49-F238E27FC236}">
                <a16:creationId xmlns:a16="http://schemas.microsoft.com/office/drawing/2014/main" id="{DBA0CB3B-E000-4EF3-CFCD-2A2DBA94851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74963" y="17285"/>
            <a:ext cx="4596157" cy="914976"/>
          </a:xfrm>
          <a:prstGeom prst="rect">
            <a:avLst/>
          </a:prstGeom>
          <a:noFill/>
        </p:spPr>
      </p:pic>
      <p:grpSp>
        <p:nvGrpSpPr>
          <p:cNvPr id="10" name="Group 3">
            <a:extLst>
              <a:ext uri="{FF2B5EF4-FFF2-40B4-BE49-F238E27FC236}">
                <a16:creationId xmlns:a16="http://schemas.microsoft.com/office/drawing/2014/main" id="{FE3B2DC9-E652-BC57-FE9C-FD5E17EDC228}"/>
              </a:ext>
            </a:extLst>
          </p:cNvPr>
          <p:cNvGrpSpPr/>
          <p:nvPr/>
        </p:nvGrpSpPr>
        <p:grpSpPr>
          <a:xfrm>
            <a:off x="18103" y="5797867"/>
            <a:ext cx="629504" cy="546714"/>
            <a:chOff x="0" y="9525"/>
            <a:chExt cx="839338" cy="728952"/>
          </a:xfrm>
        </p:grpSpPr>
        <p:sp>
          <p:nvSpPr>
            <p:cNvPr id="11" name="TextBox 4">
              <a:extLst>
                <a:ext uri="{FF2B5EF4-FFF2-40B4-BE49-F238E27FC236}">
                  <a16:creationId xmlns:a16="http://schemas.microsoft.com/office/drawing/2014/main" id="{F69EB624-D2CF-2362-7101-269B2886B9C2}"/>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25</a:t>
              </a:r>
            </a:p>
          </p:txBody>
        </p:sp>
        <p:sp>
          <p:nvSpPr>
            <p:cNvPr id="12" name="AutoShape 5">
              <a:extLst>
                <a:ext uri="{FF2B5EF4-FFF2-40B4-BE49-F238E27FC236}">
                  <a16:creationId xmlns:a16="http://schemas.microsoft.com/office/drawing/2014/main" id="{01D560B4-0002-9948-8FCC-D3151A6A68FE}"/>
                </a:ext>
              </a:extLst>
            </p:cNvPr>
            <p:cNvSpPr/>
            <p:nvPr/>
          </p:nvSpPr>
          <p:spPr>
            <a:xfrm>
              <a:off x="0" y="700517"/>
              <a:ext cx="839338" cy="37960"/>
            </a:xfrm>
            <a:prstGeom prst="rect">
              <a:avLst/>
            </a:prstGeom>
            <a:solidFill>
              <a:srgbClr val="4F81BD"/>
            </a:solidFill>
            <a:ln>
              <a:solidFill>
                <a:srgbClr val="4F81BD"/>
              </a:solidFill>
            </a:ln>
          </p:spPr>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Rettangolo 7"/>
          <p:cNvSpPr/>
          <p:nvPr/>
        </p:nvSpPr>
        <p:spPr>
          <a:xfrm>
            <a:off x="5610600" y="2390040"/>
            <a:ext cx="6046200" cy="3294720"/>
          </a:xfrm>
          <a:prstGeom prst="rect">
            <a:avLst/>
          </a:prstGeom>
          <a:noFill/>
          <a:ln>
            <a:solidFill>
              <a:srgbClr val="4472C4">
                <a:shade val="50000"/>
              </a:srgbClr>
            </a:solidFill>
            <a:prstDash val="dash"/>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endParaRPr lang="it-IT" sz="1800" b="0" strike="noStrike" spc="-1">
              <a:solidFill>
                <a:srgbClr val="FFFFFF"/>
              </a:solidFill>
              <a:latin typeface="Calibri"/>
            </a:endParaRPr>
          </a:p>
        </p:txBody>
      </p:sp>
      <p:sp>
        <p:nvSpPr>
          <p:cNvPr id="347" name="Rettangolo con angoli arrotondati 8"/>
          <p:cNvSpPr/>
          <p:nvPr/>
        </p:nvSpPr>
        <p:spPr>
          <a:xfrm>
            <a:off x="1114560" y="1567080"/>
            <a:ext cx="10810080" cy="1589400"/>
          </a:xfrm>
          <a:prstGeom prst="roundRect">
            <a:avLst>
              <a:gd name="adj" fmla="val 16667"/>
            </a:avLst>
          </a:prstGeom>
          <a:noFill/>
          <a:ln w="73025">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endParaRPr lang="it-IT" sz="1800" b="0" strike="noStrike" spc="-1">
              <a:solidFill>
                <a:srgbClr val="FFFFFF"/>
              </a:solidFill>
              <a:latin typeface="Calibri"/>
            </a:endParaRPr>
          </a:p>
        </p:txBody>
      </p:sp>
      <p:sp>
        <p:nvSpPr>
          <p:cNvPr id="348" name="Rettangolo 9"/>
          <p:cNvSpPr/>
          <p:nvPr/>
        </p:nvSpPr>
        <p:spPr>
          <a:xfrm>
            <a:off x="159240" y="900547"/>
            <a:ext cx="11890330" cy="51662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endParaRPr lang="it-IT" sz="1800" b="0" strike="noStrike" spc="-1">
              <a:solidFill>
                <a:srgbClr val="FFFFFF"/>
              </a:solidFill>
              <a:latin typeface="Calibri"/>
            </a:endParaRPr>
          </a:p>
        </p:txBody>
      </p:sp>
      <p:sp>
        <p:nvSpPr>
          <p:cNvPr id="349" name="Rettangolo 10"/>
          <p:cNvSpPr/>
          <p:nvPr/>
        </p:nvSpPr>
        <p:spPr>
          <a:xfrm>
            <a:off x="1359000" y="2581200"/>
            <a:ext cx="1393200" cy="359640"/>
          </a:xfrm>
          <a:prstGeom prst="rect">
            <a:avLst/>
          </a:prstGeom>
          <a:no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dirty="0">
                <a:solidFill>
                  <a:srgbClr val="000000"/>
                </a:solidFill>
                <a:latin typeface="Calibri"/>
              </a:rPr>
              <a:t>Missioni</a:t>
            </a:r>
            <a:endParaRPr lang="it-IT" sz="1800" b="0" strike="noStrike" spc="-1" dirty="0">
              <a:solidFill>
                <a:srgbClr val="000000"/>
              </a:solidFill>
              <a:latin typeface="Arial"/>
            </a:endParaRPr>
          </a:p>
        </p:txBody>
      </p:sp>
      <p:sp>
        <p:nvSpPr>
          <p:cNvPr id="350" name="Rettangolo 15"/>
          <p:cNvSpPr/>
          <p:nvPr/>
        </p:nvSpPr>
        <p:spPr>
          <a:xfrm>
            <a:off x="3237480" y="2586600"/>
            <a:ext cx="2351520" cy="359640"/>
          </a:xfrm>
          <a:prstGeom prst="rect">
            <a:avLst/>
          </a:prstGeom>
          <a:no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dirty="0">
                <a:solidFill>
                  <a:srgbClr val="000000"/>
                </a:solidFill>
                <a:latin typeface="Calibri"/>
              </a:rPr>
              <a:t>Obiettivi strategici</a:t>
            </a:r>
            <a:endParaRPr lang="it-IT" sz="1800" b="0" strike="noStrike" spc="-1" dirty="0">
              <a:solidFill>
                <a:srgbClr val="000000"/>
              </a:solidFill>
              <a:latin typeface="Arial"/>
            </a:endParaRPr>
          </a:p>
        </p:txBody>
      </p:sp>
      <p:sp>
        <p:nvSpPr>
          <p:cNvPr id="351" name="CasellaDiTesto 16"/>
          <p:cNvSpPr/>
          <p:nvPr/>
        </p:nvSpPr>
        <p:spPr>
          <a:xfrm>
            <a:off x="370080" y="2390040"/>
            <a:ext cx="744120" cy="1250280"/>
          </a:xfrm>
          <a:prstGeom prst="rect">
            <a:avLst/>
          </a:prstGeom>
          <a:noFill/>
          <a:ln w="0">
            <a:noFill/>
          </a:ln>
        </p:spPr>
        <p:style>
          <a:lnRef idx="0">
            <a:scrgbClr r="0" g="0" b="0"/>
          </a:lnRef>
          <a:fillRef idx="0">
            <a:scrgbClr r="0" g="0" b="0"/>
          </a:fillRef>
          <a:effectRef idx="0">
            <a:scrgbClr r="0" g="0" b="0"/>
          </a:effectRef>
          <a:fontRef idx="minor"/>
        </p:style>
        <p:txBody>
          <a:bodyPr rot="16200000" vert="vert" lIns="90000" tIns="45000" rIns="90000" bIns="45000" anchor="t">
            <a:noAutofit/>
          </a:bodyPr>
          <a:lstStyle/>
          <a:p>
            <a:pPr algn="ctr">
              <a:lnSpc>
                <a:spcPct val="100000"/>
              </a:lnSpc>
              <a:tabLst>
                <a:tab pos="0" algn="l"/>
              </a:tabLst>
            </a:pPr>
            <a:r>
              <a:rPr lang="it-IT" sz="1400" b="1" strike="noStrike" spc="-1" dirty="0">
                <a:solidFill>
                  <a:srgbClr val="FF0000"/>
                </a:solidFill>
                <a:latin typeface="Calibri"/>
              </a:rPr>
              <a:t>Sezione Strategica</a:t>
            </a:r>
            <a:endParaRPr lang="it-IT" sz="1400" b="0" strike="noStrike" spc="-1" dirty="0">
              <a:solidFill>
                <a:srgbClr val="000000"/>
              </a:solidFill>
              <a:latin typeface="Arial"/>
            </a:endParaRPr>
          </a:p>
        </p:txBody>
      </p:sp>
      <p:sp>
        <p:nvSpPr>
          <p:cNvPr id="352" name="Rettangolo 17"/>
          <p:cNvSpPr/>
          <p:nvPr/>
        </p:nvSpPr>
        <p:spPr>
          <a:xfrm>
            <a:off x="1359000" y="3821400"/>
            <a:ext cx="1393200" cy="359640"/>
          </a:xfrm>
          <a:prstGeom prst="rect">
            <a:avLst/>
          </a:prstGeom>
          <a:no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600" b="0" strike="noStrike" spc="-1" dirty="0">
                <a:solidFill>
                  <a:srgbClr val="000000"/>
                </a:solidFill>
                <a:latin typeface="Calibri"/>
              </a:rPr>
              <a:t>Programmi</a:t>
            </a:r>
            <a:endParaRPr lang="it-IT" sz="1600" b="0" strike="noStrike" spc="-1" dirty="0">
              <a:solidFill>
                <a:srgbClr val="000000"/>
              </a:solidFill>
              <a:latin typeface="Arial"/>
            </a:endParaRPr>
          </a:p>
        </p:txBody>
      </p:sp>
      <p:sp>
        <p:nvSpPr>
          <p:cNvPr id="353" name="CasellaDiTesto 18"/>
          <p:cNvSpPr/>
          <p:nvPr/>
        </p:nvSpPr>
        <p:spPr>
          <a:xfrm>
            <a:off x="353520" y="3544920"/>
            <a:ext cx="744120" cy="1182600"/>
          </a:xfrm>
          <a:prstGeom prst="rect">
            <a:avLst/>
          </a:prstGeom>
          <a:noFill/>
          <a:ln w="0">
            <a:noFill/>
          </a:ln>
        </p:spPr>
        <p:style>
          <a:lnRef idx="0">
            <a:scrgbClr r="0" g="0" b="0"/>
          </a:lnRef>
          <a:fillRef idx="0">
            <a:scrgbClr r="0" g="0" b="0"/>
          </a:fillRef>
          <a:effectRef idx="0">
            <a:scrgbClr r="0" g="0" b="0"/>
          </a:effectRef>
          <a:fontRef idx="minor"/>
        </p:style>
        <p:txBody>
          <a:bodyPr rot="16200000" vert="vert" lIns="90000" tIns="45000" rIns="90000" bIns="45000" anchor="t">
            <a:noAutofit/>
          </a:bodyPr>
          <a:lstStyle/>
          <a:p>
            <a:pPr algn="ctr">
              <a:lnSpc>
                <a:spcPct val="100000"/>
              </a:lnSpc>
              <a:tabLst>
                <a:tab pos="0" algn="l"/>
              </a:tabLst>
            </a:pPr>
            <a:r>
              <a:rPr lang="it-IT" sz="1400" b="1" strike="noStrike" spc="-1" dirty="0" err="1">
                <a:solidFill>
                  <a:srgbClr val="FF0000"/>
                </a:solidFill>
                <a:latin typeface="Calibri"/>
              </a:rPr>
              <a:t>Sezone</a:t>
            </a:r>
            <a:r>
              <a:rPr lang="it-IT" sz="1400" b="1" strike="noStrike" spc="-1" dirty="0">
                <a:solidFill>
                  <a:srgbClr val="FF0000"/>
                </a:solidFill>
                <a:latin typeface="Calibri"/>
              </a:rPr>
              <a:t> operativa</a:t>
            </a:r>
            <a:endParaRPr lang="it-IT" sz="1400" b="0" strike="noStrike" spc="-1" dirty="0">
              <a:solidFill>
                <a:srgbClr val="000000"/>
              </a:solidFill>
              <a:latin typeface="Arial"/>
            </a:endParaRPr>
          </a:p>
        </p:txBody>
      </p:sp>
      <p:sp>
        <p:nvSpPr>
          <p:cNvPr id="354" name="Rettangolo 19"/>
          <p:cNvSpPr/>
          <p:nvPr/>
        </p:nvSpPr>
        <p:spPr>
          <a:xfrm>
            <a:off x="3237480" y="3821400"/>
            <a:ext cx="2351520" cy="359640"/>
          </a:xfrm>
          <a:prstGeom prst="rect">
            <a:avLst/>
          </a:prstGeom>
          <a:no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dirty="0">
                <a:solidFill>
                  <a:srgbClr val="000000"/>
                </a:solidFill>
                <a:latin typeface="Calibri"/>
              </a:rPr>
              <a:t>Obiettivi operativi</a:t>
            </a:r>
            <a:endParaRPr lang="it-IT" sz="1800" b="0" strike="noStrike" spc="-1" dirty="0">
              <a:solidFill>
                <a:srgbClr val="000000"/>
              </a:solidFill>
              <a:latin typeface="Arial"/>
            </a:endParaRPr>
          </a:p>
        </p:txBody>
      </p:sp>
      <p:cxnSp>
        <p:nvCxnSpPr>
          <p:cNvPr id="355" name="Connettore diritto 20"/>
          <p:cNvCxnSpPr/>
          <p:nvPr/>
        </p:nvCxnSpPr>
        <p:spPr>
          <a:xfrm>
            <a:off x="534600" y="3512880"/>
            <a:ext cx="4442400" cy="360"/>
          </a:xfrm>
          <a:prstGeom prst="straightConnector1">
            <a:avLst/>
          </a:prstGeom>
          <a:ln w="9525">
            <a:solidFill>
              <a:srgbClr val="4472C4"/>
            </a:solidFill>
            <a:prstDash val="dash"/>
            <a:round/>
          </a:ln>
        </p:spPr>
      </p:cxnSp>
      <p:cxnSp>
        <p:nvCxnSpPr>
          <p:cNvPr id="356" name="Connettore 2 21"/>
          <p:cNvCxnSpPr>
            <a:endCxn id="352" idx="0"/>
          </p:cNvCxnSpPr>
          <p:nvPr/>
        </p:nvCxnSpPr>
        <p:spPr>
          <a:xfrm>
            <a:off x="2055600" y="2973240"/>
            <a:ext cx="360" cy="848520"/>
          </a:xfrm>
          <a:prstGeom prst="straightConnector1">
            <a:avLst/>
          </a:prstGeom>
          <a:ln>
            <a:solidFill>
              <a:srgbClr val="4472C4"/>
            </a:solidFill>
            <a:tailEnd type="triangle" w="med" len="med"/>
          </a:ln>
        </p:spPr>
      </p:cxnSp>
      <p:cxnSp>
        <p:nvCxnSpPr>
          <p:cNvPr id="357" name="Connettore 2 22"/>
          <p:cNvCxnSpPr>
            <a:endCxn id="354" idx="0"/>
          </p:cNvCxnSpPr>
          <p:nvPr/>
        </p:nvCxnSpPr>
        <p:spPr>
          <a:xfrm>
            <a:off x="4413240" y="2978280"/>
            <a:ext cx="360" cy="843480"/>
          </a:xfrm>
          <a:prstGeom prst="straightConnector1">
            <a:avLst/>
          </a:prstGeom>
          <a:ln>
            <a:solidFill>
              <a:srgbClr val="4472C4"/>
            </a:solidFill>
            <a:tailEnd type="triangle" w="med" len="med"/>
          </a:ln>
        </p:spPr>
      </p:cxnSp>
      <p:cxnSp>
        <p:nvCxnSpPr>
          <p:cNvPr id="358" name="Connettore diritto 35"/>
          <p:cNvCxnSpPr/>
          <p:nvPr/>
        </p:nvCxnSpPr>
        <p:spPr>
          <a:xfrm>
            <a:off x="534600" y="4716720"/>
            <a:ext cx="5227920" cy="11160"/>
          </a:xfrm>
          <a:prstGeom prst="straightConnector1">
            <a:avLst/>
          </a:prstGeom>
          <a:ln>
            <a:solidFill>
              <a:srgbClr val="4472C4"/>
            </a:solidFill>
          </a:ln>
        </p:spPr>
      </p:cxnSp>
      <p:sp>
        <p:nvSpPr>
          <p:cNvPr id="359" name="CasellaDiTesto 24"/>
          <p:cNvSpPr/>
          <p:nvPr/>
        </p:nvSpPr>
        <p:spPr>
          <a:xfrm>
            <a:off x="4997520" y="3381480"/>
            <a:ext cx="826200" cy="3371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600" b="1" strike="noStrike" spc="-1" dirty="0">
                <a:solidFill>
                  <a:srgbClr val="FF0000"/>
                </a:solidFill>
                <a:latin typeface="Calibri"/>
              </a:rPr>
              <a:t>DEFR</a:t>
            </a:r>
            <a:endParaRPr lang="it-IT" sz="1600" b="0" strike="noStrike" spc="-1" dirty="0">
              <a:solidFill>
                <a:srgbClr val="000000"/>
              </a:solidFill>
              <a:latin typeface="Arial"/>
            </a:endParaRPr>
          </a:p>
        </p:txBody>
      </p:sp>
      <p:sp>
        <p:nvSpPr>
          <p:cNvPr id="360" name="Rettangolo 25"/>
          <p:cNvSpPr/>
          <p:nvPr/>
        </p:nvSpPr>
        <p:spPr>
          <a:xfrm>
            <a:off x="6591960" y="1624680"/>
            <a:ext cx="2212560" cy="536400"/>
          </a:xfrm>
          <a:prstGeom prst="rect">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a:solidFill>
                  <a:srgbClr val="000000"/>
                </a:solidFill>
                <a:latin typeface="Calibri"/>
              </a:rPr>
              <a:t>Programma di mandato</a:t>
            </a:r>
            <a:endParaRPr lang="it-IT" sz="1800" b="0" strike="noStrike" spc="-1">
              <a:solidFill>
                <a:srgbClr val="000000"/>
              </a:solidFill>
              <a:latin typeface="Arial"/>
            </a:endParaRPr>
          </a:p>
        </p:txBody>
      </p:sp>
      <p:sp>
        <p:nvSpPr>
          <p:cNvPr id="361" name="Rettangolo 26"/>
          <p:cNvSpPr/>
          <p:nvPr/>
        </p:nvSpPr>
        <p:spPr>
          <a:xfrm>
            <a:off x="6522120" y="2578320"/>
            <a:ext cx="2351520" cy="359640"/>
          </a:xfrm>
          <a:prstGeom prst="rect">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a:solidFill>
                  <a:srgbClr val="000000"/>
                </a:solidFill>
                <a:latin typeface="Calibri"/>
              </a:rPr>
              <a:t>Obiettivi strategici</a:t>
            </a:r>
            <a:endParaRPr lang="it-IT" sz="1800" b="0" strike="noStrike" spc="-1">
              <a:solidFill>
                <a:srgbClr val="000000"/>
              </a:solidFill>
              <a:latin typeface="Arial"/>
            </a:endParaRPr>
          </a:p>
        </p:txBody>
      </p:sp>
      <p:sp>
        <p:nvSpPr>
          <p:cNvPr id="362" name="Rettangolo 27"/>
          <p:cNvSpPr/>
          <p:nvPr/>
        </p:nvSpPr>
        <p:spPr>
          <a:xfrm>
            <a:off x="6522120" y="3771720"/>
            <a:ext cx="2351520" cy="467280"/>
          </a:xfrm>
          <a:prstGeom prst="rect">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a:solidFill>
                  <a:srgbClr val="000000"/>
                </a:solidFill>
                <a:latin typeface="Calibri"/>
              </a:rPr>
              <a:t>Obiettivi Operativi</a:t>
            </a:r>
            <a:endParaRPr lang="it-IT" sz="1800" b="0" strike="noStrike" spc="-1">
              <a:solidFill>
                <a:srgbClr val="000000"/>
              </a:solidFill>
              <a:latin typeface="Arial"/>
            </a:endParaRPr>
          </a:p>
        </p:txBody>
      </p:sp>
      <p:cxnSp>
        <p:nvCxnSpPr>
          <p:cNvPr id="363" name="Connettore 2 28"/>
          <p:cNvCxnSpPr>
            <a:stCxn id="354" idx="3"/>
            <a:endCxn id="362" idx="1"/>
          </p:cNvCxnSpPr>
          <p:nvPr/>
        </p:nvCxnSpPr>
        <p:spPr>
          <a:xfrm>
            <a:off x="5589000" y="4001040"/>
            <a:ext cx="933480" cy="4680"/>
          </a:xfrm>
          <a:prstGeom prst="straightConnector1">
            <a:avLst/>
          </a:prstGeom>
          <a:ln>
            <a:solidFill>
              <a:srgbClr val="4472C4"/>
            </a:solidFill>
            <a:tailEnd type="triangle" w="med" len="med"/>
          </a:ln>
        </p:spPr>
      </p:cxnSp>
      <p:sp>
        <p:nvSpPr>
          <p:cNvPr id="364" name="CasellaDiTesto 29"/>
          <p:cNvSpPr/>
          <p:nvPr/>
        </p:nvSpPr>
        <p:spPr>
          <a:xfrm>
            <a:off x="9946620" y="3277287"/>
            <a:ext cx="1414440" cy="2064240"/>
          </a:xfrm>
          <a:prstGeom prst="rect">
            <a:avLst/>
          </a:prstGeom>
          <a:noFill/>
          <a:ln w="0">
            <a:noFill/>
          </a:ln>
        </p:spPr>
        <p:style>
          <a:lnRef idx="0">
            <a:scrgbClr r="0" g="0" b="0"/>
          </a:lnRef>
          <a:fillRef idx="0">
            <a:scrgbClr r="0" g="0" b="0"/>
          </a:fillRef>
          <a:effectRef idx="0">
            <a:scrgbClr r="0" g="0" b="0"/>
          </a:effectRef>
          <a:fontRef idx="minor"/>
        </p:style>
        <p:txBody>
          <a:bodyPr rot="16200000" vert="vert" lIns="90000" tIns="45000" rIns="90000" bIns="45000" anchor="t">
            <a:noAutofit/>
          </a:bodyPr>
          <a:lstStyle/>
          <a:p>
            <a:pPr algn="ctr">
              <a:lnSpc>
                <a:spcPct val="100000"/>
              </a:lnSpc>
              <a:tabLst>
                <a:tab pos="0" algn="l"/>
              </a:tabLst>
            </a:pPr>
            <a:r>
              <a:rPr lang="it-IT" sz="1600" b="1" strike="noStrike" spc="-1" dirty="0">
                <a:solidFill>
                  <a:srgbClr val="FF0000"/>
                </a:solidFill>
                <a:latin typeface="Calibri"/>
              </a:rPr>
              <a:t>Sottosezione Valore pubblico e Performance del PIAO</a:t>
            </a:r>
            <a:endParaRPr lang="it-IT" sz="1600" b="0" strike="noStrike" spc="-1" dirty="0">
              <a:solidFill>
                <a:srgbClr val="000000"/>
              </a:solidFill>
              <a:latin typeface="Arial"/>
            </a:endParaRPr>
          </a:p>
        </p:txBody>
      </p:sp>
      <p:sp>
        <p:nvSpPr>
          <p:cNvPr id="365" name="Rettangolo 30"/>
          <p:cNvSpPr/>
          <p:nvPr/>
        </p:nvSpPr>
        <p:spPr>
          <a:xfrm>
            <a:off x="6369840" y="5406480"/>
            <a:ext cx="2654640" cy="467280"/>
          </a:xfrm>
          <a:prstGeom prst="rect">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a:solidFill>
                  <a:srgbClr val="000000"/>
                </a:solidFill>
                <a:latin typeface="Calibri"/>
              </a:rPr>
              <a:t>Obiettivi Individuali</a:t>
            </a:r>
            <a:endParaRPr lang="it-IT" sz="1800" b="0" strike="noStrike" spc="-1">
              <a:solidFill>
                <a:srgbClr val="000000"/>
              </a:solidFill>
              <a:latin typeface="Arial"/>
            </a:endParaRPr>
          </a:p>
        </p:txBody>
      </p:sp>
      <p:cxnSp>
        <p:nvCxnSpPr>
          <p:cNvPr id="366" name="Connettore 2 31"/>
          <p:cNvCxnSpPr>
            <a:stCxn id="360" idx="2"/>
            <a:endCxn id="361" idx="0"/>
          </p:cNvCxnSpPr>
          <p:nvPr/>
        </p:nvCxnSpPr>
        <p:spPr>
          <a:xfrm flipH="1">
            <a:off x="7697880" y="2161080"/>
            <a:ext cx="720" cy="417600"/>
          </a:xfrm>
          <a:prstGeom prst="straightConnector1">
            <a:avLst/>
          </a:prstGeom>
          <a:ln>
            <a:solidFill>
              <a:srgbClr val="4472C4"/>
            </a:solidFill>
            <a:tailEnd type="triangle" w="med" len="med"/>
          </a:ln>
        </p:spPr>
      </p:cxnSp>
      <p:cxnSp>
        <p:nvCxnSpPr>
          <p:cNvPr id="367" name="Connettore 2 32"/>
          <p:cNvCxnSpPr>
            <a:stCxn id="361" idx="2"/>
            <a:endCxn id="362" idx="0"/>
          </p:cNvCxnSpPr>
          <p:nvPr/>
        </p:nvCxnSpPr>
        <p:spPr>
          <a:xfrm>
            <a:off x="7697880" y="2937960"/>
            <a:ext cx="360" cy="834120"/>
          </a:xfrm>
          <a:prstGeom prst="straightConnector1">
            <a:avLst/>
          </a:prstGeom>
          <a:ln>
            <a:solidFill>
              <a:srgbClr val="4472C4"/>
            </a:solidFill>
            <a:tailEnd type="triangle" w="med" len="med"/>
          </a:ln>
        </p:spPr>
      </p:cxnSp>
      <p:cxnSp>
        <p:nvCxnSpPr>
          <p:cNvPr id="368" name="Connettore 2 33"/>
          <p:cNvCxnSpPr>
            <a:stCxn id="349" idx="3"/>
            <a:endCxn id="350" idx="1"/>
          </p:cNvCxnSpPr>
          <p:nvPr/>
        </p:nvCxnSpPr>
        <p:spPr>
          <a:xfrm>
            <a:off x="2752200" y="2760840"/>
            <a:ext cx="485640" cy="5760"/>
          </a:xfrm>
          <a:prstGeom prst="straightConnector1">
            <a:avLst/>
          </a:prstGeom>
          <a:ln>
            <a:solidFill>
              <a:srgbClr val="4472C4"/>
            </a:solidFill>
            <a:tailEnd type="triangle" w="med" len="med"/>
          </a:ln>
        </p:spPr>
      </p:cxnSp>
      <p:cxnSp>
        <p:nvCxnSpPr>
          <p:cNvPr id="369" name="Connettore 2 34"/>
          <p:cNvCxnSpPr/>
          <p:nvPr/>
        </p:nvCxnSpPr>
        <p:spPr>
          <a:xfrm>
            <a:off x="2752560" y="3955320"/>
            <a:ext cx="485280" cy="5760"/>
          </a:xfrm>
          <a:prstGeom prst="straightConnector1">
            <a:avLst/>
          </a:prstGeom>
          <a:ln>
            <a:solidFill>
              <a:srgbClr val="4472C4"/>
            </a:solidFill>
            <a:tailEnd type="triangle" w="med" len="med"/>
          </a:ln>
        </p:spPr>
      </p:cxnSp>
      <p:cxnSp>
        <p:nvCxnSpPr>
          <p:cNvPr id="370" name="Connettore 2 35"/>
          <p:cNvCxnSpPr>
            <a:endCxn id="361" idx="1"/>
          </p:cNvCxnSpPr>
          <p:nvPr/>
        </p:nvCxnSpPr>
        <p:spPr>
          <a:xfrm flipV="1">
            <a:off x="5605920" y="2757960"/>
            <a:ext cx="916560" cy="29160"/>
          </a:xfrm>
          <a:prstGeom prst="straightConnector1">
            <a:avLst/>
          </a:prstGeom>
          <a:ln>
            <a:solidFill>
              <a:srgbClr val="4472C4"/>
            </a:solidFill>
            <a:tailEnd type="triangle" w="med" len="med"/>
          </a:ln>
        </p:spPr>
      </p:cxnSp>
      <p:sp>
        <p:nvSpPr>
          <p:cNvPr id="371" name="Rettangolo 36"/>
          <p:cNvSpPr/>
          <p:nvPr/>
        </p:nvSpPr>
        <p:spPr>
          <a:xfrm>
            <a:off x="9335160" y="2566080"/>
            <a:ext cx="2242800" cy="406800"/>
          </a:xfrm>
          <a:prstGeom prst="rect">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a:solidFill>
                  <a:srgbClr val="000000"/>
                </a:solidFill>
                <a:latin typeface="Calibri"/>
              </a:rPr>
              <a:t>Indicatori di impatto</a:t>
            </a:r>
            <a:endParaRPr lang="it-IT" sz="1800" b="0" strike="noStrike" spc="-1">
              <a:solidFill>
                <a:srgbClr val="000000"/>
              </a:solidFill>
              <a:latin typeface="Arial"/>
            </a:endParaRPr>
          </a:p>
        </p:txBody>
      </p:sp>
      <p:cxnSp>
        <p:nvCxnSpPr>
          <p:cNvPr id="372" name="Connettore 2 37"/>
          <p:cNvCxnSpPr>
            <a:endCxn id="371" idx="1"/>
          </p:cNvCxnSpPr>
          <p:nvPr/>
        </p:nvCxnSpPr>
        <p:spPr>
          <a:xfrm flipV="1">
            <a:off x="8886240" y="2769480"/>
            <a:ext cx="449280" cy="6480"/>
          </a:xfrm>
          <a:prstGeom prst="straightConnector1">
            <a:avLst/>
          </a:prstGeom>
          <a:ln>
            <a:solidFill>
              <a:srgbClr val="4472C4"/>
            </a:solidFill>
            <a:tailEnd type="triangle" w="med" len="med"/>
          </a:ln>
        </p:spPr>
      </p:cxnSp>
      <p:sp>
        <p:nvSpPr>
          <p:cNvPr id="373" name="CasellaDiTesto 38"/>
          <p:cNvSpPr/>
          <p:nvPr/>
        </p:nvSpPr>
        <p:spPr>
          <a:xfrm>
            <a:off x="9153720" y="1657080"/>
            <a:ext cx="22388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1" strike="noStrike" spc="-1">
                <a:solidFill>
                  <a:srgbClr val="FF0000"/>
                </a:solidFill>
                <a:latin typeface="Calibri Light"/>
              </a:rPr>
              <a:t>Sottosezione «valore pubblico»</a:t>
            </a:r>
            <a:endParaRPr lang="it-IT" sz="1800" b="0" strike="noStrike" spc="-1">
              <a:solidFill>
                <a:srgbClr val="000000"/>
              </a:solidFill>
              <a:latin typeface="Arial"/>
            </a:endParaRPr>
          </a:p>
        </p:txBody>
      </p:sp>
      <p:grpSp>
        <p:nvGrpSpPr>
          <p:cNvPr id="4" name="Gruppo 3">
            <a:extLst>
              <a:ext uri="{FF2B5EF4-FFF2-40B4-BE49-F238E27FC236}">
                <a16:creationId xmlns:a16="http://schemas.microsoft.com/office/drawing/2014/main" id="{906391FB-842A-64AB-B47E-FBF587FDB28D}"/>
              </a:ext>
            </a:extLst>
          </p:cNvPr>
          <p:cNvGrpSpPr/>
          <p:nvPr/>
        </p:nvGrpSpPr>
        <p:grpSpPr>
          <a:xfrm>
            <a:off x="10690204" y="47087"/>
            <a:ext cx="1513432" cy="785062"/>
            <a:chOff x="1026425" y="8115299"/>
            <a:chExt cx="2440299" cy="1257834"/>
          </a:xfrm>
        </p:grpSpPr>
        <p:grpSp>
          <p:nvGrpSpPr>
            <p:cNvPr id="5" name="Group 3">
              <a:extLst>
                <a:ext uri="{FF2B5EF4-FFF2-40B4-BE49-F238E27FC236}">
                  <a16:creationId xmlns:a16="http://schemas.microsoft.com/office/drawing/2014/main" id="{7E1F98D7-348D-BAE7-F94F-CD65020DC538}"/>
                </a:ext>
              </a:extLst>
            </p:cNvPr>
            <p:cNvGrpSpPr/>
            <p:nvPr/>
          </p:nvGrpSpPr>
          <p:grpSpPr>
            <a:xfrm>
              <a:off x="1028700" y="8115299"/>
              <a:ext cx="2438024" cy="411597"/>
              <a:chOff x="0" y="874425"/>
              <a:chExt cx="3250698" cy="548796"/>
            </a:xfrm>
          </p:grpSpPr>
          <p:sp>
            <p:nvSpPr>
              <p:cNvPr id="7" name="AutoShape 4">
                <a:extLst>
                  <a:ext uri="{FF2B5EF4-FFF2-40B4-BE49-F238E27FC236}">
                    <a16:creationId xmlns:a16="http://schemas.microsoft.com/office/drawing/2014/main" id="{EE1CE47D-283F-77BD-6DD4-31E959F9C7CD}"/>
                  </a:ext>
                </a:extLst>
              </p:cNvPr>
              <p:cNvSpPr/>
              <p:nvPr/>
            </p:nvSpPr>
            <p:spPr>
              <a:xfrm>
                <a:off x="0" y="1385261"/>
                <a:ext cx="839338" cy="37960"/>
              </a:xfrm>
              <a:prstGeom prst="rect">
                <a:avLst/>
              </a:prstGeom>
              <a:solidFill>
                <a:srgbClr val="4F81BD"/>
              </a:solidFill>
              <a:ln>
                <a:solidFill>
                  <a:schemeClr val="accent1"/>
                </a:solidFill>
              </a:ln>
            </p:spPr>
          </p:sp>
          <p:sp>
            <p:nvSpPr>
              <p:cNvPr id="8" name="TextBox 5">
                <a:extLst>
                  <a:ext uri="{FF2B5EF4-FFF2-40B4-BE49-F238E27FC236}">
                    <a16:creationId xmlns:a16="http://schemas.microsoft.com/office/drawing/2014/main" id="{33D56CF6-EA2B-8714-0EDD-9D18884B9127}"/>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6" name="Immagine 5">
              <a:extLst>
                <a:ext uri="{FF2B5EF4-FFF2-40B4-BE49-F238E27FC236}">
                  <a16:creationId xmlns:a16="http://schemas.microsoft.com/office/drawing/2014/main" id="{877B4105-601D-6B6E-DE4B-DB1922B2AF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0" name="Immagine 9">
            <a:extLst>
              <a:ext uri="{FF2B5EF4-FFF2-40B4-BE49-F238E27FC236}">
                <a16:creationId xmlns:a16="http://schemas.microsoft.com/office/drawing/2014/main" id="{3FF7DF8F-8D50-9634-111B-0A2977165E2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4767" y="-16582"/>
            <a:ext cx="4596157" cy="914976"/>
          </a:xfrm>
          <a:prstGeom prst="rect">
            <a:avLst/>
          </a:prstGeom>
          <a:noFill/>
        </p:spPr>
      </p:pic>
      <p:grpSp>
        <p:nvGrpSpPr>
          <p:cNvPr id="11" name="Group 3">
            <a:extLst>
              <a:ext uri="{FF2B5EF4-FFF2-40B4-BE49-F238E27FC236}">
                <a16:creationId xmlns:a16="http://schemas.microsoft.com/office/drawing/2014/main" id="{DA92A3CE-F2D6-9026-DB48-01347EBF5AD1}"/>
              </a:ext>
            </a:extLst>
          </p:cNvPr>
          <p:cNvGrpSpPr/>
          <p:nvPr/>
        </p:nvGrpSpPr>
        <p:grpSpPr>
          <a:xfrm>
            <a:off x="0" y="6055803"/>
            <a:ext cx="629504" cy="546714"/>
            <a:chOff x="0" y="9525"/>
            <a:chExt cx="839338" cy="728952"/>
          </a:xfrm>
        </p:grpSpPr>
        <p:sp>
          <p:nvSpPr>
            <p:cNvPr id="12" name="TextBox 4">
              <a:extLst>
                <a:ext uri="{FF2B5EF4-FFF2-40B4-BE49-F238E27FC236}">
                  <a16:creationId xmlns:a16="http://schemas.microsoft.com/office/drawing/2014/main" id="{92CFD783-F0F7-01A5-D8E2-6D81FEAEEA50}"/>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29</a:t>
              </a:r>
            </a:p>
          </p:txBody>
        </p:sp>
        <p:sp>
          <p:nvSpPr>
            <p:cNvPr id="13" name="AutoShape 5">
              <a:extLst>
                <a:ext uri="{FF2B5EF4-FFF2-40B4-BE49-F238E27FC236}">
                  <a16:creationId xmlns:a16="http://schemas.microsoft.com/office/drawing/2014/main" id="{F502196B-468C-DA6E-8FF2-CBE35BD593E4}"/>
                </a:ext>
              </a:extLst>
            </p:cNvPr>
            <p:cNvSpPr/>
            <p:nvPr/>
          </p:nvSpPr>
          <p:spPr>
            <a:xfrm>
              <a:off x="0" y="700517"/>
              <a:ext cx="839338" cy="37960"/>
            </a:xfrm>
            <a:prstGeom prst="rect">
              <a:avLst/>
            </a:prstGeom>
            <a:solidFill>
              <a:srgbClr val="4F81BD"/>
            </a:solidFill>
            <a:ln>
              <a:solidFill>
                <a:srgbClr val="4F81BD"/>
              </a:solidFill>
            </a:ln>
          </p:spPr>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spect="1"/>
          </p:cNvSpPr>
          <p:nvPr/>
        </p:nvSpPr>
        <p:spPr>
          <a:xfrm>
            <a:off x="4247803" y="5160"/>
            <a:ext cx="7934960" cy="6853829"/>
          </a:xfrm>
          <a:prstGeom prst="rect">
            <a:avLst/>
          </a:prstGeom>
          <a:solidFill>
            <a:srgbClr val="4F81BD"/>
          </a:solidFill>
        </p:spPr>
        <p:txBody>
          <a:bodyPr/>
          <a:lstStyle/>
          <a:p>
            <a:endParaRPr lang="it-IT" sz="1200" dirty="0"/>
          </a:p>
        </p:txBody>
      </p:sp>
      <p:sp>
        <p:nvSpPr>
          <p:cNvPr id="7" name="AutoShape 7"/>
          <p:cNvSpPr/>
          <p:nvPr/>
        </p:nvSpPr>
        <p:spPr>
          <a:xfrm>
            <a:off x="4016227" y="1114637"/>
            <a:ext cx="7489973" cy="12700"/>
          </a:xfrm>
          <a:prstGeom prst="rect">
            <a:avLst/>
          </a:prstGeom>
          <a:solidFill>
            <a:srgbClr val="FDFBFB"/>
          </a:solidFill>
        </p:spPr>
      </p:sp>
      <p:sp>
        <p:nvSpPr>
          <p:cNvPr id="8" name="TextBox 8"/>
          <p:cNvSpPr txBox="1"/>
          <p:nvPr/>
        </p:nvSpPr>
        <p:spPr>
          <a:xfrm>
            <a:off x="4299194" y="679090"/>
            <a:ext cx="4568973" cy="436017"/>
          </a:xfrm>
          <a:prstGeom prst="rect">
            <a:avLst/>
          </a:prstGeom>
        </p:spPr>
        <p:txBody>
          <a:bodyPr wrap="square" lIns="0" tIns="0" rIns="0" bIns="0" rtlCol="0" anchor="t">
            <a:spAutoFit/>
          </a:bodyPr>
          <a:lstStyle/>
          <a:p>
            <a:pPr>
              <a:lnSpc>
                <a:spcPts val="1687"/>
              </a:lnSpc>
            </a:pPr>
            <a:r>
              <a:rPr lang="it-IT" sz="1533" spc="46" dirty="0">
                <a:solidFill>
                  <a:srgbClr val="FDFBFB"/>
                </a:solidFill>
                <a:latin typeface="Franklin Gothic Medium" panose="020B0603020102020204" pitchFamily="34" charset="0"/>
              </a:rPr>
              <a:t>Laboratori sui nuovi strumenti per la gestione delle performance della Regione Calabria</a:t>
            </a:r>
          </a:p>
        </p:txBody>
      </p:sp>
      <p:sp>
        <p:nvSpPr>
          <p:cNvPr id="9" name="TextBox 9"/>
          <p:cNvSpPr txBox="1"/>
          <p:nvPr/>
        </p:nvSpPr>
        <p:spPr>
          <a:xfrm>
            <a:off x="11207579" y="692150"/>
            <a:ext cx="298621" cy="205184"/>
          </a:xfrm>
          <a:prstGeom prst="rect">
            <a:avLst/>
          </a:prstGeom>
        </p:spPr>
        <p:txBody>
          <a:bodyPr lIns="0" tIns="0" rIns="0" bIns="0" rtlCol="0" anchor="t">
            <a:spAutoFit/>
          </a:bodyPr>
          <a:lstStyle/>
          <a:p>
            <a:pPr algn="r">
              <a:lnSpc>
                <a:spcPts val="1613"/>
              </a:lnSpc>
            </a:pPr>
            <a:r>
              <a:rPr lang="en-US" sz="1467">
                <a:solidFill>
                  <a:srgbClr val="FDFBFB"/>
                </a:solidFill>
                <a:latin typeface="HK Grotesk Bold Bold"/>
              </a:rPr>
              <a:t>01</a:t>
            </a:r>
          </a:p>
        </p:txBody>
      </p:sp>
      <p:sp>
        <p:nvSpPr>
          <p:cNvPr id="10" name="TextBox 10"/>
          <p:cNvSpPr txBox="1"/>
          <p:nvPr/>
        </p:nvSpPr>
        <p:spPr>
          <a:xfrm>
            <a:off x="4479534" y="2977594"/>
            <a:ext cx="7489973" cy="902683"/>
          </a:xfrm>
          <a:prstGeom prst="rect">
            <a:avLst/>
          </a:prstGeom>
        </p:spPr>
        <p:txBody>
          <a:bodyPr lIns="0" tIns="0" rIns="0" bIns="0" rtlCol="0" anchor="t">
            <a:spAutoFit/>
          </a:bodyPr>
          <a:lstStyle/>
          <a:p>
            <a:r>
              <a:rPr lang="it-IT" sz="2933" dirty="0">
                <a:solidFill>
                  <a:srgbClr val="FDFBFB"/>
                </a:solidFill>
                <a:latin typeface="Franklin Gothic Medium" panose="020B0603020102020204" pitchFamily="34" charset="0"/>
              </a:rPr>
              <a:t>PIAO 2022: struttura, logica di integrazione, scelte metodologiche </a:t>
            </a:r>
          </a:p>
        </p:txBody>
      </p:sp>
      <p:grpSp>
        <p:nvGrpSpPr>
          <p:cNvPr id="15" name="Gruppo 14">
            <a:extLst>
              <a:ext uri="{FF2B5EF4-FFF2-40B4-BE49-F238E27FC236}">
                <a16:creationId xmlns:a16="http://schemas.microsoft.com/office/drawing/2014/main" id="{996CC614-68E9-8650-E4D9-72083FBB7956}"/>
              </a:ext>
            </a:extLst>
          </p:cNvPr>
          <p:cNvGrpSpPr/>
          <p:nvPr/>
        </p:nvGrpSpPr>
        <p:grpSpPr>
          <a:xfrm>
            <a:off x="684284" y="5410202"/>
            <a:ext cx="1626866" cy="838556"/>
            <a:chOff x="1026425" y="8115299"/>
            <a:chExt cx="2440299" cy="1257834"/>
          </a:xfrm>
        </p:grpSpPr>
        <p:grpSp>
          <p:nvGrpSpPr>
            <p:cNvPr id="3" name="Group 3"/>
            <p:cNvGrpSpPr/>
            <p:nvPr/>
          </p:nvGrpSpPr>
          <p:grpSpPr>
            <a:xfrm>
              <a:off x="1028700" y="8115299"/>
              <a:ext cx="2438024" cy="411597"/>
              <a:chOff x="0" y="874425"/>
              <a:chExt cx="3250698" cy="548796"/>
            </a:xfrm>
          </p:grpSpPr>
          <p:sp>
            <p:nvSpPr>
              <p:cNvPr id="4" name="AutoShape 4"/>
              <p:cNvSpPr/>
              <p:nvPr/>
            </p:nvSpPr>
            <p:spPr>
              <a:xfrm>
                <a:off x="0" y="1385261"/>
                <a:ext cx="839338" cy="37960"/>
              </a:xfrm>
              <a:prstGeom prst="rect">
                <a:avLst/>
              </a:prstGeom>
              <a:solidFill>
                <a:srgbClr val="5F90F8"/>
              </a:solidFill>
            </p:spPr>
          </p:sp>
          <p:sp>
            <p:nvSpPr>
              <p:cNvPr id="5" name="TextBox 5"/>
              <p:cNvSpPr txBox="1"/>
              <p:nvPr/>
            </p:nvSpPr>
            <p:spPr>
              <a:xfrm>
                <a:off x="117223" y="874425"/>
                <a:ext cx="3133475" cy="373692"/>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2" name="Immagine 11">
              <a:extLst>
                <a:ext uri="{FF2B5EF4-FFF2-40B4-BE49-F238E27FC236}">
                  <a16:creationId xmlns:a16="http://schemas.microsoft.com/office/drawing/2014/main" id="{E47638B5-0307-48EB-96BB-B06189117F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4" name="Immagine 13">
            <a:extLst>
              <a:ext uri="{FF2B5EF4-FFF2-40B4-BE49-F238E27FC236}">
                <a16:creationId xmlns:a16="http://schemas.microsoft.com/office/drawing/2014/main" id="{725BDA0A-EE86-7A5B-F3C2-36E4A24BB98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37" y="5160"/>
            <a:ext cx="4214887" cy="70520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Picture 2" descr="page21image1474944"/>
          <p:cNvPicPr/>
          <p:nvPr/>
        </p:nvPicPr>
        <p:blipFill>
          <a:blip r:embed="rId2"/>
          <a:stretch/>
        </p:blipFill>
        <p:spPr>
          <a:xfrm>
            <a:off x="127080" y="1036800"/>
            <a:ext cx="406080" cy="12240"/>
          </a:xfrm>
          <a:prstGeom prst="rect">
            <a:avLst/>
          </a:prstGeom>
          <a:ln w="0">
            <a:noFill/>
          </a:ln>
        </p:spPr>
      </p:pic>
      <p:pic>
        <p:nvPicPr>
          <p:cNvPr id="379" name="Picture 3" descr="page21image1489152"/>
          <p:cNvPicPr/>
          <p:nvPr/>
        </p:nvPicPr>
        <p:blipFill>
          <a:blip r:embed="rId3"/>
          <a:stretch/>
        </p:blipFill>
        <p:spPr>
          <a:xfrm>
            <a:off x="762120" y="1036800"/>
            <a:ext cx="2565000" cy="12240"/>
          </a:xfrm>
          <a:prstGeom prst="rect">
            <a:avLst/>
          </a:prstGeom>
          <a:ln w="0">
            <a:noFill/>
          </a:ln>
        </p:spPr>
      </p:pic>
      <p:pic>
        <p:nvPicPr>
          <p:cNvPr id="380" name="Picture 4" descr="page21image1094016"/>
          <p:cNvPicPr/>
          <p:nvPr/>
        </p:nvPicPr>
        <p:blipFill>
          <a:blip r:embed="rId4"/>
          <a:stretch/>
        </p:blipFill>
        <p:spPr>
          <a:xfrm>
            <a:off x="3556080" y="1036800"/>
            <a:ext cx="3238200" cy="12240"/>
          </a:xfrm>
          <a:prstGeom prst="rect">
            <a:avLst/>
          </a:prstGeom>
          <a:ln w="0">
            <a:noFill/>
          </a:ln>
        </p:spPr>
      </p:pic>
      <p:pic>
        <p:nvPicPr>
          <p:cNvPr id="381" name="Picture 5" descr="page21image1253824"/>
          <p:cNvPicPr/>
          <p:nvPr/>
        </p:nvPicPr>
        <p:blipFill>
          <a:blip r:embed="rId2"/>
          <a:stretch/>
        </p:blipFill>
        <p:spPr>
          <a:xfrm>
            <a:off x="6985080" y="1036800"/>
            <a:ext cx="406080" cy="12240"/>
          </a:xfrm>
          <a:prstGeom prst="rect">
            <a:avLst/>
          </a:prstGeom>
          <a:ln w="0">
            <a:noFill/>
          </a:ln>
        </p:spPr>
      </p:pic>
      <p:pic>
        <p:nvPicPr>
          <p:cNvPr id="382" name="Picture 6" descr="page21image1245568"/>
          <p:cNvPicPr/>
          <p:nvPr/>
        </p:nvPicPr>
        <p:blipFill>
          <a:blip r:embed="rId3"/>
          <a:stretch/>
        </p:blipFill>
        <p:spPr>
          <a:xfrm>
            <a:off x="7620120" y="1036800"/>
            <a:ext cx="2565000" cy="12240"/>
          </a:xfrm>
          <a:prstGeom prst="rect">
            <a:avLst/>
          </a:prstGeom>
          <a:ln w="0">
            <a:noFill/>
          </a:ln>
        </p:spPr>
      </p:pic>
      <p:pic>
        <p:nvPicPr>
          <p:cNvPr id="383" name="Picture 7" descr="page21image1197760"/>
          <p:cNvPicPr/>
          <p:nvPr/>
        </p:nvPicPr>
        <p:blipFill>
          <a:blip r:embed="rId4"/>
          <a:stretch/>
        </p:blipFill>
        <p:spPr>
          <a:xfrm>
            <a:off x="10414080" y="1036800"/>
            <a:ext cx="3238200" cy="12240"/>
          </a:xfrm>
          <a:prstGeom prst="rect">
            <a:avLst/>
          </a:prstGeom>
          <a:ln w="0">
            <a:noFill/>
          </a:ln>
        </p:spPr>
      </p:pic>
      <p:pic>
        <p:nvPicPr>
          <p:cNvPr id="384" name="Picture 8" descr="page21image1883328"/>
          <p:cNvPicPr/>
          <p:nvPr/>
        </p:nvPicPr>
        <p:blipFill>
          <a:blip r:embed="rId2"/>
          <a:stretch/>
        </p:blipFill>
        <p:spPr>
          <a:xfrm>
            <a:off x="13843080" y="1036800"/>
            <a:ext cx="406080" cy="12240"/>
          </a:xfrm>
          <a:prstGeom prst="rect">
            <a:avLst/>
          </a:prstGeom>
          <a:ln w="0">
            <a:noFill/>
          </a:ln>
        </p:spPr>
      </p:pic>
      <p:pic>
        <p:nvPicPr>
          <p:cNvPr id="385" name="Picture 9" descr="page21image1879104"/>
          <p:cNvPicPr/>
          <p:nvPr/>
        </p:nvPicPr>
        <p:blipFill>
          <a:blip r:embed="rId3"/>
          <a:stretch/>
        </p:blipFill>
        <p:spPr>
          <a:xfrm>
            <a:off x="14478120" y="1036800"/>
            <a:ext cx="2565000" cy="12240"/>
          </a:xfrm>
          <a:prstGeom prst="rect">
            <a:avLst/>
          </a:prstGeom>
          <a:ln w="0">
            <a:noFill/>
          </a:ln>
        </p:spPr>
      </p:pic>
      <p:pic>
        <p:nvPicPr>
          <p:cNvPr id="386" name="Picture 10" descr="page21image1872768"/>
          <p:cNvPicPr/>
          <p:nvPr/>
        </p:nvPicPr>
        <p:blipFill>
          <a:blip r:embed="rId2"/>
          <a:stretch/>
        </p:blipFill>
        <p:spPr>
          <a:xfrm>
            <a:off x="17272080" y="1036800"/>
            <a:ext cx="406080" cy="12240"/>
          </a:xfrm>
          <a:prstGeom prst="rect">
            <a:avLst/>
          </a:prstGeom>
          <a:ln w="0">
            <a:noFill/>
          </a:ln>
        </p:spPr>
      </p:pic>
      <p:pic>
        <p:nvPicPr>
          <p:cNvPr id="387" name="Picture 11" descr="page21image1878720"/>
          <p:cNvPicPr/>
          <p:nvPr/>
        </p:nvPicPr>
        <p:blipFill>
          <a:blip r:embed="rId3"/>
          <a:stretch/>
        </p:blipFill>
        <p:spPr>
          <a:xfrm>
            <a:off x="17907120" y="1036800"/>
            <a:ext cx="2565000" cy="12240"/>
          </a:xfrm>
          <a:prstGeom prst="rect">
            <a:avLst/>
          </a:prstGeom>
          <a:ln w="0">
            <a:noFill/>
          </a:ln>
        </p:spPr>
      </p:pic>
      <p:pic>
        <p:nvPicPr>
          <p:cNvPr id="388" name="Picture 12" descr="page21image1872000"/>
          <p:cNvPicPr/>
          <p:nvPr/>
        </p:nvPicPr>
        <p:blipFill>
          <a:blip r:embed="rId4"/>
          <a:stretch/>
        </p:blipFill>
        <p:spPr>
          <a:xfrm>
            <a:off x="20701080" y="1036800"/>
            <a:ext cx="3238200" cy="12240"/>
          </a:xfrm>
          <a:prstGeom prst="rect">
            <a:avLst/>
          </a:prstGeom>
          <a:ln w="0">
            <a:noFill/>
          </a:ln>
        </p:spPr>
      </p:pic>
      <p:pic>
        <p:nvPicPr>
          <p:cNvPr id="389" name="Picture 13" descr="page21image1875072"/>
          <p:cNvPicPr/>
          <p:nvPr/>
        </p:nvPicPr>
        <p:blipFill>
          <a:blip r:embed="rId2"/>
          <a:stretch/>
        </p:blipFill>
        <p:spPr>
          <a:xfrm>
            <a:off x="24130080" y="1036800"/>
            <a:ext cx="406080" cy="12240"/>
          </a:xfrm>
          <a:prstGeom prst="rect">
            <a:avLst/>
          </a:prstGeom>
          <a:ln w="0">
            <a:noFill/>
          </a:ln>
        </p:spPr>
      </p:pic>
      <p:pic>
        <p:nvPicPr>
          <p:cNvPr id="390" name="Picture 14" descr="page21image1881792"/>
          <p:cNvPicPr/>
          <p:nvPr/>
        </p:nvPicPr>
        <p:blipFill>
          <a:blip r:embed="rId3"/>
          <a:stretch/>
        </p:blipFill>
        <p:spPr>
          <a:xfrm>
            <a:off x="24765120" y="1036800"/>
            <a:ext cx="2565000" cy="12240"/>
          </a:xfrm>
          <a:prstGeom prst="rect">
            <a:avLst/>
          </a:prstGeom>
          <a:ln w="0">
            <a:noFill/>
          </a:ln>
        </p:spPr>
      </p:pic>
      <p:pic>
        <p:nvPicPr>
          <p:cNvPr id="391" name="Picture 15" descr="page21image1878912"/>
          <p:cNvPicPr/>
          <p:nvPr/>
        </p:nvPicPr>
        <p:blipFill>
          <a:blip r:embed="rId4"/>
          <a:stretch/>
        </p:blipFill>
        <p:spPr>
          <a:xfrm>
            <a:off x="27559080" y="1036800"/>
            <a:ext cx="3238200" cy="12240"/>
          </a:xfrm>
          <a:prstGeom prst="rect">
            <a:avLst/>
          </a:prstGeom>
          <a:ln w="0">
            <a:noFill/>
          </a:ln>
        </p:spPr>
      </p:pic>
      <p:pic>
        <p:nvPicPr>
          <p:cNvPr id="392" name="Picture 16" descr="page21image1883520"/>
          <p:cNvPicPr/>
          <p:nvPr/>
        </p:nvPicPr>
        <p:blipFill>
          <a:blip r:embed="rId2"/>
          <a:stretch/>
        </p:blipFill>
        <p:spPr>
          <a:xfrm>
            <a:off x="30988080" y="1036800"/>
            <a:ext cx="406080" cy="12240"/>
          </a:xfrm>
          <a:prstGeom prst="rect">
            <a:avLst/>
          </a:prstGeom>
          <a:ln w="0">
            <a:noFill/>
          </a:ln>
        </p:spPr>
      </p:pic>
      <p:pic>
        <p:nvPicPr>
          <p:cNvPr id="393" name="Picture 17" descr="page21image1875264"/>
          <p:cNvPicPr/>
          <p:nvPr/>
        </p:nvPicPr>
        <p:blipFill>
          <a:blip r:embed="rId3"/>
          <a:stretch/>
        </p:blipFill>
        <p:spPr>
          <a:xfrm>
            <a:off x="31623120" y="1036800"/>
            <a:ext cx="2565000" cy="12240"/>
          </a:xfrm>
          <a:prstGeom prst="rect">
            <a:avLst/>
          </a:prstGeom>
          <a:ln w="0">
            <a:noFill/>
          </a:ln>
        </p:spPr>
      </p:pic>
      <p:pic>
        <p:nvPicPr>
          <p:cNvPr id="394" name="Picture 18" descr="page21image1872384"/>
          <p:cNvPicPr/>
          <p:nvPr/>
        </p:nvPicPr>
        <p:blipFill>
          <a:blip r:embed="rId2"/>
          <a:stretch/>
        </p:blipFill>
        <p:spPr>
          <a:xfrm>
            <a:off x="34417080" y="1036800"/>
            <a:ext cx="406080" cy="12240"/>
          </a:xfrm>
          <a:prstGeom prst="rect">
            <a:avLst/>
          </a:prstGeom>
          <a:ln w="0">
            <a:noFill/>
          </a:ln>
        </p:spPr>
      </p:pic>
      <p:pic>
        <p:nvPicPr>
          <p:cNvPr id="395" name="Picture 19" descr="page21image1882944"/>
          <p:cNvPicPr/>
          <p:nvPr/>
        </p:nvPicPr>
        <p:blipFill>
          <a:blip r:embed="rId3"/>
          <a:stretch/>
        </p:blipFill>
        <p:spPr>
          <a:xfrm>
            <a:off x="35052120" y="1036800"/>
            <a:ext cx="2565000" cy="12240"/>
          </a:xfrm>
          <a:prstGeom prst="rect">
            <a:avLst/>
          </a:prstGeom>
          <a:ln w="0">
            <a:noFill/>
          </a:ln>
        </p:spPr>
      </p:pic>
      <p:pic>
        <p:nvPicPr>
          <p:cNvPr id="396" name="Picture 20" descr="page21image1875840"/>
          <p:cNvPicPr/>
          <p:nvPr/>
        </p:nvPicPr>
        <p:blipFill>
          <a:blip r:embed="rId2"/>
          <a:stretch/>
        </p:blipFill>
        <p:spPr>
          <a:xfrm>
            <a:off x="37846080" y="1036800"/>
            <a:ext cx="406080" cy="12240"/>
          </a:xfrm>
          <a:prstGeom prst="rect">
            <a:avLst/>
          </a:prstGeom>
          <a:ln w="0">
            <a:noFill/>
          </a:ln>
        </p:spPr>
      </p:pic>
      <p:pic>
        <p:nvPicPr>
          <p:cNvPr id="397" name="Picture 21" descr="page21image1880448"/>
          <p:cNvPicPr/>
          <p:nvPr/>
        </p:nvPicPr>
        <p:blipFill>
          <a:blip r:embed="rId3"/>
          <a:stretch/>
        </p:blipFill>
        <p:spPr>
          <a:xfrm>
            <a:off x="38481120" y="1036800"/>
            <a:ext cx="2565000" cy="12240"/>
          </a:xfrm>
          <a:prstGeom prst="rect">
            <a:avLst/>
          </a:prstGeom>
          <a:ln w="0">
            <a:noFill/>
          </a:ln>
        </p:spPr>
      </p:pic>
      <p:pic>
        <p:nvPicPr>
          <p:cNvPr id="398" name="Picture 22" descr="page21image1882560"/>
          <p:cNvPicPr/>
          <p:nvPr/>
        </p:nvPicPr>
        <p:blipFill>
          <a:blip r:embed="rId4"/>
          <a:stretch/>
        </p:blipFill>
        <p:spPr>
          <a:xfrm>
            <a:off x="41275080" y="1036800"/>
            <a:ext cx="3238200" cy="12240"/>
          </a:xfrm>
          <a:prstGeom prst="rect">
            <a:avLst/>
          </a:prstGeom>
          <a:ln w="0">
            <a:noFill/>
          </a:ln>
        </p:spPr>
      </p:pic>
      <p:pic>
        <p:nvPicPr>
          <p:cNvPr id="399" name="Picture 23" descr="page21image1883712"/>
          <p:cNvPicPr/>
          <p:nvPr/>
        </p:nvPicPr>
        <p:blipFill>
          <a:blip r:embed="rId2"/>
          <a:stretch/>
        </p:blipFill>
        <p:spPr>
          <a:xfrm>
            <a:off x="44704080" y="1036800"/>
            <a:ext cx="406080" cy="12240"/>
          </a:xfrm>
          <a:prstGeom prst="rect">
            <a:avLst/>
          </a:prstGeom>
          <a:ln w="0">
            <a:noFill/>
          </a:ln>
        </p:spPr>
      </p:pic>
      <p:pic>
        <p:nvPicPr>
          <p:cNvPr id="400" name="Picture 24" descr="page21image1881984"/>
          <p:cNvPicPr/>
          <p:nvPr/>
        </p:nvPicPr>
        <p:blipFill>
          <a:blip r:embed="rId3"/>
          <a:stretch/>
        </p:blipFill>
        <p:spPr>
          <a:xfrm>
            <a:off x="45339120" y="1036800"/>
            <a:ext cx="2565000" cy="12240"/>
          </a:xfrm>
          <a:prstGeom prst="rect">
            <a:avLst/>
          </a:prstGeom>
          <a:ln w="0">
            <a:noFill/>
          </a:ln>
        </p:spPr>
      </p:pic>
      <p:pic>
        <p:nvPicPr>
          <p:cNvPr id="401" name="Picture 25" descr="page21image1875456"/>
          <p:cNvPicPr/>
          <p:nvPr/>
        </p:nvPicPr>
        <p:blipFill>
          <a:blip r:embed="rId4"/>
          <a:stretch/>
        </p:blipFill>
        <p:spPr>
          <a:xfrm>
            <a:off x="48133080" y="1036800"/>
            <a:ext cx="3238200" cy="12240"/>
          </a:xfrm>
          <a:prstGeom prst="rect">
            <a:avLst/>
          </a:prstGeom>
          <a:ln w="0">
            <a:noFill/>
          </a:ln>
        </p:spPr>
      </p:pic>
      <p:pic>
        <p:nvPicPr>
          <p:cNvPr id="402" name="Picture 26" descr="page21image1879296"/>
          <p:cNvPicPr/>
          <p:nvPr/>
        </p:nvPicPr>
        <p:blipFill>
          <a:blip r:embed="rId2"/>
          <a:stretch/>
        </p:blipFill>
        <p:spPr>
          <a:xfrm>
            <a:off x="51562080" y="1036800"/>
            <a:ext cx="406080" cy="12240"/>
          </a:xfrm>
          <a:prstGeom prst="rect">
            <a:avLst/>
          </a:prstGeom>
          <a:ln w="0">
            <a:noFill/>
          </a:ln>
        </p:spPr>
      </p:pic>
      <p:pic>
        <p:nvPicPr>
          <p:cNvPr id="403" name="Picture 27" descr="page21image1876800"/>
          <p:cNvPicPr/>
          <p:nvPr/>
        </p:nvPicPr>
        <p:blipFill>
          <a:blip r:embed="rId3"/>
          <a:stretch/>
        </p:blipFill>
        <p:spPr>
          <a:xfrm>
            <a:off x="52197120" y="1036800"/>
            <a:ext cx="2565000" cy="12240"/>
          </a:xfrm>
          <a:prstGeom prst="rect">
            <a:avLst/>
          </a:prstGeom>
          <a:ln w="0">
            <a:noFill/>
          </a:ln>
        </p:spPr>
      </p:pic>
      <p:pic>
        <p:nvPicPr>
          <p:cNvPr id="404" name="Picture 28" descr="page21image1878528"/>
          <p:cNvPicPr/>
          <p:nvPr/>
        </p:nvPicPr>
        <p:blipFill>
          <a:blip r:embed="rId4"/>
          <a:stretch/>
        </p:blipFill>
        <p:spPr>
          <a:xfrm>
            <a:off x="54991080" y="1036800"/>
            <a:ext cx="3238200" cy="12240"/>
          </a:xfrm>
          <a:prstGeom prst="rect">
            <a:avLst/>
          </a:prstGeom>
          <a:ln w="0">
            <a:noFill/>
          </a:ln>
        </p:spPr>
      </p:pic>
      <p:sp>
        <p:nvSpPr>
          <p:cNvPr id="410" name="CasellaDiTesto 40"/>
          <p:cNvSpPr/>
          <p:nvPr/>
        </p:nvSpPr>
        <p:spPr>
          <a:xfrm>
            <a:off x="0" y="6488640"/>
            <a:ext cx="6543360" cy="363960"/>
          </a:xfrm>
          <a:prstGeom prst="rect">
            <a:avLst/>
          </a:prstGeom>
          <a:solidFill>
            <a:srgbClr val="00B05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Sezione 2:VALORE PUBBLICO, PERFORMANCE E ANTICORRUZIONE</a:t>
            </a:r>
            <a:endParaRPr lang="it-IT" sz="1800" b="0" strike="noStrike" spc="-1" dirty="0">
              <a:solidFill>
                <a:srgbClr val="000000"/>
              </a:solidFill>
              <a:latin typeface="Arial"/>
            </a:endParaRPr>
          </a:p>
        </p:txBody>
      </p:sp>
      <p:sp>
        <p:nvSpPr>
          <p:cNvPr id="411" name="CasellaDiTesto 41"/>
          <p:cNvSpPr/>
          <p:nvPr/>
        </p:nvSpPr>
        <p:spPr>
          <a:xfrm>
            <a:off x="6540120" y="6488640"/>
            <a:ext cx="4343400" cy="363960"/>
          </a:xfrm>
          <a:prstGeom prst="rect">
            <a:avLst/>
          </a:prstGeom>
          <a:solidFill>
            <a:schemeClr val="tx2">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Sottosezione: VALORE PUBBLICO</a:t>
            </a:r>
            <a:endParaRPr lang="it-IT" sz="1800" b="0" strike="noStrike" spc="-1" dirty="0">
              <a:solidFill>
                <a:srgbClr val="000000"/>
              </a:solidFill>
              <a:latin typeface="Arial"/>
            </a:endParaRPr>
          </a:p>
        </p:txBody>
      </p:sp>
      <p:grpSp>
        <p:nvGrpSpPr>
          <p:cNvPr id="2" name="Group 3">
            <a:extLst>
              <a:ext uri="{FF2B5EF4-FFF2-40B4-BE49-F238E27FC236}">
                <a16:creationId xmlns:a16="http://schemas.microsoft.com/office/drawing/2014/main" id="{35341D8B-20BC-1DAE-D7AF-ED90D90E7F05}"/>
              </a:ext>
            </a:extLst>
          </p:cNvPr>
          <p:cNvGrpSpPr/>
          <p:nvPr/>
        </p:nvGrpSpPr>
        <p:grpSpPr>
          <a:xfrm>
            <a:off x="0" y="5905957"/>
            <a:ext cx="629504" cy="546714"/>
            <a:chOff x="0" y="9525"/>
            <a:chExt cx="839338" cy="728952"/>
          </a:xfrm>
        </p:grpSpPr>
        <p:sp>
          <p:nvSpPr>
            <p:cNvPr id="3" name="TextBox 4">
              <a:extLst>
                <a:ext uri="{FF2B5EF4-FFF2-40B4-BE49-F238E27FC236}">
                  <a16:creationId xmlns:a16="http://schemas.microsoft.com/office/drawing/2014/main" id="{D0968C6C-82F5-F683-8DF6-FBB11742E67C}"/>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30</a:t>
              </a:r>
            </a:p>
          </p:txBody>
        </p:sp>
        <p:sp>
          <p:nvSpPr>
            <p:cNvPr id="4" name="AutoShape 5">
              <a:extLst>
                <a:ext uri="{FF2B5EF4-FFF2-40B4-BE49-F238E27FC236}">
                  <a16:creationId xmlns:a16="http://schemas.microsoft.com/office/drawing/2014/main" id="{CFF80DEC-577C-8478-333E-8C30ABA2E2CA}"/>
                </a:ext>
              </a:extLst>
            </p:cNvPr>
            <p:cNvSpPr/>
            <p:nvPr/>
          </p:nvSpPr>
          <p:spPr>
            <a:xfrm>
              <a:off x="0" y="700517"/>
              <a:ext cx="839338" cy="37960"/>
            </a:xfrm>
            <a:prstGeom prst="rect">
              <a:avLst/>
            </a:prstGeom>
            <a:solidFill>
              <a:srgbClr val="4F81BD"/>
            </a:solidFill>
            <a:ln>
              <a:solidFill>
                <a:srgbClr val="4F81BD"/>
              </a:solidFill>
            </a:ln>
          </p:spPr>
        </p:sp>
      </p:grpSp>
      <p:grpSp>
        <p:nvGrpSpPr>
          <p:cNvPr id="6" name="Gruppo 5">
            <a:extLst>
              <a:ext uri="{FF2B5EF4-FFF2-40B4-BE49-F238E27FC236}">
                <a16:creationId xmlns:a16="http://schemas.microsoft.com/office/drawing/2014/main" id="{F4ADF30D-EBCF-8C45-FE62-37FB111BC61F}"/>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F5AE6D9D-8C9D-7122-D6C6-97657F92B5E0}"/>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24427371-2C35-D9C3-4DFE-90979CD65FB7}"/>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56CCA4B3-A339-283E-A189-3D1C915175F2}"/>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AB44495D-72D1-F5C2-449E-676CD5B376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095383B0-09E9-DEEB-3E19-30EF256E2F0F}"/>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33131" y="-32796"/>
            <a:ext cx="4596157" cy="914976"/>
          </a:xfrm>
          <a:prstGeom prst="rect">
            <a:avLst/>
          </a:prstGeom>
          <a:noFill/>
        </p:spPr>
      </p:pic>
      <p:graphicFrame>
        <p:nvGraphicFramePr>
          <p:cNvPr id="14" name="Tabella 13">
            <a:extLst>
              <a:ext uri="{FF2B5EF4-FFF2-40B4-BE49-F238E27FC236}">
                <a16:creationId xmlns:a16="http://schemas.microsoft.com/office/drawing/2014/main" id="{311725D7-72E7-CEE6-AFFB-D0F245B3173C}"/>
              </a:ext>
            </a:extLst>
          </p:cNvPr>
          <p:cNvGraphicFramePr>
            <a:graphicFrameLocks noGrp="1"/>
          </p:cNvGraphicFramePr>
          <p:nvPr>
            <p:extLst>
              <p:ext uri="{D42A27DB-BD31-4B8C-83A1-F6EECF244321}">
                <p14:modId xmlns:p14="http://schemas.microsoft.com/office/powerpoint/2010/main" val="1265424700"/>
              </p:ext>
            </p:extLst>
          </p:nvPr>
        </p:nvGraphicFramePr>
        <p:xfrm>
          <a:off x="502248" y="1231863"/>
          <a:ext cx="11239671" cy="4907280"/>
        </p:xfrm>
        <a:graphic>
          <a:graphicData uri="http://schemas.openxmlformats.org/drawingml/2006/table">
            <a:tbl>
              <a:tblPr firstRow="1" firstCol="1" bandRow="1">
                <a:tableStyleId>{5C22544A-7EE6-4342-B048-85BDC9FD1C3A}</a:tableStyleId>
              </a:tblPr>
              <a:tblGrid>
                <a:gridCol w="2168286">
                  <a:extLst>
                    <a:ext uri="{9D8B030D-6E8A-4147-A177-3AD203B41FA5}">
                      <a16:colId xmlns:a16="http://schemas.microsoft.com/office/drawing/2014/main" val="3675952475"/>
                    </a:ext>
                  </a:extLst>
                </a:gridCol>
                <a:gridCol w="2168286">
                  <a:extLst>
                    <a:ext uri="{9D8B030D-6E8A-4147-A177-3AD203B41FA5}">
                      <a16:colId xmlns:a16="http://schemas.microsoft.com/office/drawing/2014/main" val="2948486279"/>
                    </a:ext>
                  </a:extLst>
                </a:gridCol>
                <a:gridCol w="2168286">
                  <a:extLst>
                    <a:ext uri="{9D8B030D-6E8A-4147-A177-3AD203B41FA5}">
                      <a16:colId xmlns:a16="http://schemas.microsoft.com/office/drawing/2014/main" val="381712170"/>
                    </a:ext>
                  </a:extLst>
                </a:gridCol>
                <a:gridCol w="1578271">
                  <a:extLst>
                    <a:ext uri="{9D8B030D-6E8A-4147-A177-3AD203B41FA5}">
                      <a16:colId xmlns:a16="http://schemas.microsoft.com/office/drawing/2014/main" val="4018342340"/>
                    </a:ext>
                  </a:extLst>
                </a:gridCol>
                <a:gridCol w="1578271">
                  <a:extLst>
                    <a:ext uri="{9D8B030D-6E8A-4147-A177-3AD203B41FA5}">
                      <a16:colId xmlns:a16="http://schemas.microsoft.com/office/drawing/2014/main" val="3849840581"/>
                    </a:ext>
                  </a:extLst>
                </a:gridCol>
                <a:gridCol w="1578271">
                  <a:extLst>
                    <a:ext uri="{9D8B030D-6E8A-4147-A177-3AD203B41FA5}">
                      <a16:colId xmlns:a16="http://schemas.microsoft.com/office/drawing/2014/main" val="898304820"/>
                    </a:ext>
                  </a:extLst>
                </a:gridCol>
              </a:tblGrid>
              <a:tr h="110504">
                <a:tc>
                  <a:txBody>
                    <a:bodyPr/>
                    <a:lstStyle/>
                    <a:p>
                      <a:pPr marR="268605" algn="ctr"/>
                      <a:r>
                        <a:rPr lang="it-IT" sz="1400">
                          <a:effectLst/>
                        </a:rPr>
                        <a:t>Area tematica</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L="50800" marR="268605" indent="-90170" algn="ctr">
                        <a:spcAft>
                          <a:spcPts val="0"/>
                        </a:spcAft>
                      </a:pPr>
                      <a:r>
                        <a:rPr lang="it-IT" sz="1400">
                          <a:effectLst/>
                        </a:rPr>
                        <a:t>Obiettivo strategico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a:effectLst/>
                        </a:rPr>
                        <a:t>Indicatore d’impatto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72390" algn="ctr"/>
                      <a:r>
                        <a:rPr lang="it-IT" sz="1400" dirty="0">
                          <a:effectLst/>
                        </a:rPr>
                        <a:t>Target 2022</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tc>
                <a:tc>
                  <a:txBody>
                    <a:bodyPr/>
                    <a:lstStyle/>
                    <a:p>
                      <a:pPr marR="268605" algn="ctr"/>
                      <a:r>
                        <a:rPr lang="it-IT" sz="1400">
                          <a:effectLst/>
                        </a:rPr>
                        <a:t>Fonte del dato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a:effectLst/>
                        </a:rPr>
                        <a:t>Stakeholder</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4234053098"/>
                  </a:ext>
                </a:extLst>
              </a:tr>
              <a:tr h="210862">
                <a:tc rowSpan="6">
                  <a:txBody>
                    <a:bodyPr/>
                    <a:lstStyle/>
                    <a:p>
                      <a:pPr marR="15875"/>
                      <a:r>
                        <a:rPr lang="it-IT" sz="1400">
                          <a:effectLst/>
                        </a:rPr>
                        <a:t>1-Infrastrutture, Attività Produttive, Lavoro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rowSpan="2">
                  <a:txBody>
                    <a:bodyPr/>
                    <a:lstStyle/>
                    <a:p>
                      <a:pPr algn="just"/>
                      <a:r>
                        <a:rPr lang="it-IT" sz="1400">
                          <a:effectLst/>
                        </a:rPr>
                        <a:t>1.1 Potenziare le politiche attive del lavoro e riformare il sistema della formazione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just"/>
                      <a:r>
                        <a:rPr lang="it-IT" sz="1400">
                          <a:effectLst/>
                        </a:rPr>
                        <a:t>Uscita precoce dal sistema di istruzione e formazione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ctr"/>
                      <a:r>
                        <a:rPr lang="it-IT" sz="1400">
                          <a:effectLst/>
                        </a:rPr>
                        <a:t>13,6%</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rowSpan="2">
                  <a:txBody>
                    <a:bodyPr/>
                    <a:lstStyle/>
                    <a:p>
                      <a:pPr marR="268605" algn="ctr"/>
                      <a:r>
                        <a:rPr lang="it-IT" sz="1400">
                          <a:effectLst/>
                        </a:rPr>
                        <a:t>ISTAT (BES)</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rowSpan="2">
                  <a:txBody>
                    <a:bodyPr/>
                    <a:lstStyle/>
                    <a:p>
                      <a:pPr algn="ctr"/>
                      <a:r>
                        <a:rPr lang="it-IT" sz="1400">
                          <a:effectLst/>
                        </a:rPr>
                        <a:t>Scuole, Enti formazione, CPI, Giovani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395105658"/>
                  </a:ext>
                </a:extLst>
              </a:tr>
              <a:tr h="210862">
                <a:tc vMerge="1">
                  <a:txBody>
                    <a:bodyPr/>
                    <a:lstStyle/>
                    <a:p>
                      <a:endParaRPr lang="it-IT"/>
                    </a:p>
                  </a:txBody>
                  <a:tcPr/>
                </a:tc>
                <a:tc vMerge="1">
                  <a:txBody>
                    <a:bodyPr/>
                    <a:lstStyle/>
                    <a:p>
                      <a:endParaRPr lang="it-IT"/>
                    </a:p>
                  </a:txBody>
                  <a:tcPr/>
                </a:tc>
                <a:tc>
                  <a:txBody>
                    <a:bodyPr/>
                    <a:lstStyle/>
                    <a:p>
                      <a:pPr algn="just"/>
                      <a:r>
                        <a:rPr lang="it-IT" sz="1400">
                          <a:effectLst/>
                        </a:rPr>
                        <a:t>Giovani che non lavorano e non studiano (Neet)</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ctr"/>
                      <a:r>
                        <a:rPr lang="it-IT" sz="1400">
                          <a:effectLst/>
                        </a:rPr>
                        <a:t>33,1%</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2526285992"/>
                  </a:ext>
                </a:extLst>
              </a:tr>
              <a:tr h="362399">
                <a:tc vMerge="1">
                  <a:txBody>
                    <a:bodyPr/>
                    <a:lstStyle/>
                    <a:p>
                      <a:endParaRPr lang="it-IT"/>
                    </a:p>
                  </a:txBody>
                  <a:tcPr/>
                </a:tc>
                <a:tc>
                  <a:txBody>
                    <a:bodyPr/>
                    <a:lstStyle/>
                    <a:p>
                      <a:pPr algn="just"/>
                      <a:r>
                        <a:rPr lang="it-IT" sz="1400">
                          <a:effectLst/>
                        </a:rPr>
                        <a:t>1.2 Rafforzare il sistema produttivo fondato sull'artigianato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just"/>
                      <a:r>
                        <a:rPr lang="it-IT" sz="1400">
                          <a:effectLst/>
                        </a:rPr>
                        <a:t>Capacità di utilizzo del Fondo artigianato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ctr"/>
                      <a:r>
                        <a:rPr lang="it-IT" sz="1400">
                          <a:effectLst/>
                        </a:rPr>
                        <a:t>60,0%</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a:effectLst/>
                        </a:rPr>
                        <a:t>Fincalabra</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ctr"/>
                      <a:r>
                        <a:rPr lang="it-IT" sz="1400">
                          <a:effectLst/>
                        </a:rPr>
                        <a:t>Imprese, Enti territoriali, Scuole, CPI, Associazioni di Categoria</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1350679524"/>
                  </a:ext>
                </a:extLst>
              </a:tr>
              <a:tr h="452998">
                <a:tc vMerge="1">
                  <a:txBody>
                    <a:bodyPr/>
                    <a:lstStyle/>
                    <a:p>
                      <a:endParaRPr lang="it-IT"/>
                    </a:p>
                  </a:txBody>
                  <a:tcPr/>
                </a:tc>
                <a:tc rowSpan="3">
                  <a:txBody>
                    <a:bodyPr/>
                    <a:lstStyle/>
                    <a:p>
                      <a:pPr algn="just"/>
                      <a:r>
                        <a:rPr lang="it-IT" sz="1400">
                          <a:effectLst/>
                        </a:rPr>
                        <a:t>1.3 Sviluppare e ammodernare le infrastrutture fisiche e digitali per l'innovazione e lo sviluppo dei territori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just"/>
                      <a:r>
                        <a:rPr lang="it-IT" sz="1400">
                          <a:effectLst/>
                        </a:rPr>
                        <a:t>Utenti assidui dei mezzi pubblici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ctr"/>
                      <a:r>
                        <a:rPr lang="it-IT" sz="1400">
                          <a:effectLst/>
                        </a:rPr>
                        <a:t>6,5%</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rowSpan="2">
                  <a:txBody>
                    <a:bodyPr/>
                    <a:lstStyle/>
                    <a:p>
                      <a:pPr marR="268605" algn="ctr"/>
                      <a:r>
                        <a:rPr lang="it-IT" sz="1400">
                          <a:effectLst/>
                        </a:rPr>
                        <a:t>ISTAT (BES)</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a:effectLst/>
                        </a:rPr>
                        <a:t>Cittadini, Associazioni, Enti territoriali, Imprese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1085046633"/>
                  </a:ext>
                </a:extLst>
              </a:tr>
              <a:tr h="634199">
                <a:tc vMerge="1">
                  <a:txBody>
                    <a:bodyPr/>
                    <a:lstStyle/>
                    <a:p>
                      <a:endParaRPr lang="it-IT"/>
                    </a:p>
                  </a:txBody>
                  <a:tcPr/>
                </a:tc>
                <a:tc vMerge="1">
                  <a:txBody>
                    <a:bodyPr/>
                    <a:lstStyle/>
                    <a:p>
                      <a:endParaRPr lang="it-IT"/>
                    </a:p>
                  </a:txBody>
                  <a:tcPr/>
                </a:tc>
                <a:tc>
                  <a:txBody>
                    <a:bodyPr/>
                    <a:lstStyle/>
                    <a:p>
                      <a:pPr algn="just"/>
                      <a:r>
                        <a:rPr lang="it-IT" sz="1400">
                          <a:effectLst/>
                        </a:rPr>
                        <a:t>Utenti regolari di internet</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ctr"/>
                      <a:r>
                        <a:rPr lang="it-IT" sz="1400">
                          <a:effectLst/>
                        </a:rPr>
                        <a:t>68,2%</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vMerge="1">
                  <a:txBody>
                    <a:bodyPr/>
                    <a:lstStyle/>
                    <a:p>
                      <a:endParaRPr lang="it-IT"/>
                    </a:p>
                  </a:txBody>
                  <a:tcPr/>
                </a:tc>
                <a:tc>
                  <a:txBody>
                    <a:bodyPr/>
                    <a:lstStyle/>
                    <a:p>
                      <a:pPr marR="268605" algn="ctr"/>
                      <a:r>
                        <a:rPr lang="it-IT" sz="1400">
                          <a:effectLst/>
                        </a:rPr>
                        <a:t>Enti territoriali, Cittadini, Imprese, Associazioni, Imprese, Studenti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3511739153"/>
                  </a:ext>
                </a:extLst>
              </a:tr>
              <a:tr h="362399">
                <a:tc vMerge="1">
                  <a:txBody>
                    <a:bodyPr/>
                    <a:lstStyle/>
                    <a:p>
                      <a:endParaRPr lang="it-IT"/>
                    </a:p>
                  </a:txBody>
                  <a:tcPr/>
                </a:tc>
                <a:tc vMerge="1">
                  <a:txBody>
                    <a:bodyPr/>
                    <a:lstStyle/>
                    <a:p>
                      <a:endParaRPr lang="it-IT"/>
                    </a:p>
                  </a:txBody>
                  <a:tcPr/>
                </a:tc>
                <a:tc>
                  <a:txBody>
                    <a:bodyPr/>
                    <a:lstStyle/>
                    <a:p>
                      <a:pPr algn="just"/>
                      <a:r>
                        <a:rPr lang="it-IT" sz="1400">
                          <a:effectLst/>
                        </a:rPr>
                        <a:t>Edifici scolastici nella Regione Calabria  sottoposti a mitigazione del rischio sismico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ctr"/>
                      <a:r>
                        <a:rPr lang="it-IT" sz="1400">
                          <a:effectLst/>
                        </a:rPr>
                        <a:t>9,0%</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a:effectLst/>
                        </a:rPr>
                        <a:t>Dipartimento Infrastrutture, Lavori Pubblici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Scuole, studenti, Enti territoriali, Imprese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3320850231"/>
                  </a:ext>
                </a:extLst>
              </a:tr>
            </a:tbl>
          </a:graphicData>
        </a:graphic>
      </p:graphicFrame>
      <p:sp>
        <p:nvSpPr>
          <p:cNvPr id="376" name="Titolo 1"/>
          <p:cNvSpPr/>
          <p:nvPr/>
        </p:nvSpPr>
        <p:spPr>
          <a:xfrm>
            <a:off x="825671" y="807793"/>
            <a:ext cx="10801884" cy="38389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70000" lnSpcReduction="20000"/>
          </a:bodyPr>
          <a:lstStyle/>
          <a:p>
            <a:pPr algn="ctr">
              <a:lnSpc>
                <a:spcPct val="90000"/>
              </a:lnSpc>
              <a:tabLst>
                <a:tab pos="0" algn="l"/>
              </a:tabLst>
            </a:pPr>
            <a:r>
              <a:rPr lang="it-IT" sz="3600" b="1" spc="-1" dirty="0">
                <a:solidFill>
                  <a:schemeClr val="tx2"/>
                </a:solidFill>
                <a:latin typeface="Calibri"/>
                <a:ea typeface="+mj-ea"/>
                <a:cs typeface="+mj-cs"/>
              </a:rPr>
              <a:t>Valore Pubblico nel PIAO della Regione Calabria: alcuni esempi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Picture 2" descr="page21image1474944"/>
          <p:cNvPicPr/>
          <p:nvPr/>
        </p:nvPicPr>
        <p:blipFill>
          <a:blip r:embed="rId2"/>
          <a:stretch/>
        </p:blipFill>
        <p:spPr>
          <a:xfrm>
            <a:off x="127080" y="1036800"/>
            <a:ext cx="406080" cy="12240"/>
          </a:xfrm>
          <a:prstGeom prst="rect">
            <a:avLst/>
          </a:prstGeom>
          <a:ln w="0">
            <a:noFill/>
          </a:ln>
        </p:spPr>
      </p:pic>
      <p:pic>
        <p:nvPicPr>
          <p:cNvPr id="379" name="Picture 3" descr="page21image1489152"/>
          <p:cNvPicPr/>
          <p:nvPr/>
        </p:nvPicPr>
        <p:blipFill>
          <a:blip r:embed="rId3"/>
          <a:stretch/>
        </p:blipFill>
        <p:spPr>
          <a:xfrm>
            <a:off x="762120" y="1036800"/>
            <a:ext cx="2565000" cy="12240"/>
          </a:xfrm>
          <a:prstGeom prst="rect">
            <a:avLst/>
          </a:prstGeom>
          <a:ln w="0">
            <a:noFill/>
          </a:ln>
        </p:spPr>
      </p:pic>
      <p:pic>
        <p:nvPicPr>
          <p:cNvPr id="380" name="Picture 4" descr="page21image1094016"/>
          <p:cNvPicPr/>
          <p:nvPr/>
        </p:nvPicPr>
        <p:blipFill>
          <a:blip r:embed="rId4"/>
          <a:stretch/>
        </p:blipFill>
        <p:spPr>
          <a:xfrm>
            <a:off x="3556080" y="1036800"/>
            <a:ext cx="3238200" cy="12240"/>
          </a:xfrm>
          <a:prstGeom prst="rect">
            <a:avLst/>
          </a:prstGeom>
          <a:ln w="0">
            <a:noFill/>
          </a:ln>
        </p:spPr>
      </p:pic>
      <p:pic>
        <p:nvPicPr>
          <p:cNvPr id="381" name="Picture 5" descr="page21image1253824"/>
          <p:cNvPicPr/>
          <p:nvPr/>
        </p:nvPicPr>
        <p:blipFill>
          <a:blip r:embed="rId2"/>
          <a:stretch/>
        </p:blipFill>
        <p:spPr>
          <a:xfrm>
            <a:off x="6985080" y="1036800"/>
            <a:ext cx="406080" cy="12240"/>
          </a:xfrm>
          <a:prstGeom prst="rect">
            <a:avLst/>
          </a:prstGeom>
          <a:ln w="0">
            <a:noFill/>
          </a:ln>
        </p:spPr>
      </p:pic>
      <p:pic>
        <p:nvPicPr>
          <p:cNvPr id="382" name="Picture 6" descr="page21image1245568"/>
          <p:cNvPicPr/>
          <p:nvPr/>
        </p:nvPicPr>
        <p:blipFill>
          <a:blip r:embed="rId3"/>
          <a:stretch/>
        </p:blipFill>
        <p:spPr>
          <a:xfrm>
            <a:off x="7620120" y="1036800"/>
            <a:ext cx="2565000" cy="12240"/>
          </a:xfrm>
          <a:prstGeom prst="rect">
            <a:avLst/>
          </a:prstGeom>
          <a:ln w="0">
            <a:noFill/>
          </a:ln>
        </p:spPr>
      </p:pic>
      <p:pic>
        <p:nvPicPr>
          <p:cNvPr id="383" name="Picture 7" descr="page21image1197760"/>
          <p:cNvPicPr/>
          <p:nvPr/>
        </p:nvPicPr>
        <p:blipFill>
          <a:blip r:embed="rId4"/>
          <a:stretch/>
        </p:blipFill>
        <p:spPr>
          <a:xfrm>
            <a:off x="10414080" y="1036800"/>
            <a:ext cx="3238200" cy="12240"/>
          </a:xfrm>
          <a:prstGeom prst="rect">
            <a:avLst/>
          </a:prstGeom>
          <a:ln w="0">
            <a:noFill/>
          </a:ln>
        </p:spPr>
      </p:pic>
      <p:pic>
        <p:nvPicPr>
          <p:cNvPr id="384" name="Picture 8" descr="page21image1883328"/>
          <p:cNvPicPr/>
          <p:nvPr/>
        </p:nvPicPr>
        <p:blipFill>
          <a:blip r:embed="rId2"/>
          <a:stretch/>
        </p:blipFill>
        <p:spPr>
          <a:xfrm>
            <a:off x="13843080" y="1036800"/>
            <a:ext cx="406080" cy="12240"/>
          </a:xfrm>
          <a:prstGeom prst="rect">
            <a:avLst/>
          </a:prstGeom>
          <a:ln w="0">
            <a:noFill/>
          </a:ln>
        </p:spPr>
      </p:pic>
      <p:pic>
        <p:nvPicPr>
          <p:cNvPr id="385" name="Picture 9" descr="page21image1879104"/>
          <p:cNvPicPr/>
          <p:nvPr/>
        </p:nvPicPr>
        <p:blipFill>
          <a:blip r:embed="rId3"/>
          <a:stretch/>
        </p:blipFill>
        <p:spPr>
          <a:xfrm>
            <a:off x="14478120" y="1036800"/>
            <a:ext cx="2565000" cy="12240"/>
          </a:xfrm>
          <a:prstGeom prst="rect">
            <a:avLst/>
          </a:prstGeom>
          <a:ln w="0">
            <a:noFill/>
          </a:ln>
        </p:spPr>
      </p:pic>
      <p:pic>
        <p:nvPicPr>
          <p:cNvPr id="386" name="Picture 10" descr="page21image1872768"/>
          <p:cNvPicPr/>
          <p:nvPr/>
        </p:nvPicPr>
        <p:blipFill>
          <a:blip r:embed="rId2"/>
          <a:stretch/>
        </p:blipFill>
        <p:spPr>
          <a:xfrm>
            <a:off x="17272080" y="1036800"/>
            <a:ext cx="406080" cy="12240"/>
          </a:xfrm>
          <a:prstGeom prst="rect">
            <a:avLst/>
          </a:prstGeom>
          <a:ln w="0">
            <a:noFill/>
          </a:ln>
        </p:spPr>
      </p:pic>
      <p:pic>
        <p:nvPicPr>
          <p:cNvPr id="387" name="Picture 11" descr="page21image1878720"/>
          <p:cNvPicPr/>
          <p:nvPr/>
        </p:nvPicPr>
        <p:blipFill>
          <a:blip r:embed="rId3"/>
          <a:stretch/>
        </p:blipFill>
        <p:spPr>
          <a:xfrm>
            <a:off x="17907120" y="1036800"/>
            <a:ext cx="2565000" cy="12240"/>
          </a:xfrm>
          <a:prstGeom prst="rect">
            <a:avLst/>
          </a:prstGeom>
          <a:ln w="0">
            <a:noFill/>
          </a:ln>
        </p:spPr>
      </p:pic>
      <p:pic>
        <p:nvPicPr>
          <p:cNvPr id="388" name="Picture 12" descr="page21image1872000"/>
          <p:cNvPicPr/>
          <p:nvPr/>
        </p:nvPicPr>
        <p:blipFill>
          <a:blip r:embed="rId4"/>
          <a:stretch/>
        </p:blipFill>
        <p:spPr>
          <a:xfrm>
            <a:off x="20701080" y="1036800"/>
            <a:ext cx="3238200" cy="12240"/>
          </a:xfrm>
          <a:prstGeom prst="rect">
            <a:avLst/>
          </a:prstGeom>
          <a:ln w="0">
            <a:noFill/>
          </a:ln>
        </p:spPr>
      </p:pic>
      <p:pic>
        <p:nvPicPr>
          <p:cNvPr id="389" name="Picture 13" descr="page21image1875072"/>
          <p:cNvPicPr/>
          <p:nvPr/>
        </p:nvPicPr>
        <p:blipFill>
          <a:blip r:embed="rId2"/>
          <a:stretch/>
        </p:blipFill>
        <p:spPr>
          <a:xfrm>
            <a:off x="24130080" y="1036800"/>
            <a:ext cx="406080" cy="12240"/>
          </a:xfrm>
          <a:prstGeom prst="rect">
            <a:avLst/>
          </a:prstGeom>
          <a:ln w="0">
            <a:noFill/>
          </a:ln>
        </p:spPr>
      </p:pic>
      <p:pic>
        <p:nvPicPr>
          <p:cNvPr id="390" name="Picture 14" descr="page21image1881792"/>
          <p:cNvPicPr/>
          <p:nvPr/>
        </p:nvPicPr>
        <p:blipFill>
          <a:blip r:embed="rId3"/>
          <a:stretch/>
        </p:blipFill>
        <p:spPr>
          <a:xfrm>
            <a:off x="24765120" y="1036800"/>
            <a:ext cx="2565000" cy="12240"/>
          </a:xfrm>
          <a:prstGeom prst="rect">
            <a:avLst/>
          </a:prstGeom>
          <a:ln w="0">
            <a:noFill/>
          </a:ln>
        </p:spPr>
      </p:pic>
      <p:pic>
        <p:nvPicPr>
          <p:cNvPr id="391" name="Picture 15" descr="page21image1878912"/>
          <p:cNvPicPr/>
          <p:nvPr/>
        </p:nvPicPr>
        <p:blipFill>
          <a:blip r:embed="rId4"/>
          <a:stretch/>
        </p:blipFill>
        <p:spPr>
          <a:xfrm>
            <a:off x="27559080" y="1036800"/>
            <a:ext cx="3238200" cy="12240"/>
          </a:xfrm>
          <a:prstGeom prst="rect">
            <a:avLst/>
          </a:prstGeom>
          <a:ln w="0">
            <a:noFill/>
          </a:ln>
        </p:spPr>
      </p:pic>
      <p:pic>
        <p:nvPicPr>
          <p:cNvPr id="392" name="Picture 16" descr="page21image1883520"/>
          <p:cNvPicPr/>
          <p:nvPr/>
        </p:nvPicPr>
        <p:blipFill>
          <a:blip r:embed="rId2"/>
          <a:stretch/>
        </p:blipFill>
        <p:spPr>
          <a:xfrm>
            <a:off x="30988080" y="1036800"/>
            <a:ext cx="406080" cy="12240"/>
          </a:xfrm>
          <a:prstGeom prst="rect">
            <a:avLst/>
          </a:prstGeom>
          <a:ln w="0">
            <a:noFill/>
          </a:ln>
        </p:spPr>
      </p:pic>
      <p:pic>
        <p:nvPicPr>
          <p:cNvPr id="393" name="Picture 17" descr="page21image1875264"/>
          <p:cNvPicPr/>
          <p:nvPr/>
        </p:nvPicPr>
        <p:blipFill>
          <a:blip r:embed="rId3"/>
          <a:stretch/>
        </p:blipFill>
        <p:spPr>
          <a:xfrm>
            <a:off x="31623120" y="1036800"/>
            <a:ext cx="2565000" cy="12240"/>
          </a:xfrm>
          <a:prstGeom prst="rect">
            <a:avLst/>
          </a:prstGeom>
          <a:ln w="0">
            <a:noFill/>
          </a:ln>
        </p:spPr>
      </p:pic>
      <p:pic>
        <p:nvPicPr>
          <p:cNvPr id="394" name="Picture 18" descr="page21image1872384"/>
          <p:cNvPicPr/>
          <p:nvPr/>
        </p:nvPicPr>
        <p:blipFill>
          <a:blip r:embed="rId2"/>
          <a:stretch/>
        </p:blipFill>
        <p:spPr>
          <a:xfrm>
            <a:off x="34417080" y="1036800"/>
            <a:ext cx="406080" cy="12240"/>
          </a:xfrm>
          <a:prstGeom prst="rect">
            <a:avLst/>
          </a:prstGeom>
          <a:ln w="0">
            <a:noFill/>
          </a:ln>
        </p:spPr>
      </p:pic>
      <p:pic>
        <p:nvPicPr>
          <p:cNvPr id="395" name="Picture 19" descr="page21image1882944"/>
          <p:cNvPicPr/>
          <p:nvPr/>
        </p:nvPicPr>
        <p:blipFill>
          <a:blip r:embed="rId3"/>
          <a:stretch/>
        </p:blipFill>
        <p:spPr>
          <a:xfrm>
            <a:off x="35052120" y="1036800"/>
            <a:ext cx="2565000" cy="12240"/>
          </a:xfrm>
          <a:prstGeom prst="rect">
            <a:avLst/>
          </a:prstGeom>
          <a:ln w="0">
            <a:noFill/>
          </a:ln>
        </p:spPr>
      </p:pic>
      <p:pic>
        <p:nvPicPr>
          <p:cNvPr id="396" name="Picture 20" descr="page21image1875840"/>
          <p:cNvPicPr/>
          <p:nvPr/>
        </p:nvPicPr>
        <p:blipFill>
          <a:blip r:embed="rId2"/>
          <a:stretch/>
        </p:blipFill>
        <p:spPr>
          <a:xfrm>
            <a:off x="37846080" y="1036800"/>
            <a:ext cx="406080" cy="12240"/>
          </a:xfrm>
          <a:prstGeom prst="rect">
            <a:avLst/>
          </a:prstGeom>
          <a:ln w="0">
            <a:noFill/>
          </a:ln>
        </p:spPr>
      </p:pic>
      <p:pic>
        <p:nvPicPr>
          <p:cNvPr id="397" name="Picture 21" descr="page21image1880448"/>
          <p:cNvPicPr/>
          <p:nvPr/>
        </p:nvPicPr>
        <p:blipFill>
          <a:blip r:embed="rId3"/>
          <a:stretch/>
        </p:blipFill>
        <p:spPr>
          <a:xfrm>
            <a:off x="38481120" y="1036800"/>
            <a:ext cx="2565000" cy="12240"/>
          </a:xfrm>
          <a:prstGeom prst="rect">
            <a:avLst/>
          </a:prstGeom>
          <a:ln w="0">
            <a:noFill/>
          </a:ln>
        </p:spPr>
      </p:pic>
      <p:pic>
        <p:nvPicPr>
          <p:cNvPr id="398" name="Picture 22" descr="page21image1882560"/>
          <p:cNvPicPr/>
          <p:nvPr/>
        </p:nvPicPr>
        <p:blipFill>
          <a:blip r:embed="rId4"/>
          <a:stretch/>
        </p:blipFill>
        <p:spPr>
          <a:xfrm>
            <a:off x="41275080" y="1036800"/>
            <a:ext cx="3238200" cy="12240"/>
          </a:xfrm>
          <a:prstGeom prst="rect">
            <a:avLst/>
          </a:prstGeom>
          <a:ln w="0">
            <a:noFill/>
          </a:ln>
        </p:spPr>
      </p:pic>
      <p:pic>
        <p:nvPicPr>
          <p:cNvPr id="399" name="Picture 23" descr="page21image1883712"/>
          <p:cNvPicPr/>
          <p:nvPr/>
        </p:nvPicPr>
        <p:blipFill>
          <a:blip r:embed="rId2"/>
          <a:stretch/>
        </p:blipFill>
        <p:spPr>
          <a:xfrm>
            <a:off x="44704080" y="1036800"/>
            <a:ext cx="406080" cy="12240"/>
          </a:xfrm>
          <a:prstGeom prst="rect">
            <a:avLst/>
          </a:prstGeom>
          <a:ln w="0">
            <a:noFill/>
          </a:ln>
        </p:spPr>
      </p:pic>
      <p:pic>
        <p:nvPicPr>
          <p:cNvPr id="400" name="Picture 24" descr="page21image1881984"/>
          <p:cNvPicPr/>
          <p:nvPr/>
        </p:nvPicPr>
        <p:blipFill>
          <a:blip r:embed="rId3"/>
          <a:stretch/>
        </p:blipFill>
        <p:spPr>
          <a:xfrm>
            <a:off x="45339120" y="1036800"/>
            <a:ext cx="2565000" cy="12240"/>
          </a:xfrm>
          <a:prstGeom prst="rect">
            <a:avLst/>
          </a:prstGeom>
          <a:ln w="0">
            <a:noFill/>
          </a:ln>
        </p:spPr>
      </p:pic>
      <p:pic>
        <p:nvPicPr>
          <p:cNvPr id="401" name="Picture 25" descr="page21image1875456"/>
          <p:cNvPicPr/>
          <p:nvPr/>
        </p:nvPicPr>
        <p:blipFill>
          <a:blip r:embed="rId4"/>
          <a:stretch/>
        </p:blipFill>
        <p:spPr>
          <a:xfrm>
            <a:off x="48133080" y="1036800"/>
            <a:ext cx="3238200" cy="12240"/>
          </a:xfrm>
          <a:prstGeom prst="rect">
            <a:avLst/>
          </a:prstGeom>
          <a:ln w="0">
            <a:noFill/>
          </a:ln>
        </p:spPr>
      </p:pic>
      <p:pic>
        <p:nvPicPr>
          <p:cNvPr id="402" name="Picture 26" descr="page21image1879296"/>
          <p:cNvPicPr/>
          <p:nvPr/>
        </p:nvPicPr>
        <p:blipFill>
          <a:blip r:embed="rId2"/>
          <a:stretch/>
        </p:blipFill>
        <p:spPr>
          <a:xfrm>
            <a:off x="51562080" y="1036800"/>
            <a:ext cx="406080" cy="12240"/>
          </a:xfrm>
          <a:prstGeom prst="rect">
            <a:avLst/>
          </a:prstGeom>
          <a:ln w="0">
            <a:noFill/>
          </a:ln>
        </p:spPr>
      </p:pic>
      <p:pic>
        <p:nvPicPr>
          <p:cNvPr id="403" name="Picture 27" descr="page21image1876800"/>
          <p:cNvPicPr/>
          <p:nvPr/>
        </p:nvPicPr>
        <p:blipFill>
          <a:blip r:embed="rId3"/>
          <a:stretch/>
        </p:blipFill>
        <p:spPr>
          <a:xfrm>
            <a:off x="52197120" y="1036800"/>
            <a:ext cx="2565000" cy="12240"/>
          </a:xfrm>
          <a:prstGeom prst="rect">
            <a:avLst/>
          </a:prstGeom>
          <a:ln w="0">
            <a:noFill/>
          </a:ln>
        </p:spPr>
      </p:pic>
      <p:pic>
        <p:nvPicPr>
          <p:cNvPr id="404" name="Picture 28" descr="page21image1878528"/>
          <p:cNvPicPr/>
          <p:nvPr/>
        </p:nvPicPr>
        <p:blipFill>
          <a:blip r:embed="rId4"/>
          <a:stretch/>
        </p:blipFill>
        <p:spPr>
          <a:xfrm>
            <a:off x="54991080" y="1036800"/>
            <a:ext cx="3238200" cy="12240"/>
          </a:xfrm>
          <a:prstGeom prst="rect">
            <a:avLst/>
          </a:prstGeom>
          <a:ln w="0">
            <a:noFill/>
          </a:ln>
        </p:spPr>
      </p:pic>
      <p:sp>
        <p:nvSpPr>
          <p:cNvPr id="410" name="CasellaDiTesto 40"/>
          <p:cNvSpPr/>
          <p:nvPr/>
        </p:nvSpPr>
        <p:spPr>
          <a:xfrm>
            <a:off x="0" y="6488640"/>
            <a:ext cx="6543360" cy="363960"/>
          </a:xfrm>
          <a:prstGeom prst="rect">
            <a:avLst/>
          </a:prstGeom>
          <a:solidFill>
            <a:srgbClr val="00B05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Sezione 2:VALORE PUBBLICO, PERFORMANCE E ANTICORRUZIONE</a:t>
            </a:r>
            <a:endParaRPr lang="it-IT" sz="1800" b="0" strike="noStrike" spc="-1" dirty="0">
              <a:solidFill>
                <a:srgbClr val="000000"/>
              </a:solidFill>
              <a:latin typeface="Arial"/>
            </a:endParaRPr>
          </a:p>
        </p:txBody>
      </p:sp>
      <p:sp>
        <p:nvSpPr>
          <p:cNvPr id="411" name="CasellaDiTesto 41"/>
          <p:cNvSpPr/>
          <p:nvPr/>
        </p:nvSpPr>
        <p:spPr>
          <a:xfrm>
            <a:off x="6540120" y="6488640"/>
            <a:ext cx="4343400" cy="363960"/>
          </a:xfrm>
          <a:prstGeom prst="rect">
            <a:avLst/>
          </a:prstGeom>
          <a:solidFill>
            <a:schemeClr val="tx2">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Sottosezione: VALORE PUBBLICO</a:t>
            </a:r>
            <a:endParaRPr lang="it-IT" sz="1800" b="0" strike="noStrike" spc="-1" dirty="0">
              <a:solidFill>
                <a:srgbClr val="000000"/>
              </a:solidFill>
              <a:latin typeface="Arial"/>
            </a:endParaRPr>
          </a:p>
        </p:txBody>
      </p:sp>
      <p:grpSp>
        <p:nvGrpSpPr>
          <p:cNvPr id="6" name="Gruppo 5">
            <a:extLst>
              <a:ext uri="{FF2B5EF4-FFF2-40B4-BE49-F238E27FC236}">
                <a16:creationId xmlns:a16="http://schemas.microsoft.com/office/drawing/2014/main" id="{F4ADF30D-EBCF-8C45-FE62-37FB111BC61F}"/>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F5AE6D9D-8C9D-7122-D6C6-97657F92B5E0}"/>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24427371-2C35-D9C3-4DFE-90979CD65FB7}"/>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56CCA4B3-A339-283E-A189-3D1C915175F2}"/>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AB44495D-72D1-F5C2-449E-676CD5B376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095383B0-09E9-DEEB-3E19-30EF256E2F0F}"/>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33131" y="-32796"/>
            <a:ext cx="4596157" cy="914976"/>
          </a:xfrm>
          <a:prstGeom prst="rect">
            <a:avLst/>
          </a:prstGeom>
          <a:noFill/>
        </p:spPr>
      </p:pic>
      <p:sp>
        <p:nvSpPr>
          <p:cNvPr id="376" name="Titolo 1"/>
          <p:cNvSpPr/>
          <p:nvPr/>
        </p:nvSpPr>
        <p:spPr>
          <a:xfrm>
            <a:off x="825671" y="807793"/>
            <a:ext cx="10801884" cy="38389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70000" lnSpcReduction="20000"/>
          </a:bodyPr>
          <a:lstStyle/>
          <a:p>
            <a:pPr algn="ctr">
              <a:lnSpc>
                <a:spcPct val="90000"/>
              </a:lnSpc>
              <a:tabLst>
                <a:tab pos="0" algn="l"/>
              </a:tabLst>
            </a:pPr>
            <a:r>
              <a:rPr lang="it-IT" sz="3600" b="1" spc="-1" dirty="0">
                <a:solidFill>
                  <a:schemeClr val="tx2"/>
                </a:solidFill>
                <a:latin typeface="Calibri"/>
                <a:ea typeface="+mj-ea"/>
                <a:cs typeface="+mj-cs"/>
              </a:rPr>
              <a:t>Valore Pubblico nel PIAO della Regione Calabria: alcuni esempi</a:t>
            </a:r>
          </a:p>
        </p:txBody>
      </p:sp>
      <p:graphicFrame>
        <p:nvGraphicFramePr>
          <p:cNvPr id="5" name="Tabella 4">
            <a:extLst>
              <a:ext uri="{FF2B5EF4-FFF2-40B4-BE49-F238E27FC236}">
                <a16:creationId xmlns:a16="http://schemas.microsoft.com/office/drawing/2014/main" id="{427244EC-B41C-54E8-C1CA-9C42D9DBCA24}"/>
              </a:ext>
            </a:extLst>
          </p:cNvPr>
          <p:cNvGraphicFramePr>
            <a:graphicFrameLocks noGrp="1"/>
          </p:cNvGraphicFramePr>
          <p:nvPr>
            <p:extLst>
              <p:ext uri="{D42A27DB-BD31-4B8C-83A1-F6EECF244321}">
                <p14:modId xmlns:p14="http://schemas.microsoft.com/office/powerpoint/2010/main" val="2215503941"/>
              </p:ext>
            </p:extLst>
          </p:nvPr>
        </p:nvGraphicFramePr>
        <p:xfrm>
          <a:off x="466227" y="1197628"/>
          <a:ext cx="11520771" cy="5120640"/>
        </p:xfrm>
        <a:graphic>
          <a:graphicData uri="http://schemas.openxmlformats.org/drawingml/2006/table">
            <a:tbl>
              <a:tblPr firstRow="1" firstCol="1" bandRow="1">
                <a:tableStyleId>{5C22544A-7EE6-4342-B048-85BDC9FD1C3A}</a:tableStyleId>
              </a:tblPr>
              <a:tblGrid>
                <a:gridCol w="2222515">
                  <a:extLst>
                    <a:ext uri="{9D8B030D-6E8A-4147-A177-3AD203B41FA5}">
                      <a16:colId xmlns:a16="http://schemas.microsoft.com/office/drawing/2014/main" val="1381486856"/>
                    </a:ext>
                  </a:extLst>
                </a:gridCol>
                <a:gridCol w="2222515">
                  <a:extLst>
                    <a:ext uri="{9D8B030D-6E8A-4147-A177-3AD203B41FA5}">
                      <a16:colId xmlns:a16="http://schemas.microsoft.com/office/drawing/2014/main" val="1933093738"/>
                    </a:ext>
                  </a:extLst>
                </a:gridCol>
                <a:gridCol w="2222515">
                  <a:extLst>
                    <a:ext uri="{9D8B030D-6E8A-4147-A177-3AD203B41FA5}">
                      <a16:colId xmlns:a16="http://schemas.microsoft.com/office/drawing/2014/main" val="2439623615"/>
                    </a:ext>
                  </a:extLst>
                </a:gridCol>
                <a:gridCol w="1617742">
                  <a:extLst>
                    <a:ext uri="{9D8B030D-6E8A-4147-A177-3AD203B41FA5}">
                      <a16:colId xmlns:a16="http://schemas.microsoft.com/office/drawing/2014/main" val="981995125"/>
                    </a:ext>
                  </a:extLst>
                </a:gridCol>
                <a:gridCol w="1617742">
                  <a:extLst>
                    <a:ext uri="{9D8B030D-6E8A-4147-A177-3AD203B41FA5}">
                      <a16:colId xmlns:a16="http://schemas.microsoft.com/office/drawing/2014/main" val="2880761516"/>
                    </a:ext>
                  </a:extLst>
                </a:gridCol>
                <a:gridCol w="1617742">
                  <a:extLst>
                    <a:ext uri="{9D8B030D-6E8A-4147-A177-3AD203B41FA5}">
                      <a16:colId xmlns:a16="http://schemas.microsoft.com/office/drawing/2014/main" val="1492891473"/>
                    </a:ext>
                  </a:extLst>
                </a:gridCol>
              </a:tblGrid>
              <a:tr h="200285">
                <a:tc>
                  <a:txBody>
                    <a:bodyPr/>
                    <a:lstStyle/>
                    <a:p>
                      <a:pPr marR="268605" algn="ctr"/>
                      <a:r>
                        <a:rPr lang="it-IT" sz="1400" dirty="0">
                          <a:effectLst/>
                        </a:rPr>
                        <a:t>Area tematica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L="50800" marR="268605" indent="-90170" algn="ctr">
                        <a:spcAft>
                          <a:spcPts val="0"/>
                        </a:spcAft>
                      </a:pPr>
                      <a:r>
                        <a:rPr lang="it-IT" sz="1400" dirty="0">
                          <a:effectLst/>
                        </a:rPr>
                        <a:t>Obiettivo strategico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Indicatore d’impatto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72390" algn="ctr"/>
                      <a:r>
                        <a:rPr lang="it-IT" sz="1400" dirty="0">
                          <a:effectLst/>
                        </a:rPr>
                        <a:t>Target 2022</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tc>
                <a:tc>
                  <a:txBody>
                    <a:bodyPr/>
                    <a:lstStyle/>
                    <a:p>
                      <a:pPr marR="268605" algn="ctr"/>
                      <a:r>
                        <a:rPr lang="it-IT" sz="1400" dirty="0">
                          <a:effectLst/>
                        </a:rPr>
                        <a:t>Fonte del dato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Stakeholder</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3769576426"/>
                  </a:ext>
                </a:extLst>
              </a:tr>
              <a:tr h="801139">
                <a:tc rowSpan="6">
                  <a:txBody>
                    <a:bodyPr/>
                    <a:lstStyle/>
                    <a:p>
                      <a:pPr marR="268605"/>
                      <a:r>
                        <a:rPr lang="it-IT" sz="1400">
                          <a:effectLst/>
                        </a:rPr>
                        <a:t>2-Turismo, Cultura, capitale civico e archeologia e tesori nascosti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rowSpan="2">
                  <a:txBody>
                    <a:bodyPr/>
                    <a:lstStyle/>
                    <a:p>
                      <a:pPr algn="just"/>
                      <a:r>
                        <a:rPr lang="it-IT" sz="1400">
                          <a:effectLst/>
                        </a:rPr>
                        <a:t>2.1 Valorizzare e promuovere il patrimonio culturale calabrese, recuperando i patrimoni presenti nei borghi, rurali e religiosi, incentivando lo sviluppo e la diffusione delle eccellenze artigiane e produttive ed internazionalizzando i distretti culturali e turistici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just"/>
                      <a:r>
                        <a:rPr lang="it-IT" sz="1400">
                          <a:effectLst/>
                        </a:rPr>
                        <a:t>Occupazione culturale e creativa</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ctr"/>
                      <a:r>
                        <a:rPr lang="it-IT" sz="1400">
                          <a:effectLst/>
                        </a:rPr>
                        <a:t>1,9%</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rowSpan="2">
                  <a:txBody>
                    <a:bodyPr/>
                    <a:lstStyle/>
                    <a:p>
                      <a:pPr marR="268605" algn="ctr"/>
                      <a:r>
                        <a:rPr lang="it-IT" sz="1400">
                          <a:effectLst/>
                        </a:rPr>
                        <a:t> </a:t>
                      </a:r>
                    </a:p>
                    <a:p>
                      <a:pPr marR="268605" algn="ctr"/>
                      <a:r>
                        <a:rPr lang="it-IT" sz="1400">
                          <a:effectLst/>
                        </a:rPr>
                        <a:t>ISTAT (BES)</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Imprese, Associazione di Categoria, Enti Territoriali</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4090369242"/>
                  </a:ext>
                </a:extLst>
              </a:tr>
              <a:tr h="1201708">
                <a:tc vMerge="1">
                  <a:txBody>
                    <a:bodyPr/>
                    <a:lstStyle/>
                    <a:p>
                      <a:endParaRPr lang="it-IT"/>
                    </a:p>
                  </a:txBody>
                  <a:tcPr/>
                </a:tc>
                <a:tc vMerge="1">
                  <a:txBody>
                    <a:bodyPr/>
                    <a:lstStyle/>
                    <a:p>
                      <a:endParaRPr lang="it-IT"/>
                    </a:p>
                  </a:txBody>
                  <a:tcPr/>
                </a:tc>
                <a:tc>
                  <a:txBody>
                    <a:bodyPr/>
                    <a:lstStyle/>
                    <a:p>
                      <a:pPr algn="just"/>
                      <a:r>
                        <a:rPr lang="it-IT" sz="1400">
                          <a:effectLst/>
                        </a:rPr>
                        <a:t>Soddisfazione per il tempo libero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ctr"/>
                      <a:r>
                        <a:rPr lang="it-IT" sz="1400">
                          <a:effectLst/>
                        </a:rPr>
                        <a:t>62,4%</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vMerge="1">
                  <a:txBody>
                    <a:bodyPr/>
                    <a:lstStyle/>
                    <a:p>
                      <a:endParaRPr lang="it-IT"/>
                    </a:p>
                  </a:txBody>
                  <a:tcPr/>
                </a:tc>
                <a:tc>
                  <a:txBody>
                    <a:bodyPr/>
                    <a:lstStyle/>
                    <a:p>
                      <a:pPr marR="268605" algn="ctr"/>
                      <a:r>
                        <a:rPr lang="it-IT" sz="1400" dirty="0">
                          <a:effectLst/>
                        </a:rPr>
                        <a:t>Enti territoriali, Istituzioni </a:t>
                      </a:r>
                      <a:r>
                        <a:rPr lang="it-IT" sz="1400" dirty="0" err="1">
                          <a:effectLst/>
                        </a:rPr>
                        <a:t>culturali,Giovani</a:t>
                      </a:r>
                      <a:r>
                        <a:rPr lang="it-IT" sz="1400" dirty="0">
                          <a:effectLst/>
                        </a:rPr>
                        <a:t>, Imprese, Istituzioni religiose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2679284959"/>
                  </a:ext>
                </a:extLst>
              </a:tr>
              <a:tr h="625586">
                <a:tc vMerge="1">
                  <a:txBody>
                    <a:bodyPr/>
                    <a:lstStyle/>
                    <a:p>
                      <a:endParaRPr lang="it-IT"/>
                    </a:p>
                  </a:txBody>
                  <a:tcPr/>
                </a:tc>
                <a:tc rowSpan="2">
                  <a:txBody>
                    <a:bodyPr/>
                    <a:lstStyle/>
                    <a:p>
                      <a:pPr algn="just"/>
                      <a:r>
                        <a:rPr lang="it-IT" sz="1400">
                          <a:effectLst/>
                        </a:rPr>
                        <a:t>2.2 Valorizzare il Capitale civico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just"/>
                      <a:r>
                        <a:rPr lang="it-IT" sz="1400">
                          <a:effectLst/>
                        </a:rPr>
                        <a:t>Inclusione scolastica degli alunni con disabilità</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ctr"/>
                      <a:r>
                        <a:rPr lang="it-IT" sz="1400">
                          <a:effectLst/>
                        </a:rPr>
                        <a:t>79%</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a:effectLst/>
                        </a:rPr>
                        <a:t>ISTAT</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a:effectLst/>
                        </a:rPr>
                        <a:t>Studenti, Scuole, Enti territoriali, famiglie, ETS</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3103713234"/>
                  </a:ext>
                </a:extLst>
              </a:tr>
              <a:tr h="625586">
                <a:tc vMerge="1">
                  <a:txBody>
                    <a:bodyPr/>
                    <a:lstStyle/>
                    <a:p>
                      <a:endParaRPr lang="it-IT"/>
                    </a:p>
                  </a:txBody>
                  <a:tcPr/>
                </a:tc>
                <a:tc vMerge="1">
                  <a:txBody>
                    <a:bodyPr/>
                    <a:lstStyle/>
                    <a:p>
                      <a:endParaRPr lang="it-IT"/>
                    </a:p>
                  </a:txBody>
                  <a:tcPr/>
                </a:tc>
                <a:tc>
                  <a:txBody>
                    <a:bodyPr/>
                    <a:lstStyle/>
                    <a:p>
                      <a:pPr marR="268605" algn="just"/>
                      <a:r>
                        <a:rPr lang="it-IT" sz="1400">
                          <a:effectLst/>
                        </a:rPr>
                        <a:t>Partecipazione culturale fuori casa</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ctr"/>
                      <a:r>
                        <a:rPr lang="it-IT" sz="1400">
                          <a:effectLst/>
                        </a:rPr>
                        <a:t>5,4%</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a:effectLst/>
                        </a:rPr>
                        <a:t>ISTAT (BES)</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a:effectLst/>
                        </a:rPr>
                        <a:t>Studenti, Scuole, Enti territoriali, famiglie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1351148270"/>
                  </a:ext>
                </a:extLst>
              </a:tr>
              <a:tr h="801139">
                <a:tc vMerge="1">
                  <a:txBody>
                    <a:bodyPr/>
                    <a:lstStyle/>
                    <a:p>
                      <a:endParaRPr lang="it-IT"/>
                    </a:p>
                  </a:txBody>
                  <a:tcPr/>
                </a:tc>
                <a:tc rowSpan="2">
                  <a:txBody>
                    <a:bodyPr/>
                    <a:lstStyle/>
                    <a:p>
                      <a:pPr algn="just"/>
                      <a:r>
                        <a:rPr lang="it-IT" sz="1400">
                          <a:effectLst/>
                        </a:rPr>
                        <a:t>2.3 Migliorare le condizioni e gli standard di fruizione del patrimonio culturale e archeologico calabrese incentivando anche i flussi turistici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just"/>
                      <a:r>
                        <a:rPr lang="it-IT" sz="1400">
                          <a:effectLst/>
                        </a:rPr>
                        <a:t>Registrazione al sistema museale calabrese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ctr"/>
                      <a:r>
                        <a:rPr lang="it-IT" sz="1400">
                          <a:effectLst/>
                        </a:rPr>
                        <a:t>43,3%</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a:effectLst/>
                        </a:rPr>
                        <a:t>Piattaforma Nazionale sistema museale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Istituzioni culturali, Associazioni, Enti territoriali</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3581606537"/>
                  </a:ext>
                </a:extLst>
              </a:tr>
              <a:tr h="552018">
                <a:tc vMerge="1">
                  <a:txBody>
                    <a:bodyPr/>
                    <a:lstStyle/>
                    <a:p>
                      <a:endParaRPr lang="it-IT"/>
                    </a:p>
                  </a:txBody>
                  <a:tcPr/>
                </a:tc>
                <a:tc vMerge="1">
                  <a:txBody>
                    <a:bodyPr/>
                    <a:lstStyle/>
                    <a:p>
                      <a:endParaRPr lang="it-IT"/>
                    </a:p>
                  </a:txBody>
                  <a:tcPr/>
                </a:tc>
                <a:tc>
                  <a:txBody>
                    <a:bodyPr/>
                    <a:lstStyle/>
                    <a:p>
                      <a:pPr algn="just"/>
                      <a:r>
                        <a:rPr lang="it-IT" sz="1400">
                          <a:effectLst/>
                        </a:rPr>
                        <a:t>Tasso di turisticità</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algn="ctr"/>
                      <a:r>
                        <a:rPr lang="it-IT" sz="1400">
                          <a:effectLst/>
                        </a:rPr>
                        <a:t>2,6%</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a:effectLst/>
                        </a:rPr>
                        <a:t>ISTAT</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Enti territoriali, Imprese, Cittadini</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3082022350"/>
                  </a:ext>
                </a:extLst>
              </a:tr>
            </a:tbl>
          </a:graphicData>
        </a:graphic>
      </p:graphicFrame>
      <p:grpSp>
        <p:nvGrpSpPr>
          <p:cNvPr id="13" name="Group 3">
            <a:extLst>
              <a:ext uri="{FF2B5EF4-FFF2-40B4-BE49-F238E27FC236}">
                <a16:creationId xmlns:a16="http://schemas.microsoft.com/office/drawing/2014/main" id="{A2CB1EFB-FC3E-10DF-4362-E599758286DC}"/>
              </a:ext>
            </a:extLst>
          </p:cNvPr>
          <p:cNvGrpSpPr/>
          <p:nvPr/>
        </p:nvGrpSpPr>
        <p:grpSpPr>
          <a:xfrm>
            <a:off x="0" y="5905957"/>
            <a:ext cx="629504" cy="546714"/>
            <a:chOff x="0" y="9525"/>
            <a:chExt cx="839338" cy="728952"/>
          </a:xfrm>
        </p:grpSpPr>
        <p:sp>
          <p:nvSpPr>
            <p:cNvPr id="15" name="TextBox 4">
              <a:extLst>
                <a:ext uri="{FF2B5EF4-FFF2-40B4-BE49-F238E27FC236}">
                  <a16:creationId xmlns:a16="http://schemas.microsoft.com/office/drawing/2014/main" id="{BB670C98-8266-C228-4B22-25291BC006BA}"/>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31</a:t>
              </a:r>
            </a:p>
          </p:txBody>
        </p:sp>
        <p:sp>
          <p:nvSpPr>
            <p:cNvPr id="16" name="AutoShape 5">
              <a:extLst>
                <a:ext uri="{FF2B5EF4-FFF2-40B4-BE49-F238E27FC236}">
                  <a16:creationId xmlns:a16="http://schemas.microsoft.com/office/drawing/2014/main" id="{D1DB3BA2-1FD7-0FA8-2F8D-7B70BBAB2B63}"/>
                </a:ext>
              </a:extLst>
            </p:cNvPr>
            <p:cNvSpPr/>
            <p:nvPr/>
          </p:nvSpPr>
          <p:spPr>
            <a:xfrm>
              <a:off x="0" y="700517"/>
              <a:ext cx="839338" cy="37960"/>
            </a:xfrm>
            <a:prstGeom prst="rect">
              <a:avLst/>
            </a:prstGeom>
            <a:solidFill>
              <a:srgbClr val="4F81BD"/>
            </a:solidFill>
            <a:ln>
              <a:solidFill>
                <a:srgbClr val="4F81BD"/>
              </a:solidFill>
            </a:ln>
          </p:spPr>
        </p:sp>
      </p:grpSp>
    </p:spTree>
    <p:extLst>
      <p:ext uri="{BB962C8B-B14F-4D97-AF65-F5344CB8AC3E}">
        <p14:creationId xmlns:p14="http://schemas.microsoft.com/office/powerpoint/2010/main" val="263015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Picture 2" descr="page21image1474944"/>
          <p:cNvPicPr/>
          <p:nvPr/>
        </p:nvPicPr>
        <p:blipFill>
          <a:blip r:embed="rId2"/>
          <a:stretch/>
        </p:blipFill>
        <p:spPr>
          <a:xfrm>
            <a:off x="127080" y="1036800"/>
            <a:ext cx="406080" cy="12240"/>
          </a:xfrm>
          <a:prstGeom prst="rect">
            <a:avLst/>
          </a:prstGeom>
          <a:ln w="0">
            <a:noFill/>
          </a:ln>
        </p:spPr>
      </p:pic>
      <p:pic>
        <p:nvPicPr>
          <p:cNvPr id="379" name="Picture 3" descr="page21image1489152"/>
          <p:cNvPicPr/>
          <p:nvPr/>
        </p:nvPicPr>
        <p:blipFill>
          <a:blip r:embed="rId3"/>
          <a:stretch/>
        </p:blipFill>
        <p:spPr>
          <a:xfrm>
            <a:off x="762120" y="1036800"/>
            <a:ext cx="2565000" cy="12240"/>
          </a:xfrm>
          <a:prstGeom prst="rect">
            <a:avLst/>
          </a:prstGeom>
          <a:ln w="0">
            <a:noFill/>
          </a:ln>
        </p:spPr>
      </p:pic>
      <p:pic>
        <p:nvPicPr>
          <p:cNvPr id="380" name="Picture 4" descr="page21image1094016"/>
          <p:cNvPicPr/>
          <p:nvPr/>
        </p:nvPicPr>
        <p:blipFill>
          <a:blip r:embed="rId4"/>
          <a:stretch/>
        </p:blipFill>
        <p:spPr>
          <a:xfrm>
            <a:off x="3556080" y="1036800"/>
            <a:ext cx="3238200" cy="12240"/>
          </a:xfrm>
          <a:prstGeom prst="rect">
            <a:avLst/>
          </a:prstGeom>
          <a:ln w="0">
            <a:noFill/>
          </a:ln>
        </p:spPr>
      </p:pic>
      <p:pic>
        <p:nvPicPr>
          <p:cNvPr id="381" name="Picture 5" descr="page21image1253824"/>
          <p:cNvPicPr/>
          <p:nvPr/>
        </p:nvPicPr>
        <p:blipFill>
          <a:blip r:embed="rId2"/>
          <a:stretch/>
        </p:blipFill>
        <p:spPr>
          <a:xfrm>
            <a:off x="6985080" y="1036800"/>
            <a:ext cx="406080" cy="12240"/>
          </a:xfrm>
          <a:prstGeom prst="rect">
            <a:avLst/>
          </a:prstGeom>
          <a:ln w="0">
            <a:noFill/>
          </a:ln>
        </p:spPr>
      </p:pic>
      <p:pic>
        <p:nvPicPr>
          <p:cNvPr id="382" name="Picture 6" descr="page21image1245568"/>
          <p:cNvPicPr/>
          <p:nvPr/>
        </p:nvPicPr>
        <p:blipFill>
          <a:blip r:embed="rId3"/>
          <a:stretch/>
        </p:blipFill>
        <p:spPr>
          <a:xfrm>
            <a:off x="7620120" y="1036800"/>
            <a:ext cx="2565000" cy="12240"/>
          </a:xfrm>
          <a:prstGeom prst="rect">
            <a:avLst/>
          </a:prstGeom>
          <a:ln w="0">
            <a:noFill/>
          </a:ln>
        </p:spPr>
      </p:pic>
      <p:pic>
        <p:nvPicPr>
          <p:cNvPr id="383" name="Picture 7" descr="page21image1197760"/>
          <p:cNvPicPr/>
          <p:nvPr/>
        </p:nvPicPr>
        <p:blipFill>
          <a:blip r:embed="rId4"/>
          <a:stretch/>
        </p:blipFill>
        <p:spPr>
          <a:xfrm>
            <a:off x="10414080" y="1036800"/>
            <a:ext cx="3238200" cy="12240"/>
          </a:xfrm>
          <a:prstGeom prst="rect">
            <a:avLst/>
          </a:prstGeom>
          <a:ln w="0">
            <a:noFill/>
          </a:ln>
        </p:spPr>
      </p:pic>
      <p:pic>
        <p:nvPicPr>
          <p:cNvPr id="384" name="Picture 8" descr="page21image1883328"/>
          <p:cNvPicPr/>
          <p:nvPr/>
        </p:nvPicPr>
        <p:blipFill>
          <a:blip r:embed="rId2"/>
          <a:stretch/>
        </p:blipFill>
        <p:spPr>
          <a:xfrm>
            <a:off x="13843080" y="1036800"/>
            <a:ext cx="406080" cy="12240"/>
          </a:xfrm>
          <a:prstGeom prst="rect">
            <a:avLst/>
          </a:prstGeom>
          <a:ln w="0">
            <a:noFill/>
          </a:ln>
        </p:spPr>
      </p:pic>
      <p:pic>
        <p:nvPicPr>
          <p:cNvPr id="385" name="Picture 9" descr="page21image1879104"/>
          <p:cNvPicPr/>
          <p:nvPr/>
        </p:nvPicPr>
        <p:blipFill>
          <a:blip r:embed="rId3"/>
          <a:stretch/>
        </p:blipFill>
        <p:spPr>
          <a:xfrm>
            <a:off x="14478120" y="1036800"/>
            <a:ext cx="2565000" cy="12240"/>
          </a:xfrm>
          <a:prstGeom prst="rect">
            <a:avLst/>
          </a:prstGeom>
          <a:ln w="0">
            <a:noFill/>
          </a:ln>
        </p:spPr>
      </p:pic>
      <p:pic>
        <p:nvPicPr>
          <p:cNvPr id="386" name="Picture 10" descr="page21image1872768"/>
          <p:cNvPicPr/>
          <p:nvPr/>
        </p:nvPicPr>
        <p:blipFill>
          <a:blip r:embed="rId2"/>
          <a:stretch/>
        </p:blipFill>
        <p:spPr>
          <a:xfrm>
            <a:off x="17272080" y="1036800"/>
            <a:ext cx="406080" cy="12240"/>
          </a:xfrm>
          <a:prstGeom prst="rect">
            <a:avLst/>
          </a:prstGeom>
          <a:ln w="0">
            <a:noFill/>
          </a:ln>
        </p:spPr>
      </p:pic>
      <p:pic>
        <p:nvPicPr>
          <p:cNvPr id="387" name="Picture 11" descr="page21image1878720"/>
          <p:cNvPicPr/>
          <p:nvPr/>
        </p:nvPicPr>
        <p:blipFill>
          <a:blip r:embed="rId3"/>
          <a:stretch/>
        </p:blipFill>
        <p:spPr>
          <a:xfrm>
            <a:off x="17907120" y="1036800"/>
            <a:ext cx="2565000" cy="12240"/>
          </a:xfrm>
          <a:prstGeom prst="rect">
            <a:avLst/>
          </a:prstGeom>
          <a:ln w="0">
            <a:noFill/>
          </a:ln>
        </p:spPr>
      </p:pic>
      <p:pic>
        <p:nvPicPr>
          <p:cNvPr id="388" name="Picture 12" descr="page21image1872000"/>
          <p:cNvPicPr/>
          <p:nvPr/>
        </p:nvPicPr>
        <p:blipFill>
          <a:blip r:embed="rId4"/>
          <a:stretch/>
        </p:blipFill>
        <p:spPr>
          <a:xfrm>
            <a:off x="20701080" y="1036800"/>
            <a:ext cx="3238200" cy="12240"/>
          </a:xfrm>
          <a:prstGeom prst="rect">
            <a:avLst/>
          </a:prstGeom>
          <a:ln w="0">
            <a:noFill/>
          </a:ln>
        </p:spPr>
      </p:pic>
      <p:pic>
        <p:nvPicPr>
          <p:cNvPr id="389" name="Picture 13" descr="page21image1875072"/>
          <p:cNvPicPr/>
          <p:nvPr/>
        </p:nvPicPr>
        <p:blipFill>
          <a:blip r:embed="rId2"/>
          <a:stretch/>
        </p:blipFill>
        <p:spPr>
          <a:xfrm>
            <a:off x="24130080" y="1036800"/>
            <a:ext cx="406080" cy="12240"/>
          </a:xfrm>
          <a:prstGeom prst="rect">
            <a:avLst/>
          </a:prstGeom>
          <a:ln w="0">
            <a:noFill/>
          </a:ln>
        </p:spPr>
      </p:pic>
      <p:pic>
        <p:nvPicPr>
          <p:cNvPr id="390" name="Picture 14" descr="page21image1881792"/>
          <p:cNvPicPr/>
          <p:nvPr/>
        </p:nvPicPr>
        <p:blipFill>
          <a:blip r:embed="rId3"/>
          <a:stretch/>
        </p:blipFill>
        <p:spPr>
          <a:xfrm>
            <a:off x="24765120" y="1036800"/>
            <a:ext cx="2565000" cy="12240"/>
          </a:xfrm>
          <a:prstGeom prst="rect">
            <a:avLst/>
          </a:prstGeom>
          <a:ln w="0">
            <a:noFill/>
          </a:ln>
        </p:spPr>
      </p:pic>
      <p:pic>
        <p:nvPicPr>
          <p:cNvPr id="391" name="Picture 15" descr="page21image1878912"/>
          <p:cNvPicPr/>
          <p:nvPr/>
        </p:nvPicPr>
        <p:blipFill>
          <a:blip r:embed="rId4"/>
          <a:stretch/>
        </p:blipFill>
        <p:spPr>
          <a:xfrm>
            <a:off x="27559080" y="1036800"/>
            <a:ext cx="3238200" cy="12240"/>
          </a:xfrm>
          <a:prstGeom prst="rect">
            <a:avLst/>
          </a:prstGeom>
          <a:ln w="0">
            <a:noFill/>
          </a:ln>
        </p:spPr>
      </p:pic>
      <p:pic>
        <p:nvPicPr>
          <p:cNvPr id="392" name="Picture 16" descr="page21image1883520"/>
          <p:cNvPicPr/>
          <p:nvPr/>
        </p:nvPicPr>
        <p:blipFill>
          <a:blip r:embed="rId2"/>
          <a:stretch/>
        </p:blipFill>
        <p:spPr>
          <a:xfrm>
            <a:off x="30988080" y="1036800"/>
            <a:ext cx="406080" cy="12240"/>
          </a:xfrm>
          <a:prstGeom prst="rect">
            <a:avLst/>
          </a:prstGeom>
          <a:ln w="0">
            <a:noFill/>
          </a:ln>
        </p:spPr>
      </p:pic>
      <p:pic>
        <p:nvPicPr>
          <p:cNvPr id="393" name="Picture 17" descr="page21image1875264"/>
          <p:cNvPicPr/>
          <p:nvPr/>
        </p:nvPicPr>
        <p:blipFill>
          <a:blip r:embed="rId3"/>
          <a:stretch/>
        </p:blipFill>
        <p:spPr>
          <a:xfrm>
            <a:off x="31623120" y="1036800"/>
            <a:ext cx="2565000" cy="12240"/>
          </a:xfrm>
          <a:prstGeom prst="rect">
            <a:avLst/>
          </a:prstGeom>
          <a:ln w="0">
            <a:noFill/>
          </a:ln>
        </p:spPr>
      </p:pic>
      <p:pic>
        <p:nvPicPr>
          <p:cNvPr id="394" name="Picture 18" descr="page21image1872384"/>
          <p:cNvPicPr/>
          <p:nvPr/>
        </p:nvPicPr>
        <p:blipFill>
          <a:blip r:embed="rId2"/>
          <a:stretch/>
        </p:blipFill>
        <p:spPr>
          <a:xfrm>
            <a:off x="34417080" y="1036800"/>
            <a:ext cx="406080" cy="12240"/>
          </a:xfrm>
          <a:prstGeom prst="rect">
            <a:avLst/>
          </a:prstGeom>
          <a:ln w="0">
            <a:noFill/>
          </a:ln>
        </p:spPr>
      </p:pic>
      <p:pic>
        <p:nvPicPr>
          <p:cNvPr id="395" name="Picture 19" descr="page21image1882944"/>
          <p:cNvPicPr/>
          <p:nvPr/>
        </p:nvPicPr>
        <p:blipFill>
          <a:blip r:embed="rId3"/>
          <a:stretch/>
        </p:blipFill>
        <p:spPr>
          <a:xfrm>
            <a:off x="35052120" y="1036800"/>
            <a:ext cx="2565000" cy="12240"/>
          </a:xfrm>
          <a:prstGeom prst="rect">
            <a:avLst/>
          </a:prstGeom>
          <a:ln w="0">
            <a:noFill/>
          </a:ln>
        </p:spPr>
      </p:pic>
      <p:pic>
        <p:nvPicPr>
          <p:cNvPr id="396" name="Picture 20" descr="page21image1875840"/>
          <p:cNvPicPr/>
          <p:nvPr/>
        </p:nvPicPr>
        <p:blipFill>
          <a:blip r:embed="rId2"/>
          <a:stretch/>
        </p:blipFill>
        <p:spPr>
          <a:xfrm>
            <a:off x="37846080" y="1036800"/>
            <a:ext cx="406080" cy="12240"/>
          </a:xfrm>
          <a:prstGeom prst="rect">
            <a:avLst/>
          </a:prstGeom>
          <a:ln w="0">
            <a:noFill/>
          </a:ln>
        </p:spPr>
      </p:pic>
      <p:pic>
        <p:nvPicPr>
          <p:cNvPr id="397" name="Picture 21" descr="page21image1880448"/>
          <p:cNvPicPr/>
          <p:nvPr/>
        </p:nvPicPr>
        <p:blipFill>
          <a:blip r:embed="rId3"/>
          <a:stretch/>
        </p:blipFill>
        <p:spPr>
          <a:xfrm>
            <a:off x="38481120" y="1036800"/>
            <a:ext cx="2565000" cy="12240"/>
          </a:xfrm>
          <a:prstGeom prst="rect">
            <a:avLst/>
          </a:prstGeom>
          <a:ln w="0">
            <a:noFill/>
          </a:ln>
        </p:spPr>
      </p:pic>
      <p:pic>
        <p:nvPicPr>
          <p:cNvPr id="398" name="Picture 22" descr="page21image1882560"/>
          <p:cNvPicPr/>
          <p:nvPr/>
        </p:nvPicPr>
        <p:blipFill>
          <a:blip r:embed="rId4"/>
          <a:stretch/>
        </p:blipFill>
        <p:spPr>
          <a:xfrm>
            <a:off x="41275080" y="1036800"/>
            <a:ext cx="3238200" cy="12240"/>
          </a:xfrm>
          <a:prstGeom prst="rect">
            <a:avLst/>
          </a:prstGeom>
          <a:ln w="0">
            <a:noFill/>
          </a:ln>
        </p:spPr>
      </p:pic>
      <p:pic>
        <p:nvPicPr>
          <p:cNvPr id="399" name="Picture 23" descr="page21image1883712"/>
          <p:cNvPicPr/>
          <p:nvPr/>
        </p:nvPicPr>
        <p:blipFill>
          <a:blip r:embed="rId2"/>
          <a:stretch/>
        </p:blipFill>
        <p:spPr>
          <a:xfrm>
            <a:off x="44704080" y="1036800"/>
            <a:ext cx="406080" cy="12240"/>
          </a:xfrm>
          <a:prstGeom prst="rect">
            <a:avLst/>
          </a:prstGeom>
          <a:ln w="0">
            <a:noFill/>
          </a:ln>
        </p:spPr>
      </p:pic>
      <p:pic>
        <p:nvPicPr>
          <p:cNvPr id="400" name="Picture 24" descr="page21image1881984"/>
          <p:cNvPicPr/>
          <p:nvPr/>
        </p:nvPicPr>
        <p:blipFill>
          <a:blip r:embed="rId3"/>
          <a:stretch/>
        </p:blipFill>
        <p:spPr>
          <a:xfrm>
            <a:off x="45339120" y="1036800"/>
            <a:ext cx="2565000" cy="12240"/>
          </a:xfrm>
          <a:prstGeom prst="rect">
            <a:avLst/>
          </a:prstGeom>
          <a:ln w="0">
            <a:noFill/>
          </a:ln>
        </p:spPr>
      </p:pic>
      <p:pic>
        <p:nvPicPr>
          <p:cNvPr id="401" name="Picture 25" descr="page21image1875456"/>
          <p:cNvPicPr/>
          <p:nvPr/>
        </p:nvPicPr>
        <p:blipFill>
          <a:blip r:embed="rId4"/>
          <a:stretch/>
        </p:blipFill>
        <p:spPr>
          <a:xfrm>
            <a:off x="48133080" y="1036800"/>
            <a:ext cx="3238200" cy="12240"/>
          </a:xfrm>
          <a:prstGeom prst="rect">
            <a:avLst/>
          </a:prstGeom>
          <a:ln w="0">
            <a:noFill/>
          </a:ln>
        </p:spPr>
      </p:pic>
      <p:pic>
        <p:nvPicPr>
          <p:cNvPr id="402" name="Picture 26" descr="page21image1879296"/>
          <p:cNvPicPr/>
          <p:nvPr/>
        </p:nvPicPr>
        <p:blipFill>
          <a:blip r:embed="rId2"/>
          <a:stretch/>
        </p:blipFill>
        <p:spPr>
          <a:xfrm>
            <a:off x="51562080" y="1036800"/>
            <a:ext cx="406080" cy="12240"/>
          </a:xfrm>
          <a:prstGeom prst="rect">
            <a:avLst/>
          </a:prstGeom>
          <a:ln w="0">
            <a:noFill/>
          </a:ln>
        </p:spPr>
      </p:pic>
      <p:pic>
        <p:nvPicPr>
          <p:cNvPr id="403" name="Picture 27" descr="page21image1876800"/>
          <p:cNvPicPr/>
          <p:nvPr/>
        </p:nvPicPr>
        <p:blipFill>
          <a:blip r:embed="rId3"/>
          <a:stretch/>
        </p:blipFill>
        <p:spPr>
          <a:xfrm>
            <a:off x="52197120" y="1036800"/>
            <a:ext cx="2565000" cy="12240"/>
          </a:xfrm>
          <a:prstGeom prst="rect">
            <a:avLst/>
          </a:prstGeom>
          <a:ln w="0">
            <a:noFill/>
          </a:ln>
        </p:spPr>
      </p:pic>
      <p:pic>
        <p:nvPicPr>
          <p:cNvPr id="404" name="Picture 28" descr="page21image1878528"/>
          <p:cNvPicPr/>
          <p:nvPr/>
        </p:nvPicPr>
        <p:blipFill>
          <a:blip r:embed="rId4"/>
          <a:stretch/>
        </p:blipFill>
        <p:spPr>
          <a:xfrm>
            <a:off x="54991080" y="1036800"/>
            <a:ext cx="3238200" cy="12240"/>
          </a:xfrm>
          <a:prstGeom prst="rect">
            <a:avLst/>
          </a:prstGeom>
          <a:ln w="0">
            <a:noFill/>
          </a:ln>
        </p:spPr>
      </p:pic>
      <p:sp>
        <p:nvSpPr>
          <p:cNvPr id="410" name="CasellaDiTesto 40"/>
          <p:cNvSpPr/>
          <p:nvPr/>
        </p:nvSpPr>
        <p:spPr>
          <a:xfrm>
            <a:off x="0" y="6488640"/>
            <a:ext cx="6543360" cy="363960"/>
          </a:xfrm>
          <a:prstGeom prst="rect">
            <a:avLst/>
          </a:prstGeom>
          <a:solidFill>
            <a:srgbClr val="00B05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Sezione 2:VALORE PUBBLICO, PERFORMANCE E ANTICORRUZIONE</a:t>
            </a:r>
            <a:endParaRPr lang="it-IT" sz="1800" b="0" strike="noStrike" spc="-1" dirty="0">
              <a:solidFill>
                <a:srgbClr val="000000"/>
              </a:solidFill>
              <a:latin typeface="Arial"/>
            </a:endParaRPr>
          </a:p>
        </p:txBody>
      </p:sp>
      <p:sp>
        <p:nvSpPr>
          <p:cNvPr id="411" name="CasellaDiTesto 41"/>
          <p:cNvSpPr/>
          <p:nvPr/>
        </p:nvSpPr>
        <p:spPr>
          <a:xfrm>
            <a:off x="6540120" y="6488640"/>
            <a:ext cx="4343400" cy="363960"/>
          </a:xfrm>
          <a:prstGeom prst="rect">
            <a:avLst/>
          </a:prstGeom>
          <a:solidFill>
            <a:schemeClr val="tx2">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Sottosezione: VALORE PUBBLICO</a:t>
            </a:r>
            <a:endParaRPr lang="it-IT" sz="1800" b="0" strike="noStrike" spc="-1" dirty="0">
              <a:solidFill>
                <a:srgbClr val="000000"/>
              </a:solidFill>
              <a:latin typeface="Arial"/>
            </a:endParaRPr>
          </a:p>
        </p:txBody>
      </p:sp>
      <p:grpSp>
        <p:nvGrpSpPr>
          <p:cNvPr id="6" name="Gruppo 5">
            <a:extLst>
              <a:ext uri="{FF2B5EF4-FFF2-40B4-BE49-F238E27FC236}">
                <a16:creationId xmlns:a16="http://schemas.microsoft.com/office/drawing/2014/main" id="{F4ADF30D-EBCF-8C45-FE62-37FB111BC61F}"/>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F5AE6D9D-8C9D-7122-D6C6-97657F92B5E0}"/>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24427371-2C35-D9C3-4DFE-90979CD65FB7}"/>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56CCA4B3-A339-283E-A189-3D1C915175F2}"/>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AB44495D-72D1-F5C2-449E-676CD5B376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095383B0-09E9-DEEB-3E19-30EF256E2F0F}"/>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33131" y="-32796"/>
            <a:ext cx="4596157" cy="914976"/>
          </a:xfrm>
          <a:prstGeom prst="rect">
            <a:avLst/>
          </a:prstGeom>
          <a:noFill/>
        </p:spPr>
      </p:pic>
      <p:sp>
        <p:nvSpPr>
          <p:cNvPr id="376" name="Titolo 1"/>
          <p:cNvSpPr/>
          <p:nvPr/>
        </p:nvSpPr>
        <p:spPr>
          <a:xfrm>
            <a:off x="825671" y="807793"/>
            <a:ext cx="10801884" cy="38389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70000" lnSpcReduction="20000"/>
          </a:bodyPr>
          <a:lstStyle/>
          <a:p>
            <a:pPr algn="ctr">
              <a:lnSpc>
                <a:spcPct val="90000"/>
              </a:lnSpc>
              <a:tabLst>
                <a:tab pos="0" algn="l"/>
              </a:tabLst>
            </a:pPr>
            <a:r>
              <a:rPr lang="it-IT" sz="3600" b="1" spc="-1" dirty="0">
                <a:solidFill>
                  <a:schemeClr val="tx2"/>
                </a:solidFill>
                <a:latin typeface="Calibri"/>
                <a:ea typeface="+mj-ea"/>
                <a:cs typeface="+mj-cs"/>
              </a:rPr>
              <a:t>Valore Pubblico nel PIAO della Regione Calabria: alcuni esempi</a:t>
            </a:r>
          </a:p>
        </p:txBody>
      </p:sp>
      <p:graphicFrame>
        <p:nvGraphicFramePr>
          <p:cNvPr id="13" name="Tabella 12">
            <a:extLst>
              <a:ext uri="{FF2B5EF4-FFF2-40B4-BE49-F238E27FC236}">
                <a16:creationId xmlns:a16="http://schemas.microsoft.com/office/drawing/2014/main" id="{FF6C7594-FB85-51F6-5F77-BAFC5AA0F925}"/>
              </a:ext>
            </a:extLst>
          </p:cNvPr>
          <p:cNvGraphicFramePr>
            <a:graphicFrameLocks noGrp="1"/>
          </p:cNvGraphicFramePr>
          <p:nvPr>
            <p:extLst>
              <p:ext uri="{D42A27DB-BD31-4B8C-83A1-F6EECF244321}">
                <p14:modId xmlns:p14="http://schemas.microsoft.com/office/powerpoint/2010/main" val="199754416"/>
              </p:ext>
            </p:extLst>
          </p:nvPr>
        </p:nvGraphicFramePr>
        <p:xfrm>
          <a:off x="374339" y="1441073"/>
          <a:ext cx="11658841" cy="4671807"/>
        </p:xfrm>
        <a:graphic>
          <a:graphicData uri="http://schemas.openxmlformats.org/drawingml/2006/table">
            <a:tbl>
              <a:tblPr firstRow="1" firstCol="1" bandRow="1">
                <a:tableStyleId>{5C22544A-7EE6-4342-B048-85BDC9FD1C3A}</a:tableStyleId>
              </a:tblPr>
              <a:tblGrid>
                <a:gridCol w="1133522">
                  <a:extLst>
                    <a:ext uri="{9D8B030D-6E8A-4147-A177-3AD203B41FA5}">
                      <a16:colId xmlns:a16="http://schemas.microsoft.com/office/drawing/2014/main" val="3241661709"/>
                    </a:ext>
                  </a:extLst>
                </a:gridCol>
                <a:gridCol w="2785084">
                  <a:extLst>
                    <a:ext uri="{9D8B030D-6E8A-4147-A177-3AD203B41FA5}">
                      <a16:colId xmlns:a16="http://schemas.microsoft.com/office/drawing/2014/main" val="4199862805"/>
                    </a:ext>
                  </a:extLst>
                </a:gridCol>
                <a:gridCol w="2828841">
                  <a:extLst>
                    <a:ext uri="{9D8B030D-6E8A-4147-A177-3AD203B41FA5}">
                      <a16:colId xmlns:a16="http://schemas.microsoft.com/office/drawing/2014/main" val="1117681437"/>
                    </a:ext>
                  </a:extLst>
                </a:gridCol>
                <a:gridCol w="1135981">
                  <a:extLst>
                    <a:ext uri="{9D8B030D-6E8A-4147-A177-3AD203B41FA5}">
                      <a16:colId xmlns:a16="http://schemas.microsoft.com/office/drawing/2014/main" val="704234294"/>
                    </a:ext>
                  </a:extLst>
                </a:gridCol>
                <a:gridCol w="1490393">
                  <a:extLst>
                    <a:ext uri="{9D8B030D-6E8A-4147-A177-3AD203B41FA5}">
                      <a16:colId xmlns:a16="http://schemas.microsoft.com/office/drawing/2014/main" val="3304470591"/>
                    </a:ext>
                  </a:extLst>
                </a:gridCol>
                <a:gridCol w="2285020">
                  <a:extLst>
                    <a:ext uri="{9D8B030D-6E8A-4147-A177-3AD203B41FA5}">
                      <a16:colId xmlns:a16="http://schemas.microsoft.com/office/drawing/2014/main" val="3876112447"/>
                    </a:ext>
                  </a:extLst>
                </a:gridCol>
              </a:tblGrid>
              <a:tr h="422884">
                <a:tc>
                  <a:txBody>
                    <a:bodyPr/>
                    <a:lstStyle/>
                    <a:p>
                      <a:pPr marR="268605" algn="ctr"/>
                      <a:r>
                        <a:rPr lang="it-IT" sz="1400" dirty="0">
                          <a:effectLst/>
                        </a:rPr>
                        <a:t>Area tematica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L="50800" marR="268605" indent="-90170" algn="ctr">
                        <a:spcAft>
                          <a:spcPts val="0"/>
                        </a:spcAft>
                      </a:pPr>
                      <a:r>
                        <a:rPr lang="it-IT" sz="1400" dirty="0">
                          <a:effectLst/>
                        </a:rPr>
                        <a:t>Obiettivo strategico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Indicatore d’impatto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72390" algn="ctr"/>
                      <a:r>
                        <a:rPr lang="it-IT" sz="1400" dirty="0">
                          <a:effectLst/>
                        </a:rPr>
                        <a:t>Target 2022</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tc>
                <a:tc>
                  <a:txBody>
                    <a:bodyPr/>
                    <a:lstStyle/>
                    <a:p>
                      <a:pPr marR="268605" algn="ctr"/>
                      <a:r>
                        <a:rPr lang="it-IT" sz="1400" dirty="0">
                          <a:effectLst/>
                        </a:rPr>
                        <a:t>Fonte del dato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Stakeholder</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806140415"/>
                  </a:ext>
                </a:extLst>
              </a:tr>
              <a:tr h="687454">
                <a:tc rowSpan="6">
                  <a:txBody>
                    <a:bodyPr/>
                    <a:lstStyle/>
                    <a:p>
                      <a:pPr marR="268605"/>
                      <a:r>
                        <a:rPr lang="it-IT" sz="1400">
                          <a:effectLst/>
                        </a:rPr>
                        <a:t>3-Sanità e Welfare </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rowSpan="3">
                  <a:txBody>
                    <a:bodyPr/>
                    <a:lstStyle/>
                    <a:p>
                      <a:pPr algn="just"/>
                      <a:r>
                        <a:rPr lang="it-IT" sz="1400" dirty="0">
                          <a:effectLst/>
                        </a:rPr>
                        <a:t>3.1 Riorganizzare la rete ospedaliera, la sanità territoriale e preventiva, anche attraverso l'ammodernamento dei servizi di cura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tc>
                <a:tc>
                  <a:txBody>
                    <a:bodyPr/>
                    <a:lstStyle/>
                    <a:p>
                      <a:pPr algn="just"/>
                      <a:r>
                        <a:rPr lang="it-IT" sz="1400" dirty="0">
                          <a:effectLst/>
                        </a:rPr>
                        <a:t>Emigrazione ospedaliera in altra regione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a:txBody>
                    <a:bodyPr/>
                    <a:lstStyle/>
                    <a:p>
                      <a:pPr algn="ctr"/>
                      <a:r>
                        <a:rPr lang="it-IT" sz="1400">
                          <a:effectLst/>
                        </a:rPr>
                        <a:t>17,5%</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rowSpan="3">
                  <a:txBody>
                    <a:bodyPr/>
                    <a:lstStyle/>
                    <a:p>
                      <a:pPr marR="268605" algn="ctr"/>
                      <a:r>
                        <a:rPr lang="it-IT" sz="1400">
                          <a:effectLst/>
                        </a:rPr>
                        <a:t>ISTAT (BES)</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rowSpan="2">
                  <a:txBody>
                    <a:bodyPr/>
                    <a:lstStyle/>
                    <a:p>
                      <a:pPr marR="268605" algn="ctr"/>
                      <a:r>
                        <a:rPr lang="it-IT" sz="1400" dirty="0">
                          <a:effectLst/>
                        </a:rPr>
                        <a:t>Cittadini, Associazioni, Aziende sanitarie, Enti territoriali</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extLst>
                  <a:ext uri="{0D108BD9-81ED-4DB2-BD59-A6C34878D82A}">
                    <a16:rowId xmlns:a16="http://schemas.microsoft.com/office/drawing/2014/main" val="3925026819"/>
                  </a:ext>
                </a:extLst>
              </a:tr>
              <a:tr h="135724">
                <a:tc vMerge="1">
                  <a:txBody>
                    <a:bodyPr/>
                    <a:lstStyle/>
                    <a:p>
                      <a:endParaRPr lang="it-IT"/>
                    </a:p>
                  </a:txBody>
                  <a:tcPr/>
                </a:tc>
                <a:tc vMerge="1">
                  <a:txBody>
                    <a:bodyPr/>
                    <a:lstStyle/>
                    <a:p>
                      <a:endParaRPr lang="it-IT"/>
                    </a:p>
                  </a:txBody>
                  <a:tcPr/>
                </a:tc>
                <a:tc rowSpan="2">
                  <a:txBody>
                    <a:bodyPr/>
                    <a:lstStyle/>
                    <a:p>
                      <a:pPr algn="just"/>
                      <a:r>
                        <a:rPr lang="it-IT" sz="1400">
                          <a:effectLst/>
                        </a:rPr>
                        <a:t>Rinuncia a prestazioni sanitarie  </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rowSpan="2">
                  <a:txBody>
                    <a:bodyPr/>
                    <a:lstStyle/>
                    <a:p>
                      <a:pPr algn="ctr"/>
                      <a:r>
                        <a:rPr lang="it-IT" sz="1400" dirty="0">
                          <a:effectLst/>
                        </a:rPr>
                        <a:t>10,6%</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vMerge="1">
                  <a:txBody>
                    <a:bodyPr/>
                    <a:lstStyle/>
                    <a:p>
                      <a:endParaRPr lang="it-IT"/>
                    </a:p>
                  </a:txBody>
                  <a:tcPr/>
                </a:tc>
                <a:tc vMerge="1">
                  <a:txBody>
                    <a:bodyPr/>
                    <a:lstStyle/>
                    <a:p>
                      <a:pPr marR="268605" algn="ct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extLst>
                  <a:ext uri="{0D108BD9-81ED-4DB2-BD59-A6C34878D82A}">
                    <a16:rowId xmlns:a16="http://schemas.microsoft.com/office/drawing/2014/main" val="404642499"/>
                  </a:ext>
                </a:extLst>
              </a:tr>
              <a:tr h="562142">
                <a:tc vMerge="1">
                  <a:txBody>
                    <a:bodyPr/>
                    <a:lstStyle/>
                    <a:p>
                      <a:endParaRPr lang="it-IT"/>
                    </a:p>
                  </a:txBody>
                  <a:tcPr/>
                </a:tc>
                <a:tc vMerge="1">
                  <a:txBody>
                    <a:bodyPr/>
                    <a:lstStyle/>
                    <a:p>
                      <a:endParaRPr lang="it-IT"/>
                    </a:p>
                  </a:txBody>
                  <a:tcPr/>
                </a:tc>
                <a:tc vMerge="1">
                  <a:txBody>
                    <a:bodyPr/>
                    <a:lstStyle/>
                    <a:p>
                      <a:pPr algn="just"/>
                      <a:r>
                        <a:rPr lang="it-IT" sz="1400">
                          <a:effectLst/>
                        </a:rPr>
                        <a:t>Rinuncia a prestazioni sanitarie  </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vMerge="1">
                  <a:txBody>
                    <a:bodyPr/>
                    <a:lstStyle/>
                    <a:p>
                      <a:pPr algn="ctr"/>
                      <a:r>
                        <a:rPr lang="it-IT" sz="1400">
                          <a:effectLst/>
                        </a:rPr>
                        <a:t>10,6%</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vMerge="1">
                  <a:txBody>
                    <a:bodyPr/>
                    <a:lstStyle/>
                    <a:p>
                      <a:endParaRPr lang="it-IT"/>
                    </a:p>
                  </a:txBody>
                  <a:tcPr/>
                </a:tc>
                <a:tc>
                  <a:txBody>
                    <a:bodyPr/>
                    <a:lstStyle/>
                    <a:p>
                      <a:pPr marR="268605" algn="ctr"/>
                      <a:r>
                        <a:rPr lang="it-IT" sz="1400">
                          <a:effectLst/>
                        </a:rPr>
                        <a:t>Cittadini, Associazioni,Aziende sanitarie, Enti territoriali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extLst>
                  <a:ext uri="{0D108BD9-81ED-4DB2-BD59-A6C34878D82A}">
                    <a16:rowId xmlns:a16="http://schemas.microsoft.com/office/drawing/2014/main" val="3213184754"/>
                  </a:ext>
                </a:extLst>
              </a:tr>
              <a:tr h="1123088">
                <a:tc vMerge="1">
                  <a:txBody>
                    <a:bodyPr/>
                    <a:lstStyle/>
                    <a:p>
                      <a:endParaRPr lang="it-IT"/>
                    </a:p>
                  </a:txBody>
                  <a:tcPr/>
                </a:tc>
                <a:tc>
                  <a:txBody>
                    <a:bodyPr/>
                    <a:lstStyle/>
                    <a:p>
                      <a:pPr algn="just"/>
                      <a:r>
                        <a:rPr lang="it-IT" sz="1400">
                          <a:effectLst/>
                        </a:rPr>
                        <a:t>3.2 Quantificare e recuperare il deficit del Sistema sanitario regionale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a:txBody>
                    <a:bodyPr/>
                    <a:lstStyle/>
                    <a:p>
                      <a:pPr algn="just"/>
                      <a:r>
                        <a:rPr lang="it-IT" sz="1400">
                          <a:effectLst/>
                        </a:rPr>
                        <a:t>Grado di riduzione dei crediti risultati al 31.12.2021 in relazione alle partite creditorie sospese con i Ministeri in relazione a fondi statali, ivi inclusi quello del perimetro sanitario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a:txBody>
                    <a:bodyPr/>
                    <a:lstStyle/>
                    <a:p>
                      <a:pPr algn="ctr"/>
                      <a:r>
                        <a:rPr lang="it-IT" sz="1400">
                          <a:effectLst/>
                        </a:rPr>
                        <a:t>50,0%</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a:txBody>
                    <a:bodyPr/>
                    <a:lstStyle/>
                    <a:p>
                      <a:pPr marR="268605" algn="ctr"/>
                      <a:r>
                        <a:rPr lang="it-IT" sz="1400">
                          <a:effectLst/>
                        </a:rPr>
                        <a:t>Dipartimento Economia e Finanze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a:txBody>
                    <a:bodyPr/>
                    <a:lstStyle/>
                    <a:p>
                      <a:pPr marR="268605" algn="ctr"/>
                      <a:r>
                        <a:rPr lang="it-IT" sz="1400">
                          <a:effectLst/>
                        </a:rPr>
                        <a:t>Cittadini,Associazioni, Enti territoriali, Aziende sanitarie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extLst>
                  <a:ext uri="{0D108BD9-81ED-4DB2-BD59-A6C34878D82A}">
                    <a16:rowId xmlns:a16="http://schemas.microsoft.com/office/drawing/2014/main" val="1609161202"/>
                  </a:ext>
                </a:extLst>
              </a:tr>
              <a:tr h="904768">
                <a:tc vMerge="1">
                  <a:txBody>
                    <a:bodyPr/>
                    <a:lstStyle/>
                    <a:p>
                      <a:endParaRPr lang="it-IT"/>
                    </a:p>
                  </a:txBody>
                  <a:tcPr/>
                </a:tc>
                <a:tc rowSpan="2">
                  <a:txBody>
                    <a:bodyPr/>
                    <a:lstStyle/>
                    <a:p>
                      <a:pPr marR="26670" algn="just"/>
                      <a:r>
                        <a:rPr lang="it-IT" sz="1400">
                          <a:effectLst/>
                        </a:rPr>
                        <a:t>3.3 Rafforzare il sistema del welfare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a:txBody>
                    <a:bodyPr/>
                    <a:lstStyle/>
                    <a:p>
                      <a:pPr marR="12065" algn="just"/>
                      <a:r>
                        <a:rPr lang="it-IT" sz="1400">
                          <a:effectLst/>
                        </a:rPr>
                        <a:t>Rapporto tra i tassi di occupazione (25-49 anni) delle donne con figli in età prescolare e delle donne senza figli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a:txBody>
                    <a:bodyPr/>
                    <a:lstStyle/>
                    <a:p>
                      <a:pPr algn="ctr"/>
                      <a:r>
                        <a:rPr lang="it-IT" sz="1400">
                          <a:effectLst/>
                        </a:rPr>
                        <a:t>70,9%</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rowSpan="2">
                  <a:txBody>
                    <a:bodyPr/>
                    <a:lstStyle/>
                    <a:p>
                      <a:pPr marR="268605" algn="ctr"/>
                      <a:r>
                        <a:rPr lang="it-IT" sz="1400">
                          <a:effectLst/>
                        </a:rPr>
                        <a:t>ISTAT (BES)</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a:txBody>
                    <a:bodyPr/>
                    <a:lstStyle/>
                    <a:p>
                      <a:pPr marR="268605" algn="ctr"/>
                      <a:r>
                        <a:rPr lang="it-IT" sz="1400">
                          <a:effectLst/>
                        </a:rPr>
                        <a:t>Cittadini, Imprese, Aziende sanitarie, Enti territoriali, Donne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extLst>
                  <a:ext uri="{0D108BD9-81ED-4DB2-BD59-A6C34878D82A}">
                    <a16:rowId xmlns:a16="http://schemas.microsoft.com/office/drawing/2014/main" val="4164859459"/>
                  </a:ext>
                </a:extLst>
              </a:tr>
              <a:tr h="753973">
                <a:tc vMerge="1">
                  <a:txBody>
                    <a:bodyPr/>
                    <a:lstStyle/>
                    <a:p>
                      <a:endParaRPr lang="it-IT"/>
                    </a:p>
                  </a:txBody>
                  <a:tcPr/>
                </a:tc>
                <a:tc vMerge="1">
                  <a:txBody>
                    <a:bodyPr/>
                    <a:lstStyle/>
                    <a:p>
                      <a:endParaRPr lang="it-IT"/>
                    </a:p>
                  </a:txBody>
                  <a:tcPr/>
                </a:tc>
                <a:tc>
                  <a:txBody>
                    <a:bodyPr/>
                    <a:lstStyle/>
                    <a:p>
                      <a:pPr marR="12065" algn="just"/>
                      <a:r>
                        <a:rPr lang="it-IT" sz="1400">
                          <a:effectLst/>
                        </a:rPr>
                        <a:t>Anziani trattati in assistenza domiciliare integrata (Ultimo dato disponibile 2019)</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a:txBody>
                    <a:bodyPr/>
                    <a:lstStyle/>
                    <a:p>
                      <a:pPr algn="ctr"/>
                      <a:r>
                        <a:rPr lang="it-IT" sz="1400">
                          <a:effectLst/>
                        </a:rPr>
                        <a:t>1,50%</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tc vMerge="1">
                  <a:txBody>
                    <a:bodyPr/>
                    <a:lstStyle/>
                    <a:p>
                      <a:endParaRPr lang="it-IT"/>
                    </a:p>
                  </a:txBody>
                  <a:tcPr/>
                </a:tc>
                <a:tc>
                  <a:txBody>
                    <a:bodyPr/>
                    <a:lstStyle/>
                    <a:p>
                      <a:pPr marR="268605" algn="ctr"/>
                      <a:r>
                        <a:rPr lang="it-IT" sz="1400" dirty="0">
                          <a:effectLst/>
                        </a:rPr>
                        <a:t>Cittadini, Over 65, Imprese, Enti </a:t>
                      </a:r>
                      <a:r>
                        <a:rPr lang="it-IT" sz="1400" dirty="0" err="1">
                          <a:effectLst/>
                        </a:rPr>
                        <a:t>territorilali</a:t>
                      </a:r>
                      <a:r>
                        <a:rPr lang="it-IT" sz="1400" dirty="0">
                          <a:effectLst/>
                        </a:rPr>
                        <a:t>, ETS, Aziende sanitarie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97" marR="47297" marT="0" marB="0" anchor="ctr"/>
                </a:tc>
                <a:extLst>
                  <a:ext uri="{0D108BD9-81ED-4DB2-BD59-A6C34878D82A}">
                    <a16:rowId xmlns:a16="http://schemas.microsoft.com/office/drawing/2014/main" val="659017591"/>
                  </a:ext>
                </a:extLst>
              </a:tr>
            </a:tbl>
          </a:graphicData>
        </a:graphic>
      </p:graphicFrame>
      <p:grpSp>
        <p:nvGrpSpPr>
          <p:cNvPr id="14" name="Group 3">
            <a:extLst>
              <a:ext uri="{FF2B5EF4-FFF2-40B4-BE49-F238E27FC236}">
                <a16:creationId xmlns:a16="http://schemas.microsoft.com/office/drawing/2014/main" id="{0DF0E68D-CC37-69E7-B4AC-B126DD6EEFA6}"/>
              </a:ext>
            </a:extLst>
          </p:cNvPr>
          <p:cNvGrpSpPr/>
          <p:nvPr/>
        </p:nvGrpSpPr>
        <p:grpSpPr>
          <a:xfrm>
            <a:off x="0" y="5905957"/>
            <a:ext cx="629504" cy="546714"/>
            <a:chOff x="0" y="9525"/>
            <a:chExt cx="839338" cy="728952"/>
          </a:xfrm>
        </p:grpSpPr>
        <p:sp>
          <p:nvSpPr>
            <p:cNvPr id="15" name="TextBox 4">
              <a:extLst>
                <a:ext uri="{FF2B5EF4-FFF2-40B4-BE49-F238E27FC236}">
                  <a16:creationId xmlns:a16="http://schemas.microsoft.com/office/drawing/2014/main" id="{2F2B7B6D-D946-3DB1-EF8F-3FE9E528B96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32</a:t>
              </a:r>
            </a:p>
          </p:txBody>
        </p:sp>
        <p:sp>
          <p:nvSpPr>
            <p:cNvPr id="16" name="AutoShape 5">
              <a:extLst>
                <a:ext uri="{FF2B5EF4-FFF2-40B4-BE49-F238E27FC236}">
                  <a16:creationId xmlns:a16="http://schemas.microsoft.com/office/drawing/2014/main" id="{C058DDAF-CC97-80B6-8851-C129A640BB83}"/>
                </a:ext>
              </a:extLst>
            </p:cNvPr>
            <p:cNvSpPr/>
            <p:nvPr/>
          </p:nvSpPr>
          <p:spPr>
            <a:xfrm>
              <a:off x="0" y="700517"/>
              <a:ext cx="839338" cy="37960"/>
            </a:xfrm>
            <a:prstGeom prst="rect">
              <a:avLst/>
            </a:prstGeom>
            <a:solidFill>
              <a:srgbClr val="4F81BD"/>
            </a:solidFill>
            <a:ln>
              <a:solidFill>
                <a:srgbClr val="4F81BD"/>
              </a:solidFill>
            </a:ln>
          </p:spPr>
        </p:sp>
      </p:grpSp>
    </p:spTree>
    <p:extLst>
      <p:ext uri="{BB962C8B-B14F-4D97-AF65-F5344CB8AC3E}">
        <p14:creationId xmlns:p14="http://schemas.microsoft.com/office/powerpoint/2010/main" val="184632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Picture 2" descr="page21image1474944"/>
          <p:cNvPicPr/>
          <p:nvPr/>
        </p:nvPicPr>
        <p:blipFill>
          <a:blip r:embed="rId2"/>
          <a:stretch/>
        </p:blipFill>
        <p:spPr>
          <a:xfrm>
            <a:off x="127080" y="1036800"/>
            <a:ext cx="406080" cy="12240"/>
          </a:xfrm>
          <a:prstGeom prst="rect">
            <a:avLst/>
          </a:prstGeom>
          <a:ln w="0">
            <a:noFill/>
          </a:ln>
        </p:spPr>
      </p:pic>
      <p:pic>
        <p:nvPicPr>
          <p:cNvPr id="379" name="Picture 3" descr="page21image1489152"/>
          <p:cNvPicPr/>
          <p:nvPr/>
        </p:nvPicPr>
        <p:blipFill>
          <a:blip r:embed="rId3"/>
          <a:stretch/>
        </p:blipFill>
        <p:spPr>
          <a:xfrm>
            <a:off x="762120" y="793956"/>
            <a:ext cx="2565000" cy="12240"/>
          </a:xfrm>
          <a:prstGeom prst="rect">
            <a:avLst/>
          </a:prstGeom>
          <a:ln w="0">
            <a:noFill/>
          </a:ln>
        </p:spPr>
      </p:pic>
      <p:pic>
        <p:nvPicPr>
          <p:cNvPr id="380" name="Picture 4" descr="page21image1094016"/>
          <p:cNvPicPr/>
          <p:nvPr/>
        </p:nvPicPr>
        <p:blipFill>
          <a:blip r:embed="rId4"/>
          <a:stretch/>
        </p:blipFill>
        <p:spPr>
          <a:xfrm>
            <a:off x="3556080" y="1036800"/>
            <a:ext cx="3238200" cy="12240"/>
          </a:xfrm>
          <a:prstGeom prst="rect">
            <a:avLst/>
          </a:prstGeom>
          <a:ln w="0">
            <a:noFill/>
          </a:ln>
        </p:spPr>
      </p:pic>
      <p:pic>
        <p:nvPicPr>
          <p:cNvPr id="381" name="Picture 5" descr="page21image1253824"/>
          <p:cNvPicPr/>
          <p:nvPr/>
        </p:nvPicPr>
        <p:blipFill>
          <a:blip r:embed="rId2"/>
          <a:stretch/>
        </p:blipFill>
        <p:spPr>
          <a:xfrm>
            <a:off x="6985080" y="1036800"/>
            <a:ext cx="406080" cy="12240"/>
          </a:xfrm>
          <a:prstGeom prst="rect">
            <a:avLst/>
          </a:prstGeom>
          <a:ln w="0">
            <a:noFill/>
          </a:ln>
        </p:spPr>
      </p:pic>
      <p:pic>
        <p:nvPicPr>
          <p:cNvPr id="382" name="Picture 6" descr="page21image1245568"/>
          <p:cNvPicPr/>
          <p:nvPr/>
        </p:nvPicPr>
        <p:blipFill>
          <a:blip r:embed="rId3"/>
          <a:stretch/>
        </p:blipFill>
        <p:spPr>
          <a:xfrm>
            <a:off x="7620120" y="1036800"/>
            <a:ext cx="2565000" cy="12240"/>
          </a:xfrm>
          <a:prstGeom prst="rect">
            <a:avLst/>
          </a:prstGeom>
          <a:ln w="0">
            <a:noFill/>
          </a:ln>
        </p:spPr>
      </p:pic>
      <p:pic>
        <p:nvPicPr>
          <p:cNvPr id="383" name="Picture 7" descr="page21image1197760"/>
          <p:cNvPicPr/>
          <p:nvPr/>
        </p:nvPicPr>
        <p:blipFill>
          <a:blip r:embed="rId4"/>
          <a:stretch/>
        </p:blipFill>
        <p:spPr>
          <a:xfrm>
            <a:off x="10414080" y="1036800"/>
            <a:ext cx="3238200" cy="12240"/>
          </a:xfrm>
          <a:prstGeom prst="rect">
            <a:avLst/>
          </a:prstGeom>
          <a:ln w="0">
            <a:noFill/>
          </a:ln>
        </p:spPr>
      </p:pic>
      <p:pic>
        <p:nvPicPr>
          <p:cNvPr id="384" name="Picture 8" descr="page21image1883328"/>
          <p:cNvPicPr/>
          <p:nvPr/>
        </p:nvPicPr>
        <p:blipFill>
          <a:blip r:embed="rId2"/>
          <a:stretch/>
        </p:blipFill>
        <p:spPr>
          <a:xfrm>
            <a:off x="13843080" y="1036800"/>
            <a:ext cx="406080" cy="12240"/>
          </a:xfrm>
          <a:prstGeom prst="rect">
            <a:avLst/>
          </a:prstGeom>
          <a:ln w="0">
            <a:noFill/>
          </a:ln>
        </p:spPr>
      </p:pic>
      <p:pic>
        <p:nvPicPr>
          <p:cNvPr id="385" name="Picture 9" descr="page21image1879104"/>
          <p:cNvPicPr/>
          <p:nvPr/>
        </p:nvPicPr>
        <p:blipFill>
          <a:blip r:embed="rId3"/>
          <a:stretch/>
        </p:blipFill>
        <p:spPr>
          <a:xfrm>
            <a:off x="14478120" y="1036800"/>
            <a:ext cx="2565000" cy="12240"/>
          </a:xfrm>
          <a:prstGeom prst="rect">
            <a:avLst/>
          </a:prstGeom>
          <a:ln w="0">
            <a:noFill/>
          </a:ln>
        </p:spPr>
      </p:pic>
      <p:pic>
        <p:nvPicPr>
          <p:cNvPr id="386" name="Picture 10" descr="page21image1872768"/>
          <p:cNvPicPr/>
          <p:nvPr/>
        </p:nvPicPr>
        <p:blipFill>
          <a:blip r:embed="rId2"/>
          <a:stretch/>
        </p:blipFill>
        <p:spPr>
          <a:xfrm>
            <a:off x="17272080" y="1036800"/>
            <a:ext cx="406080" cy="12240"/>
          </a:xfrm>
          <a:prstGeom prst="rect">
            <a:avLst/>
          </a:prstGeom>
          <a:ln w="0">
            <a:noFill/>
          </a:ln>
        </p:spPr>
      </p:pic>
      <p:pic>
        <p:nvPicPr>
          <p:cNvPr id="387" name="Picture 11" descr="page21image1878720"/>
          <p:cNvPicPr/>
          <p:nvPr/>
        </p:nvPicPr>
        <p:blipFill>
          <a:blip r:embed="rId3"/>
          <a:stretch/>
        </p:blipFill>
        <p:spPr>
          <a:xfrm>
            <a:off x="17907120" y="1036800"/>
            <a:ext cx="2565000" cy="12240"/>
          </a:xfrm>
          <a:prstGeom prst="rect">
            <a:avLst/>
          </a:prstGeom>
          <a:ln w="0">
            <a:noFill/>
          </a:ln>
        </p:spPr>
      </p:pic>
      <p:pic>
        <p:nvPicPr>
          <p:cNvPr id="388" name="Picture 12" descr="page21image1872000"/>
          <p:cNvPicPr/>
          <p:nvPr/>
        </p:nvPicPr>
        <p:blipFill>
          <a:blip r:embed="rId4"/>
          <a:stretch/>
        </p:blipFill>
        <p:spPr>
          <a:xfrm>
            <a:off x="20701080" y="1036800"/>
            <a:ext cx="3238200" cy="12240"/>
          </a:xfrm>
          <a:prstGeom prst="rect">
            <a:avLst/>
          </a:prstGeom>
          <a:ln w="0">
            <a:noFill/>
          </a:ln>
        </p:spPr>
      </p:pic>
      <p:pic>
        <p:nvPicPr>
          <p:cNvPr id="389" name="Picture 13" descr="page21image1875072"/>
          <p:cNvPicPr/>
          <p:nvPr/>
        </p:nvPicPr>
        <p:blipFill>
          <a:blip r:embed="rId2"/>
          <a:stretch/>
        </p:blipFill>
        <p:spPr>
          <a:xfrm>
            <a:off x="24130080" y="1036800"/>
            <a:ext cx="406080" cy="12240"/>
          </a:xfrm>
          <a:prstGeom prst="rect">
            <a:avLst/>
          </a:prstGeom>
          <a:ln w="0">
            <a:noFill/>
          </a:ln>
        </p:spPr>
      </p:pic>
      <p:pic>
        <p:nvPicPr>
          <p:cNvPr id="390" name="Picture 14" descr="page21image1881792"/>
          <p:cNvPicPr/>
          <p:nvPr/>
        </p:nvPicPr>
        <p:blipFill>
          <a:blip r:embed="rId3"/>
          <a:stretch/>
        </p:blipFill>
        <p:spPr>
          <a:xfrm>
            <a:off x="24765120" y="1036800"/>
            <a:ext cx="2565000" cy="12240"/>
          </a:xfrm>
          <a:prstGeom prst="rect">
            <a:avLst/>
          </a:prstGeom>
          <a:ln w="0">
            <a:noFill/>
          </a:ln>
        </p:spPr>
      </p:pic>
      <p:pic>
        <p:nvPicPr>
          <p:cNvPr id="391" name="Picture 15" descr="page21image1878912"/>
          <p:cNvPicPr/>
          <p:nvPr/>
        </p:nvPicPr>
        <p:blipFill>
          <a:blip r:embed="rId4"/>
          <a:stretch/>
        </p:blipFill>
        <p:spPr>
          <a:xfrm>
            <a:off x="27559080" y="1036800"/>
            <a:ext cx="3238200" cy="12240"/>
          </a:xfrm>
          <a:prstGeom prst="rect">
            <a:avLst/>
          </a:prstGeom>
          <a:ln w="0">
            <a:noFill/>
          </a:ln>
        </p:spPr>
      </p:pic>
      <p:pic>
        <p:nvPicPr>
          <p:cNvPr id="392" name="Picture 16" descr="page21image1883520"/>
          <p:cNvPicPr/>
          <p:nvPr/>
        </p:nvPicPr>
        <p:blipFill>
          <a:blip r:embed="rId2"/>
          <a:stretch/>
        </p:blipFill>
        <p:spPr>
          <a:xfrm>
            <a:off x="30988080" y="1036800"/>
            <a:ext cx="406080" cy="12240"/>
          </a:xfrm>
          <a:prstGeom prst="rect">
            <a:avLst/>
          </a:prstGeom>
          <a:ln w="0">
            <a:noFill/>
          </a:ln>
        </p:spPr>
      </p:pic>
      <p:pic>
        <p:nvPicPr>
          <p:cNvPr id="393" name="Picture 17" descr="page21image1875264"/>
          <p:cNvPicPr/>
          <p:nvPr/>
        </p:nvPicPr>
        <p:blipFill>
          <a:blip r:embed="rId3"/>
          <a:stretch/>
        </p:blipFill>
        <p:spPr>
          <a:xfrm>
            <a:off x="31623120" y="1036800"/>
            <a:ext cx="2565000" cy="12240"/>
          </a:xfrm>
          <a:prstGeom prst="rect">
            <a:avLst/>
          </a:prstGeom>
          <a:ln w="0">
            <a:noFill/>
          </a:ln>
        </p:spPr>
      </p:pic>
      <p:pic>
        <p:nvPicPr>
          <p:cNvPr id="394" name="Picture 18" descr="page21image1872384"/>
          <p:cNvPicPr/>
          <p:nvPr/>
        </p:nvPicPr>
        <p:blipFill>
          <a:blip r:embed="rId2"/>
          <a:stretch/>
        </p:blipFill>
        <p:spPr>
          <a:xfrm>
            <a:off x="34417080" y="1036800"/>
            <a:ext cx="406080" cy="12240"/>
          </a:xfrm>
          <a:prstGeom prst="rect">
            <a:avLst/>
          </a:prstGeom>
          <a:ln w="0">
            <a:noFill/>
          </a:ln>
        </p:spPr>
      </p:pic>
      <p:pic>
        <p:nvPicPr>
          <p:cNvPr id="395" name="Picture 19" descr="page21image1882944"/>
          <p:cNvPicPr/>
          <p:nvPr/>
        </p:nvPicPr>
        <p:blipFill>
          <a:blip r:embed="rId3"/>
          <a:stretch/>
        </p:blipFill>
        <p:spPr>
          <a:xfrm>
            <a:off x="35052120" y="1036800"/>
            <a:ext cx="2565000" cy="12240"/>
          </a:xfrm>
          <a:prstGeom prst="rect">
            <a:avLst/>
          </a:prstGeom>
          <a:ln w="0">
            <a:noFill/>
          </a:ln>
        </p:spPr>
      </p:pic>
      <p:pic>
        <p:nvPicPr>
          <p:cNvPr id="396" name="Picture 20" descr="page21image1875840"/>
          <p:cNvPicPr/>
          <p:nvPr/>
        </p:nvPicPr>
        <p:blipFill>
          <a:blip r:embed="rId2"/>
          <a:stretch/>
        </p:blipFill>
        <p:spPr>
          <a:xfrm>
            <a:off x="37846080" y="1036800"/>
            <a:ext cx="406080" cy="12240"/>
          </a:xfrm>
          <a:prstGeom prst="rect">
            <a:avLst/>
          </a:prstGeom>
          <a:ln w="0">
            <a:noFill/>
          </a:ln>
        </p:spPr>
      </p:pic>
      <p:pic>
        <p:nvPicPr>
          <p:cNvPr id="397" name="Picture 21" descr="page21image1880448"/>
          <p:cNvPicPr/>
          <p:nvPr/>
        </p:nvPicPr>
        <p:blipFill>
          <a:blip r:embed="rId3"/>
          <a:stretch/>
        </p:blipFill>
        <p:spPr>
          <a:xfrm>
            <a:off x="38481120" y="1036800"/>
            <a:ext cx="2565000" cy="12240"/>
          </a:xfrm>
          <a:prstGeom prst="rect">
            <a:avLst/>
          </a:prstGeom>
          <a:ln w="0">
            <a:noFill/>
          </a:ln>
        </p:spPr>
      </p:pic>
      <p:pic>
        <p:nvPicPr>
          <p:cNvPr id="398" name="Picture 22" descr="page21image1882560"/>
          <p:cNvPicPr/>
          <p:nvPr/>
        </p:nvPicPr>
        <p:blipFill>
          <a:blip r:embed="rId4"/>
          <a:stretch/>
        </p:blipFill>
        <p:spPr>
          <a:xfrm>
            <a:off x="41275080" y="1036800"/>
            <a:ext cx="3238200" cy="12240"/>
          </a:xfrm>
          <a:prstGeom prst="rect">
            <a:avLst/>
          </a:prstGeom>
          <a:ln w="0">
            <a:noFill/>
          </a:ln>
        </p:spPr>
      </p:pic>
      <p:pic>
        <p:nvPicPr>
          <p:cNvPr id="399" name="Picture 23" descr="page21image1883712"/>
          <p:cNvPicPr/>
          <p:nvPr/>
        </p:nvPicPr>
        <p:blipFill>
          <a:blip r:embed="rId2"/>
          <a:stretch/>
        </p:blipFill>
        <p:spPr>
          <a:xfrm>
            <a:off x="44704080" y="1036800"/>
            <a:ext cx="406080" cy="12240"/>
          </a:xfrm>
          <a:prstGeom prst="rect">
            <a:avLst/>
          </a:prstGeom>
          <a:ln w="0">
            <a:noFill/>
          </a:ln>
        </p:spPr>
      </p:pic>
      <p:pic>
        <p:nvPicPr>
          <p:cNvPr id="400" name="Picture 24" descr="page21image1881984"/>
          <p:cNvPicPr/>
          <p:nvPr/>
        </p:nvPicPr>
        <p:blipFill>
          <a:blip r:embed="rId3"/>
          <a:stretch/>
        </p:blipFill>
        <p:spPr>
          <a:xfrm>
            <a:off x="45339120" y="1036800"/>
            <a:ext cx="2565000" cy="12240"/>
          </a:xfrm>
          <a:prstGeom prst="rect">
            <a:avLst/>
          </a:prstGeom>
          <a:ln w="0">
            <a:noFill/>
          </a:ln>
        </p:spPr>
      </p:pic>
      <p:pic>
        <p:nvPicPr>
          <p:cNvPr id="401" name="Picture 25" descr="page21image1875456"/>
          <p:cNvPicPr/>
          <p:nvPr/>
        </p:nvPicPr>
        <p:blipFill>
          <a:blip r:embed="rId4"/>
          <a:stretch/>
        </p:blipFill>
        <p:spPr>
          <a:xfrm>
            <a:off x="48133080" y="1036800"/>
            <a:ext cx="3238200" cy="12240"/>
          </a:xfrm>
          <a:prstGeom prst="rect">
            <a:avLst/>
          </a:prstGeom>
          <a:ln w="0">
            <a:noFill/>
          </a:ln>
        </p:spPr>
      </p:pic>
      <p:pic>
        <p:nvPicPr>
          <p:cNvPr id="402" name="Picture 26" descr="page21image1879296"/>
          <p:cNvPicPr/>
          <p:nvPr/>
        </p:nvPicPr>
        <p:blipFill>
          <a:blip r:embed="rId2"/>
          <a:stretch/>
        </p:blipFill>
        <p:spPr>
          <a:xfrm>
            <a:off x="51562080" y="1036800"/>
            <a:ext cx="406080" cy="12240"/>
          </a:xfrm>
          <a:prstGeom prst="rect">
            <a:avLst/>
          </a:prstGeom>
          <a:ln w="0">
            <a:noFill/>
          </a:ln>
        </p:spPr>
      </p:pic>
      <p:pic>
        <p:nvPicPr>
          <p:cNvPr id="403" name="Picture 27" descr="page21image1876800"/>
          <p:cNvPicPr/>
          <p:nvPr/>
        </p:nvPicPr>
        <p:blipFill>
          <a:blip r:embed="rId3"/>
          <a:stretch/>
        </p:blipFill>
        <p:spPr>
          <a:xfrm>
            <a:off x="52197120" y="1036800"/>
            <a:ext cx="2565000" cy="12240"/>
          </a:xfrm>
          <a:prstGeom prst="rect">
            <a:avLst/>
          </a:prstGeom>
          <a:ln w="0">
            <a:noFill/>
          </a:ln>
        </p:spPr>
      </p:pic>
      <p:pic>
        <p:nvPicPr>
          <p:cNvPr id="404" name="Picture 28" descr="page21image1878528"/>
          <p:cNvPicPr/>
          <p:nvPr/>
        </p:nvPicPr>
        <p:blipFill>
          <a:blip r:embed="rId4"/>
          <a:stretch/>
        </p:blipFill>
        <p:spPr>
          <a:xfrm>
            <a:off x="54991080" y="1036800"/>
            <a:ext cx="3238200" cy="12240"/>
          </a:xfrm>
          <a:prstGeom prst="rect">
            <a:avLst/>
          </a:prstGeom>
          <a:ln w="0">
            <a:noFill/>
          </a:ln>
        </p:spPr>
      </p:pic>
      <p:sp>
        <p:nvSpPr>
          <p:cNvPr id="410" name="CasellaDiTesto 40"/>
          <p:cNvSpPr/>
          <p:nvPr/>
        </p:nvSpPr>
        <p:spPr>
          <a:xfrm>
            <a:off x="0" y="6488640"/>
            <a:ext cx="6543360" cy="363960"/>
          </a:xfrm>
          <a:prstGeom prst="rect">
            <a:avLst/>
          </a:prstGeom>
          <a:solidFill>
            <a:srgbClr val="00B05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Sezione 2:VALORE PUBBLICO, PERFORMANCE E ANTICORRUZIONE</a:t>
            </a:r>
            <a:endParaRPr lang="it-IT" sz="1800" b="0" strike="noStrike" spc="-1" dirty="0">
              <a:solidFill>
                <a:srgbClr val="000000"/>
              </a:solidFill>
              <a:latin typeface="Arial"/>
            </a:endParaRPr>
          </a:p>
        </p:txBody>
      </p:sp>
      <p:sp>
        <p:nvSpPr>
          <p:cNvPr id="411" name="CasellaDiTesto 41"/>
          <p:cNvSpPr/>
          <p:nvPr/>
        </p:nvSpPr>
        <p:spPr>
          <a:xfrm>
            <a:off x="6540120" y="6488640"/>
            <a:ext cx="4343400" cy="363960"/>
          </a:xfrm>
          <a:prstGeom prst="rect">
            <a:avLst/>
          </a:prstGeom>
          <a:solidFill>
            <a:schemeClr val="tx2">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Sottosezione: VALORE PUBBLICO</a:t>
            </a:r>
            <a:endParaRPr lang="it-IT" sz="1800" b="0" strike="noStrike" spc="-1" dirty="0">
              <a:solidFill>
                <a:srgbClr val="000000"/>
              </a:solidFill>
              <a:latin typeface="Arial"/>
            </a:endParaRPr>
          </a:p>
        </p:txBody>
      </p:sp>
      <p:grpSp>
        <p:nvGrpSpPr>
          <p:cNvPr id="6" name="Gruppo 5">
            <a:extLst>
              <a:ext uri="{FF2B5EF4-FFF2-40B4-BE49-F238E27FC236}">
                <a16:creationId xmlns:a16="http://schemas.microsoft.com/office/drawing/2014/main" id="{F4ADF30D-EBCF-8C45-FE62-37FB111BC61F}"/>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F5AE6D9D-8C9D-7122-D6C6-97657F92B5E0}"/>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24427371-2C35-D9C3-4DFE-90979CD65FB7}"/>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56CCA4B3-A339-283E-A189-3D1C915175F2}"/>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AB44495D-72D1-F5C2-449E-676CD5B376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095383B0-09E9-DEEB-3E19-30EF256E2F0F}"/>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33131" y="-32796"/>
            <a:ext cx="4596157" cy="914976"/>
          </a:xfrm>
          <a:prstGeom prst="rect">
            <a:avLst/>
          </a:prstGeom>
          <a:noFill/>
        </p:spPr>
      </p:pic>
      <p:sp>
        <p:nvSpPr>
          <p:cNvPr id="376" name="Titolo 1"/>
          <p:cNvSpPr/>
          <p:nvPr/>
        </p:nvSpPr>
        <p:spPr>
          <a:xfrm>
            <a:off x="825671" y="807793"/>
            <a:ext cx="10801884" cy="38389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70000" lnSpcReduction="20000"/>
          </a:bodyPr>
          <a:lstStyle/>
          <a:p>
            <a:pPr algn="ctr">
              <a:lnSpc>
                <a:spcPct val="90000"/>
              </a:lnSpc>
              <a:tabLst>
                <a:tab pos="0" algn="l"/>
              </a:tabLst>
            </a:pPr>
            <a:r>
              <a:rPr lang="it-IT" sz="3600" b="1" spc="-1" dirty="0">
                <a:solidFill>
                  <a:schemeClr val="tx2"/>
                </a:solidFill>
                <a:latin typeface="Calibri"/>
                <a:ea typeface="+mj-ea"/>
                <a:cs typeface="+mj-cs"/>
              </a:rPr>
              <a:t>Valore Pubblico nel PIAO della Regione Calabria: alcuni esempi</a:t>
            </a:r>
          </a:p>
        </p:txBody>
      </p:sp>
      <p:graphicFrame>
        <p:nvGraphicFramePr>
          <p:cNvPr id="5" name="Tabella 4">
            <a:extLst>
              <a:ext uri="{FF2B5EF4-FFF2-40B4-BE49-F238E27FC236}">
                <a16:creationId xmlns:a16="http://schemas.microsoft.com/office/drawing/2014/main" id="{7CF36168-8684-8FED-F13E-038FEEB1D4FB}"/>
              </a:ext>
            </a:extLst>
          </p:cNvPr>
          <p:cNvGraphicFramePr>
            <a:graphicFrameLocks noGrp="1"/>
          </p:cNvGraphicFramePr>
          <p:nvPr>
            <p:extLst>
              <p:ext uri="{D42A27DB-BD31-4B8C-83A1-F6EECF244321}">
                <p14:modId xmlns:p14="http://schemas.microsoft.com/office/powerpoint/2010/main" val="1972418985"/>
              </p:ext>
            </p:extLst>
          </p:nvPr>
        </p:nvGraphicFramePr>
        <p:xfrm>
          <a:off x="446253" y="1228802"/>
          <a:ext cx="11560719" cy="4966420"/>
        </p:xfrm>
        <a:graphic>
          <a:graphicData uri="http://schemas.openxmlformats.org/drawingml/2006/table">
            <a:tbl>
              <a:tblPr firstRow="1" firstCol="1" bandRow="1">
                <a:tableStyleId>{5C22544A-7EE6-4342-B048-85BDC9FD1C3A}</a:tableStyleId>
              </a:tblPr>
              <a:tblGrid>
                <a:gridCol w="1048688">
                  <a:extLst>
                    <a:ext uri="{9D8B030D-6E8A-4147-A177-3AD203B41FA5}">
                      <a16:colId xmlns:a16="http://schemas.microsoft.com/office/drawing/2014/main" val="421005633"/>
                    </a:ext>
                  </a:extLst>
                </a:gridCol>
                <a:gridCol w="2760292">
                  <a:extLst>
                    <a:ext uri="{9D8B030D-6E8A-4147-A177-3AD203B41FA5}">
                      <a16:colId xmlns:a16="http://schemas.microsoft.com/office/drawing/2014/main" val="4096131295"/>
                    </a:ext>
                  </a:extLst>
                </a:gridCol>
                <a:gridCol w="2785929">
                  <a:extLst>
                    <a:ext uri="{9D8B030D-6E8A-4147-A177-3AD203B41FA5}">
                      <a16:colId xmlns:a16="http://schemas.microsoft.com/office/drawing/2014/main" val="4204427918"/>
                    </a:ext>
                  </a:extLst>
                </a:gridCol>
                <a:gridCol w="1213503">
                  <a:extLst>
                    <a:ext uri="{9D8B030D-6E8A-4147-A177-3AD203B41FA5}">
                      <a16:colId xmlns:a16="http://schemas.microsoft.com/office/drawing/2014/main" val="1642388285"/>
                    </a:ext>
                  </a:extLst>
                </a:gridCol>
                <a:gridCol w="1478422">
                  <a:extLst>
                    <a:ext uri="{9D8B030D-6E8A-4147-A177-3AD203B41FA5}">
                      <a16:colId xmlns:a16="http://schemas.microsoft.com/office/drawing/2014/main" val="846587045"/>
                    </a:ext>
                  </a:extLst>
                </a:gridCol>
                <a:gridCol w="2273885">
                  <a:extLst>
                    <a:ext uri="{9D8B030D-6E8A-4147-A177-3AD203B41FA5}">
                      <a16:colId xmlns:a16="http://schemas.microsoft.com/office/drawing/2014/main" val="3898476220"/>
                    </a:ext>
                  </a:extLst>
                </a:gridCol>
              </a:tblGrid>
              <a:tr h="591344">
                <a:tc>
                  <a:txBody>
                    <a:bodyPr/>
                    <a:lstStyle/>
                    <a:p>
                      <a:pPr marR="268605" algn="ctr"/>
                      <a:r>
                        <a:rPr lang="it-IT" sz="1400" dirty="0">
                          <a:effectLst/>
                        </a:rPr>
                        <a:t>Area tematica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L="50800" marR="268605" indent="-90170" algn="ctr">
                        <a:spcAft>
                          <a:spcPts val="0"/>
                        </a:spcAft>
                      </a:pPr>
                      <a:r>
                        <a:rPr lang="it-IT" sz="1400" dirty="0">
                          <a:effectLst/>
                        </a:rPr>
                        <a:t>Obiettivo strategico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Indicatore d’impatto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72390" algn="ctr"/>
                      <a:r>
                        <a:rPr lang="it-IT" sz="1400" dirty="0">
                          <a:effectLst/>
                        </a:rPr>
                        <a:t>Target 2022</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tc>
                <a:tc>
                  <a:txBody>
                    <a:bodyPr/>
                    <a:lstStyle/>
                    <a:p>
                      <a:pPr marR="268605" algn="ctr"/>
                      <a:r>
                        <a:rPr lang="it-IT" sz="1400" dirty="0">
                          <a:effectLst/>
                        </a:rPr>
                        <a:t>Fonte del dato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Stakeholder</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3747184256"/>
                  </a:ext>
                </a:extLst>
              </a:tr>
              <a:tr h="591344">
                <a:tc rowSpan="8">
                  <a:txBody>
                    <a:bodyPr/>
                    <a:lstStyle/>
                    <a:p>
                      <a:pPr marR="268605"/>
                      <a:r>
                        <a:rPr lang="it-IT" sz="1400">
                          <a:effectLst/>
                        </a:rPr>
                        <a:t>4-Politiche Ambientali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R="26670" algn="just"/>
                      <a:r>
                        <a:rPr lang="it-IT" sz="1400">
                          <a:effectLst/>
                        </a:rPr>
                        <a:t>4.1 Migliorare la qualità e la gestione del servizio idrico integrato per uno sviluppo sostenibile </a:t>
                      </a:r>
                    </a:p>
                    <a:p>
                      <a:pPr marR="26670" algn="just"/>
                      <a:r>
                        <a:rPr lang="it-IT" sz="1400">
                          <a:effectLst/>
                        </a:rPr>
                        <a:t> </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12065" algn="just"/>
                      <a:r>
                        <a:rPr lang="it-IT" sz="1400" dirty="0">
                          <a:effectLst/>
                        </a:rPr>
                        <a:t>Irregolarità nella distribuzione dell'acqua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24,7%</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R="268605" algn="ctr"/>
                      <a:r>
                        <a:rPr lang="it-IT" sz="1400" dirty="0">
                          <a:effectLst/>
                        </a:rPr>
                        <a:t>ISTAT (BES)</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dirty="0">
                          <a:effectLst/>
                        </a:rPr>
                        <a:t>Enti territoriali, Famiglie, Associazioni</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4275897"/>
                  </a:ext>
                </a:extLst>
              </a:tr>
              <a:tr h="478924">
                <a:tc vMerge="1">
                  <a:txBody>
                    <a:bodyPr/>
                    <a:lstStyle/>
                    <a:p>
                      <a:endParaRPr lang="it-IT"/>
                    </a:p>
                  </a:txBody>
                  <a:tcPr/>
                </a:tc>
                <a:tc vMerge="1">
                  <a:txBody>
                    <a:bodyPr/>
                    <a:lstStyle/>
                    <a:p>
                      <a:endParaRPr lang="it-IT"/>
                    </a:p>
                  </a:txBody>
                  <a:tcPr/>
                </a:tc>
                <a:tc>
                  <a:txBody>
                    <a:bodyPr/>
                    <a:lstStyle/>
                    <a:p>
                      <a:pPr marR="12065" algn="just"/>
                      <a:r>
                        <a:rPr lang="it-IT" sz="1400">
                          <a:effectLst/>
                        </a:rPr>
                        <a:t>Coste marine balneabili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87,0%</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it-IT"/>
                    </a:p>
                  </a:txBody>
                  <a:tcPr/>
                </a:tc>
                <a:tc>
                  <a:txBody>
                    <a:bodyPr/>
                    <a:lstStyle/>
                    <a:p>
                      <a:pPr marR="268605" algn="ctr"/>
                      <a:r>
                        <a:rPr lang="it-IT" sz="1400">
                          <a:effectLst/>
                        </a:rPr>
                        <a:t>Enti territoriali, Associazioni, Cittadini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2428156"/>
                  </a:ext>
                </a:extLst>
              </a:tr>
              <a:tr h="478924">
                <a:tc vMerge="1">
                  <a:txBody>
                    <a:bodyPr/>
                    <a:lstStyle/>
                    <a:p>
                      <a:endParaRPr lang="it-IT"/>
                    </a:p>
                  </a:txBody>
                  <a:tcPr/>
                </a:tc>
                <a:tc rowSpan="2">
                  <a:txBody>
                    <a:bodyPr/>
                    <a:lstStyle/>
                    <a:p>
                      <a:pPr marR="26670" algn="just"/>
                      <a:r>
                        <a:rPr lang="it-IT" sz="1400">
                          <a:effectLst/>
                        </a:rPr>
                        <a:t>4.2 Tutelare, ripristinare e valorizzare il capitale naturale del territorio regionale anche attraverso la bonifica delle aree inquinate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2065" algn="just"/>
                      <a:r>
                        <a:rPr lang="it-IT" sz="1400">
                          <a:effectLst/>
                        </a:rPr>
                        <a:t>Soddisfazione per la situazione ambientale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76,3%</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R="268605" algn="ctr"/>
                      <a:r>
                        <a:rPr lang="it-IT" sz="1400">
                          <a:effectLst/>
                        </a:rPr>
                        <a:t>ISTAT (BES)</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a:effectLst/>
                        </a:rPr>
                        <a:t>Associazioni, Cittadini, Studenti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7507285"/>
                  </a:ext>
                </a:extLst>
              </a:tr>
              <a:tr h="319283">
                <a:tc vMerge="1">
                  <a:txBody>
                    <a:bodyPr/>
                    <a:lstStyle/>
                    <a:p>
                      <a:endParaRPr lang="it-IT"/>
                    </a:p>
                  </a:txBody>
                  <a:tcPr/>
                </a:tc>
                <a:tc vMerge="1">
                  <a:txBody>
                    <a:bodyPr/>
                    <a:lstStyle/>
                    <a:p>
                      <a:endParaRPr lang="it-IT"/>
                    </a:p>
                  </a:txBody>
                  <a:tcPr/>
                </a:tc>
                <a:tc>
                  <a:txBody>
                    <a:bodyPr/>
                    <a:lstStyle/>
                    <a:p>
                      <a:pPr marR="12065" algn="just"/>
                      <a:r>
                        <a:rPr lang="it-IT" sz="1400" dirty="0">
                          <a:effectLst/>
                        </a:rPr>
                        <a:t>Densità di verde storico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0,90%</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it-IT"/>
                    </a:p>
                  </a:txBody>
                  <a:tcPr/>
                </a:tc>
                <a:tc>
                  <a:txBody>
                    <a:bodyPr/>
                    <a:lstStyle/>
                    <a:p>
                      <a:pPr marR="268605" algn="ctr"/>
                      <a:r>
                        <a:rPr lang="it-IT" sz="1400">
                          <a:effectLst/>
                        </a:rPr>
                        <a:t>Enti territoriali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8695200"/>
                  </a:ext>
                </a:extLst>
              </a:tr>
              <a:tr h="478924">
                <a:tc vMerge="1">
                  <a:txBody>
                    <a:bodyPr/>
                    <a:lstStyle/>
                    <a:p>
                      <a:endParaRPr lang="it-IT"/>
                    </a:p>
                  </a:txBody>
                  <a:tcPr/>
                </a:tc>
                <a:tc rowSpan="2">
                  <a:txBody>
                    <a:bodyPr/>
                    <a:lstStyle/>
                    <a:p>
                      <a:pPr marR="26670" algn="just"/>
                      <a:r>
                        <a:rPr lang="it-IT" sz="1400">
                          <a:effectLst/>
                        </a:rPr>
                        <a:t> 4.3 Mettere in sicurezza il territorio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2065" algn="just"/>
                      <a:r>
                        <a:rPr lang="it-IT" sz="1400">
                          <a:effectLst/>
                        </a:rPr>
                        <a:t>Riduzione dell'abusivismo edilizio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44,6%</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R="268605" algn="ctr"/>
                      <a:r>
                        <a:rPr lang="it-IT" sz="1400">
                          <a:effectLst/>
                        </a:rPr>
                        <a:t>ISTAT (BES)</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a:effectLst/>
                        </a:rPr>
                        <a:t>Enti territoriali, Associazioni, Cittadini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8008548"/>
                  </a:ext>
                </a:extLst>
              </a:tr>
              <a:tr h="478924">
                <a:tc vMerge="1">
                  <a:txBody>
                    <a:bodyPr/>
                    <a:lstStyle/>
                    <a:p>
                      <a:endParaRPr lang="it-IT"/>
                    </a:p>
                  </a:txBody>
                  <a:tcPr/>
                </a:tc>
                <a:tc vMerge="1">
                  <a:txBody>
                    <a:bodyPr/>
                    <a:lstStyle/>
                    <a:p>
                      <a:endParaRPr lang="it-IT"/>
                    </a:p>
                  </a:txBody>
                  <a:tcPr/>
                </a:tc>
                <a:tc>
                  <a:txBody>
                    <a:bodyPr/>
                    <a:lstStyle/>
                    <a:p>
                      <a:pPr marR="12065" algn="just"/>
                      <a:r>
                        <a:rPr lang="it-IT" sz="1400">
                          <a:effectLst/>
                        </a:rPr>
                        <a:t>Qualità dell'aria</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40,0%</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it-IT"/>
                    </a:p>
                  </a:txBody>
                  <a:tcPr/>
                </a:tc>
                <a:tc>
                  <a:txBody>
                    <a:bodyPr/>
                    <a:lstStyle/>
                    <a:p>
                      <a:pPr marR="268605" algn="ctr"/>
                      <a:r>
                        <a:rPr lang="it-IT" sz="1400">
                          <a:effectLst/>
                        </a:rPr>
                        <a:t>Enti territoriali, Associazioni, Cittadini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6554727"/>
                  </a:ext>
                </a:extLst>
              </a:tr>
              <a:tr h="478924">
                <a:tc vMerge="1">
                  <a:txBody>
                    <a:bodyPr/>
                    <a:lstStyle/>
                    <a:p>
                      <a:endParaRPr lang="it-IT"/>
                    </a:p>
                  </a:txBody>
                  <a:tcPr/>
                </a:tc>
                <a:tc rowSpan="2">
                  <a:txBody>
                    <a:bodyPr/>
                    <a:lstStyle/>
                    <a:p>
                      <a:pPr marR="26670" algn="just"/>
                      <a:r>
                        <a:rPr lang="it-IT" sz="1400">
                          <a:effectLst/>
                        </a:rPr>
                        <a:t>4.4 Rendere la regione autonoma e "normale" nella gestione dei rifiuti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2065" algn="just"/>
                      <a:r>
                        <a:rPr lang="it-IT" sz="1400">
                          <a:effectLst/>
                        </a:rPr>
                        <a:t>Conferimento dei rifiuti urbani in discarica</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25,5%</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R="268605" algn="ctr"/>
                      <a:r>
                        <a:rPr lang="it-IT" sz="1400">
                          <a:effectLst/>
                        </a:rPr>
                        <a:t>ISTAT (BES)</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a:effectLst/>
                        </a:rPr>
                        <a:t>Enti territoriali, Associazioni, Cittadini, Imprese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08835408"/>
                  </a:ext>
                </a:extLst>
              </a:tr>
              <a:tr h="478924">
                <a:tc vMerge="1">
                  <a:txBody>
                    <a:bodyPr/>
                    <a:lstStyle/>
                    <a:p>
                      <a:endParaRPr lang="it-IT"/>
                    </a:p>
                  </a:txBody>
                  <a:tcPr/>
                </a:tc>
                <a:tc vMerge="1">
                  <a:txBody>
                    <a:bodyPr/>
                    <a:lstStyle/>
                    <a:p>
                      <a:endParaRPr lang="it-IT"/>
                    </a:p>
                  </a:txBody>
                  <a:tcPr/>
                </a:tc>
                <a:tc>
                  <a:txBody>
                    <a:bodyPr/>
                    <a:lstStyle/>
                    <a:p>
                      <a:pPr marR="12065" algn="just"/>
                      <a:r>
                        <a:rPr lang="it-IT" sz="1400">
                          <a:effectLst/>
                        </a:rPr>
                        <a:t>Servizio di raccolta differenziata dei rifiuti urbani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34,3%</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it-IT"/>
                    </a:p>
                  </a:txBody>
                  <a:tcPr/>
                </a:tc>
                <a:tc>
                  <a:txBody>
                    <a:bodyPr/>
                    <a:lstStyle/>
                    <a:p>
                      <a:pPr marR="268605" algn="ctr"/>
                      <a:r>
                        <a:rPr lang="it-IT" sz="1400" dirty="0">
                          <a:effectLst/>
                        </a:rPr>
                        <a:t>Enti territoriali, Associazioni, Cittadini, Imprese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2967373"/>
                  </a:ext>
                </a:extLst>
              </a:tr>
            </a:tbl>
          </a:graphicData>
        </a:graphic>
      </p:graphicFrame>
      <p:grpSp>
        <p:nvGrpSpPr>
          <p:cNvPr id="14" name="Group 3">
            <a:extLst>
              <a:ext uri="{FF2B5EF4-FFF2-40B4-BE49-F238E27FC236}">
                <a16:creationId xmlns:a16="http://schemas.microsoft.com/office/drawing/2014/main" id="{CF794D8D-D1D1-F687-3CE4-A8542192B1A8}"/>
              </a:ext>
            </a:extLst>
          </p:cNvPr>
          <p:cNvGrpSpPr/>
          <p:nvPr/>
        </p:nvGrpSpPr>
        <p:grpSpPr>
          <a:xfrm>
            <a:off x="0" y="5905957"/>
            <a:ext cx="629504" cy="546714"/>
            <a:chOff x="0" y="9525"/>
            <a:chExt cx="839338" cy="728952"/>
          </a:xfrm>
        </p:grpSpPr>
        <p:sp>
          <p:nvSpPr>
            <p:cNvPr id="15" name="TextBox 4">
              <a:extLst>
                <a:ext uri="{FF2B5EF4-FFF2-40B4-BE49-F238E27FC236}">
                  <a16:creationId xmlns:a16="http://schemas.microsoft.com/office/drawing/2014/main" id="{5D97DA25-F6FD-754C-6356-B5B3953723F9}"/>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33</a:t>
              </a:r>
            </a:p>
          </p:txBody>
        </p:sp>
        <p:sp>
          <p:nvSpPr>
            <p:cNvPr id="16" name="AutoShape 5">
              <a:extLst>
                <a:ext uri="{FF2B5EF4-FFF2-40B4-BE49-F238E27FC236}">
                  <a16:creationId xmlns:a16="http://schemas.microsoft.com/office/drawing/2014/main" id="{FB0716FF-8324-4985-A7A6-8C3E432045B0}"/>
                </a:ext>
              </a:extLst>
            </p:cNvPr>
            <p:cNvSpPr/>
            <p:nvPr/>
          </p:nvSpPr>
          <p:spPr>
            <a:xfrm>
              <a:off x="0" y="700517"/>
              <a:ext cx="839338" cy="37960"/>
            </a:xfrm>
            <a:prstGeom prst="rect">
              <a:avLst/>
            </a:prstGeom>
            <a:solidFill>
              <a:srgbClr val="4F81BD"/>
            </a:solidFill>
            <a:ln>
              <a:solidFill>
                <a:srgbClr val="4F81BD"/>
              </a:solidFill>
            </a:ln>
          </p:spPr>
        </p:sp>
      </p:grpSp>
    </p:spTree>
    <p:extLst>
      <p:ext uri="{BB962C8B-B14F-4D97-AF65-F5344CB8AC3E}">
        <p14:creationId xmlns:p14="http://schemas.microsoft.com/office/powerpoint/2010/main" val="39236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Picture 2" descr="page21image1474944"/>
          <p:cNvPicPr/>
          <p:nvPr/>
        </p:nvPicPr>
        <p:blipFill>
          <a:blip r:embed="rId2"/>
          <a:stretch/>
        </p:blipFill>
        <p:spPr>
          <a:xfrm>
            <a:off x="127080" y="1036800"/>
            <a:ext cx="406080" cy="12240"/>
          </a:xfrm>
          <a:prstGeom prst="rect">
            <a:avLst/>
          </a:prstGeom>
          <a:ln w="0">
            <a:noFill/>
          </a:ln>
        </p:spPr>
      </p:pic>
      <p:pic>
        <p:nvPicPr>
          <p:cNvPr id="379" name="Picture 3" descr="page21image1489152"/>
          <p:cNvPicPr/>
          <p:nvPr/>
        </p:nvPicPr>
        <p:blipFill>
          <a:blip r:embed="rId3"/>
          <a:stretch/>
        </p:blipFill>
        <p:spPr>
          <a:xfrm>
            <a:off x="762120" y="793956"/>
            <a:ext cx="2565000" cy="12240"/>
          </a:xfrm>
          <a:prstGeom prst="rect">
            <a:avLst/>
          </a:prstGeom>
          <a:ln w="0">
            <a:noFill/>
          </a:ln>
        </p:spPr>
      </p:pic>
      <p:pic>
        <p:nvPicPr>
          <p:cNvPr id="380" name="Picture 4" descr="page21image1094016"/>
          <p:cNvPicPr/>
          <p:nvPr/>
        </p:nvPicPr>
        <p:blipFill>
          <a:blip r:embed="rId4"/>
          <a:stretch/>
        </p:blipFill>
        <p:spPr>
          <a:xfrm>
            <a:off x="3556080" y="1036800"/>
            <a:ext cx="3238200" cy="12240"/>
          </a:xfrm>
          <a:prstGeom prst="rect">
            <a:avLst/>
          </a:prstGeom>
          <a:ln w="0">
            <a:noFill/>
          </a:ln>
        </p:spPr>
      </p:pic>
      <p:pic>
        <p:nvPicPr>
          <p:cNvPr id="381" name="Picture 5" descr="page21image1253824"/>
          <p:cNvPicPr/>
          <p:nvPr/>
        </p:nvPicPr>
        <p:blipFill>
          <a:blip r:embed="rId2"/>
          <a:stretch/>
        </p:blipFill>
        <p:spPr>
          <a:xfrm>
            <a:off x="6985080" y="1036800"/>
            <a:ext cx="406080" cy="12240"/>
          </a:xfrm>
          <a:prstGeom prst="rect">
            <a:avLst/>
          </a:prstGeom>
          <a:ln w="0">
            <a:noFill/>
          </a:ln>
        </p:spPr>
      </p:pic>
      <p:pic>
        <p:nvPicPr>
          <p:cNvPr id="382" name="Picture 6" descr="page21image1245568"/>
          <p:cNvPicPr/>
          <p:nvPr/>
        </p:nvPicPr>
        <p:blipFill>
          <a:blip r:embed="rId3"/>
          <a:stretch/>
        </p:blipFill>
        <p:spPr>
          <a:xfrm>
            <a:off x="7620120" y="1036800"/>
            <a:ext cx="2565000" cy="12240"/>
          </a:xfrm>
          <a:prstGeom prst="rect">
            <a:avLst/>
          </a:prstGeom>
          <a:ln w="0">
            <a:noFill/>
          </a:ln>
        </p:spPr>
      </p:pic>
      <p:pic>
        <p:nvPicPr>
          <p:cNvPr id="383" name="Picture 7" descr="page21image1197760"/>
          <p:cNvPicPr/>
          <p:nvPr/>
        </p:nvPicPr>
        <p:blipFill>
          <a:blip r:embed="rId4"/>
          <a:stretch/>
        </p:blipFill>
        <p:spPr>
          <a:xfrm>
            <a:off x="10414080" y="1036800"/>
            <a:ext cx="3238200" cy="12240"/>
          </a:xfrm>
          <a:prstGeom prst="rect">
            <a:avLst/>
          </a:prstGeom>
          <a:ln w="0">
            <a:noFill/>
          </a:ln>
        </p:spPr>
      </p:pic>
      <p:pic>
        <p:nvPicPr>
          <p:cNvPr id="384" name="Picture 8" descr="page21image1883328"/>
          <p:cNvPicPr/>
          <p:nvPr/>
        </p:nvPicPr>
        <p:blipFill>
          <a:blip r:embed="rId2"/>
          <a:stretch/>
        </p:blipFill>
        <p:spPr>
          <a:xfrm>
            <a:off x="13843080" y="1036800"/>
            <a:ext cx="406080" cy="12240"/>
          </a:xfrm>
          <a:prstGeom prst="rect">
            <a:avLst/>
          </a:prstGeom>
          <a:ln w="0">
            <a:noFill/>
          </a:ln>
        </p:spPr>
      </p:pic>
      <p:pic>
        <p:nvPicPr>
          <p:cNvPr id="385" name="Picture 9" descr="page21image1879104"/>
          <p:cNvPicPr/>
          <p:nvPr/>
        </p:nvPicPr>
        <p:blipFill>
          <a:blip r:embed="rId3"/>
          <a:stretch/>
        </p:blipFill>
        <p:spPr>
          <a:xfrm>
            <a:off x="14478120" y="1036800"/>
            <a:ext cx="2565000" cy="12240"/>
          </a:xfrm>
          <a:prstGeom prst="rect">
            <a:avLst/>
          </a:prstGeom>
          <a:ln w="0">
            <a:noFill/>
          </a:ln>
        </p:spPr>
      </p:pic>
      <p:pic>
        <p:nvPicPr>
          <p:cNvPr id="386" name="Picture 10" descr="page21image1872768"/>
          <p:cNvPicPr/>
          <p:nvPr/>
        </p:nvPicPr>
        <p:blipFill>
          <a:blip r:embed="rId2"/>
          <a:stretch/>
        </p:blipFill>
        <p:spPr>
          <a:xfrm>
            <a:off x="17272080" y="1036800"/>
            <a:ext cx="406080" cy="12240"/>
          </a:xfrm>
          <a:prstGeom prst="rect">
            <a:avLst/>
          </a:prstGeom>
          <a:ln w="0">
            <a:noFill/>
          </a:ln>
        </p:spPr>
      </p:pic>
      <p:pic>
        <p:nvPicPr>
          <p:cNvPr id="387" name="Picture 11" descr="page21image1878720"/>
          <p:cNvPicPr/>
          <p:nvPr/>
        </p:nvPicPr>
        <p:blipFill>
          <a:blip r:embed="rId3"/>
          <a:stretch/>
        </p:blipFill>
        <p:spPr>
          <a:xfrm>
            <a:off x="17907120" y="1036800"/>
            <a:ext cx="2565000" cy="12240"/>
          </a:xfrm>
          <a:prstGeom prst="rect">
            <a:avLst/>
          </a:prstGeom>
          <a:ln w="0">
            <a:noFill/>
          </a:ln>
        </p:spPr>
      </p:pic>
      <p:pic>
        <p:nvPicPr>
          <p:cNvPr id="388" name="Picture 12" descr="page21image1872000"/>
          <p:cNvPicPr/>
          <p:nvPr/>
        </p:nvPicPr>
        <p:blipFill>
          <a:blip r:embed="rId4"/>
          <a:stretch/>
        </p:blipFill>
        <p:spPr>
          <a:xfrm>
            <a:off x="20701080" y="1036800"/>
            <a:ext cx="3238200" cy="12240"/>
          </a:xfrm>
          <a:prstGeom prst="rect">
            <a:avLst/>
          </a:prstGeom>
          <a:ln w="0">
            <a:noFill/>
          </a:ln>
        </p:spPr>
      </p:pic>
      <p:pic>
        <p:nvPicPr>
          <p:cNvPr id="389" name="Picture 13" descr="page21image1875072"/>
          <p:cNvPicPr/>
          <p:nvPr/>
        </p:nvPicPr>
        <p:blipFill>
          <a:blip r:embed="rId2"/>
          <a:stretch/>
        </p:blipFill>
        <p:spPr>
          <a:xfrm>
            <a:off x="24130080" y="1036800"/>
            <a:ext cx="406080" cy="12240"/>
          </a:xfrm>
          <a:prstGeom prst="rect">
            <a:avLst/>
          </a:prstGeom>
          <a:ln w="0">
            <a:noFill/>
          </a:ln>
        </p:spPr>
      </p:pic>
      <p:pic>
        <p:nvPicPr>
          <p:cNvPr id="390" name="Picture 14" descr="page21image1881792"/>
          <p:cNvPicPr/>
          <p:nvPr/>
        </p:nvPicPr>
        <p:blipFill>
          <a:blip r:embed="rId3"/>
          <a:stretch/>
        </p:blipFill>
        <p:spPr>
          <a:xfrm>
            <a:off x="24765120" y="1036800"/>
            <a:ext cx="2565000" cy="12240"/>
          </a:xfrm>
          <a:prstGeom prst="rect">
            <a:avLst/>
          </a:prstGeom>
          <a:ln w="0">
            <a:noFill/>
          </a:ln>
        </p:spPr>
      </p:pic>
      <p:pic>
        <p:nvPicPr>
          <p:cNvPr id="391" name="Picture 15" descr="page21image1878912"/>
          <p:cNvPicPr/>
          <p:nvPr/>
        </p:nvPicPr>
        <p:blipFill>
          <a:blip r:embed="rId4"/>
          <a:stretch/>
        </p:blipFill>
        <p:spPr>
          <a:xfrm>
            <a:off x="27559080" y="1036800"/>
            <a:ext cx="3238200" cy="12240"/>
          </a:xfrm>
          <a:prstGeom prst="rect">
            <a:avLst/>
          </a:prstGeom>
          <a:ln w="0">
            <a:noFill/>
          </a:ln>
        </p:spPr>
      </p:pic>
      <p:pic>
        <p:nvPicPr>
          <p:cNvPr id="392" name="Picture 16" descr="page21image1883520"/>
          <p:cNvPicPr/>
          <p:nvPr/>
        </p:nvPicPr>
        <p:blipFill>
          <a:blip r:embed="rId2"/>
          <a:stretch/>
        </p:blipFill>
        <p:spPr>
          <a:xfrm>
            <a:off x="30988080" y="1036800"/>
            <a:ext cx="406080" cy="12240"/>
          </a:xfrm>
          <a:prstGeom prst="rect">
            <a:avLst/>
          </a:prstGeom>
          <a:ln w="0">
            <a:noFill/>
          </a:ln>
        </p:spPr>
      </p:pic>
      <p:pic>
        <p:nvPicPr>
          <p:cNvPr id="393" name="Picture 17" descr="page21image1875264"/>
          <p:cNvPicPr/>
          <p:nvPr/>
        </p:nvPicPr>
        <p:blipFill>
          <a:blip r:embed="rId3"/>
          <a:stretch/>
        </p:blipFill>
        <p:spPr>
          <a:xfrm>
            <a:off x="31623120" y="1036800"/>
            <a:ext cx="2565000" cy="12240"/>
          </a:xfrm>
          <a:prstGeom prst="rect">
            <a:avLst/>
          </a:prstGeom>
          <a:ln w="0">
            <a:noFill/>
          </a:ln>
        </p:spPr>
      </p:pic>
      <p:pic>
        <p:nvPicPr>
          <p:cNvPr id="394" name="Picture 18" descr="page21image1872384"/>
          <p:cNvPicPr/>
          <p:nvPr/>
        </p:nvPicPr>
        <p:blipFill>
          <a:blip r:embed="rId2"/>
          <a:stretch/>
        </p:blipFill>
        <p:spPr>
          <a:xfrm>
            <a:off x="34417080" y="1036800"/>
            <a:ext cx="406080" cy="12240"/>
          </a:xfrm>
          <a:prstGeom prst="rect">
            <a:avLst/>
          </a:prstGeom>
          <a:ln w="0">
            <a:noFill/>
          </a:ln>
        </p:spPr>
      </p:pic>
      <p:pic>
        <p:nvPicPr>
          <p:cNvPr id="395" name="Picture 19" descr="page21image1882944"/>
          <p:cNvPicPr/>
          <p:nvPr/>
        </p:nvPicPr>
        <p:blipFill>
          <a:blip r:embed="rId3"/>
          <a:stretch/>
        </p:blipFill>
        <p:spPr>
          <a:xfrm>
            <a:off x="35052120" y="1036800"/>
            <a:ext cx="2565000" cy="12240"/>
          </a:xfrm>
          <a:prstGeom prst="rect">
            <a:avLst/>
          </a:prstGeom>
          <a:ln w="0">
            <a:noFill/>
          </a:ln>
        </p:spPr>
      </p:pic>
      <p:pic>
        <p:nvPicPr>
          <p:cNvPr id="396" name="Picture 20" descr="page21image1875840"/>
          <p:cNvPicPr/>
          <p:nvPr/>
        </p:nvPicPr>
        <p:blipFill>
          <a:blip r:embed="rId2"/>
          <a:stretch/>
        </p:blipFill>
        <p:spPr>
          <a:xfrm>
            <a:off x="37846080" y="1036800"/>
            <a:ext cx="406080" cy="12240"/>
          </a:xfrm>
          <a:prstGeom prst="rect">
            <a:avLst/>
          </a:prstGeom>
          <a:ln w="0">
            <a:noFill/>
          </a:ln>
        </p:spPr>
      </p:pic>
      <p:pic>
        <p:nvPicPr>
          <p:cNvPr id="397" name="Picture 21" descr="page21image1880448"/>
          <p:cNvPicPr/>
          <p:nvPr/>
        </p:nvPicPr>
        <p:blipFill>
          <a:blip r:embed="rId3"/>
          <a:stretch/>
        </p:blipFill>
        <p:spPr>
          <a:xfrm>
            <a:off x="38481120" y="1036800"/>
            <a:ext cx="2565000" cy="12240"/>
          </a:xfrm>
          <a:prstGeom prst="rect">
            <a:avLst/>
          </a:prstGeom>
          <a:ln w="0">
            <a:noFill/>
          </a:ln>
        </p:spPr>
      </p:pic>
      <p:pic>
        <p:nvPicPr>
          <p:cNvPr id="398" name="Picture 22" descr="page21image1882560"/>
          <p:cNvPicPr/>
          <p:nvPr/>
        </p:nvPicPr>
        <p:blipFill>
          <a:blip r:embed="rId4"/>
          <a:stretch/>
        </p:blipFill>
        <p:spPr>
          <a:xfrm>
            <a:off x="41275080" y="1036800"/>
            <a:ext cx="3238200" cy="12240"/>
          </a:xfrm>
          <a:prstGeom prst="rect">
            <a:avLst/>
          </a:prstGeom>
          <a:ln w="0">
            <a:noFill/>
          </a:ln>
        </p:spPr>
      </p:pic>
      <p:pic>
        <p:nvPicPr>
          <p:cNvPr id="399" name="Picture 23" descr="page21image1883712"/>
          <p:cNvPicPr/>
          <p:nvPr/>
        </p:nvPicPr>
        <p:blipFill>
          <a:blip r:embed="rId2"/>
          <a:stretch/>
        </p:blipFill>
        <p:spPr>
          <a:xfrm>
            <a:off x="44704080" y="1036800"/>
            <a:ext cx="406080" cy="12240"/>
          </a:xfrm>
          <a:prstGeom prst="rect">
            <a:avLst/>
          </a:prstGeom>
          <a:ln w="0">
            <a:noFill/>
          </a:ln>
        </p:spPr>
      </p:pic>
      <p:pic>
        <p:nvPicPr>
          <p:cNvPr id="400" name="Picture 24" descr="page21image1881984"/>
          <p:cNvPicPr/>
          <p:nvPr/>
        </p:nvPicPr>
        <p:blipFill>
          <a:blip r:embed="rId3"/>
          <a:stretch/>
        </p:blipFill>
        <p:spPr>
          <a:xfrm>
            <a:off x="45339120" y="1036800"/>
            <a:ext cx="2565000" cy="12240"/>
          </a:xfrm>
          <a:prstGeom prst="rect">
            <a:avLst/>
          </a:prstGeom>
          <a:ln w="0">
            <a:noFill/>
          </a:ln>
        </p:spPr>
      </p:pic>
      <p:pic>
        <p:nvPicPr>
          <p:cNvPr id="401" name="Picture 25" descr="page21image1875456"/>
          <p:cNvPicPr/>
          <p:nvPr/>
        </p:nvPicPr>
        <p:blipFill>
          <a:blip r:embed="rId4"/>
          <a:stretch/>
        </p:blipFill>
        <p:spPr>
          <a:xfrm>
            <a:off x="48133080" y="1036800"/>
            <a:ext cx="3238200" cy="12240"/>
          </a:xfrm>
          <a:prstGeom prst="rect">
            <a:avLst/>
          </a:prstGeom>
          <a:ln w="0">
            <a:noFill/>
          </a:ln>
        </p:spPr>
      </p:pic>
      <p:pic>
        <p:nvPicPr>
          <p:cNvPr id="402" name="Picture 26" descr="page21image1879296"/>
          <p:cNvPicPr/>
          <p:nvPr/>
        </p:nvPicPr>
        <p:blipFill>
          <a:blip r:embed="rId2"/>
          <a:stretch/>
        </p:blipFill>
        <p:spPr>
          <a:xfrm>
            <a:off x="51562080" y="1036800"/>
            <a:ext cx="406080" cy="12240"/>
          </a:xfrm>
          <a:prstGeom prst="rect">
            <a:avLst/>
          </a:prstGeom>
          <a:ln w="0">
            <a:noFill/>
          </a:ln>
        </p:spPr>
      </p:pic>
      <p:pic>
        <p:nvPicPr>
          <p:cNvPr id="403" name="Picture 27" descr="page21image1876800"/>
          <p:cNvPicPr/>
          <p:nvPr/>
        </p:nvPicPr>
        <p:blipFill>
          <a:blip r:embed="rId3"/>
          <a:stretch/>
        </p:blipFill>
        <p:spPr>
          <a:xfrm>
            <a:off x="52197120" y="1036800"/>
            <a:ext cx="2565000" cy="12240"/>
          </a:xfrm>
          <a:prstGeom prst="rect">
            <a:avLst/>
          </a:prstGeom>
          <a:ln w="0">
            <a:noFill/>
          </a:ln>
        </p:spPr>
      </p:pic>
      <p:pic>
        <p:nvPicPr>
          <p:cNvPr id="404" name="Picture 28" descr="page21image1878528"/>
          <p:cNvPicPr/>
          <p:nvPr/>
        </p:nvPicPr>
        <p:blipFill>
          <a:blip r:embed="rId4"/>
          <a:stretch/>
        </p:blipFill>
        <p:spPr>
          <a:xfrm>
            <a:off x="54991080" y="1036800"/>
            <a:ext cx="3238200" cy="12240"/>
          </a:xfrm>
          <a:prstGeom prst="rect">
            <a:avLst/>
          </a:prstGeom>
          <a:ln w="0">
            <a:noFill/>
          </a:ln>
        </p:spPr>
      </p:pic>
      <p:sp>
        <p:nvSpPr>
          <p:cNvPr id="410" name="CasellaDiTesto 40"/>
          <p:cNvSpPr/>
          <p:nvPr/>
        </p:nvSpPr>
        <p:spPr>
          <a:xfrm>
            <a:off x="0" y="6488640"/>
            <a:ext cx="6543360" cy="363960"/>
          </a:xfrm>
          <a:prstGeom prst="rect">
            <a:avLst/>
          </a:prstGeom>
          <a:solidFill>
            <a:srgbClr val="00B05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Sezione 2:VALORE PUBBLICO, PERFORMANCE E ANTICORRUZIONE</a:t>
            </a:r>
            <a:endParaRPr lang="it-IT" sz="1800" b="0" strike="noStrike" spc="-1" dirty="0">
              <a:solidFill>
                <a:srgbClr val="000000"/>
              </a:solidFill>
              <a:latin typeface="Arial"/>
            </a:endParaRPr>
          </a:p>
        </p:txBody>
      </p:sp>
      <p:sp>
        <p:nvSpPr>
          <p:cNvPr id="411" name="CasellaDiTesto 41"/>
          <p:cNvSpPr/>
          <p:nvPr/>
        </p:nvSpPr>
        <p:spPr>
          <a:xfrm>
            <a:off x="6540120" y="6488640"/>
            <a:ext cx="4343400" cy="363960"/>
          </a:xfrm>
          <a:prstGeom prst="rect">
            <a:avLst/>
          </a:prstGeom>
          <a:solidFill>
            <a:schemeClr val="tx2">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Sottosezione: VALORE PUBBLICO</a:t>
            </a:r>
            <a:endParaRPr lang="it-IT" sz="1800" b="0" strike="noStrike" spc="-1" dirty="0">
              <a:solidFill>
                <a:srgbClr val="000000"/>
              </a:solidFill>
              <a:latin typeface="Arial"/>
            </a:endParaRPr>
          </a:p>
        </p:txBody>
      </p:sp>
      <p:grpSp>
        <p:nvGrpSpPr>
          <p:cNvPr id="6" name="Gruppo 5">
            <a:extLst>
              <a:ext uri="{FF2B5EF4-FFF2-40B4-BE49-F238E27FC236}">
                <a16:creationId xmlns:a16="http://schemas.microsoft.com/office/drawing/2014/main" id="{F4ADF30D-EBCF-8C45-FE62-37FB111BC61F}"/>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F5AE6D9D-8C9D-7122-D6C6-97657F92B5E0}"/>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24427371-2C35-D9C3-4DFE-90979CD65FB7}"/>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56CCA4B3-A339-283E-A189-3D1C915175F2}"/>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AB44495D-72D1-F5C2-449E-676CD5B376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095383B0-09E9-DEEB-3E19-30EF256E2F0F}"/>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33131" y="-32796"/>
            <a:ext cx="4596157" cy="914976"/>
          </a:xfrm>
          <a:prstGeom prst="rect">
            <a:avLst/>
          </a:prstGeom>
          <a:noFill/>
        </p:spPr>
      </p:pic>
      <p:sp>
        <p:nvSpPr>
          <p:cNvPr id="376" name="Titolo 1"/>
          <p:cNvSpPr/>
          <p:nvPr/>
        </p:nvSpPr>
        <p:spPr>
          <a:xfrm>
            <a:off x="825671" y="807793"/>
            <a:ext cx="10801884" cy="38389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70000" lnSpcReduction="20000"/>
          </a:bodyPr>
          <a:lstStyle/>
          <a:p>
            <a:pPr algn="ctr">
              <a:lnSpc>
                <a:spcPct val="90000"/>
              </a:lnSpc>
              <a:tabLst>
                <a:tab pos="0" algn="l"/>
              </a:tabLst>
            </a:pPr>
            <a:r>
              <a:rPr lang="it-IT" sz="3600" b="1" spc="-1" dirty="0">
                <a:solidFill>
                  <a:schemeClr val="tx2"/>
                </a:solidFill>
                <a:latin typeface="Calibri"/>
                <a:ea typeface="+mj-ea"/>
                <a:cs typeface="+mj-cs"/>
              </a:rPr>
              <a:t>Valore Pubblico nel PIAO della Regione Calabria: alcuni esempi</a:t>
            </a:r>
          </a:p>
        </p:txBody>
      </p:sp>
      <p:graphicFrame>
        <p:nvGraphicFramePr>
          <p:cNvPr id="13" name="Tabella 12">
            <a:extLst>
              <a:ext uri="{FF2B5EF4-FFF2-40B4-BE49-F238E27FC236}">
                <a16:creationId xmlns:a16="http://schemas.microsoft.com/office/drawing/2014/main" id="{22F52E85-E98B-F925-8E75-63E18E647AD1}"/>
              </a:ext>
            </a:extLst>
          </p:cNvPr>
          <p:cNvGraphicFramePr>
            <a:graphicFrameLocks noGrp="1"/>
          </p:cNvGraphicFramePr>
          <p:nvPr>
            <p:extLst>
              <p:ext uri="{D42A27DB-BD31-4B8C-83A1-F6EECF244321}">
                <p14:modId xmlns:p14="http://schemas.microsoft.com/office/powerpoint/2010/main" val="1877337565"/>
              </p:ext>
            </p:extLst>
          </p:nvPr>
        </p:nvGraphicFramePr>
        <p:xfrm>
          <a:off x="654034" y="1225358"/>
          <a:ext cx="11120868" cy="4935306"/>
        </p:xfrm>
        <a:graphic>
          <a:graphicData uri="http://schemas.openxmlformats.org/drawingml/2006/table">
            <a:tbl>
              <a:tblPr firstRow="1" firstCol="1" bandRow="1">
                <a:tableStyleId>{5C22544A-7EE6-4342-B048-85BDC9FD1C3A}</a:tableStyleId>
              </a:tblPr>
              <a:tblGrid>
                <a:gridCol w="1540035">
                  <a:extLst>
                    <a:ext uri="{9D8B030D-6E8A-4147-A177-3AD203B41FA5}">
                      <a16:colId xmlns:a16="http://schemas.microsoft.com/office/drawing/2014/main" val="417422598"/>
                    </a:ext>
                  </a:extLst>
                </a:gridCol>
                <a:gridCol w="2591825">
                  <a:extLst>
                    <a:ext uri="{9D8B030D-6E8A-4147-A177-3AD203B41FA5}">
                      <a16:colId xmlns:a16="http://schemas.microsoft.com/office/drawing/2014/main" val="435569009"/>
                    </a:ext>
                  </a:extLst>
                </a:gridCol>
                <a:gridCol w="2550905">
                  <a:extLst>
                    <a:ext uri="{9D8B030D-6E8A-4147-A177-3AD203B41FA5}">
                      <a16:colId xmlns:a16="http://schemas.microsoft.com/office/drawing/2014/main" val="1571009395"/>
                    </a:ext>
                  </a:extLst>
                </a:gridCol>
                <a:gridCol w="1195227">
                  <a:extLst>
                    <a:ext uri="{9D8B030D-6E8A-4147-A177-3AD203B41FA5}">
                      <a16:colId xmlns:a16="http://schemas.microsoft.com/office/drawing/2014/main" val="1445972683"/>
                    </a:ext>
                  </a:extLst>
                </a:gridCol>
                <a:gridCol w="1621438">
                  <a:extLst>
                    <a:ext uri="{9D8B030D-6E8A-4147-A177-3AD203B41FA5}">
                      <a16:colId xmlns:a16="http://schemas.microsoft.com/office/drawing/2014/main" val="1634230090"/>
                    </a:ext>
                  </a:extLst>
                </a:gridCol>
                <a:gridCol w="1621438">
                  <a:extLst>
                    <a:ext uri="{9D8B030D-6E8A-4147-A177-3AD203B41FA5}">
                      <a16:colId xmlns:a16="http://schemas.microsoft.com/office/drawing/2014/main" val="1269804111"/>
                    </a:ext>
                  </a:extLst>
                </a:gridCol>
              </a:tblGrid>
              <a:tr h="278324">
                <a:tc>
                  <a:txBody>
                    <a:bodyPr/>
                    <a:lstStyle/>
                    <a:p>
                      <a:pPr marR="268605" algn="ctr"/>
                      <a:r>
                        <a:rPr lang="it-IT" sz="1400" dirty="0">
                          <a:effectLst/>
                        </a:rPr>
                        <a:t>Area tematica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L="50800" marR="268605" indent="-90170" algn="ctr">
                        <a:spcAft>
                          <a:spcPts val="0"/>
                        </a:spcAft>
                      </a:pPr>
                      <a:r>
                        <a:rPr lang="it-IT" sz="1400" dirty="0">
                          <a:effectLst/>
                        </a:rPr>
                        <a:t>Obiettivo strategico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Indicatore d’impatto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72390" algn="ctr"/>
                      <a:r>
                        <a:rPr lang="it-IT" sz="1400" dirty="0">
                          <a:effectLst/>
                        </a:rPr>
                        <a:t>Target 2022</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tc>
                <a:tc>
                  <a:txBody>
                    <a:bodyPr/>
                    <a:lstStyle/>
                    <a:p>
                      <a:pPr marR="268605" algn="ctr"/>
                      <a:r>
                        <a:rPr lang="it-IT" sz="1400" dirty="0">
                          <a:effectLst/>
                        </a:rPr>
                        <a:t>Fonte del dato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Stakeholder</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3355169653"/>
                  </a:ext>
                </a:extLst>
              </a:tr>
              <a:tr h="1669942">
                <a:tc rowSpan="5">
                  <a:txBody>
                    <a:bodyPr/>
                    <a:lstStyle/>
                    <a:p>
                      <a:pPr marR="268605"/>
                      <a:r>
                        <a:rPr lang="it-IT" sz="1400">
                          <a:effectLst/>
                        </a:rPr>
                        <a:t>5-Agricoltura, Risorse agroalimentari e forestazione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670" algn="just"/>
                      <a:r>
                        <a:rPr lang="it-IT" sz="1400">
                          <a:effectLst/>
                        </a:rPr>
                        <a:t>5.1 Promuovere una pesca e un'acquacoltura sostenibile sotto il profilo ambientale, efficiente in termini di risorse, innovativa, competitiva e basata sulle conoscenze (PCP), puntando anche sulle energie rinnovabili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2065" algn="just"/>
                      <a:r>
                        <a:rPr lang="it-IT" sz="1400">
                          <a:effectLst/>
                        </a:rPr>
                        <a:t>Preoccupazione per la perdita di biodiversità</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19,2%</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a:effectLst/>
                        </a:rPr>
                        <a:t>ISTAT (BES)</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dirty="0">
                          <a:effectLst/>
                        </a:rPr>
                        <a:t>Enti territoriali, Associazioni, Cittadini, Studenti</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61351370"/>
                  </a:ext>
                </a:extLst>
              </a:tr>
              <a:tr h="586964">
                <a:tc vMerge="1">
                  <a:txBody>
                    <a:bodyPr/>
                    <a:lstStyle/>
                    <a:p>
                      <a:endParaRPr lang="it-IT"/>
                    </a:p>
                  </a:txBody>
                  <a:tcPr/>
                </a:tc>
                <a:tc rowSpan="2">
                  <a:txBody>
                    <a:bodyPr/>
                    <a:lstStyle/>
                    <a:p>
                      <a:pPr marR="26670" algn="just"/>
                      <a:r>
                        <a:rPr lang="it-IT" sz="1400">
                          <a:effectLst/>
                        </a:rPr>
                        <a:t>5.2 Rendere competitivo il settore agricolo aumentando l’occupazione e la coesione territoriale, e la riorganizzazione del sistema agroalimentare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it-IT" sz="1400">
                          <a:effectLst/>
                        </a:rPr>
                        <a:t>Tasso di crescita dell'agricoltura</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1,0%</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a:effectLst/>
                        </a:rPr>
                        <a:t>ISTAT</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a:effectLst/>
                        </a:rPr>
                        <a:t>Imprese, Associazioni di categoria</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56389137"/>
                  </a:ext>
                </a:extLst>
              </a:tr>
              <a:tr h="834972">
                <a:tc vMerge="1">
                  <a:txBody>
                    <a:bodyPr/>
                    <a:lstStyle/>
                    <a:p>
                      <a:endParaRPr lang="it-IT"/>
                    </a:p>
                  </a:txBody>
                  <a:tcPr/>
                </a:tc>
                <a:tc vMerge="1">
                  <a:txBody>
                    <a:bodyPr/>
                    <a:lstStyle/>
                    <a:p>
                      <a:endParaRPr lang="it-IT"/>
                    </a:p>
                  </a:txBody>
                  <a:tcPr/>
                </a:tc>
                <a:tc>
                  <a:txBody>
                    <a:bodyPr/>
                    <a:lstStyle/>
                    <a:p>
                      <a:pPr algn="just"/>
                      <a:r>
                        <a:rPr lang="it-IT" sz="1400">
                          <a:effectLst/>
                        </a:rPr>
                        <a:t>Incrementare la superficie coltivata con frutta secca</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30,0%</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a:effectLst/>
                        </a:rPr>
                        <a:t>Dipartimento Agricoltura e Risorse Agroalimentari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a:effectLst/>
                        </a:rPr>
                        <a:t>Associazioni di categoria</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1023797"/>
                  </a:ext>
                </a:extLst>
              </a:tr>
              <a:tr h="586964">
                <a:tc vMerge="1">
                  <a:txBody>
                    <a:bodyPr/>
                    <a:lstStyle/>
                    <a:p>
                      <a:endParaRPr lang="it-IT"/>
                    </a:p>
                  </a:txBody>
                  <a:tcPr/>
                </a:tc>
                <a:tc>
                  <a:txBody>
                    <a:bodyPr/>
                    <a:lstStyle/>
                    <a:p>
                      <a:pPr marR="26670" algn="just"/>
                      <a:r>
                        <a:rPr lang="it-IT" sz="1400">
                          <a:effectLst/>
                        </a:rPr>
                        <a:t>5.3 Puntare sullo sviluppo equilibrato delle zone rurali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it-IT" sz="1400">
                          <a:effectLst/>
                        </a:rPr>
                        <a:t>Diffusione delle aziende agrituristiche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5,1%</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a:effectLst/>
                        </a:rPr>
                        <a:t>ISTAT (BES)</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a:effectLst/>
                        </a:rPr>
                        <a:t>Imprese, Associazioni di categoria</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4803726"/>
                  </a:ext>
                </a:extLst>
              </a:tr>
              <a:tr h="834972">
                <a:tc vMerge="1">
                  <a:txBody>
                    <a:bodyPr/>
                    <a:lstStyle/>
                    <a:p>
                      <a:endParaRPr lang="it-IT"/>
                    </a:p>
                  </a:txBody>
                  <a:tcPr/>
                </a:tc>
                <a:tc>
                  <a:txBody>
                    <a:bodyPr/>
                    <a:lstStyle/>
                    <a:p>
                      <a:pPr marR="26670" algn="just"/>
                      <a:r>
                        <a:rPr lang="it-IT" sz="1400">
                          <a:effectLst/>
                        </a:rPr>
                        <a:t>5.4 Migliorare la redditività delle foreste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it-IT" sz="1400">
                          <a:effectLst/>
                        </a:rPr>
                        <a:t>Impatto degli incendi boschivi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2,6%</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a:effectLst/>
                        </a:rPr>
                        <a:t>ISTAT (BES)</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dirty="0">
                          <a:effectLst/>
                        </a:rPr>
                        <a:t>Imprese, Associazioni di categoria, Enti territoriali</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6105909"/>
                  </a:ext>
                </a:extLst>
              </a:tr>
            </a:tbl>
          </a:graphicData>
        </a:graphic>
      </p:graphicFrame>
      <p:grpSp>
        <p:nvGrpSpPr>
          <p:cNvPr id="14" name="Group 3">
            <a:extLst>
              <a:ext uri="{FF2B5EF4-FFF2-40B4-BE49-F238E27FC236}">
                <a16:creationId xmlns:a16="http://schemas.microsoft.com/office/drawing/2014/main" id="{52497728-DE12-742D-F37B-B4F1D6F14BED}"/>
              </a:ext>
            </a:extLst>
          </p:cNvPr>
          <p:cNvGrpSpPr/>
          <p:nvPr/>
        </p:nvGrpSpPr>
        <p:grpSpPr>
          <a:xfrm>
            <a:off x="0" y="5905957"/>
            <a:ext cx="629504" cy="546714"/>
            <a:chOff x="0" y="9525"/>
            <a:chExt cx="839338" cy="728952"/>
          </a:xfrm>
        </p:grpSpPr>
        <p:sp>
          <p:nvSpPr>
            <p:cNvPr id="15" name="TextBox 4">
              <a:extLst>
                <a:ext uri="{FF2B5EF4-FFF2-40B4-BE49-F238E27FC236}">
                  <a16:creationId xmlns:a16="http://schemas.microsoft.com/office/drawing/2014/main" id="{7108005C-9D5F-E873-98B7-FCD22CF89C02}"/>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34</a:t>
              </a:r>
            </a:p>
          </p:txBody>
        </p:sp>
        <p:sp>
          <p:nvSpPr>
            <p:cNvPr id="16" name="AutoShape 5">
              <a:extLst>
                <a:ext uri="{FF2B5EF4-FFF2-40B4-BE49-F238E27FC236}">
                  <a16:creationId xmlns:a16="http://schemas.microsoft.com/office/drawing/2014/main" id="{2E684406-F362-4DC7-9B17-D847BE6C3E8E}"/>
                </a:ext>
              </a:extLst>
            </p:cNvPr>
            <p:cNvSpPr/>
            <p:nvPr/>
          </p:nvSpPr>
          <p:spPr>
            <a:xfrm>
              <a:off x="0" y="700517"/>
              <a:ext cx="839338" cy="37960"/>
            </a:xfrm>
            <a:prstGeom prst="rect">
              <a:avLst/>
            </a:prstGeom>
            <a:solidFill>
              <a:srgbClr val="4F81BD"/>
            </a:solidFill>
            <a:ln>
              <a:solidFill>
                <a:srgbClr val="4F81BD"/>
              </a:solidFill>
            </a:ln>
          </p:spPr>
        </p:sp>
      </p:grpSp>
    </p:spTree>
    <p:extLst>
      <p:ext uri="{BB962C8B-B14F-4D97-AF65-F5344CB8AC3E}">
        <p14:creationId xmlns:p14="http://schemas.microsoft.com/office/powerpoint/2010/main" val="302998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Picture 2" descr="page21image1474944"/>
          <p:cNvPicPr/>
          <p:nvPr/>
        </p:nvPicPr>
        <p:blipFill>
          <a:blip r:embed="rId2"/>
          <a:stretch/>
        </p:blipFill>
        <p:spPr>
          <a:xfrm>
            <a:off x="127080" y="1036800"/>
            <a:ext cx="406080" cy="12240"/>
          </a:xfrm>
          <a:prstGeom prst="rect">
            <a:avLst/>
          </a:prstGeom>
          <a:ln w="0">
            <a:noFill/>
          </a:ln>
        </p:spPr>
      </p:pic>
      <p:pic>
        <p:nvPicPr>
          <p:cNvPr id="379" name="Picture 3" descr="page21image1489152"/>
          <p:cNvPicPr/>
          <p:nvPr/>
        </p:nvPicPr>
        <p:blipFill>
          <a:blip r:embed="rId3"/>
          <a:stretch/>
        </p:blipFill>
        <p:spPr>
          <a:xfrm>
            <a:off x="762120" y="793956"/>
            <a:ext cx="2565000" cy="12240"/>
          </a:xfrm>
          <a:prstGeom prst="rect">
            <a:avLst/>
          </a:prstGeom>
          <a:ln w="0">
            <a:noFill/>
          </a:ln>
        </p:spPr>
      </p:pic>
      <p:pic>
        <p:nvPicPr>
          <p:cNvPr id="380" name="Picture 4" descr="page21image1094016"/>
          <p:cNvPicPr/>
          <p:nvPr/>
        </p:nvPicPr>
        <p:blipFill>
          <a:blip r:embed="rId4"/>
          <a:stretch/>
        </p:blipFill>
        <p:spPr>
          <a:xfrm>
            <a:off x="3556080" y="1036800"/>
            <a:ext cx="3238200" cy="12240"/>
          </a:xfrm>
          <a:prstGeom prst="rect">
            <a:avLst/>
          </a:prstGeom>
          <a:ln w="0">
            <a:noFill/>
          </a:ln>
        </p:spPr>
      </p:pic>
      <p:pic>
        <p:nvPicPr>
          <p:cNvPr id="381" name="Picture 5" descr="page21image1253824"/>
          <p:cNvPicPr/>
          <p:nvPr/>
        </p:nvPicPr>
        <p:blipFill>
          <a:blip r:embed="rId2"/>
          <a:stretch/>
        </p:blipFill>
        <p:spPr>
          <a:xfrm>
            <a:off x="6985080" y="1036800"/>
            <a:ext cx="406080" cy="12240"/>
          </a:xfrm>
          <a:prstGeom prst="rect">
            <a:avLst/>
          </a:prstGeom>
          <a:ln w="0">
            <a:noFill/>
          </a:ln>
        </p:spPr>
      </p:pic>
      <p:pic>
        <p:nvPicPr>
          <p:cNvPr id="382" name="Picture 6" descr="page21image1245568"/>
          <p:cNvPicPr/>
          <p:nvPr/>
        </p:nvPicPr>
        <p:blipFill>
          <a:blip r:embed="rId3"/>
          <a:stretch/>
        </p:blipFill>
        <p:spPr>
          <a:xfrm>
            <a:off x="7620120" y="1036800"/>
            <a:ext cx="2565000" cy="12240"/>
          </a:xfrm>
          <a:prstGeom prst="rect">
            <a:avLst/>
          </a:prstGeom>
          <a:ln w="0">
            <a:noFill/>
          </a:ln>
        </p:spPr>
      </p:pic>
      <p:pic>
        <p:nvPicPr>
          <p:cNvPr id="383" name="Picture 7" descr="page21image1197760"/>
          <p:cNvPicPr/>
          <p:nvPr/>
        </p:nvPicPr>
        <p:blipFill>
          <a:blip r:embed="rId4"/>
          <a:stretch/>
        </p:blipFill>
        <p:spPr>
          <a:xfrm>
            <a:off x="10414080" y="1036800"/>
            <a:ext cx="3238200" cy="12240"/>
          </a:xfrm>
          <a:prstGeom prst="rect">
            <a:avLst/>
          </a:prstGeom>
          <a:ln w="0">
            <a:noFill/>
          </a:ln>
        </p:spPr>
      </p:pic>
      <p:pic>
        <p:nvPicPr>
          <p:cNvPr id="384" name="Picture 8" descr="page21image1883328"/>
          <p:cNvPicPr/>
          <p:nvPr/>
        </p:nvPicPr>
        <p:blipFill>
          <a:blip r:embed="rId2"/>
          <a:stretch/>
        </p:blipFill>
        <p:spPr>
          <a:xfrm>
            <a:off x="13843080" y="1036800"/>
            <a:ext cx="406080" cy="12240"/>
          </a:xfrm>
          <a:prstGeom prst="rect">
            <a:avLst/>
          </a:prstGeom>
          <a:ln w="0">
            <a:noFill/>
          </a:ln>
        </p:spPr>
      </p:pic>
      <p:pic>
        <p:nvPicPr>
          <p:cNvPr id="385" name="Picture 9" descr="page21image1879104"/>
          <p:cNvPicPr/>
          <p:nvPr/>
        </p:nvPicPr>
        <p:blipFill>
          <a:blip r:embed="rId3"/>
          <a:stretch/>
        </p:blipFill>
        <p:spPr>
          <a:xfrm>
            <a:off x="14478120" y="1036800"/>
            <a:ext cx="2565000" cy="12240"/>
          </a:xfrm>
          <a:prstGeom prst="rect">
            <a:avLst/>
          </a:prstGeom>
          <a:ln w="0">
            <a:noFill/>
          </a:ln>
        </p:spPr>
      </p:pic>
      <p:pic>
        <p:nvPicPr>
          <p:cNvPr id="386" name="Picture 10" descr="page21image1872768"/>
          <p:cNvPicPr/>
          <p:nvPr/>
        </p:nvPicPr>
        <p:blipFill>
          <a:blip r:embed="rId2"/>
          <a:stretch/>
        </p:blipFill>
        <p:spPr>
          <a:xfrm>
            <a:off x="17272080" y="1036800"/>
            <a:ext cx="406080" cy="12240"/>
          </a:xfrm>
          <a:prstGeom prst="rect">
            <a:avLst/>
          </a:prstGeom>
          <a:ln w="0">
            <a:noFill/>
          </a:ln>
        </p:spPr>
      </p:pic>
      <p:pic>
        <p:nvPicPr>
          <p:cNvPr id="387" name="Picture 11" descr="page21image1878720"/>
          <p:cNvPicPr/>
          <p:nvPr/>
        </p:nvPicPr>
        <p:blipFill>
          <a:blip r:embed="rId3"/>
          <a:stretch/>
        </p:blipFill>
        <p:spPr>
          <a:xfrm>
            <a:off x="17907120" y="1036800"/>
            <a:ext cx="2565000" cy="12240"/>
          </a:xfrm>
          <a:prstGeom prst="rect">
            <a:avLst/>
          </a:prstGeom>
          <a:ln w="0">
            <a:noFill/>
          </a:ln>
        </p:spPr>
      </p:pic>
      <p:pic>
        <p:nvPicPr>
          <p:cNvPr id="388" name="Picture 12" descr="page21image1872000"/>
          <p:cNvPicPr/>
          <p:nvPr/>
        </p:nvPicPr>
        <p:blipFill>
          <a:blip r:embed="rId4"/>
          <a:stretch/>
        </p:blipFill>
        <p:spPr>
          <a:xfrm>
            <a:off x="20701080" y="1036800"/>
            <a:ext cx="3238200" cy="12240"/>
          </a:xfrm>
          <a:prstGeom prst="rect">
            <a:avLst/>
          </a:prstGeom>
          <a:ln w="0">
            <a:noFill/>
          </a:ln>
        </p:spPr>
      </p:pic>
      <p:pic>
        <p:nvPicPr>
          <p:cNvPr id="389" name="Picture 13" descr="page21image1875072"/>
          <p:cNvPicPr/>
          <p:nvPr/>
        </p:nvPicPr>
        <p:blipFill>
          <a:blip r:embed="rId2"/>
          <a:stretch/>
        </p:blipFill>
        <p:spPr>
          <a:xfrm>
            <a:off x="24130080" y="1036800"/>
            <a:ext cx="406080" cy="12240"/>
          </a:xfrm>
          <a:prstGeom prst="rect">
            <a:avLst/>
          </a:prstGeom>
          <a:ln w="0">
            <a:noFill/>
          </a:ln>
        </p:spPr>
      </p:pic>
      <p:pic>
        <p:nvPicPr>
          <p:cNvPr id="390" name="Picture 14" descr="page21image1881792"/>
          <p:cNvPicPr/>
          <p:nvPr/>
        </p:nvPicPr>
        <p:blipFill>
          <a:blip r:embed="rId3"/>
          <a:stretch/>
        </p:blipFill>
        <p:spPr>
          <a:xfrm>
            <a:off x="24765120" y="1036800"/>
            <a:ext cx="2565000" cy="12240"/>
          </a:xfrm>
          <a:prstGeom prst="rect">
            <a:avLst/>
          </a:prstGeom>
          <a:ln w="0">
            <a:noFill/>
          </a:ln>
        </p:spPr>
      </p:pic>
      <p:pic>
        <p:nvPicPr>
          <p:cNvPr id="391" name="Picture 15" descr="page21image1878912"/>
          <p:cNvPicPr/>
          <p:nvPr/>
        </p:nvPicPr>
        <p:blipFill>
          <a:blip r:embed="rId4"/>
          <a:stretch/>
        </p:blipFill>
        <p:spPr>
          <a:xfrm>
            <a:off x="27559080" y="1036800"/>
            <a:ext cx="3238200" cy="12240"/>
          </a:xfrm>
          <a:prstGeom prst="rect">
            <a:avLst/>
          </a:prstGeom>
          <a:ln w="0">
            <a:noFill/>
          </a:ln>
        </p:spPr>
      </p:pic>
      <p:pic>
        <p:nvPicPr>
          <p:cNvPr id="392" name="Picture 16" descr="page21image1883520"/>
          <p:cNvPicPr/>
          <p:nvPr/>
        </p:nvPicPr>
        <p:blipFill>
          <a:blip r:embed="rId2"/>
          <a:stretch/>
        </p:blipFill>
        <p:spPr>
          <a:xfrm>
            <a:off x="30988080" y="1036800"/>
            <a:ext cx="406080" cy="12240"/>
          </a:xfrm>
          <a:prstGeom prst="rect">
            <a:avLst/>
          </a:prstGeom>
          <a:ln w="0">
            <a:noFill/>
          </a:ln>
        </p:spPr>
      </p:pic>
      <p:pic>
        <p:nvPicPr>
          <p:cNvPr id="393" name="Picture 17" descr="page21image1875264"/>
          <p:cNvPicPr/>
          <p:nvPr/>
        </p:nvPicPr>
        <p:blipFill>
          <a:blip r:embed="rId3"/>
          <a:stretch/>
        </p:blipFill>
        <p:spPr>
          <a:xfrm>
            <a:off x="31623120" y="1036800"/>
            <a:ext cx="2565000" cy="12240"/>
          </a:xfrm>
          <a:prstGeom prst="rect">
            <a:avLst/>
          </a:prstGeom>
          <a:ln w="0">
            <a:noFill/>
          </a:ln>
        </p:spPr>
      </p:pic>
      <p:pic>
        <p:nvPicPr>
          <p:cNvPr id="394" name="Picture 18" descr="page21image1872384"/>
          <p:cNvPicPr/>
          <p:nvPr/>
        </p:nvPicPr>
        <p:blipFill>
          <a:blip r:embed="rId2"/>
          <a:stretch/>
        </p:blipFill>
        <p:spPr>
          <a:xfrm>
            <a:off x="34417080" y="1036800"/>
            <a:ext cx="406080" cy="12240"/>
          </a:xfrm>
          <a:prstGeom prst="rect">
            <a:avLst/>
          </a:prstGeom>
          <a:ln w="0">
            <a:noFill/>
          </a:ln>
        </p:spPr>
      </p:pic>
      <p:pic>
        <p:nvPicPr>
          <p:cNvPr id="395" name="Picture 19" descr="page21image1882944"/>
          <p:cNvPicPr/>
          <p:nvPr/>
        </p:nvPicPr>
        <p:blipFill>
          <a:blip r:embed="rId3"/>
          <a:stretch/>
        </p:blipFill>
        <p:spPr>
          <a:xfrm>
            <a:off x="35052120" y="1036800"/>
            <a:ext cx="2565000" cy="12240"/>
          </a:xfrm>
          <a:prstGeom prst="rect">
            <a:avLst/>
          </a:prstGeom>
          <a:ln w="0">
            <a:noFill/>
          </a:ln>
        </p:spPr>
      </p:pic>
      <p:pic>
        <p:nvPicPr>
          <p:cNvPr id="396" name="Picture 20" descr="page21image1875840"/>
          <p:cNvPicPr/>
          <p:nvPr/>
        </p:nvPicPr>
        <p:blipFill>
          <a:blip r:embed="rId2"/>
          <a:stretch/>
        </p:blipFill>
        <p:spPr>
          <a:xfrm>
            <a:off x="37846080" y="1036800"/>
            <a:ext cx="406080" cy="12240"/>
          </a:xfrm>
          <a:prstGeom prst="rect">
            <a:avLst/>
          </a:prstGeom>
          <a:ln w="0">
            <a:noFill/>
          </a:ln>
        </p:spPr>
      </p:pic>
      <p:pic>
        <p:nvPicPr>
          <p:cNvPr id="397" name="Picture 21" descr="page21image1880448"/>
          <p:cNvPicPr/>
          <p:nvPr/>
        </p:nvPicPr>
        <p:blipFill>
          <a:blip r:embed="rId3"/>
          <a:stretch/>
        </p:blipFill>
        <p:spPr>
          <a:xfrm>
            <a:off x="38481120" y="1036800"/>
            <a:ext cx="2565000" cy="12240"/>
          </a:xfrm>
          <a:prstGeom prst="rect">
            <a:avLst/>
          </a:prstGeom>
          <a:ln w="0">
            <a:noFill/>
          </a:ln>
        </p:spPr>
      </p:pic>
      <p:pic>
        <p:nvPicPr>
          <p:cNvPr id="398" name="Picture 22" descr="page21image1882560"/>
          <p:cNvPicPr/>
          <p:nvPr/>
        </p:nvPicPr>
        <p:blipFill>
          <a:blip r:embed="rId4"/>
          <a:stretch/>
        </p:blipFill>
        <p:spPr>
          <a:xfrm>
            <a:off x="41275080" y="1036800"/>
            <a:ext cx="3238200" cy="12240"/>
          </a:xfrm>
          <a:prstGeom prst="rect">
            <a:avLst/>
          </a:prstGeom>
          <a:ln w="0">
            <a:noFill/>
          </a:ln>
        </p:spPr>
      </p:pic>
      <p:pic>
        <p:nvPicPr>
          <p:cNvPr id="399" name="Picture 23" descr="page21image1883712"/>
          <p:cNvPicPr/>
          <p:nvPr/>
        </p:nvPicPr>
        <p:blipFill>
          <a:blip r:embed="rId2"/>
          <a:stretch/>
        </p:blipFill>
        <p:spPr>
          <a:xfrm>
            <a:off x="44704080" y="1036800"/>
            <a:ext cx="406080" cy="12240"/>
          </a:xfrm>
          <a:prstGeom prst="rect">
            <a:avLst/>
          </a:prstGeom>
          <a:ln w="0">
            <a:noFill/>
          </a:ln>
        </p:spPr>
      </p:pic>
      <p:pic>
        <p:nvPicPr>
          <p:cNvPr id="400" name="Picture 24" descr="page21image1881984"/>
          <p:cNvPicPr/>
          <p:nvPr/>
        </p:nvPicPr>
        <p:blipFill>
          <a:blip r:embed="rId3"/>
          <a:stretch/>
        </p:blipFill>
        <p:spPr>
          <a:xfrm>
            <a:off x="45339120" y="1036800"/>
            <a:ext cx="2565000" cy="12240"/>
          </a:xfrm>
          <a:prstGeom prst="rect">
            <a:avLst/>
          </a:prstGeom>
          <a:ln w="0">
            <a:noFill/>
          </a:ln>
        </p:spPr>
      </p:pic>
      <p:pic>
        <p:nvPicPr>
          <p:cNvPr id="401" name="Picture 25" descr="page21image1875456"/>
          <p:cNvPicPr/>
          <p:nvPr/>
        </p:nvPicPr>
        <p:blipFill>
          <a:blip r:embed="rId4"/>
          <a:stretch/>
        </p:blipFill>
        <p:spPr>
          <a:xfrm>
            <a:off x="48133080" y="1036800"/>
            <a:ext cx="3238200" cy="12240"/>
          </a:xfrm>
          <a:prstGeom prst="rect">
            <a:avLst/>
          </a:prstGeom>
          <a:ln w="0">
            <a:noFill/>
          </a:ln>
        </p:spPr>
      </p:pic>
      <p:pic>
        <p:nvPicPr>
          <p:cNvPr id="402" name="Picture 26" descr="page21image1879296"/>
          <p:cNvPicPr/>
          <p:nvPr/>
        </p:nvPicPr>
        <p:blipFill>
          <a:blip r:embed="rId2"/>
          <a:stretch/>
        </p:blipFill>
        <p:spPr>
          <a:xfrm>
            <a:off x="51562080" y="1036800"/>
            <a:ext cx="406080" cy="12240"/>
          </a:xfrm>
          <a:prstGeom prst="rect">
            <a:avLst/>
          </a:prstGeom>
          <a:ln w="0">
            <a:noFill/>
          </a:ln>
        </p:spPr>
      </p:pic>
      <p:pic>
        <p:nvPicPr>
          <p:cNvPr id="403" name="Picture 27" descr="page21image1876800"/>
          <p:cNvPicPr/>
          <p:nvPr/>
        </p:nvPicPr>
        <p:blipFill>
          <a:blip r:embed="rId3"/>
          <a:stretch/>
        </p:blipFill>
        <p:spPr>
          <a:xfrm>
            <a:off x="52197120" y="1036800"/>
            <a:ext cx="2565000" cy="12240"/>
          </a:xfrm>
          <a:prstGeom prst="rect">
            <a:avLst/>
          </a:prstGeom>
          <a:ln w="0">
            <a:noFill/>
          </a:ln>
        </p:spPr>
      </p:pic>
      <p:pic>
        <p:nvPicPr>
          <p:cNvPr id="404" name="Picture 28" descr="page21image1878528"/>
          <p:cNvPicPr/>
          <p:nvPr/>
        </p:nvPicPr>
        <p:blipFill>
          <a:blip r:embed="rId4"/>
          <a:stretch/>
        </p:blipFill>
        <p:spPr>
          <a:xfrm>
            <a:off x="54991080" y="1036800"/>
            <a:ext cx="3238200" cy="12240"/>
          </a:xfrm>
          <a:prstGeom prst="rect">
            <a:avLst/>
          </a:prstGeom>
          <a:ln w="0">
            <a:noFill/>
          </a:ln>
        </p:spPr>
      </p:pic>
      <p:sp>
        <p:nvSpPr>
          <p:cNvPr id="410" name="CasellaDiTesto 40"/>
          <p:cNvSpPr/>
          <p:nvPr/>
        </p:nvSpPr>
        <p:spPr>
          <a:xfrm>
            <a:off x="0" y="6488640"/>
            <a:ext cx="6543360" cy="363960"/>
          </a:xfrm>
          <a:prstGeom prst="rect">
            <a:avLst/>
          </a:prstGeom>
          <a:solidFill>
            <a:srgbClr val="00B05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Sezione 2:VALORE PUBBLICO, PERFORMANCE E ANTICORRUZIONE</a:t>
            </a:r>
            <a:endParaRPr lang="it-IT" sz="1800" b="0" strike="noStrike" spc="-1" dirty="0">
              <a:solidFill>
                <a:srgbClr val="000000"/>
              </a:solidFill>
              <a:latin typeface="Arial"/>
            </a:endParaRPr>
          </a:p>
        </p:txBody>
      </p:sp>
      <p:sp>
        <p:nvSpPr>
          <p:cNvPr id="411" name="CasellaDiTesto 41"/>
          <p:cNvSpPr/>
          <p:nvPr/>
        </p:nvSpPr>
        <p:spPr>
          <a:xfrm>
            <a:off x="6540120" y="6488640"/>
            <a:ext cx="4343400" cy="363960"/>
          </a:xfrm>
          <a:prstGeom prst="rect">
            <a:avLst/>
          </a:prstGeom>
          <a:solidFill>
            <a:schemeClr val="tx2">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it-IT" sz="1800" b="0" strike="noStrike" spc="-1" dirty="0">
                <a:solidFill>
                  <a:srgbClr val="000000"/>
                </a:solidFill>
                <a:latin typeface="Calibri"/>
              </a:rPr>
              <a:t>Sottosezione: VALORE PUBBLICO</a:t>
            </a:r>
            <a:endParaRPr lang="it-IT" sz="1800" b="0" strike="noStrike" spc="-1" dirty="0">
              <a:solidFill>
                <a:srgbClr val="000000"/>
              </a:solidFill>
              <a:latin typeface="Arial"/>
            </a:endParaRPr>
          </a:p>
        </p:txBody>
      </p:sp>
      <p:grpSp>
        <p:nvGrpSpPr>
          <p:cNvPr id="6" name="Gruppo 5">
            <a:extLst>
              <a:ext uri="{FF2B5EF4-FFF2-40B4-BE49-F238E27FC236}">
                <a16:creationId xmlns:a16="http://schemas.microsoft.com/office/drawing/2014/main" id="{F4ADF30D-EBCF-8C45-FE62-37FB111BC61F}"/>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F5AE6D9D-8C9D-7122-D6C6-97657F92B5E0}"/>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24427371-2C35-D9C3-4DFE-90979CD65FB7}"/>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56CCA4B3-A339-283E-A189-3D1C915175F2}"/>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AB44495D-72D1-F5C2-449E-676CD5B376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095383B0-09E9-DEEB-3E19-30EF256E2F0F}"/>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33131" y="-32796"/>
            <a:ext cx="4596157" cy="914976"/>
          </a:xfrm>
          <a:prstGeom prst="rect">
            <a:avLst/>
          </a:prstGeom>
          <a:noFill/>
        </p:spPr>
      </p:pic>
      <p:sp>
        <p:nvSpPr>
          <p:cNvPr id="376" name="Titolo 1"/>
          <p:cNvSpPr/>
          <p:nvPr/>
        </p:nvSpPr>
        <p:spPr>
          <a:xfrm>
            <a:off x="825671" y="807793"/>
            <a:ext cx="10801884" cy="38389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70000" lnSpcReduction="20000"/>
          </a:bodyPr>
          <a:lstStyle/>
          <a:p>
            <a:pPr algn="ctr">
              <a:lnSpc>
                <a:spcPct val="90000"/>
              </a:lnSpc>
              <a:tabLst>
                <a:tab pos="0" algn="l"/>
              </a:tabLst>
            </a:pPr>
            <a:r>
              <a:rPr lang="it-IT" sz="3600" b="1" spc="-1" dirty="0">
                <a:solidFill>
                  <a:schemeClr val="tx2"/>
                </a:solidFill>
                <a:latin typeface="Calibri"/>
                <a:ea typeface="+mj-ea"/>
                <a:cs typeface="+mj-cs"/>
              </a:rPr>
              <a:t>Valore Pubblico nel PIAO della Regione Calabria: alcuni esempi</a:t>
            </a:r>
          </a:p>
        </p:txBody>
      </p:sp>
      <p:graphicFrame>
        <p:nvGraphicFramePr>
          <p:cNvPr id="5" name="Tabella 4">
            <a:extLst>
              <a:ext uri="{FF2B5EF4-FFF2-40B4-BE49-F238E27FC236}">
                <a16:creationId xmlns:a16="http://schemas.microsoft.com/office/drawing/2014/main" id="{B9B93BB1-98AE-9E55-0174-98AFF7982898}"/>
              </a:ext>
            </a:extLst>
          </p:cNvPr>
          <p:cNvGraphicFramePr>
            <a:graphicFrameLocks noGrp="1"/>
          </p:cNvGraphicFramePr>
          <p:nvPr>
            <p:extLst>
              <p:ext uri="{D42A27DB-BD31-4B8C-83A1-F6EECF244321}">
                <p14:modId xmlns:p14="http://schemas.microsoft.com/office/powerpoint/2010/main" val="796666063"/>
              </p:ext>
            </p:extLst>
          </p:nvPr>
        </p:nvGraphicFramePr>
        <p:xfrm>
          <a:off x="564445" y="1179784"/>
          <a:ext cx="11292986" cy="5120640"/>
        </p:xfrm>
        <a:graphic>
          <a:graphicData uri="http://schemas.openxmlformats.org/drawingml/2006/table">
            <a:tbl>
              <a:tblPr firstRow="1" firstCol="1" bandRow="1">
                <a:tableStyleId>{5C22544A-7EE6-4342-B048-85BDC9FD1C3A}</a:tableStyleId>
              </a:tblPr>
              <a:tblGrid>
                <a:gridCol w="1794312">
                  <a:extLst>
                    <a:ext uri="{9D8B030D-6E8A-4147-A177-3AD203B41FA5}">
                      <a16:colId xmlns:a16="http://schemas.microsoft.com/office/drawing/2014/main" val="152422415"/>
                    </a:ext>
                  </a:extLst>
                </a:gridCol>
                <a:gridCol w="2562829">
                  <a:extLst>
                    <a:ext uri="{9D8B030D-6E8A-4147-A177-3AD203B41FA5}">
                      <a16:colId xmlns:a16="http://schemas.microsoft.com/office/drawing/2014/main" val="3047640123"/>
                    </a:ext>
                  </a:extLst>
                </a:gridCol>
                <a:gridCol w="2178571">
                  <a:extLst>
                    <a:ext uri="{9D8B030D-6E8A-4147-A177-3AD203B41FA5}">
                      <a16:colId xmlns:a16="http://schemas.microsoft.com/office/drawing/2014/main" val="1187410490"/>
                    </a:ext>
                  </a:extLst>
                </a:gridCol>
                <a:gridCol w="1068453">
                  <a:extLst>
                    <a:ext uri="{9D8B030D-6E8A-4147-A177-3AD203B41FA5}">
                      <a16:colId xmlns:a16="http://schemas.microsoft.com/office/drawing/2014/main" val="3767742258"/>
                    </a:ext>
                  </a:extLst>
                </a:gridCol>
                <a:gridCol w="2103063">
                  <a:extLst>
                    <a:ext uri="{9D8B030D-6E8A-4147-A177-3AD203B41FA5}">
                      <a16:colId xmlns:a16="http://schemas.microsoft.com/office/drawing/2014/main" val="4117536820"/>
                    </a:ext>
                  </a:extLst>
                </a:gridCol>
                <a:gridCol w="1585758">
                  <a:extLst>
                    <a:ext uri="{9D8B030D-6E8A-4147-A177-3AD203B41FA5}">
                      <a16:colId xmlns:a16="http://schemas.microsoft.com/office/drawing/2014/main" val="2609802731"/>
                    </a:ext>
                  </a:extLst>
                </a:gridCol>
              </a:tblGrid>
              <a:tr h="204368">
                <a:tc>
                  <a:txBody>
                    <a:bodyPr/>
                    <a:lstStyle/>
                    <a:p>
                      <a:pPr marR="268605" algn="ctr"/>
                      <a:r>
                        <a:rPr lang="it-IT" sz="1400" dirty="0">
                          <a:effectLst/>
                        </a:rPr>
                        <a:t>Area tematica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L="50800" marR="268605" indent="-90170" algn="ctr">
                        <a:spcAft>
                          <a:spcPts val="0"/>
                        </a:spcAft>
                      </a:pPr>
                      <a:r>
                        <a:rPr lang="it-IT" sz="1400" dirty="0">
                          <a:effectLst/>
                        </a:rPr>
                        <a:t>Obiettivo strategico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Indicatore d’impatto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72390" algn="ctr"/>
                      <a:r>
                        <a:rPr lang="it-IT" sz="1400" dirty="0">
                          <a:effectLst/>
                        </a:rPr>
                        <a:t>Target 2022</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tc>
                <a:tc>
                  <a:txBody>
                    <a:bodyPr/>
                    <a:lstStyle/>
                    <a:p>
                      <a:pPr marR="268605" algn="ctr"/>
                      <a:r>
                        <a:rPr lang="it-IT" sz="1400" dirty="0">
                          <a:effectLst/>
                        </a:rPr>
                        <a:t>Fonte del dato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tc>
                  <a:txBody>
                    <a:bodyPr/>
                    <a:lstStyle/>
                    <a:p>
                      <a:pPr marR="268605" algn="ctr"/>
                      <a:r>
                        <a:rPr lang="it-IT" sz="1400" dirty="0">
                          <a:effectLst/>
                        </a:rPr>
                        <a:t>Stakeholder</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97" marR="50597" marT="0" marB="0" anchor="ctr"/>
                </a:tc>
                <a:extLst>
                  <a:ext uri="{0D108BD9-81ED-4DB2-BD59-A6C34878D82A}">
                    <a16:rowId xmlns:a16="http://schemas.microsoft.com/office/drawing/2014/main" val="4147174397"/>
                  </a:ext>
                </a:extLst>
              </a:tr>
              <a:tr h="852436">
                <a:tc rowSpan="5">
                  <a:txBody>
                    <a:bodyPr/>
                    <a:lstStyle/>
                    <a:p>
                      <a:pPr marR="268605"/>
                      <a:r>
                        <a:rPr lang="it-IT" sz="1400" dirty="0">
                          <a:effectLst/>
                        </a:rPr>
                        <a:t>6 - Capacità istituzionale, innovazione e politiche di bilancio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R="26670" algn="just"/>
                      <a:r>
                        <a:rPr lang="it-IT" sz="1400" dirty="0">
                          <a:effectLst/>
                        </a:rPr>
                        <a:t>6.1 Rendere più efficiente l'organizzazione attraverso la valorizzazione e il rafforzamento delle competenze interne, il superamento del precariato, la semplificazione e velocizzazione dei procedimenti amministrativi e le riorganizzazioni dei dipartimenti chiave e degli enti strumentali</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it-IT" sz="1400">
                          <a:effectLst/>
                        </a:rPr>
                        <a:t>Indice di tempestività dei pagamenti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0</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dirty="0">
                          <a:effectLst/>
                        </a:rPr>
                        <a:t>Portale Amministrazione Trasparente della Regione Calabria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dirty="0">
                          <a:effectLst/>
                        </a:rPr>
                        <a:t>Interni (Unità Organizzative)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3259253"/>
                  </a:ext>
                </a:extLst>
              </a:tr>
              <a:tr h="817472">
                <a:tc vMerge="1">
                  <a:txBody>
                    <a:bodyPr/>
                    <a:lstStyle/>
                    <a:p>
                      <a:endParaRPr lang="it-IT"/>
                    </a:p>
                  </a:txBody>
                  <a:tcPr/>
                </a:tc>
                <a:tc vMerge="1">
                  <a:txBody>
                    <a:bodyPr/>
                    <a:lstStyle/>
                    <a:p>
                      <a:endParaRPr lang="it-IT"/>
                    </a:p>
                  </a:txBody>
                  <a:tcPr/>
                </a:tc>
                <a:tc>
                  <a:txBody>
                    <a:bodyPr/>
                    <a:lstStyle/>
                    <a:p>
                      <a:pPr algn="just"/>
                      <a:r>
                        <a:rPr lang="it-IT" sz="1400" dirty="0">
                          <a:effectLst/>
                        </a:rPr>
                        <a:t>Trasformazione da lavori instabili a lavori stabili</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dirty="0">
                          <a:effectLst/>
                        </a:rPr>
                        <a:t>11,4%</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dirty="0">
                          <a:effectLst/>
                        </a:rPr>
                        <a:t>ISTAT (BES)</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dirty="0">
                          <a:effectLst/>
                        </a:rPr>
                        <a:t>Imprese, Cittadini, Associazioni di categoria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5009917"/>
                  </a:ext>
                </a:extLst>
              </a:tr>
              <a:tr h="1021840">
                <a:tc vMerge="1">
                  <a:txBody>
                    <a:bodyPr/>
                    <a:lstStyle/>
                    <a:p>
                      <a:endParaRPr lang="it-IT"/>
                    </a:p>
                  </a:txBody>
                  <a:tcPr/>
                </a:tc>
                <a:tc vMerge="1">
                  <a:txBody>
                    <a:bodyPr/>
                    <a:lstStyle/>
                    <a:p>
                      <a:endParaRPr lang="it-IT"/>
                    </a:p>
                  </a:txBody>
                  <a:tcPr/>
                </a:tc>
                <a:tc>
                  <a:txBody>
                    <a:bodyPr/>
                    <a:lstStyle/>
                    <a:p>
                      <a:pPr marR="12065" algn="just"/>
                      <a:r>
                        <a:rPr lang="it-IT" sz="1400">
                          <a:effectLst/>
                        </a:rPr>
                        <a:t>Autonomia finanziaria degli enti strumentali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dirty="0">
                          <a:effectLst/>
                        </a:rPr>
                        <a:t>15,0%</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dirty="0">
                          <a:effectLst/>
                        </a:rPr>
                        <a:t>Dipartimenti vigilanti degli Enti strumentali</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dirty="0">
                          <a:effectLst/>
                        </a:rPr>
                        <a:t>Società partecipate, Enti Strumentali e Organismi in house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7057208"/>
                  </a:ext>
                </a:extLst>
              </a:tr>
              <a:tr h="817472">
                <a:tc vMerge="1">
                  <a:txBody>
                    <a:bodyPr/>
                    <a:lstStyle/>
                    <a:p>
                      <a:endParaRPr lang="it-IT"/>
                    </a:p>
                  </a:txBody>
                  <a:tcPr/>
                </a:tc>
                <a:tc rowSpan="2">
                  <a:txBody>
                    <a:bodyPr/>
                    <a:lstStyle/>
                    <a:p>
                      <a:pPr marR="26670" algn="just"/>
                      <a:r>
                        <a:rPr lang="it-IT" sz="1400">
                          <a:effectLst/>
                        </a:rPr>
                        <a:t>6.2 Presidiare gli equilibri di bilancio attraverso il miglioramento della gestione delle entrate, delle azioni di recupero crediti, della gestione del patrimonio regionale e razionalizzare le partecipazioni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2065" algn="just"/>
                      <a:r>
                        <a:rPr lang="it-IT" sz="1400">
                          <a:effectLst/>
                        </a:rPr>
                        <a:t>Tasso di abbattimento del valore del contenzioso tramite diminuzione della classificazione del rischio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-20,0%</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R="268605" algn="ctr"/>
                      <a:r>
                        <a:rPr lang="it-IT" sz="1400" dirty="0">
                          <a:effectLst/>
                        </a:rPr>
                        <a:t>Dipartimento Economia e Finanze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68605" algn="ctr"/>
                      <a:r>
                        <a:rPr lang="it-IT" sz="1400" dirty="0">
                          <a:effectLst/>
                        </a:rPr>
                        <a:t>Interni (unità organizzative)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150100"/>
                  </a:ext>
                </a:extLst>
              </a:tr>
              <a:tr h="1226208">
                <a:tc vMerge="1">
                  <a:txBody>
                    <a:bodyPr/>
                    <a:lstStyle/>
                    <a:p>
                      <a:endParaRPr lang="it-IT"/>
                    </a:p>
                  </a:txBody>
                  <a:tcPr/>
                </a:tc>
                <a:tc vMerge="1">
                  <a:txBody>
                    <a:bodyPr/>
                    <a:lstStyle/>
                    <a:p>
                      <a:endParaRPr lang="it-IT"/>
                    </a:p>
                  </a:txBody>
                  <a:tcPr/>
                </a:tc>
                <a:tc>
                  <a:txBody>
                    <a:bodyPr/>
                    <a:lstStyle/>
                    <a:p>
                      <a:pPr marR="12065" algn="just"/>
                      <a:r>
                        <a:rPr lang="it-IT" sz="1400">
                          <a:effectLst/>
                        </a:rPr>
                        <a:t>Grado di riduzione dei crediti risultati al 31.12.2021 in materia di servizio idrico e servizio rifiuti nei confronti degli enti locali</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rPr>
                        <a:t>50,0%</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it-IT"/>
                    </a:p>
                  </a:txBody>
                  <a:tcPr/>
                </a:tc>
                <a:tc>
                  <a:txBody>
                    <a:bodyPr/>
                    <a:lstStyle/>
                    <a:p>
                      <a:pPr marR="268605" algn="ctr"/>
                      <a:r>
                        <a:rPr lang="it-IT" sz="1400" dirty="0">
                          <a:effectLst/>
                        </a:rPr>
                        <a:t>Interni (unità organizzative), Enti territoriali</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6283659"/>
                  </a:ext>
                </a:extLst>
              </a:tr>
            </a:tbl>
          </a:graphicData>
        </a:graphic>
      </p:graphicFrame>
      <p:grpSp>
        <p:nvGrpSpPr>
          <p:cNvPr id="14" name="Group 3">
            <a:extLst>
              <a:ext uri="{FF2B5EF4-FFF2-40B4-BE49-F238E27FC236}">
                <a16:creationId xmlns:a16="http://schemas.microsoft.com/office/drawing/2014/main" id="{14315B9B-6267-8B98-8F5C-28EA9FA45E23}"/>
              </a:ext>
            </a:extLst>
          </p:cNvPr>
          <p:cNvGrpSpPr/>
          <p:nvPr/>
        </p:nvGrpSpPr>
        <p:grpSpPr>
          <a:xfrm>
            <a:off x="0" y="5905957"/>
            <a:ext cx="629504" cy="546714"/>
            <a:chOff x="0" y="9525"/>
            <a:chExt cx="839338" cy="728952"/>
          </a:xfrm>
        </p:grpSpPr>
        <p:sp>
          <p:nvSpPr>
            <p:cNvPr id="15" name="TextBox 4">
              <a:extLst>
                <a:ext uri="{FF2B5EF4-FFF2-40B4-BE49-F238E27FC236}">
                  <a16:creationId xmlns:a16="http://schemas.microsoft.com/office/drawing/2014/main" id="{8A54E47B-A674-3C72-4E64-7C3CCE30F9E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34</a:t>
              </a:r>
            </a:p>
          </p:txBody>
        </p:sp>
        <p:sp>
          <p:nvSpPr>
            <p:cNvPr id="16" name="AutoShape 5">
              <a:extLst>
                <a:ext uri="{FF2B5EF4-FFF2-40B4-BE49-F238E27FC236}">
                  <a16:creationId xmlns:a16="http://schemas.microsoft.com/office/drawing/2014/main" id="{30ECEB70-AAC6-B88D-A6F4-83F0AF93897F}"/>
                </a:ext>
              </a:extLst>
            </p:cNvPr>
            <p:cNvSpPr/>
            <p:nvPr/>
          </p:nvSpPr>
          <p:spPr>
            <a:xfrm>
              <a:off x="0" y="700517"/>
              <a:ext cx="839338" cy="37960"/>
            </a:xfrm>
            <a:prstGeom prst="rect">
              <a:avLst/>
            </a:prstGeom>
            <a:solidFill>
              <a:srgbClr val="4F81BD"/>
            </a:solidFill>
            <a:ln>
              <a:solidFill>
                <a:srgbClr val="4F81BD"/>
              </a:solidFill>
            </a:ln>
          </p:spPr>
        </p:sp>
      </p:grpSp>
    </p:spTree>
    <p:extLst>
      <p:ext uri="{BB962C8B-B14F-4D97-AF65-F5344CB8AC3E}">
        <p14:creationId xmlns:p14="http://schemas.microsoft.com/office/powerpoint/2010/main" val="103934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55083A4-8E2F-3EEA-A388-87A6B2C8BF5E}"/>
              </a:ext>
            </a:extLst>
          </p:cNvPr>
          <p:cNvSpPr>
            <a:spLocks noGrp="1"/>
          </p:cNvSpPr>
          <p:nvPr>
            <p:ph type="title"/>
          </p:nvPr>
        </p:nvSpPr>
        <p:spPr>
          <a:xfrm>
            <a:off x="952499" y="2818137"/>
            <a:ext cx="4941477" cy="610863"/>
          </a:xfrm>
        </p:spPr>
        <p:txBody>
          <a:bodyPr>
            <a:normAutofit fontScale="90000"/>
          </a:bodyPr>
          <a:lstStyle/>
          <a:p>
            <a:r>
              <a:rPr lang="it-IT" dirty="0"/>
              <a:t>Dove si colloca il valore pubblico?</a:t>
            </a:r>
          </a:p>
        </p:txBody>
      </p:sp>
      <p:graphicFrame>
        <p:nvGraphicFramePr>
          <p:cNvPr id="15" name="Segnaposto immagine 14">
            <a:extLst>
              <a:ext uri="{FF2B5EF4-FFF2-40B4-BE49-F238E27FC236}">
                <a16:creationId xmlns:a16="http://schemas.microsoft.com/office/drawing/2014/main" id="{7FDD7F2C-DB04-B73C-3961-625391A9ACC2}"/>
              </a:ext>
            </a:extLst>
          </p:cNvPr>
          <p:cNvGraphicFramePr>
            <a:graphicFrameLocks noGrp="1"/>
          </p:cNvGraphicFramePr>
          <p:nvPr>
            <p:ph type="pic" sz="quarter" idx="13"/>
          </p:nvPr>
        </p:nvGraphicFramePr>
        <p:xfrm>
          <a:off x="6096000" y="-22225"/>
          <a:ext cx="6096000" cy="690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asellaDiTesto 9">
            <a:extLst>
              <a:ext uri="{FF2B5EF4-FFF2-40B4-BE49-F238E27FC236}">
                <a16:creationId xmlns:a16="http://schemas.microsoft.com/office/drawing/2014/main" id="{8DBB595A-B2CE-3BEB-C12B-05C71E495F89}"/>
              </a:ext>
            </a:extLst>
          </p:cNvPr>
          <p:cNvSpPr txBox="1"/>
          <p:nvPr/>
        </p:nvSpPr>
        <p:spPr>
          <a:xfrm>
            <a:off x="8626643" y="6178711"/>
            <a:ext cx="11309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Franklin Gothic Book"/>
                <a:ea typeface="+mn-ea"/>
                <a:cs typeface="+mn-cs"/>
              </a:rPr>
              <a:t>Processo</a:t>
            </a:r>
          </a:p>
        </p:txBody>
      </p:sp>
      <p:sp>
        <p:nvSpPr>
          <p:cNvPr id="11" name="CasellaDiTesto 10">
            <a:extLst>
              <a:ext uri="{FF2B5EF4-FFF2-40B4-BE49-F238E27FC236}">
                <a16:creationId xmlns:a16="http://schemas.microsoft.com/office/drawing/2014/main" id="{2892414D-0AFD-1BD0-EC51-611089E79535}"/>
              </a:ext>
            </a:extLst>
          </p:cNvPr>
          <p:cNvSpPr txBox="1"/>
          <p:nvPr/>
        </p:nvSpPr>
        <p:spPr>
          <a:xfrm>
            <a:off x="6658624" y="1689198"/>
            <a:ext cx="1583008" cy="1200329"/>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Franklin Gothic Book"/>
                <a:ea typeface="+mn-ea"/>
                <a:cs typeface="+mn-cs"/>
              </a:rPr>
              <a:t>VALORE PUBBLICO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Franklin Gothic Book"/>
              <a:ea typeface="+mn-ea"/>
              <a:cs typeface="+mn-cs"/>
            </a:endParaRPr>
          </a:p>
        </p:txBody>
      </p:sp>
      <p:grpSp>
        <p:nvGrpSpPr>
          <p:cNvPr id="7" name="Gruppo 6">
            <a:extLst>
              <a:ext uri="{FF2B5EF4-FFF2-40B4-BE49-F238E27FC236}">
                <a16:creationId xmlns:a16="http://schemas.microsoft.com/office/drawing/2014/main" id="{23006207-D835-50A1-162E-CBEB3D82BAE4}"/>
              </a:ext>
            </a:extLst>
          </p:cNvPr>
          <p:cNvGrpSpPr/>
          <p:nvPr/>
        </p:nvGrpSpPr>
        <p:grpSpPr>
          <a:xfrm>
            <a:off x="10678568" y="30873"/>
            <a:ext cx="1513432" cy="785062"/>
            <a:chOff x="1026425" y="8115299"/>
            <a:chExt cx="2440299" cy="1257834"/>
          </a:xfrm>
        </p:grpSpPr>
        <p:grpSp>
          <p:nvGrpSpPr>
            <p:cNvPr id="8" name="Group 3">
              <a:extLst>
                <a:ext uri="{FF2B5EF4-FFF2-40B4-BE49-F238E27FC236}">
                  <a16:creationId xmlns:a16="http://schemas.microsoft.com/office/drawing/2014/main" id="{7D125392-7E23-9C45-0E70-DEBF80CE0F27}"/>
                </a:ext>
              </a:extLst>
            </p:cNvPr>
            <p:cNvGrpSpPr/>
            <p:nvPr/>
          </p:nvGrpSpPr>
          <p:grpSpPr>
            <a:xfrm>
              <a:off x="1028700" y="8115299"/>
              <a:ext cx="2438024" cy="411597"/>
              <a:chOff x="0" y="874425"/>
              <a:chExt cx="3250698" cy="548796"/>
            </a:xfrm>
          </p:grpSpPr>
          <p:sp>
            <p:nvSpPr>
              <p:cNvPr id="12" name="AutoShape 4">
                <a:extLst>
                  <a:ext uri="{FF2B5EF4-FFF2-40B4-BE49-F238E27FC236}">
                    <a16:creationId xmlns:a16="http://schemas.microsoft.com/office/drawing/2014/main" id="{31562E4A-E5D1-431A-F4FC-94655063CB77}"/>
                  </a:ext>
                </a:extLst>
              </p:cNvPr>
              <p:cNvSpPr/>
              <p:nvPr/>
            </p:nvSpPr>
            <p:spPr>
              <a:xfrm>
                <a:off x="0" y="1385261"/>
                <a:ext cx="839338" cy="37960"/>
              </a:xfrm>
              <a:prstGeom prst="rect">
                <a:avLst/>
              </a:prstGeom>
              <a:solidFill>
                <a:srgbClr val="4F81BD"/>
              </a:solidFill>
              <a:ln>
                <a:solidFill>
                  <a:schemeClr val="accent1"/>
                </a:solidFill>
              </a:ln>
            </p:spPr>
          </p:sp>
          <p:sp>
            <p:nvSpPr>
              <p:cNvPr id="13" name="TextBox 5">
                <a:extLst>
                  <a:ext uri="{FF2B5EF4-FFF2-40B4-BE49-F238E27FC236}">
                    <a16:creationId xmlns:a16="http://schemas.microsoft.com/office/drawing/2014/main" id="{9F519850-8FF1-85B9-A176-33BFB69C58FB}"/>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9" name="Immagine 8">
              <a:extLst>
                <a:ext uri="{FF2B5EF4-FFF2-40B4-BE49-F238E27FC236}">
                  <a16:creationId xmlns:a16="http://schemas.microsoft.com/office/drawing/2014/main" id="{6DD988B4-BC44-943C-CA90-EB85082E82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6" name="Immagine 15">
            <a:extLst>
              <a:ext uri="{FF2B5EF4-FFF2-40B4-BE49-F238E27FC236}">
                <a16:creationId xmlns:a16="http://schemas.microsoft.com/office/drawing/2014/main" id="{34BCCD94-4941-1D96-3B0B-9532835DAACD}"/>
              </a:ext>
            </a:extLst>
          </p:cNvPr>
          <p:cNvPicPr/>
          <p:nvPr/>
        </p:nvPicPr>
        <p:blipFill>
          <a:blip r:embed="rId8">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grpSp>
        <p:nvGrpSpPr>
          <p:cNvPr id="17" name="Group 3">
            <a:extLst>
              <a:ext uri="{FF2B5EF4-FFF2-40B4-BE49-F238E27FC236}">
                <a16:creationId xmlns:a16="http://schemas.microsoft.com/office/drawing/2014/main" id="{CD779F6E-EACF-A6AB-4D79-E8D87C333F37}"/>
              </a:ext>
            </a:extLst>
          </p:cNvPr>
          <p:cNvGrpSpPr/>
          <p:nvPr/>
        </p:nvGrpSpPr>
        <p:grpSpPr>
          <a:xfrm>
            <a:off x="0" y="5905957"/>
            <a:ext cx="629504" cy="546714"/>
            <a:chOff x="0" y="9525"/>
            <a:chExt cx="839338" cy="728952"/>
          </a:xfrm>
        </p:grpSpPr>
        <p:sp>
          <p:nvSpPr>
            <p:cNvPr id="18" name="TextBox 4">
              <a:extLst>
                <a:ext uri="{FF2B5EF4-FFF2-40B4-BE49-F238E27FC236}">
                  <a16:creationId xmlns:a16="http://schemas.microsoft.com/office/drawing/2014/main" id="{B4E28071-0E76-F596-68DF-BF02913C793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35</a:t>
              </a:r>
            </a:p>
          </p:txBody>
        </p:sp>
        <p:sp>
          <p:nvSpPr>
            <p:cNvPr id="19" name="AutoShape 5">
              <a:extLst>
                <a:ext uri="{FF2B5EF4-FFF2-40B4-BE49-F238E27FC236}">
                  <a16:creationId xmlns:a16="http://schemas.microsoft.com/office/drawing/2014/main" id="{9B9EF89D-7915-F283-F808-FCBC60FF9872}"/>
                </a:ext>
              </a:extLst>
            </p:cNvPr>
            <p:cNvSpPr/>
            <p:nvPr/>
          </p:nvSpPr>
          <p:spPr>
            <a:xfrm>
              <a:off x="0" y="700517"/>
              <a:ext cx="839338" cy="37960"/>
            </a:xfrm>
            <a:prstGeom prst="rect">
              <a:avLst/>
            </a:prstGeom>
            <a:solidFill>
              <a:srgbClr val="4F81BD"/>
            </a:solidFill>
            <a:ln>
              <a:solidFill>
                <a:srgbClr val="4F81BD"/>
              </a:solidFill>
            </a:ln>
          </p:spPr>
        </p:sp>
      </p:grpSp>
    </p:spTree>
    <p:extLst>
      <p:ext uri="{BB962C8B-B14F-4D97-AF65-F5344CB8AC3E}">
        <p14:creationId xmlns:p14="http://schemas.microsoft.com/office/powerpoint/2010/main" val="9463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1BD75C50-2B76-5261-EC53-FCD78442D2C6}"/>
              </a:ext>
            </a:extLst>
          </p:cNvPr>
          <p:cNvSpPr>
            <a:spLocks noGrp="1"/>
          </p:cNvSpPr>
          <p:nvPr>
            <p:ph type="title"/>
          </p:nvPr>
        </p:nvSpPr>
        <p:spPr>
          <a:xfrm>
            <a:off x="817637" y="50956"/>
            <a:ext cx="4941477" cy="610863"/>
          </a:xfrm>
        </p:spPr>
        <p:txBody>
          <a:bodyPr>
            <a:normAutofit/>
          </a:bodyPr>
          <a:lstStyle/>
          <a:p>
            <a:r>
              <a:rPr lang="it-IT" sz="2800" dirty="0"/>
              <a:t>Esempio 1 </a:t>
            </a:r>
          </a:p>
        </p:txBody>
      </p:sp>
      <p:graphicFrame>
        <p:nvGraphicFramePr>
          <p:cNvPr id="11" name="Tabella 11">
            <a:extLst>
              <a:ext uri="{FF2B5EF4-FFF2-40B4-BE49-F238E27FC236}">
                <a16:creationId xmlns:a16="http://schemas.microsoft.com/office/drawing/2014/main" id="{2B05D893-C7AD-47A2-5231-F34CD3BA99BD}"/>
              </a:ext>
            </a:extLst>
          </p:cNvPr>
          <p:cNvGraphicFramePr>
            <a:graphicFrameLocks noGrp="1"/>
          </p:cNvGraphicFramePr>
          <p:nvPr>
            <p:ph type="tbl" sz="quarter" idx="10"/>
            <p:extLst>
              <p:ext uri="{D42A27DB-BD31-4B8C-83A1-F6EECF244321}">
                <p14:modId xmlns:p14="http://schemas.microsoft.com/office/powerpoint/2010/main" val="1276469166"/>
              </p:ext>
            </p:extLst>
          </p:nvPr>
        </p:nvGraphicFramePr>
        <p:xfrm>
          <a:off x="605824" y="1966774"/>
          <a:ext cx="10710624" cy="3495209"/>
        </p:xfrm>
        <a:graphic>
          <a:graphicData uri="http://schemas.openxmlformats.org/drawingml/2006/table">
            <a:tbl>
              <a:tblPr firstRow="1" bandRow="1">
                <a:tableStyleId>{5C22544A-7EE6-4342-B048-85BDC9FD1C3A}</a:tableStyleId>
              </a:tblPr>
              <a:tblGrid>
                <a:gridCol w="2464472">
                  <a:extLst>
                    <a:ext uri="{9D8B030D-6E8A-4147-A177-3AD203B41FA5}">
                      <a16:colId xmlns:a16="http://schemas.microsoft.com/office/drawing/2014/main" val="2100223679"/>
                    </a:ext>
                  </a:extLst>
                </a:gridCol>
                <a:gridCol w="5101389">
                  <a:extLst>
                    <a:ext uri="{9D8B030D-6E8A-4147-A177-3AD203B41FA5}">
                      <a16:colId xmlns:a16="http://schemas.microsoft.com/office/drawing/2014/main" val="1857700842"/>
                    </a:ext>
                  </a:extLst>
                </a:gridCol>
                <a:gridCol w="3144763">
                  <a:extLst>
                    <a:ext uri="{9D8B030D-6E8A-4147-A177-3AD203B41FA5}">
                      <a16:colId xmlns:a16="http://schemas.microsoft.com/office/drawing/2014/main" val="3873629577"/>
                    </a:ext>
                  </a:extLst>
                </a:gridCol>
              </a:tblGrid>
              <a:tr h="370840">
                <a:tc>
                  <a:txBody>
                    <a:bodyPr/>
                    <a:lstStyle/>
                    <a:p>
                      <a:pPr algn="ctr"/>
                      <a:r>
                        <a:rPr lang="it-IT" sz="1600" dirty="0">
                          <a:solidFill>
                            <a:schemeClr val="bg1"/>
                          </a:solidFill>
                          <a:latin typeface="Arial" panose="020B0604020202020204" pitchFamily="34" charset="0"/>
                          <a:cs typeface="Arial" panose="020B0604020202020204" pitchFamily="34" charset="0"/>
                        </a:rPr>
                        <a:t>Livelli  </a:t>
                      </a:r>
                    </a:p>
                  </a:txBody>
                  <a:tcPr>
                    <a:solidFill>
                      <a:schemeClr val="accent1">
                        <a:lumMod val="75000"/>
                      </a:schemeClr>
                    </a:solidFill>
                  </a:tcPr>
                </a:tc>
                <a:tc>
                  <a:txBody>
                    <a:bodyPr/>
                    <a:lstStyle/>
                    <a:p>
                      <a:pPr algn="ctr"/>
                      <a:r>
                        <a:rPr lang="it-IT" sz="1600" dirty="0">
                          <a:solidFill>
                            <a:sysClr val="windowText" lastClr="000000"/>
                          </a:solidFill>
                          <a:latin typeface="Arial" panose="020B0604020202020204" pitchFamily="34" charset="0"/>
                          <a:cs typeface="Arial" panose="020B0604020202020204" pitchFamily="34" charset="0"/>
                        </a:rPr>
                        <a:t>Domanda </a:t>
                      </a:r>
                    </a:p>
                  </a:txBody>
                  <a:tcPr/>
                </a:tc>
                <a:tc>
                  <a:txBody>
                    <a:bodyPr/>
                    <a:lstStyle/>
                    <a:p>
                      <a:pPr algn="ctr"/>
                      <a:r>
                        <a:rPr lang="it-IT" sz="1600" dirty="0">
                          <a:solidFill>
                            <a:sysClr val="windowText" lastClr="000000"/>
                          </a:solidFill>
                          <a:latin typeface="Arial" panose="020B0604020202020204" pitchFamily="34" charset="0"/>
                          <a:cs typeface="Arial" panose="020B0604020202020204" pitchFamily="34" charset="0"/>
                        </a:rPr>
                        <a:t>Indicatore </a:t>
                      </a:r>
                    </a:p>
                  </a:txBody>
                  <a:tcPr>
                    <a:solidFill>
                      <a:schemeClr val="accent6">
                        <a:lumMod val="60000"/>
                        <a:lumOff val="40000"/>
                      </a:schemeClr>
                    </a:solidFill>
                  </a:tcPr>
                </a:tc>
                <a:extLst>
                  <a:ext uri="{0D108BD9-81ED-4DB2-BD59-A6C34878D82A}">
                    <a16:rowId xmlns:a16="http://schemas.microsoft.com/office/drawing/2014/main" val="2402925407"/>
                  </a:ext>
                </a:extLst>
              </a:tr>
              <a:tr h="376089">
                <a:tc>
                  <a:txBody>
                    <a:bodyPr/>
                    <a:lstStyle/>
                    <a:p>
                      <a:r>
                        <a:rPr lang="it-IT" sz="1600" kern="1200" cap="all" baseline="0" dirty="0">
                          <a:solidFill>
                            <a:schemeClr val="dk1"/>
                          </a:solidFill>
                          <a:effectLst/>
                          <a:latin typeface="Arial" panose="020B0604020202020204" pitchFamily="34" charset="0"/>
                          <a:ea typeface="+mn-ea"/>
                          <a:cs typeface="Arial" panose="020B0604020202020204" pitchFamily="34" charset="0"/>
                        </a:rPr>
                        <a:t>Output</a:t>
                      </a:r>
                      <a:endParaRPr lang="it-IT" sz="1600" cap="all" baseline="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just"/>
                      <a:r>
                        <a:rPr lang="it-IT" sz="1600" dirty="0">
                          <a:latin typeface="Arial" panose="020B0604020202020204" pitchFamily="34" charset="0"/>
                          <a:cs typeface="Arial" panose="020B0604020202020204" pitchFamily="34" charset="0"/>
                        </a:rPr>
                        <a:t>Qual è il risultato?</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dirty="0">
                          <a:latin typeface="Arial" panose="020B0604020202020204" pitchFamily="34" charset="0"/>
                          <a:cs typeface="Arial" panose="020B0604020202020204" pitchFamily="34" charset="0"/>
                        </a:rPr>
                        <a:t>Costruzione della banchina</a:t>
                      </a:r>
                    </a:p>
                  </a:txBody>
                  <a:tcPr>
                    <a:solidFill>
                      <a:schemeClr val="accent6">
                        <a:lumMod val="20000"/>
                        <a:lumOff val="80000"/>
                      </a:schemeClr>
                    </a:solidFill>
                  </a:tcPr>
                </a:tc>
                <a:extLst>
                  <a:ext uri="{0D108BD9-81ED-4DB2-BD59-A6C34878D82A}">
                    <a16:rowId xmlns:a16="http://schemas.microsoft.com/office/drawing/2014/main" val="747915902"/>
                  </a:ext>
                </a:extLst>
              </a:tr>
              <a:tr h="370840">
                <a:tc>
                  <a:txBody>
                    <a:bodyPr/>
                    <a:lstStyle/>
                    <a:p>
                      <a:r>
                        <a:rPr lang="it-IT" sz="1600" cap="all" baseline="0" dirty="0" err="1">
                          <a:latin typeface="Arial" panose="020B0604020202020204" pitchFamily="34" charset="0"/>
                          <a:cs typeface="Arial" panose="020B0604020202020204" pitchFamily="34" charset="0"/>
                        </a:rPr>
                        <a:t>Outcome</a:t>
                      </a:r>
                      <a:r>
                        <a:rPr lang="it-IT" sz="1600" cap="all" baseline="0" dirty="0">
                          <a:latin typeface="Arial" panose="020B0604020202020204" pitchFamily="34" charset="0"/>
                          <a:cs typeface="Arial" panose="020B0604020202020204" pitchFamily="34" charset="0"/>
                        </a:rPr>
                        <a:t> </a:t>
                      </a:r>
                    </a:p>
                  </a:txBody>
                  <a:tcPr>
                    <a:solidFill>
                      <a:schemeClr val="accent1">
                        <a:lumMod val="75000"/>
                      </a:schemeClr>
                    </a:solidFill>
                  </a:tcPr>
                </a:tc>
                <a:tc>
                  <a:txBody>
                    <a:bodyPr/>
                    <a:lstStyle/>
                    <a:p>
                      <a:pPr algn="just"/>
                      <a:r>
                        <a:rPr lang="it-IT" sz="1600" kern="1200" dirty="0">
                          <a:solidFill>
                            <a:schemeClr val="dk1"/>
                          </a:solidFill>
                          <a:effectLst/>
                          <a:latin typeface="Arial" panose="020B0604020202020204" pitchFamily="34" charset="0"/>
                          <a:ea typeface="+mn-ea"/>
                          <a:cs typeface="Arial" panose="020B0604020202020204" pitchFamily="34" charset="0"/>
                        </a:rPr>
                        <a:t>Quanto la banchina viene utilizzata? </a:t>
                      </a:r>
                      <a:endParaRPr lang="it-IT" sz="1600" dirty="0">
                        <a:latin typeface="Arial" panose="020B0604020202020204" pitchFamily="34" charset="0"/>
                        <a:cs typeface="Arial" panose="020B0604020202020204" pitchFamily="34" charset="0"/>
                      </a:endParaRPr>
                    </a:p>
                  </a:txBody>
                  <a:tcPr/>
                </a:tc>
                <a:tc>
                  <a:txBody>
                    <a:bodyPr/>
                    <a:lstStyle/>
                    <a:p>
                      <a:pPr algn="just"/>
                      <a:r>
                        <a:rPr lang="it-IT" sz="1600" kern="1200" dirty="0">
                          <a:solidFill>
                            <a:schemeClr val="dk1"/>
                          </a:solidFill>
                          <a:effectLst/>
                          <a:latin typeface="Arial" panose="020B0604020202020204" pitchFamily="34" charset="0"/>
                          <a:ea typeface="+mn-ea"/>
                          <a:cs typeface="Arial" panose="020B0604020202020204" pitchFamily="34" charset="0"/>
                        </a:rPr>
                        <a:t>N. container che vi transitano</a:t>
                      </a:r>
                      <a:endParaRPr lang="it-IT" sz="16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2336108762"/>
                  </a:ext>
                </a:extLst>
              </a:tr>
              <a:tr h="370840">
                <a:tc>
                  <a:txBody>
                    <a:bodyPr/>
                    <a:lstStyle/>
                    <a:p>
                      <a:r>
                        <a:rPr lang="it-IT" sz="1600" b="1" kern="1200" cap="all" baseline="0" dirty="0">
                          <a:solidFill>
                            <a:schemeClr val="dk1"/>
                          </a:solidFill>
                          <a:effectLst/>
                          <a:latin typeface="Arial" panose="020B0604020202020204" pitchFamily="34" charset="0"/>
                          <a:ea typeface="+mn-ea"/>
                          <a:cs typeface="Arial" panose="020B0604020202020204" pitchFamily="34" charset="0"/>
                        </a:rPr>
                        <a:t>Efficacia sociale</a:t>
                      </a:r>
                      <a:endParaRPr lang="it-IT" sz="1600" cap="all" baseline="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just"/>
                      <a:r>
                        <a:rPr lang="it-IT" sz="1600" b="0" kern="1200" dirty="0">
                          <a:solidFill>
                            <a:schemeClr val="dk1"/>
                          </a:solidFill>
                          <a:effectLst/>
                          <a:latin typeface="Arial" panose="020B0604020202020204" pitchFamily="34" charset="0"/>
                          <a:ea typeface="+mn-ea"/>
                          <a:cs typeface="Arial" panose="020B0604020202020204" pitchFamily="34" charset="0"/>
                        </a:rPr>
                        <a:t>L’azione genera un’utilità per la collettività? La nuova banchina ha semplicemente spostato le navi che precedentemente attraccavano nell’altro porto oppure ne ha incrementato il transito?</a:t>
                      </a:r>
                      <a:endParaRPr lang="it-IT" sz="1600" b="0" dirty="0">
                        <a:latin typeface="Arial" panose="020B0604020202020204" pitchFamily="34" charset="0"/>
                        <a:cs typeface="Arial" panose="020B0604020202020204" pitchFamily="34" charset="0"/>
                      </a:endParaRPr>
                    </a:p>
                  </a:txBody>
                  <a:tcPr/>
                </a:tc>
                <a:tc>
                  <a:txBody>
                    <a:bodyPr/>
                    <a:lstStyle/>
                    <a:p>
                      <a:pPr algn="just"/>
                      <a:r>
                        <a:rPr lang="it-IT" sz="1600" kern="1200" dirty="0">
                          <a:solidFill>
                            <a:schemeClr val="dk1"/>
                          </a:solidFill>
                          <a:effectLst/>
                          <a:latin typeface="Arial" panose="020B0604020202020204" pitchFamily="34" charset="0"/>
                          <a:ea typeface="+mn-ea"/>
                          <a:cs typeface="Arial" panose="020B0604020202020204" pitchFamily="34" charset="0"/>
                        </a:rPr>
                        <a:t>Incremento del n. di container rispetto all’anno precedente</a:t>
                      </a:r>
                      <a:endParaRPr lang="it-IT" sz="16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2404396377"/>
                  </a:ext>
                </a:extLst>
              </a:tr>
              <a:tr h="370840">
                <a:tc>
                  <a:txBody>
                    <a:bodyPr/>
                    <a:lstStyle/>
                    <a:p>
                      <a:r>
                        <a:rPr lang="it-IT" sz="1600" b="1" cap="all" baseline="0" dirty="0">
                          <a:effectLst/>
                          <a:latin typeface="Arial" panose="020B0604020202020204" pitchFamily="34" charset="0"/>
                          <a:ea typeface="NSimSun" panose="02010609030101010101" pitchFamily="49" charset="-122"/>
                          <a:cs typeface="Arial" panose="020B0604020202020204" pitchFamily="34" charset="0"/>
                        </a:rPr>
                        <a:t>Benessere ECONOMICO</a:t>
                      </a:r>
                      <a:endParaRPr lang="it-IT" sz="1600" b="1" cap="all" baseline="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dk1"/>
                          </a:solidFill>
                          <a:effectLst/>
                          <a:latin typeface="Arial" panose="020B0604020202020204" pitchFamily="34" charset="0"/>
                          <a:ea typeface="+mn-ea"/>
                          <a:cs typeface="Arial" panose="020B0604020202020204" pitchFamily="34" charset="0"/>
                        </a:rPr>
                        <a:t>La presenza della banchina spinge alcune aziende ad insediarsi sul territorio? Oppure incrementa solo i movimenti di merci ed ha un’utilità significativa soltanto per il porto ed il suo indotto?</a:t>
                      </a:r>
                    </a:p>
                    <a:p>
                      <a:pPr algn="just"/>
                      <a:endParaRPr lang="it-IT" sz="1600" dirty="0">
                        <a:latin typeface="Arial" panose="020B0604020202020204" pitchFamily="34" charset="0"/>
                        <a:cs typeface="Arial" panose="020B0604020202020204" pitchFamily="34" charset="0"/>
                      </a:endParaRPr>
                    </a:p>
                  </a:txBody>
                  <a:tcPr/>
                </a:tc>
                <a:tc>
                  <a:txBody>
                    <a:bodyPr/>
                    <a:lstStyle/>
                    <a:p>
                      <a:pPr algn="just"/>
                      <a:r>
                        <a:rPr lang="it-IT" sz="1600" kern="1200" dirty="0">
                          <a:solidFill>
                            <a:schemeClr val="dk1"/>
                          </a:solidFill>
                          <a:effectLst/>
                          <a:latin typeface="Arial" panose="020B0604020202020204" pitchFamily="34" charset="0"/>
                          <a:ea typeface="+mn-ea"/>
                          <a:cs typeface="Arial" panose="020B0604020202020204" pitchFamily="34" charset="0"/>
                        </a:rPr>
                        <a:t>Variazione del tasso di occupazione o del PIL prodotto nella zona</a:t>
                      </a:r>
                      <a:endParaRPr lang="it-IT" sz="16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4253505688"/>
                  </a:ext>
                </a:extLst>
              </a:tr>
            </a:tbl>
          </a:graphicData>
        </a:graphic>
      </p:graphicFrame>
      <p:sp>
        <p:nvSpPr>
          <p:cNvPr id="10" name="CasellaDiTesto 9">
            <a:extLst>
              <a:ext uri="{FF2B5EF4-FFF2-40B4-BE49-F238E27FC236}">
                <a16:creationId xmlns:a16="http://schemas.microsoft.com/office/drawing/2014/main" id="{13F7ECD9-A53B-0BE0-ECE5-8FFE9BED1EB3}"/>
              </a:ext>
            </a:extLst>
          </p:cNvPr>
          <p:cNvSpPr txBox="1"/>
          <p:nvPr/>
        </p:nvSpPr>
        <p:spPr>
          <a:xfrm>
            <a:off x="605824" y="692597"/>
            <a:ext cx="10922437"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Times New Roman" panose="02020603050405020304" pitchFamily="18" charset="0"/>
                <a:ea typeface="NSimSun" panose="02010609030101010101" pitchFamily="49" charset="-122"/>
                <a:cs typeface="Lucida Sans" panose="020B0602030504020204" pitchFamily="34" charset="0"/>
              </a:rPr>
              <a:t>La </a:t>
            </a:r>
            <a:r>
              <a:rPr lang="it-IT" sz="2000" i="1" dirty="0">
                <a:solidFill>
                  <a:srgbClr val="000000"/>
                </a:solidFill>
                <a:latin typeface="Times New Roman" panose="02020603050405020304" pitchFamily="18" charset="0"/>
                <a:ea typeface="NSimSun" panose="02010609030101010101" pitchFamily="49" charset="-122"/>
                <a:cs typeface="Lucida Sans" panose="020B0602030504020204" pitchFamily="34" charset="0"/>
              </a:rPr>
              <a:t>regione intende finanziare la realizzazione (a favore dell’A</a:t>
            </a:r>
            <a:r>
              <a:rPr kumimoji="0" lang="it-IT" sz="2000" b="0" i="1" u="none" strike="noStrike" kern="1200" cap="none" spc="0" normalizeH="0" baseline="0" noProof="0" dirty="0" err="1">
                <a:ln>
                  <a:noFill/>
                </a:ln>
                <a:solidFill>
                  <a:srgbClr val="000000"/>
                </a:solidFill>
                <a:effectLst/>
                <a:uLnTx/>
                <a:uFillTx/>
                <a:latin typeface="Times New Roman" panose="02020603050405020304" pitchFamily="18" charset="0"/>
                <a:ea typeface="NSimSun" panose="02010609030101010101" pitchFamily="49" charset="-122"/>
                <a:cs typeface="Lucida Sans" panose="020B0602030504020204" pitchFamily="34" charset="0"/>
              </a:rPr>
              <a:t>utorità</a:t>
            </a:r>
            <a:r>
              <a:rPr kumimoji="0" lang="it-IT" sz="2000" b="0" i="1" u="none" strike="noStrike" kern="1200" cap="none" spc="0" normalizeH="0" baseline="0" noProof="0" dirty="0">
                <a:ln>
                  <a:noFill/>
                </a:ln>
                <a:solidFill>
                  <a:srgbClr val="000000"/>
                </a:solidFill>
                <a:effectLst/>
                <a:uLnTx/>
                <a:uFillTx/>
                <a:latin typeface="Times New Roman" panose="02020603050405020304" pitchFamily="18" charset="0"/>
                <a:ea typeface="NSimSun" panose="02010609030101010101" pitchFamily="49" charset="-122"/>
                <a:cs typeface="Lucida Sans" panose="020B0602030504020204" pitchFamily="34" charset="0"/>
              </a:rPr>
              <a:t> portuale) di una nuova banchina attrezzata al fine di attrarre un maggior numero di navi porta container.</a:t>
            </a:r>
          </a:p>
        </p:txBody>
      </p:sp>
      <p:sp>
        <p:nvSpPr>
          <p:cNvPr id="14" name="CasellaDiTesto 13">
            <a:extLst>
              <a:ext uri="{FF2B5EF4-FFF2-40B4-BE49-F238E27FC236}">
                <a16:creationId xmlns:a16="http://schemas.microsoft.com/office/drawing/2014/main" id="{7D5C06AE-ECFB-FD05-E7EF-3138D564C97B}"/>
              </a:ext>
            </a:extLst>
          </p:cNvPr>
          <p:cNvSpPr txBox="1"/>
          <p:nvPr/>
        </p:nvSpPr>
        <p:spPr>
          <a:xfrm>
            <a:off x="605824" y="1431261"/>
            <a:ext cx="4287018" cy="369332"/>
          </a:xfrm>
          <a:prstGeom prst="rect">
            <a:avLst/>
          </a:prstGeom>
          <a:solidFill>
            <a:schemeClr val="accent3">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Processo</a:t>
            </a:r>
            <a:r>
              <a:rPr kumimoji="0" lang="it-IT" sz="1800" b="0"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affidamento dei lavori</a:t>
            </a:r>
          </a:p>
        </p:txBody>
      </p:sp>
      <p:sp>
        <p:nvSpPr>
          <p:cNvPr id="15" name="CasellaDiTesto 14">
            <a:extLst>
              <a:ext uri="{FF2B5EF4-FFF2-40B4-BE49-F238E27FC236}">
                <a16:creationId xmlns:a16="http://schemas.microsoft.com/office/drawing/2014/main" id="{934C596F-0CC4-7C7C-D551-50F3C6679B0C}"/>
              </a:ext>
            </a:extLst>
          </p:cNvPr>
          <p:cNvSpPr txBox="1"/>
          <p:nvPr/>
        </p:nvSpPr>
        <p:spPr>
          <a:xfrm>
            <a:off x="4892842" y="1431261"/>
            <a:ext cx="4287018" cy="369332"/>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Indicatore: esito positivo del collaudo</a:t>
            </a:r>
            <a:endParaRPr kumimoji="0" lang="it-IT"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CasellaDiTesto 15">
            <a:extLst>
              <a:ext uri="{FF2B5EF4-FFF2-40B4-BE49-F238E27FC236}">
                <a16:creationId xmlns:a16="http://schemas.microsoft.com/office/drawing/2014/main" id="{B2C49172-7089-E368-DA52-A651866DD6D5}"/>
              </a:ext>
            </a:extLst>
          </p:cNvPr>
          <p:cNvSpPr txBox="1"/>
          <p:nvPr/>
        </p:nvSpPr>
        <p:spPr>
          <a:xfrm>
            <a:off x="1347536" y="5703738"/>
            <a:ext cx="9968911" cy="923330"/>
          </a:xfrm>
          <a:prstGeom prst="rect">
            <a:avLst/>
          </a:prstGeom>
          <a:solidFill>
            <a:schemeClr val="accent1">
              <a:lumMod val="60000"/>
              <a:lumOff val="40000"/>
            </a:schemeClr>
          </a:solidFill>
          <a:ln>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50" cap="none" spc="0" normalizeH="0" baseline="0" noProof="0" dirty="0">
                <a:ln>
                  <a:noFill/>
                </a:ln>
                <a:solidFill>
                  <a:srgbClr val="000000"/>
                </a:solidFill>
                <a:effectLst/>
                <a:uLnTx/>
                <a:uFillTx/>
                <a:latin typeface="Times New Roman" panose="02020603050405020304" pitchFamily="18" charset="0"/>
                <a:ea typeface="NSimSun" panose="02010609030101010101" pitchFamily="49" charset="-122"/>
                <a:cs typeface="Lucida Sans" panose="020B0602030504020204" pitchFamily="34" charset="0"/>
              </a:rPr>
              <a:t>Perché un’azione (processo) generi benessere, non solo deve trascorrere molto tempo, ma intervengono anche moltissimi fattori che esulano non solo dalla responsabilità del Dirigente, ma anche dalla concreta possibilità dell’Amministrazione di incidere singolarmente.</a:t>
            </a:r>
            <a:endParaRPr kumimoji="0" lang="it-IT" sz="1800" b="0" i="0" u="none" strike="noStrike" kern="150" cap="none" spc="0" normalizeH="0" baseline="0" noProof="0" dirty="0">
              <a:ln>
                <a:noFill/>
              </a:ln>
              <a:solidFill>
                <a:srgbClr val="000000"/>
              </a:solidFill>
              <a:effectLst/>
              <a:uLnTx/>
              <a:uFillTx/>
              <a:latin typeface="Liberation Serif" panose="02020603050405020304" pitchFamily="18" charset="0"/>
              <a:ea typeface="NSimSun" panose="02010609030101010101" pitchFamily="49" charset="-122"/>
              <a:cs typeface="Lucida Sans" panose="020B0602030504020204" pitchFamily="34" charset="0"/>
            </a:endParaRPr>
          </a:p>
        </p:txBody>
      </p:sp>
      <p:pic>
        <p:nvPicPr>
          <p:cNvPr id="18" name="Elemento grafico 17" descr="Informazioni con riempimento a tinta unita">
            <a:extLst>
              <a:ext uri="{FF2B5EF4-FFF2-40B4-BE49-F238E27FC236}">
                <a16:creationId xmlns:a16="http://schemas.microsoft.com/office/drawing/2014/main" id="{D79FF158-CB56-544A-C04F-D20997A60E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437" y="5663694"/>
            <a:ext cx="914400" cy="914400"/>
          </a:xfrm>
          <a:prstGeom prst="rect">
            <a:avLst/>
          </a:prstGeom>
        </p:spPr>
      </p:pic>
      <p:sp>
        <p:nvSpPr>
          <p:cNvPr id="4" name="Pulsante di azione: Home 3">
            <a:hlinkClick r:id="rId4" action="ppaction://hlinksldjump" highlightClick="1"/>
            <a:extLst>
              <a:ext uri="{FF2B5EF4-FFF2-40B4-BE49-F238E27FC236}">
                <a16:creationId xmlns:a16="http://schemas.microsoft.com/office/drawing/2014/main" id="{D242A847-12E2-82A8-6D35-13932941795B}"/>
              </a:ext>
            </a:extLst>
          </p:cNvPr>
          <p:cNvSpPr/>
          <p:nvPr/>
        </p:nvSpPr>
        <p:spPr>
          <a:xfrm>
            <a:off x="11645073" y="6409652"/>
            <a:ext cx="372979" cy="336884"/>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dirty="0">
              <a:solidFill>
                <a:schemeClr val="accent4">
                  <a:lumMod val="75000"/>
                </a:schemeClr>
              </a:solidFill>
              <a:effectLst>
                <a:outerShdw blurRad="63500" sx="102000" sy="102000" algn="ctr" rotWithShape="0">
                  <a:prstClr val="black">
                    <a:alpha val="40000"/>
                  </a:prstClr>
                </a:outerShdw>
              </a:effectLst>
            </a:endParaRPr>
          </a:p>
        </p:txBody>
      </p:sp>
      <p:pic>
        <p:nvPicPr>
          <p:cNvPr id="2" name="Immagine 1">
            <a:extLst>
              <a:ext uri="{FF2B5EF4-FFF2-40B4-BE49-F238E27FC236}">
                <a16:creationId xmlns:a16="http://schemas.microsoft.com/office/drawing/2014/main" id="{08EEBACE-48E3-B46A-E94B-6A93BB56757C}"/>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0" y="12862"/>
            <a:ext cx="4596157" cy="707886"/>
          </a:xfrm>
          <a:prstGeom prst="rect">
            <a:avLst/>
          </a:prstGeom>
          <a:noFill/>
        </p:spPr>
      </p:pic>
      <p:grpSp>
        <p:nvGrpSpPr>
          <p:cNvPr id="3" name="Gruppo 2">
            <a:extLst>
              <a:ext uri="{FF2B5EF4-FFF2-40B4-BE49-F238E27FC236}">
                <a16:creationId xmlns:a16="http://schemas.microsoft.com/office/drawing/2014/main" id="{6B872706-2A1B-AF3A-3566-87D16E0F19BD}"/>
              </a:ext>
            </a:extLst>
          </p:cNvPr>
          <p:cNvGrpSpPr/>
          <p:nvPr/>
        </p:nvGrpSpPr>
        <p:grpSpPr>
          <a:xfrm>
            <a:off x="10678568" y="30874"/>
            <a:ext cx="1513432" cy="707887"/>
            <a:chOff x="1026425" y="8115299"/>
            <a:chExt cx="2440299" cy="1257834"/>
          </a:xfrm>
        </p:grpSpPr>
        <p:grpSp>
          <p:nvGrpSpPr>
            <p:cNvPr id="5" name="Group 3">
              <a:extLst>
                <a:ext uri="{FF2B5EF4-FFF2-40B4-BE49-F238E27FC236}">
                  <a16:creationId xmlns:a16="http://schemas.microsoft.com/office/drawing/2014/main" id="{3E72B4FD-65E7-0B73-A349-7FEDEAC3D2A3}"/>
                </a:ext>
              </a:extLst>
            </p:cNvPr>
            <p:cNvGrpSpPr/>
            <p:nvPr/>
          </p:nvGrpSpPr>
          <p:grpSpPr>
            <a:xfrm>
              <a:off x="1028700" y="8115299"/>
              <a:ext cx="2438024" cy="411597"/>
              <a:chOff x="0" y="874425"/>
              <a:chExt cx="3250698" cy="548796"/>
            </a:xfrm>
          </p:grpSpPr>
          <p:sp>
            <p:nvSpPr>
              <p:cNvPr id="7" name="AutoShape 4">
                <a:extLst>
                  <a:ext uri="{FF2B5EF4-FFF2-40B4-BE49-F238E27FC236}">
                    <a16:creationId xmlns:a16="http://schemas.microsoft.com/office/drawing/2014/main" id="{7A566AF0-823B-C6DF-8EB7-51693CB588FC}"/>
                  </a:ext>
                </a:extLst>
              </p:cNvPr>
              <p:cNvSpPr/>
              <p:nvPr/>
            </p:nvSpPr>
            <p:spPr>
              <a:xfrm>
                <a:off x="0" y="1385261"/>
                <a:ext cx="839338" cy="37960"/>
              </a:xfrm>
              <a:prstGeom prst="rect">
                <a:avLst/>
              </a:prstGeom>
              <a:solidFill>
                <a:srgbClr val="4F81BD"/>
              </a:solidFill>
              <a:ln>
                <a:solidFill>
                  <a:schemeClr val="accent1"/>
                </a:solidFill>
              </a:ln>
            </p:spPr>
          </p:sp>
          <p:sp>
            <p:nvSpPr>
              <p:cNvPr id="9" name="TextBox 5">
                <a:extLst>
                  <a:ext uri="{FF2B5EF4-FFF2-40B4-BE49-F238E27FC236}">
                    <a16:creationId xmlns:a16="http://schemas.microsoft.com/office/drawing/2014/main" id="{51A2CAAC-837D-28F6-9E4D-EC4D377C3DFD}"/>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6" name="Immagine 5">
              <a:extLst>
                <a:ext uri="{FF2B5EF4-FFF2-40B4-BE49-F238E27FC236}">
                  <a16:creationId xmlns:a16="http://schemas.microsoft.com/office/drawing/2014/main" id="{2B7144BB-3E7B-1EAC-1F7E-8E87E68750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spTree>
    <p:extLst>
      <p:ext uri="{BB962C8B-B14F-4D97-AF65-F5344CB8AC3E}">
        <p14:creationId xmlns:p14="http://schemas.microsoft.com/office/powerpoint/2010/main" val="42467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Rectangle 1"/>
          <p:cNvSpPr/>
          <p:nvPr/>
        </p:nvSpPr>
        <p:spPr>
          <a:xfrm>
            <a:off x="0" y="66960"/>
            <a:ext cx="184320" cy="32292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wrap="none" tIns="0" numCol="1" spcCol="0" anchor="ctr">
            <a:spAutoFit/>
          </a:bodyPr>
          <a:lstStyle/>
          <a:p>
            <a:pPr>
              <a:lnSpc>
                <a:spcPct val="100000"/>
              </a:lnSpc>
              <a:tabLst>
                <a:tab pos="0" algn="l"/>
              </a:tabLst>
            </a:pPr>
            <a:endParaRPr lang="it-IT" sz="1800" b="0" strike="noStrike" spc="-1">
              <a:solidFill>
                <a:srgbClr val="000000"/>
              </a:solidFill>
              <a:latin typeface="Arial"/>
            </a:endParaRPr>
          </a:p>
        </p:txBody>
      </p:sp>
      <p:sp>
        <p:nvSpPr>
          <p:cNvPr id="281" name="Titolo 1"/>
          <p:cNvSpPr/>
          <p:nvPr/>
        </p:nvSpPr>
        <p:spPr>
          <a:xfrm>
            <a:off x="1523880" y="2678040"/>
            <a:ext cx="9143640" cy="120636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gn="ctr">
              <a:lnSpc>
                <a:spcPct val="107000"/>
              </a:lnSpc>
            </a:pPr>
            <a:endParaRPr lang="it-IT" sz="4000" b="0" strike="noStrike" spc="-1" dirty="0">
              <a:solidFill>
                <a:srgbClr val="000000"/>
              </a:solidFill>
              <a:latin typeface="Arial"/>
            </a:endParaRPr>
          </a:p>
        </p:txBody>
      </p:sp>
      <p:sp>
        <p:nvSpPr>
          <p:cNvPr id="7" name="Titolo 6">
            <a:extLst>
              <a:ext uri="{FF2B5EF4-FFF2-40B4-BE49-F238E27FC236}">
                <a16:creationId xmlns:a16="http://schemas.microsoft.com/office/drawing/2014/main" id="{CE7D2308-C753-574A-1E7D-04407F34EB17}"/>
              </a:ext>
            </a:extLst>
          </p:cNvPr>
          <p:cNvSpPr>
            <a:spLocks noGrp="1"/>
          </p:cNvSpPr>
          <p:nvPr>
            <p:ph type="ctrTitle"/>
          </p:nvPr>
        </p:nvSpPr>
        <p:spPr>
          <a:xfrm>
            <a:off x="5903496" y="1187117"/>
            <a:ext cx="5406188" cy="2559325"/>
          </a:xfrm>
        </p:spPr>
        <p:txBody>
          <a:bodyPr/>
          <a:lstStyle/>
          <a:p>
            <a:pPr>
              <a:lnSpc>
                <a:spcPct val="90000"/>
              </a:lnSpc>
            </a:pPr>
            <a:r>
              <a:rPr lang="it-IT" sz="5400" b="0" strike="noStrike" spc="-1" dirty="0">
                <a:solidFill>
                  <a:srgbClr val="000000"/>
                </a:solidFill>
                <a:latin typeface="Arial"/>
              </a:rPr>
              <a:t>Sottosezione: </a:t>
            </a:r>
            <a:r>
              <a:rPr lang="it-IT" sz="5400" b="0" strike="noStrike" cap="all" spc="-1" dirty="0">
                <a:solidFill>
                  <a:srgbClr val="000000"/>
                </a:solidFill>
                <a:latin typeface="Arial"/>
              </a:rPr>
              <a:t>PERFORMANCE</a:t>
            </a:r>
          </a:p>
        </p:txBody>
      </p:sp>
      <p:grpSp>
        <p:nvGrpSpPr>
          <p:cNvPr id="5" name="Group 3">
            <a:extLst>
              <a:ext uri="{FF2B5EF4-FFF2-40B4-BE49-F238E27FC236}">
                <a16:creationId xmlns:a16="http://schemas.microsoft.com/office/drawing/2014/main" id="{45E34F57-C5D1-394A-1E33-31797219D4EB}"/>
              </a:ext>
            </a:extLst>
          </p:cNvPr>
          <p:cNvGrpSpPr/>
          <p:nvPr/>
        </p:nvGrpSpPr>
        <p:grpSpPr>
          <a:xfrm>
            <a:off x="107896" y="6085042"/>
            <a:ext cx="629504" cy="546714"/>
            <a:chOff x="0" y="9525"/>
            <a:chExt cx="839338" cy="728952"/>
          </a:xfrm>
        </p:grpSpPr>
        <p:sp>
          <p:nvSpPr>
            <p:cNvPr id="6" name="TextBox 4">
              <a:extLst>
                <a:ext uri="{FF2B5EF4-FFF2-40B4-BE49-F238E27FC236}">
                  <a16:creationId xmlns:a16="http://schemas.microsoft.com/office/drawing/2014/main" id="{3033878B-8DC0-5BB2-C38C-1ABE25DFEB57}"/>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37</a:t>
              </a:r>
            </a:p>
          </p:txBody>
        </p:sp>
        <p:sp>
          <p:nvSpPr>
            <p:cNvPr id="8" name="AutoShape 5">
              <a:extLst>
                <a:ext uri="{FF2B5EF4-FFF2-40B4-BE49-F238E27FC236}">
                  <a16:creationId xmlns:a16="http://schemas.microsoft.com/office/drawing/2014/main" id="{B02DA19A-7FDB-A3FC-4017-F12BB69A7F64}"/>
                </a:ext>
              </a:extLst>
            </p:cNvPr>
            <p:cNvSpPr/>
            <p:nvPr/>
          </p:nvSpPr>
          <p:spPr>
            <a:xfrm>
              <a:off x="0" y="700517"/>
              <a:ext cx="839338" cy="37960"/>
            </a:xfrm>
            <a:prstGeom prst="rect">
              <a:avLst/>
            </a:prstGeom>
            <a:solidFill>
              <a:srgbClr val="4F81BD"/>
            </a:solidFill>
            <a:ln>
              <a:solidFill>
                <a:srgbClr val="4F81BD"/>
              </a:solidFill>
            </a:ln>
          </p:spPr>
        </p:sp>
      </p:grpSp>
      <p:grpSp>
        <p:nvGrpSpPr>
          <p:cNvPr id="9" name="Gruppo 8">
            <a:extLst>
              <a:ext uri="{FF2B5EF4-FFF2-40B4-BE49-F238E27FC236}">
                <a16:creationId xmlns:a16="http://schemas.microsoft.com/office/drawing/2014/main" id="{169CD0D9-6254-897B-7E8D-4EB40625BA78}"/>
              </a:ext>
            </a:extLst>
          </p:cNvPr>
          <p:cNvGrpSpPr/>
          <p:nvPr/>
        </p:nvGrpSpPr>
        <p:grpSpPr>
          <a:xfrm>
            <a:off x="10678568" y="30873"/>
            <a:ext cx="1513432" cy="785062"/>
            <a:chOff x="1026425" y="8115299"/>
            <a:chExt cx="2440299" cy="1257834"/>
          </a:xfrm>
        </p:grpSpPr>
        <p:grpSp>
          <p:nvGrpSpPr>
            <p:cNvPr id="10" name="Group 3">
              <a:extLst>
                <a:ext uri="{FF2B5EF4-FFF2-40B4-BE49-F238E27FC236}">
                  <a16:creationId xmlns:a16="http://schemas.microsoft.com/office/drawing/2014/main" id="{20B81853-681D-F404-1C9B-B22B0967C2BC}"/>
                </a:ext>
              </a:extLst>
            </p:cNvPr>
            <p:cNvGrpSpPr/>
            <p:nvPr/>
          </p:nvGrpSpPr>
          <p:grpSpPr>
            <a:xfrm>
              <a:off x="1028700" y="8115299"/>
              <a:ext cx="2438024" cy="411597"/>
              <a:chOff x="0" y="874425"/>
              <a:chExt cx="3250698" cy="548796"/>
            </a:xfrm>
          </p:grpSpPr>
          <p:sp>
            <p:nvSpPr>
              <p:cNvPr id="12" name="AutoShape 4">
                <a:extLst>
                  <a:ext uri="{FF2B5EF4-FFF2-40B4-BE49-F238E27FC236}">
                    <a16:creationId xmlns:a16="http://schemas.microsoft.com/office/drawing/2014/main" id="{6F297B7A-6AA3-04E1-D177-42AA3AF7F9B2}"/>
                  </a:ext>
                </a:extLst>
              </p:cNvPr>
              <p:cNvSpPr/>
              <p:nvPr/>
            </p:nvSpPr>
            <p:spPr>
              <a:xfrm>
                <a:off x="0" y="1385261"/>
                <a:ext cx="839338" cy="37960"/>
              </a:xfrm>
              <a:prstGeom prst="rect">
                <a:avLst/>
              </a:prstGeom>
              <a:solidFill>
                <a:srgbClr val="4F81BD"/>
              </a:solidFill>
              <a:ln>
                <a:solidFill>
                  <a:schemeClr val="accent1"/>
                </a:solidFill>
              </a:ln>
            </p:spPr>
          </p:sp>
          <p:sp>
            <p:nvSpPr>
              <p:cNvPr id="13" name="TextBox 5">
                <a:extLst>
                  <a:ext uri="{FF2B5EF4-FFF2-40B4-BE49-F238E27FC236}">
                    <a16:creationId xmlns:a16="http://schemas.microsoft.com/office/drawing/2014/main" id="{53E28231-F5CE-10D3-CEEB-54F4A16858A8}"/>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1" name="Immagine 10">
              <a:extLst>
                <a:ext uri="{FF2B5EF4-FFF2-40B4-BE49-F238E27FC236}">
                  <a16:creationId xmlns:a16="http://schemas.microsoft.com/office/drawing/2014/main" id="{A200ADAC-32F5-D018-315C-177924FB93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5" name="Immagine 14">
            <a:extLst>
              <a:ext uri="{FF2B5EF4-FFF2-40B4-BE49-F238E27FC236}">
                <a16:creationId xmlns:a16="http://schemas.microsoft.com/office/drawing/2014/main" id="{DA45800F-1B55-E75C-CB12-329A13900220}"/>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16" name="AutoShape 2">
            <a:extLst>
              <a:ext uri="{FF2B5EF4-FFF2-40B4-BE49-F238E27FC236}">
                <a16:creationId xmlns:a16="http://schemas.microsoft.com/office/drawing/2014/main" id="{E60CDA9A-17E2-F20D-4AE2-AFD030C19721}"/>
              </a:ext>
            </a:extLst>
          </p:cNvPr>
          <p:cNvSpPr/>
          <p:nvPr/>
        </p:nvSpPr>
        <p:spPr>
          <a:xfrm>
            <a:off x="0" y="981936"/>
            <a:ext cx="4596157" cy="4657284"/>
          </a:xfrm>
          <a:prstGeom prst="rect">
            <a:avLst/>
          </a:prstGeom>
          <a:solidFill>
            <a:srgbClr val="4F81BD"/>
          </a:solidFill>
          <a:ln>
            <a:solidFill>
              <a:schemeClr val="accent1"/>
            </a:solidFill>
          </a:ln>
        </p:spPr>
      </p:sp>
    </p:spTree>
    <p:extLst>
      <p:ext uri="{BB962C8B-B14F-4D97-AF65-F5344CB8AC3E}">
        <p14:creationId xmlns:p14="http://schemas.microsoft.com/office/powerpoint/2010/main" val="301621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Rectangle 181"/>
          <p:cNvSpPr/>
          <p:nvPr/>
        </p:nvSpPr>
        <p:spPr>
          <a:xfrm>
            <a:off x="744840" y="1449360"/>
            <a:ext cx="10702440" cy="396000"/>
          </a:xfrm>
          <a:prstGeom prst="rect">
            <a:avLst/>
          </a:prstGeom>
          <a:solidFill>
            <a:srgbClr val="FFC000"/>
          </a:solidFill>
          <a:ln w="9525">
            <a:solidFill>
              <a:srgbClr val="000000"/>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it-IT" sz="2000" b="0" strike="noStrike" spc="-1">
                <a:solidFill>
                  <a:srgbClr val="000000"/>
                </a:solidFill>
                <a:latin typeface="Calibri"/>
              </a:rPr>
              <a:t>b) Sottosezione: Performance</a:t>
            </a:r>
            <a:endParaRPr lang="it-IT" sz="2000" b="0" strike="noStrike" spc="-1">
              <a:solidFill>
                <a:srgbClr val="000000"/>
              </a:solidFill>
              <a:latin typeface="Arial"/>
            </a:endParaRPr>
          </a:p>
        </p:txBody>
      </p:sp>
      <p:sp>
        <p:nvSpPr>
          <p:cNvPr id="415" name="PlaceHolder 1"/>
          <p:cNvSpPr>
            <a:spLocks noGrp="1"/>
          </p:cNvSpPr>
          <p:nvPr>
            <p:ph type="title"/>
          </p:nvPr>
        </p:nvSpPr>
        <p:spPr>
          <a:xfrm>
            <a:off x="580320" y="653433"/>
            <a:ext cx="11124720" cy="810000"/>
          </a:xfrm>
          <a:prstGeom prst="rect">
            <a:avLst/>
          </a:prstGeom>
          <a:noFill/>
          <a:ln w="0">
            <a:noFill/>
          </a:ln>
        </p:spPr>
        <p:txBody>
          <a:bodyPr anchor="ctr">
            <a:normAutofit fontScale="90000"/>
          </a:bodyPr>
          <a:lstStyle/>
          <a:p>
            <a:pPr indent="0" algn="ctr">
              <a:lnSpc>
                <a:spcPct val="90000"/>
              </a:lnSpc>
              <a:buNone/>
            </a:pPr>
            <a:r>
              <a:rPr lang="it-IT" sz="2800" spc="-1" dirty="0">
                <a:solidFill>
                  <a:schemeClr val="tx2"/>
                </a:solidFill>
                <a:latin typeface="Calibri"/>
              </a:rPr>
              <a:t>Bozza DM 1 Dicembre </a:t>
            </a:r>
            <a:br>
              <a:rPr sz="2800" spc="-1" dirty="0">
                <a:solidFill>
                  <a:schemeClr val="tx2"/>
                </a:solidFill>
                <a:latin typeface="Calibri"/>
              </a:rPr>
            </a:br>
            <a:r>
              <a:rPr lang="it-IT" sz="2800" spc="-1" dirty="0">
                <a:solidFill>
                  <a:schemeClr val="tx2"/>
                </a:solidFill>
                <a:latin typeface="Calibri"/>
              </a:rPr>
              <a:t>Art. 3 Sezione 2:VALORE PUBBLICO, PERFORMANCE E ANTICORRUZIONE </a:t>
            </a:r>
          </a:p>
        </p:txBody>
      </p:sp>
      <p:sp>
        <p:nvSpPr>
          <p:cNvPr id="417" name="CasellaDiTesto 11"/>
          <p:cNvSpPr/>
          <p:nvPr/>
        </p:nvSpPr>
        <p:spPr>
          <a:xfrm>
            <a:off x="744840" y="2040840"/>
            <a:ext cx="10702440" cy="405432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it-IT" sz="2000" b="0" strike="noStrike" spc="-1" dirty="0">
                <a:solidFill>
                  <a:srgbClr val="000000"/>
                </a:solidFill>
                <a:latin typeface="Calibri"/>
              </a:rPr>
              <a:t>La sottosezione è predisposta secondo quanto previsto dal Capo II del decreto legislativo n. 150 del 2009 [ciclo di gestione della performance] e dalle Linee Guida </a:t>
            </a:r>
            <a:r>
              <a:rPr lang="it-IT" sz="2000" b="1" strike="noStrike" spc="-1" dirty="0">
                <a:solidFill>
                  <a:srgbClr val="000000"/>
                </a:solidFill>
                <a:latin typeface="Calibri"/>
              </a:rPr>
              <a:t>che saranno </a:t>
            </a:r>
            <a:r>
              <a:rPr lang="it-IT" sz="2000" b="0" strike="noStrike" spc="-1" dirty="0">
                <a:solidFill>
                  <a:srgbClr val="000000"/>
                </a:solidFill>
                <a:latin typeface="Calibri"/>
              </a:rPr>
              <a:t>emanate dal Dipartimento della Funzione Pubblica </a:t>
            </a:r>
            <a:r>
              <a:rPr lang="it-IT" sz="2000" b="1" strike="noStrike" spc="-1" dirty="0">
                <a:solidFill>
                  <a:srgbClr val="000000"/>
                </a:solidFill>
                <a:latin typeface="Calibri"/>
              </a:rPr>
              <a:t>sulla base del presente decreto con la finalità di evitare duplicazioni di contenuti rispetto alle altre sottosezioni </a:t>
            </a:r>
            <a:r>
              <a:rPr lang="it-IT" sz="2000" b="0" strike="noStrike" spc="-1" dirty="0">
                <a:solidFill>
                  <a:srgbClr val="000000"/>
                </a:solidFill>
                <a:latin typeface="Calibri"/>
              </a:rPr>
              <a:t>ed è finalizzata, in particolare, alla programmazione degli obiettivi e degli indicatori di performance di efficienza e di efficacia dell’amministrazione. </a:t>
            </a:r>
            <a:endParaRPr lang="it-IT" sz="2000" b="0" strike="noStrike" spc="-1" dirty="0">
              <a:solidFill>
                <a:srgbClr val="000000"/>
              </a:solidFill>
              <a:latin typeface="Arial"/>
            </a:endParaRPr>
          </a:p>
          <a:p>
            <a:pPr algn="just">
              <a:lnSpc>
                <a:spcPct val="100000"/>
              </a:lnSpc>
            </a:pPr>
            <a:endParaRPr lang="it-IT" sz="2000" b="0" strike="noStrike" spc="-1" dirty="0">
              <a:solidFill>
                <a:srgbClr val="000000"/>
              </a:solidFill>
              <a:latin typeface="Arial"/>
            </a:endParaRPr>
          </a:p>
          <a:p>
            <a:pPr algn="just">
              <a:lnSpc>
                <a:spcPct val="100000"/>
              </a:lnSpc>
            </a:pPr>
            <a:r>
              <a:rPr lang="it-IT" sz="2000" b="0" strike="noStrike" spc="-1" dirty="0">
                <a:solidFill>
                  <a:srgbClr val="000000"/>
                </a:solidFill>
                <a:latin typeface="Calibri"/>
              </a:rPr>
              <a:t>Essa deve indicare, almeno: </a:t>
            </a:r>
            <a:endParaRPr lang="it-IT" sz="2000" b="0" strike="noStrike" spc="-1" dirty="0">
              <a:solidFill>
                <a:srgbClr val="000000"/>
              </a:solidFill>
              <a:latin typeface="Arial"/>
            </a:endParaRPr>
          </a:p>
          <a:p>
            <a:pPr marL="343080" indent="-343080" algn="just">
              <a:lnSpc>
                <a:spcPct val="100000"/>
              </a:lnSpc>
              <a:buClr>
                <a:srgbClr val="000000"/>
              </a:buClr>
              <a:buFont typeface="Calibri Light"/>
              <a:buAutoNum type="arabicPeriod"/>
            </a:pPr>
            <a:r>
              <a:rPr lang="it-IT" sz="2000" b="0" strike="noStrike" spc="-1" dirty="0">
                <a:solidFill>
                  <a:srgbClr val="000000"/>
                </a:solidFill>
                <a:latin typeface="Calibri"/>
              </a:rPr>
              <a:t>gli obiettivi di semplificazione, coerenti con gli strumenti di pianificazione nazionali vigenti in materia; </a:t>
            </a:r>
            <a:endParaRPr lang="it-IT" sz="2000" b="0" strike="noStrike" spc="-1" dirty="0">
              <a:solidFill>
                <a:srgbClr val="000000"/>
              </a:solidFill>
              <a:latin typeface="Arial"/>
            </a:endParaRPr>
          </a:p>
          <a:p>
            <a:pPr marL="343080" indent="-343080" algn="just">
              <a:lnSpc>
                <a:spcPct val="100000"/>
              </a:lnSpc>
              <a:buClr>
                <a:srgbClr val="000000"/>
              </a:buClr>
              <a:buFont typeface="Calibri Light"/>
              <a:buAutoNum type="arabicPeriod"/>
            </a:pPr>
            <a:r>
              <a:rPr lang="it-IT" sz="2000" b="0" strike="noStrike" spc="-1" dirty="0">
                <a:solidFill>
                  <a:srgbClr val="000000"/>
                </a:solidFill>
                <a:latin typeface="Calibri"/>
              </a:rPr>
              <a:t>gli obiettivi di digitalizzazione;</a:t>
            </a:r>
            <a:endParaRPr lang="it-IT" sz="2000" b="0" strike="noStrike" spc="-1" dirty="0">
              <a:solidFill>
                <a:srgbClr val="000000"/>
              </a:solidFill>
              <a:latin typeface="Arial"/>
            </a:endParaRPr>
          </a:p>
          <a:p>
            <a:pPr marL="343080" indent="-343080" algn="just">
              <a:lnSpc>
                <a:spcPct val="100000"/>
              </a:lnSpc>
              <a:buClr>
                <a:srgbClr val="000000"/>
              </a:buClr>
              <a:buFont typeface="Calibri Light"/>
              <a:buAutoNum type="arabicPeriod"/>
            </a:pPr>
            <a:r>
              <a:rPr lang="it-IT" sz="2000" b="0" strike="noStrike" spc="-1" dirty="0">
                <a:solidFill>
                  <a:srgbClr val="000000"/>
                </a:solidFill>
                <a:latin typeface="Calibri"/>
              </a:rPr>
              <a:t>gli obiettivi e gli strumenti individuati per realizzare la piena accessibilità dell’amministrazione;</a:t>
            </a:r>
            <a:endParaRPr lang="it-IT" sz="2000" b="0" strike="noStrike" spc="-1" dirty="0">
              <a:solidFill>
                <a:srgbClr val="000000"/>
              </a:solidFill>
              <a:latin typeface="Arial"/>
            </a:endParaRPr>
          </a:p>
          <a:p>
            <a:pPr marL="343080" indent="-343080" algn="just">
              <a:lnSpc>
                <a:spcPct val="100000"/>
              </a:lnSpc>
              <a:buClr>
                <a:srgbClr val="000000"/>
              </a:buClr>
              <a:buFont typeface="Calibri Light"/>
              <a:buAutoNum type="arabicPeriod"/>
            </a:pPr>
            <a:r>
              <a:rPr lang="it-IT" sz="2000" b="0" strike="noStrike" spc="-1" dirty="0">
                <a:solidFill>
                  <a:srgbClr val="000000"/>
                </a:solidFill>
                <a:latin typeface="Calibri"/>
              </a:rPr>
              <a:t>gli obiettivi per favorire le pari opportunità e l’equilibrio di genere. </a:t>
            </a:r>
            <a:endParaRPr lang="it-IT" sz="2000" b="0" strike="noStrike" spc="-1" dirty="0">
              <a:solidFill>
                <a:srgbClr val="000000"/>
              </a:solidFill>
              <a:latin typeface="Arial"/>
            </a:endParaRPr>
          </a:p>
          <a:p>
            <a:pPr algn="just">
              <a:lnSpc>
                <a:spcPct val="100000"/>
              </a:lnSpc>
            </a:pPr>
            <a:endParaRPr lang="it-IT" sz="2000" b="0" strike="noStrike" spc="-1" dirty="0">
              <a:solidFill>
                <a:srgbClr val="000000"/>
              </a:solidFill>
              <a:latin typeface="Arial"/>
            </a:endParaRPr>
          </a:p>
        </p:txBody>
      </p:sp>
      <p:sp>
        <p:nvSpPr>
          <p:cNvPr id="418" name="CasellaDiTesto 12"/>
          <p:cNvSpPr/>
          <p:nvPr/>
        </p:nvSpPr>
        <p:spPr>
          <a:xfrm>
            <a:off x="0" y="6488640"/>
            <a:ext cx="6543360" cy="363960"/>
          </a:xfrm>
          <a:prstGeom prst="rect">
            <a:avLst/>
          </a:prstGeom>
          <a:solidFill>
            <a:srgbClr val="00B05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a:solidFill>
                  <a:srgbClr val="000000"/>
                </a:solidFill>
                <a:latin typeface="Calibri"/>
              </a:rPr>
              <a:t>Sezione 2:VALORE PUBBLICO, PERFORMANCE E ANTICORRUZIONE</a:t>
            </a:r>
            <a:endParaRPr lang="it-IT" sz="1800" b="0" strike="noStrike" spc="-1">
              <a:solidFill>
                <a:srgbClr val="000000"/>
              </a:solidFill>
              <a:latin typeface="Arial"/>
            </a:endParaRPr>
          </a:p>
        </p:txBody>
      </p:sp>
      <p:sp>
        <p:nvSpPr>
          <p:cNvPr id="419" name="CasellaDiTesto 13"/>
          <p:cNvSpPr/>
          <p:nvPr/>
        </p:nvSpPr>
        <p:spPr>
          <a:xfrm>
            <a:off x="6540120" y="6488640"/>
            <a:ext cx="4343400" cy="36396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dirty="0">
                <a:solidFill>
                  <a:srgbClr val="000000"/>
                </a:solidFill>
                <a:latin typeface="Calibri"/>
              </a:rPr>
              <a:t>Sottosezione: PERFORMANCE</a:t>
            </a:r>
            <a:endParaRPr lang="it-IT" sz="1800" b="0" strike="noStrike" spc="-1" dirty="0">
              <a:solidFill>
                <a:srgbClr val="000000"/>
              </a:solidFill>
              <a:latin typeface="Arial"/>
            </a:endParaRPr>
          </a:p>
        </p:txBody>
      </p:sp>
      <p:sp>
        <p:nvSpPr>
          <p:cNvPr id="3" name="PlaceHolder 2"/>
          <p:cNvSpPr>
            <a:spLocks noGrp="1"/>
          </p:cNvSpPr>
          <p:nvPr>
            <p:ph type="sldNum" idx="11"/>
          </p:nvPr>
        </p:nvSpPr>
        <p:spPr/>
        <p:txBody>
          <a:bodyPr/>
          <a:lstStyle/>
          <a:p>
            <a:fld id="{FF862B15-E2AC-40B4-8D09-147D1BF6395D}" type="slidenum">
              <a:rPr/>
              <a:t>29</a:t>
            </a:fld>
            <a:endParaRPr/>
          </a:p>
        </p:txBody>
      </p:sp>
      <p:grpSp>
        <p:nvGrpSpPr>
          <p:cNvPr id="2" name="Group 3">
            <a:extLst>
              <a:ext uri="{FF2B5EF4-FFF2-40B4-BE49-F238E27FC236}">
                <a16:creationId xmlns:a16="http://schemas.microsoft.com/office/drawing/2014/main" id="{1188DA89-8BE1-AC13-3F89-82ED28E240CF}"/>
              </a:ext>
            </a:extLst>
          </p:cNvPr>
          <p:cNvGrpSpPr/>
          <p:nvPr/>
        </p:nvGrpSpPr>
        <p:grpSpPr>
          <a:xfrm>
            <a:off x="77833" y="5833356"/>
            <a:ext cx="629504" cy="546714"/>
            <a:chOff x="0" y="9525"/>
            <a:chExt cx="839338" cy="728952"/>
          </a:xfrm>
        </p:grpSpPr>
        <p:sp>
          <p:nvSpPr>
            <p:cNvPr id="4" name="TextBox 4">
              <a:extLst>
                <a:ext uri="{FF2B5EF4-FFF2-40B4-BE49-F238E27FC236}">
                  <a16:creationId xmlns:a16="http://schemas.microsoft.com/office/drawing/2014/main" id="{163136DF-27CC-C1B3-9EE8-FA8550CD3B6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38</a:t>
              </a:r>
            </a:p>
          </p:txBody>
        </p:sp>
        <p:sp>
          <p:nvSpPr>
            <p:cNvPr id="5" name="AutoShape 5">
              <a:extLst>
                <a:ext uri="{FF2B5EF4-FFF2-40B4-BE49-F238E27FC236}">
                  <a16:creationId xmlns:a16="http://schemas.microsoft.com/office/drawing/2014/main" id="{6691DCA7-1B9A-09F6-843C-30CBB8D6DD21}"/>
                </a:ext>
              </a:extLst>
            </p:cNvPr>
            <p:cNvSpPr/>
            <p:nvPr/>
          </p:nvSpPr>
          <p:spPr>
            <a:xfrm>
              <a:off x="0" y="700517"/>
              <a:ext cx="839338" cy="37960"/>
            </a:xfrm>
            <a:prstGeom prst="rect">
              <a:avLst/>
            </a:prstGeom>
            <a:solidFill>
              <a:srgbClr val="4F81BD"/>
            </a:solidFill>
            <a:ln>
              <a:solidFill>
                <a:srgbClr val="4F81BD"/>
              </a:solidFill>
            </a:ln>
          </p:spPr>
        </p:sp>
      </p:grpSp>
      <p:grpSp>
        <p:nvGrpSpPr>
          <p:cNvPr id="7" name="Gruppo 6">
            <a:extLst>
              <a:ext uri="{FF2B5EF4-FFF2-40B4-BE49-F238E27FC236}">
                <a16:creationId xmlns:a16="http://schemas.microsoft.com/office/drawing/2014/main" id="{6EAEAF28-249A-CA64-994B-7A29EAA6977E}"/>
              </a:ext>
            </a:extLst>
          </p:cNvPr>
          <p:cNvGrpSpPr/>
          <p:nvPr/>
        </p:nvGrpSpPr>
        <p:grpSpPr>
          <a:xfrm>
            <a:off x="10678568" y="30873"/>
            <a:ext cx="1513432" cy="785062"/>
            <a:chOff x="1026425" y="8115299"/>
            <a:chExt cx="2440299" cy="1257834"/>
          </a:xfrm>
        </p:grpSpPr>
        <p:grpSp>
          <p:nvGrpSpPr>
            <p:cNvPr id="8" name="Group 3">
              <a:extLst>
                <a:ext uri="{FF2B5EF4-FFF2-40B4-BE49-F238E27FC236}">
                  <a16:creationId xmlns:a16="http://schemas.microsoft.com/office/drawing/2014/main" id="{DFDBFBC5-3954-257F-B648-4CCD7A0582D4}"/>
                </a:ext>
              </a:extLst>
            </p:cNvPr>
            <p:cNvGrpSpPr/>
            <p:nvPr/>
          </p:nvGrpSpPr>
          <p:grpSpPr>
            <a:xfrm>
              <a:off x="1028700" y="8115299"/>
              <a:ext cx="2438024" cy="411597"/>
              <a:chOff x="0" y="874425"/>
              <a:chExt cx="3250698" cy="548796"/>
            </a:xfrm>
          </p:grpSpPr>
          <p:sp>
            <p:nvSpPr>
              <p:cNvPr id="10" name="AutoShape 4">
                <a:extLst>
                  <a:ext uri="{FF2B5EF4-FFF2-40B4-BE49-F238E27FC236}">
                    <a16:creationId xmlns:a16="http://schemas.microsoft.com/office/drawing/2014/main" id="{8557EF5A-0C75-2F29-2739-3A194EE2FD55}"/>
                  </a:ext>
                </a:extLst>
              </p:cNvPr>
              <p:cNvSpPr/>
              <p:nvPr/>
            </p:nvSpPr>
            <p:spPr>
              <a:xfrm>
                <a:off x="0" y="1385261"/>
                <a:ext cx="839338" cy="37960"/>
              </a:xfrm>
              <a:prstGeom prst="rect">
                <a:avLst/>
              </a:prstGeom>
              <a:solidFill>
                <a:srgbClr val="4F81BD"/>
              </a:solidFill>
              <a:ln>
                <a:solidFill>
                  <a:schemeClr val="accent1"/>
                </a:solidFill>
              </a:ln>
            </p:spPr>
          </p:sp>
          <p:sp>
            <p:nvSpPr>
              <p:cNvPr id="11" name="TextBox 5">
                <a:extLst>
                  <a:ext uri="{FF2B5EF4-FFF2-40B4-BE49-F238E27FC236}">
                    <a16:creationId xmlns:a16="http://schemas.microsoft.com/office/drawing/2014/main" id="{E25455C6-2E64-4439-E349-C1203E49521D}"/>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9" name="Immagine 8">
              <a:extLst>
                <a:ext uri="{FF2B5EF4-FFF2-40B4-BE49-F238E27FC236}">
                  <a16:creationId xmlns:a16="http://schemas.microsoft.com/office/drawing/2014/main" id="{E4E333B3-9FAC-DDF6-5F9F-50D99C9C27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3" name="Immagine 12">
            <a:extLst>
              <a:ext uri="{FF2B5EF4-FFF2-40B4-BE49-F238E27FC236}">
                <a16:creationId xmlns:a16="http://schemas.microsoft.com/office/drawing/2014/main" id="{F62BAA55-3C4F-3555-A889-E2C48DD54EA7}"/>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993688" y="3178712"/>
            <a:ext cx="500577" cy="500577"/>
            <a:chOff x="0" y="0"/>
            <a:chExt cx="1001153" cy="1001153"/>
          </a:xfrm>
        </p:grpSpPr>
        <p:grpSp>
          <p:nvGrpSpPr>
            <p:cNvPr id="4" name="Group 4"/>
            <p:cNvGrpSpPr/>
            <p:nvPr/>
          </p:nvGrpSpPr>
          <p:grpSpPr>
            <a:xfrm>
              <a:off x="0" y="0"/>
              <a:ext cx="1001153" cy="100115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F81BD"/>
              </a:solidFill>
            </p:spPr>
          </p:sp>
        </p:grpSp>
        <p:grpSp>
          <p:nvGrpSpPr>
            <p:cNvPr id="6" name="Group 6"/>
            <p:cNvGrpSpPr/>
            <p:nvPr/>
          </p:nvGrpSpPr>
          <p:grpSpPr>
            <a:xfrm>
              <a:off x="254197" y="332101"/>
              <a:ext cx="492759" cy="336952"/>
              <a:chOff x="0" y="0"/>
              <a:chExt cx="627750" cy="429260"/>
            </a:xfrm>
          </p:grpSpPr>
          <p:sp>
            <p:nvSpPr>
              <p:cNvPr id="7" name="Freeform 7"/>
              <p:cNvSpPr/>
              <p:nvPr/>
            </p:nvSpPr>
            <p:spPr>
              <a:xfrm>
                <a:off x="0" y="-5080"/>
                <a:ext cx="627751" cy="434340"/>
              </a:xfrm>
              <a:custGeom>
                <a:avLst/>
                <a:gdLst/>
                <a:ahLst/>
                <a:cxnLst/>
                <a:rect l="l" t="t" r="r" b="b"/>
                <a:pathLst>
                  <a:path w="627751" h="434340">
                    <a:moveTo>
                      <a:pt x="609971" y="187960"/>
                    </a:moveTo>
                    <a:lnTo>
                      <a:pt x="348351" y="11430"/>
                    </a:lnTo>
                    <a:cubicBezTo>
                      <a:pt x="330571" y="0"/>
                      <a:pt x="307711" y="3810"/>
                      <a:pt x="295011" y="21590"/>
                    </a:cubicBezTo>
                    <a:cubicBezTo>
                      <a:pt x="283581" y="39370"/>
                      <a:pt x="287391" y="62230"/>
                      <a:pt x="305171" y="74930"/>
                    </a:cubicBezTo>
                    <a:lnTo>
                      <a:pt x="463921" y="181610"/>
                    </a:lnTo>
                    <a:lnTo>
                      <a:pt x="0" y="181610"/>
                    </a:lnTo>
                    <a:lnTo>
                      <a:pt x="0" y="257810"/>
                    </a:lnTo>
                    <a:lnTo>
                      <a:pt x="463921" y="257810"/>
                    </a:lnTo>
                    <a:lnTo>
                      <a:pt x="305171" y="364490"/>
                    </a:lnTo>
                    <a:cubicBezTo>
                      <a:pt x="287391" y="375920"/>
                      <a:pt x="283581" y="400050"/>
                      <a:pt x="295011" y="417830"/>
                    </a:cubicBezTo>
                    <a:cubicBezTo>
                      <a:pt x="302631" y="429260"/>
                      <a:pt x="314061" y="434340"/>
                      <a:pt x="326761" y="434340"/>
                    </a:cubicBezTo>
                    <a:cubicBezTo>
                      <a:pt x="334381" y="434340"/>
                      <a:pt x="342001" y="431800"/>
                      <a:pt x="348351" y="427990"/>
                    </a:cubicBezTo>
                    <a:lnTo>
                      <a:pt x="611241" y="251460"/>
                    </a:lnTo>
                    <a:cubicBezTo>
                      <a:pt x="621401" y="243840"/>
                      <a:pt x="627751" y="232410"/>
                      <a:pt x="627751" y="219710"/>
                    </a:cubicBezTo>
                    <a:cubicBezTo>
                      <a:pt x="627751" y="207010"/>
                      <a:pt x="621401" y="195580"/>
                      <a:pt x="609971" y="187960"/>
                    </a:cubicBezTo>
                    <a:close/>
                  </a:path>
                </a:pathLst>
              </a:custGeom>
              <a:solidFill>
                <a:srgbClr val="FDFBFB"/>
              </a:solidFill>
            </p:spPr>
          </p:sp>
        </p:grpSp>
      </p:grpSp>
      <p:sp>
        <p:nvSpPr>
          <p:cNvPr id="8" name="AutoShape 8"/>
          <p:cNvSpPr/>
          <p:nvPr/>
        </p:nvSpPr>
        <p:spPr>
          <a:xfrm>
            <a:off x="4927600" y="3178712"/>
            <a:ext cx="6214353" cy="9538"/>
          </a:xfrm>
          <a:prstGeom prst="rect">
            <a:avLst/>
          </a:prstGeom>
          <a:solidFill>
            <a:srgbClr val="4F81BD"/>
          </a:solidFill>
        </p:spPr>
      </p:sp>
      <p:sp>
        <p:nvSpPr>
          <p:cNvPr id="9" name="TextBox 9"/>
          <p:cNvSpPr txBox="1"/>
          <p:nvPr/>
        </p:nvSpPr>
        <p:spPr>
          <a:xfrm>
            <a:off x="7264400" y="2756906"/>
            <a:ext cx="1778000" cy="461665"/>
          </a:xfrm>
          <a:prstGeom prst="rect">
            <a:avLst/>
          </a:prstGeom>
        </p:spPr>
        <p:txBody>
          <a:bodyPr wrap="square" lIns="0" tIns="0" rIns="0" bIns="0" rtlCol="0" anchor="t">
            <a:spAutoFit/>
          </a:bodyPr>
          <a:lstStyle/>
          <a:p>
            <a:pPr>
              <a:lnSpc>
                <a:spcPts val="3600"/>
              </a:lnSpc>
            </a:pPr>
            <a:r>
              <a:rPr lang="it-IT" sz="3000" dirty="0">
                <a:solidFill>
                  <a:srgbClr val="3A3A3B"/>
                </a:solidFill>
                <a:latin typeface="HK Grotesk Bold Bold"/>
              </a:rPr>
              <a:t>Normativa</a:t>
            </a:r>
          </a:p>
        </p:txBody>
      </p:sp>
      <p:grpSp>
        <p:nvGrpSpPr>
          <p:cNvPr id="14" name="Gruppo 13">
            <a:extLst>
              <a:ext uri="{FF2B5EF4-FFF2-40B4-BE49-F238E27FC236}">
                <a16:creationId xmlns:a16="http://schemas.microsoft.com/office/drawing/2014/main" id="{E165059A-241F-F0B5-0E4B-5FD3B4E283C8}"/>
              </a:ext>
            </a:extLst>
          </p:cNvPr>
          <p:cNvGrpSpPr/>
          <p:nvPr/>
        </p:nvGrpSpPr>
        <p:grpSpPr>
          <a:xfrm>
            <a:off x="684284" y="5410202"/>
            <a:ext cx="1626866" cy="838556"/>
            <a:chOff x="1026425" y="8115299"/>
            <a:chExt cx="2440299" cy="1257834"/>
          </a:xfrm>
        </p:grpSpPr>
        <p:grpSp>
          <p:nvGrpSpPr>
            <p:cNvPr id="15" name="Group 3">
              <a:extLst>
                <a:ext uri="{FF2B5EF4-FFF2-40B4-BE49-F238E27FC236}">
                  <a16:creationId xmlns:a16="http://schemas.microsoft.com/office/drawing/2014/main" id="{E734CB86-FBCC-AD40-789B-989F2200BBA0}"/>
                </a:ext>
              </a:extLst>
            </p:cNvPr>
            <p:cNvGrpSpPr/>
            <p:nvPr/>
          </p:nvGrpSpPr>
          <p:grpSpPr>
            <a:xfrm>
              <a:off x="1028700" y="8115299"/>
              <a:ext cx="2438024" cy="411597"/>
              <a:chOff x="0" y="874425"/>
              <a:chExt cx="3250698" cy="548796"/>
            </a:xfrm>
          </p:grpSpPr>
          <p:sp>
            <p:nvSpPr>
              <p:cNvPr id="17" name="AutoShape 4">
                <a:extLst>
                  <a:ext uri="{FF2B5EF4-FFF2-40B4-BE49-F238E27FC236}">
                    <a16:creationId xmlns:a16="http://schemas.microsoft.com/office/drawing/2014/main" id="{F3E5C916-F724-F8C8-B91A-2DA0F13339E5}"/>
                  </a:ext>
                </a:extLst>
              </p:cNvPr>
              <p:cNvSpPr/>
              <p:nvPr/>
            </p:nvSpPr>
            <p:spPr>
              <a:xfrm>
                <a:off x="0" y="1385261"/>
                <a:ext cx="839338" cy="37960"/>
              </a:xfrm>
              <a:prstGeom prst="rect">
                <a:avLst/>
              </a:prstGeom>
              <a:solidFill>
                <a:srgbClr val="4F81BD"/>
              </a:solidFill>
              <a:ln>
                <a:solidFill>
                  <a:schemeClr val="accent1"/>
                </a:solidFill>
              </a:ln>
            </p:spPr>
          </p:sp>
          <p:sp>
            <p:nvSpPr>
              <p:cNvPr id="18" name="TextBox 5">
                <a:extLst>
                  <a:ext uri="{FF2B5EF4-FFF2-40B4-BE49-F238E27FC236}">
                    <a16:creationId xmlns:a16="http://schemas.microsoft.com/office/drawing/2014/main" id="{49FFBA96-7870-4739-4A12-C252F3BDD1F7}"/>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HK Grotesk Medium"/>
                  </a:rPr>
                  <a:t>24 Novembre 2022</a:t>
                </a:r>
              </a:p>
            </p:txBody>
          </p:sp>
        </p:grpSp>
        <p:pic>
          <p:nvPicPr>
            <p:cNvPr id="16" name="Immagine 15">
              <a:extLst>
                <a:ext uri="{FF2B5EF4-FFF2-40B4-BE49-F238E27FC236}">
                  <a16:creationId xmlns:a16="http://schemas.microsoft.com/office/drawing/2014/main" id="{B35C27ED-E6A5-4895-694F-D22635F2B2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20" name="Immagine 19">
            <a:extLst>
              <a:ext uri="{FF2B5EF4-FFF2-40B4-BE49-F238E27FC236}">
                <a16:creationId xmlns:a16="http://schemas.microsoft.com/office/drawing/2014/main" id="{A12DF9D6-BE7E-2256-CF40-56E4BC1F260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3071" y="0"/>
            <a:ext cx="4596157" cy="91497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8668C7D6-1A1D-6023-96A3-F6AE4E755BD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42276"/>
            <a:ext cx="3187581" cy="650520"/>
          </a:xfrm>
          <a:prstGeom prst="rect">
            <a:avLst/>
          </a:prstGeom>
          <a:noFill/>
        </p:spPr>
      </p:pic>
      <p:sp>
        <p:nvSpPr>
          <p:cNvPr id="420" name="Rectangle 181"/>
          <p:cNvSpPr/>
          <p:nvPr/>
        </p:nvSpPr>
        <p:spPr>
          <a:xfrm>
            <a:off x="375493" y="1002223"/>
            <a:ext cx="10702440" cy="317437"/>
          </a:xfrm>
          <a:prstGeom prst="rect">
            <a:avLst/>
          </a:prstGeom>
          <a:solidFill>
            <a:srgbClr val="FFC000"/>
          </a:solidFill>
          <a:ln w="9525">
            <a:solidFill>
              <a:srgbClr val="000000"/>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tabLst>
                <a:tab pos="0" algn="l"/>
              </a:tabLst>
            </a:pPr>
            <a:r>
              <a:rPr lang="it-IT" sz="2000" b="0" strike="noStrike" spc="-1">
                <a:solidFill>
                  <a:srgbClr val="000000"/>
                </a:solidFill>
                <a:latin typeface="Calibri"/>
              </a:rPr>
              <a:t>Sottosezione: Performance 1/3</a:t>
            </a:r>
            <a:endParaRPr lang="it-IT" sz="2000" b="0" strike="noStrike" spc="-1">
              <a:solidFill>
                <a:srgbClr val="000000"/>
              </a:solidFill>
              <a:latin typeface="Arial"/>
            </a:endParaRPr>
          </a:p>
        </p:txBody>
      </p:sp>
      <p:sp>
        <p:nvSpPr>
          <p:cNvPr id="421" name="PlaceHolder 1"/>
          <p:cNvSpPr>
            <a:spLocks noGrp="1"/>
          </p:cNvSpPr>
          <p:nvPr>
            <p:ph type="title"/>
          </p:nvPr>
        </p:nvSpPr>
        <p:spPr>
          <a:xfrm>
            <a:off x="690245" y="443746"/>
            <a:ext cx="9999360" cy="650520"/>
          </a:xfrm>
          <a:prstGeom prst="rect">
            <a:avLst/>
          </a:prstGeom>
          <a:noFill/>
          <a:ln w="0">
            <a:noFill/>
          </a:ln>
        </p:spPr>
        <p:txBody>
          <a:bodyPr anchor="ctr">
            <a:normAutofit/>
          </a:bodyPr>
          <a:lstStyle/>
          <a:p>
            <a:pPr indent="0" algn="ctr">
              <a:lnSpc>
                <a:spcPct val="90000"/>
              </a:lnSpc>
              <a:buNone/>
            </a:pPr>
            <a:r>
              <a:rPr lang="it-IT" sz="2800" spc="-1" dirty="0">
                <a:solidFill>
                  <a:schemeClr val="tx2"/>
                </a:solidFill>
                <a:latin typeface="Calibri"/>
              </a:rPr>
              <a:t>Sezione 2:VALORE PUBBLICO, PERFORMANCE E ANTICORRUZIONE </a:t>
            </a:r>
          </a:p>
        </p:txBody>
      </p:sp>
      <p:sp>
        <p:nvSpPr>
          <p:cNvPr id="424" name="CasellaDiTesto 11"/>
          <p:cNvSpPr/>
          <p:nvPr/>
        </p:nvSpPr>
        <p:spPr>
          <a:xfrm>
            <a:off x="375493" y="1367280"/>
            <a:ext cx="11665151" cy="191916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tabLst>
                <a:tab pos="0" algn="l"/>
              </a:tabLst>
            </a:pPr>
            <a:r>
              <a:rPr lang="it-IT" sz="2000" b="0" strike="noStrike" spc="-1" dirty="0">
                <a:solidFill>
                  <a:srgbClr val="000000"/>
                </a:solidFill>
                <a:latin typeface="Calibri"/>
              </a:rPr>
              <a:t>Tale ambito programmatico va predisposto secondo le logiche di </a:t>
            </a:r>
            <a:r>
              <a:rPr lang="it-IT" sz="2000" b="0" i="1" strike="noStrike" spc="-1" dirty="0">
                <a:solidFill>
                  <a:srgbClr val="000000"/>
                </a:solidFill>
                <a:latin typeface="Calibri"/>
              </a:rPr>
              <a:t>performance management</a:t>
            </a:r>
            <a:r>
              <a:rPr lang="it-IT" sz="2000" b="0" strike="noStrike" spc="-1" dirty="0">
                <a:solidFill>
                  <a:srgbClr val="000000"/>
                </a:solidFill>
                <a:latin typeface="Calibri"/>
              </a:rPr>
              <a:t> del </a:t>
            </a:r>
            <a:r>
              <a:rPr lang="it-IT" sz="2000" b="1" strike="noStrike" spc="-1" dirty="0">
                <a:solidFill>
                  <a:srgbClr val="000000"/>
                </a:solidFill>
                <a:latin typeface="Calibri"/>
              </a:rPr>
              <a:t>Piano della </a:t>
            </a:r>
            <a:r>
              <a:rPr lang="it-IT" sz="2000" b="1" i="1" strike="noStrike" spc="-1" dirty="0">
                <a:solidFill>
                  <a:srgbClr val="000000"/>
                </a:solidFill>
                <a:latin typeface="Calibri"/>
              </a:rPr>
              <a:t>Performance</a:t>
            </a:r>
            <a:r>
              <a:rPr lang="it-IT" sz="2000" b="0" strike="noStrike" spc="-1" dirty="0">
                <a:solidFill>
                  <a:srgbClr val="000000"/>
                </a:solidFill>
                <a:latin typeface="Calibri"/>
              </a:rPr>
              <a:t>, di cui al decreto legislativo n. 150 del 2009 e secondo le Linee Guida emanate dal Dipartimento della Funzione Pubblica. Esso è finalizzato, in particolare, alla programmazione degli obiettivi e degli indicatori di performance di efficienza e di efficacia. </a:t>
            </a:r>
            <a:endParaRPr lang="it-IT" sz="2000" b="0" strike="noStrike" spc="-1" dirty="0">
              <a:solidFill>
                <a:srgbClr val="000000"/>
              </a:solidFill>
              <a:latin typeface="Arial"/>
            </a:endParaRPr>
          </a:p>
          <a:p>
            <a:pPr algn="just">
              <a:lnSpc>
                <a:spcPct val="100000"/>
              </a:lnSpc>
              <a:tabLst>
                <a:tab pos="0" algn="l"/>
              </a:tabLst>
            </a:pPr>
            <a:r>
              <a:rPr lang="it-IT" sz="2000" b="1" strike="noStrike" spc="-1" dirty="0">
                <a:solidFill>
                  <a:srgbClr val="000000"/>
                </a:solidFill>
                <a:latin typeface="Calibri"/>
              </a:rPr>
              <a:t>Gli obiettivi specifici non devono essere genericamente riferiti all’amministrazione, ma vanno specificamente programmati in modo funzionale alle strategie di creazione del Valore Pubblico </a:t>
            </a:r>
            <a:endParaRPr lang="it-IT" sz="2000" b="0" strike="noStrike" spc="-1" dirty="0">
              <a:solidFill>
                <a:srgbClr val="000000"/>
              </a:solidFill>
              <a:latin typeface="Arial"/>
            </a:endParaRPr>
          </a:p>
        </p:txBody>
      </p:sp>
      <p:sp>
        <p:nvSpPr>
          <p:cNvPr id="425" name="Rettangolo 13"/>
          <p:cNvSpPr/>
          <p:nvPr/>
        </p:nvSpPr>
        <p:spPr>
          <a:xfrm>
            <a:off x="384561" y="3334060"/>
            <a:ext cx="11665151" cy="3018337"/>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tabLst>
                <a:tab pos="0" algn="l"/>
              </a:tabLst>
            </a:pPr>
            <a:r>
              <a:rPr lang="it-IT" sz="2000" b="0" strike="noStrike" spc="-1" dirty="0">
                <a:solidFill>
                  <a:srgbClr val="FFFFFF"/>
                </a:solidFill>
                <a:latin typeface="Calibri"/>
              </a:rPr>
              <a:t>Esempio: Per favorire il raggiungimento degli obiettivi strategici (sezione valore pubblico), l’ente locale dovrebbe programmare obiettivi operativi specifici ad essi funzionali:</a:t>
            </a:r>
            <a:endParaRPr lang="it-IT" sz="2000" b="0" strike="noStrike" spc="-1" dirty="0">
              <a:solidFill>
                <a:srgbClr val="000000"/>
              </a:solidFill>
              <a:latin typeface="Arial"/>
            </a:endParaRPr>
          </a:p>
          <a:p>
            <a:pPr marL="343080" indent="-343080" algn="just">
              <a:lnSpc>
                <a:spcPct val="100000"/>
              </a:lnSpc>
              <a:buClr>
                <a:srgbClr val="FFFFFF"/>
              </a:buClr>
              <a:buFont typeface="Wingdings" charset="2"/>
              <a:buChar char=""/>
              <a:tabLst>
                <a:tab pos="0" algn="l"/>
              </a:tabLst>
            </a:pPr>
            <a:r>
              <a:rPr lang="it-IT" sz="2000" b="0" strike="noStrike" spc="-1" dirty="0">
                <a:solidFill>
                  <a:srgbClr val="FFFFFF"/>
                </a:solidFill>
                <a:latin typeface="Calibri"/>
              </a:rPr>
              <a:t>favorire l’aumento delle imprese turistiche green del territorio (indicatore di efficacia quantitativa: n. imprese turistiche), </a:t>
            </a:r>
            <a:endParaRPr lang="it-IT" sz="2000" b="0" strike="noStrike" spc="-1" dirty="0">
              <a:solidFill>
                <a:srgbClr val="000000"/>
              </a:solidFill>
              <a:latin typeface="Arial"/>
            </a:endParaRPr>
          </a:p>
          <a:p>
            <a:pPr marL="343080" indent="-343080" algn="just">
              <a:lnSpc>
                <a:spcPct val="100000"/>
              </a:lnSpc>
              <a:buClr>
                <a:srgbClr val="FFFFFF"/>
              </a:buClr>
              <a:buFont typeface="Wingdings" charset="2"/>
              <a:buChar char=""/>
              <a:tabLst>
                <a:tab pos="0" algn="l"/>
              </a:tabLst>
            </a:pPr>
            <a:r>
              <a:rPr lang="it-IT" sz="2000" b="0" strike="noStrike" spc="-1" dirty="0">
                <a:solidFill>
                  <a:srgbClr val="FFFFFF"/>
                </a:solidFill>
                <a:latin typeface="Calibri"/>
              </a:rPr>
              <a:t>a seguito di bandi di finanziamento (indicatore di efficienza: € finanziamenti / € imprese turistiche beneficiarie), </a:t>
            </a:r>
            <a:endParaRPr lang="it-IT" sz="2000" b="0" strike="noStrike" spc="-1" dirty="0">
              <a:solidFill>
                <a:srgbClr val="000000"/>
              </a:solidFill>
              <a:latin typeface="Arial"/>
            </a:endParaRPr>
          </a:p>
          <a:p>
            <a:pPr marL="343080" indent="-343080" algn="just">
              <a:lnSpc>
                <a:spcPct val="100000"/>
              </a:lnSpc>
              <a:buClr>
                <a:srgbClr val="FFFFFF"/>
              </a:buClr>
              <a:buFont typeface="Wingdings" charset="2"/>
              <a:buChar char=""/>
              <a:tabLst>
                <a:tab pos="0" algn="l"/>
              </a:tabLst>
            </a:pPr>
            <a:r>
              <a:rPr lang="it-IT" sz="2000" b="0" strike="noStrike" spc="-1" dirty="0">
                <a:solidFill>
                  <a:srgbClr val="FFFFFF"/>
                </a:solidFill>
                <a:latin typeface="Calibri"/>
              </a:rPr>
              <a:t>a favore di imprese turistiche che rispettino standard eco-sostenibili (indicatore di efficacia qualitativa: % rispetto standard green), </a:t>
            </a:r>
            <a:endParaRPr lang="it-IT" sz="2000" b="0" strike="noStrike" spc="-1" dirty="0">
              <a:solidFill>
                <a:srgbClr val="000000"/>
              </a:solidFill>
              <a:latin typeface="Arial"/>
            </a:endParaRPr>
          </a:p>
          <a:p>
            <a:pPr marL="343080" indent="-343080" algn="just">
              <a:lnSpc>
                <a:spcPct val="100000"/>
              </a:lnSpc>
              <a:buClr>
                <a:srgbClr val="FFFFFF"/>
              </a:buClr>
              <a:buFont typeface="Wingdings" charset="2"/>
              <a:buChar char=""/>
              <a:tabLst>
                <a:tab pos="0" algn="l"/>
              </a:tabLst>
            </a:pPr>
            <a:r>
              <a:rPr lang="it-IT" sz="2000" b="0" strike="noStrike" spc="-1" dirty="0">
                <a:solidFill>
                  <a:srgbClr val="FFFFFF"/>
                </a:solidFill>
                <a:latin typeface="Calibri"/>
              </a:rPr>
              <a:t>creando un portale digitale dedicato per chiedere/erogare/monitorare i finanziamenti (indicatore di salute digitale: % servizi digitalizzati) </a:t>
            </a:r>
            <a:endParaRPr lang="it-IT" sz="2000" b="0" strike="noStrike" spc="-1" dirty="0">
              <a:solidFill>
                <a:srgbClr val="000000"/>
              </a:solidFill>
              <a:latin typeface="Arial"/>
            </a:endParaRPr>
          </a:p>
        </p:txBody>
      </p:sp>
      <p:sp>
        <p:nvSpPr>
          <p:cNvPr id="426" name="CasellaDiTesto 9"/>
          <p:cNvSpPr/>
          <p:nvPr/>
        </p:nvSpPr>
        <p:spPr>
          <a:xfrm>
            <a:off x="0" y="6488640"/>
            <a:ext cx="6543360" cy="363960"/>
          </a:xfrm>
          <a:prstGeom prst="rect">
            <a:avLst/>
          </a:prstGeom>
          <a:solidFill>
            <a:schemeClr val="accent6"/>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a:solidFill>
                  <a:srgbClr val="000000"/>
                </a:solidFill>
                <a:latin typeface="Calibri"/>
              </a:rPr>
              <a:t>Sezione 2:VALORE PUBBLICO, PERFORMANCE E ANTICORRUZIONE</a:t>
            </a:r>
            <a:endParaRPr lang="it-IT" sz="1800" b="0" strike="noStrike" spc="-1">
              <a:solidFill>
                <a:srgbClr val="000000"/>
              </a:solidFill>
              <a:latin typeface="Arial"/>
            </a:endParaRPr>
          </a:p>
        </p:txBody>
      </p:sp>
      <p:sp>
        <p:nvSpPr>
          <p:cNvPr id="427" name="CasellaDiTesto 10"/>
          <p:cNvSpPr/>
          <p:nvPr/>
        </p:nvSpPr>
        <p:spPr>
          <a:xfrm>
            <a:off x="6540120" y="6488640"/>
            <a:ext cx="4343400" cy="36396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dirty="0">
                <a:solidFill>
                  <a:srgbClr val="000000"/>
                </a:solidFill>
                <a:latin typeface="Calibri"/>
              </a:rPr>
              <a:t>Sottosezione: PERFORMANCE</a:t>
            </a:r>
            <a:endParaRPr lang="it-IT" sz="1800" b="0" strike="noStrike" spc="-1" dirty="0">
              <a:solidFill>
                <a:srgbClr val="000000"/>
              </a:solidFill>
              <a:latin typeface="Arial"/>
            </a:endParaRPr>
          </a:p>
        </p:txBody>
      </p:sp>
      <p:grpSp>
        <p:nvGrpSpPr>
          <p:cNvPr id="2" name="Group 3">
            <a:extLst>
              <a:ext uri="{FF2B5EF4-FFF2-40B4-BE49-F238E27FC236}">
                <a16:creationId xmlns:a16="http://schemas.microsoft.com/office/drawing/2014/main" id="{A928AE08-4DA5-C616-6455-3349590763AA}"/>
              </a:ext>
            </a:extLst>
          </p:cNvPr>
          <p:cNvGrpSpPr/>
          <p:nvPr/>
        </p:nvGrpSpPr>
        <p:grpSpPr>
          <a:xfrm>
            <a:off x="60741" y="5867540"/>
            <a:ext cx="629504" cy="546714"/>
            <a:chOff x="0" y="9525"/>
            <a:chExt cx="839338" cy="728952"/>
          </a:xfrm>
        </p:grpSpPr>
        <p:sp>
          <p:nvSpPr>
            <p:cNvPr id="3" name="TextBox 4">
              <a:extLst>
                <a:ext uri="{FF2B5EF4-FFF2-40B4-BE49-F238E27FC236}">
                  <a16:creationId xmlns:a16="http://schemas.microsoft.com/office/drawing/2014/main" id="{FB5BA280-546C-5062-DAFD-3F9EB9D007D7}"/>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39</a:t>
              </a:r>
            </a:p>
          </p:txBody>
        </p:sp>
        <p:sp>
          <p:nvSpPr>
            <p:cNvPr id="4" name="AutoShape 5">
              <a:extLst>
                <a:ext uri="{FF2B5EF4-FFF2-40B4-BE49-F238E27FC236}">
                  <a16:creationId xmlns:a16="http://schemas.microsoft.com/office/drawing/2014/main" id="{BC7F3DC5-482E-3692-C83B-496321E6503C}"/>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1C75D2FC-5303-D146-00F5-B6DC29CB9F45}"/>
              </a:ext>
            </a:extLst>
          </p:cNvPr>
          <p:cNvGrpSpPr/>
          <p:nvPr/>
        </p:nvGrpSpPr>
        <p:grpSpPr>
          <a:xfrm>
            <a:off x="10793000" y="105182"/>
            <a:ext cx="1417510" cy="757587"/>
            <a:chOff x="1026425" y="8115301"/>
            <a:chExt cx="2440299" cy="1257832"/>
          </a:xfrm>
        </p:grpSpPr>
        <p:grpSp>
          <p:nvGrpSpPr>
            <p:cNvPr id="7" name="Group 3">
              <a:extLst>
                <a:ext uri="{FF2B5EF4-FFF2-40B4-BE49-F238E27FC236}">
                  <a16:creationId xmlns:a16="http://schemas.microsoft.com/office/drawing/2014/main" id="{56A2E4E7-9821-3155-782E-435A34B9BE8F}"/>
                </a:ext>
              </a:extLst>
            </p:cNvPr>
            <p:cNvGrpSpPr/>
            <p:nvPr/>
          </p:nvGrpSpPr>
          <p:grpSpPr>
            <a:xfrm>
              <a:off x="1028700" y="8115301"/>
              <a:ext cx="2438024" cy="411597"/>
              <a:chOff x="0" y="874426"/>
              <a:chExt cx="3250698" cy="548795"/>
            </a:xfrm>
          </p:grpSpPr>
          <p:sp>
            <p:nvSpPr>
              <p:cNvPr id="9" name="AutoShape 4">
                <a:extLst>
                  <a:ext uri="{FF2B5EF4-FFF2-40B4-BE49-F238E27FC236}">
                    <a16:creationId xmlns:a16="http://schemas.microsoft.com/office/drawing/2014/main" id="{9206DF5F-78E7-C27F-6715-19367BD46187}"/>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3ACD1B1C-AD7D-9645-2479-871EF5FEF813}"/>
                  </a:ext>
                </a:extLst>
              </p:cNvPr>
              <p:cNvSpPr txBox="1"/>
              <p:nvPr/>
            </p:nvSpPr>
            <p:spPr>
              <a:xfrm>
                <a:off x="117224" y="874426"/>
                <a:ext cx="3133474"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9FDFEF95-9915-0809-B982-4F88F2806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Rectangle 181"/>
          <p:cNvSpPr/>
          <p:nvPr/>
        </p:nvSpPr>
        <p:spPr>
          <a:xfrm>
            <a:off x="824760" y="1372020"/>
            <a:ext cx="10702440" cy="396000"/>
          </a:xfrm>
          <a:prstGeom prst="rect">
            <a:avLst/>
          </a:prstGeom>
          <a:solidFill>
            <a:srgbClr val="FFC000"/>
          </a:solidFill>
          <a:ln w="9525">
            <a:solidFill>
              <a:srgbClr val="000000"/>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tabLst>
                <a:tab pos="0" algn="l"/>
              </a:tabLst>
            </a:pPr>
            <a:r>
              <a:rPr lang="it-IT" sz="2000" b="0" strike="noStrike" spc="-1" dirty="0">
                <a:solidFill>
                  <a:srgbClr val="000000"/>
                </a:solidFill>
                <a:latin typeface="Calibri"/>
              </a:rPr>
              <a:t>Sottosezione: Performance 2/3</a:t>
            </a:r>
            <a:endParaRPr lang="it-IT" sz="2000" b="0" strike="noStrike" spc="-1" dirty="0">
              <a:solidFill>
                <a:srgbClr val="000000"/>
              </a:solidFill>
              <a:latin typeface="Arial"/>
            </a:endParaRPr>
          </a:p>
        </p:txBody>
      </p:sp>
      <p:sp>
        <p:nvSpPr>
          <p:cNvPr id="429" name="PlaceHolder 1"/>
          <p:cNvSpPr>
            <a:spLocks noGrp="1"/>
          </p:cNvSpPr>
          <p:nvPr>
            <p:ph type="title"/>
          </p:nvPr>
        </p:nvSpPr>
        <p:spPr>
          <a:xfrm>
            <a:off x="838380" y="823513"/>
            <a:ext cx="10515240" cy="657720"/>
          </a:xfrm>
          <a:prstGeom prst="rect">
            <a:avLst/>
          </a:prstGeom>
          <a:noFill/>
          <a:ln w="0">
            <a:noFill/>
          </a:ln>
        </p:spPr>
        <p:txBody>
          <a:bodyPr anchor="ctr">
            <a:normAutofit/>
          </a:bodyPr>
          <a:lstStyle/>
          <a:p>
            <a:pPr indent="0" algn="ctr">
              <a:lnSpc>
                <a:spcPct val="90000"/>
              </a:lnSpc>
              <a:buNone/>
            </a:pPr>
            <a:r>
              <a:rPr lang="it-IT" sz="2800" spc="-1" dirty="0">
                <a:solidFill>
                  <a:schemeClr val="tx2"/>
                </a:solidFill>
                <a:latin typeface="Calibri"/>
              </a:rPr>
              <a:t>Sezione 2:VALORE PUBBLICO, PERFORMANCE E ANTICORRUZIONE </a:t>
            </a:r>
          </a:p>
        </p:txBody>
      </p:sp>
      <p:sp>
        <p:nvSpPr>
          <p:cNvPr id="432" name="CasellaDiTesto 9"/>
          <p:cNvSpPr/>
          <p:nvPr/>
        </p:nvSpPr>
        <p:spPr>
          <a:xfrm>
            <a:off x="838440" y="1925515"/>
            <a:ext cx="10608840" cy="398655"/>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it-IT" sz="2000" b="0" strike="noStrike" spc="-1" dirty="0">
                <a:solidFill>
                  <a:srgbClr val="000000"/>
                </a:solidFill>
                <a:latin typeface="Calibri"/>
              </a:rPr>
              <a:t>Alcune domande attraverso le quali costruire la sezione:</a:t>
            </a:r>
            <a:endParaRPr lang="it-IT" sz="2000" b="0" strike="noStrike" spc="-1" dirty="0">
              <a:solidFill>
                <a:srgbClr val="000000"/>
              </a:solidFill>
              <a:latin typeface="Arial"/>
            </a:endParaRPr>
          </a:p>
        </p:txBody>
      </p:sp>
      <p:sp>
        <p:nvSpPr>
          <p:cNvPr id="433" name="CasellaDiTesto 10"/>
          <p:cNvSpPr/>
          <p:nvPr/>
        </p:nvSpPr>
        <p:spPr>
          <a:xfrm>
            <a:off x="824760" y="2481665"/>
            <a:ext cx="10608840" cy="384948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gn="just">
              <a:lnSpc>
                <a:spcPct val="100000"/>
              </a:lnSpc>
              <a:spcAft>
                <a:spcPts val="1001"/>
              </a:spcAft>
              <a:buClr>
                <a:srgbClr val="000000"/>
              </a:buClr>
              <a:buFont typeface="Calibri Light"/>
              <a:buAutoNum type="alphaLcParenR"/>
              <a:tabLst>
                <a:tab pos="270360" algn="l"/>
              </a:tabLst>
            </a:pPr>
            <a:r>
              <a:rPr lang="it-IT" sz="1800" b="0" strike="noStrike" spc="-1">
                <a:solidFill>
                  <a:srgbClr val="000000"/>
                </a:solidFill>
                <a:latin typeface="Calibri"/>
              </a:rPr>
              <a:t>Cosa prevediamo di fare per favorire l’attuazione della strategia? (Obiettivo)</a:t>
            </a:r>
            <a:endParaRPr lang="it-IT" sz="1800" b="0" strike="noStrike" spc="-1">
              <a:solidFill>
                <a:srgbClr val="000000"/>
              </a:solidFill>
              <a:latin typeface="Arial"/>
            </a:endParaRPr>
          </a:p>
          <a:p>
            <a:pPr marL="343080" indent="-343080" algn="just">
              <a:lnSpc>
                <a:spcPct val="100000"/>
              </a:lnSpc>
              <a:spcAft>
                <a:spcPts val="1001"/>
              </a:spcAft>
              <a:buClr>
                <a:srgbClr val="000000"/>
              </a:buClr>
              <a:buFont typeface="Calibri Light"/>
              <a:buAutoNum type="alphaLcParenR"/>
              <a:tabLst>
                <a:tab pos="270360" algn="l"/>
              </a:tabLst>
            </a:pPr>
            <a:r>
              <a:rPr lang="it-IT" sz="1800" b="0" strike="noStrike" spc="-1">
                <a:solidFill>
                  <a:srgbClr val="000000"/>
                </a:solidFill>
                <a:latin typeface="Calibri"/>
              </a:rPr>
              <a:t>Chi risponderà dell’obiettivo (dirigente/posizione responsabile)?</a:t>
            </a:r>
            <a:endParaRPr lang="it-IT" sz="1800" b="0" strike="noStrike" spc="-1">
              <a:solidFill>
                <a:srgbClr val="000000"/>
              </a:solidFill>
              <a:latin typeface="Arial"/>
            </a:endParaRPr>
          </a:p>
          <a:p>
            <a:pPr marL="343080" indent="-343080" algn="just">
              <a:lnSpc>
                <a:spcPct val="100000"/>
              </a:lnSpc>
              <a:spcAft>
                <a:spcPts val="1001"/>
              </a:spcAft>
              <a:buClr>
                <a:srgbClr val="000000"/>
              </a:buClr>
              <a:buFont typeface="Calibri Light"/>
              <a:buAutoNum type="alphaLcParenR"/>
              <a:tabLst>
                <a:tab pos="270360" algn="l"/>
              </a:tabLst>
            </a:pPr>
            <a:r>
              <a:rPr lang="it-IT" sz="1800" b="0" strike="noStrike" spc="-1">
                <a:solidFill>
                  <a:srgbClr val="000000"/>
                </a:solidFill>
                <a:latin typeface="Calibri"/>
              </a:rPr>
              <a:t>A chi è rivolto (stakeholders)?</a:t>
            </a:r>
            <a:endParaRPr lang="it-IT" sz="1800" b="0" strike="noStrike" spc="-1">
              <a:solidFill>
                <a:srgbClr val="000000"/>
              </a:solidFill>
              <a:latin typeface="Arial"/>
            </a:endParaRPr>
          </a:p>
          <a:p>
            <a:pPr marL="343080" indent="-343080" algn="just">
              <a:lnSpc>
                <a:spcPct val="100000"/>
              </a:lnSpc>
              <a:spcAft>
                <a:spcPts val="1001"/>
              </a:spcAft>
              <a:buClr>
                <a:srgbClr val="000000"/>
              </a:buClr>
              <a:buFont typeface="Calibri Light"/>
              <a:buAutoNum type="alphaLcParenR"/>
              <a:tabLst>
                <a:tab pos="270360" algn="l"/>
              </a:tabLst>
            </a:pPr>
            <a:r>
              <a:rPr lang="it-IT" sz="1800" b="0" strike="noStrike" spc="-1">
                <a:solidFill>
                  <a:srgbClr val="000000"/>
                </a:solidFill>
                <a:latin typeface="Calibri"/>
              </a:rPr>
              <a:t>Quali unità organizzative dell’ente e/o quali soggetti esterni contribuiranno a raggiungerlo (contributors)?</a:t>
            </a:r>
            <a:endParaRPr lang="it-IT" sz="1800" b="0" strike="noStrike" spc="-1">
              <a:solidFill>
                <a:srgbClr val="000000"/>
              </a:solidFill>
              <a:latin typeface="Arial"/>
            </a:endParaRPr>
          </a:p>
          <a:p>
            <a:pPr marL="343080" indent="-343080" algn="just">
              <a:lnSpc>
                <a:spcPct val="100000"/>
              </a:lnSpc>
              <a:spcAft>
                <a:spcPts val="1001"/>
              </a:spcAft>
              <a:buClr>
                <a:srgbClr val="000000"/>
              </a:buClr>
              <a:buFont typeface="Calibri Light"/>
              <a:buAutoNum type="alphaLcParenR"/>
              <a:tabLst>
                <a:tab pos="270360" algn="l"/>
              </a:tabLst>
            </a:pPr>
            <a:r>
              <a:rPr lang="it-IT" sz="1800" b="0" strike="noStrike" spc="-1">
                <a:solidFill>
                  <a:srgbClr val="000000"/>
                </a:solidFill>
                <a:latin typeface="Calibri"/>
              </a:rPr>
              <a:t>Entro quando intendiamo raggiungere l’obiettivo (tempi annuali)?</a:t>
            </a:r>
            <a:endParaRPr lang="it-IT" sz="1800" b="0" strike="noStrike" spc="-1">
              <a:solidFill>
                <a:srgbClr val="000000"/>
              </a:solidFill>
              <a:latin typeface="Arial"/>
            </a:endParaRPr>
          </a:p>
          <a:p>
            <a:pPr marL="343080" indent="-343080" algn="just">
              <a:lnSpc>
                <a:spcPct val="100000"/>
              </a:lnSpc>
              <a:spcAft>
                <a:spcPts val="1001"/>
              </a:spcAft>
              <a:buClr>
                <a:srgbClr val="000000"/>
              </a:buClr>
              <a:buFont typeface="Calibri Light"/>
              <a:buAutoNum type="alphaLcParenR"/>
              <a:tabLst>
                <a:tab pos="270360" algn="l"/>
              </a:tabLst>
            </a:pPr>
            <a:r>
              <a:rPr lang="it-IT" sz="1800" b="0" strike="noStrike" spc="-1">
                <a:solidFill>
                  <a:srgbClr val="000000"/>
                </a:solidFill>
                <a:latin typeface="Calibri"/>
              </a:rPr>
              <a:t>Come misuriamo il raggiungimento dell’obiettivo (dimensione e formula di performance di efficacia e di efficienza)?</a:t>
            </a:r>
            <a:endParaRPr lang="it-IT" sz="1800" b="0" strike="noStrike" spc="-1">
              <a:solidFill>
                <a:srgbClr val="000000"/>
              </a:solidFill>
              <a:latin typeface="Arial"/>
            </a:endParaRPr>
          </a:p>
          <a:p>
            <a:pPr marL="343080" indent="-343080" algn="just">
              <a:lnSpc>
                <a:spcPct val="100000"/>
              </a:lnSpc>
              <a:spcAft>
                <a:spcPts val="1001"/>
              </a:spcAft>
              <a:buClr>
                <a:srgbClr val="000000"/>
              </a:buClr>
              <a:buFont typeface="Calibri Light"/>
              <a:buAutoNum type="alphaLcParenR"/>
              <a:tabLst>
                <a:tab pos="270360" algn="l"/>
              </a:tabLst>
            </a:pPr>
            <a:r>
              <a:rPr lang="it-IT" sz="1800" b="0" strike="noStrike" spc="-1">
                <a:solidFill>
                  <a:srgbClr val="000000"/>
                </a:solidFill>
                <a:latin typeface="Calibri"/>
              </a:rPr>
              <a:t>Da dove partiamo (baseline)?</a:t>
            </a:r>
            <a:endParaRPr lang="it-IT" sz="1800" b="0" strike="noStrike" spc="-1">
              <a:solidFill>
                <a:srgbClr val="000000"/>
              </a:solidFill>
              <a:latin typeface="Arial"/>
            </a:endParaRPr>
          </a:p>
          <a:p>
            <a:pPr marL="343080" indent="-343080" algn="just">
              <a:lnSpc>
                <a:spcPct val="100000"/>
              </a:lnSpc>
              <a:spcAft>
                <a:spcPts val="1001"/>
              </a:spcAft>
              <a:buClr>
                <a:srgbClr val="000000"/>
              </a:buClr>
              <a:buFont typeface="Calibri Light"/>
              <a:buAutoNum type="alphaLcParenR"/>
              <a:tabLst>
                <a:tab pos="270360" algn="l"/>
              </a:tabLst>
            </a:pPr>
            <a:r>
              <a:rPr lang="it-IT" sz="1800" b="0" strike="noStrike" spc="-1">
                <a:solidFill>
                  <a:srgbClr val="000000"/>
                </a:solidFill>
                <a:latin typeface="Calibri"/>
              </a:rPr>
              <a:t>Qual è il traguardo atteso (target)?</a:t>
            </a:r>
            <a:endParaRPr lang="it-IT" sz="1800" b="0" strike="noStrike" spc="-1">
              <a:solidFill>
                <a:srgbClr val="000000"/>
              </a:solidFill>
              <a:latin typeface="Arial"/>
            </a:endParaRPr>
          </a:p>
          <a:p>
            <a:pPr marL="343080" indent="-343080" algn="just">
              <a:lnSpc>
                <a:spcPct val="100000"/>
              </a:lnSpc>
              <a:spcAft>
                <a:spcPts val="1001"/>
              </a:spcAft>
              <a:buClr>
                <a:srgbClr val="000000"/>
              </a:buClr>
              <a:buFont typeface="Calibri Light"/>
              <a:buAutoNum type="alphaLcParenR"/>
              <a:tabLst>
                <a:tab pos="270360" algn="l"/>
              </a:tabLst>
            </a:pPr>
            <a:r>
              <a:rPr lang="it-IT" sz="1800" b="0" strike="noStrike" spc="-1">
                <a:solidFill>
                  <a:srgbClr val="000000"/>
                </a:solidFill>
                <a:latin typeface="Calibri"/>
              </a:rPr>
              <a:t>Dove sono verificabili i dati (fonte)?</a:t>
            </a:r>
            <a:endParaRPr lang="it-IT" sz="1800" b="0" strike="noStrike" spc="-1">
              <a:solidFill>
                <a:srgbClr val="000000"/>
              </a:solidFill>
              <a:latin typeface="Arial"/>
            </a:endParaRPr>
          </a:p>
        </p:txBody>
      </p:sp>
      <p:sp>
        <p:nvSpPr>
          <p:cNvPr id="434" name="CasellaDiTesto 11"/>
          <p:cNvSpPr/>
          <p:nvPr/>
        </p:nvSpPr>
        <p:spPr>
          <a:xfrm>
            <a:off x="0" y="6488640"/>
            <a:ext cx="6543360" cy="363960"/>
          </a:xfrm>
          <a:prstGeom prst="rect">
            <a:avLst/>
          </a:prstGeom>
          <a:solidFill>
            <a:schemeClr val="accent6"/>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a:solidFill>
                  <a:srgbClr val="000000"/>
                </a:solidFill>
                <a:latin typeface="Calibri"/>
              </a:rPr>
              <a:t>Sezione 2:VALORE PUBBLICO, PERFORMANCE E ANTICORRUZIONE</a:t>
            </a:r>
            <a:endParaRPr lang="it-IT" sz="1800" b="0" strike="noStrike" spc="-1">
              <a:solidFill>
                <a:srgbClr val="000000"/>
              </a:solidFill>
              <a:latin typeface="Arial"/>
            </a:endParaRPr>
          </a:p>
        </p:txBody>
      </p:sp>
      <p:sp>
        <p:nvSpPr>
          <p:cNvPr id="435" name="CasellaDiTesto 12"/>
          <p:cNvSpPr/>
          <p:nvPr/>
        </p:nvSpPr>
        <p:spPr>
          <a:xfrm>
            <a:off x="6540120" y="6488640"/>
            <a:ext cx="4343400" cy="36396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a:solidFill>
                  <a:srgbClr val="000000"/>
                </a:solidFill>
                <a:latin typeface="Calibri"/>
              </a:rPr>
              <a:t>Sottosezione: PERFORMANCE</a:t>
            </a:r>
            <a:endParaRPr lang="it-IT" sz="1800" b="0" strike="noStrike" spc="-1">
              <a:solidFill>
                <a:srgbClr val="000000"/>
              </a:solidFill>
              <a:latin typeface="Arial"/>
            </a:endParaRPr>
          </a:p>
        </p:txBody>
      </p:sp>
      <p:grpSp>
        <p:nvGrpSpPr>
          <p:cNvPr id="2" name="Group 3">
            <a:extLst>
              <a:ext uri="{FF2B5EF4-FFF2-40B4-BE49-F238E27FC236}">
                <a16:creationId xmlns:a16="http://schemas.microsoft.com/office/drawing/2014/main" id="{77069C60-480A-4DA7-DDC2-FE59FA3B3600}"/>
              </a:ext>
            </a:extLst>
          </p:cNvPr>
          <p:cNvGrpSpPr/>
          <p:nvPr/>
        </p:nvGrpSpPr>
        <p:grpSpPr>
          <a:xfrm>
            <a:off x="25638" y="3308259"/>
            <a:ext cx="629504" cy="546714"/>
            <a:chOff x="0" y="9525"/>
            <a:chExt cx="839338" cy="728952"/>
          </a:xfrm>
        </p:grpSpPr>
        <p:sp>
          <p:nvSpPr>
            <p:cNvPr id="3" name="TextBox 4">
              <a:extLst>
                <a:ext uri="{FF2B5EF4-FFF2-40B4-BE49-F238E27FC236}">
                  <a16:creationId xmlns:a16="http://schemas.microsoft.com/office/drawing/2014/main" id="{479DE4E8-FC0C-46E3-13EB-885B3C88AD85}"/>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4 0</a:t>
              </a:r>
            </a:p>
          </p:txBody>
        </p:sp>
        <p:sp>
          <p:nvSpPr>
            <p:cNvPr id="4" name="AutoShape 5">
              <a:extLst>
                <a:ext uri="{FF2B5EF4-FFF2-40B4-BE49-F238E27FC236}">
                  <a16:creationId xmlns:a16="http://schemas.microsoft.com/office/drawing/2014/main" id="{5CF66989-3B91-1C21-C3DC-AE9AA8D72516}"/>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AAADDF23-DC6E-BD8D-514C-31964EC07083}"/>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3B7B9FAD-14DF-CDB4-E4FB-7290A58C282B}"/>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7A3A6607-58C9-75D4-2C09-8BFEC389C750}"/>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6CEE6ED5-D5CD-313F-73C2-688848E26ED0}"/>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35DC212D-7DF8-FCF8-0CDF-15C28FBA53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B33BDC5E-F53F-6479-8E6D-1847DCEDF62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Rectangle 181"/>
          <p:cNvSpPr/>
          <p:nvPr/>
        </p:nvSpPr>
        <p:spPr>
          <a:xfrm>
            <a:off x="744840" y="1305746"/>
            <a:ext cx="10702440" cy="396000"/>
          </a:xfrm>
          <a:prstGeom prst="rect">
            <a:avLst/>
          </a:prstGeom>
          <a:solidFill>
            <a:srgbClr val="FFC000"/>
          </a:solidFill>
          <a:ln w="9525">
            <a:solidFill>
              <a:srgbClr val="000000"/>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tabLst>
                <a:tab pos="0" algn="l"/>
              </a:tabLst>
            </a:pPr>
            <a:r>
              <a:rPr lang="it-IT" sz="2000" b="0" strike="noStrike" spc="-1" dirty="0">
                <a:solidFill>
                  <a:srgbClr val="000000"/>
                </a:solidFill>
                <a:latin typeface="Calibri"/>
              </a:rPr>
              <a:t>Sottosezione: Performance 3/3</a:t>
            </a:r>
            <a:endParaRPr lang="it-IT" sz="2000" b="0" strike="noStrike" spc="-1" dirty="0">
              <a:solidFill>
                <a:srgbClr val="000000"/>
              </a:solidFill>
              <a:latin typeface="Arial"/>
            </a:endParaRPr>
          </a:p>
        </p:txBody>
      </p:sp>
      <p:sp>
        <p:nvSpPr>
          <p:cNvPr id="440" name="CasellaDiTesto 9"/>
          <p:cNvSpPr/>
          <p:nvPr/>
        </p:nvSpPr>
        <p:spPr>
          <a:xfrm>
            <a:off x="838080" y="1916306"/>
            <a:ext cx="10608840" cy="398655"/>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it-IT" sz="2000" b="0" strike="noStrike" spc="-1" dirty="0">
                <a:solidFill>
                  <a:srgbClr val="000000"/>
                </a:solidFill>
                <a:latin typeface="Calibri"/>
              </a:rPr>
              <a:t>Contenuti minimali:</a:t>
            </a:r>
            <a:endParaRPr lang="it-IT" sz="2000" b="0" strike="noStrike" spc="-1" dirty="0">
              <a:solidFill>
                <a:srgbClr val="000000"/>
              </a:solidFill>
              <a:latin typeface="Arial"/>
            </a:endParaRPr>
          </a:p>
        </p:txBody>
      </p:sp>
      <p:sp>
        <p:nvSpPr>
          <p:cNvPr id="441" name="CasellaDiTesto 10"/>
          <p:cNvSpPr/>
          <p:nvPr/>
        </p:nvSpPr>
        <p:spPr>
          <a:xfrm>
            <a:off x="838080" y="2626946"/>
            <a:ext cx="10608840" cy="361548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gn="just">
              <a:lnSpc>
                <a:spcPct val="100000"/>
              </a:lnSpc>
              <a:spcAft>
                <a:spcPts val="1001"/>
              </a:spcAft>
              <a:buClr>
                <a:srgbClr val="000000"/>
              </a:buClr>
              <a:buFont typeface="Calibri Light"/>
              <a:buAutoNum type="alphaLcParenR"/>
              <a:tabLst>
                <a:tab pos="270360" algn="l"/>
              </a:tabLst>
            </a:pPr>
            <a:r>
              <a:rPr lang="it-IT" sz="1800" b="0" strike="noStrike" spc="-1">
                <a:solidFill>
                  <a:srgbClr val="000000"/>
                </a:solidFill>
                <a:latin typeface="Calibri"/>
              </a:rPr>
              <a:t>Obiettivi organizzativi</a:t>
            </a:r>
            <a:endParaRPr lang="it-IT" sz="1800" b="0" strike="noStrike" spc="-1">
              <a:solidFill>
                <a:srgbClr val="000000"/>
              </a:solidFill>
              <a:latin typeface="Arial"/>
            </a:endParaRPr>
          </a:p>
          <a:p>
            <a:pPr marL="343080" indent="-343080" algn="just">
              <a:lnSpc>
                <a:spcPct val="100000"/>
              </a:lnSpc>
              <a:spcAft>
                <a:spcPts val="1001"/>
              </a:spcAft>
              <a:buClr>
                <a:srgbClr val="000000"/>
              </a:buClr>
              <a:buFont typeface="Calibri Light"/>
              <a:buAutoNum type="alphaLcParenR"/>
              <a:tabLst>
                <a:tab pos="270360" algn="l"/>
              </a:tabLst>
            </a:pPr>
            <a:r>
              <a:rPr lang="it-IT" sz="1800" b="0" strike="noStrike" spc="-1">
                <a:solidFill>
                  <a:srgbClr val="000000"/>
                </a:solidFill>
                <a:latin typeface="Calibri"/>
              </a:rPr>
              <a:t>Obiettivi individuali dei dirigenti o dei responsabili delle unità organizzative apicali</a:t>
            </a:r>
            <a:endParaRPr lang="it-IT" sz="1800" b="0" strike="noStrike" spc="-1">
              <a:solidFill>
                <a:srgbClr val="000000"/>
              </a:solidFill>
              <a:latin typeface="Arial"/>
            </a:endParaRPr>
          </a:p>
          <a:p>
            <a:pPr marL="343080" indent="-343080" algn="just">
              <a:lnSpc>
                <a:spcPct val="100000"/>
              </a:lnSpc>
              <a:spcAft>
                <a:spcPts val="1001"/>
              </a:spcAft>
              <a:buClr>
                <a:srgbClr val="000000"/>
              </a:buClr>
              <a:buFont typeface="Calibri Light"/>
              <a:buAutoNum type="alphaLcParenR"/>
              <a:tabLst>
                <a:tab pos="270360" algn="l"/>
              </a:tabLst>
            </a:pPr>
            <a:r>
              <a:rPr lang="it-IT" sz="1800" b="0" strike="noStrike" spc="-1">
                <a:solidFill>
                  <a:srgbClr val="000000"/>
                </a:solidFill>
                <a:latin typeface="Calibri"/>
              </a:rPr>
              <a:t>Correlazione con il Documento Unico di Programmazione</a:t>
            </a:r>
            <a:endParaRPr lang="it-IT" sz="1800" b="0" strike="noStrike" spc="-1">
              <a:solidFill>
                <a:srgbClr val="000000"/>
              </a:solidFill>
              <a:latin typeface="Arial"/>
            </a:endParaRPr>
          </a:p>
          <a:p>
            <a:pPr marL="343080" indent="-343080" algn="just">
              <a:lnSpc>
                <a:spcPct val="100000"/>
              </a:lnSpc>
              <a:spcAft>
                <a:spcPts val="1001"/>
              </a:spcAft>
              <a:buClr>
                <a:srgbClr val="000000"/>
              </a:buClr>
              <a:buFont typeface="Calibri Light"/>
              <a:buAutoNum type="alphaLcParenR"/>
              <a:tabLst>
                <a:tab pos="270360" algn="l"/>
              </a:tabLst>
            </a:pPr>
            <a:r>
              <a:rPr lang="it-IT" sz="1800" b="0" strike="noStrike" spc="-1">
                <a:solidFill>
                  <a:srgbClr val="000000"/>
                </a:solidFill>
                <a:latin typeface="Calibri"/>
              </a:rPr>
              <a:t>Classificazione, laddove possibile, rispetto ai seguenti ambiti</a:t>
            </a:r>
            <a:endParaRPr lang="it-IT" sz="1800" b="0" strike="noStrike" spc="-1">
              <a:solidFill>
                <a:srgbClr val="000000"/>
              </a:solidFill>
              <a:latin typeface="Arial"/>
            </a:endParaRPr>
          </a:p>
          <a:p>
            <a:pPr marL="457200">
              <a:lnSpc>
                <a:spcPct val="100000"/>
              </a:lnSpc>
              <a:tabLst>
                <a:tab pos="270360" algn="l"/>
              </a:tabLst>
            </a:pPr>
            <a:r>
              <a:rPr lang="it-IT" sz="1800" b="0" strike="noStrike" spc="-1">
                <a:solidFill>
                  <a:srgbClr val="000000"/>
                </a:solidFill>
                <a:latin typeface="Calibri"/>
              </a:rPr>
              <a:t>✓ Semplificazione </a:t>
            </a:r>
            <a:endParaRPr lang="it-IT" sz="1800" b="0" strike="noStrike" spc="-1">
              <a:solidFill>
                <a:srgbClr val="000000"/>
              </a:solidFill>
              <a:latin typeface="Arial"/>
            </a:endParaRPr>
          </a:p>
          <a:p>
            <a:pPr marL="457200">
              <a:lnSpc>
                <a:spcPct val="100000"/>
              </a:lnSpc>
              <a:tabLst>
                <a:tab pos="270360" algn="l"/>
              </a:tabLst>
            </a:pPr>
            <a:r>
              <a:rPr lang="it-IT" sz="1800" b="0" strike="noStrike" spc="-1">
                <a:solidFill>
                  <a:srgbClr val="000000"/>
                </a:solidFill>
                <a:latin typeface="Calibri"/>
              </a:rPr>
              <a:t>✓ Digitalizzazione </a:t>
            </a:r>
            <a:endParaRPr lang="it-IT" sz="1800" b="0" strike="noStrike" spc="-1">
              <a:solidFill>
                <a:srgbClr val="000000"/>
              </a:solidFill>
              <a:latin typeface="Arial"/>
            </a:endParaRPr>
          </a:p>
          <a:p>
            <a:pPr marL="457200">
              <a:lnSpc>
                <a:spcPct val="100000"/>
              </a:lnSpc>
              <a:tabLst>
                <a:tab pos="270360" algn="l"/>
              </a:tabLst>
            </a:pPr>
            <a:r>
              <a:rPr lang="it-IT" sz="1800" b="0" strike="noStrike" spc="-1">
                <a:solidFill>
                  <a:srgbClr val="000000"/>
                </a:solidFill>
                <a:latin typeface="Calibri"/>
              </a:rPr>
              <a:t>✓ Accessibilità </a:t>
            </a:r>
            <a:endParaRPr lang="it-IT" sz="1800" b="0" strike="noStrike" spc="-1">
              <a:solidFill>
                <a:srgbClr val="000000"/>
              </a:solidFill>
              <a:latin typeface="Arial"/>
            </a:endParaRPr>
          </a:p>
          <a:p>
            <a:pPr marL="457200">
              <a:lnSpc>
                <a:spcPct val="100000"/>
              </a:lnSpc>
              <a:tabLst>
                <a:tab pos="270360" algn="l"/>
              </a:tabLst>
            </a:pPr>
            <a:r>
              <a:rPr lang="it-IT" sz="1800" b="0" strike="noStrike" spc="-1">
                <a:solidFill>
                  <a:srgbClr val="000000"/>
                </a:solidFill>
                <a:latin typeface="Calibri"/>
              </a:rPr>
              <a:t>✓ Formazione </a:t>
            </a:r>
            <a:endParaRPr lang="it-IT" sz="1800" b="0" strike="noStrike" spc="-1">
              <a:solidFill>
                <a:srgbClr val="000000"/>
              </a:solidFill>
              <a:latin typeface="Arial"/>
            </a:endParaRPr>
          </a:p>
          <a:p>
            <a:pPr marL="457200">
              <a:lnSpc>
                <a:spcPct val="100000"/>
              </a:lnSpc>
              <a:tabLst>
                <a:tab pos="270360" algn="l"/>
              </a:tabLst>
            </a:pPr>
            <a:r>
              <a:rPr lang="it-IT" sz="1800" b="0" strike="noStrike" spc="-1">
                <a:solidFill>
                  <a:srgbClr val="000000"/>
                </a:solidFill>
                <a:latin typeface="Calibri"/>
              </a:rPr>
              <a:t>✓ Equilibrio di genere / azioni positive </a:t>
            </a:r>
            <a:endParaRPr lang="it-IT" sz="1800" b="0" strike="noStrike" spc="-1">
              <a:solidFill>
                <a:srgbClr val="000000"/>
              </a:solidFill>
              <a:latin typeface="Arial"/>
            </a:endParaRPr>
          </a:p>
          <a:p>
            <a:pPr marL="457200">
              <a:lnSpc>
                <a:spcPct val="100000"/>
              </a:lnSpc>
              <a:tabLst>
                <a:tab pos="270360" algn="l"/>
              </a:tabLst>
            </a:pPr>
            <a:r>
              <a:rPr lang="it-IT" sz="1800" b="0" strike="noStrike" spc="-1">
                <a:solidFill>
                  <a:srgbClr val="000000"/>
                </a:solidFill>
                <a:latin typeface="Calibri"/>
              </a:rPr>
              <a:t>✓ Interventi del PNRR </a:t>
            </a:r>
            <a:endParaRPr lang="it-IT" sz="1800" b="0" strike="noStrike" spc="-1">
              <a:solidFill>
                <a:srgbClr val="000000"/>
              </a:solidFill>
              <a:latin typeface="Arial"/>
            </a:endParaRPr>
          </a:p>
          <a:p>
            <a:pPr algn="just">
              <a:lnSpc>
                <a:spcPct val="100000"/>
              </a:lnSpc>
              <a:spcAft>
                <a:spcPts val="1001"/>
              </a:spcAft>
              <a:tabLst>
                <a:tab pos="270360" algn="l"/>
              </a:tabLst>
            </a:pPr>
            <a:endParaRPr lang="it-IT" sz="1800" b="0" strike="noStrike" spc="-1">
              <a:solidFill>
                <a:srgbClr val="000000"/>
              </a:solidFill>
              <a:latin typeface="Arial"/>
            </a:endParaRPr>
          </a:p>
        </p:txBody>
      </p:sp>
      <p:sp>
        <p:nvSpPr>
          <p:cNvPr id="442" name="CasellaDiTesto 11"/>
          <p:cNvSpPr/>
          <p:nvPr/>
        </p:nvSpPr>
        <p:spPr>
          <a:xfrm>
            <a:off x="0" y="6488640"/>
            <a:ext cx="6543360" cy="363960"/>
          </a:xfrm>
          <a:prstGeom prst="rect">
            <a:avLst/>
          </a:prstGeom>
          <a:solidFill>
            <a:schemeClr val="accent6"/>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a:solidFill>
                  <a:srgbClr val="000000"/>
                </a:solidFill>
                <a:latin typeface="Calibri"/>
              </a:rPr>
              <a:t>Sezione 2:VALORE PUBBLICO, PERFORMANCE E ANTICORRUZIONE</a:t>
            </a:r>
            <a:endParaRPr lang="it-IT" sz="1800" b="0" strike="noStrike" spc="-1">
              <a:solidFill>
                <a:srgbClr val="000000"/>
              </a:solidFill>
              <a:latin typeface="Arial"/>
            </a:endParaRPr>
          </a:p>
        </p:txBody>
      </p:sp>
      <p:sp>
        <p:nvSpPr>
          <p:cNvPr id="443" name="CasellaDiTesto 12"/>
          <p:cNvSpPr/>
          <p:nvPr/>
        </p:nvSpPr>
        <p:spPr>
          <a:xfrm>
            <a:off x="6540120" y="6488640"/>
            <a:ext cx="4343400" cy="36396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a:solidFill>
                  <a:srgbClr val="000000"/>
                </a:solidFill>
                <a:latin typeface="Calibri"/>
              </a:rPr>
              <a:t>Sottosezione: PERFORMANCE</a:t>
            </a:r>
            <a:endParaRPr lang="it-IT" sz="1800" b="0" strike="noStrike" spc="-1">
              <a:solidFill>
                <a:srgbClr val="000000"/>
              </a:solidFill>
              <a:latin typeface="Arial"/>
            </a:endParaRPr>
          </a:p>
        </p:txBody>
      </p:sp>
      <p:grpSp>
        <p:nvGrpSpPr>
          <p:cNvPr id="2" name="Group 3">
            <a:extLst>
              <a:ext uri="{FF2B5EF4-FFF2-40B4-BE49-F238E27FC236}">
                <a16:creationId xmlns:a16="http://schemas.microsoft.com/office/drawing/2014/main" id="{FD3037D3-3CA6-1D62-2FFC-B34F01042C7F}"/>
              </a:ext>
            </a:extLst>
          </p:cNvPr>
          <p:cNvGrpSpPr/>
          <p:nvPr/>
        </p:nvGrpSpPr>
        <p:grpSpPr>
          <a:xfrm>
            <a:off x="25638" y="3308259"/>
            <a:ext cx="629504" cy="546714"/>
            <a:chOff x="0" y="9525"/>
            <a:chExt cx="839338" cy="728952"/>
          </a:xfrm>
        </p:grpSpPr>
        <p:sp>
          <p:nvSpPr>
            <p:cNvPr id="3" name="TextBox 4">
              <a:extLst>
                <a:ext uri="{FF2B5EF4-FFF2-40B4-BE49-F238E27FC236}">
                  <a16:creationId xmlns:a16="http://schemas.microsoft.com/office/drawing/2014/main" id="{6EAC516D-E51A-290E-9F83-B851895AC98E}"/>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4 1</a:t>
              </a:r>
            </a:p>
          </p:txBody>
        </p:sp>
        <p:sp>
          <p:nvSpPr>
            <p:cNvPr id="4" name="AutoShape 5">
              <a:extLst>
                <a:ext uri="{FF2B5EF4-FFF2-40B4-BE49-F238E27FC236}">
                  <a16:creationId xmlns:a16="http://schemas.microsoft.com/office/drawing/2014/main" id="{F0429606-ED5B-C81A-A5E9-91F525E8404F}"/>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70F76119-E3BB-0BE1-17FA-5AF3A7D5306A}"/>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218373D0-378E-3DCD-C0F8-95A43C373D98}"/>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CEDE616B-0453-CDB9-F936-B61275D87635}"/>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049C7E54-2D29-1355-716B-65202C63A302}"/>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F506217C-6F26-AECC-286F-811782A1DB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18674CAA-A58C-F747-91E6-3919E96CA53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437" name="PlaceHolder 1"/>
          <p:cNvSpPr>
            <a:spLocks noGrp="1"/>
          </p:cNvSpPr>
          <p:nvPr>
            <p:ph type="title"/>
          </p:nvPr>
        </p:nvSpPr>
        <p:spPr>
          <a:xfrm>
            <a:off x="824760" y="683666"/>
            <a:ext cx="10515240" cy="657720"/>
          </a:xfrm>
          <a:prstGeom prst="rect">
            <a:avLst/>
          </a:prstGeom>
          <a:noFill/>
          <a:ln w="0">
            <a:noFill/>
          </a:ln>
        </p:spPr>
        <p:txBody>
          <a:bodyPr anchor="ctr">
            <a:normAutofit/>
          </a:bodyPr>
          <a:lstStyle/>
          <a:p>
            <a:pPr indent="0" algn="ctr">
              <a:lnSpc>
                <a:spcPct val="90000"/>
              </a:lnSpc>
              <a:buNone/>
            </a:pPr>
            <a:r>
              <a:rPr lang="it-IT" sz="2800" spc="-1" dirty="0">
                <a:solidFill>
                  <a:schemeClr val="tx2"/>
                </a:solidFill>
                <a:latin typeface="Calibri"/>
              </a:rPr>
              <a:t>Sezione 2:VALORE PUBBLICO, PERFORMANCE E ANTICORRUZIONE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asellaDiTesto 9"/>
          <p:cNvSpPr/>
          <p:nvPr/>
        </p:nvSpPr>
        <p:spPr>
          <a:xfrm>
            <a:off x="360000" y="1725999"/>
            <a:ext cx="11275920" cy="4052520"/>
          </a:xfrm>
          <a:prstGeom prst="rect">
            <a:avLst/>
          </a:prstGeom>
          <a:noFill/>
          <a:ln w="9525">
            <a:solidFill>
              <a:schemeClr val="tx1"/>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Aft>
                <a:spcPts val="601"/>
              </a:spcAft>
              <a:tabLst>
                <a:tab pos="0" algn="l"/>
              </a:tabLst>
            </a:pPr>
            <a:r>
              <a:rPr lang="it-IT" sz="2200" b="0" strike="noStrike" spc="-1" dirty="0">
                <a:solidFill>
                  <a:srgbClr val="000000"/>
                </a:solidFill>
                <a:latin typeface="Calibri"/>
                <a:ea typeface="ＭＳ Ｐゴシック"/>
              </a:rPr>
              <a:t>L’art. 5, comma 2, lettera c) del d. lgs. 150/2009  precisa che gli obiettivi devono essere:</a:t>
            </a:r>
            <a:endParaRPr lang="it-IT" sz="2200" b="0" strike="noStrike" spc="-1" dirty="0">
              <a:solidFill>
                <a:srgbClr val="000000"/>
              </a:solidFill>
              <a:latin typeface="Arial"/>
            </a:endParaRPr>
          </a:p>
          <a:p>
            <a:pPr marL="457200">
              <a:lnSpc>
                <a:spcPct val="100000"/>
              </a:lnSpc>
              <a:spcAft>
                <a:spcPts val="601"/>
              </a:spcAft>
              <a:tabLst>
                <a:tab pos="0" algn="l"/>
              </a:tabLst>
            </a:pPr>
            <a:r>
              <a:rPr lang="it-IT" sz="2200" b="1" strike="noStrike" spc="-1" dirty="0">
                <a:solidFill>
                  <a:srgbClr val="FF0000"/>
                </a:solidFill>
                <a:latin typeface="Calibri"/>
                <a:ea typeface="ＭＳ Ｐゴシック"/>
              </a:rPr>
              <a:t>«.... tali da determinare un significativo miglioramento della qualità dei servizi erogati e degli interventi ...»</a:t>
            </a:r>
            <a:endParaRPr lang="it-IT" sz="2200" b="0" strike="noStrike" spc="-1" dirty="0">
              <a:solidFill>
                <a:srgbClr val="000000"/>
              </a:solidFill>
              <a:latin typeface="Arial"/>
            </a:endParaRPr>
          </a:p>
          <a:p>
            <a:pPr marL="457200">
              <a:lnSpc>
                <a:spcPct val="100000"/>
              </a:lnSpc>
              <a:spcAft>
                <a:spcPts val="601"/>
              </a:spcAft>
              <a:tabLst>
                <a:tab pos="0" algn="l"/>
              </a:tabLst>
            </a:pPr>
            <a:endParaRPr lang="it-IT" sz="2200" b="0" strike="noStrike" spc="-1" dirty="0">
              <a:solidFill>
                <a:srgbClr val="000000"/>
              </a:solidFill>
              <a:latin typeface="Arial"/>
            </a:endParaRPr>
          </a:p>
          <a:p>
            <a:pPr marL="457200">
              <a:lnSpc>
                <a:spcPct val="100000"/>
              </a:lnSpc>
              <a:spcAft>
                <a:spcPts val="601"/>
              </a:spcAft>
              <a:tabLst>
                <a:tab pos="0" algn="l"/>
              </a:tabLst>
            </a:pPr>
            <a:r>
              <a:rPr lang="it-IT" sz="2200" b="0" strike="noStrike" spc="-1" dirty="0">
                <a:solidFill>
                  <a:srgbClr val="000000"/>
                </a:solidFill>
                <a:latin typeface="Calibri"/>
                <a:ea typeface="ＭＳ Ｐゴシック"/>
              </a:rPr>
              <a:t>Gli obiettivi dunque devono essere:</a:t>
            </a:r>
            <a:endParaRPr lang="it-IT" sz="2200" b="0" strike="noStrike" spc="-1" dirty="0">
              <a:solidFill>
                <a:srgbClr val="000000"/>
              </a:solidFill>
              <a:latin typeface="Arial"/>
            </a:endParaRPr>
          </a:p>
          <a:p>
            <a:pPr marL="800280" lvl="1" indent="-343080" algn="just">
              <a:lnSpc>
                <a:spcPct val="100000"/>
              </a:lnSpc>
              <a:spcAft>
                <a:spcPts val="601"/>
              </a:spcAft>
              <a:buClr>
                <a:srgbClr val="000000"/>
              </a:buClr>
              <a:buFont typeface="Wingdings" charset="2"/>
              <a:buChar char=""/>
              <a:tabLst>
                <a:tab pos="0" algn="l"/>
              </a:tabLst>
            </a:pPr>
            <a:r>
              <a:rPr lang="it-IT" sz="2200" b="1" strike="noStrike" spc="-1" dirty="0">
                <a:solidFill>
                  <a:srgbClr val="000000"/>
                </a:solidFill>
                <a:latin typeface="Calibri"/>
                <a:ea typeface="ＭＳ Ｐゴシック"/>
              </a:rPr>
              <a:t>Specifici</a:t>
            </a:r>
            <a:r>
              <a:rPr lang="it-IT" sz="2200" b="0" strike="noStrike" spc="-1" dirty="0">
                <a:solidFill>
                  <a:srgbClr val="000000"/>
                </a:solidFill>
                <a:latin typeface="Calibri"/>
                <a:ea typeface="ＭＳ Ｐゴシック"/>
              </a:rPr>
              <a:t>: dovrà essere chiaro cosa, dove, quando e come la situazione verrà cambiata</a:t>
            </a:r>
            <a:endParaRPr lang="it-IT" sz="2200" b="0" strike="noStrike" spc="-1" dirty="0">
              <a:solidFill>
                <a:srgbClr val="000000"/>
              </a:solidFill>
              <a:latin typeface="Arial"/>
            </a:endParaRPr>
          </a:p>
          <a:p>
            <a:pPr marL="800280" lvl="1" indent="-343080" algn="just">
              <a:lnSpc>
                <a:spcPct val="100000"/>
              </a:lnSpc>
              <a:spcAft>
                <a:spcPts val="601"/>
              </a:spcAft>
              <a:buClr>
                <a:srgbClr val="000000"/>
              </a:buClr>
              <a:buFont typeface="Wingdings" charset="2"/>
              <a:buChar char=""/>
              <a:tabLst>
                <a:tab pos="0" algn="l"/>
              </a:tabLst>
            </a:pPr>
            <a:r>
              <a:rPr lang="it-IT" sz="2200" b="1" strike="noStrike" spc="-1" dirty="0">
                <a:solidFill>
                  <a:srgbClr val="000000"/>
                </a:solidFill>
                <a:latin typeface="Calibri"/>
                <a:ea typeface="ＭＳ Ｐゴシック"/>
              </a:rPr>
              <a:t>Misurabili</a:t>
            </a:r>
            <a:r>
              <a:rPr lang="it-IT" sz="2200" b="0" strike="noStrike" spc="-1" dirty="0">
                <a:solidFill>
                  <a:srgbClr val="000000"/>
                </a:solidFill>
                <a:latin typeface="Calibri"/>
                <a:ea typeface="ＭＳ Ｐゴシック"/>
              </a:rPr>
              <a:t>: dovrà essere possibile quantificare gli oggetti e i benefici</a:t>
            </a:r>
            <a:endParaRPr lang="it-IT" sz="2200" b="0" strike="noStrike" spc="-1" dirty="0">
              <a:solidFill>
                <a:srgbClr val="000000"/>
              </a:solidFill>
              <a:latin typeface="Arial"/>
            </a:endParaRPr>
          </a:p>
          <a:p>
            <a:pPr marL="800280" lvl="1" indent="-343080" algn="just">
              <a:lnSpc>
                <a:spcPct val="100000"/>
              </a:lnSpc>
              <a:spcAft>
                <a:spcPts val="601"/>
              </a:spcAft>
              <a:buClr>
                <a:srgbClr val="000000"/>
              </a:buClr>
              <a:buFont typeface="Wingdings" charset="2"/>
              <a:buChar char=""/>
              <a:tabLst>
                <a:tab pos="0" algn="l"/>
              </a:tabLst>
            </a:pPr>
            <a:r>
              <a:rPr lang="it-IT" sz="2200" b="1" strike="noStrike" spc="-1" dirty="0">
                <a:solidFill>
                  <a:srgbClr val="000000"/>
                </a:solidFill>
                <a:latin typeface="Calibri"/>
                <a:ea typeface="ＭＳ Ｐゴシック"/>
              </a:rPr>
              <a:t>Accessibili</a:t>
            </a:r>
            <a:r>
              <a:rPr lang="it-IT" sz="2200" b="0" strike="noStrike" spc="-1" dirty="0">
                <a:solidFill>
                  <a:srgbClr val="000000"/>
                </a:solidFill>
                <a:latin typeface="Calibri"/>
                <a:ea typeface="ＭＳ Ｐゴシック"/>
              </a:rPr>
              <a:t>: dovrà essere possibile raggiungere gli obiettivi</a:t>
            </a:r>
            <a:endParaRPr lang="it-IT" sz="2200" b="0" strike="noStrike" spc="-1" dirty="0">
              <a:solidFill>
                <a:srgbClr val="000000"/>
              </a:solidFill>
              <a:latin typeface="Arial"/>
            </a:endParaRPr>
          </a:p>
          <a:p>
            <a:pPr marL="800280" lvl="1" indent="-343080" algn="just">
              <a:lnSpc>
                <a:spcPct val="100000"/>
              </a:lnSpc>
              <a:spcAft>
                <a:spcPts val="601"/>
              </a:spcAft>
              <a:buClr>
                <a:srgbClr val="000000"/>
              </a:buClr>
              <a:buFont typeface="Wingdings" charset="2"/>
              <a:buChar char=""/>
              <a:tabLst>
                <a:tab pos="0" algn="l"/>
              </a:tabLst>
            </a:pPr>
            <a:r>
              <a:rPr lang="it-IT" sz="2200" b="1" strike="noStrike" spc="-1" dirty="0">
                <a:solidFill>
                  <a:srgbClr val="000000"/>
                </a:solidFill>
                <a:latin typeface="Calibri"/>
                <a:ea typeface="ＭＳ Ｐゴシック"/>
              </a:rPr>
              <a:t>Realistici</a:t>
            </a:r>
            <a:r>
              <a:rPr lang="it-IT" sz="2200" b="0" strike="noStrike" spc="-1" dirty="0">
                <a:solidFill>
                  <a:srgbClr val="000000"/>
                </a:solidFill>
                <a:latin typeface="Calibri"/>
                <a:ea typeface="ＭＳ Ｐゴシック"/>
              </a:rPr>
              <a:t>: dovrà essere possibile ottenere il livello di cambiamento riflesso dall'obiettivo; </a:t>
            </a:r>
            <a:endParaRPr lang="it-IT" sz="2200" b="0" strike="noStrike" spc="-1" dirty="0">
              <a:solidFill>
                <a:srgbClr val="000000"/>
              </a:solidFill>
              <a:latin typeface="Arial"/>
            </a:endParaRPr>
          </a:p>
          <a:p>
            <a:pPr marL="800280" lvl="1" indent="-343080" algn="just">
              <a:lnSpc>
                <a:spcPct val="100000"/>
              </a:lnSpc>
              <a:spcAft>
                <a:spcPts val="601"/>
              </a:spcAft>
              <a:buClr>
                <a:srgbClr val="000000"/>
              </a:buClr>
              <a:buFont typeface="Wingdings" charset="2"/>
              <a:buChar char=""/>
              <a:tabLst>
                <a:tab pos="0" algn="l"/>
              </a:tabLst>
            </a:pPr>
            <a:r>
              <a:rPr lang="it-IT" sz="2200" b="1" strike="noStrike" spc="-1" dirty="0">
                <a:solidFill>
                  <a:srgbClr val="000000"/>
                </a:solidFill>
                <a:latin typeface="Calibri"/>
                <a:ea typeface="ＭＳ Ｐゴシック"/>
              </a:rPr>
              <a:t>Legati al tempo</a:t>
            </a:r>
            <a:r>
              <a:rPr lang="it-IT" sz="2200" b="0" strike="noStrike" spc="-1" dirty="0">
                <a:solidFill>
                  <a:srgbClr val="000000"/>
                </a:solidFill>
                <a:latin typeface="Calibri"/>
                <a:ea typeface="ＭＳ Ｐゴシック"/>
              </a:rPr>
              <a:t>: determinando il periodo di tempo in cui ogni obiettivo verrà raggiunto;</a:t>
            </a:r>
            <a:endParaRPr lang="it-IT" sz="2200" b="0" strike="noStrike" spc="-1" dirty="0">
              <a:solidFill>
                <a:srgbClr val="000000"/>
              </a:solidFill>
              <a:latin typeface="Arial"/>
            </a:endParaRPr>
          </a:p>
        </p:txBody>
      </p:sp>
      <p:sp>
        <p:nvSpPr>
          <p:cNvPr id="445" name="PlaceHolder 1"/>
          <p:cNvSpPr>
            <a:spLocks noGrp="1"/>
          </p:cNvSpPr>
          <p:nvPr>
            <p:ph type="title"/>
          </p:nvPr>
        </p:nvSpPr>
        <p:spPr>
          <a:xfrm>
            <a:off x="425760" y="855540"/>
            <a:ext cx="11406240" cy="844920"/>
          </a:xfrm>
          <a:prstGeom prst="rect">
            <a:avLst/>
          </a:prstGeom>
          <a:noFill/>
          <a:ln w="0">
            <a:noFill/>
          </a:ln>
        </p:spPr>
        <p:txBody>
          <a:bodyPr anchor="ctr">
            <a:normAutofit/>
          </a:bodyPr>
          <a:lstStyle/>
          <a:p>
            <a:pPr indent="0" algn="ctr">
              <a:lnSpc>
                <a:spcPct val="90000"/>
              </a:lnSpc>
              <a:buNone/>
            </a:pPr>
            <a:r>
              <a:rPr lang="it-IT" sz="2800" spc="-1" dirty="0">
                <a:solidFill>
                  <a:schemeClr val="tx2"/>
                </a:solidFill>
                <a:latin typeface="Calibri"/>
              </a:rPr>
              <a:t>Requisiti minimali degli obiettivi di performance</a:t>
            </a:r>
          </a:p>
        </p:txBody>
      </p:sp>
      <p:sp>
        <p:nvSpPr>
          <p:cNvPr id="448" name="CasellaDiTesto 6"/>
          <p:cNvSpPr/>
          <p:nvPr/>
        </p:nvSpPr>
        <p:spPr>
          <a:xfrm>
            <a:off x="0" y="6488640"/>
            <a:ext cx="6543360" cy="363960"/>
          </a:xfrm>
          <a:prstGeom prst="rect">
            <a:avLst/>
          </a:prstGeom>
          <a:solidFill>
            <a:schemeClr val="accent6"/>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a:solidFill>
                  <a:srgbClr val="000000"/>
                </a:solidFill>
                <a:latin typeface="Calibri"/>
              </a:rPr>
              <a:t>Sezione 2:VALORE PUBBLICO, PERFORMANCE E ANTICORRUZIONE</a:t>
            </a:r>
            <a:endParaRPr lang="it-IT" sz="1800" b="0" strike="noStrike" spc="-1">
              <a:solidFill>
                <a:srgbClr val="000000"/>
              </a:solidFill>
              <a:latin typeface="Arial"/>
            </a:endParaRPr>
          </a:p>
        </p:txBody>
      </p:sp>
      <p:sp>
        <p:nvSpPr>
          <p:cNvPr id="449" name="CasellaDiTesto 11"/>
          <p:cNvSpPr/>
          <p:nvPr/>
        </p:nvSpPr>
        <p:spPr>
          <a:xfrm>
            <a:off x="6540120" y="6488640"/>
            <a:ext cx="4343400" cy="36396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dirty="0">
                <a:solidFill>
                  <a:srgbClr val="000000"/>
                </a:solidFill>
                <a:latin typeface="Calibri"/>
              </a:rPr>
              <a:t>Sottosezione: PERFORMANCE</a:t>
            </a:r>
            <a:endParaRPr lang="it-IT" sz="1800" b="0" strike="noStrike" spc="-1" dirty="0">
              <a:solidFill>
                <a:srgbClr val="000000"/>
              </a:solidFill>
              <a:latin typeface="Arial"/>
            </a:endParaRPr>
          </a:p>
        </p:txBody>
      </p:sp>
      <p:sp>
        <p:nvSpPr>
          <p:cNvPr id="6" name="Pulsante di azione: Home 5">
            <a:hlinkClick r:id="rId2" action="ppaction://hlinksldjump" highlightClick="1"/>
            <a:extLst>
              <a:ext uri="{FF2B5EF4-FFF2-40B4-BE49-F238E27FC236}">
                <a16:creationId xmlns:a16="http://schemas.microsoft.com/office/drawing/2014/main" id="{A1F5D5AF-64C3-415B-5E69-0B1E927C8EC9}"/>
              </a:ext>
            </a:extLst>
          </p:cNvPr>
          <p:cNvSpPr/>
          <p:nvPr/>
        </p:nvSpPr>
        <p:spPr>
          <a:xfrm>
            <a:off x="11526255" y="6340643"/>
            <a:ext cx="372979" cy="336884"/>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dirty="0">
              <a:solidFill>
                <a:schemeClr val="accent4">
                  <a:lumMod val="75000"/>
                </a:schemeClr>
              </a:solidFill>
              <a:effectLst>
                <a:outerShdw blurRad="63500" sx="102000" sy="102000" algn="ctr" rotWithShape="0">
                  <a:prstClr val="black">
                    <a:alpha val="40000"/>
                  </a:prstClr>
                </a:outerShdw>
              </a:effectLst>
            </a:endParaRPr>
          </a:p>
        </p:txBody>
      </p:sp>
      <p:grpSp>
        <p:nvGrpSpPr>
          <p:cNvPr id="2" name="Group 3">
            <a:extLst>
              <a:ext uri="{FF2B5EF4-FFF2-40B4-BE49-F238E27FC236}">
                <a16:creationId xmlns:a16="http://schemas.microsoft.com/office/drawing/2014/main" id="{B802A169-A976-9BAC-0C2B-4687891C4FBF}"/>
              </a:ext>
            </a:extLst>
          </p:cNvPr>
          <p:cNvGrpSpPr/>
          <p:nvPr/>
        </p:nvGrpSpPr>
        <p:grpSpPr>
          <a:xfrm>
            <a:off x="45248" y="5793929"/>
            <a:ext cx="629504" cy="546714"/>
            <a:chOff x="0" y="9525"/>
            <a:chExt cx="839338" cy="728952"/>
          </a:xfrm>
        </p:grpSpPr>
        <p:sp>
          <p:nvSpPr>
            <p:cNvPr id="3" name="TextBox 4">
              <a:extLst>
                <a:ext uri="{FF2B5EF4-FFF2-40B4-BE49-F238E27FC236}">
                  <a16:creationId xmlns:a16="http://schemas.microsoft.com/office/drawing/2014/main" id="{43AD7DA7-5497-B3BB-B44C-B7ECED58888C}"/>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4 2</a:t>
              </a:r>
            </a:p>
          </p:txBody>
        </p:sp>
        <p:sp>
          <p:nvSpPr>
            <p:cNvPr id="4" name="AutoShape 5">
              <a:extLst>
                <a:ext uri="{FF2B5EF4-FFF2-40B4-BE49-F238E27FC236}">
                  <a16:creationId xmlns:a16="http://schemas.microsoft.com/office/drawing/2014/main" id="{BC29869A-CA6A-F279-2D81-12237C978E3F}"/>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955812FA-B4FE-8A32-8D93-6C007E7CF992}"/>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43A11585-DF0B-DC36-957A-09C0FFAF88F3}"/>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EC5DCA53-BBFD-BE11-7EFA-D27A1719F751}"/>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C03758A3-BEA4-898E-C19F-47068442CA64}"/>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D9FEDC55-DFCB-AE30-5B59-15F9910A7D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087238BB-A1B0-23B8-EE31-7880E7891576}"/>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8D4FA581-C795-E9BA-DCEF-4DFB7DF63774}"/>
              </a:ext>
            </a:extLst>
          </p:cNvPr>
          <p:cNvSpPr/>
          <p:nvPr/>
        </p:nvSpPr>
        <p:spPr>
          <a:xfrm>
            <a:off x="9806855" y="953796"/>
            <a:ext cx="2385145" cy="5669194"/>
          </a:xfrm>
          <a:prstGeom prst="rect">
            <a:avLst/>
          </a:prstGeom>
          <a:solidFill>
            <a:srgbClr val="4F81BD"/>
          </a:solidFill>
          <a:ln>
            <a:solidFill>
              <a:schemeClr val="accent1"/>
            </a:solidFill>
          </a:ln>
        </p:spPr>
      </p:sp>
      <p:sp>
        <p:nvSpPr>
          <p:cNvPr id="468" name="Titolo 2"/>
          <p:cNvSpPr/>
          <p:nvPr/>
        </p:nvSpPr>
        <p:spPr>
          <a:xfrm>
            <a:off x="9699435" y="1229964"/>
            <a:ext cx="2551643" cy="4102612"/>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ctr">
              <a:lnSpc>
                <a:spcPct val="90000"/>
              </a:lnSpc>
            </a:pPr>
            <a:r>
              <a:rPr lang="it-IT" sz="2400" b="1" spc="-1" dirty="0">
                <a:solidFill>
                  <a:schemeClr val="bg1"/>
                </a:solidFill>
                <a:latin typeface="Calibri"/>
                <a:ea typeface="+mj-ea"/>
                <a:cs typeface="+mj-cs"/>
              </a:rPr>
              <a:t>Perimetro di operatività e ruolo rispetto alle diverse direttrici di programmazione: Performance </a:t>
            </a:r>
          </a:p>
        </p:txBody>
      </p:sp>
      <p:sp>
        <p:nvSpPr>
          <p:cNvPr id="469" name="Ovale 2"/>
          <p:cNvSpPr/>
          <p:nvPr/>
        </p:nvSpPr>
        <p:spPr>
          <a:xfrm>
            <a:off x="-11705" y="910956"/>
            <a:ext cx="4862520" cy="4717080"/>
          </a:xfrm>
          <a:prstGeom prst="ellipse">
            <a:avLst/>
          </a:prstGeom>
          <a:no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strike="noStrike" spc="-1">
              <a:solidFill>
                <a:schemeClr val="lt1"/>
              </a:solidFill>
              <a:latin typeface="Calibri"/>
            </a:endParaRPr>
          </a:p>
        </p:txBody>
      </p:sp>
      <p:sp>
        <p:nvSpPr>
          <p:cNvPr id="470" name="Rettangolo con angoli arrotondati 3"/>
          <p:cNvSpPr/>
          <p:nvPr/>
        </p:nvSpPr>
        <p:spPr>
          <a:xfrm>
            <a:off x="309415" y="2550396"/>
            <a:ext cx="1974600" cy="1199880"/>
          </a:xfrm>
          <a:prstGeom prst="roundRect">
            <a:avLst>
              <a:gd name="adj" fmla="val 16667"/>
            </a:avLst>
          </a:prstGeom>
          <a:noFill/>
          <a:ln>
            <a:solidFill>
              <a:srgbClr val="FFC000">
                <a:lumMod val="50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800" b="0" strike="noStrike" spc="-1">
                <a:solidFill>
                  <a:srgbClr val="000000"/>
                </a:solidFill>
                <a:latin typeface="Calibri"/>
              </a:rPr>
              <a:t>Amministrazione nel suo complesso</a:t>
            </a:r>
            <a:endParaRPr lang="it-IT" sz="1800" b="0" strike="noStrike" spc="-1">
              <a:solidFill>
                <a:srgbClr val="000000"/>
              </a:solidFill>
              <a:latin typeface="Arial"/>
            </a:endParaRPr>
          </a:p>
        </p:txBody>
      </p:sp>
      <p:sp>
        <p:nvSpPr>
          <p:cNvPr id="471" name="Rettangolo con angoli arrotondati 9"/>
          <p:cNvSpPr/>
          <p:nvPr/>
        </p:nvSpPr>
        <p:spPr>
          <a:xfrm>
            <a:off x="2567695" y="2537436"/>
            <a:ext cx="1974600" cy="1199880"/>
          </a:xfrm>
          <a:prstGeom prst="roundRect">
            <a:avLst>
              <a:gd name="adj"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800" b="0" strike="noStrike" spc="-1">
                <a:solidFill>
                  <a:srgbClr val="000000"/>
                </a:solidFill>
                <a:latin typeface="Calibri"/>
              </a:rPr>
              <a:t>Unità organizzative o aree di  responsabilità</a:t>
            </a:r>
            <a:endParaRPr lang="it-IT" sz="1800" b="0" strike="noStrike" spc="-1">
              <a:solidFill>
                <a:srgbClr val="000000"/>
              </a:solidFill>
              <a:latin typeface="Arial"/>
            </a:endParaRPr>
          </a:p>
        </p:txBody>
      </p:sp>
      <p:sp>
        <p:nvSpPr>
          <p:cNvPr id="472" name="Rettangolo con angoli arrotondati 11"/>
          <p:cNvSpPr/>
          <p:nvPr/>
        </p:nvSpPr>
        <p:spPr>
          <a:xfrm>
            <a:off x="5572255" y="2537436"/>
            <a:ext cx="1817280" cy="1199880"/>
          </a:xfrm>
          <a:prstGeom prst="roundRect">
            <a:avLst>
              <a:gd name="adj" fmla="val 16667"/>
            </a:avLst>
          </a:prstGeom>
          <a:noFill/>
          <a:ln>
            <a:solidFill>
              <a:srgbClr val="4472C4"/>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800" b="0" strike="noStrike" spc="-1">
                <a:solidFill>
                  <a:srgbClr val="000000"/>
                </a:solidFill>
                <a:latin typeface="Calibri"/>
              </a:rPr>
              <a:t>Dirigenti e incaricati di PO</a:t>
            </a:r>
            <a:endParaRPr lang="it-IT" sz="1800" b="0" strike="noStrike" spc="-1">
              <a:solidFill>
                <a:srgbClr val="000000"/>
              </a:solidFill>
              <a:latin typeface="Arial"/>
            </a:endParaRPr>
          </a:p>
        </p:txBody>
      </p:sp>
      <p:sp>
        <p:nvSpPr>
          <p:cNvPr id="473" name="Rettangolo con angoli arrotondati 12"/>
          <p:cNvSpPr/>
          <p:nvPr/>
        </p:nvSpPr>
        <p:spPr>
          <a:xfrm>
            <a:off x="7689555" y="2537436"/>
            <a:ext cx="1817280" cy="1212840"/>
          </a:xfrm>
          <a:prstGeom prst="roundRect">
            <a:avLst>
              <a:gd name="adj"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800" b="0" strike="noStrike" spc="-1">
                <a:solidFill>
                  <a:srgbClr val="000000"/>
                </a:solidFill>
                <a:latin typeface="Calibri"/>
              </a:rPr>
              <a:t>Personale dipendente</a:t>
            </a:r>
            <a:endParaRPr lang="it-IT" sz="1800" b="0" strike="noStrike" spc="-1">
              <a:solidFill>
                <a:srgbClr val="000000"/>
              </a:solidFill>
              <a:latin typeface="Arial"/>
            </a:endParaRPr>
          </a:p>
        </p:txBody>
      </p:sp>
      <p:sp>
        <p:nvSpPr>
          <p:cNvPr id="474" name="Ovale 13"/>
          <p:cNvSpPr/>
          <p:nvPr/>
        </p:nvSpPr>
        <p:spPr>
          <a:xfrm>
            <a:off x="4958455" y="953796"/>
            <a:ext cx="4862520" cy="4717080"/>
          </a:xfrm>
          <a:prstGeom prst="ellipse">
            <a:avLst/>
          </a:prstGeom>
          <a:no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strike="noStrike" spc="-1">
              <a:solidFill>
                <a:schemeClr val="lt1"/>
              </a:solidFill>
              <a:latin typeface="Calibri"/>
            </a:endParaRPr>
          </a:p>
        </p:txBody>
      </p:sp>
      <p:sp>
        <p:nvSpPr>
          <p:cNvPr id="475" name="Rettangolo 7"/>
          <p:cNvSpPr/>
          <p:nvPr/>
        </p:nvSpPr>
        <p:spPr>
          <a:xfrm>
            <a:off x="2465455" y="2160516"/>
            <a:ext cx="7148520" cy="1984320"/>
          </a:xfrm>
          <a:prstGeom prst="rect">
            <a:avLst/>
          </a:prstGeom>
          <a:noFill/>
          <a:ln w="57150">
            <a:solidFill>
              <a:srgbClr val="000000"/>
            </a:solidFill>
            <a:prstDash val="dash"/>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strike="noStrike" spc="-1">
              <a:solidFill>
                <a:schemeClr val="lt1"/>
              </a:solidFill>
              <a:latin typeface="Calibri"/>
            </a:endParaRPr>
          </a:p>
        </p:txBody>
      </p:sp>
      <p:sp>
        <p:nvSpPr>
          <p:cNvPr id="476" name="Freccia giù 14"/>
          <p:cNvSpPr/>
          <p:nvPr/>
        </p:nvSpPr>
        <p:spPr>
          <a:xfrm>
            <a:off x="4757935" y="4301076"/>
            <a:ext cx="400680" cy="1326960"/>
          </a:xfrm>
          <a:prstGeom prst="downArrow">
            <a:avLst>
              <a:gd name="adj1" fmla="val 50000"/>
              <a:gd name="adj2" fmla="val 50000"/>
            </a:avLst>
          </a:prstGeom>
          <a:solidFill>
            <a:schemeClr val="tx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strike="noStrike" spc="-1">
              <a:solidFill>
                <a:schemeClr val="lt1"/>
              </a:solidFill>
              <a:latin typeface="Calibri"/>
            </a:endParaRPr>
          </a:p>
        </p:txBody>
      </p:sp>
      <p:sp>
        <p:nvSpPr>
          <p:cNvPr id="477" name="CasellaDiTesto 15"/>
          <p:cNvSpPr/>
          <p:nvPr/>
        </p:nvSpPr>
        <p:spPr>
          <a:xfrm>
            <a:off x="3478855" y="5634876"/>
            <a:ext cx="336600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2000" b="1" strike="noStrike" spc="-1" dirty="0">
                <a:solidFill>
                  <a:srgbClr val="000000"/>
                </a:solidFill>
                <a:latin typeface="Calibri"/>
              </a:rPr>
              <a:t>Raccordo tra performance organizzativa e individuale </a:t>
            </a:r>
            <a:endParaRPr lang="it-IT" sz="2000" b="0" strike="noStrike" spc="-1" dirty="0">
              <a:solidFill>
                <a:srgbClr val="000000"/>
              </a:solidFill>
              <a:latin typeface="Arial"/>
            </a:endParaRPr>
          </a:p>
        </p:txBody>
      </p:sp>
      <p:sp>
        <p:nvSpPr>
          <p:cNvPr id="478" name="CasellaDiTesto 16"/>
          <p:cNvSpPr/>
          <p:nvPr/>
        </p:nvSpPr>
        <p:spPr>
          <a:xfrm>
            <a:off x="1284295" y="4548756"/>
            <a:ext cx="236232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000" b="1" strike="noStrike" spc="-1">
                <a:solidFill>
                  <a:srgbClr val="000000"/>
                </a:solidFill>
                <a:latin typeface="Calibri"/>
              </a:rPr>
              <a:t>Performance organizzativa</a:t>
            </a:r>
            <a:endParaRPr lang="it-IT" sz="2000" b="0" strike="noStrike" spc="-1">
              <a:solidFill>
                <a:srgbClr val="000000"/>
              </a:solidFill>
              <a:latin typeface="Arial"/>
            </a:endParaRPr>
          </a:p>
        </p:txBody>
      </p:sp>
      <p:sp>
        <p:nvSpPr>
          <p:cNvPr id="479" name="CasellaDiTesto 17"/>
          <p:cNvSpPr/>
          <p:nvPr/>
        </p:nvSpPr>
        <p:spPr>
          <a:xfrm>
            <a:off x="6208375" y="4544436"/>
            <a:ext cx="236232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000" b="1" strike="noStrike" spc="-1">
                <a:solidFill>
                  <a:srgbClr val="000000"/>
                </a:solidFill>
                <a:latin typeface="Calibri"/>
              </a:rPr>
              <a:t>Performance individuale</a:t>
            </a:r>
            <a:endParaRPr lang="it-IT" sz="2000" b="0" strike="noStrike" spc="-1">
              <a:solidFill>
                <a:srgbClr val="000000"/>
              </a:solidFill>
              <a:latin typeface="Arial"/>
            </a:endParaRPr>
          </a:p>
        </p:txBody>
      </p:sp>
      <p:sp>
        <p:nvSpPr>
          <p:cNvPr id="480" name="CasellaDiTesto 18"/>
          <p:cNvSpPr/>
          <p:nvPr/>
        </p:nvSpPr>
        <p:spPr>
          <a:xfrm>
            <a:off x="0" y="6488640"/>
            <a:ext cx="6543360" cy="363960"/>
          </a:xfrm>
          <a:prstGeom prst="rect">
            <a:avLst/>
          </a:prstGeom>
          <a:solidFill>
            <a:schemeClr val="accent6"/>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a:solidFill>
                  <a:srgbClr val="000000"/>
                </a:solidFill>
                <a:latin typeface="Calibri"/>
              </a:rPr>
              <a:t>Sezione 2:VALORE PUBBLICO, PERFORMANCE E ANTICORRUZIONE</a:t>
            </a:r>
            <a:endParaRPr lang="it-IT" sz="1800" b="0" strike="noStrike" spc="-1">
              <a:solidFill>
                <a:srgbClr val="000000"/>
              </a:solidFill>
              <a:latin typeface="Arial"/>
            </a:endParaRPr>
          </a:p>
        </p:txBody>
      </p:sp>
      <p:sp>
        <p:nvSpPr>
          <p:cNvPr id="481" name="CasellaDiTesto 19"/>
          <p:cNvSpPr/>
          <p:nvPr/>
        </p:nvSpPr>
        <p:spPr>
          <a:xfrm>
            <a:off x="6540120" y="6488640"/>
            <a:ext cx="4343400" cy="36396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dirty="0">
                <a:solidFill>
                  <a:srgbClr val="000000"/>
                </a:solidFill>
                <a:latin typeface="Calibri"/>
              </a:rPr>
              <a:t>Sottosezione: PERFORMANCE</a:t>
            </a:r>
            <a:endParaRPr lang="it-IT" sz="1800" b="0" strike="noStrike" spc="-1" dirty="0">
              <a:solidFill>
                <a:srgbClr val="000000"/>
              </a:solidFill>
              <a:latin typeface="Arial"/>
            </a:endParaRPr>
          </a:p>
        </p:txBody>
      </p:sp>
      <p:grpSp>
        <p:nvGrpSpPr>
          <p:cNvPr id="4" name="Group 3">
            <a:extLst>
              <a:ext uri="{FF2B5EF4-FFF2-40B4-BE49-F238E27FC236}">
                <a16:creationId xmlns:a16="http://schemas.microsoft.com/office/drawing/2014/main" id="{4DF63EA1-1F8A-0350-CC40-C24A3E96BC44}"/>
              </a:ext>
            </a:extLst>
          </p:cNvPr>
          <p:cNvGrpSpPr/>
          <p:nvPr/>
        </p:nvGrpSpPr>
        <p:grpSpPr>
          <a:xfrm>
            <a:off x="45248" y="5793929"/>
            <a:ext cx="629504" cy="546714"/>
            <a:chOff x="0" y="9525"/>
            <a:chExt cx="839338" cy="728952"/>
          </a:xfrm>
        </p:grpSpPr>
        <p:sp>
          <p:nvSpPr>
            <p:cNvPr id="5" name="TextBox 4">
              <a:extLst>
                <a:ext uri="{FF2B5EF4-FFF2-40B4-BE49-F238E27FC236}">
                  <a16:creationId xmlns:a16="http://schemas.microsoft.com/office/drawing/2014/main" id="{08F9C2B8-26BC-0176-EDCA-E13EF191C1AD}"/>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4 3</a:t>
              </a:r>
            </a:p>
          </p:txBody>
        </p:sp>
        <p:sp>
          <p:nvSpPr>
            <p:cNvPr id="6" name="AutoShape 5">
              <a:extLst>
                <a:ext uri="{FF2B5EF4-FFF2-40B4-BE49-F238E27FC236}">
                  <a16:creationId xmlns:a16="http://schemas.microsoft.com/office/drawing/2014/main" id="{12E758DC-AD0F-90FF-760F-E8DF53B82F2C}"/>
                </a:ext>
              </a:extLst>
            </p:cNvPr>
            <p:cNvSpPr/>
            <p:nvPr/>
          </p:nvSpPr>
          <p:spPr>
            <a:xfrm>
              <a:off x="0" y="700517"/>
              <a:ext cx="839338" cy="37960"/>
            </a:xfrm>
            <a:prstGeom prst="rect">
              <a:avLst/>
            </a:prstGeom>
            <a:solidFill>
              <a:srgbClr val="4F81BD"/>
            </a:solidFill>
            <a:ln>
              <a:solidFill>
                <a:srgbClr val="4F81BD"/>
              </a:solidFill>
            </a:ln>
          </p:spPr>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2"/>
          <p:cNvSpPr>
            <a:spLocks noGrp="1"/>
          </p:cNvSpPr>
          <p:nvPr>
            <p:ph/>
          </p:nvPr>
        </p:nvSpPr>
        <p:spPr>
          <a:xfrm>
            <a:off x="436440" y="2367644"/>
            <a:ext cx="11319120" cy="3600019"/>
          </a:xfrm>
          <a:prstGeom prst="rect">
            <a:avLst/>
          </a:prstGeom>
          <a:noFill/>
          <a:ln w="0">
            <a:solidFill>
              <a:schemeClr val="tx1"/>
            </a:solidFill>
          </a:ln>
        </p:spPr>
        <p:txBody>
          <a:bodyPr anchor="t">
            <a:noAutofit/>
          </a:bodyPr>
          <a:lstStyle/>
          <a:p>
            <a:pPr indent="0" algn="ctr">
              <a:lnSpc>
                <a:spcPct val="90000"/>
              </a:lnSpc>
              <a:spcBef>
                <a:spcPts val="1001"/>
              </a:spcBef>
              <a:buNone/>
              <a:tabLst>
                <a:tab pos="0" algn="l"/>
              </a:tabLst>
            </a:pPr>
            <a:r>
              <a:rPr lang="it-IT" sz="2400" b="1" u="sng" strike="noStrike" spc="-1" dirty="0">
                <a:solidFill>
                  <a:srgbClr val="000000"/>
                </a:solidFill>
                <a:uFillTx/>
                <a:latin typeface="Calibri"/>
                <a:ea typeface="Calibri"/>
              </a:rPr>
              <a:t>Art. 6 - (Piano integrato di attività e organizzazione)</a:t>
            </a:r>
            <a:endParaRPr lang="it-IT" sz="2400" b="0" strike="noStrike" spc="-1" dirty="0">
              <a:solidFill>
                <a:srgbClr val="000000"/>
              </a:solidFill>
              <a:latin typeface="Arial"/>
            </a:endParaRPr>
          </a:p>
          <a:p>
            <a:pPr marL="457200" indent="-457200" algn="just">
              <a:lnSpc>
                <a:spcPct val="90000"/>
              </a:lnSpc>
              <a:spcBef>
                <a:spcPts val="1001"/>
              </a:spcBef>
              <a:buClr>
                <a:srgbClr val="000000"/>
              </a:buClr>
              <a:buFont typeface="Arial"/>
              <a:buAutoNum type="arabicPeriod" startAt="2"/>
              <a:tabLst>
                <a:tab pos="0" algn="l"/>
              </a:tabLst>
            </a:pPr>
            <a:r>
              <a:rPr lang="it-IT" sz="2400" b="0" strike="noStrike" spc="-1" dirty="0">
                <a:solidFill>
                  <a:srgbClr val="000000"/>
                </a:solidFill>
                <a:latin typeface="Calibri"/>
                <a:ea typeface="Calibri"/>
              </a:rPr>
              <a:t>Il Piano ha </a:t>
            </a:r>
            <a:r>
              <a:rPr lang="it-IT" sz="2400" b="1" strike="noStrike" spc="-1" dirty="0">
                <a:solidFill>
                  <a:srgbClr val="000000"/>
                </a:solidFill>
                <a:latin typeface="Calibri"/>
                <a:ea typeface="Calibri"/>
              </a:rPr>
              <a:t>durata triennale</a:t>
            </a:r>
            <a:r>
              <a:rPr lang="it-IT" sz="2400" b="0" strike="noStrike" spc="-1" dirty="0">
                <a:solidFill>
                  <a:srgbClr val="000000"/>
                </a:solidFill>
                <a:latin typeface="Calibri"/>
                <a:ea typeface="Calibri"/>
              </a:rPr>
              <a:t>, viene </a:t>
            </a:r>
            <a:r>
              <a:rPr lang="it-IT" sz="2400" b="1" strike="noStrike" spc="-1" dirty="0">
                <a:solidFill>
                  <a:srgbClr val="000000"/>
                </a:solidFill>
                <a:latin typeface="Calibri"/>
                <a:ea typeface="Calibri"/>
              </a:rPr>
              <a:t>aggiornato annua</a:t>
            </a:r>
            <a:r>
              <a:rPr lang="it-IT" sz="2400" b="0" strike="noStrike" spc="-1" dirty="0">
                <a:solidFill>
                  <a:srgbClr val="000000"/>
                </a:solidFill>
                <a:latin typeface="Calibri"/>
                <a:ea typeface="Calibri"/>
              </a:rPr>
              <a:t>lmente e definisce:</a:t>
            </a:r>
          </a:p>
          <a:p>
            <a:pPr marL="914400" lvl="1" indent="-457200" algn="just">
              <a:spcBef>
                <a:spcPts val="1001"/>
              </a:spcBef>
              <a:buClr>
                <a:srgbClr val="000000"/>
              </a:buClr>
              <a:buAutoNum type="alphaLcParenR"/>
              <a:tabLst>
                <a:tab pos="0" algn="l"/>
              </a:tabLst>
            </a:pPr>
            <a:r>
              <a:rPr lang="it-IT" sz="2000" b="0" strike="noStrike" spc="-1" dirty="0">
                <a:solidFill>
                  <a:srgbClr val="000000"/>
                </a:solidFill>
                <a:latin typeface="Calibri"/>
                <a:ea typeface="Calibri"/>
              </a:rPr>
              <a:t>gli o</a:t>
            </a:r>
            <a:r>
              <a:rPr lang="it-IT" sz="2000" b="1" strike="noStrike" spc="-1" dirty="0">
                <a:solidFill>
                  <a:srgbClr val="000000"/>
                </a:solidFill>
                <a:latin typeface="Calibri"/>
                <a:ea typeface="Calibri"/>
              </a:rPr>
              <a:t>biettivi programmatici e strategici della performance </a:t>
            </a:r>
            <a:r>
              <a:rPr lang="it-IT" sz="2000" b="0" strike="noStrike" spc="-1" dirty="0">
                <a:solidFill>
                  <a:srgbClr val="000000"/>
                </a:solidFill>
                <a:latin typeface="Calibri"/>
                <a:ea typeface="Calibri"/>
              </a:rPr>
              <a:t>secondo i principi e criteri direttivi di cui </a:t>
            </a:r>
            <a:r>
              <a:rPr lang="it-IT" sz="2000" b="1" strike="noStrike" spc="-1" dirty="0">
                <a:solidFill>
                  <a:srgbClr val="000000"/>
                </a:solidFill>
                <a:latin typeface="Calibri"/>
                <a:ea typeface="Calibri"/>
              </a:rPr>
              <a:t>all'</a:t>
            </a:r>
            <a:r>
              <a:rPr lang="it-IT" sz="2000" b="1" u="sng" strike="noStrike" spc="-1" dirty="0">
                <a:solidFill>
                  <a:srgbClr val="000000"/>
                </a:solidFill>
                <a:uFillTx/>
                <a:latin typeface="Calibri"/>
                <a:ea typeface="Calibri"/>
                <a:hlinkClick r:id="rId3"/>
              </a:rPr>
              <a:t>articolo 10 del decreto legislativo 27 ottobre 2009, n. 150</a:t>
            </a:r>
            <a:r>
              <a:rPr lang="it-IT" sz="2000" b="0" strike="noStrike" spc="-1" dirty="0">
                <a:solidFill>
                  <a:srgbClr val="000000"/>
                </a:solidFill>
                <a:latin typeface="Calibri"/>
                <a:ea typeface="Calibri"/>
              </a:rPr>
              <a:t>, stabilendo il necessario </a:t>
            </a:r>
            <a:r>
              <a:rPr lang="it-IT" sz="2000" b="1" strike="noStrike" spc="-1" dirty="0">
                <a:solidFill>
                  <a:srgbClr val="000000"/>
                </a:solidFill>
                <a:latin typeface="Calibri"/>
                <a:ea typeface="Calibri"/>
              </a:rPr>
              <a:t>collegamento della performance individuale ai risultati della performance organizzativa</a:t>
            </a:r>
            <a:r>
              <a:rPr lang="it-IT" sz="2000" b="0" strike="noStrike" spc="-1" dirty="0">
                <a:solidFill>
                  <a:srgbClr val="000000"/>
                </a:solidFill>
                <a:latin typeface="Calibri"/>
                <a:ea typeface="Calibri"/>
              </a:rPr>
              <a:t>;</a:t>
            </a:r>
          </a:p>
          <a:p>
            <a:pPr marL="914400" lvl="1" indent="-457200" algn="just">
              <a:spcBef>
                <a:spcPts val="1001"/>
              </a:spcBef>
              <a:buClr>
                <a:srgbClr val="000000"/>
              </a:buClr>
              <a:buAutoNum type="alphaLcParenR"/>
              <a:tabLst>
                <a:tab pos="0" algn="l"/>
              </a:tabLst>
            </a:pPr>
            <a:r>
              <a:rPr lang="it-IT" sz="2000" b="0" strike="noStrike" spc="-1" dirty="0">
                <a:solidFill>
                  <a:srgbClr val="000000"/>
                </a:solidFill>
                <a:latin typeface="Calibri"/>
                <a:ea typeface="Calibri"/>
              </a:rPr>
              <a:t>la strategia di </a:t>
            </a:r>
            <a:r>
              <a:rPr lang="it-IT" sz="2000" b="1" strike="noStrike" spc="-1" dirty="0">
                <a:solidFill>
                  <a:srgbClr val="000000"/>
                </a:solidFill>
                <a:latin typeface="Calibri"/>
                <a:ea typeface="Calibri"/>
              </a:rPr>
              <a:t>gestione del capitale umano </a:t>
            </a:r>
            <a:r>
              <a:rPr lang="it-IT" sz="2000" b="0" strike="noStrike" spc="-1" dirty="0">
                <a:solidFill>
                  <a:srgbClr val="000000"/>
                </a:solidFill>
                <a:latin typeface="Calibri"/>
                <a:ea typeface="Calibri"/>
              </a:rPr>
              <a:t>e di sviluppo organizzativo, anche mediante il ricorso al </a:t>
            </a:r>
            <a:r>
              <a:rPr lang="it-IT" sz="2000" b="1" strike="noStrike" spc="-1" dirty="0">
                <a:solidFill>
                  <a:srgbClr val="000000"/>
                </a:solidFill>
                <a:latin typeface="Calibri"/>
                <a:ea typeface="Calibri"/>
              </a:rPr>
              <a:t>lavoro agile</a:t>
            </a:r>
            <a:r>
              <a:rPr lang="it-IT" sz="2000" b="0" strike="noStrike" spc="-1" dirty="0">
                <a:solidFill>
                  <a:srgbClr val="000000"/>
                </a:solidFill>
                <a:latin typeface="Calibri"/>
                <a:ea typeface="Calibri"/>
              </a:rPr>
              <a:t>, e gli obiettivi formativi annuali e pluriennali, finalizzati ai processi di pianificazione secondo le logiche del project management, al raggiungimento della completa alfabetizzazione digitale, allo sviluppo delle conoscenze tecniche e delle competenze trasversali e manageriali e all'accrescimento culturale e dei titoli di studio del personale, correlati all'ambito d'impiego e alla progressione di carriera del personale;</a:t>
            </a:r>
            <a:endParaRPr lang="it-IT" sz="2400" b="0" strike="noStrike" spc="-1" dirty="0">
              <a:solidFill>
                <a:srgbClr val="000000"/>
              </a:solidFill>
              <a:latin typeface="Arial"/>
            </a:endParaRPr>
          </a:p>
          <a:p>
            <a:pPr indent="0" algn="just">
              <a:lnSpc>
                <a:spcPct val="90000"/>
              </a:lnSpc>
              <a:spcBef>
                <a:spcPts val="1001"/>
              </a:spcBef>
              <a:buNone/>
              <a:tabLst>
                <a:tab pos="0" algn="l"/>
              </a:tabLst>
            </a:pPr>
            <a:endParaRPr lang="it-IT" sz="2000" b="0" strike="noStrike" spc="-1" dirty="0">
              <a:solidFill>
                <a:srgbClr val="000000"/>
              </a:solidFill>
              <a:latin typeface="Arial"/>
            </a:endParaRPr>
          </a:p>
        </p:txBody>
      </p:sp>
      <p:sp>
        <p:nvSpPr>
          <p:cNvPr id="2" name="PlaceHolder 1">
            <a:extLst>
              <a:ext uri="{FF2B5EF4-FFF2-40B4-BE49-F238E27FC236}">
                <a16:creationId xmlns:a16="http://schemas.microsoft.com/office/drawing/2014/main" id="{34609CC4-35E9-2F0B-7479-846B9B9FEA96}"/>
              </a:ext>
            </a:extLst>
          </p:cNvPr>
          <p:cNvSpPr txBox="1">
            <a:spLocks/>
          </p:cNvSpPr>
          <p:nvPr/>
        </p:nvSpPr>
        <p:spPr>
          <a:xfrm>
            <a:off x="255540" y="890337"/>
            <a:ext cx="11680920" cy="1459440"/>
          </a:xfrm>
          <a:prstGeom prst="rect">
            <a:avLst/>
          </a:prstGeom>
          <a:noFill/>
          <a:ln w="0">
            <a:noFill/>
          </a:ln>
        </p:spPr>
        <p:txBody>
          <a:bodyPr anchor="t">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600" spc="-1" dirty="0">
                <a:solidFill>
                  <a:schemeClr val="tx2"/>
                </a:solidFill>
                <a:latin typeface="Calibri"/>
                <a:ea typeface="Calibri"/>
              </a:rPr>
              <a:t>DECRETO-LEGGE 80/2021</a:t>
            </a:r>
            <a:br>
              <a:rPr lang="it-IT" sz="2600" spc="-1" dirty="0">
                <a:solidFill>
                  <a:schemeClr val="tx2"/>
                </a:solidFill>
                <a:latin typeface="Calibri"/>
                <a:ea typeface="Calibri"/>
              </a:rPr>
            </a:br>
            <a:r>
              <a:rPr lang="it-IT" sz="2600" spc="-1" dirty="0">
                <a:solidFill>
                  <a:schemeClr val="tx2"/>
                </a:solidFill>
                <a:latin typeface="Calibri"/>
                <a:ea typeface="Calibri"/>
              </a:rPr>
              <a:t>RECANTE MISURE URGENTI PER IL RAFFORZAMENTO DELLA CAPACITA’ AMMINISTRATIVA DELLE PUBBLICHE AMMINISTRAZIONI FUNZIONALE ALL’ATTUAZIONE DEL PNRR</a:t>
            </a:r>
            <a:endParaRPr lang="it-IT" sz="2600" b="0" spc="-1" dirty="0">
              <a:solidFill>
                <a:schemeClr val="tx2"/>
              </a:solidFill>
              <a:latin typeface="Arial"/>
            </a:endParaRPr>
          </a:p>
        </p:txBody>
      </p:sp>
      <p:pic>
        <p:nvPicPr>
          <p:cNvPr id="13" name="Immagine 12">
            <a:extLst>
              <a:ext uri="{FF2B5EF4-FFF2-40B4-BE49-F238E27FC236}">
                <a16:creationId xmlns:a16="http://schemas.microsoft.com/office/drawing/2014/main" id="{7BBD9921-4460-3735-AE69-5A7BFF98CFC3}"/>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0" y="44521"/>
            <a:ext cx="4596157" cy="914976"/>
          </a:xfrm>
          <a:prstGeom prst="rect">
            <a:avLst/>
          </a:prstGeom>
          <a:noFill/>
        </p:spPr>
      </p:pic>
      <p:grpSp>
        <p:nvGrpSpPr>
          <p:cNvPr id="14" name="Group 3">
            <a:extLst>
              <a:ext uri="{FF2B5EF4-FFF2-40B4-BE49-F238E27FC236}">
                <a16:creationId xmlns:a16="http://schemas.microsoft.com/office/drawing/2014/main" id="{BC46FE84-0A69-34F2-A660-77380A9DA354}"/>
              </a:ext>
            </a:extLst>
          </p:cNvPr>
          <p:cNvGrpSpPr/>
          <p:nvPr/>
        </p:nvGrpSpPr>
        <p:grpSpPr>
          <a:xfrm>
            <a:off x="0" y="5975531"/>
            <a:ext cx="629504" cy="546714"/>
            <a:chOff x="0" y="9525"/>
            <a:chExt cx="839338" cy="728952"/>
          </a:xfrm>
        </p:grpSpPr>
        <p:sp>
          <p:nvSpPr>
            <p:cNvPr id="15" name="TextBox 4">
              <a:extLst>
                <a:ext uri="{FF2B5EF4-FFF2-40B4-BE49-F238E27FC236}">
                  <a16:creationId xmlns:a16="http://schemas.microsoft.com/office/drawing/2014/main" id="{E763EB1C-0327-AE50-84F4-199D376D1CFF}"/>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09</a:t>
              </a:r>
            </a:p>
          </p:txBody>
        </p:sp>
        <p:sp>
          <p:nvSpPr>
            <p:cNvPr id="16" name="AutoShape 5">
              <a:extLst>
                <a:ext uri="{FF2B5EF4-FFF2-40B4-BE49-F238E27FC236}">
                  <a16:creationId xmlns:a16="http://schemas.microsoft.com/office/drawing/2014/main" id="{17CD07B2-CC48-4633-2FD4-E5A05925A78D}"/>
                </a:ext>
              </a:extLst>
            </p:cNvPr>
            <p:cNvSpPr/>
            <p:nvPr/>
          </p:nvSpPr>
          <p:spPr>
            <a:xfrm>
              <a:off x="0" y="700517"/>
              <a:ext cx="839338" cy="37960"/>
            </a:xfrm>
            <a:prstGeom prst="rect">
              <a:avLst/>
            </a:prstGeom>
            <a:solidFill>
              <a:srgbClr val="4F81BD"/>
            </a:solidFill>
            <a:ln>
              <a:solidFill>
                <a:srgbClr val="4F81BD"/>
              </a:solidFill>
            </a:ln>
          </p:spPr>
        </p:sp>
      </p:grpSp>
      <p:grpSp>
        <p:nvGrpSpPr>
          <p:cNvPr id="17" name="Gruppo 16">
            <a:extLst>
              <a:ext uri="{FF2B5EF4-FFF2-40B4-BE49-F238E27FC236}">
                <a16:creationId xmlns:a16="http://schemas.microsoft.com/office/drawing/2014/main" id="{A8C6A9BA-2C8A-20AF-6D8F-1C9CE6680035}"/>
              </a:ext>
            </a:extLst>
          </p:cNvPr>
          <p:cNvGrpSpPr/>
          <p:nvPr/>
        </p:nvGrpSpPr>
        <p:grpSpPr>
          <a:xfrm>
            <a:off x="10678568" y="30873"/>
            <a:ext cx="1513432" cy="785062"/>
            <a:chOff x="1026425" y="8115299"/>
            <a:chExt cx="2440299" cy="1257834"/>
          </a:xfrm>
        </p:grpSpPr>
        <p:grpSp>
          <p:nvGrpSpPr>
            <p:cNvPr id="18" name="Group 3">
              <a:extLst>
                <a:ext uri="{FF2B5EF4-FFF2-40B4-BE49-F238E27FC236}">
                  <a16:creationId xmlns:a16="http://schemas.microsoft.com/office/drawing/2014/main" id="{2C48C574-8F7B-18C4-201C-4FC41B535286}"/>
                </a:ext>
              </a:extLst>
            </p:cNvPr>
            <p:cNvGrpSpPr/>
            <p:nvPr/>
          </p:nvGrpSpPr>
          <p:grpSpPr>
            <a:xfrm>
              <a:off x="1028700" y="8115299"/>
              <a:ext cx="2438024" cy="411597"/>
              <a:chOff x="0" y="874425"/>
              <a:chExt cx="3250698" cy="548796"/>
            </a:xfrm>
          </p:grpSpPr>
          <p:sp>
            <p:nvSpPr>
              <p:cNvPr id="20" name="AutoShape 4">
                <a:extLst>
                  <a:ext uri="{FF2B5EF4-FFF2-40B4-BE49-F238E27FC236}">
                    <a16:creationId xmlns:a16="http://schemas.microsoft.com/office/drawing/2014/main" id="{22231255-B5D4-C094-F9E1-C7012E818775}"/>
                  </a:ext>
                </a:extLst>
              </p:cNvPr>
              <p:cNvSpPr/>
              <p:nvPr/>
            </p:nvSpPr>
            <p:spPr>
              <a:xfrm>
                <a:off x="0" y="1385261"/>
                <a:ext cx="839338" cy="37960"/>
              </a:xfrm>
              <a:prstGeom prst="rect">
                <a:avLst/>
              </a:prstGeom>
              <a:solidFill>
                <a:srgbClr val="4F81BD"/>
              </a:solidFill>
              <a:ln>
                <a:solidFill>
                  <a:schemeClr val="accent1"/>
                </a:solidFill>
              </a:ln>
            </p:spPr>
          </p:sp>
          <p:sp>
            <p:nvSpPr>
              <p:cNvPr id="21" name="TextBox 5">
                <a:extLst>
                  <a:ext uri="{FF2B5EF4-FFF2-40B4-BE49-F238E27FC236}">
                    <a16:creationId xmlns:a16="http://schemas.microsoft.com/office/drawing/2014/main" id="{D491516E-C399-B1E8-E9BF-3D11D8E497B6}"/>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9" name="Immagine 18">
              <a:extLst>
                <a:ext uri="{FF2B5EF4-FFF2-40B4-BE49-F238E27FC236}">
                  <a16:creationId xmlns:a16="http://schemas.microsoft.com/office/drawing/2014/main" id="{63B995B6-5D58-4D0B-C95C-7D0A28EC90D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spTree>
    <p:extLst>
      <p:ext uri="{BB962C8B-B14F-4D97-AF65-F5344CB8AC3E}">
        <p14:creationId xmlns:p14="http://schemas.microsoft.com/office/powerpoint/2010/main" val="176713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2208226562"/>
              </p:ext>
            </p:extLst>
          </p:nvPr>
        </p:nvGraphicFramePr>
        <p:xfrm>
          <a:off x="538385" y="1755511"/>
          <a:ext cx="10988598" cy="4997833"/>
        </p:xfrm>
        <a:graphic>
          <a:graphicData uri="http://schemas.openxmlformats.org/drawingml/2006/table">
            <a:tbl>
              <a:tblPr firstRow="1" bandRow="1">
                <a:tableStyleId>{5C22544A-7EE6-4342-B048-85BDC9FD1C3A}</a:tableStyleId>
              </a:tblPr>
              <a:tblGrid>
                <a:gridCol w="8645101">
                  <a:extLst>
                    <a:ext uri="{9D8B030D-6E8A-4147-A177-3AD203B41FA5}">
                      <a16:colId xmlns:a16="http://schemas.microsoft.com/office/drawing/2014/main" val="20000"/>
                    </a:ext>
                  </a:extLst>
                </a:gridCol>
                <a:gridCol w="1162522">
                  <a:extLst>
                    <a:ext uri="{9D8B030D-6E8A-4147-A177-3AD203B41FA5}">
                      <a16:colId xmlns:a16="http://schemas.microsoft.com/office/drawing/2014/main" val="20001"/>
                    </a:ext>
                  </a:extLst>
                </a:gridCol>
                <a:gridCol w="1180975">
                  <a:extLst>
                    <a:ext uri="{9D8B030D-6E8A-4147-A177-3AD203B41FA5}">
                      <a16:colId xmlns:a16="http://schemas.microsoft.com/office/drawing/2014/main" val="20002"/>
                    </a:ext>
                  </a:extLst>
                </a:gridCol>
              </a:tblGrid>
              <a:tr h="642540">
                <a:tc>
                  <a:txBody>
                    <a:bodyPr/>
                    <a:lstStyle/>
                    <a:p>
                      <a:pPr algn="just"/>
                      <a:r>
                        <a:rPr lang="it-IT" sz="2400" u="sng" dirty="0">
                          <a:solidFill>
                            <a:schemeClr val="tx1"/>
                          </a:solidFill>
                        </a:rPr>
                        <a:t>Obiettivo strategico</a:t>
                      </a:r>
                      <a:r>
                        <a:rPr lang="it-IT" sz="2400" dirty="0">
                          <a:solidFill>
                            <a:schemeClr val="tx1"/>
                          </a:solidFill>
                        </a:rPr>
                        <a:t>:</a:t>
                      </a:r>
                      <a:r>
                        <a:rPr lang="it-IT" sz="2400" baseline="0" dirty="0">
                          <a:solidFill>
                            <a:schemeClr val="tx1"/>
                          </a:solidFill>
                        </a:rPr>
                        <a:t> </a:t>
                      </a:r>
                      <a:r>
                        <a:rPr lang="it-IT" sz="2000" b="1" kern="1200" dirty="0">
                          <a:solidFill>
                            <a:schemeClr val="tx1"/>
                          </a:solidFill>
                          <a:effectLst/>
                          <a:latin typeface="+mn-lt"/>
                          <a:ea typeface="+mn-ea"/>
                          <a:cs typeface="+mn-cs"/>
                        </a:rPr>
                        <a:t>Sviluppare e ammodernare le infrastrutture fisiche e digitali per l'innovazione, lo sviluppo del territorio e la diffusione dei servizi pubblici digitali </a:t>
                      </a:r>
                      <a:endParaRPr lang="it-IT" sz="20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800" dirty="0">
                          <a:solidFill>
                            <a:schemeClr val="tx1"/>
                          </a:solidFill>
                        </a:rPr>
                        <a:t>Impatto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800" dirty="0">
                          <a:solidFill>
                            <a:schemeClr val="tx1"/>
                          </a:solidFill>
                        </a:rPr>
                        <a:t>Risultato gestionale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373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2000" dirty="0"/>
                        <a:t>Estensione</a:t>
                      </a:r>
                      <a:r>
                        <a:rPr lang="it-IT" sz="2000" baseline="0" dirty="0"/>
                        <a:t> della fornitura dei servizi di accesso alla banda ultralarga a tutto il territorio regionale</a:t>
                      </a:r>
                      <a:endParaRPr lang="it-IT"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5945">
                <a:tc>
                  <a:txBody>
                    <a:bodyPr/>
                    <a:lstStyle/>
                    <a:p>
                      <a:pPr algn="just"/>
                      <a:r>
                        <a:rPr lang="it-IT" sz="2000" kern="1200" baseline="0" dirty="0">
                          <a:solidFill>
                            <a:schemeClr val="dk1"/>
                          </a:solidFill>
                          <a:latin typeface="+mn-lt"/>
                          <a:ea typeface="+mn-ea"/>
                          <a:cs typeface="+mn-cs"/>
                        </a:rPr>
                        <a:t>Realizzare un’infrastruttura operante in </a:t>
                      </a:r>
                      <a:r>
                        <a:rPr lang="it-IT" sz="2000" kern="1200" baseline="0" dirty="0" err="1">
                          <a:solidFill>
                            <a:schemeClr val="dk1"/>
                          </a:solidFill>
                          <a:latin typeface="+mn-lt"/>
                          <a:ea typeface="+mn-ea"/>
                          <a:cs typeface="+mn-cs"/>
                        </a:rPr>
                        <a:t>cloud</a:t>
                      </a:r>
                      <a:r>
                        <a:rPr lang="it-IT" sz="2000" kern="1200" baseline="0" dirty="0">
                          <a:solidFill>
                            <a:schemeClr val="dk1"/>
                          </a:solidFill>
                          <a:latin typeface="+mn-lt"/>
                          <a:ea typeface="+mn-ea"/>
                          <a:cs typeface="+mn-cs"/>
                        </a:rPr>
                        <a:t> per tutte le PPAA della Regione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09706">
                <a:tc>
                  <a:txBody>
                    <a:bodyPr/>
                    <a:lstStyle/>
                    <a:p>
                      <a:pPr algn="just"/>
                      <a:r>
                        <a:rPr lang="it-IT" sz="2000" kern="1200" baseline="0" dirty="0">
                          <a:solidFill>
                            <a:schemeClr val="dk1"/>
                          </a:solidFill>
                          <a:latin typeface="+mn-lt"/>
                          <a:ea typeface="+mn-ea"/>
                          <a:cs typeface="+mn-cs"/>
                        </a:rPr>
                        <a:t>Diffusione delle competenze digitali lungo tutta la filiera istruzione-formazione post diploma, anche attraverso la </a:t>
                      </a:r>
                      <a:r>
                        <a:rPr lang="it-IT" sz="2000" b="1" kern="1200" baseline="0" dirty="0">
                          <a:solidFill>
                            <a:schemeClr val="dk1"/>
                          </a:solidFill>
                          <a:latin typeface="+mn-lt"/>
                          <a:ea typeface="+mn-ea"/>
                          <a:cs typeface="+mn-cs"/>
                        </a:rPr>
                        <a:t>sperimentazione</a:t>
                      </a:r>
                      <a:r>
                        <a:rPr lang="it-IT" sz="2000" kern="1200" baseline="0" dirty="0">
                          <a:solidFill>
                            <a:schemeClr val="dk1"/>
                          </a:solidFill>
                          <a:latin typeface="+mn-lt"/>
                          <a:ea typeface="+mn-ea"/>
                          <a:cs typeface="+mn-cs"/>
                        </a:rPr>
                        <a:t> nelle scuole campane di </a:t>
                      </a:r>
                      <a:r>
                        <a:rPr lang="it-IT" sz="2000" b="1" kern="1200" baseline="0" dirty="0">
                          <a:solidFill>
                            <a:schemeClr val="dk1"/>
                          </a:solidFill>
                          <a:latin typeface="+mn-lt"/>
                          <a:ea typeface="+mn-ea"/>
                          <a:cs typeface="+mn-cs"/>
                        </a:rPr>
                        <a:t>percorsi di </a:t>
                      </a:r>
                      <a:r>
                        <a:rPr lang="it-IT" sz="2000" b="1" kern="1200" baseline="0" dirty="0" err="1">
                          <a:solidFill>
                            <a:schemeClr val="dk1"/>
                          </a:solidFill>
                          <a:latin typeface="+mn-lt"/>
                          <a:ea typeface="+mn-ea"/>
                          <a:cs typeface="+mn-cs"/>
                        </a:rPr>
                        <a:t>coding</a:t>
                      </a:r>
                      <a:r>
                        <a:rPr lang="it-IT" sz="2000" kern="1200" baseline="0" dirty="0">
                          <a:solidFill>
                            <a:schemeClr val="dk1"/>
                          </a:solidFill>
                          <a:latin typeface="+mn-lt"/>
                          <a:ea typeface="+mn-ea"/>
                          <a:cs typeface="+mn-cs"/>
                        </a:rPr>
                        <a:t>, robotica, stampa 3D, creatività, </a:t>
                      </a:r>
                      <a:r>
                        <a:rPr lang="it-IT" sz="2000" kern="1200" baseline="0" dirty="0" err="1">
                          <a:solidFill>
                            <a:schemeClr val="dk1"/>
                          </a:solidFill>
                          <a:latin typeface="+mn-lt"/>
                          <a:ea typeface="+mn-ea"/>
                          <a:cs typeface="+mn-cs"/>
                        </a:rPr>
                        <a:t>startup</a:t>
                      </a:r>
                      <a:r>
                        <a:rPr lang="it-IT" sz="2000" kern="1200" baseline="0" dirty="0">
                          <a:solidFill>
                            <a:schemeClr val="dk1"/>
                          </a:solidFill>
                          <a:latin typeface="+mn-lt"/>
                          <a:ea typeface="+mn-ea"/>
                          <a:cs typeface="+mn-cs"/>
                        </a:rPr>
                        <a:t>, big data ed elettronica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21648">
                <a:tc>
                  <a:txBody>
                    <a:bodyPr/>
                    <a:lstStyle/>
                    <a:p>
                      <a:pPr algn="just"/>
                      <a:r>
                        <a:rPr lang="it-IT" sz="2000" kern="1200" baseline="0" dirty="0">
                          <a:solidFill>
                            <a:schemeClr val="dk1"/>
                          </a:solidFill>
                          <a:latin typeface="+mn-lt"/>
                          <a:ea typeface="+mn-ea"/>
                          <a:cs typeface="+mn-cs"/>
                        </a:rPr>
                        <a:t>Rafforzare il contributo della Pubblica Amministrazione come propulsore d’innovazione, capace di orientare il patrimonio d’innovazione disponibile attraverso le proprie </a:t>
                      </a:r>
                      <a:r>
                        <a:rPr lang="it-IT" sz="2000" b="1" kern="1200" baseline="0" dirty="0">
                          <a:solidFill>
                            <a:schemeClr val="dk1"/>
                          </a:solidFill>
                          <a:latin typeface="+mn-lt"/>
                          <a:ea typeface="+mn-ea"/>
                          <a:cs typeface="+mn-cs"/>
                        </a:rPr>
                        <a:t>scelte strategiche di domanda (</a:t>
                      </a:r>
                      <a:r>
                        <a:rPr lang="it-IT" sz="2000" b="1" kern="1200" baseline="0" dirty="0" err="1">
                          <a:solidFill>
                            <a:schemeClr val="dk1"/>
                          </a:solidFill>
                          <a:latin typeface="+mn-lt"/>
                          <a:ea typeface="+mn-ea"/>
                          <a:cs typeface="+mn-cs"/>
                        </a:rPr>
                        <a:t>e-procurement</a:t>
                      </a:r>
                      <a:r>
                        <a:rPr lang="it-IT" sz="2000" kern="1200" baseline="0" dirty="0">
                          <a:solidFill>
                            <a:schemeClr val="dk1"/>
                          </a:solidFill>
                          <a:latin typeface="+mn-lt"/>
                          <a:ea typeface="+mn-ea"/>
                          <a:cs typeface="+mn-cs"/>
                        </a:rPr>
                        <a:t>), </a:t>
                      </a:r>
                      <a:r>
                        <a:rPr lang="it-IT" sz="2000" b="1" kern="1200" baseline="0" dirty="0">
                          <a:solidFill>
                            <a:schemeClr val="dk1"/>
                          </a:solidFill>
                          <a:latin typeface="+mn-lt"/>
                          <a:ea typeface="+mn-ea"/>
                          <a:cs typeface="+mn-cs"/>
                        </a:rPr>
                        <a:t>l’arricchimento del proprio sistema di offerta (</a:t>
                      </a:r>
                      <a:r>
                        <a:rPr lang="it-IT" sz="2000" b="1" kern="1200" baseline="0" dirty="0" err="1">
                          <a:solidFill>
                            <a:schemeClr val="dk1"/>
                          </a:solidFill>
                          <a:latin typeface="+mn-lt"/>
                          <a:ea typeface="+mn-ea"/>
                          <a:cs typeface="+mn-cs"/>
                        </a:rPr>
                        <a:t>e-government</a:t>
                      </a:r>
                      <a:r>
                        <a:rPr lang="it-IT" sz="2000" kern="1200" baseline="0" dirty="0">
                          <a:solidFill>
                            <a:schemeClr val="dk1"/>
                          </a:solidFill>
                          <a:latin typeface="+mn-lt"/>
                          <a:ea typeface="+mn-ea"/>
                          <a:cs typeface="+mn-cs"/>
                        </a:rPr>
                        <a:t>), la p</a:t>
                      </a:r>
                      <a:r>
                        <a:rPr lang="it-IT" sz="2000" b="1" kern="1200" baseline="0" dirty="0">
                          <a:solidFill>
                            <a:schemeClr val="dk1"/>
                          </a:solidFill>
                          <a:latin typeface="+mn-lt"/>
                          <a:ea typeface="+mn-ea"/>
                          <a:cs typeface="+mn-cs"/>
                        </a:rPr>
                        <a:t>romozione della cittadinanza attiva </a:t>
                      </a:r>
                      <a:r>
                        <a:rPr lang="it-IT" sz="2000" kern="1200" baseline="0" dirty="0">
                          <a:solidFill>
                            <a:schemeClr val="dk1"/>
                          </a:solidFill>
                          <a:latin typeface="+mn-lt"/>
                          <a:ea typeface="+mn-ea"/>
                          <a:cs typeface="+mn-cs"/>
                        </a:rPr>
                        <a:t>e la </a:t>
                      </a:r>
                      <a:r>
                        <a:rPr lang="it-IT" sz="2000" b="1" kern="1200" baseline="0" dirty="0">
                          <a:solidFill>
                            <a:schemeClr val="dk1"/>
                          </a:solidFill>
                          <a:latin typeface="+mn-lt"/>
                          <a:ea typeface="+mn-ea"/>
                          <a:cs typeface="+mn-cs"/>
                        </a:rPr>
                        <a:t>diffusione delle competenze digitali</a:t>
                      </a:r>
                      <a:r>
                        <a:rPr lang="it-IT" sz="2000" kern="1200" baseline="0" dirty="0">
                          <a:solidFill>
                            <a:schemeClr val="dk1"/>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Rettangolo 7"/>
          <p:cNvSpPr/>
          <p:nvPr/>
        </p:nvSpPr>
        <p:spPr>
          <a:xfrm>
            <a:off x="472090" y="1339883"/>
            <a:ext cx="10897478" cy="461665"/>
          </a:xfrm>
          <a:prstGeom prst="rect">
            <a:avLst/>
          </a:prstGeom>
        </p:spPr>
        <p:txBody>
          <a:bodyPr wrap="square">
            <a:spAutoFit/>
          </a:bodyPr>
          <a:lstStyle/>
          <a:p>
            <a:pPr marL="914400" lvl="1" indent="-457200" algn="ctr">
              <a:spcAft>
                <a:spcPts val="300"/>
              </a:spcAft>
            </a:pPr>
            <a:r>
              <a:rPr lang="it-IT" sz="2400" dirty="0">
                <a:solidFill>
                  <a:srgbClr val="FF0000"/>
                </a:solidFill>
              </a:rPr>
              <a:t>… leggiamo insieme un Documento di Economia e Finanza …</a:t>
            </a:r>
          </a:p>
        </p:txBody>
      </p:sp>
      <p:sp>
        <p:nvSpPr>
          <p:cNvPr id="2" name="Titolo 1">
            <a:extLst>
              <a:ext uri="{FF2B5EF4-FFF2-40B4-BE49-F238E27FC236}">
                <a16:creationId xmlns:a16="http://schemas.microsoft.com/office/drawing/2014/main" id="{9DEF763C-40CA-454E-8A9D-6998858FBA12}"/>
              </a:ext>
            </a:extLst>
          </p:cNvPr>
          <p:cNvSpPr>
            <a:spLocks noGrp="1"/>
          </p:cNvSpPr>
          <p:nvPr>
            <p:ph type="title"/>
          </p:nvPr>
        </p:nvSpPr>
        <p:spPr>
          <a:xfrm>
            <a:off x="663029" y="779923"/>
            <a:ext cx="10515600" cy="723998"/>
          </a:xfrm>
        </p:spPr>
        <p:txBody>
          <a:bodyPr>
            <a:normAutofit/>
          </a:bodyPr>
          <a:lstStyle/>
          <a:p>
            <a:pPr algn="ctr"/>
            <a:r>
              <a:rPr lang="it-IT" sz="3600" dirty="0"/>
              <a:t>Obiettivi strategici e operativi - Esempi</a:t>
            </a:r>
          </a:p>
        </p:txBody>
      </p:sp>
      <p:grpSp>
        <p:nvGrpSpPr>
          <p:cNvPr id="3" name="Group 3">
            <a:extLst>
              <a:ext uri="{FF2B5EF4-FFF2-40B4-BE49-F238E27FC236}">
                <a16:creationId xmlns:a16="http://schemas.microsoft.com/office/drawing/2014/main" id="{7FDCBB6A-9969-E175-17AA-71CE58DFE0C5}"/>
              </a:ext>
            </a:extLst>
          </p:cNvPr>
          <p:cNvGrpSpPr/>
          <p:nvPr/>
        </p:nvGrpSpPr>
        <p:grpSpPr>
          <a:xfrm>
            <a:off x="0" y="6174760"/>
            <a:ext cx="629504" cy="546714"/>
            <a:chOff x="0" y="9525"/>
            <a:chExt cx="839338" cy="728952"/>
          </a:xfrm>
        </p:grpSpPr>
        <p:sp>
          <p:nvSpPr>
            <p:cNvPr id="4" name="TextBox 4">
              <a:extLst>
                <a:ext uri="{FF2B5EF4-FFF2-40B4-BE49-F238E27FC236}">
                  <a16:creationId xmlns:a16="http://schemas.microsoft.com/office/drawing/2014/main" id="{A7B5209B-DD79-FFC1-5650-616A3A76CC61}"/>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4 5</a:t>
              </a:r>
            </a:p>
          </p:txBody>
        </p:sp>
        <p:sp>
          <p:nvSpPr>
            <p:cNvPr id="5" name="AutoShape 5">
              <a:extLst>
                <a:ext uri="{FF2B5EF4-FFF2-40B4-BE49-F238E27FC236}">
                  <a16:creationId xmlns:a16="http://schemas.microsoft.com/office/drawing/2014/main" id="{5B3751E4-A7AD-4B4A-108E-9645454E1F30}"/>
                </a:ext>
              </a:extLst>
            </p:cNvPr>
            <p:cNvSpPr/>
            <p:nvPr/>
          </p:nvSpPr>
          <p:spPr>
            <a:xfrm>
              <a:off x="0" y="700517"/>
              <a:ext cx="839338" cy="37960"/>
            </a:xfrm>
            <a:prstGeom prst="rect">
              <a:avLst/>
            </a:prstGeom>
            <a:solidFill>
              <a:srgbClr val="4F81BD"/>
            </a:solidFill>
            <a:ln>
              <a:solidFill>
                <a:srgbClr val="4F81BD"/>
              </a:solidFill>
            </a:ln>
          </p:spPr>
        </p:sp>
      </p:grpSp>
      <p:grpSp>
        <p:nvGrpSpPr>
          <p:cNvPr id="7" name="Gruppo 6">
            <a:extLst>
              <a:ext uri="{FF2B5EF4-FFF2-40B4-BE49-F238E27FC236}">
                <a16:creationId xmlns:a16="http://schemas.microsoft.com/office/drawing/2014/main" id="{625331D0-8A17-E8A4-6EBA-6B1374E1CCE9}"/>
              </a:ext>
            </a:extLst>
          </p:cNvPr>
          <p:cNvGrpSpPr/>
          <p:nvPr/>
        </p:nvGrpSpPr>
        <p:grpSpPr>
          <a:xfrm>
            <a:off x="10678568" y="30873"/>
            <a:ext cx="1513432" cy="785062"/>
            <a:chOff x="1026425" y="8115299"/>
            <a:chExt cx="2440299" cy="1257834"/>
          </a:xfrm>
        </p:grpSpPr>
        <p:grpSp>
          <p:nvGrpSpPr>
            <p:cNvPr id="10" name="Group 3">
              <a:extLst>
                <a:ext uri="{FF2B5EF4-FFF2-40B4-BE49-F238E27FC236}">
                  <a16:creationId xmlns:a16="http://schemas.microsoft.com/office/drawing/2014/main" id="{2A9935EF-A80E-030A-F2BA-8F4F600427B9}"/>
                </a:ext>
              </a:extLst>
            </p:cNvPr>
            <p:cNvGrpSpPr/>
            <p:nvPr/>
          </p:nvGrpSpPr>
          <p:grpSpPr>
            <a:xfrm>
              <a:off x="1028700" y="8115299"/>
              <a:ext cx="2438024" cy="411597"/>
              <a:chOff x="0" y="874425"/>
              <a:chExt cx="3250698" cy="548796"/>
            </a:xfrm>
          </p:grpSpPr>
          <p:sp>
            <p:nvSpPr>
              <p:cNvPr id="13" name="AutoShape 4">
                <a:extLst>
                  <a:ext uri="{FF2B5EF4-FFF2-40B4-BE49-F238E27FC236}">
                    <a16:creationId xmlns:a16="http://schemas.microsoft.com/office/drawing/2014/main" id="{8E40F7DD-9C23-7176-0552-5C3FACA00B57}"/>
                  </a:ext>
                </a:extLst>
              </p:cNvPr>
              <p:cNvSpPr/>
              <p:nvPr/>
            </p:nvSpPr>
            <p:spPr>
              <a:xfrm>
                <a:off x="0" y="1385261"/>
                <a:ext cx="839338" cy="37960"/>
              </a:xfrm>
              <a:prstGeom prst="rect">
                <a:avLst/>
              </a:prstGeom>
              <a:solidFill>
                <a:srgbClr val="4F81BD"/>
              </a:solidFill>
              <a:ln>
                <a:solidFill>
                  <a:schemeClr val="accent1"/>
                </a:solidFill>
              </a:ln>
            </p:spPr>
          </p:sp>
          <p:sp>
            <p:nvSpPr>
              <p:cNvPr id="14" name="TextBox 5">
                <a:extLst>
                  <a:ext uri="{FF2B5EF4-FFF2-40B4-BE49-F238E27FC236}">
                    <a16:creationId xmlns:a16="http://schemas.microsoft.com/office/drawing/2014/main" id="{3CB3ECC9-153D-D4A7-00F3-AB931CDCC4A6}"/>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1" name="Immagine 10">
              <a:extLst>
                <a:ext uri="{FF2B5EF4-FFF2-40B4-BE49-F238E27FC236}">
                  <a16:creationId xmlns:a16="http://schemas.microsoft.com/office/drawing/2014/main" id="{7A84BBBE-5644-5F84-A71C-A76D10FDBF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6" name="Immagine 15">
            <a:extLst>
              <a:ext uri="{FF2B5EF4-FFF2-40B4-BE49-F238E27FC236}">
                <a16:creationId xmlns:a16="http://schemas.microsoft.com/office/drawing/2014/main" id="{7644827B-07E1-ABAE-385A-D261512F17B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Tree>
    <p:extLst>
      <p:ext uri="{BB962C8B-B14F-4D97-AF65-F5344CB8AC3E}">
        <p14:creationId xmlns:p14="http://schemas.microsoft.com/office/powerpoint/2010/main" val="311330888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2621254033"/>
              </p:ext>
            </p:extLst>
          </p:nvPr>
        </p:nvGraphicFramePr>
        <p:xfrm>
          <a:off x="544945" y="2131357"/>
          <a:ext cx="11000510" cy="3840480"/>
        </p:xfrm>
        <a:graphic>
          <a:graphicData uri="http://schemas.openxmlformats.org/drawingml/2006/table">
            <a:tbl>
              <a:tblPr firstRow="1" bandRow="1">
                <a:tableStyleId>{5C22544A-7EE6-4342-B048-85BDC9FD1C3A}</a:tableStyleId>
              </a:tblPr>
              <a:tblGrid>
                <a:gridCol w="8044873">
                  <a:extLst>
                    <a:ext uri="{9D8B030D-6E8A-4147-A177-3AD203B41FA5}">
                      <a16:colId xmlns:a16="http://schemas.microsoft.com/office/drawing/2014/main" val="20000"/>
                    </a:ext>
                  </a:extLst>
                </a:gridCol>
                <a:gridCol w="1607127">
                  <a:extLst>
                    <a:ext uri="{9D8B030D-6E8A-4147-A177-3AD203B41FA5}">
                      <a16:colId xmlns:a16="http://schemas.microsoft.com/office/drawing/2014/main" val="20001"/>
                    </a:ext>
                  </a:extLst>
                </a:gridCol>
                <a:gridCol w="1348510">
                  <a:extLst>
                    <a:ext uri="{9D8B030D-6E8A-4147-A177-3AD203B41FA5}">
                      <a16:colId xmlns:a16="http://schemas.microsoft.com/office/drawing/2014/main" val="20002"/>
                    </a:ext>
                  </a:extLst>
                </a:gridCol>
              </a:tblGrid>
              <a:tr h="0">
                <a:tc>
                  <a:txBody>
                    <a:bodyPr/>
                    <a:lstStyle/>
                    <a:p>
                      <a:pPr algn="just"/>
                      <a:r>
                        <a:rPr lang="it-IT" sz="2400" u="sng" dirty="0">
                          <a:solidFill>
                            <a:schemeClr val="tx1"/>
                          </a:solidFill>
                        </a:rPr>
                        <a:t>Obiettivo strategico</a:t>
                      </a:r>
                      <a:r>
                        <a:rPr lang="it-IT" sz="2400" dirty="0">
                          <a:solidFill>
                            <a:schemeClr val="tx1"/>
                          </a:solidFill>
                        </a:rPr>
                        <a:t>:</a:t>
                      </a:r>
                      <a:r>
                        <a:rPr lang="it-IT" sz="2400" baseline="0" dirty="0">
                          <a:solidFill>
                            <a:schemeClr val="tx1"/>
                          </a:solidFill>
                        </a:rPr>
                        <a:t>  internazionalizzazione del capitale umano</a:t>
                      </a:r>
                      <a:endParaRPr lang="it-IT" sz="2400" b="1" u="sng"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800" dirty="0">
                          <a:solidFill>
                            <a:schemeClr val="tx1"/>
                          </a:solidFill>
                        </a:rPr>
                        <a:t>Impatto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800" dirty="0">
                          <a:solidFill>
                            <a:schemeClr val="tx1"/>
                          </a:solidFill>
                        </a:rPr>
                        <a:t>Risultato gestionale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8242">
                <a:tc>
                  <a:txBody>
                    <a:bodyPr/>
                    <a:lstStyle/>
                    <a:p>
                      <a:pPr algn="just"/>
                      <a:r>
                        <a:rPr lang="it-IT" sz="2000" kern="1200" baseline="0" dirty="0">
                          <a:solidFill>
                            <a:schemeClr val="dk1"/>
                          </a:solidFill>
                          <a:latin typeface="+mn-lt"/>
                          <a:ea typeface="+mn-ea"/>
                          <a:cs typeface="+mn-cs"/>
                        </a:rPr>
                        <a:t>Sostenere il processo di internazionalizzazione del capitale umano, al fine di </a:t>
                      </a:r>
                      <a:r>
                        <a:rPr lang="it-IT" sz="2000" b="1" kern="1200" baseline="0" dirty="0">
                          <a:solidFill>
                            <a:schemeClr val="dk1"/>
                          </a:solidFill>
                          <a:latin typeface="+mn-lt"/>
                          <a:ea typeface="+mn-ea"/>
                          <a:cs typeface="+mn-cs"/>
                        </a:rPr>
                        <a:t>stimolare gli scambi e la mobilità  internazionale</a:t>
                      </a:r>
                      <a:r>
                        <a:rPr lang="it-IT" sz="2000" kern="1200" baseline="0" dirty="0">
                          <a:solidFill>
                            <a:schemeClr val="dk1"/>
                          </a:solidFill>
                          <a:latin typeface="+mn-lt"/>
                          <a:ea typeface="+mn-ea"/>
                          <a:cs typeface="+mn-cs"/>
                        </a:rPr>
                        <a:t> di studenti, ricercatori, potenziali imprenditori e docenti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3663">
                <a:tc>
                  <a:txBody>
                    <a:bodyPr/>
                    <a:lstStyle/>
                    <a:p>
                      <a:pPr algn="just"/>
                      <a:r>
                        <a:rPr lang="it-IT" sz="2000" b="1" kern="1200" baseline="0" dirty="0">
                          <a:solidFill>
                            <a:schemeClr val="dk1"/>
                          </a:solidFill>
                          <a:latin typeface="+mn-lt"/>
                          <a:ea typeface="+mn-ea"/>
                          <a:cs typeface="+mn-cs"/>
                        </a:rPr>
                        <a:t>Iniziative promozionali </a:t>
                      </a:r>
                      <a:r>
                        <a:rPr lang="it-IT" sz="2000" kern="1200" baseline="0" dirty="0">
                          <a:solidFill>
                            <a:schemeClr val="dk1"/>
                          </a:solidFill>
                          <a:latin typeface="+mn-lt"/>
                          <a:ea typeface="+mn-ea"/>
                          <a:cs typeface="+mn-cs"/>
                        </a:rPr>
                        <a:t>e </a:t>
                      </a:r>
                      <a:r>
                        <a:rPr lang="it-IT" sz="2000" b="1" kern="1200" baseline="0" dirty="0">
                          <a:solidFill>
                            <a:schemeClr val="dk1"/>
                          </a:solidFill>
                          <a:latin typeface="+mn-lt"/>
                          <a:ea typeface="+mn-ea"/>
                          <a:cs typeface="+mn-cs"/>
                        </a:rPr>
                        <a:t>misure di aiuto </a:t>
                      </a:r>
                      <a:r>
                        <a:rPr lang="it-IT" sz="2000" kern="1200" baseline="0" dirty="0">
                          <a:solidFill>
                            <a:schemeClr val="dk1"/>
                          </a:solidFill>
                          <a:latin typeface="+mn-lt"/>
                          <a:ea typeface="+mn-ea"/>
                          <a:cs typeface="+mn-cs"/>
                        </a:rPr>
                        <a:t>volte a favorire lo scambio bidirezionale – da e verso la Regione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3663">
                <a:tc>
                  <a:txBody>
                    <a:bodyPr/>
                    <a:lstStyle/>
                    <a:p>
                      <a:pPr algn="just"/>
                      <a:r>
                        <a:rPr lang="it-IT" sz="2000" kern="1200" baseline="0" dirty="0">
                          <a:solidFill>
                            <a:schemeClr val="dk1"/>
                          </a:solidFill>
                          <a:latin typeface="+mn-lt"/>
                          <a:ea typeface="+mn-ea"/>
                          <a:cs typeface="+mn-cs"/>
                        </a:rPr>
                        <a:t>I</a:t>
                      </a:r>
                      <a:r>
                        <a:rPr lang="it-IT" sz="2000" b="1" kern="1200" baseline="0" dirty="0">
                          <a:solidFill>
                            <a:schemeClr val="dk1"/>
                          </a:solidFill>
                          <a:latin typeface="+mn-lt"/>
                          <a:ea typeface="+mn-ea"/>
                          <a:cs typeface="+mn-cs"/>
                        </a:rPr>
                        <a:t>niziative promozionali </a:t>
                      </a:r>
                      <a:r>
                        <a:rPr lang="it-IT" sz="2000" kern="1200" baseline="0" dirty="0">
                          <a:solidFill>
                            <a:schemeClr val="dk1"/>
                          </a:solidFill>
                          <a:latin typeface="+mn-lt"/>
                          <a:ea typeface="+mn-ea"/>
                          <a:cs typeface="+mn-cs"/>
                        </a:rPr>
                        <a:t>e </a:t>
                      </a:r>
                      <a:r>
                        <a:rPr lang="it-IT" sz="2000" b="1" kern="1200" baseline="0" dirty="0">
                          <a:solidFill>
                            <a:schemeClr val="dk1"/>
                          </a:solidFill>
                          <a:latin typeface="+mn-lt"/>
                          <a:ea typeface="+mn-ea"/>
                          <a:cs typeface="+mn-cs"/>
                        </a:rPr>
                        <a:t>misure di aiuto </a:t>
                      </a:r>
                      <a:r>
                        <a:rPr lang="it-IT" sz="2000" kern="1200" baseline="0" dirty="0">
                          <a:solidFill>
                            <a:schemeClr val="dk1"/>
                          </a:solidFill>
                          <a:latin typeface="+mn-lt"/>
                          <a:ea typeface="+mn-ea"/>
                          <a:cs typeface="+mn-cs"/>
                        </a:rPr>
                        <a:t>volte a favorire esperienze, da parte di giovani innovatori all’interno di compagini imprenditoriali, di training e </a:t>
                      </a:r>
                      <a:r>
                        <a:rPr lang="it-IT" sz="2000" kern="1200" baseline="0" dirty="0" err="1">
                          <a:solidFill>
                            <a:schemeClr val="dk1"/>
                          </a:solidFill>
                          <a:latin typeface="+mn-lt"/>
                          <a:ea typeface="+mn-ea"/>
                          <a:cs typeface="+mn-cs"/>
                        </a:rPr>
                        <a:t>mentorship</a:t>
                      </a:r>
                      <a:r>
                        <a:rPr lang="it-IT" sz="2000" kern="1200" baseline="0" dirty="0">
                          <a:solidFill>
                            <a:schemeClr val="dk1"/>
                          </a:solidFill>
                          <a:latin typeface="+mn-lt"/>
                          <a:ea typeface="+mn-ea"/>
                          <a:cs typeface="+mn-cs"/>
                        </a:rPr>
                        <a:t> presso </a:t>
                      </a:r>
                      <a:r>
                        <a:rPr lang="it-IT" sz="2000" kern="1200" baseline="0" dirty="0" err="1">
                          <a:solidFill>
                            <a:schemeClr val="dk1"/>
                          </a:solidFill>
                          <a:latin typeface="+mn-lt"/>
                          <a:ea typeface="+mn-ea"/>
                          <a:cs typeface="+mn-cs"/>
                        </a:rPr>
                        <a:t>academies</a:t>
                      </a:r>
                      <a:r>
                        <a:rPr lang="it-IT" sz="2000" kern="1200" baseline="0" dirty="0">
                          <a:solidFill>
                            <a:schemeClr val="dk1"/>
                          </a:solidFill>
                          <a:latin typeface="+mn-lt"/>
                          <a:ea typeface="+mn-ea"/>
                          <a:cs typeface="+mn-cs"/>
                        </a:rPr>
                        <a:t> estere per il rafforzamento delle competenze in una dimensione internazionale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Rettangolo 7"/>
          <p:cNvSpPr/>
          <p:nvPr/>
        </p:nvSpPr>
        <p:spPr>
          <a:xfrm>
            <a:off x="1131978" y="1603021"/>
            <a:ext cx="9117495" cy="461665"/>
          </a:xfrm>
          <a:prstGeom prst="rect">
            <a:avLst/>
          </a:prstGeom>
        </p:spPr>
        <p:txBody>
          <a:bodyPr wrap="square">
            <a:spAutoFit/>
          </a:bodyPr>
          <a:lstStyle/>
          <a:p>
            <a:pPr marL="914400" lvl="1" indent="-457200" algn="ctr">
              <a:spcAft>
                <a:spcPts val="300"/>
              </a:spcAft>
            </a:pPr>
            <a:r>
              <a:rPr lang="it-IT" sz="2400" dirty="0">
                <a:solidFill>
                  <a:srgbClr val="FF0000"/>
                </a:solidFill>
              </a:rPr>
              <a:t>… leggiamo insieme un Documento di Economia e Finanza …</a:t>
            </a:r>
          </a:p>
        </p:txBody>
      </p:sp>
      <p:sp>
        <p:nvSpPr>
          <p:cNvPr id="14" name="Titolo 1">
            <a:extLst>
              <a:ext uri="{FF2B5EF4-FFF2-40B4-BE49-F238E27FC236}">
                <a16:creationId xmlns:a16="http://schemas.microsoft.com/office/drawing/2014/main" id="{8C0BF72D-4556-294A-88CA-2F445C1F5395}"/>
              </a:ext>
            </a:extLst>
          </p:cNvPr>
          <p:cNvSpPr txBox="1">
            <a:spLocks/>
          </p:cNvSpPr>
          <p:nvPr/>
        </p:nvSpPr>
        <p:spPr>
          <a:xfrm>
            <a:off x="787400" y="1022846"/>
            <a:ext cx="10515600" cy="7239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dirty="0"/>
              <a:t>Obiettivi strategici e operativi - Esempi</a:t>
            </a:r>
          </a:p>
        </p:txBody>
      </p:sp>
      <p:grpSp>
        <p:nvGrpSpPr>
          <p:cNvPr id="2" name="Group 3">
            <a:extLst>
              <a:ext uri="{FF2B5EF4-FFF2-40B4-BE49-F238E27FC236}">
                <a16:creationId xmlns:a16="http://schemas.microsoft.com/office/drawing/2014/main" id="{14CACEA9-80F0-4B80-E777-5D97BEB0B9BB}"/>
              </a:ext>
            </a:extLst>
          </p:cNvPr>
          <p:cNvGrpSpPr/>
          <p:nvPr/>
        </p:nvGrpSpPr>
        <p:grpSpPr>
          <a:xfrm>
            <a:off x="17041" y="5971837"/>
            <a:ext cx="629504" cy="546714"/>
            <a:chOff x="0" y="9525"/>
            <a:chExt cx="839338" cy="728952"/>
          </a:xfrm>
        </p:grpSpPr>
        <p:sp>
          <p:nvSpPr>
            <p:cNvPr id="3" name="TextBox 4">
              <a:extLst>
                <a:ext uri="{FF2B5EF4-FFF2-40B4-BE49-F238E27FC236}">
                  <a16:creationId xmlns:a16="http://schemas.microsoft.com/office/drawing/2014/main" id="{8F2AB922-6BA4-2580-0953-3EA46749BD82}"/>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4 6</a:t>
              </a:r>
            </a:p>
          </p:txBody>
        </p:sp>
        <p:sp>
          <p:nvSpPr>
            <p:cNvPr id="4" name="AutoShape 5">
              <a:extLst>
                <a:ext uri="{FF2B5EF4-FFF2-40B4-BE49-F238E27FC236}">
                  <a16:creationId xmlns:a16="http://schemas.microsoft.com/office/drawing/2014/main" id="{092DD3F5-0E12-9D09-7076-7B3DB584E23F}"/>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687FD4F4-3098-349D-F65D-4CE9A6C75D46}"/>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B5CADA7C-30DF-CD8E-564C-DC4061BE770F}"/>
                </a:ext>
              </a:extLst>
            </p:cNvPr>
            <p:cNvGrpSpPr/>
            <p:nvPr/>
          </p:nvGrpSpPr>
          <p:grpSpPr>
            <a:xfrm>
              <a:off x="1028700" y="8115299"/>
              <a:ext cx="2438024" cy="411597"/>
              <a:chOff x="0" y="874425"/>
              <a:chExt cx="3250698" cy="548796"/>
            </a:xfrm>
          </p:grpSpPr>
          <p:sp>
            <p:nvSpPr>
              <p:cNvPr id="11" name="AutoShape 4">
                <a:extLst>
                  <a:ext uri="{FF2B5EF4-FFF2-40B4-BE49-F238E27FC236}">
                    <a16:creationId xmlns:a16="http://schemas.microsoft.com/office/drawing/2014/main" id="{DFD97AC0-EDAE-CCBA-5FD0-51A701EDF66C}"/>
                  </a:ext>
                </a:extLst>
              </p:cNvPr>
              <p:cNvSpPr/>
              <p:nvPr/>
            </p:nvSpPr>
            <p:spPr>
              <a:xfrm>
                <a:off x="0" y="1385261"/>
                <a:ext cx="839338" cy="37960"/>
              </a:xfrm>
              <a:prstGeom prst="rect">
                <a:avLst/>
              </a:prstGeom>
              <a:solidFill>
                <a:srgbClr val="4F81BD"/>
              </a:solidFill>
              <a:ln>
                <a:solidFill>
                  <a:schemeClr val="accent1"/>
                </a:solidFill>
              </a:ln>
            </p:spPr>
          </p:sp>
          <p:sp>
            <p:nvSpPr>
              <p:cNvPr id="12" name="TextBox 5">
                <a:extLst>
                  <a:ext uri="{FF2B5EF4-FFF2-40B4-BE49-F238E27FC236}">
                    <a16:creationId xmlns:a16="http://schemas.microsoft.com/office/drawing/2014/main" id="{BCC48214-2529-2DC3-86B9-138A3C052380}"/>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0" name="Immagine 9">
              <a:extLst>
                <a:ext uri="{FF2B5EF4-FFF2-40B4-BE49-F238E27FC236}">
                  <a16:creationId xmlns:a16="http://schemas.microsoft.com/office/drawing/2014/main" id="{1471CF5D-C9DD-E617-92EC-2359A7439F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6" name="Immagine 15">
            <a:extLst>
              <a:ext uri="{FF2B5EF4-FFF2-40B4-BE49-F238E27FC236}">
                <a16:creationId xmlns:a16="http://schemas.microsoft.com/office/drawing/2014/main" id="{0A1CB3BF-727B-8E5D-A2E1-1B3C372D61F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Tree>
    <p:extLst>
      <p:ext uri="{BB962C8B-B14F-4D97-AF65-F5344CB8AC3E}">
        <p14:creationId xmlns:p14="http://schemas.microsoft.com/office/powerpoint/2010/main" val="38896364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2840754078"/>
              </p:ext>
            </p:extLst>
          </p:nvPr>
        </p:nvGraphicFramePr>
        <p:xfrm>
          <a:off x="730054" y="1758462"/>
          <a:ext cx="11340153" cy="4516632"/>
        </p:xfrm>
        <a:graphic>
          <a:graphicData uri="http://schemas.openxmlformats.org/drawingml/2006/table">
            <a:tbl>
              <a:tblPr firstRow="1" bandRow="1">
                <a:tableStyleId>{5C22544A-7EE6-4342-B048-85BDC9FD1C3A}</a:tableStyleId>
              </a:tblPr>
              <a:tblGrid>
                <a:gridCol w="8293260">
                  <a:extLst>
                    <a:ext uri="{9D8B030D-6E8A-4147-A177-3AD203B41FA5}">
                      <a16:colId xmlns:a16="http://schemas.microsoft.com/office/drawing/2014/main" val="20000"/>
                    </a:ext>
                  </a:extLst>
                </a:gridCol>
                <a:gridCol w="1656748">
                  <a:extLst>
                    <a:ext uri="{9D8B030D-6E8A-4147-A177-3AD203B41FA5}">
                      <a16:colId xmlns:a16="http://schemas.microsoft.com/office/drawing/2014/main" val="20001"/>
                    </a:ext>
                  </a:extLst>
                </a:gridCol>
                <a:gridCol w="1390145">
                  <a:extLst>
                    <a:ext uri="{9D8B030D-6E8A-4147-A177-3AD203B41FA5}">
                      <a16:colId xmlns:a16="http://schemas.microsoft.com/office/drawing/2014/main" val="20002"/>
                    </a:ext>
                  </a:extLst>
                </a:gridCol>
              </a:tblGrid>
              <a:tr h="0">
                <a:tc>
                  <a:txBody>
                    <a:bodyPr/>
                    <a:lstStyle/>
                    <a:p>
                      <a:pPr algn="just"/>
                      <a:r>
                        <a:rPr lang="it-IT" sz="1800" u="sng" dirty="0">
                          <a:solidFill>
                            <a:schemeClr val="tx1"/>
                          </a:solidFill>
                        </a:rPr>
                        <a:t>Obiettivo strategico</a:t>
                      </a:r>
                      <a:r>
                        <a:rPr lang="it-IT" sz="1800" dirty="0">
                          <a:solidFill>
                            <a:schemeClr val="tx1"/>
                          </a:solidFill>
                        </a:rPr>
                        <a:t>:</a:t>
                      </a:r>
                      <a:r>
                        <a:rPr lang="it-IT" sz="1800" baseline="0" dirty="0">
                          <a:solidFill>
                            <a:schemeClr val="tx1"/>
                          </a:solidFill>
                        </a:rPr>
                        <a:t>  attrazione investimenti internazionali</a:t>
                      </a:r>
                      <a:endParaRPr lang="it-IT" sz="1800" b="1" u="sng"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800" dirty="0">
                          <a:solidFill>
                            <a:schemeClr val="tx1"/>
                          </a:solidFill>
                        </a:rPr>
                        <a:t>Impatto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800" dirty="0">
                          <a:solidFill>
                            <a:schemeClr val="tx1"/>
                          </a:solidFill>
                        </a:rPr>
                        <a:t>Risultato gestionale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07672">
                <a:tc>
                  <a:txBody>
                    <a:bodyPr/>
                    <a:lstStyle/>
                    <a:p>
                      <a:pPr algn="just"/>
                      <a:r>
                        <a:rPr lang="it-IT" sz="1800" kern="1200" baseline="0" dirty="0">
                          <a:solidFill>
                            <a:schemeClr val="dk1"/>
                          </a:solidFill>
                          <a:latin typeface="+mn-lt"/>
                          <a:ea typeface="+mn-ea"/>
                          <a:cs typeface="+mn-cs"/>
                        </a:rPr>
                        <a:t>Attrarre </a:t>
                      </a:r>
                      <a:r>
                        <a:rPr lang="it-IT" sz="1800" b="1" kern="1200" baseline="0" dirty="0">
                          <a:solidFill>
                            <a:schemeClr val="dk1"/>
                          </a:solidFill>
                          <a:latin typeface="+mn-lt"/>
                          <a:ea typeface="+mn-ea"/>
                          <a:cs typeface="+mn-cs"/>
                        </a:rPr>
                        <a:t>capitali finanziari stranieri </a:t>
                      </a:r>
                      <a:r>
                        <a:rPr lang="it-IT" sz="1800" kern="1200" baseline="0" dirty="0">
                          <a:solidFill>
                            <a:schemeClr val="dk1"/>
                          </a:solidFill>
                          <a:latin typeface="+mn-lt"/>
                          <a:ea typeface="+mn-ea"/>
                          <a:cs typeface="+mn-cs"/>
                        </a:rPr>
                        <a:t>da destinare alla </a:t>
                      </a:r>
                      <a:r>
                        <a:rPr lang="it-IT" sz="1800" b="1" kern="1200" baseline="0" dirty="0">
                          <a:solidFill>
                            <a:schemeClr val="dk1"/>
                          </a:solidFill>
                          <a:latin typeface="+mn-lt"/>
                          <a:ea typeface="+mn-ea"/>
                          <a:cs typeface="+mn-cs"/>
                        </a:rPr>
                        <a:t>creazione</a:t>
                      </a:r>
                      <a:r>
                        <a:rPr lang="it-IT" sz="1800" kern="1200" baseline="0" dirty="0">
                          <a:solidFill>
                            <a:schemeClr val="dk1"/>
                          </a:solidFill>
                          <a:latin typeface="+mn-lt"/>
                          <a:ea typeface="+mn-ea"/>
                          <a:cs typeface="+mn-cs"/>
                        </a:rPr>
                        <a:t>, nell’ambito della regione, di </a:t>
                      </a:r>
                      <a:r>
                        <a:rPr lang="it-IT" sz="1800" b="1" kern="1200" baseline="0" dirty="0">
                          <a:solidFill>
                            <a:schemeClr val="dk1"/>
                          </a:solidFill>
                          <a:latin typeface="+mn-lt"/>
                          <a:ea typeface="+mn-ea"/>
                          <a:cs typeface="+mn-cs"/>
                        </a:rPr>
                        <a:t>nuovi insediamenti produttivi </a:t>
                      </a:r>
                      <a:r>
                        <a:rPr lang="it-IT" sz="1800" kern="1200" baseline="0" dirty="0">
                          <a:solidFill>
                            <a:schemeClr val="dk1"/>
                          </a:solidFill>
                          <a:latin typeface="+mn-lt"/>
                          <a:ea typeface="+mn-ea"/>
                          <a:cs typeface="+mn-cs"/>
                        </a:rPr>
                        <a:t>e/o </a:t>
                      </a:r>
                      <a:r>
                        <a:rPr lang="it-IT" sz="1800" b="1" kern="1200" baseline="0" dirty="0">
                          <a:solidFill>
                            <a:schemeClr val="dk1"/>
                          </a:solidFill>
                          <a:latin typeface="+mn-lt"/>
                          <a:ea typeface="+mn-ea"/>
                          <a:cs typeface="+mn-cs"/>
                        </a:rPr>
                        <a:t>centri di innovazione</a:t>
                      </a:r>
                      <a:r>
                        <a:rPr lang="it-IT" sz="1800" kern="1200" baseline="0" dirty="0">
                          <a:solidFill>
                            <a:schemeClr val="dk1"/>
                          </a:solidFill>
                          <a:latin typeface="+mn-lt"/>
                          <a:ea typeface="+mn-ea"/>
                          <a:cs typeface="+mn-cs"/>
                        </a:rPr>
                        <a:t> ovvero all’</a:t>
                      </a:r>
                      <a:r>
                        <a:rPr lang="it-IT" sz="1800" b="1" kern="1200" baseline="0" dirty="0">
                          <a:solidFill>
                            <a:schemeClr val="dk1"/>
                          </a:solidFill>
                          <a:latin typeface="+mn-lt"/>
                          <a:ea typeface="+mn-ea"/>
                          <a:cs typeface="+mn-cs"/>
                        </a:rPr>
                        <a:t>acquisizione di insediamenti che versino in situazioni di crisi </a:t>
                      </a:r>
                      <a:r>
                        <a:rPr lang="it-IT" sz="1800" kern="1200" baseline="0" dirty="0">
                          <a:solidFill>
                            <a:schemeClr val="dk1"/>
                          </a:solidFill>
                          <a:latin typeface="+mn-lt"/>
                          <a:ea typeface="+mn-ea"/>
                          <a:cs typeface="+mn-cs"/>
                        </a:rPr>
                        <a:t>o comunque di difficoltà, nonché a </a:t>
                      </a:r>
                      <a:r>
                        <a:rPr lang="it-IT" sz="1800" b="1" kern="1200" baseline="0" dirty="0">
                          <a:solidFill>
                            <a:schemeClr val="dk1"/>
                          </a:solidFill>
                          <a:latin typeface="+mn-lt"/>
                          <a:ea typeface="+mn-ea"/>
                          <a:cs typeface="+mn-cs"/>
                        </a:rPr>
                        <a:t>investimenti in infrastrutture al servizio del territorio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42074">
                <a:tc>
                  <a:txBody>
                    <a:bodyPr/>
                    <a:lstStyle/>
                    <a:p>
                      <a:pPr algn="just"/>
                      <a:r>
                        <a:rPr lang="it-IT" sz="1800" kern="1200" baseline="0" dirty="0">
                          <a:solidFill>
                            <a:schemeClr val="dk1"/>
                          </a:solidFill>
                          <a:latin typeface="+mn-lt"/>
                          <a:ea typeface="+mn-ea"/>
                          <a:cs typeface="+mn-cs"/>
                        </a:rPr>
                        <a:t>Realizzazione di una </a:t>
                      </a:r>
                      <a:r>
                        <a:rPr lang="it-IT" sz="1800" b="1" kern="1200" baseline="0" dirty="0">
                          <a:solidFill>
                            <a:schemeClr val="dk1"/>
                          </a:solidFill>
                          <a:latin typeface="+mn-lt"/>
                          <a:ea typeface="+mn-ea"/>
                          <a:cs typeface="+mn-cs"/>
                        </a:rPr>
                        <a:t>mappatura delle opportunità di investimento </a:t>
                      </a:r>
                      <a:r>
                        <a:rPr lang="it-IT" sz="1800" kern="1200" baseline="0" dirty="0">
                          <a:solidFill>
                            <a:schemeClr val="dk1"/>
                          </a:solidFill>
                          <a:latin typeface="+mn-lt"/>
                          <a:ea typeface="+mn-ea"/>
                          <a:cs typeface="+mn-cs"/>
                        </a:rPr>
                        <a:t>disponibili e cantierabili nell’ambito del territorio regionale nonché del </a:t>
                      </a:r>
                      <a:r>
                        <a:rPr lang="it-IT" sz="1800" b="1" kern="1200" baseline="0" dirty="0">
                          <a:solidFill>
                            <a:schemeClr val="dk1"/>
                          </a:solidFill>
                          <a:latin typeface="+mn-lt"/>
                          <a:ea typeface="+mn-ea"/>
                          <a:cs typeface="+mn-cs"/>
                        </a:rPr>
                        <a:t>sistema degli incentivi regionali </a:t>
                      </a:r>
                      <a:r>
                        <a:rPr lang="it-IT" sz="1800" kern="1200" baseline="0" dirty="0">
                          <a:solidFill>
                            <a:schemeClr val="dk1"/>
                          </a:solidFill>
                          <a:latin typeface="+mn-lt"/>
                          <a:ea typeface="+mn-ea"/>
                          <a:cs typeface="+mn-cs"/>
                        </a:rPr>
                        <a:t>ai fini della presentazione a potenziali investitori e imprenditori interessati a insediamenti nella Regione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547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800" kern="1200" baseline="0" dirty="0">
                          <a:solidFill>
                            <a:schemeClr val="dk1"/>
                          </a:solidFill>
                          <a:latin typeface="+mn-lt"/>
                          <a:ea typeface="+mn-ea"/>
                          <a:cs typeface="+mn-cs"/>
                        </a:rPr>
                        <a:t>Promozione di iniziative di </a:t>
                      </a:r>
                      <a:r>
                        <a:rPr lang="it-IT" sz="1800" kern="1200" baseline="0" dirty="0" err="1">
                          <a:solidFill>
                            <a:schemeClr val="dk1"/>
                          </a:solidFill>
                          <a:latin typeface="+mn-lt"/>
                          <a:ea typeface="+mn-ea"/>
                          <a:cs typeface="+mn-cs"/>
                        </a:rPr>
                        <a:t>incoming</a:t>
                      </a:r>
                      <a:r>
                        <a:rPr lang="it-IT" sz="1800" kern="1200" baseline="0" dirty="0">
                          <a:solidFill>
                            <a:schemeClr val="dk1"/>
                          </a:solidFill>
                          <a:latin typeface="+mn-lt"/>
                          <a:ea typeface="+mn-ea"/>
                          <a:cs typeface="+mn-cs"/>
                        </a:rPr>
                        <a:t> di investitori esteri e organizzazione di road show e missioni esplorative estere  volte alla individuazione di potenziali investitori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7757">
                <a:tc>
                  <a:txBody>
                    <a:bodyPr/>
                    <a:lstStyle/>
                    <a:p>
                      <a:pPr algn="just"/>
                      <a:r>
                        <a:rPr lang="it-IT" sz="1800" kern="1200" baseline="0" dirty="0">
                          <a:solidFill>
                            <a:schemeClr val="dk1"/>
                          </a:solidFill>
                          <a:latin typeface="+mn-lt"/>
                          <a:ea typeface="+mn-ea"/>
                          <a:cs typeface="+mn-cs"/>
                        </a:rPr>
                        <a:t>Attivazione di desk che forniscano ai potenziali investitori informazioni in merito ai siti e alle opportunità di investimento disponibili in ambito regionale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Rettangolo 7"/>
          <p:cNvSpPr/>
          <p:nvPr/>
        </p:nvSpPr>
        <p:spPr>
          <a:xfrm>
            <a:off x="1427698" y="1296797"/>
            <a:ext cx="9117495" cy="461665"/>
          </a:xfrm>
          <a:prstGeom prst="rect">
            <a:avLst/>
          </a:prstGeom>
        </p:spPr>
        <p:txBody>
          <a:bodyPr wrap="square">
            <a:spAutoFit/>
          </a:bodyPr>
          <a:lstStyle/>
          <a:p>
            <a:pPr marL="914400" lvl="1" indent="-457200" algn="ctr">
              <a:spcAft>
                <a:spcPts val="300"/>
              </a:spcAft>
            </a:pPr>
            <a:r>
              <a:rPr lang="it-IT" sz="2400" dirty="0">
                <a:solidFill>
                  <a:srgbClr val="FF0000"/>
                </a:solidFill>
              </a:rPr>
              <a:t>… leggiamo insieme un Documento di Economia e Finanza …</a:t>
            </a:r>
          </a:p>
        </p:txBody>
      </p:sp>
      <p:sp>
        <p:nvSpPr>
          <p:cNvPr id="12" name="Titolo 1">
            <a:extLst>
              <a:ext uri="{FF2B5EF4-FFF2-40B4-BE49-F238E27FC236}">
                <a16:creationId xmlns:a16="http://schemas.microsoft.com/office/drawing/2014/main" id="{47E3B1F3-F112-9E46-9A36-EF7407597EE2}"/>
              </a:ext>
            </a:extLst>
          </p:cNvPr>
          <p:cNvSpPr txBox="1">
            <a:spLocks/>
          </p:cNvSpPr>
          <p:nvPr/>
        </p:nvSpPr>
        <p:spPr>
          <a:xfrm>
            <a:off x="947652" y="825241"/>
            <a:ext cx="10515600" cy="7239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dirty="0"/>
              <a:t>Obiettivi strategici e operativi - Esempi</a:t>
            </a:r>
          </a:p>
        </p:txBody>
      </p:sp>
      <p:grpSp>
        <p:nvGrpSpPr>
          <p:cNvPr id="2" name="Group 3">
            <a:extLst>
              <a:ext uri="{FF2B5EF4-FFF2-40B4-BE49-F238E27FC236}">
                <a16:creationId xmlns:a16="http://schemas.microsoft.com/office/drawing/2014/main" id="{A9E648A9-E0F8-0701-3BD3-2870241C45FF}"/>
              </a:ext>
            </a:extLst>
          </p:cNvPr>
          <p:cNvGrpSpPr/>
          <p:nvPr/>
        </p:nvGrpSpPr>
        <p:grpSpPr>
          <a:xfrm>
            <a:off x="0" y="5940006"/>
            <a:ext cx="629504" cy="546714"/>
            <a:chOff x="0" y="9525"/>
            <a:chExt cx="839338" cy="728952"/>
          </a:xfrm>
        </p:grpSpPr>
        <p:sp>
          <p:nvSpPr>
            <p:cNvPr id="3" name="TextBox 4">
              <a:extLst>
                <a:ext uri="{FF2B5EF4-FFF2-40B4-BE49-F238E27FC236}">
                  <a16:creationId xmlns:a16="http://schemas.microsoft.com/office/drawing/2014/main" id="{B3C7F395-616E-DED6-A617-3E7BD81FA4F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4 7</a:t>
              </a:r>
            </a:p>
          </p:txBody>
        </p:sp>
        <p:sp>
          <p:nvSpPr>
            <p:cNvPr id="4" name="AutoShape 5">
              <a:extLst>
                <a:ext uri="{FF2B5EF4-FFF2-40B4-BE49-F238E27FC236}">
                  <a16:creationId xmlns:a16="http://schemas.microsoft.com/office/drawing/2014/main" id="{35C64EE0-B81A-DCB7-176B-9027AD84A886}"/>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2BF3DD4C-0533-7DCB-F105-B50707058846}"/>
              </a:ext>
            </a:extLst>
          </p:cNvPr>
          <p:cNvGrpSpPr/>
          <p:nvPr/>
        </p:nvGrpSpPr>
        <p:grpSpPr>
          <a:xfrm>
            <a:off x="10678568" y="30873"/>
            <a:ext cx="1513432" cy="785062"/>
            <a:chOff x="1026425" y="8115299"/>
            <a:chExt cx="2440299" cy="1257834"/>
          </a:xfrm>
        </p:grpSpPr>
        <p:grpSp>
          <p:nvGrpSpPr>
            <p:cNvPr id="9" name="Group 3">
              <a:extLst>
                <a:ext uri="{FF2B5EF4-FFF2-40B4-BE49-F238E27FC236}">
                  <a16:creationId xmlns:a16="http://schemas.microsoft.com/office/drawing/2014/main" id="{51472DB4-A0DB-A9FA-C9B2-71495334F35E}"/>
                </a:ext>
              </a:extLst>
            </p:cNvPr>
            <p:cNvGrpSpPr/>
            <p:nvPr/>
          </p:nvGrpSpPr>
          <p:grpSpPr>
            <a:xfrm>
              <a:off x="1028700" y="8115299"/>
              <a:ext cx="2438024" cy="411597"/>
              <a:chOff x="0" y="874425"/>
              <a:chExt cx="3250698" cy="548796"/>
            </a:xfrm>
          </p:grpSpPr>
          <p:sp>
            <p:nvSpPr>
              <p:cNvPr id="13" name="AutoShape 4">
                <a:extLst>
                  <a:ext uri="{FF2B5EF4-FFF2-40B4-BE49-F238E27FC236}">
                    <a16:creationId xmlns:a16="http://schemas.microsoft.com/office/drawing/2014/main" id="{ED7C8D4D-71AB-22F1-2591-C7E30FA39E7B}"/>
                  </a:ext>
                </a:extLst>
              </p:cNvPr>
              <p:cNvSpPr/>
              <p:nvPr/>
            </p:nvSpPr>
            <p:spPr>
              <a:xfrm>
                <a:off x="0" y="1385261"/>
                <a:ext cx="839338" cy="37960"/>
              </a:xfrm>
              <a:prstGeom prst="rect">
                <a:avLst/>
              </a:prstGeom>
              <a:solidFill>
                <a:srgbClr val="4F81BD"/>
              </a:solidFill>
              <a:ln>
                <a:solidFill>
                  <a:schemeClr val="accent1"/>
                </a:solidFill>
              </a:ln>
            </p:spPr>
          </p:sp>
          <p:sp>
            <p:nvSpPr>
              <p:cNvPr id="14" name="TextBox 5">
                <a:extLst>
                  <a:ext uri="{FF2B5EF4-FFF2-40B4-BE49-F238E27FC236}">
                    <a16:creationId xmlns:a16="http://schemas.microsoft.com/office/drawing/2014/main" id="{0F2A6A06-287C-12E3-A3E0-8B8755040902}"/>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1" name="Immagine 10">
              <a:extLst>
                <a:ext uri="{FF2B5EF4-FFF2-40B4-BE49-F238E27FC236}">
                  <a16:creationId xmlns:a16="http://schemas.microsoft.com/office/drawing/2014/main" id="{71B7A589-B7D6-CF19-AE84-54E22043C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6" name="Immagine 15">
            <a:extLst>
              <a:ext uri="{FF2B5EF4-FFF2-40B4-BE49-F238E27FC236}">
                <a16:creationId xmlns:a16="http://schemas.microsoft.com/office/drawing/2014/main" id="{F39E3B2E-0021-6E78-4962-3657282E854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Tree>
    <p:extLst>
      <p:ext uri="{BB962C8B-B14F-4D97-AF65-F5344CB8AC3E}">
        <p14:creationId xmlns:p14="http://schemas.microsoft.com/office/powerpoint/2010/main" val="19751473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laceHolder 1"/>
          <p:cNvSpPr>
            <a:spLocks noGrp="1"/>
          </p:cNvSpPr>
          <p:nvPr>
            <p:ph type="title"/>
          </p:nvPr>
        </p:nvSpPr>
        <p:spPr>
          <a:xfrm>
            <a:off x="492994" y="674699"/>
            <a:ext cx="11406240" cy="844920"/>
          </a:xfrm>
          <a:prstGeom prst="rect">
            <a:avLst/>
          </a:prstGeom>
          <a:noFill/>
          <a:ln w="0">
            <a:noFill/>
          </a:ln>
        </p:spPr>
        <p:txBody>
          <a:bodyPr anchor="ctr">
            <a:normAutofit/>
          </a:bodyPr>
          <a:lstStyle/>
          <a:p>
            <a:pPr indent="0" algn="ctr">
              <a:lnSpc>
                <a:spcPct val="90000"/>
              </a:lnSpc>
              <a:buNone/>
            </a:pPr>
            <a:r>
              <a:rPr lang="it-IT" sz="2800" spc="-1" dirty="0">
                <a:solidFill>
                  <a:schemeClr val="tx2"/>
                </a:solidFill>
                <a:latin typeface="Calibri"/>
              </a:rPr>
              <a:t>Mappe Strategiche: Obiettivi Strategici e Obiettivi Operativi, alcuni esempi</a:t>
            </a:r>
          </a:p>
        </p:txBody>
      </p:sp>
      <p:sp>
        <p:nvSpPr>
          <p:cNvPr id="448" name="CasellaDiTesto 6"/>
          <p:cNvSpPr/>
          <p:nvPr/>
        </p:nvSpPr>
        <p:spPr>
          <a:xfrm>
            <a:off x="0" y="6488640"/>
            <a:ext cx="6543360" cy="363960"/>
          </a:xfrm>
          <a:prstGeom prst="rect">
            <a:avLst/>
          </a:prstGeom>
          <a:solidFill>
            <a:schemeClr val="accent6"/>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a:solidFill>
                  <a:srgbClr val="000000"/>
                </a:solidFill>
                <a:latin typeface="Calibri"/>
              </a:rPr>
              <a:t>Sezione 2:VALORE PUBBLICO, PERFORMANCE E ANTICORRUZIONE</a:t>
            </a:r>
            <a:endParaRPr lang="it-IT" sz="1800" b="0" strike="noStrike" spc="-1">
              <a:solidFill>
                <a:srgbClr val="000000"/>
              </a:solidFill>
              <a:latin typeface="Arial"/>
            </a:endParaRPr>
          </a:p>
        </p:txBody>
      </p:sp>
      <p:sp>
        <p:nvSpPr>
          <p:cNvPr id="449" name="CasellaDiTesto 11"/>
          <p:cNvSpPr/>
          <p:nvPr/>
        </p:nvSpPr>
        <p:spPr>
          <a:xfrm>
            <a:off x="6540120" y="6488640"/>
            <a:ext cx="4343400" cy="36396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dirty="0">
                <a:solidFill>
                  <a:srgbClr val="000000"/>
                </a:solidFill>
                <a:latin typeface="Calibri"/>
              </a:rPr>
              <a:t>Sottosezione: PERFORMANCE</a:t>
            </a:r>
            <a:endParaRPr lang="it-IT" sz="1800" b="0" strike="noStrike" spc="-1" dirty="0">
              <a:solidFill>
                <a:srgbClr val="000000"/>
              </a:solidFill>
              <a:latin typeface="Arial"/>
            </a:endParaRPr>
          </a:p>
        </p:txBody>
      </p:sp>
      <p:grpSp>
        <p:nvGrpSpPr>
          <p:cNvPr id="5" name="Gruppo 4">
            <a:extLst>
              <a:ext uri="{FF2B5EF4-FFF2-40B4-BE49-F238E27FC236}">
                <a16:creationId xmlns:a16="http://schemas.microsoft.com/office/drawing/2014/main" id="{955812FA-B4FE-8A32-8D93-6C007E7CF992}"/>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43A11585-DF0B-DC36-957A-09C0FFAF88F3}"/>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EC5DCA53-BBFD-BE11-7EFA-D27A1719F751}"/>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C03758A3-BEA4-898E-C19F-47068442CA64}"/>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D9FEDC55-DFCB-AE30-5B59-15F9910A7D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087238BB-A1B0-23B8-EE31-7880E789157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pic>
        <p:nvPicPr>
          <p:cNvPr id="14" name="Immagine 13">
            <a:extLst>
              <a:ext uri="{FF2B5EF4-FFF2-40B4-BE49-F238E27FC236}">
                <a16:creationId xmlns:a16="http://schemas.microsoft.com/office/drawing/2014/main" id="{9D9D109E-F341-96A8-C0A4-A8F3227722ED}"/>
              </a:ext>
            </a:extLst>
          </p:cNvPr>
          <p:cNvPicPr>
            <a:picLocks noChangeAspect="1"/>
          </p:cNvPicPr>
          <p:nvPr/>
        </p:nvPicPr>
        <p:blipFill>
          <a:blip r:embed="rId4"/>
          <a:stretch>
            <a:fillRect/>
          </a:stretch>
        </p:blipFill>
        <p:spPr>
          <a:xfrm>
            <a:off x="2032732" y="1266369"/>
            <a:ext cx="7772400" cy="5222271"/>
          </a:xfrm>
          <a:prstGeom prst="rect">
            <a:avLst/>
          </a:prstGeom>
        </p:spPr>
      </p:pic>
      <p:grpSp>
        <p:nvGrpSpPr>
          <p:cNvPr id="15" name="Group 3">
            <a:extLst>
              <a:ext uri="{FF2B5EF4-FFF2-40B4-BE49-F238E27FC236}">
                <a16:creationId xmlns:a16="http://schemas.microsoft.com/office/drawing/2014/main" id="{F650A0D1-184F-3B3D-582D-366D3497E506}"/>
              </a:ext>
            </a:extLst>
          </p:cNvPr>
          <p:cNvGrpSpPr/>
          <p:nvPr/>
        </p:nvGrpSpPr>
        <p:grpSpPr>
          <a:xfrm>
            <a:off x="0" y="5940006"/>
            <a:ext cx="629504" cy="546714"/>
            <a:chOff x="0" y="9525"/>
            <a:chExt cx="839338" cy="728952"/>
          </a:xfrm>
        </p:grpSpPr>
        <p:sp>
          <p:nvSpPr>
            <p:cNvPr id="16" name="TextBox 4">
              <a:extLst>
                <a:ext uri="{FF2B5EF4-FFF2-40B4-BE49-F238E27FC236}">
                  <a16:creationId xmlns:a16="http://schemas.microsoft.com/office/drawing/2014/main" id="{20D99C7E-96FF-D05B-4166-DF6DDE6DCC8C}"/>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4 8</a:t>
              </a:r>
            </a:p>
          </p:txBody>
        </p:sp>
        <p:sp>
          <p:nvSpPr>
            <p:cNvPr id="17" name="AutoShape 5">
              <a:extLst>
                <a:ext uri="{FF2B5EF4-FFF2-40B4-BE49-F238E27FC236}">
                  <a16:creationId xmlns:a16="http://schemas.microsoft.com/office/drawing/2014/main" id="{7EC7A4D9-FE74-6C96-FF78-44F77E3B7113}"/>
                </a:ext>
              </a:extLst>
            </p:cNvPr>
            <p:cNvSpPr/>
            <p:nvPr/>
          </p:nvSpPr>
          <p:spPr>
            <a:xfrm>
              <a:off x="0" y="700517"/>
              <a:ext cx="839338" cy="37960"/>
            </a:xfrm>
            <a:prstGeom prst="rect">
              <a:avLst/>
            </a:prstGeom>
            <a:solidFill>
              <a:srgbClr val="4F81BD"/>
            </a:solidFill>
            <a:ln>
              <a:solidFill>
                <a:srgbClr val="4F81BD"/>
              </a:solidFill>
            </a:ln>
          </p:spPr>
        </p:sp>
      </p:grpSp>
    </p:spTree>
    <p:extLst>
      <p:ext uri="{BB962C8B-B14F-4D97-AF65-F5344CB8AC3E}">
        <p14:creationId xmlns:p14="http://schemas.microsoft.com/office/powerpoint/2010/main" val="102359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5">
            <a:extLst>
              <a:ext uri="{FF2B5EF4-FFF2-40B4-BE49-F238E27FC236}">
                <a16:creationId xmlns:a16="http://schemas.microsoft.com/office/drawing/2014/main" id="{701F71E2-C620-7D44-B9DC-9230E977451D}"/>
              </a:ext>
            </a:extLst>
          </p:cNvPr>
          <p:cNvSpPr>
            <a:spLocks noGrp="1"/>
          </p:cNvSpPr>
          <p:nvPr>
            <p:ph type="title"/>
          </p:nvPr>
        </p:nvSpPr>
        <p:spPr>
          <a:xfrm>
            <a:off x="964024" y="879064"/>
            <a:ext cx="5898745" cy="610863"/>
          </a:xfrm>
        </p:spPr>
        <p:txBody>
          <a:bodyPr>
            <a:normAutofit/>
          </a:bodyPr>
          <a:lstStyle/>
          <a:p>
            <a:r>
              <a:rPr lang="it-IT" sz="3200" dirty="0">
                <a:solidFill>
                  <a:schemeClr val="tx1"/>
                </a:solidFill>
              </a:rPr>
              <a:t>Riferimenti normativi</a:t>
            </a:r>
          </a:p>
        </p:txBody>
      </p:sp>
      <p:sp>
        <p:nvSpPr>
          <p:cNvPr id="18" name="Segnaposto testo 17">
            <a:extLst>
              <a:ext uri="{FF2B5EF4-FFF2-40B4-BE49-F238E27FC236}">
                <a16:creationId xmlns:a16="http://schemas.microsoft.com/office/drawing/2014/main" id="{ADBF8C20-B27D-B0F1-FD42-C68A5E247515}"/>
              </a:ext>
            </a:extLst>
          </p:cNvPr>
          <p:cNvSpPr>
            <a:spLocks noGrp="1"/>
          </p:cNvSpPr>
          <p:nvPr>
            <p:ph type="body" sz="quarter" idx="12"/>
          </p:nvPr>
        </p:nvSpPr>
        <p:spPr>
          <a:xfrm>
            <a:off x="1296955" y="2673090"/>
            <a:ext cx="2133600" cy="715227"/>
          </a:xfrm>
        </p:spPr>
        <p:txBody>
          <a:bodyPr/>
          <a:lstStyle/>
          <a:p>
            <a:r>
              <a:rPr lang="it-IT" dirty="0">
                <a:solidFill>
                  <a:schemeClr val="tx1"/>
                </a:solidFill>
              </a:rPr>
              <a:t>Art. 6 – Introduzione del PIAO nel nostro ordinamento</a:t>
            </a:r>
          </a:p>
        </p:txBody>
      </p:sp>
      <p:sp>
        <p:nvSpPr>
          <p:cNvPr id="17" name="Segnaposto testo 16">
            <a:extLst>
              <a:ext uri="{FF2B5EF4-FFF2-40B4-BE49-F238E27FC236}">
                <a16:creationId xmlns:a16="http://schemas.microsoft.com/office/drawing/2014/main" id="{B0F3479E-6CE8-D3E5-DFCF-D1D88C26199C}"/>
              </a:ext>
            </a:extLst>
          </p:cNvPr>
          <p:cNvSpPr>
            <a:spLocks noGrp="1"/>
          </p:cNvSpPr>
          <p:nvPr>
            <p:ph type="body" sz="quarter" idx="11"/>
          </p:nvPr>
        </p:nvSpPr>
        <p:spPr>
          <a:xfrm>
            <a:off x="1296955" y="2273264"/>
            <a:ext cx="2133600" cy="205837"/>
          </a:xfrm>
        </p:spPr>
        <p:txBody>
          <a:bodyPr/>
          <a:lstStyle/>
          <a:p>
            <a:r>
              <a:rPr lang="it-IT" dirty="0">
                <a:solidFill>
                  <a:schemeClr val="tx1"/>
                </a:solidFill>
              </a:rPr>
              <a:t>D.L. n.80/2021</a:t>
            </a:r>
          </a:p>
        </p:txBody>
      </p:sp>
      <p:sp>
        <p:nvSpPr>
          <p:cNvPr id="19" name="Segnaposto testo 18">
            <a:extLst>
              <a:ext uri="{FF2B5EF4-FFF2-40B4-BE49-F238E27FC236}">
                <a16:creationId xmlns:a16="http://schemas.microsoft.com/office/drawing/2014/main" id="{4BB0AB2C-A7AE-CF1E-3255-1608388EAF39}"/>
              </a:ext>
            </a:extLst>
          </p:cNvPr>
          <p:cNvSpPr>
            <a:spLocks noGrp="1"/>
          </p:cNvSpPr>
          <p:nvPr>
            <p:ph type="body" sz="quarter" idx="30"/>
          </p:nvPr>
        </p:nvSpPr>
        <p:spPr>
          <a:xfrm>
            <a:off x="3914274" y="5336153"/>
            <a:ext cx="2133600" cy="535975"/>
          </a:xfrm>
        </p:spPr>
        <p:txBody>
          <a:bodyPr/>
          <a:lstStyle/>
          <a:p>
            <a:r>
              <a:rPr lang="it-IT" dirty="0">
                <a:solidFill>
                  <a:schemeClr val="tx1"/>
                </a:solidFill>
              </a:rPr>
              <a:t>Individuazione dei Piani assorbiti</a:t>
            </a:r>
          </a:p>
        </p:txBody>
      </p:sp>
      <p:sp>
        <p:nvSpPr>
          <p:cNvPr id="20" name="Segnaposto testo 19">
            <a:extLst>
              <a:ext uri="{FF2B5EF4-FFF2-40B4-BE49-F238E27FC236}">
                <a16:creationId xmlns:a16="http://schemas.microsoft.com/office/drawing/2014/main" id="{9A45EFBC-04A9-36E7-E5E7-33ED8144D508}"/>
              </a:ext>
            </a:extLst>
          </p:cNvPr>
          <p:cNvSpPr>
            <a:spLocks noGrp="1"/>
          </p:cNvSpPr>
          <p:nvPr>
            <p:ph type="body" sz="quarter" idx="31"/>
          </p:nvPr>
        </p:nvSpPr>
        <p:spPr>
          <a:xfrm>
            <a:off x="3739816" y="4966820"/>
            <a:ext cx="3122952" cy="369333"/>
          </a:xfrm>
        </p:spPr>
        <p:txBody>
          <a:bodyPr/>
          <a:lstStyle/>
          <a:p>
            <a:pPr algn="ctr"/>
            <a:r>
              <a:rPr lang="it-IT" dirty="0"/>
              <a:t>D.P.R. n. 81 del 24.06.2022</a:t>
            </a:r>
          </a:p>
        </p:txBody>
      </p:sp>
      <p:sp>
        <p:nvSpPr>
          <p:cNvPr id="22" name="Segnaposto testo 21">
            <a:extLst>
              <a:ext uri="{FF2B5EF4-FFF2-40B4-BE49-F238E27FC236}">
                <a16:creationId xmlns:a16="http://schemas.microsoft.com/office/drawing/2014/main" id="{E000E00E-9468-F6F7-E8B8-F7A59316AD51}"/>
              </a:ext>
            </a:extLst>
          </p:cNvPr>
          <p:cNvSpPr>
            <a:spLocks noGrp="1"/>
          </p:cNvSpPr>
          <p:nvPr>
            <p:ph type="body" sz="quarter" idx="33"/>
          </p:nvPr>
        </p:nvSpPr>
        <p:spPr>
          <a:xfrm>
            <a:off x="9001711" y="5388569"/>
            <a:ext cx="2133600" cy="205837"/>
          </a:xfrm>
        </p:spPr>
        <p:txBody>
          <a:bodyPr/>
          <a:lstStyle/>
          <a:p>
            <a:r>
              <a:rPr lang="it-IT" dirty="0"/>
              <a:t>Pronti per il 2023?</a:t>
            </a:r>
          </a:p>
        </p:txBody>
      </p:sp>
      <p:sp>
        <p:nvSpPr>
          <p:cNvPr id="23" name="Segnaposto testo 22">
            <a:extLst>
              <a:ext uri="{FF2B5EF4-FFF2-40B4-BE49-F238E27FC236}">
                <a16:creationId xmlns:a16="http://schemas.microsoft.com/office/drawing/2014/main" id="{A32EC556-AE90-F4BD-1303-AC495225725A}"/>
              </a:ext>
            </a:extLst>
          </p:cNvPr>
          <p:cNvSpPr>
            <a:spLocks noGrp="1"/>
          </p:cNvSpPr>
          <p:nvPr>
            <p:ph type="body" sz="quarter" idx="34"/>
          </p:nvPr>
        </p:nvSpPr>
        <p:spPr>
          <a:xfrm>
            <a:off x="6438143" y="2589857"/>
            <a:ext cx="2133600" cy="369332"/>
          </a:xfrm>
        </p:spPr>
        <p:txBody>
          <a:bodyPr/>
          <a:lstStyle/>
          <a:p>
            <a:r>
              <a:rPr lang="it-IT" dirty="0">
                <a:solidFill>
                  <a:schemeClr val="tx1"/>
                </a:solidFill>
              </a:rPr>
              <a:t>Piano TIPO e indicazioni alla compilazione</a:t>
            </a:r>
          </a:p>
        </p:txBody>
      </p:sp>
      <p:sp>
        <p:nvSpPr>
          <p:cNvPr id="24" name="Segnaposto testo 23">
            <a:extLst>
              <a:ext uri="{FF2B5EF4-FFF2-40B4-BE49-F238E27FC236}">
                <a16:creationId xmlns:a16="http://schemas.microsoft.com/office/drawing/2014/main" id="{9A1C3EAC-8D32-A9CF-B546-8E4BA031B1E5}"/>
              </a:ext>
            </a:extLst>
          </p:cNvPr>
          <p:cNvSpPr>
            <a:spLocks noGrp="1"/>
          </p:cNvSpPr>
          <p:nvPr>
            <p:ph type="body" sz="quarter" idx="35"/>
          </p:nvPr>
        </p:nvSpPr>
        <p:spPr>
          <a:xfrm>
            <a:off x="6438143" y="2247846"/>
            <a:ext cx="3122952" cy="320840"/>
          </a:xfrm>
        </p:spPr>
        <p:txBody>
          <a:bodyPr/>
          <a:lstStyle/>
          <a:p>
            <a:r>
              <a:rPr lang="it-IT" dirty="0">
                <a:solidFill>
                  <a:schemeClr val="tx1"/>
                </a:solidFill>
              </a:rPr>
              <a:t>Decreto n. 132 del 30.06.2022</a:t>
            </a:r>
          </a:p>
        </p:txBody>
      </p:sp>
      <p:pic>
        <p:nvPicPr>
          <p:cNvPr id="2" name="Immagine 1">
            <a:extLst>
              <a:ext uri="{FF2B5EF4-FFF2-40B4-BE49-F238E27FC236}">
                <a16:creationId xmlns:a16="http://schemas.microsoft.com/office/drawing/2014/main" id="{BED8F216-776D-0F7C-9AAC-17E47D2081EA}"/>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1545"/>
            <a:ext cx="4596157" cy="914976"/>
          </a:xfrm>
          <a:prstGeom prst="rect">
            <a:avLst/>
          </a:prstGeom>
          <a:noFill/>
        </p:spPr>
      </p:pic>
      <p:grpSp>
        <p:nvGrpSpPr>
          <p:cNvPr id="3" name="Gruppo 2">
            <a:extLst>
              <a:ext uri="{FF2B5EF4-FFF2-40B4-BE49-F238E27FC236}">
                <a16:creationId xmlns:a16="http://schemas.microsoft.com/office/drawing/2014/main" id="{5BDAF527-6E0C-AFAC-AD81-2A0D935134EE}"/>
              </a:ext>
            </a:extLst>
          </p:cNvPr>
          <p:cNvGrpSpPr/>
          <p:nvPr/>
        </p:nvGrpSpPr>
        <p:grpSpPr>
          <a:xfrm>
            <a:off x="147004" y="5838974"/>
            <a:ext cx="1626866" cy="838556"/>
            <a:chOff x="1026425" y="8115299"/>
            <a:chExt cx="2440299" cy="1257834"/>
          </a:xfrm>
        </p:grpSpPr>
        <p:grpSp>
          <p:nvGrpSpPr>
            <p:cNvPr id="4" name="Group 3">
              <a:extLst>
                <a:ext uri="{FF2B5EF4-FFF2-40B4-BE49-F238E27FC236}">
                  <a16:creationId xmlns:a16="http://schemas.microsoft.com/office/drawing/2014/main" id="{4F83EB6F-78C0-2028-7483-7804E99979E1}"/>
                </a:ext>
              </a:extLst>
            </p:cNvPr>
            <p:cNvGrpSpPr/>
            <p:nvPr/>
          </p:nvGrpSpPr>
          <p:grpSpPr>
            <a:xfrm>
              <a:off x="1028700" y="8115299"/>
              <a:ext cx="2438024" cy="411597"/>
              <a:chOff x="0" y="874425"/>
              <a:chExt cx="3250698" cy="548796"/>
            </a:xfrm>
          </p:grpSpPr>
          <p:sp>
            <p:nvSpPr>
              <p:cNvPr id="6" name="AutoShape 4">
                <a:extLst>
                  <a:ext uri="{FF2B5EF4-FFF2-40B4-BE49-F238E27FC236}">
                    <a16:creationId xmlns:a16="http://schemas.microsoft.com/office/drawing/2014/main" id="{7412F9BD-1091-0DAD-05D6-0BC16DA1F051}"/>
                  </a:ext>
                </a:extLst>
              </p:cNvPr>
              <p:cNvSpPr/>
              <p:nvPr/>
            </p:nvSpPr>
            <p:spPr>
              <a:xfrm>
                <a:off x="0" y="1385261"/>
                <a:ext cx="839338" cy="37960"/>
              </a:xfrm>
              <a:prstGeom prst="rect">
                <a:avLst/>
              </a:prstGeom>
              <a:solidFill>
                <a:srgbClr val="4F81BD"/>
              </a:solidFill>
              <a:ln>
                <a:solidFill>
                  <a:schemeClr val="accent1"/>
                </a:solidFill>
              </a:ln>
            </p:spPr>
          </p:sp>
          <p:sp>
            <p:nvSpPr>
              <p:cNvPr id="7" name="TextBox 5">
                <a:extLst>
                  <a:ext uri="{FF2B5EF4-FFF2-40B4-BE49-F238E27FC236}">
                    <a16:creationId xmlns:a16="http://schemas.microsoft.com/office/drawing/2014/main" id="{3DFBA05A-6FA8-6520-95E3-4065577AEB49}"/>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HK Grotesk Medium"/>
                  </a:rPr>
                  <a:t>24 Novembre 2022</a:t>
                </a:r>
              </a:p>
            </p:txBody>
          </p:sp>
        </p:grpSp>
        <p:pic>
          <p:nvPicPr>
            <p:cNvPr id="5" name="Immagine 4">
              <a:extLst>
                <a:ext uri="{FF2B5EF4-FFF2-40B4-BE49-F238E27FC236}">
                  <a16:creationId xmlns:a16="http://schemas.microsoft.com/office/drawing/2014/main" id="{5D66F30B-7DBC-67C6-3C36-977AF30661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grpSp>
        <p:nvGrpSpPr>
          <p:cNvPr id="31" name="Group 3">
            <a:extLst>
              <a:ext uri="{FF2B5EF4-FFF2-40B4-BE49-F238E27FC236}">
                <a16:creationId xmlns:a16="http://schemas.microsoft.com/office/drawing/2014/main" id="{FD7B1431-ED79-DCB2-519E-0F6413F0BC08}"/>
              </a:ext>
            </a:extLst>
          </p:cNvPr>
          <p:cNvGrpSpPr/>
          <p:nvPr/>
        </p:nvGrpSpPr>
        <p:grpSpPr>
          <a:xfrm>
            <a:off x="11430000" y="1113905"/>
            <a:ext cx="419669" cy="364476"/>
            <a:chOff x="0" y="9525"/>
            <a:chExt cx="839338" cy="728952"/>
          </a:xfrm>
        </p:grpSpPr>
        <p:sp>
          <p:nvSpPr>
            <p:cNvPr id="32" name="TextBox 4">
              <a:extLst>
                <a:ext uri="{FF2B5EF4-FFF2-40B4-BE49-F238E27FC236}">
                  <a16:creationId xmlns:a16="http://schemas.microsoft.com/office/drawing/2014/main" id="{1508C82C-7E38-E52D-A7B4-4B5B64CA9868}"/>
                </a:ext>
              </a:extLst>
            </p:cNvPr>
            <p:cNvSpPr txBox="1"/>
            <p:nvPr/>
          </p:nvSpPr>
          <p:spPr>
            <a:xfrm>
              <a:off x="0" y="9525"/>
              <a:ext cx="597244" cy="410368"/>
            </a:xfrm>
            <a:prstGeom prst="rect">
              <a:avLst/>
            </a:prstGeom>
          </p:spPr>
          <p:txBody>
            <a:bodyPr lIns="0" tIns="0" rIns="0" bIns="0" rtlCol="0" anchor="t">
              <a:spAutoFit/>
            </a:bodyPr>
            <a:lstStyle/>
            <a:p>
              <a:pPr>
                <a:lnSpc>
                  <a:spcPts val="1613"/>
                </a:lnSpc>
              </a:pPr>
              <a:r>
                <a:rPr lang="en-US" sz="1467" dirty="0">
                  <a:solidFill>
                    <a:srgbClr val="3A3A3B"/>
                  </a:solidFill>
                  <a:latin typeface="HK Grotesk Bold Bold"/>
                </a:rPr>
                <a:t>04</a:t>
              </a:r>
            </a:p>
          </p:txBody>
        </p:sp>
        <p:sp>
          <p:nvSpPr>
            <p:cNvPr id="33" name="AutoShape 5">
              <a:extLst>
                <a:ext uri="{FF2B5EF4-FFF2-40B4-BE49-F238E27FC236}">
                  <a16:creationId xmlns:a16="http://schemas.microsoft.com/office/drawing/2014/main" id="{1CF68B1A-577D-0726-5413-F6DF713C7343}"/>
                </a:ext>
              </a:extLst>
            </p:cNvPr>
            <p:cNvSpPr/>
            <p:nvPr/>
          </p:nvSpPr>
          <p:spPr>
            <a:xfrm>
              <a:off x="0" y="700517"/>
              <a:ext cx="839338" cy="37960"/>
            </a:xfrm>
            <a:prstGeom prst="rect">
              <a:avLst/>
            </a:prstGeom>
            <a:solidFill>
              <a:srgbClr val="4F81BD"/>
            </a:solidFill>
          </p:spPr>
        </p:sp>
      </p:grpSp>
    </p:spTree>
    <p:extLst>
      <p:ext uri="{BB962C8B-B14F-4D97-AF65-F5344CB8AC3E}">
        <p14:creationId xmlns:p14="http://schemas.microsoft.com/office/powerpoint/2010/main" val="381511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laceHolder 1"/>
          <p:cNvSpPr>
            <a:spLocks noGrp="1"/>
          </p:cNvSpPr>
          <p:nvPr>
            <p:ph type="title"/>
          </p:nvPr>
        </p:nvSpPr>
        <p:spPr>
          <a:xfrm>
            <a:off x="0" y="931492"/>
            <a:ext cx="1857840" cy="3033757"/>
          </a:xfrm>
          <a:prstGeom prst="rect">
            <a:avLst/>
          </a:prstGeom>
          <a:noFill/>
          <a:ln w="0">
            <a:noFill/>
          </a:ln>
        </p:spPr>
        <p:txBody>
          <a:bodyPr anchor="ctr">
            <a:normAutofit fontScale="90000"/>
          </a:bodyPr>
          <a:lstStyle/>
          <a:p>
            <a:pPr indent="0" algn="ctr">
              <a:lnSpc>
                <a:spcPct val="90000"/>
              </a:lnSpc>
              <a:buNone/>
            </a:pPr>
            <a:r>
              <a:rPr lang="it-IT" sz="2800" spc="-1" dirty="0">
                <a:solidFill>
                  <a:schemeClr val="tx2"/>
                </a:solidFill>
                <a:latin typeface="Calibri"/>
              </a:rPr>
              <a:t>Mappe Strategiche: Obiettivi Strategici e Obiettivi Operativi, alcuni esempi</a:t>
            </a:r>
          </a:p>
        </p:txBody>
      </p:sp>
      <p:sp>
        <p:nvSpPr>
          <p:cNvPr id="448" name="CasellaDiTesto 6"/>
          <p:cNvSpPr/>
          <p:nvPr/>
        </p:nvSpPr>
        <p:spPr>
          <a:xfrm>
            <a:off x="0" y="6488640"/>
            <a:ext cx="6543360" cy="363960"/>
          </a:xfrm>
          <a:prstGeom prst="rect">
            <a:avLst/>
          </a:prstGeom>
          <a:solidFill>
            <a:schemeClr val="accent6"/>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a:solidFill>
                  <a:srgbClr val="000000"/>
                </a:solidFill>
                <a:latin typeface="Calibri"/>
              </a:rPr>
              <a:t>Sezione 2:VALORE PUBBLICO, PERFORMANCE E ANTICORRUZIONE</a:t>
            </a:r>
            <a:endParaRPr lang="it-IT" sz="1800" b="0" strike="noStrike" spc="-1">
              <a:solidFill>
                <a:srgbClr val="000000"/>
              </a:solidFill>
              <a:latin typeface="Arial"/>
            </a:endParaRPr>
          </a:p>
        </p:txBody>
      </p:sp>
      <p:sp>
        <p:nvSpPr>
          <p:cNvPr id="449" name="CasellaDiTesto 11"/>
          <p:cNvSpPr/>
          <p:nvPr/>
        </p:nvSpPr>
        <p:spPr>
          <a:xfrm>
            <a:off x="6540120" y="6488640"/>
            <a:ext cx="4343400" cy="36396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0" strike="noStrike" spc="-1" dirty="0">
                <a:solidFill>
                  <a:srgbClr val="000000"/>
                </a:solidFill>
                <a:latin typeface="Calibri"/>
              </a:rPr>
              <a:t>Sottosezione: PERFORMANCE</a:t>
            </a:r>
            <a:endParaRPr lang="it-IT" sz="1800" b="0" strike="noStrike" spc="-1" dirty="0">
              <a:solidFill>
                <a:srgbClr val="000000"/>
              </a:solidFill>
              <a:latin typeface="Arial"/>
            </a:endParaRPr>
          </a:p>
        </p:txBody>
      </p:sp>
      <p:grpSp>
        <p:nvGrpSpPr>
          <p:cNvPr id="5" name="Gruppo 4">
            <a:extLst>
              <a:ext uri="{FF2B5EF4-FFF2-40B4-BE49-F238E27FC236}">
                <a16:creationId xmlns:a16="http://schemas.microsoft.com/office/drawing/2014/main" id="{955812FA-B4FE-8A32-8D93-6C007E7CF992}"/>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43A11585-DF0B-DC36-957A-09C0FFAF88F3}"/>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EC5DCA53-BBFD-BE11-7EFA-D27A1719F751}"/>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C03758A3-BEA4-898E-C19F-47068442CA64}"/>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D9FEDC55-DFCB-AE30-5B59-15F9910A7D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087238BB-A1B0-23B8-EE31-7880E789157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7564"/>
            <a:ext cx="3213218" cy="619538"/>
          </a:xfrm>
          <a:prstGeom prst="rect">
            <a:avLst/>
          </a:prstGeom>
          <a:noFill/>
        </p:spPr>
      </p:pic>
      <p:pic>
        <p:nvPicPr>
          <p:cNvPr id="15" name="Immagine 14">
            <a:extLst>
              <a:ext uri="{FF2B5EF4-FFF2-40B4-BE49-F238E27FC236}">
                <a16:creationId xmlns:a16="http://schemas.microsoft.com/office/drawing/2014/main" id="{3F4D106E-F1AA-9BCB-439E-CFF02A9E51CD}"/>
              </a:ext>
            </a:extLst>
          </p:cNvPr>
          <p:cNvPicPr>
            <a:picLocks noChangeAspect="1"/>
          </p:cNvPicPr>
          <p:nvPr/>
        </p:nvPicPr>
        <p:blipFill>
          <a:blip r:embed="rId4"/>
          <a:stretch>
            <a:fillRect/>
          </a:stretch>
        </p:blipFill>
        <p:spPr>
          <a:xfrm>
            <a:off x="2033899" y="563360"/>
            <a:ext cx="8523529" cy="5957467"/>
          </a:xfrm>
          <a:prstGeom prst="rect">
            <a:avLst/>
          </a:prstGeom>
        </p:spPr>
      </p:pic>
      <p:grpSp>
        <p:nvGrpSpPr>
          <p:cNvPr id="16" name="Group 3">
            <a:extLst>
              <a:ext uri="{FF2B5EF4-FFF2-40B4-BE49-F238E27FC236}">
                <a16:creationId xmlns:a16="http://schemas.microsoft.com/office/drawing/2014/main" id="{7D241BB4-1B8D-0084-A279-38948D509A37}"/>
              </a:ext>
            </a:extLst>
          </p:cNvPr>
          <p:cNvGrpSpPr/>
          <p:nvPr/>
        </p:nvGrpSpPr>
        <p:grpSpPr>
          <a:xfrm>
            <a:off x="0" y="5940006"/>
            <a:ext cx="629504" cy="546714"/>
            <a:chOff x="0" y="9525"/>
            <a:chExt cx="839338" cy="728952"/>
          </a:xfrm>
        </p:grpSpPr>
        <p:sp>
          <p:nvSpPr>
            <p:cNvPr id="17" name="TextBox 4">
              <a:extLst>
                <a:ext uri="{FF2B5EF4-FFF2-40B4-BE49-F238E27FC236}">
                  <a16:creationId xmlns:a16="http://schemas.microsoft.com/office/drawing/2014/main" id="{B12362B7-6A80-30B9-C1D4-C36010C6F39C}"/>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4 9</a:t>
              </a:r>
            </a:p>
          </p:txBody>
        </p:sp>
        <p:sp>
          <p:nvSpPr>
            <p:cNvPr id="18" name="AutoShape 5">
              <a:extLst>
                <a:ext uri="{FF2B5EF4-FFF2-40B4-BE49-F238E27FC236}">
                  <a16:creationId xmlns:a16="http://schemas.microsoft.com/office/drawing/2014/main" id="{8C00E6AC-E4FF-87B5-EA11-4986306A9012}"/>
                </a:ext>
              </a:extLst>
            </p:cNvPr>
            <p:cNvSpPr/>
            <p:nvPr/>
          </p:nvSpPr>
          <p:spPr>
            <a:xfrm>
              <a:off x="0" y="700517"/>
              <a:ext cx="839338" cy="37960"/>
            </a:xfrm>
            <a:prstGeom prst="rect">
              <a:avLst/>
            </a:prstGeom>
            <a:solidFill>
              <a:srgbClr val="4F81BD"/>
            </a:solidFill>
            <a:ln>
              <a:solidFill>
                <a:srgbClr val="4F81BD"/>
              </a:solidFill>
            </a:ln>
          </p:spPr>
        </p:sp>
      </p:grpSp>
    </p:spTree>
    <p:extLst>
      <p:ext uri="{BB962C8B-B14F-4D97-AF65-F5344CB8AC3E}">
        <p14:creationId xmlns:p14="http://schemas.microsoft.com/office/powerpoint/2010/main" val="213510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F53CF0E8-C472-454C-91DC-0D016DF6EE72}"/>
              </a:ext>
            </a:extLst>
          </p:cNvPr>
          <p:cNvGraphicFramePr>
            <a:graphicFrameLocks noGrp="1"/>
          </p:cNvGraphicFramePr>
          <p:nvPr>
            <p:ph idx="1"/>
          </p:nvPr>
        </p:nvGraphicFramePr>
        <p:xfrm>
          <a:off x="819555" y="1554163"/>
          <a:ext cx="10552889" cy="4503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1">
            <a:extLst>
              <a:ext uri="{FF2B5EF4-FFF2-40B4-BE49-F238E27FC236}">
                <a16:creationId xmlns:a16="http://schemas.microsoft.com/office/drawing/2014/main" id="{C5CD8490-8F5E-4FAC-8E77-083C525CA6F8}"/>
              </a:ext>
            </a:extLst>
          </p:cNvPr>
          <p:cNvSpPr>
            <a:spLocks noGrp="1"/>
          </p:cNvSpPr>
          <p:nvPr>
            <p:ph type="title"/>
          </p:nvPr>
        </p:nvSpPr>
        <p:spPr>
          <a:xfrm>
            <a:off x="965200" y="137317"/>
            <a:ext cx="10515600" cy="1325563"/>
          </a:xfrm>
        </p:spPr>
        <p:txBody>
          <a:bodyPr>
            <a:normAutofit/>
          </a:bodyPr>
          <a:lstStyle/>
          <a:p>
            <a:r>
              <a:rPr lang="it-IT" sz="4000" dirty="0"/>
              <a:t>Integrazione tra PTFP e obiettivi di performance</a:t>
            </a:r>
          </a:p>
        </p:txBody>
      </p:sp>
      <p:sp>
        <p:nvSpPr>
          <p:cNvPr id="7" name="CasellaDiTesto 6">
            <a:extLst>
              <a:ext uri="{FF2B5EF4-FFF2-40B4-BE49-F238E27FC236}">
                <a16:creationId xmlns:a16="http://schemas.microsoft.com/office/drawing/2014/main" id="{6F587819-7EFC-4561-9274-FB113D95C6AD}"/>
              </a:ext>
            </a:extLst>
          </p:cNvPr>
          <p:cNvSpPr txBox="1"/>
          <p:nvPr/>
        </p:nvSpPr>
        <p:spPr>
          <a:xfrm>
            <a:off x="0" y="6488668"/>
            <a:ext cx="6077379" cy="369332"/>
          </a:xfrm>
          <a:prstGeom prst="rect">
            <a:avLst/>
          </a:prstGeom>
          <a:solidFill>
            <a:schemeClr val="accent1"/>
          </a:solidFill>
        </p:spPr>
        <p:txBody>
          <a:bodyPr wrap="square" rtlCol="0">
            <a:spAutoFit/>
          </a:bodyPr>
          <a:lstStyle/>
          <a:p>
            <a:r>
              <a:rPr lang="it-IT" sz="1800" dirty="0"/>
              <a:t>Sezione </a:t>
            </a:r>
            <a:r>
              <a:rPr lang="it-IT" dirty="0"/>
              <a:t>3</a:t>
            </a:r>
            <a:r>
              <a:rPr lang="it-IT" sz="1800" dirty="0"/>
              <a:t>: ORGANIZZAZIONE E CAPITALE UMANO</a:t>
            </a:r>
            <a:endParaRPr lang="it-IT" dirty="0"/>
          </a:p>
        </p:txBody>
      </p:sp>
      <p:sp>
        <p:nvSpPr>
          <p:cNvPr id="8" name="CasellaDiTesto 7">
            <a:extLst>
              <a:ext uri="{FF2B5EF4-FFF2-40B4-BE49-F238E27FC236}">
                <a16:creationId xmlns:a16="http://schemas.microsoft.com/office/drawing/2014/main" id="{CED9D464-7B44-4730-B8D6-FAD85D052FB9}"/>
              </a:ext>
            </a:extLst>
          </p:cNvPr>
          <p:cNvSpPr txBox="1"/>
          <p:nvPr/>
        </p:nvSpPr>
        <p:spPr>
          <a:xfrm>
            <a:off x="5029200" y="6488668"/>
            <a:ext cx="6324600" cy="353943"/>
          </a:xfrm>
          <a:prstGeom prst="rect">
            <a:avLst/>
          </a:prstGeom>
          <a:solidFill>
            <a:schemeClr val="accent5">
              <a:lumMod val="60000"/>
              <a:lumOff val="40000"/>
            </a:schemeClr>
          </a:solidFill>
        </p:spPr>
        <p:txBody>
          <a:bodyPr wrap="square" rtlCol="0">
            <a:spAutoFit/>
          </a:bodyPr>
          <a:lstStyle/>
          <a:p>
            <a:r>
              <a:rPr lang="it-IT" sz="1700" dirty="0"/>
              <a:t>Sottosezione: PIANO TRIENNALE DEI FABBISOGNI DI PERSONALE</a:t>
            </a:r>
          </a:p>
        </p:txBody>
      </p:sp>
      <p:sp>
        <p:nvSpPr>
          <p:cNvPr id="2" name="Pulsante di azione: Home 6">
            <a:hlinkClick r:id="rId7" action="ppaction://hlinksldjump" highlightClick="1"/>
            <a:extLst>
              <a:ext uri="{FF2B5EF4-FFF2-40B4-BE49-F238E27FC236}">
                <a16:creationId xmlns:a16="http://schemas.microsoft.com/office/drawing/2014/main" id="{A15F0211-18CE-36EC-B36F-29A0948A048B}"/>
              </a:ext>
            </a:extLst>
          </p:cNvPr>
          <p:cNvSpPr/>
          <p:nvPr/>
        </p:nvSpPr>
        <p:spPr>
          <a:xfrm>
            <a:off x="11526255" y="6340643"/>
            <a:ext cx="372979" cy="336884"/>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dirty="0">
              <a:solidFill>
                <a:schemeClr val="accent4">
                  <a:lumMod val="75000"/>
                </a:schemeClr>
              </a:solidFill>
              <a:effectLst>
                <a:outerShdw blurRad="63500" sx="102000" sy="102000" algn="ctr" rotWithShape="0">
                  <a:prstClr val="black">
                    <a:alpha val="40000"/>
                  </a:prstClr>
                </a:outerShdw>
              </a:effectLst>
            </a:endParaRPr>
          </a:p>
        </p:txBody>
      </p:sp>
      <p:grpSp>
        <p:nvGrpSpPr>
          <p:cNvPr id="5" name="Gruppo 4">
            <a:extLst>
              <a:ext uri="{FF2B5EF4-FFF2-40B4-BE49-F238E27FC236}">
                <a16:creationId xmlns:a16="http://schemas.microsoft.com/office/drawing/2014/main" id="{3D73186D-880D-F18B-7DDF-6F5ACA9678D2}"/>
              </a:ext>
            </a:extLst>
          </p:cNvPr>
          <p:cNvGrpSpPr/>
          <p:nvPr/>
        </p:nvGrpSpPr>
        <p:grpSpPr>
          <a:xfrm>
            <a:off x="10678568" y="30873"/>
            <a:ext cx="1513432" cy="785062"/>
            <a:chOff x="1026425" y="8115299"/>
            <a:chExt cx="2440299" cy="1257834"/>
          </a:xfrm>
        </p:grpSpPr>
        <p:grpSp>
          <p:nvGrpSpPr>
            <p:cNvPr id="6" name="Group 3">
              <a:extLst>
                <a:ext uri="{FF2B5EF4-FFF2-40B4-BE49-F238E27FC236}">
                  <a16:creationId xmlns:a16="http://schemas.microsoft.com/office/drawing/2014/main" id="{87310495-3140-D627-802B-4464C1A30889}"/>
                </a:ext>
              </a:extLst>
            </p:cNvPr>
            <p:cNvGrpSpPr/>
            <p:nvPr/>
          </p:nvGrpSpPr>
          <p:grpSpPr>
            <a:xfrm>
              <a:off x="1028700" y="8115299"/>
              <a:ext cx="2438024" cy="411597"/>
              <a:chOff x="0" y="874425"/>
              <a:chExt cx="3250698" cy="548796"/>
            </a:xfrm>
          </p:grpSpPr>
          <p:sp>
            <p:nvSpPr>
              <p:cNvPr id="10" name="AutoShape 4">
                <a:extLst>
                  <a:ext uri="{FF2B5EF4-FFF2-40B4-BE49-F238E27FC236}">
                    <a16:creationId xmlns:a16="http://schemas.microsoft.com/office/drawing/2014/main" id="{2141C042-93A8-F360-E86F-971BD620E69F}"/>
                  </a:ext>
                </a:extLst>
              </p:cNvPr>
              <p:cNvSpPr/>
              <p:nvPr/>
            </p:nvSpPr>
            <p:spPr>
              <a:xfrm>
                <a:off x="0" y="1385261"/>
                <a:ext cx="839338" cy="37960"/>
              </a:xfrm>
              <a:prstGeom prst="rect">
                <a:avLst/>
              </a:prstGeom>
              <a:solidFill>
                <a:srgbClr val="4F81BD"/>
              </a:solidFill>
              <a:ln>
                <a:solidFill>
                  <a:schemeClr val="accent1"/>
                </a:solidFill>
              </a:ln>
            </p:spPr>
          </p:sp>
          <p:sp>
            <p:nvSpPr>
              <p:cNvPr id="11" name="TextBox 5">
                <a:extLst>
                  <a:ext uri="{FF2B5EF4-FFF2-40B4-BE49-F238E27FC236}">
                    <a16:creationId xmlns:a16="http://schemas.microsoft.com/office/drawing/2014/main" id="{46AB1491-3945-DAD8-BDEA-8EF05F1888C3}"/>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9" name="Immagine 8">
              <a:extLst>
                <a:ext uri="{FF2B5EF4-FFF2-40B4-BE49-F238E27FC236}">
                  <a16:creationId xmlns:a16="http://schemas.microsoft.com/office/drawing/2014/main" id="{10269B4C-B1BD-B7AC-EFB8-4AFE5DEC191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3" name="Immagine 12">
            <a:extLst>
              <a:ext uri="{FF2B5EF4-FFF2-40B4-BE49-F238E27FC236}">
                <a16:creationId xmlns:a16="http://schemas.microsoft.com/office/drawing/2014/main" id="{E7F5D76F-F7D4-ECB6-C67A-085804C8EF64}"/>
              </a:ext>
            </a:extLst>
          </p:cNvPr>
          <p:cNvPicPr/>
          <p:nvPr/>
        </p:nvPicPr>
        <p:blipFill>
          <a:blip r:embed="rId9">
            <a:extLst>
              <a:ext uri="{28A0092B-C50C-407E-A947-70E740481C1C}">
                <a14:useLocalDpi xmlns:a14="http://schemas.microsoft.com/office/drawing/2010/main" val="0"/>
              </a:ext>
            </a:extLst>
          </a:blip>
          <a:stretch>
            <a:fillRect/>
          </a:stretch>
        </p:blipFill>
        <p:spPr bwMode="auto">
          <a:xfrm>
            <a:off x="0" y="-7564"/>
            <a:ext cx="3213218" cy="619538"/>
          </a:xfrm>
          <a:prstGeom prst="rect">
            <a:avLst/>
          </a:prstGeom>
          <a:noFill/>
        </p:spPr>
      </p:pic>
      <p:grpSp>
        <p:nvGrpSpPr>
          <p:cNvPr id="14" name="Group 3">
            <a:extLst>
              <a:ext uri="{FF2B5EF4-FFF2-40B4-BE49-F238E27FC236}">
                <a16:creationId xmlns:a16="http://schemas.microsoft.com/office/drawing/2014/main" id="{42B9FEC6-F910-1D15-9F70-4D9A78EEA0B4}"/>
              </a:ext>
            </a:extLst>
          </p:cNvPr>
          <p:cNvGrpSpPr/>
          <p:nvPr/>
        </p:nvGrpSpPr>
        <p:grpSpPr>
          <a:xfrm>
            <a:off x="0" y="5940006"/>
            <a:ext cx="629504" cy="546714"/>
            <a:chOff x="0" y="9525"/>
            <a:chExt cx="839338" cy="728952"/>
          </a:xfrm>
        </p:grpSpPr>
        <p:sp>
          <p:nvSpPr>
            <p:cNvPr id="15" name="TextBox 4">
              <a:extLst>
                <a:ext uri="{FF2B5EF4-FFF2-40B4-BE49-F238E27FC236}">
                  <a16:creationId xmlns:a16="http://schemas.microsoft.com/office/drawing/2014/main" id="{48BD07B4-6E28-4478-2694-6F6812B8080A}"/>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50</a:t>
              </a:r>
            </a:p>
          </p:txBody>
        </p:sp>
        <p:sp>
          <p:nvSpPr>
            <p:cNvPr id="16" name="AutoShape 5">
              <a:extLst>
                <a:ext uri="{FF2B5EF4-FFF2-40B4-BE49-F238E27FC236}">
                  <a16:creationId xmlns:a16="http://schemas.microsoft.com/office/drawing/2014/main" id="{052C7F33-D840-DCF8-1F6A-0EFE02256517}"/>
                </a:ext>
              </a:extLst>
            </p:cNvPr>
            <p:cNvSpPr/>
            <p:nvPr/>
          </p:nvSpPr>
          <p:spPr>
            <a:xfrm>
              <a:off x="0" y="700517"/>
              <a:ext cx="839338" cy="37960"/>
            </a:xfrm>
            <a:prstGeom prst="rect">
              <a:avLst/>
            </a:prstGeom>
            <a:solidFill>
              <a:srgbClr val="4F81BD"/>
            </a:solidFill>
            <a:ln>
              <a:solidFill>
                <a:srgbClr val="4F81BD"/>
              </a:solidFill>
            </a:ln>
          </p:spPr>
        </p:sp>
      </p:grpSp>
    </p:spTree>
    <p:extLst>
      <p:ext uri="{BB962C8B-B14F-4D97-AF65-F5344CB8AC3E}">
        <p14:creationId xmlns:p14="http://schemas.microsoft.com/office/powerpoint/2010/main" val="97911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63C874F-68F0-4FF0-8A66-83D26B0C243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10B493A3-D194-47A2-8742-154CDC089A3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555C9057-A9C0-49EC-B51F-CD2F83CE304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97510914-FE63-4104-965D-EF7F12B4B29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5017C28-593B-4DEF-88A8-60A84F2A12B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05C39B8E-E5FC-4E96-80F8-39F40034E41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FA1DD5E6-DB25-4307-84C0-B1152E9A0AE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D7BF81AE-FD50-4090-9DB9-77A5D6DB3F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40C628-3456-4D48-AE47-B03BBC4B6C9D}"/>
              </a:ext>
            </a:extLst>
          </p:cNvPr>
          <p:cNvSpPr>
            <a:spLocks noGrp="1"/>
          </p:cNvSpPr>
          <p:nvPr>
            <p:ph type="title"/>
          </p:nvPr>
        </p:nvSpPr>
        <p:spPr>
          <a:xfrm>
            <a:off x="39449" y="186794"/>
            <a:ext cx="8690479" cy="678584"/>
          </a:xfrm>
        </p:spPr>
        <p:txBody>
          <a:bodyPr>
            <a:normAutofit/>
          </a:bodyPr>
          <a:lstStyle/>
          <a:p>
            <a:r>
              <a:rPr lang="it-IT" sz="2800" dirty="0"/>
              <a:t>Esempio 1 - A</a:t>
            </a:r>
            <a:r>
              <a:rPr lang="it-IT" sz="2800" baseline="0" dirty="0">
                <a:solidFill>
                  <a:schemeClr val="tx1"/>
                </a:solidFill>
              </a:rPr>
              <a:t>ttrazione investimenti internazionali</a:t>
            </a:r>
            <a:endParaRPr lang="it-IT" sz="2800" dirty="0"/>
          </a:p>
        </p:txBody>
      </p:sp>
      <p:graphicFrame>
        <p:nvGraphicFramePr>
          <p:cNvPr id="4" name="Segnaposto contenuto 3">
            <a:extLst>
              <a:ext uri="{FF2B5EF4-FFF2-40B4-BE49-F238E27FC236}">
                <a16:creationId xmlns:a16="http://schemas.microsoft.com/office/drawing/2014/main" id="{E7D4C1BE-9F2E-458D-A535-4A6F2BE52D8E}"/>
              </a:ext>
            </a:extLst>
          </p:cNvPr>
          <p:cNvGraphicFramePr>
            <a:graphicFrameLocks noGrp="1"/>
          </p:cNvGraphicFramePr>
          <p:nvPr>
            <p:ph idx="1"/>
            <p:extLst>
              <p:ext uri="{D42A27DB-BD31-4B8C-83A1-F6EECF244321}">
                <p14:modId xmlns:p14="http://schemas.microsoft.com/office/powerpoint/2010/main" val="1785648981"/>
              </p:ext>
            </p:extLst>
          </p:nvPr>
        </p:nvGraphicFramePr>
        <p:xfrm>
          <a:off x="838200" y="734292"/>
          <a:ext cx="10515600" cy="5726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po 2">
            <a:extLst>
              <a:ext uri="{FF2B5EF4-FFF2-40B4-BE49-F238E27FC236}">
                <a16:creationId xmlns:a16="http://schemas.microsoft.com/office/drawing/2014/main" id="{D58C92DD-A493-46EA-A600-C423380AE918}"/>
              </a:ext>
            </a:extLst>
          </p:cNvPr>
          <p:cNvGrpSpPr/>
          <p:nvPr/>
        </p:nvGrpSpPr>
        <p:grpSpPr>
          <a:xfrm>
            <a:off x="7936345" y="1902692"/>
            <a:ext cx="2050473" cy="3246582"/>
            <a:chOff x="7758545" y="1750291"/>
            <a:chExt cx="2050473" cy="3246582"/>
          </a:xfrm>
        </p:grpSpPr>
        <p:cxnSp>
          <p:nvCxnSpPr>
            <p:cNvPr id="6" name="Connettore diritto 5">
              <a:extLst>
                <a:ext uri="{FF2B5EF4-FFF2-40B4-BE49-F238E27FC236}">
                  <a16:creationId xmlns:a16="http://schemas.microsoft.com/office/drawing/2014/main" id="{4A29E4C9-6A04-4C47-AC01-3BD91A802CFE}"/>
                </a:ext>
              </a:extLst>
            </p:cNvPr>
            <p:cNvCxnSpPr>
              <a:cxnSpLocks/>
            </p:cNvCxnSpPr>
            <p:nvPr/>
          </p:nvCxnSpPr>
          <p:spPr>
            <a:xfrm>
              <a:off x="7758545" y="1750291"/>
              <a:ext cx="2022764" cy="92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8E1DDD9A-8E81-499C-B3FE-F4A7D721C877}"/>
                </a:ext>
              </a:extLst>
            </p:cNvPr>
            <p:cNvCxnSpPr>
              <a:cxnSpLocks/>
            </p:cNvCxnSpPr>
            <p:nvPr/>
          </p:nvCxnSpPr>
          <p:spPr>
            <a:xfrm flipH="1">
              <a:off x="9781309" y="1893455"/>
              <a:ext cx="27709" cy="3103418"/>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0DBB0DDD-4754-4D06-9116-3813161DFD79}"/>
                </a:ext>
              </a:extLst>
            </p:cNvPr>
            <p:cNvCxnSpPr>
              <a:cxnSpLocks/>
            </p:cNvCxnSpPr>
            <p:nvPr/>
          </p:nvCxnSpPr>
          <p:spPr>
            <a:xfrm>
              <a:off x="8377382" y="4996873"/>
              <a:ext cx="1431636"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8C8D7D7A-F512-4531-BD19-69C2FD30AB26}"/>
                </a:ext>
              </a:extLst>
            </p:cNvPr>
            <p:cNvSpPr txBox="1"/>
            <p:nvPr/>
          </p:nvSpPr>
          <p:spPr>
            <a:xfrm rot="16200000">
              <a:off x="8514003" y="3110790"/>
              <a:ext cx="2035851" cy="369332"/>
            </a:xfrm>
            <a:prstGeom prst="rect">
              <a:avLst/>
            </a:prstGeom>
            <a:noFill/>
          </p:spPr>
          <p:txBody>
            <a:bodyPr wrap="square" rtlCol="0">
              <a:spAutoFit/>
            </a:bodyPr>
            <a:lstStyle/>
            <a:p>
              <a:r>
                <a:rPr lang="it-IT" dirty="0">
                  <a:solidFill>
                    <a:schemeClr val="bg1"/>
                  </a:solidFill>
                </a:rPr>
                <a:t>Analisi di contesto</a:t>
              </a:r>
            </a:p>
          </p:txBody>
        </p:sp>
      </p:grpSp>
      <p:sp>
        <p:nvSpPr>
          <p:cNvPr id="15" name="CasellaDiTesto 14">
            <a:extLst>
              <a:ext uri="{FF2B5EF4-FFF2-40B4-BE49-F238E27FC236}">
                <a16:creationId xmlns:a16="http://schemas.microsoft.com/office/drawing/2014/main" id="{394F560D-496C-42D9-9FA7-CE73216E2EB0}"/>
              </a:ext>
            </a:extLst>
          </p:cNvPr>
          <p:cNvSpPr txBox="1"/>
          <p:nvPr/>
        </p:nvSpPr>
        <p:spPr>
          <a:xfrm>
            <a:off x="0" y="6488668"/>
            <a:ext cx="6077379" cy="369332"/>
          </a:xfrm>
          <a:prstGeom prst="rect">
            <a:avLst/>
          </a:prstGeom>
          <a:solidFill>
            <a:schemeClr val="accent1"/>
          </a:solidFill>
        </p:spPr>
        <p:txBody>
          <a:bodyPr wrap="square" rtlCol="0">
            <a:spAutoFit/>
          </a:bodyPr>
          <a:lstStyle/>
          <a:p>
            <a:r>
              <a:rPr lang="it-IT" sz="1800" dirty="0"/>
              <a:t>Sezione </a:t>
            </a:r>
            <a:r>
              <a:rPr lang="it-IT" dirty="0"/>
              <a:t>3</a:t>
            </a:r>
            <a:r>
              <a:rPr lang="it-IT" sz="1800" dirty="0"/>
              <a:t>: ORGANIZZAZIONE E CAPITALE UMANO</a:t>
            </a:r>
            <a:endParaRPr lang="it-IT" dirty="0"/>
          </a:p>
        </p:txBody>
      </p:sp>
      <p:sp>
        <p:nvSpPr>
          <p:cNvPr id="16" name="CasellaDiTesto 15">
            <a:extLst>
              <a:ext uri="{FF2B5EF4-FFF2-40B4-BE49-F238E27FC236}">
                <a16:creationId xmlns:a16="http://schemas.microsoft.com/office/drawing/2014/main" id="{9D2128E3-07C5-4932-8CB0-C325903D5501}"/>
              </a:ext>
            </a:extLst>
          </p:cNvPr>
          <p:cNvSpPr txBox="1"/>
          <p:nvPr/>
        </p:nvSpPr>
        <p:spPr>
          <a:xfrm>
            <a:off x="5029200" y="6488668"/>
            <a:ext cx="6324600" cy="353943"/>
          </a:xfrm>
          <a:prstGeom prst="rect">
            <a:avLst/>
          </a:prstGeom>
          <a:solidFill>
            <a:schemeClr val="accent5">
              <a:lumMod val="60000"/>
              <a:lumOff val="40000"/>
            </a:schemeClr>
          </a:solidFill>
        </p:spPr>
        <p:txBody>
          <a:bodyPr wrap="square" rtlCol="0">
            <a:spAutoFit/>
          </a:bodyPr>
          <a:lstStyle/>
          <a:p>
            <a:r>
              <a:rPr lang="it-IT" sz="1700" dirty="0"/>
              <a:t>Sottosezione: PIANO TRIENNALE DEI FABBISOGNI DI PERSONALE</a:t>
            </a:r>
          </a:p>
        </p:txBody>
      </p:sp>
      <p:grpSp>
        <p:nvGrpSpPr>
          <p:cNvPr id="7" name="Gruppo 6">
            <a:extLst>
              <a:ext uri="{FF2B5EF4-FFF2-40B4-BE49-F238E27FC236}">
                <a16:creationId xmlns:a16="http://schemas.microsoft.com/office/drawing/2014/main" id="{DAE7C5E5-CDA9-051F-793B-560661EF8EF5}"/>
              </a:ext>
            </a:extLst>
          </p:cNvPr>
          <p:cNvGrpSpPr/>
          <p:nvPr/>
        </p:nvGrpSpPr>
        <p:grpSpPr>
          <a:xfrm>
            <a:off x="10529455" y="5588441"/>
            <a:ext cx="1513432" cy="785062"/>
            <a:chOff x="1026425" y="8115299"/>
            <a:chExt cx="2440299" cy="1257834"/>
          </a:xfrm>
        </p:grpSpPr>
        <p:grpSp>
          <p:nvGrpSpPr>
            <p:cNvPr id="8" name="Group 3">
              <a:extLst>
                <a:ext uri="{FF2B5EF4-FFF2-40B4-BE49-F238E27FC236}">
                  <a16:creationId xmlns:a16="http://schemas.microsoft.com/office/drawing/2014/main" id="{47CC4AFA-BA86-9B55-EA8A-916F1711B243}"/>
                </a:ext>
              </a:extLst>
            </p:cNvPr>
            <p:cNvGrpSpPr/>
            <p:nvPr/>
          </p:nvGrpSpPr>
          <p:grpSpPr>
            <a:xfrm>
              <a:off x="1028700" y="8115299"/>
              <a:ext cx="2438024" cy="411597"/>
              <a:chOff x="0" y="874425"/>
              <a:chExt cx="3250698" cy="548796"/>
            </a:xfrm>
          </p:grpSpPr>
          <p:sp>
            <p:nvSpPr>
              <p:cNvPr id="12" name="AutoShape 4">
                <a:extLst>
                  <a:ext uri="{FF2B5EF4-FFF2-40B4-BE49-F238E27FC236}">
                    <a16:creationId xmlns:a16="http://schemas.microsoft.com/office/drawing/2014/main" id="{8F9326B2-78A9-22EC-8D0B-115017A6B6CA}"/>
                  </a:ext>
                </a:extLst>
              </p:cNvPr>
              <p:cNvSpPr/>
              <p:nvPr/>
            </p:nvSpPr>
            <p:spPr>
              <a:xfrm>
                <a:off x="0" y="1385261"/>
                <a:ext cx="839338" cy="37960"/>
              </a:xfrm>
              <a:prstGeom prst="rect">
                <a:avLst/>
              </a:prstGeom>
              <a:solidFill>
                <a:srgbClr val="4F81BD"/>
              </a:solidFill>
              <a:ln>
                <a:solidFill>
                  <a:schemeClr val="accent1"/>
                </a:solidFill>
              </a:ln>
            </p:spPr>
          </p:sp>
          <p:sp>
            <p:nvSpPr>
              <p:cNvPr id="13" name="TextBox 5">
                <a:extLst>
                  <a:ext uri="{FF2B5EF4-FFF2-40B4-BE49-F238E27FC236}">
                    <a16:creationId xmlns:a16="http://schemas.microsoft.com/office/drawing/2014/main" id="{0DF04D6F-76BE-1A19-11E9-409D8D35D483}"/>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0" name="Immagine 9">
              <a:extLst>
                <a:ext uri="{FF2B5EF4-FFF2-40B4-BE49-F238E27FC236}">
                  <a16:creationId xmlns:a16="http://schemas.microsoft.com/office/drawing/2014/main" id="{72E6855C-E36F-7048-B5B8-53B7F66C4DC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8" name="Immagine 17">
            <a:extLst>
              <a:ext uri="{FF2B5EF4-FFF2-40B4-BE49-F238E27FC236}">
                <a16:creationId xmlns:a16="http://schemas.microsoft.com/office/drawing/2014/main" id="{5FFD0BA4-ED80-ECBD-66ED-5DA8A2F0AD31}"/>
              </a:ext>
            </a:extLst>
          </p:cNvPr>
          <p:cNvPicPr/>
          <p:nvPr/>
        </p:nvPicPr>
        <p:blipFill>
          <a:blip r:embed="rId8">
            <a:extLst>
              <a:ext uri="{28A0092B-C50C-407E-A947-70E740481C1C}">
                <a14:useLocalDpi xmlns:a14="http://schemas.microsoft.com/office/drawing/2010/main" val="0"/>
              </a:ext>
            </a:extLst>
          </a:blip>
          <a:stretch>
            <a:fillRect/>
          </a:stretch>
        </p:blipFill>
        <p:spPr bwMode="auto">
          <a:xfrm>
            <a:off x="8947727" y="-17267"/>
            <a:ext cx="3213218" cy="619538"/>
          </a:xfrm>
          <a:prstGeom prst="rect">
            <a:avLst/>
          </a:prstGeom>
          <a:noFill/>
        </p:spPr>
      </p:pic>
      <p:grpSp>
        <p:nvGrpSpPr>
          <p:cNvPr id="19" name="Group 3">
            <a:extLst>
              <a:ext uri="{FF2B5EF4-FFF2-40B4-BE49-F238E27FC236}">
                <a16:creationId xmlns:a16="http://schemas.microsoft.com/office/drawing/2014/main" id="{A71E7EB2-53B6-9266-FDA4-4D723F2294C4}"/>
              </a:ext>
            </a:extLst>
          </p:cNvPr>
          <p:cNvGrpSpPr/>
          <p:nvPr/>
        </p:nvGrpSpPr>
        <p:grpSpPr>
          <a:xfrm>
            <a:off x="39449" y="3234020"/>
            <a:ext cx="629504" cy="546714"/>
            <a:chOff x="0" y="9525"/>
            <a:chExt cx="839338" cy="728952"/>
          </a:xfrm>
        </p:grpSpPr>
        <p:sp>
          <p:nvSpPr>
            <p:cNvPr id="20" name="TextBox 4">
              <a:extLst>
                <a:ext uri="{FF2B5EF4-FFF2-40B4-BE49-F238E27FC236}">
                  <a16:creationId xmlns:a16="http://schemas.microsoft.com/office/drawing/2014/main" id="{17ACE73F-637A-22DE-927E-6050164DB087}"/>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51</a:t>
              </a:r>
            </a:p>
          </p:txBody>
        </p:sp>
        <p:sp>
          <p:nvSpPr>
            <p:cNvPr id="21" name="AutoShape 5">
              <a:extLst>
                <a:ext uri="{FF2B5EF4-FFF2-40B4-BE49-F238E27FC236}">
                  <a16:creationId xmlns:a16="http://schemas.microsoft.com/office/drawing/2014/main" id="{1353A2C6-3C3E-8D53-AE21-33B2190D3763}"/>
                </a:ext>
              </a:extLst>
            </p:cNvPr>
            <p:cNvSpPr/>
            <p:nvPr/>
          </p:nvSpPr>
          <p:spPr>
            <a:xfrm>
              <a:off x="0" y="700517"/>
              <a:ext cx="839338" cy="37960"/>
            </a:xfrm>
            <a:prstGeom prst="rect">
              <a:avLst/>
            </a:prstGeom>
            <a:solidFill>
              <a:srgbClr val="4F81BD"/>
            </a:solidFill>
            <a:ln>
              <a:solidFill>
                <a:srgbClr val="4F81BD"/>
              </a:solidFill>
            </a:ln>
          </p:spPr>
        </p:sp>
      </p:grpSp>
    </p:spTree>
    <p:extLst>
      <p:ext uri="{BB962C8B-B14F-4D97-AF65-F5344CB8AC3E}">
        <p14:creationId xmlns:p14="http://schemas.microsoft.com/office/powerpoint/2010/main" val="135769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B763A53-4735-4E21-98E2-3588CA318ED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A56DEEC-8CE0-44F6-9B3B-0B360743CEB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C9E4481C-F211-4809-9487-5386D015588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3901335C-B770-44E8-8A7D-80AFBF30833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E5D0045A-D25C-4314-BA6C-4DD020B66E0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74756E90-CCFF-4DFB-843F-2FFDC7EDF53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5ACC531F-CFA1-47B3-9471-8A17C73D936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A84A64A-2623-428F-A1C5-C5BBDB7F773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A2EE7BF6-F6C5-412A-8010-49A9D658D72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709E901-3711-43AF-9208-4C59B8202EB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A3C69257-DE41-4C87-8666-342E831AE6E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6BE0C699-6FB3-4C3D-8ABC-2D8E299416F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124E710D-89E8-4426-8295-D80CD22E50EB}"/>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7684DFDA-CEFC-4ECF-99FB-CEC1BFD7CA4E}"/>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graphicEl>
                                              <a:dgm id="{DBF4797C-3017-4E2E-9A78-F7F89EF432E8}"/>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E07AEAE0-A1BA-4142-BE41-187BADB2A297}"/>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0D17536C-A3C5-43A0-B55F-90A4C0B1889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AAE11F9F-C857-4823-9EEF-AD70C91D4B3F}"/>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7AE3B644-D185-453A-9419-AAFBDE281CEC}"/>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7310DA2A-B40C-41DF-A36B-774EB0908A65}"/>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graphicEl>
                                              <a:dgm id="{216D17BB-449E-4521-B806-BBB4940114BF}"/>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graphicEl>
                                              <a:dgm id="{4AC01200-93B4-4283-A91D-88E466AB433B}"/>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graphicEl>
                                              <a:dgm id="{FE4ED559-177B-4DFA-B360-FC01D68D4D8A}"/>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graphicEl>
                                              <a:dgm id="{941DFB7C-BA15-4707-82C2-4950C89F45B7}"/>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graphicEl>
                                              <a:dgm id="{1A7ADB18-85E3-4D2D-8D2A-007DD48F6510}"/>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A80586A3-53F7-4D24-B209-4A084287678C}"/>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graphicEl>
                                              <a:dgm id="{CF43A372-8D0A-45FD-86EA-79947849D0C4}"/>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graphicEl>
                                              <a:dgm id="{488BED94-C686-4878-9B4C-0AB4028F5EE9}"/>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
                                            <p:graphicEl>
                                              <a:dgm id="{E48D2DEF-2E97-4066-AADC-CF6A81B10ED0}"/>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graphicEl>
                                              <a:dgm id="{286B6A1D-D7F1-40C1-B934-036DF63F39FB}"/>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
                                            <p:graphicEl>
                                              <a:dgm id="{49808A74-F291-42D6-8AEE-785DE09C3CA8}"/>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
                                            <p:graphicEl>
                                              <a:dgm id="{5B63D475-BDD6-4E71-A6E7-6EEEA4D93F76}"/>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40C628-3456-4D48-AE47-B03BBC4B6C9D}"/>
              </a:ext>
            </a:extLst>
          </p:cNvPr>
          <p:cNvSpPr>
            <a:spLocks noGrp="1"/>
          </p:cNvSpPr>
          <p:nvPr>
            <p:ph type="title"/>
          </p:nvPr>
        </p:nvSpPr>
        <p:spPr>
          <a:xfrm>
            <a:off x="69791" y="-25813"/>
            <a:ext cx="10515600" cy="678584"/>
          </a:xfrm>
        </p:spPr>
        <p:txBody>
          <a:bodyPr>
            <a:normAutofit/>
          </a:bodyPr>
          <a:lstStyle/>
          <a:p>
            <a:r>
              <a:rPr lang="it-IT" sz="1800" dirty="0"/>
              <a:t>Esempio 2 – Iniziative di coprogettazione</a:t>
            </a:r>
          </a:p>
        </p:txBody>
      </p:sp>
      <p:graphicFrame>
        <p:nvGraphicFramePr>
          <p:cNvPr id="4" name="Segnaposto contenuto 3">
            <a:extLst>
              <a:ext uri="{FF2B5EF4-FFF2-40B4-BE49-F238E27FC236}">
                <a16:creationId xmlns:a16="http://schemas.microsoft.com/office/drawing/2014/main" id="{E7D4C1BE-9F2E-458D-A535-4A6F2BE52D8E}"/>
              </a:ext>
            </a:extLst>
          </p:cNvPr>
          <p:cNvGraphicFramePr>
            <a:graphicFrameLocks noGrp="1"/>
          </p:cNvGraphicFramePr>
          <p:nvPr>
            <p:ph idx="1"/>
            <p:extLst>
              <p:ext uri="{D42A27DB-BD31-4B8C-83A1-F6EECF244321}">
                <p14:modId xmlns:p14="http://schemas.microsoft.com/office/powerpoint/2010/main" val="442672275"/>
              </p:ext>
            </p:extLst>
          </p:nvPr>
        </p:nvGraphicFramePr>
        <p:xfrm>
          <a:off x="838200" y="661266"/>
          <a:ext cx="10515600" cy="595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Gruppo 20">
            <a:extLst>
              <a:ext uri="{FF2B5EF4-FFF2-40B4-BE49-F238E27FC236}">
                <a16:creationId xmlns:a16="http://schemas.microsoft.com/office/drawing/2014/main" id="{0CA4930A-4031-6C04-AD8C-F60107ABAC17}"/>
              </a:ext>
            </a:extLst>
          </p:cNvPr>
          <p:cNvGrpSpPr/>
          <p:nvPr/>
        </p:nvGrpSpPr>
        <p:grpSpPr>
          <a:xfrm>
            <a:off x="10525351" y="5881255"/>
            <a:ext cx="1513432" cy="785062"/>
            <a:chOff x="1026425" y="8115299"/>
            <a:chExt cx="2440299" cy="1257834"/>
          </a:xfrm>
        </p:grpSpPr>
        <p:grpSp>
          <p:nvGrpSpPr>
            <p:cNvPr id="22" name="Group 3">
              <a:extLst>
                <a:ext uri="{FF2B5EF4-FFF2-40B4-BE49-F238E27FC236}">
                  <a16:creationId xmlns:a16="http://schemas.microsoft.com/office/drawing/2014/main" id="{A1E46698-7D78-92DD-D5A9-6B8C5039F392}"/>
                </a:ext>
              </a:extLst>
            </p:cNvPr>
            <p:cNvGrpSpPr/>
            <p:nvPr/>
          </p:nvGrpSpPr>
          <p:grpSpPr>
            <a:xfrm>
              <a:off x="1026425" y="8115299"/>
              <a:ext cx="2440299" cy="653471"/>
              <a:chOff x="-3033" y="874425"/>
              <a:chExt cx="3253731" cy="871295"/>
            </a:xfrm>
          </p:grpSpPr>
          <p:sp>
            <p:nvSpPr>
              <p:cNvPr id="24" name="AutoShape 4">
                <a:extLst>
                  <a:ext uri="{FF2B5EF4-FFF2-40B4-BE49-F238E27FC236}">
                    <a16:creationId xmlns:a16="http://schemas.microsoft.com/office/drawing/2014/main" id="{68BD6512-C612-F4F4-3A64-DCAFECBFDA2B}"/>
                  </a:ext>
                </a:extLst>
              </p:cNvPr>
              <p:cNvSpPr/>
              <p:nvPr/>
            </p:nvSpPr>
            <p:spPr>
              <a:xfrm>
                <a:off x="0" y="1385261"/>
                <a:ext cx="839338" cy="37960"/>
              </a:xfrm>
              <a:prstGeom prst="rect">
                <a:avLst/>
              </a:prstGeom>
              <a:solidFill>
                <a:srgbClr val="4F81BD"/>
              </a:solidFill>
              <a:ln>
                <a:solidFill>
                  <a:schemeClr val="accent1"/>
                </a:solidFill>
              </a:ln>
            </p:spPr>
          </p:sp>
          <p:sp>
            <p:nvSpPr>
              <p:cNvPr id="25" name="TextBox 5">
                <a:extLst>
                  <a:ext uri="{FF2B5EF4-FFF2-40B4-BE49-F238E27FC236}">
                    <a16:creationId xmlns:a16="http://schemas.microsoft.com/office/drawing/2014/main" id="{7C23D9BC-A2EF-FE8B-4A94-50680F37302E}"/>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sp>
            <p:nvSpPr>
              <p:cNvPr id="26" name="TextBox 6">
                <a:extLst>
                  <a:ext uri="{FF2B5EF4-FFF2-40B4-BE49-F238E27FC236}">
                    <a16:creationId xmlns:a16="http://schemas.microsoft.com/office/drawing/2014/main" id="{929D8F39-AF52-3D72-1F9A-29C87F952944}"/>
                  </a:ext>
                </a:extLst>
              </p:cNvPr>
              <p:cNvSpPr txBox="1"/>
              <p:nvPr/>
            </p:nvSpPr>
            <p:spPr>
              <a:xfrm>
                <a:off x="-3033" y="1476542"/>
                <a:ext cx="3133475" cy="269178"/>
              </a:xfrm>
              <a:prstGeom prst="rect">
                <a:avLst/>
              </a:prstGeom>
            </p:spPr>
            <p:txBody>
              <a:bodyPr lIns="0" tIns="0" rIns="0" bIns="0" rtlCol="0" anchor="t">
                <a:spAutoFit/>
              </a:bodyPr>
              <a:lstStyle/>
              <a:p>
                <a:pPr>
                  <a:lnSpc>
                    <a:spcPts val="1105"/>
                  </a:lnSpc>
                </a:pPr>
                <a:r>
                  <a:rPr lang="it-IT" sz="850" spc="25" dirty="0">
                    <a:solidFill>
                      <a:srgbClr val="3A3A3B"/>
                    </a:solidFill>
                    <a:latin typeface="Franklin Gothic Medium" panose="020B0603020102020204" pitchFamily="34" charset="0"/>
                  </a:rPr>
                  <a:t>Laboratorio informativo</a:t>
                </a:r>
              </a:p>
            </p:txBody>
          </p:sp>
        </p:grpSp>
        <p:pic>
          <p:nvPicPr>
            <p:cNvPr id="23" name="Immagine 22">
              <a:extLst>
                <a:ext uri="{FF2B5EF4-FFF2-40B4-BE49-F238E27FC236}">
                  <a16:creationId xmlns:a16="http://schemas.microsoft.com/office/drawing/2014/main" id="{215A1C7A-B4AD-D3AB-C755-469BB439A38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27" name="Immagine 26">
            <a:extLst>
              <a:ext uri="{FF2B5EF4-FFF2-40B4-BE49-F238E27FC236}">
                <a16:creationId xmlns:a16="http://schemas.microsoft.com/office/drawing/2014/main" id="{FE6175AA-E923-29D5-D112-4C2071657E27}"/>
              </a:ext>
            </a:extLst>
          </p:cNvPr>
          <p:cNvPicPr/>
          <p:nvPr/>
        </p:nvPicPr>
        <p:blipFill>
          <a:blip r:embed="rId8">
            <a:extLst>
              <a:ext uri="{28A0092B-C50C-407E-A947-70E740481C1C}">
                <a14:useLocalDpi xmlns:a14="http://schemas.microsoft.com/office/drawing/2010/main" val="0"/>
              </a:ext>
            </a:extLst>
          </a:blip>
          <a:stretch>
            <a:fillRect/>
          </a:stretch>
        </p:blipFill>
        <p:spPr bwMode="auto">
          <a:xfrm>
            <a:off x="8947727" y="-17267"/>
            <a:ext cx="3213218" cy="619538"/>
          </a:xfrm>
          <a:prstGeom prst="rect">
            <a:avLst/>
          </a:prstGeom>
          <a:noFill/>
        </p:spPr>
      </p:pic>
      <p:grpSp>
        <p:nvGrpSpPr>
          <p:cNvPr id="28" name="Group 3">
            <a:extLst>
              <a:ext uri="{FF2B5EF4-FFF2-40B4-BE49-F238E27FC236}">
                <a16:creationId xmlns:a16="http://schemas.microsoft.com/office/drawing/2014/main" id="{88928971-412F-9ABA-204D-EB8E6B39DFB2}"/>
              </a:ext>
            </a:extLst>
          </p:cNvPr>
          <p:cNvGrpSpPr/>
          <p:nvPr/>
        </p:nvGrpSpPr>
        <p:grpSpPr>
          <a:xfrm>
            <a:off x="39449" y="3234020"/>
            <a:ext cx="629504" cy="546714"/>
            <a:chOff x="0" y="9525"/>
            <a:chExt cx="839338" cy="728952"/>
          </a:xfrm>
        </p:grpSpPr>
        <p:sp>
          <p:nvSpPr>
            <p:cNvPr id="29" name="TextBox 4">
              <a:extLst>
                <a:ext uri="{FF2B5EF4-FFF2-40B4-BE49-F238E27FC236}">
                  <a16:creationId xmlns:a16="http://schemas.microsoft.com/office/drawing/2014/main" id="{EC4E2490-2D47-395B-8C50-2D04D5F126C3}"/>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52</a:t>
              </a:r>
            </a:p>
          </p:txBody>
        </p:sp>
        <p:sp>
          <p:nvSpPr>
            <p:cNvPr id="30" name="AutoShape 5">
              <a:extLst>
                <a:ext uri="{FF2B5EF4-FFF2-40B4-BE49-F238E27FC236}">
                  <a16:creationId xmlns:a16="http://schemas.microsoft.com/office/drawing/2014/main" id="{C67C25D8-3C76-D7FE-EF65-C94FB6BFCD0C}"/>
                </a:ext>
              </a:extLst>
            </p:cNvPr>
            <p:cNvSpPr/>
            <p:nvPr/>
          </p:nvSpPr>
          <p:spPr>
            <a:xfrm>
              <a:off x="0" y="700517"/>
              <a:ext cx="839338" cy="37960"/>
            </a:xfrm>
            <a:prstGeom prst="rect">
              <a:avLst/>
            </a:prstGeom>
            <a:solidFill>
              <a:srgbClr val="4F81BD"/>
            </a:solidFill>
            <a:ln>
              <a:solidFill>
                <a:srgbClr val="4F81BD"/>
              </a:solidFill>
            </a:ln>
          </p:spPr>
        </p:sp>
      </p:grpSp>
    </p:spTree>
    <p:extLst>
      <p:ext uri="{BB962C8B-B14F-4D97-AF65-F5344CB8AC3E}">
        <p14:creationId xmlns:p14="http://schemas.microsoft.com/office/powerpoint/2010/main" val="339844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B763A53-4735-4E21-98E2-3588CA318ED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A56DEEC-8CE0-44F6-9B3B-0B360743CEB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C9E4481C-F211-4809-9487-5386D015588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3901335C-B770-44E8-8A7D-80AFBF30833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E5D0045A-D25C-4314-BA6C-4DD020B66E0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74756E90-CCFF-4DFB-843F-2FFDC7EDF53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5ACC531F-CFA1-47B3-9471-8A17C73D936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A84A64A-2623-428F-A1C5-C5BBDB7F773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A2EE7BF6-F6C5-412A-8010-49A9D658D72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709E901-3711-43AF-9208-4C59B8202EB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A3C69257-DE41-4C87-8666-342E831AE6E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6BE0C699-6FB3-4C3D-8ABC-2D8E299416F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124E710D-89E8-4426-8295-D80CD22E50EB}"/>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7684DFDA-CEFC-4ECF-99FB-CEC1BFD7CA4E}"/>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graphicEl>
                                              <a:dgm id="{DBF4797C-3017-4E2E-9A78-F7F89EF432E8}"/>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E07AEAE0-A1BA-4142-BE41-187BADB2A297}"/>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0D17536C-A3C5-43A0-B55F-90A4C0B1889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AAE11F9F-C857-4823-9EEF-AD70C91D4B3F}"/>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7AE3B644-D185-453A-9419-AAFBDE281CEC}"/>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7310DA2A-B40C-41DF-A36B-774EB0908A65}"/>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graphicEl>
                                              <a:dgm id="{216D17BB-449E-4521-B806-BBB4940114BF}"/>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graphicEl>
                                              <a:dgm id="{4AC01200-93B4-4283-A91D-88E466AB433B}"/>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graphicEl>
                                              <a:dgm id="{FE4ED559-177B-4DFA-B360-FC01D68D4D8A}"/>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graphicEl>
                                              <a:dgm id="{1962B3E1-075C-4314-92D8-9878E4D9A06B}"/>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graphicEl>
                                              <a:dgm id="{EBE10A6B-448F-4A5D-BDE7-0BCBEF20DEB1}"/>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88E99F0F-45D3-48CA-91F7-0B687D5A4944}"/>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graphicEl>
                                              <a:dgm id="{5E53724A-CF2B-446E-B34E-5BE16214040D}"/>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graphicEl>
                                              <a:dgm id="{7AB933CC-6EE0-44CE-84AB-3B528955AABE}"/>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
                                            <p:graphicEl>
                                              <a:dgm id="{5CB4E502-6E7C-4B69-9AFC-23B77C102956}"/>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graphicEl>
                                              <a:dgm id="{BC63AF1F-5ECB-49FF-9620-56254FB4B43C}"/>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
                                            <p:graphicEl>
                                              <a:dgm id="{4754A0C0-BE5A-4CA4-BF22-582A5CF206B5}"/>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
                                            <p:graphicEl>
                                              <a:dgm id="{D4B1D3A0-247D-4A6B-A3B1-613275766B82}"/>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graphicEl>
                                              <a:dgm id="{F6BB5A9A-27FB-4290-81BA-565C745F53BA}"/>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
                                            <p:graphicEl>
                                              <a:dgm id="{8C63CF80-D0D4-40E5-AE5C-13435437A9C1}"/>
                                            </p:graphic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
                                            <p:graphicEl>
                                              <a:dgm id="{84A4D716-A338-45FC-8A43-A4F0A8909130}"/>
                                            </p:graphic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
                                            <p:graphicEl>
                                              <a:dgm id="{A320BB82-AB1E-4D59-9892-CF2C2F6686E9}"/>
                                            </p:graphic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
                                            <p:graphicEl>
                                              <a:dgm id="{62B367CA-4227-4FE0-B56F-03B8B0A44CFC}"/>
                                            </p:graphic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
                                            <p:graphicEl>
                                              <a:dgm id="{951BE735-6B43-4D8D-A953-13E4316778FD}"/>
                                            </p:graphic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
                                            <p:graphicEl>
                                              <a:dgm id="{941DFB7C-BA15-4707-82C2-4950C89F45B7}"/>
                                            </p:graphic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
                                            <p:graphicEl>
                                              <a:dgm id="{1A7ADB18-85E3-4D2D-8D2A-007DD48F6510}"/>
                                            </p:graphic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
                                            <p:graphicEl>
                                              <a:dgm id="{A80586A3-53F7-4D24-B209-4A084287678C}"/>
                                            </p:graphic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
                                            <p:graphicEl>
                                              <a:dgm id="{CF43A372-8D0A-45FD-86EA-79947849D0C4}"/>
                                            </p:graphic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
                                            <p:graphicEl>
                                              <a:dgm id="{488BED94-C686-4878-9B4C-0AB4028F5EE9}"/>
                                            </p:graphicEl>
                                          </p:spTgt>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
                                            <p:graphicEl>
                                              <a:dgm id="{E48D2DEF-2E97-4066-AADC-CF6A81B10ED0}"/>
                                            </p:graphic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
                                            <p:graphicEl>
                                              <a:dgm id="{286B6A1D-D7F1-40C1-B934-036DF63F39FB}"/>
                                            </p:graphicEl>
                                          </p:spTgt>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
                                            <p:graphicEl>
                                              <a:dgm id="{49808A74-F291-42D6-8AEE-785DE09C3CA8}"/>
                                            </p:graphicEl>
                                          </p:spTgt>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
                                            <p:graphicEl>
                                              <a:dgm id="{5B63D475-BDD6-4E71-A6E7-6EEEA4D93F7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40C628-3456-4D48-AE47-B03BBC4B6C9D}"/>
              </a:ext>
            </a:extLst>
          </p:cNvPr>
          <p:cNvSpPr>
            <a:spLocks noGrp="1"/>
          </p:cNvSpPr>
          <p:nvPr>
            <p:ph type="title"/>
          </p:nvPr>
        </p:nvSpPr>
        <p:spPr>
          <a:xfrm>
            <a:off x="838200" y="67108"/>
            <a:ext cx="10515600" cy="678584"/>
          </a:xfrm>
        </p:spPr>
        <p:txBody>
          <a:bodyPr>
            <a:normAutofit/>
          </a:bodyPr>
          <a:lstStyle/>
          <a:p>
            <a:r>
              <a:rPr lang="it-IT" sz="3600" dirty="0"/>
              <a:t>Esempio 3 - Digitalizzazione</a:t>
            </a:r>
          </a:p>
        </p:txBody>
      </p:sp>
      <p:graphicFrame>
        <p:nvGraphicFramePr>
          <p:cNvPr id="4" name="Segnaposto contenuto 3">
            <a:extLst>
              <a:ext uri="{FF2B5EF4-FFF2-40B4-BE49-F238E27FC236}">
                <a16:creationId xmlns:a16="http://schemas.microsoft.com/office/drawing/2014/main" id="{E7D4C1BE-9F2E-458D-A535-4A6F2BE52D8E}"/>
              </a:ext>
            </a:extLst>
          </p:cNvPr>
          <p:cNvGraphicFramePr>
            <a:graphicFrameLocks noGrp="1"/>
          </p:cNvGraphicFramePr>
          <p:nvPr>
            <p:ph idx="1"/>
          </p:nvPr>
        </p:nvGraphicFramePr>
        <p:xfrm>
          <a:off x="838200" y="734292"/>
          <a:ext cx="10515600" cy="5726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po 2">
            <a:extLst>
              <a:ext uri="{FF2B5EF4-FFF2-40B4-BE49-F238E27FC236}">
                <a16:creationId xmlns:a16="http://schemas.microsoft.com/office/drawing/2014/main" id="{D58C92DD-A493-46EA-A600-C423380AE918}"/>
              </a:ext>
            </a:extLst>
          </p:cNvPr>
          <p:cNvGrpSpPr/>
          <p:nvPr/>
        </p:nvGrpSpPr>
        <p:grpSpPr>
          <a:xfrm>
            <a:off x="7936345" y="1902692"/>
            <a:ext cx="2050473" cy="3246582"/>
            <a:chOff x="7758545" y="1750291"/>
            <a:chExt cx="2050473" cy="3246582"/>
          </a:xfrm>
        </p:grpSpPr>
        <p:cxnSp>
          <p:nvCxnSpPr>
            <p:cNvPr id="6" name="Connettore diritto 5">
              <a:extLst>
                <a:ext uri="{FF2B5EF4-FFF2-40B4-BE49-F238E27FC236}">
                  <a16:creationId xmlns:a16="http://schemas.microsoft.com/office/drawing/2014/main" id="{4A29E4C9-6A04-4C47-AC01-3BD91A802CFE}"/>
                </a:ext>
              </a:extLst>
            </p:cNvPr>
            <p:cNvCxnSpPr>
              <a:cxnSpLocks/>
            </p:cNvCxnSpPr>
            <p:nvPr/>
          </p:nvCxnSpPr>
          <p:spPr>
            <a:xfrm>
              <a:off x="7758545" y="1750291"/>
              <a:ext cx="2022764" cy="92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8E1DDD9A-8E81-499C-B3FE-F4A7D721C877}"/>
                </a:ext>
              </a:extLst>
            </p:cNvPr>
            <p:cNvCxnSpPr>
              <a:cxnSpLocks/>
            </p:cNvCxnSpPr>
            <p:nvPr/>
          </p:nvCxnSpPr>
          <p:spPr>
            <a:xfrm flipH="1">
              <a:off x="9781309" y="1893455"/>
              <a:ext cx="27709" cy="3103418"/>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0DBB0DDD-4754-4D06-9116-3813161DFD79}"/>
                </a:ext>
              </a:extLst>
            </p:cNvPr>
            <p:cNvCxnSpPr>
              <a:cxnSpLocks/>
            </p:cNvCxnSpPr>
            <p:nvPr/>
          </p:nvCxnSpPr>
          <p:spPr>
            <a:xfrm>
              <a:off x="8377382" y="4996873"/>
              <a:ext cx="1431636"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8C8D7D7A-F512-4531-BD19-69C2FD30AB26}"/>
                </a:ext>
              </a:extLst>
            </p:cNvPr>
            <p:cNvSpPr txBox="1"/>
            <p:nvPr/>
          </p:nvSpPr>
          <p:spPr>
            <a:xfrm rot="16200000">
              <a:off x="8514003" y="3110790"/>
              <a:ext cx="2035851" cy="369332"/>
            </a:xfrm>
            <a:prstGeom prst="rect">
              <a:avLst/>
            </a:prstGeom>
            <a:noFill/>
          </p:spPr>
          <p:txBody>
            <a:bodyPr wrap="square" rtlCol="0">
              <a:spAutoFit/>
            </a:bodyPr>
            <a:lstStyle/>
            <a:p>
              <a:r>
                <a:rPr lang="it-IT" dirty="0">
                  <a:solidFill>
                    <a:schemeClr val="bg1"/>
                  </a:solidFill>
                </a:rPr>
                <a:t>Analisi di contesto</a:t>
              </a:r>
            </a:p>
          </p:txBody>
        </p:sp>
      </p:grpSp>
      <p:sp>
        <p:nvSpPr>
          <p:cNvPr id="15" name="CasellaDiTesto 14">
            <a:extLst>
              <a:ext uri="{FF2B5EF4-FFF2-40B4-BE49-F238E27FC236}">
                <a16:creationId xmlns:a16="http://schemas.microsoft.com/office/drawing/2014/main" id="{394F560D-496C-42D9-9FA7-CE73216E2EB0}"/>
              </a:ext>
            </a:extLst>
          </p:cNvPr>
          <p:cNvSpPr txBox="1"/>
          <p:nvPr/>
        </p:nvSpPr>
        <p:spPr>
          <a:xfrm>
            <a:off x="0" y="6488668"/>
            <a:ext cx="6077379" cy="369332"/>
          </a:xfrm>
          <a:prstGeom prst="rect">
            <a:avLst/>
          </a:prstGeom>
          <a:solidFill>
            <a:schemeClr val="accent1"/>
          </a:solidFill>
        </p:spPr>
        <p:txBody>
          <a:bodyPr wrap="square" rtlCol="0">
            <a:spAutoFit/>
          </a:bodyPr>
          <a:lstStyle/>
          <a:p>
            <a:r>
              <a:rPr lang="it-IT" sz="1800" dirty="0"/>
              <a:t>Sezione </a:t>
            </a:r>
            <a:r>
              <a:rPr lang="it-IT" dirty="0"/>
              <a:t>3</a:t>
            </a:r>
            <a:r>
              <a:rPr lang="it-IT" sz="1800" dirty="0"/>
              <a:t>: ORGANIZZAZIONE E CAPITALE UMANO</a:t>
            </a:r>
            <a:endParaRPr lang="it-IT" dirty="0"/>
          </a:p>
        </p:txBody>
      </p:sp>
      <p:sp>
        <p:nvSpPr>
          <p:cNvPr id="16" name="CasellaDiTesto 15">
            <a:extLst>
              <a:ext uri="{FF2B5EF4-FFF2-40B4-BE49-F238E27FC236}">
                <a16:creationId xmlns:a16="http://schemas.microsoft.com/office/drawing/2014/main" id="{9D2128E3-07C5-4932-8CB0-C325903D5501}"/>
              </a:ext>
            </a:extLst>
          </p:cNvPr>
          <p:cNvSpPr txBox="1"/>
          <p:nvPr/>
        </p:nvSpPr>
        <p:spPr>
          <a:xfrm>
            <a:off x="5029200" y="6488668"/>
            <a:ext cx="6324600" cy="353943"/>
          </a:xfrm>
          <a:prstGeom prst="rect">
            <a:avLst/>
          </a:prstGeom>
          <a:solidFill>
            <a:schemeClr val="accent5">
              <a:lumMod val="60000"/>
              <a:lumOff val="40000"/>
            </a:schemeClr>
          </a:solidFill>
        </p:spPr>
        <p:txBody>
          <a:bodyPr wrap="square" rtlCol="0">
            <a:spAutoFit/>
          </a:bodyPr>
          <a:lstStyle/>
          <a:p>
            <a:r>
              <a:rPr lang="it-IT" sz="1700" dirty="0"/>
              <a:t>Sottosezione: PIANO TRIENNALE DEI FABBISOGNI DI PERSONALE</a:t>
            </a:r>
          </a:p>
        </p:txBody>
      </p:sp>
      <p:sp>
        <p:nvSpPr>
          <p:cNvPr id="5" name="Pulsante di azione: Home 6">
            <a:hlinkClick r:id="rId7" action="ppaction://hlinksldjump" highlightClick="1"/>
            <a:extLst>
              <a:ext uri="{FF2B5EF4-FFF2-40B4-BE49-F238E27FC236}">
                <a16:creationId xmlns:a16="http://schemas.microsoft.com/office/drawing/2014/main" id="{1816EF2D-AB14-C91B-878F-1875F3A28F91}"/>
              </a:ext>
            </a:extLst>
          </p:cNvPr>
          <p:cNvSpPr/>
          <p:nvPr/>
        </p:nvSpPr>
        <p:spPr>
          <a:xfrm>
            <a:off x="11526255" y="6340643"/>
            <a:ext cx="372979" cy="336884"/>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dirty="0">
              <a:solidFill>
                <a:schemeClr val="accent4">
                  <a:lumMod val="75000"/>
                </a:schemeClr>
              </a:solidFill>
              <a:effectLst>
                <a:outerShdw blurRad="63500" sx="102000" sy="102000" algn="ctr" rotWithShape="0">
                  <a:prstClr val="black">
                    <a:alpha val="40000"/>
                  </a:prstClr>
                </a:outerShdw>
              </a:effectLst>
            </a:endParaRPr>
          </a:p>
        </p:txBody>
      </p:sp>
      <p:pic>
        <p:nvPicPr>
          <p:cNvPr id="7" name="Immagine 6">
            <a:extLst>
              <a:ext uri="{FF2B5EF4-FFF2-40B4-BE49-F238E27FC236}">
                <a16:creationId xmlns:a16="http://schemas.microsoft.com/office/drawing/2014/main" id="{E5FC1E29-C790-ADE6-5214-DAE4F7ED4087}"/>
              </a:ext>
            </a:extLst>
          </p:cNvPr>
          <p:cNvPicPr/>
          <p:nvPr/>
        </p:nvPicPr>
        <p:blipFill>
          <a:blip r:embed="rId8">
            <a:extLst>
              <a:ext uri="{28A0092B-C50C-407E-A947-70E740481C1C}">
                <a14:useLocalDpi xmlns:a14="http://schemas.microsoft.com/office/drawing/2010/main" val="0"/>
              </a:ext>
            </a:extLst>
          </a:blip>
          <a:stretch>
            <a:fillRect/>
          </a:stretch>
        </p:blipFill>
        <p:spPr bwMode="auto">
          <a:xfrm>
            <a:off x="8947727" y="-17267"/>
            <a:ext cx="3213218" cy="619538"/>
          </a:xfrm>
          <a:prstGeom prst="rect">
            <a:avLst/>
          </a:prstGeom>
          <a:noFill/>
        </p:spPr>
      </p:pic>
    </p:spTree>
    <p:extLst>
      <p:ext uri="{BB962C8B-B14F-4D97-AF65-F5344CB8AC3E}">
        <p14:creationId xmlns:p14="http://schemas.microsoft.com/office/powerpoint/2010/main" val="163936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B763A53-4735-4E21-98E2-3588CA318ED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A56DEEC-8CE0-44F6-9B3B-0B360743CEB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C9E4481C-F211-4809-9487-5386D015588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3901335C-B770-44E8-8A7D-80AFBF30833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E5D0045A-D25C-4314-BA6C-4DD020B66E0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74756E90-CCFF-4DFB-843F-2FFDC7EDF53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5ACC531F-CFA1-47B3-9471-8A17C73D936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A84A64A-2623-428F-A1C5-C5BBDB7F773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A2EE7BF6-F6C5-412A-8010-49A9D658D72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709E901-3711-43AF-9208-4C59B8202EB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A3C69257-DE41-4C87-8666-342E831AE6E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6BE0C699-6FB3-4C3D-8ABC-2D8E299416F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124E710D-89E8-4426-8295-D80CD22E50EB}"/>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7684DFDA-CEFC-4ECF-99FB-CEC1BFD7CA4E}"/>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graphicEl>
                                              <a:dgm id="{DBF4797C-3017-4E2E-9A78-F7F89EF432E8}"/>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E07AEAE0-A1BA-4142-BE41-187BADB2A297}"/>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0D17536C-A3C5-43A0-B55F-90A4C0B1889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AAE11F9F-C857-4823-9EEF-AD70C91D4B3F}"/>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7AE3B644-D185-453A-9419-AAFBDE281CEC}"/>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7310DA2A-B40C-41DF-A36B-774EB0908A65}"/>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graphicEl>
                                              <a:dgm id="{216D17BB-449E-4521-B806-BBB4940114BF}"/>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graphicEl>
                                              <a:dgm id="{4AC01200-93B4-4283-A91D-88E466AB433B}"/>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graphicEl>
                                              <a:dgm id="{FE4ED559-177B-4DFA-B360-FC01D68D4D8A}"/>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graphicEl>
                                              <a:dgm id="{941DFB7C-BA15-4707-82C2-4950C89F45B7}"/>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graphicEl>
                                              <a:dgm id="{1A7ADB18-85E3-4D2D-8D2A-007DD48F6510}"/>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A80586A3-53F7-4D24-B209-4A084287678C}"/>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graphicEl>
                                              <a:dgm id="{CF43A372-8D0A-45FD-86EA-79947849D0C4}"/>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graphicEl>
                                              <a:dgm id="{488BED94-C686-4878-9B4C-0AB4028F5EE9}"/>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
                                            <p:graphicEl>
                                              <a:dgm id="{E48D2DEF-2E97-4066-AADC-CF6A81B10ED0}"/>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graphicEl>
                                              <a:dgm id="{286B6A1D-D7F1-40C1-B934-036DF63F39FB}"/>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
                                            <p:graphicEl>
                                              <a:dgm id="{49808A74-F291-42D6-8AEE-785DE09C3CA8}"/>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
                                            <p:graphicEl>
                                              <a:dgm id="{5B63D475-BDD6-4E71-A6E7-6EEEA4D93F76}"/>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40C628-3456-4D48-AE47-B03BBC4B6C9D}"/>
              </a:ext>
            </a:extLst>
          </p:cNvPr>
          <p:cNvSpPr>
            <a:spLocks noGrp="1"/>
          </p:cNvSpPr>
          <p:nvPr>
            <p:ph type="title"/>
          </p:nvPr>
        </p:nvSpPr>
        <p:spPr>
          <a:xfrm>
            <a:off x="3040127" y="0"/>
            <a:ext cx="10515600" cy="678584"/>
          </a:xfrm>
        </p:spPr>
        <p:txBody>
          <a:bodyPr>
            <a:normAutofit/>
          </a:bodyPr>
          <a:lstStyle/>
          <a:p>
            <a:r>
              <a:rPr lang="it-IT" sz="2800" dirty="0"/>
              <a:t>REGIONE CALABRIA– dal PIAO 2022</a:t>
            </a:r>
          </a:p>
        </p:txBody>
      </p:sp>
      <p:graphicFrame>
        <p:nvGraphicFramePr>
          <p:cNvPr id="8" name="Segnaposto contenuto 3">
            <a:extLst>
              <a:ext uri="{FF2B5EF4-FFF2-40B4-BE49-F238E27FC236}">
                <a16:creationId xmlns:a16="http://schemas.microsoft.com/office/drawing/2014/main" id="{940547AA-5C8A-055F-EE48-849D42761B21}"/>
              </a:ext>
            </a:extLst>
          </p:cNvPr>
          <p:cNvGraphicFramePr>
            <a:graphicFrameLocks/>
          </p:cNvGraphicFramePr>
          <p:nvPr>
            <p:extLst>
              <p:ext uri="{D42A27DB-BD31-4B8C-83A1-F6EECF244321}">
                <p14:modId xmlns:p14="http://schemas.microsoft.com/office/powerpoint/2010/main" val="1928771938"/>
              </p:ext>
            </p:extLst>
          </p:nvPr>
        </p:nvGraphicFramePr>
        <p:xfrm>
          <a:off x="0" y="678584"/>
          <a:ext cx="11811001" cy="595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ella 9">
            <a:extLst>
              <a:ext uri="{FF2B5EF4-FFF2-40B4-BE49-F238E27FC236}">
                <a16:creationId xmlns:a16="http://schemas.microsoft.com/office/drawing/2014/main" id="{B2394027-17DC-A324-29C4-5C0BB22086DA}"/>
              </a:ext>
            </a:extLst>
          </p:cNvPr>
          <p:cNvGraphicFramePr>
            <a:graphicFrameLocks noGrp="1"/>
          </p:cNvGraphicFramePr>
          <p:nvPr>
            <p:extLst>
              <p:ext uri="{D42A27DB-BD31-4B8C-83A1-F6EECF244321}">
                <p14:modId xmlns:p14="http://schemas.microsoft.com/office/powerpoint/2010/main" val="1031709406"/>
              </p:ext>
            </p:extLst>
          </p:nvPr>
        </p:nvGraphicFramePr>
        <p:xfrm>
          <a:off x="9468533" y="319727"/>
          <a:ext cx="2604288" cy="2028677"/>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624450">
                  <a:extLst>
                    <a:ext uri="{9D8B030D-6E8A-4147-A177-3AD203B41FA5}">
                      <a16:colId xmlns:a16="http://schemas.microsoft.com/office/drawing/2014/main" val="372795167"/>
                    </a:ext>
                  </a:extLst>
                </a:gridCol>
                <a:gridCol w="979838">
                  <a:extLst>
                    <a:ext uri="{9D8B030D-6E8A-4147-A177-3AD203B41FA5}">
                      <a16:colId xmlns:a16="http://schemas.microsoft.com/office/drawing/2014/main" val="3952429724"/>
                    </a:ext>
                  </a:extLst>
                </a:gridCol>
              </a:tblGrid>
              <a:tr h="354182">
                <a:tc gridSpan="2">
                  <a:txBody>
                    <a:bodyPr/>
                    <a:lstStyle/>
                    <a:p>
                      <a:pPr algn="ctr" fontAlgn="ctr"/>
                      <a:r>
                        <a:rPr lang="it-IT" sz="1200" b="1" i="0" u="none" strike="noStrike" dirty="0">
                          <a:solidFill>
                            <a:srgbClr val="000000"/>
                          </a:solidFill>
                          <a:effectLst/>
                          <a:latin typeface="+mn-lt"/>
                        </a:rPr>
                        <a:t>INDICATORI DI IMPATTO</a:t>
                      </a:r>
                    </a:p>
                  </a:txBody>
                  <a:tcPr marL="9525" marR="9525" marT="9525" marB="0" anchor="ctr">
                    <a:solidFill>
                      <a:srgbClr val="92D050"/>
                    </a:solidFill>
                  </a:tcPr>
                </a:tc>
                <a:tc hMerge="1">
                  <a:txBody>
                    <a:bodyPr/>
                    <a:lstStyle/>
                    <a:p>
                      <a:pPr algn="ctr" fontAlgn="ctr"/>
                      <a:endParaRPr lang="it-IT" sz="1200" b="0" i="0" u="none" strike="noStrike" dirty="0">
                        <a:solidFill>
                          <a:srgbClr val="000000"/>
                        </a:solidFill>
                        <a:effectLst/>
                        <a:latin typeface="+mn-lt"/>
                      </a:endParaRPr>
                    </a:p>
                  </a:txBody>
                  <a:tcPr marL="9525" marR="9525" marT="9525" marB="0" anchor="ctr">
                    <a:solidFill>
                      <a:srgbClr val="92D050"/>
                    </a:solidFill>
                  </a:tcPr>
                </a:tc>
                <a:extLst>
                  <a:ext uri="{0D108BD9-81ED-4DB2-BD59-A6C34878D82A}">
                    <a16:rowId xmlns:a16="http://schemas.microsoft.com/office/drawing/2014/main" val="2023932691"/>
                  </a:ext>
                </a:extLst>
              </a:tr>
              <a:tr h="282227">
                <a:tc>
                  <a:txBody>
                    <a:bodyPr/>
                    <a:lstStyle/>
                    <a:p>
                      <a:pPr algn="l" fontAlgn="ctr"/>
                      <a:r>
                        <a:rPr lang="it-IT" sz="1100" u="none" strike="noStrike" kern="1200" dirty="0">
                          <a:solidFill>
                            <a:schemeClr val="dk1"/>
                          </a:solidFill>
                          <a:effectLst/>
                          <a:latin typeface="+mn-lt"/>
                          <a:ea typeface="+mn-ea"/>
                          <a:cs typeface="+mn-cs"/>
                        </a:rPr>
                        <a:t>Utenti assidui dei mezzi pubblici </a:t>
                      </a:r>
                    </a:p>
                  </a:txBody>
                  <a:tcPr marL="9525" marR="9525" marT="9525" marB="0" anchor="ctr">
                    <a:solidFill>
                      <a:schemeClr val="tx2">
                        <a:lumMod val="20000"/>
                        <a:lumOff val="80000"/>
                      </a:schemeClr>
                    </a:solidFill>
                  </a:tcPr>
                </a:tc>
                <a:tc>
                  <a:txBody>
                    <a:bodyPr/>
                    <a:lstStyle/>
                    <a:p>
                      <a:pPr marL="0" indent="0" algn="l" fontAlgn="ctr">
                        <a:buFontTx/>
                        <a:buNone/>
                      </a:pPr>
                      <a:r>
                        <a:rPr lang="it-IT" sz="1400" b="1" u="none" strike="noStrike" kern="1200" dirty="0">
                          <a:solidFill>
                            <a:srgbClr val="FF0000"/>
                          </a:solidFill>
                          <a:effectLst/>
                          <a:latin typeface="+mn-lt"/>
                          <a:ea typeface="+mn-ea"/>
                          <a:cs typeface="+mn-cs"/>
                        </a:rPr>
                        <a:t>+</a:t>
                      </a:r>
                      <a:r>
                        <a:rPr lang="it-IT" sz="1100" u="none" strike="noStrike" kern="1200" dirty="0">
                          <a:solidFill>
                            <a:schemeClr val="dk1"/>
                          </a:solidFill>
                          <a:effectLst/>
                          <a:latin typeface="+mn-lt"/>
                          <a:ea typeface="+mn-ea"/>
                          <a:cs typeface="+mn-cs"/>
                        </a:rPr>
                        <a:t> Utenti  (Istat, </a:t>
                      </a:r>
                      <a:r>
                        <a:rPr lang="it-IT" sz="1100" u="none" strike="noStrike" kern="1200" dirty="0" err="1">
                          <a:solidFill>
                            <a:schemeClr val="dk1"/>
                          </a:solidFill>
                          <a:effectLst/>
                          <a:latin typeface="+mn-lt"/>
                          <a:ea typeface="+mn-ea"/>
                          <a:cs typeface="+mn-cs"/>
                        </a:rPr>
                        <a:t>Bes</a:t>
                      </a:r>
                      <a:r>
                        <a:rPr lang="it-IT" sz="1100" u="none" strike="noStrike" kern="1200" dirty="0">
                          <a:solidFill>
                            <a:schemeClr val="dk1"/>
                          </a:solidFill>
                          <a:effectLst/>
                          <a:latin typeface="+mn-lt"/>
                          <a:ea typeface="+mn-ea"/>
                          <a:cs typeface="+mn-cs"/>
                        </a:rPr>
                        <a:t>)</a:t>
                      </a:r>
                    </a:p>
                  </a:txBody>
                  <a:tcPr marL="9525" marR="9525" marT="9525" marB="0" anchor="ctr">
                    <a:solidFill>
                      <a:schemeClr val="tx2">
                        <a:lumMod val="20000"/>
                        <a:lumOff val="80000"/>
                      </a:schemeClr>
                    </a:solidFill>
                  </a:tcPr>
                </a:tc>
                <a:extLst>
                  <a:ext uri="{0D108BD9-81ED-4DB2-BD59-A6C34878D82A}">
                    <a16:rowId xmlns:a16="http://schemas.microsoft.com/office/drawing/2014/main" val="3609689192"/>
                  </a:ext>
                </a:extLst>
              </a:tr>
              <a:tr h="181586">
                <a:tc>
                  <a:txBody>
                    <a:bodyPr/>
                    <a:lstStyle/>
                    <a:p>
                      <a:pPr algn="l" fontAlgn="ctr"/>
                      <a:r>
                        <a:rPr lang="it-IT" sz="1100" u="none" strike="noStrike" dirty="0">
                          <a:effectLst/>
                          <a:latin typeface="+mn-lt"/>
                        </a:rPr>
                        <a:t>Utenti regolari di internet </a:t>
                      </a:r>
                      <a:endParaRPr lang="it-IT" sz="1100" b="0" i="0" u="none" strike="noStrike" dirty="0">
                        <a:solidFill>
                          <a:srgbClr val="000000"/>
                        </a:solidFill>
                        <a:effectLst/>
                        <a:latin typeface="+mn-lt"/>
                      </a:endParaRPr>
                    </a:p>
                  </a:txBody>
                  <a:tcPr marL="9525" marR="9525" marT="9525" marB="0" anchor="ctr">
                    <a:solidFill>
                      <a:schemeClr val="tx2">
                        <a:lumMod val="20000"/>
                        <a:lumOff val="80000"/>
                      </a:schemeClr>
                    </a:solidFill>
                  </a:tcPr>
                </a:tc>
                <a:tc>
                  <a:txBody>
                    <a:bodyPr/>
                    <a:lstStyle/>
                    <a:p>
                      <a:pPr marL="0" indent="0" algn="l" defTabSz="914400" rtl="0" eaLnBrk="1" fontAlgn="ctr" latinLnBrk="0" hangingPunct="1">
                        <a:buFontTx/>
                        <a:buNone/>
                      </a:pPr>
                      <a:r>
                        <a:rPr lang="it-IT" sz="1400" b="1" u="none" strike="noStrike" kern="1200" dirty="0">
                          <a:solidFill>
                            <a:srgbClr val="FF0000"/>
                          </a:solidFill>
                          <a:effectLst/>
                          <a:latin typeface="+mn-lt"/>
                          <a:ea typeface="+mn-ea"/>
                          <a:cs typeface="+mn-cs"/>
                        </a:rPr>
                        <a:t>+ </a:t>
                      </a:r>
                      <a:r>
                        <a:rPr lang="it-IT" sz="1100" u="none" strike="noStrike" kern="1200" dirty="0">
                          <a:solidFill>
                            <a:schemeClr val="dk1"/>
                          </a:solidFill>
                          <a:effectLst/>
                          <a:latin typeface="+mn-lt"/>
                          <a:ea typeface="+mn-ea"/>
                          <a:cs typeface="+mn-cs"/>
                        </a:rPr>
                        <a:t>Utenti  (Istat, </a:t>
                      </a:r>
                      <a:r>
                        <a:rPr lang="it-IT" sz="1100" u="none" strike="noStrike" kern="1200" dirty="0" err="1">
                          <a:solidFill>
                            <a:schemeClr val="dk1"/>
                          </a:solidFill>
                          <a:effectLst/>
                          <a:latin typeface="+mn-lt"/>
                          <a:ea typeface="+mn-ea"/>
                          <a:cs typeface="+mn-cs"/>
                        </a:rPr>
                        <a:t>Bes</a:t>
                      </a:r>
                      <a:r>
                        <a:rPr lang="it-IT" sz="1100" u="none" strike="noStrike" kern="1200" dirty="0">
                          <a:solidFill>
                            <a:schemeClr val="dk1"/>
                          </a:solidFill>
                          <a:effectLst/>
                          <a:latin typeface="+mn-lt"/>
                          <a:ea typeface="+mn-ea"/>
                          <a:cs typeface="+mn-cs"/>
                        </a:rPr>
                        <a:t>)</a:t>
                      </a:r>
                    </a:p>
                    <a:p>
                      <a:pPr algn="l" fontAlgn="ctr"/>
                      <a:endParaRPr lang="it-IT" sz="1400" b="1" i="0" u="none" strike="noStrike" dirty="0">
                        <a:solidFill>
                          <a:srgbClr val="FF0000"/>
                        </a:solidFill>
                        <a:effectLst/>
                        <a:latin typeface="+mn-lt"/>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204140315"/>
                  </a:ext>
                </a:extLst>
              </a:tr>
              <a:tr h="258824">
                <a:tc>
                  <a:txBody>
                    <a:bodyPr/>
                    <a:lstStyle/>
                    <a:p>
                      <a:pPr algn="l" fontAlgn="ctr"/>
                      <a:r>
                        <a:rPr lang="it-IT" sz="1100" u="none" strike="noStrike" dirty="0">
                          <a:effectLst/>
                          <a:latin typeface="+mn-lt"/>
                        </a:rPr>
                        <a:t>Edifici scolastici nella Regione Calabria  sottoposti a mitigazione del rischio sismico </a:t>
                      </a:r>
                      <a:endParaRPr lang="it-IT" sz="1100" b="0" i="0" u="none" strike="noStrike" dirty="0">
                        <a:solidFill>
                          <a:srgbClr val="000000"/>
                        </a:solidFill>
                        <a:effectLst/>
                        <a:latin typeface="+mn-lt"/>
                      </a:endParaRPr>
                    </a:p>
                  </a:txBody>
                  <a:tcPr marL="9525" marR="9525" marT="9525" marB="0" anchor="c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FF0000"/>
                          </a:solidFill>
                          <a:effectLst/>
                          <a:latin typeface="+mn-lt"/>
                        </a:rPr>
                        <a:t>↑</a:t>
                      </a:r>
                    </a:p>
                  </a:txBody>
                  <a:tcPr marL="9525" marR="9525" marT="9525" marB="0" anchor="ctr">
                    <a:solidFill>
                      <a:schemeClr val="tx2">
                        <a:lumMod val="20000"/>
                        <a:lumOff val="80000"/>
                      </a:schemeClr>
                    </a:solidFill>
                  </a:tcPr>
                </a:tc>
                <a:extLst>
                  <a:ext uri="{0D108BD9-81ED-4DB2-BD59-A6C34878D82A}">
                    <a16:rowId xmlns:a16="http://schemas.microsoft.com/office/drawing/2014/main" val="3771551472"/>
                  </a:ext>
                </a:extLst>
              </a:tr>
            </a:tbl>
          </a:graphicData>
        </a:graphic>
      </p:graphicFrame>
      <p:sp>
        <p:nvSpPr>
          <p:cNvPr id="22" name="CasellaDiTesto 21">
            <a:extLst>
              <a:ext uri="{FF2B5EF4-FFF2-40B4-BE49-F238E27FC236}">
                <a16:creationId xmlns:a16="http://schemas.microsoft.com/office/drawing/2014/main" id="{A50FC61F-7C55-8202-9B69-4EDFA08A4151}"/>
              </a:ext>
            </a:extLst>
          </p:cNvPr>
          <p:cNvSpPr txBox="1"/>
          <p:nvPr/>
        </p:nvSpPr>
        <p:spPr>
          <a:xfrm>
            <a:off x="10872368" y="3256819"/>
            <a:ext cx="1098358" cy="523220"/>
          </a:xfrm>
          <a:prstGeom prst="rect">
            <a:avLst/>
          </a:prstGeom>
          <a:noFill/>
          <a:ln w="28575">
            <a:solidFill>
              <a:srgbClr val="FFC000"/>
            </a:solidFill>
            <a:prstDash val="sysDash"/>
          </a:ln>
        </p:spPr>
        <p:txBody>
          <a:bodyPr wrap="square" rtlCol="0">
            <a:spAutoFit/>
          </a:bodyPr>
          <a:lstStyle/>
          <a:p>
            <a:pPr algn="ctr"/>
            <a:r>
              <a:rPr lang="it-IT" sz="1400" dirty="0"/>
              <a:t>AZIONI GESTIONALI</a:t>
            </a:r>
          </a:p>
        </p:txBody>
      </p:sp>
      <p:cxnSp>
        <p:nvCxnSpPr>
          <p:cNvPr id="25" name="Connettore 2 24">
            <a:extLst>
              <a:ext uri="{FF2B5EF4-FFF2-40B4-BE49-F238E27FC236}">
                <a16:creationId xmlns:a16="http://schemas.microsoft.com/office/drawing/2014/main" id="{796976B6-612F-6983-E3BB-C709A091B5B0}"/>
              </a:ext>
            </a:extLst>
          </p:cNvPr>
          <p:cNvCxnSpPr>
            <a:cxnSpLocks/>
          </p:cNvCxnSpPr>
          <p:nvPr/>
        </p:nvCxnSpPr>
        <p:spPr>
          <a:xfrm>
            <a:off x="7916333" y="1659467"/>
            <a:ext cx="1367005" cy="0"/>
          </a:xfrm>
          <a:prstGeom prst="straightConnector1">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 name="Gruppo 2">
            <a:extLst>
              <a:ext uri="{FF2B5EF4-FFF2-40B4-BE49-F238E27FC236}">
                <a16:creationId xmlns:a16="http://schemas.microsoft.com/office/drawing/2014/main" id="{FD33AE1F-6850-4753-A14F-DD06EE532538}"/>
              </a:ext>
            </a:extLst>
          </p:cNvPr>
          <p:cNvGrpSpPr/>
          <p:nvPr/>
        </p:nvGrpSpPr>
        <p:grpSpPr>
          <a:xfrm>
            <a:off x="9853321" y="4030543"/>
            <a:ext cx="2050473" cy="2236042"/>
            <a:chOff x="7758545" y="1893455"/>
            <a:chExt cx="2050473" cy="3103418"/>
          </a:xfrm>
        </p:grpSpPr>
        <p:cxnSp>
          <p:nvCxnSpPr>
            <p:cNvPr id="6" name="Connettore diritto 5">
              <a:extLst>
                <a:ext uri="{FF2B5EF4-FFF2-40B4-BE49-F238E27FC236}">
                  <a16:creationId xmlns:a16="http://schemas.microsoft.com/office/drawing/2014/main" id="{4A29E4C9-6A04-4C47-AC01-3BD91A802CFE}"/>
                </a:ext>
              </a:extLst>
            </p:cNvPr>
            <p:cNvCxnSpPr>
              <a:cxnSpLocks/>
            </p:cNvCxnSpPr>
            <p:nvPr/>
          </p:nvCxnSpPr>
          <p:spPr>
            <a:xfrm>
              <a:off x="7758545" y="1902691"/>
              <a:ext cx="2022764" cy="92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8E1DDD9A-8E81-499C-B3FE-F4A7D721C877}"/>
                </a:ext>
              </a:extLst>
            </p:cNvPr>
            <p:cNvCxnSpPr>
              <a:cxnSpLocks/>
            </p:cNvCxnSpPr>
            <p:nvPr/>
          </p:nvCxnSpPr>
          <p:spPr>
            <a:xfrm flipH="1">
              <a:off x="9781309" y="1893455"/>
              <a:ext cx="27709" cy="3103418"/>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0DBB0DDD-4754-4D06-9116-3813161DFD79}"/>
                </a:ext>
              </a:extLst>
            </p:cNvPr>
            <p:cNvCxnSpPr>
              <a:cxnSpLocks/>
            </p:cNvCxnSpPr>
            <p:nvPr/>
          </p:nvCxnSpPr>
          <p:spPr>
            <a:xfrm>
              <a:off x="8377382" y="4996873"/>
              <a:ext cx="1431636"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8C8D7D7A-F512-4531-BD19-69C2FD30AB26}"/>
                </a:ext>
              </a:extLst>
            </p:cNvPr>
            <p:cNvSpPr txBox="1"/>
            <p:nvPr/>
          </p:nvSpPr>
          <p:spPr>
            <a:xfrm rot="16200000">
              <a:off x="8230308" y="3001913"/>
              <a:ext cx="2095116" cy="369332"/>
            </a:xfrm>
            <a:prstGeom prst="rect">
              <a:avLst/>
            </a:prstGeom>
            <a:noFill/>
          </p:spPr>
          <p:txBody>
            <a:bodyPr wrap="square" rtlCol="0">
              <a:spAutoFit/>
            </a:bodyPr>
            <a:lstStyle/>
            <a:p>
              <a:r>
                <a:rPr lang="it-IT" dirty="0">
                  <a:solidFill>
                    <a:schemeClr val="bg1"/>
                  </a:solidFill>
                </a:rPr>
                <a:t>Analisi di contesto</a:t>
              </a:r>
            </a:p>
          </p:txBody>
        </p:sp>
      </p:grpSp>
      <p:sp>
        <p:nvSpPr>
          <p:cNvPr id="28" name="Rettangolo 27">
            <a:extLst>
              <a:ext uri="{FF2B5EF4-FFF2-40B4-BE49-F238E27FC236}">
                <a16:creationId xmlns:a16="http://schemas.microsoft.com/office/drawing/2014/main" id="{4AB0C61A-8435-B71C-2A6D-23F0C81148FF}"/>
              </a:ext>
            </a:extLst>
          </p:cNvPr>
          <p:cNvSpPr/>
          <p:nvPr/>
        </p:nvSpPr>
        <p:spPr>
          <a:xfrm>
            <a:off x="196770" y="2476984"/>
            <a:ext cx="10478828" cy="1673751"/>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4918AC69-8DAD-548E-0AEB-918643382840}"/>
              </a:ext>
            </a:extLst>
          </p:cNvPr>
          <p:cNvPicPr/>
          <p:nvPr/>
        </p:nvPicPr>
        <p:blipFill>
          <a:blip r:embed="rId7">
            <a:extLst>
              <a:ext uri="{28A0092B-C50C-407E-A947-70E740481C1C}">
                <a14:useLocalDpi xmlns:a14="http://schemas.microsoft.com/office/drawing/2010/main" val="0"/>
              </a:ext>
            </a:extLst>
          </a:blip>
          <a:stretch>
            <a:fillRect/>
          </a:stretch>
        </p:blipFill>
        <p:spPr bwMode="auto">
          <a:xfrm>
            <a:off x="0" y="-5245"/>
            <a:ext cx="3040127" cy="572403"/>
          </a:xfrm>
          <a:prstGeom prst="rect">
            <a:avLst/>
          </a:prstGeom>
          <a:noFill/>
        </p:spPr>
      </p:pic>
      <p:grpSp>
        <p:nvGrpSpPr>
          <p:cNvPr id="5" name="Gruppo 4">
            <a:extLst>
              <a:ext uri="{FF2B5EF4-FFF2-40B4-BE49-F238E27FC236}">
                <a16:creationId xmlns:a16="http://schemas.microsoft.com/office/drawing/2014/main" id="{B3E83317-DE55-A13C-88AD-E7480B1C8F4F}"/>
              </a:ext>
            </a:extLst>
          </p:cNvPr>
          <p:cNvGrpSpPr/>
          <p:nvPr/>
        </p:nvGrpSpPr>
        <p:grpSpPr>
          <a:xfrm>
            <a:off x="100941" y="630056"/>
            <a:ext cx="1513432" cy="785062"/>
            <a:chOff x="1026425" y="8115299"/>
            <a:chExt cx="2440299" cy="1257834"/>
          </a:xfrm>
        </p:grpSpPr>
        <p:grpSp>
          <p:nvGrpSpPr>
            <p:cNvPr id="7" name="Group 3">
              <a:extLst>
                <a:ext uri="{FF2B5EF4-FFF2-40B4-BE49-F238E27FC236}">
                  <a16:creationId xmlns:a16="http://schemas.microsoft.com/office/drawing/2014/main" id="{2C270EC9-94F7-E13D-4CCD-E842C1A576C1}"/>
                </a:ext>
              </a:extLst>
            </p:cNvPr>
            <p:cNvGrpSpPr/>
            <p:nvPr/>
          </p:nvGrpSpPr>
          <p:grpSpPr>
            <a:xfrm>
              <a:off x="1028700" y="8115299"/>
              <a:ext cx="2438024" cy="411597"/>
              <a:chOff x="0" y="874425"/>
              <a:chExt cx="3250698" cy="548796"/>
            </a:xfrm>
          </p:grpSpPr>
          <p:sp>
            <p:nvSpPr>
              <p:cNvPr id="13" name="AutoShape 4">
                <a:extLst>
                  <a:ext uri="{FF2B5EF4-FFF2-40B4-BE49-F238E27FC236}">
                    <a16:creationId xmlns:a16="http://schemas.microsoft.com/office/drawing/2014/main" id="{EB347ECC-A1AF-960A-41D6-94133666D4C8}"/>
                  </a:ext>
                </a:extLst>
              </p:cNvPr>
              <p:cNvSpPr/>
              <p:nvPr/>
            </p:nvSpPr>
            <p:spPr>
              <a:xfrm>
                <a:off x="0" y="1385261"/>
                <a:ext cx="839338" cy="37960"/>
              </a:xfrm>
              <a:prstGeom prst="rect">
                <a:avLst/>
              </a:prstGeom>
              <a:solidFill>
                <a:srgbClr val="4F81BD"/>
              </a:solidFill>
              <a:ln>
                <a:solidFill>
                  <a:schemeClr val="accent1"/>
                </a:solidFill>
              </a:ln>
            </p:spPr>
          </p:sp>
          <p:sp>
            <p:nvSpPr>
              <p:cNvPr id="15" name="TextBox 5">
                <a:extLst>
                  <a:ext uri="{FF2B5EF4-FFF2-40B4-BE49-F238E27FC236}">
                    <a16:creationId xmlns:a16="http://schemas.microsoft.com/office/drawing/2014/main" id="{B0C15EED-71D9-51A3-8AF0-7AE276A577DA}"/>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2" name="Immagine 11">
              <a:extLst>
                <a:ext uri="{FF2B5EF4-FFF2-40B4-BE49-F238E27FC236}">
                  <a16:creationId xmlns:a16="http://schemas.microsoft.com/office/drawing/2014/main" id="{1333F592-370A-00E7-532F-97CDEEC017D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grpSp>
        <p:nvGrpSpPr>
          <p:cNvPr id="17" name="Group 3">
            <a:extLst>
              <a:ext uri="{FF2B5EF4-FFF2-40B4-BE49-F238E27FC236}">
                <a16:creationId xmlns:a16="http://schemas.microsoft.com/office/drawing/2014/main" id="{E0F4FBC3-D92D-6366-BD9E-48A53C0ACF0A}"/>
              </a:ext>
            </a:extLst>
          </p:cNvPr>
          <p:cNvGrpSpPr/>
          <p:nvPr/>
        </p:nvGrpSpPr>
        <p:grpSpPr>
          <a:xfrm>
            <a:off x="33521" y="5299935"/>
            <a:ext cx="629504" cy="546714"/>
            <a:chOff x="0" y="9525"/>
            <a:chExt cx="839338" cy="728952"/>
          </a:xfrm>
        </p:grpSpPr>
        <p:sp>
          <p:nvSpPr>
            <p:cNvPr id="18" name="TextBox 4">
              <a:extLst>
                <a:ext uri="{FF2B5EF4-FFF2-40B4-BE49-F238E27FC236}">
                  <a16:creationId xmlns:a16="http://schemas.microsoft.com/office/drawing/2014/main" id="{D9B85AE9-366F-9F0E-4A8D-123E92AA5644}"/>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53</a:t>
              </a:r>
            </a:p>
          </p:txBody>
        </p:sp>
        <p:sp>
          <p:nvSpPr>
            <p:cNvPr id="19" name="AutoShape 5">
              <a:extLst>
                <a:ext uri="{FF2B5EF4-FFF2-40B4-BE49-F238E27FC236}">
                  <a16:creationId xmlns:a16="http://schemas.microsoft.com/office/drawing/2014/main" id="{3678ACF5-54AD-765A-9D77-06FF079ECDFD}"/>
                </a:ext>
              </a:extLst>
            </p:cNvPr>
            <p:cNvSpPr/>
            <p:nvPr/>
          </p:nvSpPr>
          <p:spPr>
            <a:xfrm>
              <a:off x="0" y="700517"/>
              <a:ext cx="839338" cy="37960"/>
            </a:xfrm>
            <a:prstGeom prst="rect">
              <a:avLst/>
            </a:prstGeom>
            <a:solidFill>
              <a:srgbClr val="4F81BD"/>
            </a:solidFill>
            <a:ln>
              <a:solidFill>
                <a:srgbClr val="4F81BD"/>
              </a:solidFill>
            </a:ln>
          </p:spPr>
        </p:sp>
      </p:grpSp>
    </p:spTree>
    <p:extLst>
      <p:ext uri="{BB962C8B-B14F-4D97-AF65-F5344CB8AC3E}">
        <p14:creationId xmlns:p14="http://schemas.microsoft.com/office/powerpoint/2010/main" val="25577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9B763A53-4735-4E21-98E2-3588CA318ED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FA56DEEC-8CE0-44F6-9B3B-0B360743CEB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C9E4481C-F211-4809-9487-5386D015588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3901335C-B770-44E8-8A7D-80AFBF30833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E5D0045A-D25C-4314-BA6C-4DD020B66E0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658E0CC5-8218-4DBE-A150-9F5223278AF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6928F9FE-FC7E-40C2-AD45-A4417C704F6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B66A1238-C3C8-492C-8F5A-5DE51308A852}"/>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graphicEl>
                                              <a:dgm id="{1962B3E1-075C-4314-92D8-9878E4D9A06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graphicEl>
                                              <a:dgm id="{EBE10A6B-448F-4A5D-BDE7-0BCBEF20DEB1}"/>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88E99F0F-45D3-48CA-91F7-0B687D5A4944}"/>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graphicEl>
                                              <a:dgm id="{941DFB7C-BA15-4707-82C2-4950C89F45B7}"/>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graphicEl>
                                              <a:dgm id="{1A7ADB18-85E3-4D2D-8D2A-007DD48F6510}"/>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graphicEl>
                                              <a:dgm id="{A80586A3-53F7-4D24-B209-4A084287678C}"/>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graphicEl>
                                              <a:dgm id="{1A24E4BB-D646-4254-9399-E278D5295C3F}"/>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graphicEl>
                                              <a:dgm id="{588CFA5D-3E26-4F80-B02F-A6CDD1F3B734}"/>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graphicEl>
                                              <a:dgm id="{5D7F1184-81D2-4542-9F8C-D257338EBDEF}"/>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graphicEl>
                                              <a:dgm id="{DFFDDDAF-C353-4341-83BA-696193F17024}"/>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graphicEl>
                                              <a:dgm id="{88FD9A12-7AA5-4A0C-B938-F5405B31450B}"/>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graphicEl>
                                              <a:dgm id="{23037A80-ABEC-4F51-A4AE-C89E9FAB91A9}"/>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
                                            <p:graphicEl>
                                              <a:dgm id="{1FE6DB3B-611E-4718-838A-218E76439F90}"/>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
                                            <p:graphicEl>
                                              <a:dgm id="{AD7D6775-A843-42DC-A539-CB2E54469463}"/>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
                                            <p:graphicEl>
                                              <a:dgm id="{814D0A33-9088-45F9-89A5-3BAB99B489F6}"/>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
                                            <p:graphicEl>
                                              <a:dgm id="{607459F5-1151-462F-A9D3-40600E32A880}"/>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
                                            <p:graphicEl>
                                              <a:dgm id="{A4E82C0E-BBEA-4DED-8D25-381C55B90BFB}"/>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
                                            <p:graphicEl>
                                              <a:dgm id="{67109954-90AE-4DA7-BE75-8531A14E91B9}"/>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
                                            <p:graphicEl>
                                              <a:dgm id="{E12E90AA-2F26-41C7-83F1-5567AE35535C}"/>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
                                            <p:graphicEl>
                                              <a:dgm id="{4FB411B7-C5C0-49DE-A261-86BD1C3BE880}"/>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
                                            <p:graphicEl>
                                              <a:dgm id="{A6C26ECC-4B9B-4E8A-8287-90C2560E4684}"/>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
                                            <p:graphicEl>
                                              <a:dgm id="{101E466A-6F65-46C3-83CF-149ECA1A4CB0}"/>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
                                            <p:graphicEl>
                                              <a:dgm id="{8AF31157-D7BC-4522-957E-A94F05BEFF6C}"/>
                                            </p:graphic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
                                            <p:graphicEl>
                                              <a:dgm id="{53BC5B15-99DB-4999-8C18-2314A5B6DDE6}"/>
                                            </p:graphic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
                                            <p:graphicEl>
                                              <a:dgm id="{E139E1D0-464E-446A-960F-D5C62E61B36E}"/>
                                            </p:graphic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
                                            <p:graphicEl>
                                              <a:dgm id="{8EFDC098-6C68-4E48-ABF0-E1113CA8E085}"/>
                                            </p:graphic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
                                            <p:graphicEl>
                                              <a:dgm id="{E59FE486-D5F3-4AE5-A6B3-5303555198BC}"/>
                                            </p:graphic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8">
                                            <p:graphicEl>
                                              <a:dgm id="{2FA6E1F2-B904-4C9C-9970-9BC1D685C424}"/>
                                            </p:graphic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
                                            <p:graphicEl>
                                              <a:dgm id="{4930F321-C503-42E7-9DFF-71DD723B2F98}"/>
                                            </p:graphic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
                                            <p:graphicEl>
                                              <a:dgm id="{E550F462-21EE-4C42-8C8B-ECBB8722FC23}"/>
                                            </p:graphic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8">
                                            <p:graphicEl>
                                              <a:dgm id="{6555C0E6-CAC8-4F3E-A8F6-788C69088312}"/>
                                            </p:graphic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
                                            <p:graphicEl>
                                              <a:dgm id="{9BC937A8-E69D-42B2-99C4-095CF5228294}"/>
                                            </p:graphicEl>
                                          </p:spTgt>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
                                            <p:graphicEl>
                                              <a:dgm id="{9094D3B6-A7F5-47CD-866A-471343225E93}"/>
                                            </p:graphic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8">
                                            <p:graphicEl>
                                              <a:dgm id="{2295E829-D96C-433B-ACFC-7F924DF26AF1}"/>
                                            </p:graphicEl>
                                          </p:spTgt>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
                                            <p:graphicEl>
                                              <a:dgm id="{E33DC858-D750-42F3-9EB4-9EAB1C9638CC}"/>
                                            </p:graphicEl>
                                          </p:spTgt>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
                                            <p:graphicEl>
                                              <a:dgm id="{28BBFAFF-21C9-4749-8B5C-550194EA99C1}"/>
                                            </p:graphic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8">
                                            <p:graphicEl>
                                              <a:dgm id="{A49E0A6F-08A9-4400-B8E5-6133FD88901F}"/>
                                            </p:graphicEl>
                                          </p:spTgt>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
                                            <p:graphicEl>
                                              <a:dgm id="{7D332707-91A2-4E90-A621-071DAAFDD736}"/>
                                            </p:graphicEl>
                                          </p:spTgt>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
                                            <p:graphicEl>
                                              <a:dgm id="{A266135B-C3C6-4305-A898-5D28516E6B64}"/>
                                            </p:graphic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8">
                                            <p:graphicEl>
                                              <a:dgm id="{D944F2B2-11FD-46C5-B8F3-C3C911699FEE}"/>
                                            </p:graphicEl>
                                          </p:spTgt>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
                                            <p:graphicEl>
                                              <a:dgm id="{D9FF6DC3-42B4-46D6-86E2-FCB2D6037E1E}"/>
                                            </p:graphicEl>
                                          </p:spTgt>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
                                            <p:graphicEl>
                                              <a:dgm id="{97A5E545-663F-4FBF-AC73-FE15630B15DE}"/>
                                            </p:graphic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8">
                                            <p:graphicEl>
                                              <a:dgm id="{0A28AFBA-E740-49F4-ABCD-B3A2E6E4C01E}"/>
                                            </p:graphicEl>
                                          </p:spTgt>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
                                            <p:graphicEl>
                                              <a:dgm id="{FDF42C9E-E697-475F-943E-4F4B332089E4}"/>
                                            </p:graphicEl>
                                          </p:spTgt>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8">
                                            <p:graphicEl>
                                              <a:dgm id="{144A404B-59A9-46A2-9157-77944D176D0F}"/>
                                            </p:graphic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8">
                                            <p:graphicEl>
                                              <a:dgm id="{BBB7B52F-15FC-418C-87D8-0C31DE79788A}"/>
                                            </p:graphicEl>
                                          </p:spTgt>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
                                            <p:graphicEl>
                                              <a:dgm id="{9A8D6EC9-3B9F-4115-B45E-CE6EC897EC8E}"/>
                                            </p:graphicEl>
                                          </p:spTgt>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8">
                                            <p:graphicEl>
                                              <a:dgm id="{FE9B46F4-5A36-47EE-AEC0-CEE0EB925F65}"/>
                                            </p:graphic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8">
                                            <p:graphicEl>
                                              <a:dgm id="{73540EE2-7921-457D-9E3F-8C9EF089D3DE}"/>
                                            </p:graphicEl>
                                          </p:spTgt>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8">
                                            <p:graphicEl>
                                              <a:dgm id="{F7DD6B80-159E-4CDF-ADE5-2E1F4E730253}"/>
                                            </p:graphicEl>
                                          </p:spTgt>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8">
                                            <p:graphicEl>
                                              <a:dgm id="{F27E8126-84A0-4855-BE96-4E3F37D3DE5C}"/>
                                            </p:graphic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8">
                                            <p:graphicEl>
                                              <a:dgm id="{5EA6B224-38B6-4CA8-9565-2A6E3C9F7651}"/>
                                            </p:graphicEl>
                                          </p:spTgt>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8">
                                            <p:graphicEl>
                                              <a:dgm id="{73D603A9-6387-42A6-BF1A-5CEA1447A2D6}"/>
                                            </p:graphicEl>
                                          </p:spTgt>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8">
                                            <p:graphicEl>
                                              <a:dgm id="{F08ABBFF-8B5E-442F-A1A9-AC4E8C2D5EF3}"/>
                                            </p:graphic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28"/>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2"/>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22" grpId="0" animBg="1"/>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9E648A9-E0F8-0701-3BD3-2870241C45FF}"/>
              </a:ext>
            </a:extLst>
          </p:cNvPr>
          <p:cNvGrpSpPr/>
          <p:nvPr/>
        </p:nvGrpSpPr>
        <p:grpSpPr>
          <a:xfrm>
            <a:off x="0" y="5940006"/>
            <a:ext cx="629504" cy="546714"/>
            <a:chOff x="0" y="9525"/>
            <a:chExt cx="839338" cy="728952"/>
          </a:xfrm>
        </p:grpSpPr>
        <p:sp>
          <p:nvSpPr>
            <p:cNvPr id="3" name="TextBox 4">
              <a:extLst>
                <a:ext uri="{FF2B5EF4-FFF2-40B4-BE49-F238E27FC236}">
                  <a16:creationId xmlns:a16="http://schemas.microsoft.com/office/drawing/2014/main" id="{B3C7F395-616E-DED6-A617-3E7BD81FA4F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54</a:t>
              </a:r>
            </a:p>
          </p:txBody>
        </p:sp>
        <p:sp>
          <p:nvSpPr>
            <p:cNvPr id="4" name="AutoShape 5">
              <a:extLst>
                <a:ext uri="{FF2B5EF4-FFF2-40B4-BE49-F238E27FC236}">
                  <a16:creationId xmlns:a16="http://schemas.microsoft.com/office/drawing/2014/main" id="{35C64EE0-B81A-DCB7-176B-9027AD84A886}"/>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2BF3DD4C-0533-7DCB-F105-B50707058846}"/>
              </a:ext>
            </a:extLst>
          </p:cNvPr>
          <p:cNvGrpSpPr/>
          <p:nvPr/>
        </p:nvGrpSpPr>
        <p:grpSpPr>
          <a:xfrm>
            <a:off x="10678568" y="30873"/>
            <a:ext cx="1513432" cy="785062"/>
            <a:chOff x="1026425" y="8115299"/>
            <a:chExt cx="2440299" cy="1257834"/>
          </a:xfrm>
        </p:grpSpPr>
        <p:grpSp>
          <p:nvGrpSpPr>
            <p:cNvPr id="9" name="Group 3">
              <a:extLst>
                <a:ext uri="{FF2B5EF4-FFF2-40B4-BE49-F238E27FC236}">
                  <a16:creationId xmlns:a16="http://schemas.microsoft.com/office/drawing/2014/main" id="{51472DB4-A0DB-A9FA-C9B2-71495334F35E}"/>
                </a:ext>
              </a:extLst>
            </p:cNvPr>
            <p:cNvGrpSpPr/>
            <p:nvPr/>
          </p:nvGrpSpPr>
          <p:grpSpPr>
            <a:xfrm>
              <a:off x="1028700" y="8115299"/>
              <a:ext cx="2438024" cy="411597"/>
              <a:chOff x="0" y="874425"/>
              <a:chExt cx="3250698" cy="548796"/>
            </a:xfrm>
          </p:grpSpPr>
          <p:sp>
            <p:nvSpPr>
              <p:cNvPr id="13" name="AutoShape 4">
                <a:extLst>
                  <a:ext uri="{FF2B5EF4-FFF2-40B4-BE49-F238E27FC236}">
                    <a16:creationId xmlns:a16="http://schemas.microsoft.com/office/drawing/2014/main" id="{ED7C8D4D-71AB-22F1-2591-C7E30FA39E7B}"/>
                  </a:ext>
                </a:extLst>
              </p:cNvPr>
              <p:cNvSpPr/>
              <p:nvPr/>
            </p:nvSpPr>
            <p:spPr>
              <a:xfrm>
                <a:off x="0" y="1385261"/>
                <a:ext cx="839338" cy="37960"/>
              </a:xfrm>
              <a:prstGeom prst="rect">
                <a:avLst/>
              </a:prstGeom>
              <a:solidFill>
                <a:srgbClr val="4F81BD"/>
              </a:solidFill>
              <a:ln>
                <a:solidFill>
                  <a:schemeClr val="accent1"/>
                </a:solidFill>
              </a:ln>
            </p:spPr>
          </p:sp>
          <p:sp>
            <p:nvSpPr>
              <p:cNvPr id="14" name="TextBox 5">
                <a:extLst>
                  <a:ext uri="{FF2B5EF4-FFF2-40B4-BE49-F238E27FC236}">
                    <a16:creationId xmlns:a16="http://schemas.microsoft.com/office/drawing/2014/main" id="{0F2A6A06-287C-12E3-A3E0-8B8755040902}"/>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1" name="Immagine 10">
              <a:extLst>
                <a:ext uri="{FF2B5EF4-FFF2-40B4-BE49-F238E27FC236}">
                  <a16:creationId xmlns:a16="http://schemas.microsoft.com/office/drawing/2014/main" id="{71B7A589-B7D6-CF19-AE84-54E22043C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6" name="Immagine 15">
            <a:extLst>
              <a:ext uri="{FF2B5EF4-FFF2-40B4-BE49-F238E27FC236}">
                <a16:creationId xmlns:a16="http://schemas.microsoft.com/office/drawing/2014/main" id="{F39E3B2E-0021-6E78-4962-3657282E854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graphicFrame>
        <p:nvGraphicFramePr>
          <p:cNvPr id="7" name="Tabella 6">
            <a:extLst>
              <a:ext uri="{FF2B5EF4-FFF2-40B4-BE49-F238E27FC236}">
                <a16:creationId xmlns:a16="http://schemas.microsoft.com/office/drawing/2014/main" id="{352084F7-7950-89BC-5B63-201D19755EFE}"/>
              </a:ext>
            </a:extLst>
          </p:cNvPr>
          <p:cNvGraphicFramePr>
            <a:graphicFrameLocks noGrp="1"/>
          </p:cNvGraphicFramePr>
          <p:nvPr>
            <p:extLst>
              <p:ext uri="{D42A27DB-BD31-4B8C-83A1-F6EECF244321}">
                <p14:modId xmlns:p14="http://schemas.microsoft.com/office/powerpoint/2010/main" val="3582501656"/>
              </p:ext>
            </p:extLst>
          </p:nvPr>
        </p:nvGraphicFramePr>
        <p:xfrm>
          <a:off x="786383" y="1084702"/>
          <a:ext cx="11051416" cy="5485586"/>
        </p:xfrm>
        <a:graphic>
          <a:graphicData uri="http://schemas.openxmlformats.org/drawingml/2006/table">
            <a:tbl>
              <a:tblPr>
                <a:tableStyleId>{5940675A-B579-460E-94D1-54222C63F5DA}</a:tableStyleId>
              </a:tblPr>
              <a:tblGrid>
                <a:gridCol w="567499">
                  <a:extLst>
                    <a:ext uri="{9D8B030D-6E8A-4147-A177-3AD203B41FA5}">
                      <a16:colId xmlns:a16="http://schemas.microsoft.com/office/drawing/2014/main" val="635684194"/>
                    </a:ext>
                  </a:extLst>
                </a:gridCol>
                <a:gridCol w="2697884">
                  <a:extLst>
                    <a:ext uri="{9D8B030D-6E8A-4147-A177-3AD203B41FA5}">
                      <a16:colId xmlns:a16="http://schemas.microsoft.com/office/drawing/2014/main" val="1047709833"/>
                    </a:ext>
                  </a:extLst>
                </a:gridCol>
                <a:gridCol w="2697885">
                  <a:extLst>
                    <a:ext uri="{9D8B030D-6E8A-4147-A177-3AD203B41FA5}">
                      <a16:colId xmlns:a16="http://schemas.microsoft.com/office/drawing/2014/main" val="3893811888"/>
                    </a:ext>
                  </a:extLst>
                </a:gridCol>
                <a:gridCol w="2413456">
                  <a:extLst>
                    <a:ext uri="{9D8B030D-6E8A-4147-A177-3AD203B41FA5}">
                      <a16:colId xmlns:a16="http://schemas.microsoft.com/office/drawing/2014/main" val="726149950"/>
                    </a:ext>
                  </a:extLst>
                </a:gridCol>
                <a:gridCol w="2674692">
                  <a:extLst>
                    <a:ext uri="{9D8B030D-6E8A-4147-A177-3AD203B41FA5}">
                      <a16:colId xmlns:a16="http://schemas.microsoft.com/office/drawing/2014/main" val="3055613722"/>
                    </a:ext>
                  </a:extLst>
                </a:gridCol>
              </a:tblGrid>
              <a:tr h="205509">
                <a:tc rowSpan="4">
                  <a:txBody>
                    <a:bodyPr/>
                    <a:lstStyle/>
                    <a:p>
                      <a:pPr algn="ctr" fontAlgn="ctr"/>
                      <a:r>
                        <a:rPr lang="it-IT" sz="1400" u="sng" strike="noStrike" dirty="0">
                          <a:effectLst/>
                        </a:rPr>
                        <a:t>Obiettivo Strategico 1.3.1</a:t>
                      </a:r>
                      <a:endParaRPr lang="it-IT" sz="1400" b="0" i="0" u="sng" strike="noStrike" dirty="0">
                        <a:solidFill>
                          <a:srgbClr val="0563C1"/>
                        </a:solidFill>
                        <a:effectLst/>
                        <a:latin typeface="Calibri" panose="020F0502020204030204" pitchFamily="34" charset="0"/>
                      </a:endParaRPr>
                    </a:p>
                  </a:txBody>
                  <a:tcPr marL="0" marR="0" marT="0" marB="0" vert="vert270" anchor="ctr">
                    <a:solidFill>
                      <a:srgbClr val="4F81BD"/>
                    </a:solidFill>
                  </a:tcPr>
                </a:tc>
                <a:tc>
                  <a:txBody>
                    <a:bodyPr/>
                    <a:lstStyle/>
                    <a:p>
                      <a:pPr algn="ctr" fontAlgn="ctr"/>
                      <a:r>
                        <a:rPr lang="it-IT" sz="1400" u="none" strike="noStrike" dirty="0">
                          <a:effectLst/>
                        </a:rPr>
                        <a:t>Obiettivo</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tc>
                  <a:txBody>
                    <a:bodyPr/>
                    <a:lstStyle/>
                    <a:p>
                      <a:pPr algn="ctr" fontAlgn="ctr"/>
                      <a:r>
                        <a:rPr lang="it-IT" sz="1400" u="none" strike="noStrike" dirty="0">
                          <a:effectLst/>
                        </a:rPr>
                        <a:t>Indicatore</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tc>
                  <a:txBody>
                    <a:bodyPr/>
                    <a:lstStyle/>
                    <a:p>
                      <a:pPr algn="ctr" fontAlgn="ctr"/>
                      <a:r>
                        <a:rPr lang="it-IT" sz="1400" u="none" strike="noStrike" dirty="0">
                          <a:effectLst/>
                        </a:rPr>
                        <a:t>Target</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tc>
                  <a:txBody>
                    <a:bodyPr/>
                    <a:lstStyle/>
                    <a:p>
                      <a:pPr algn="ctr" fontAlgn="ctr"/>
                      <a:r>
                        <a:rPr lang="it-IT" sz="1400" u="none" strike="noStrike" dirty="0">
                          <a:effectLst/>
                        </a:rPr>
                        <a:t>Stakeholder</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extLst>
                  <a:ext uri="{0D108BD9-81ED-4DB2-BD59-A6C34878D82A}">
                    <a16:rowId xmlns:a16="http://schemas.microsoft.com/office/drawing/2014/main" val="3544898517"/>
                  </a:ext>
                </a:extLst>
              </a:tr>
              <a:tr h="411018">
                <a:tc vMerge="1">
                  <a:txBody>
                    <a:bodyPr/>
                    <a:lstStyle/>
                    <a:p>
                      <a:endParaRPr lang="it-IT"/>
                    </a:p>
                  </a:txBody>
                  <a:tcPr/>
                </a:tc>
                <a:tc rowSpan="3">
                  <a:txBody>
                    <a:bodyPr/>
                    <a:lstStyle/>
                    <a:p>
                      <a:pPr algn="ctr" fontAlgn="ctr"/>
                      <a:r>
                        <a:rPr lang="it-IT" sz="1400" u="none" strike="noStrike" dirty="0">
                          <a:effectLst/>
                        </a:rPr>
                        <a:t>Sviluppare e ammodernare le infrastrutture fisiche e digitali per l'innovazione e lo sviluppo del territorio</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Utenti regolari di internet</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68,20%</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Enti territoriali, Cittadini, Imprese, Associazioni, Imprese, Studenti</a:t>
                      </a:r>
                      <a:endParaRPr lang="it-IT"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14316639"/>
                  </a:ext>
                </a:extLst>
              </a:tr>
              <a:tr h="616527">
                <a:tc vMerge="1">
                  <a:txBody>
                    <a:bodyPr/>
                    <a:lstStyle/>
                    <a:p>
                      <a:endParaRPr lang="it-IT"/>
                    </a:p>
                  </a:txBody>
                  <a:tcPr/>
                </a:tc>
                <a:tc vMerge="1">
                  <a:txBody>
                    <a:bodyPr/>
                    <a:lstStyle/>
                    <a:p>
                      <a:endParaRPr lang="it-IT"/>
                    </a:p>
                  </a:txBody>
                  <a:tcPr/>
                </a:tc>
                <a:tc>
                  <a:txBody>
                    <a:bodyPr/>
                    <a:lstStyle/>
                    <a:p>
                      <a:pPr algn="ctr" fontAlgn="ctr"/>
                      <a:r>
                        <a:rPr lang="it-IT" sz="1400" u="none" strike="noStrike" dirty="0">
                          <a:effectLst/>
                        </a:rPr>
                        <a:t>Edifici scolastici nella Regione Calabria  sottoposti a mitigazione del rischio sismico</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9%</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Scuole, studenti, Enti territoriali, Imprese</a:t>
                      </a:r>
                      <a:endParaRPr lang="it-IT"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82340963"/>
                  </a:ext>
                </a:extLst>
              </a:tr>
              <a:tr h="411018">
                <a:tc vMerge="1">
                  <a:txBody>
                    <a:bodyPr/>
                    <a:lstStyle/>
                    <a:p>
                      <a:endParaRPr lang="it-IT"/>
                    </a:p>
                  </a:txBody>
                  <a:tcPr/>
                </a:tc>
                <a:tc vMerge="1">
                  <a:txBody>
                    <a:bodyPr/>
                    <a:lstStyle/>
                    <a:p>
                      <a:endParaRPr lang="it-IT"/>
                    </a:p>
                  </a:txBody>
                  <a:tcPr/>
                </a:tc>
                <a:tc>
                  <a:txBody>
                    <a:bodyPr/>
                    <a:lstStyle/>
                    <a:p>
                      <a:pPr algn="ctr" fontAlgn="ctr"/>
                      <a:r>
                        <a:rPr lang="it-IT" sz="1400" u="none" strike="noStrike" dirty="0">
                          <a:effectLst/>
                        </a:rPr>
                        <a:t>Utenti assidui dei mezzi pubblici</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6,50%</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Cittadini, Associazioni, Enti territoriali, Imprese</a:t>
                      </a:r>
                      <a:endParaRPr lang="it-IT"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36920385"/>
                  </a:ext>
                </a:extLst>
              </a:tr>
              <a:tr h="616527">
                <a:tc>
                  <a:txBody>
                    <a:bodyPr/>
                    <a:lstStyle/>
                    <a:p>
                      <a:pPr algn="ctr" fontAlgn="ctr"/>
                      <a:r>
                        <a:rPr lang="it-IT" sz="1400" b="1" u="none" strike="noStrike" dirty="0">
                          <a:effectLst/>
                        </a:rPr>
                        <a:t>Dimensione  BSC</a:t>
                      </a:r>
                      <a:endParaRPr lang="it-IT" sz="1400" b="1" i="0" u="none" strike="noStrike" dirty="0">
                        <a:solidFill>
                          <a:srgbClr val="305496"/>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it-IT" sz="1400" b="1" u="none" strike="noStrike" dirty="0">
                          <a:effectLst/>
                        </a:rPr>
                        <a:t>Obiettivo</a:t>
                      </a:r>
                      <a:endParaRPr lang="it-IT" sz="1400" b="1" i="0" u="none" strike="noStrike" dirty="0">
                        <a:solidFill>
                          <a:srgbClr val="305496"/>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it-IT" sz="1400" b="1" u="none" strike="noStrike" dirty="0">
                          <a:effectLst/>
                        </a:rPr>
                        <a:t>Indicatore</a:t>
                      </a:r>
                      <a:endParaRPr lang="it-IT" sz="1400" b="1" i="0" u="none" strike="noStrike" dirty="0">
                        <a:solidFill>
                          <a:srgbClr val="305496"/>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it-IT" sz="1400" b="1" u="none" strike="noStrike" dirty="0">
                          <a:effectLst/>
                        </a:rPr>
                        <a:t>Target</a:t>
                      </a:r>
                      <a:endParaRPr lang="it-IT" sz="1400" b="1" i="0" u="none" strike="noStrike" dirty="0">
                        <a:solidFill>
                          <a:srgbClr val="305496"/>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it-IT" sz="1400" b="1" u="none" strike="noStrike" dirty="0">
                          <a:effectLst/>
                        </a:rPr>
                        <a:t>Stakeholder</a:t>
                      </a:r>
                      <a:endParaRPr lang="it-IT" sz="1400" b="1" i="0" u="none" strike="noStrike" dirty="0">
                        <a:solidFill>
                          <a:srgbClr val="305496"/>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3977346202"/>
                  </a:ext>
                </a:extLst>
              </a:tr>
              <a:tr h="822036">
                <a:tc rowSpan="2">
                  <a:txBody>
                    <a:bodyPr/>
                    <a:lstStyle/>
                    <a:p>
                      <a:pPr algn="ctr" fontAlgn="ctr"/>
                      <a:r>
                        <a:rPr lang="it-IT" sz="1400" b="1" i="0" u="none" strike="noStrike" dirty="0">
                          <a:solidFill>
                            <a:srgbClr val="0563C1"/>
                          </a:solidFill>
                          <a:effectLst/>
                          <a:latin typeface="Calibri" panose="020F0502020204030204" pitchFamily="34" charset="0"/>
                        </a:rPr>
                        <a:t>Finanziaria</a:t>
                      </a:r>
                    </a:p>
                  </a:txBody>
                  <a:tcPr marL="0" marR="0" marT="0" marB="0" vert="vert270" anchor="ctr">
                    <a:solidFill>
                      <a:srgbClr val="FFFF00"/>
                    </a:solidFill>
                  </a:tcPr>
                </a:tc>
                <a:tc>
                  <a:txBody>
                    <a:bodyPr/>
                    <a:lstStyle/>
                    <a:p>
                      <a:pPr algn="ctr" fontAlgn="ctr"/>
                      <a:r>
                        <a:rPr lang="it-IT" sz="1400" u="none" strike="noStrike" dirty="0">
                          <a:effectLst/>
                        </a:rPr>
                        <a:t>1.3.1.12.4 - Agevolare lo sviluppo di nuovi prodotti, tecnologie e servizi per l’utilità pubblica a carattere innovativo aperto come i Living Labs</a:t>
                      </a:r>
                      <a:endParaRPr lang="it-IT" sz="1400" b="0"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Avanzamento della spesa Asse 1- Obiettivo specifico 1.3</a:t>
                      </a:r>
                      <a:endParaRPr lang="it-IT" sz="1400" b="0"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40% degli Importi erogati rispetto agli Importi progetti approvati</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Ets, Associazioni, Cittadini, Imprese, Enti territoriali</a:t>
                      </a:r>
                      <a:endParaRPr lang="it-IT" sz="1400" b="0"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3721555047"/>
                  </a:ext>
                </a:extLst>
              </a:tr>
              <a:tr h="1027545">
                <a:tc vMerge="1">
                  <a:txBody>
                    <a:bodyPr/>
                    <a:lstStyle/>
                    <a:p>
                      <a:pPr algn="ctr" fontAlgn="ctr"/>
                      <a:endParaRPr lang="it-IT" sz="1400" b="0" i="0" u="sng" strike="noStrike" dirty="0">
                        <a:solidFill>
                          <a:srgbClr val="0563C1"/>
                        </a:solidFill>
                        <a:effectLst/>
                        <a:latin typeface="Calibri" panose="020F0502020204030204" pitchFamily="34" charset="0"/>
                      </a:endParaRPr>
                    </a:p>
                  </a:txBody>
                  <a:tcPr marL="0" marR="0" marT="0" marB="0" vert="vert270" anchor="ctr">
                    <a:solidFill>
                      <a:srgbClr val="4F81BD"/>
                    </a:solidFill>
                  </a:tcPr>
                </a:tc>
                <a:tc>
                  <a:txBody>
                    <a:bodyPr/>
                    <a:lstStyle/>
                    <a:p>
                      <a:pPr algn="ctr" fontAlgn="ctr"/>
                      <a:r>
                        <a:rPr lang="it-IT" sz="1400" u="none" strike="noStrike" dirty="0">
                          <a:effectLst/>
                        </a:rPr>
                        <a:t>1.3.1.2.1 - Sviluppo della Banda Ultra Larga nella Regione Calabria - Accordo MISE/Regione Calabria 18 Gennaio 2018 - Avanzamento Piano Tecnico Calabria BUL</a:t>
                      </a:r>
                      <a:endParaRPr lang="it-IT" sz="1400" b="0"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Avanzamento spesa</a:t>
                      </a:r>
                      <a:endParaRPr lang="it-IT" sz="1400" b="0"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40% del Totale liquidato rispetto al totale liquidabile</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Imprese, Enti territoriali</a:t>
                      </a:r>
                      <a:endParaRPr lang="it-IT" sz="1400" b="0"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2387575561"/>
                  </a:ext>
                </a:extLst>
              </a:tr>
              <a:tr h="364946">
                <a:tc rowSpan="2">
                  <a:txBody>
                    <a:bodyPr/>
                    <a:lstStyle/>
                    <a:p>
                      <a:pPr algn="ctr" fontAlgn="ctr"/>
                      <a:r>
                        <a:rPr lang="it-IT" sz="1400" b="0" i="0" u="sng" strike="noStrike" dirty="0">
                          <a:solidFill>
                            <a:srgbClr val="0563C1"/>
                          </a:solidFill>
                          <a:effectLst/>
                          <a:latin typeface="Calibri" panose="020F0502020204030204" pitchFamily="34" charset="0"/>
                        </a:rPr>
                        <a:t>Comunità</a:t>
                      </a:r>
                    </a:p>
                  </a:txBody>
                  <a:tcPr marL="0" marR="0" marT="0" marB="0" vert="vert270" anchor="ctr">
                    <a:solidFill>
                      <a:srgbClr val="00B050"/>
                    </a:solidFill>
                  </a:tcPr>
                </a:tc>
                <a:tc>
                  <a:txBody>
                    <a:bodyPr/>
                    <a:lstStyle/>
                    <a:p>
                      <a:pPr algn="ctr" fontAlgn="ctr"/>
                      <a:r>
                        <a:rPr lang="it-IT" sz="1400" b="1" u="none" strike="noStrike" dirty="0">
                          <a:effectLst/>
                        </a:rPr>
                        <a:t>Obiettivo</a:t>
                      </a:r>
                      <a:endParaRPr lang="it-IT" sz="1400" b="1" i="0" u="none" strike="noStrike" dirty="0">
                        <a:solidFill>
                          <a:srgbClr val="305496"/>
                        </a:solidFill>
                        <a:effectLst/>
                        <a:latin typeface="Calibri" panose="020F0502020204030204" pitchFamily="34" charset="0"/>
                      </a:endParaRPr>
                    </a:p>
                  </a:txBody>
                  <a:tcPr marL="0" marR="0" marT="0" marB="0" anchor="ctr">
                    <a:solidFill>
                      <a:srgbClr val="00B050"/>
                    </a:solidFill>
                  </a:tcPr>
                </a:tc>
                <a:tc>
                  <a:txBody>
                    <a:bodyPr/>
                    <a:lstStyle/>
                    <a:p>
                      <a:pPr algn="ctr" fontAlgn="ctr"/>
                      <a:r>
                        <a:rPr lang="it-IT" sz="1400" b="1" u="none" strike="noStrike" dirty="0">
                          <a:effectLst/>
                        </a:rPr>
                        <a:t>Indicatore</a:t>
                      </a:r>
                      <a:endParaRPr lang="it-IT" sz="1400" b="1" i="0" u="none" strike="noStrike" dirty="0">
                        <a:solidFill>
                          <a:srgbClr val="305496"/>
                        </a:solidFill>
                        <a:effectLst/>
                        <a:latin typeface="Calibri" panose="020F0502020204030204" pitchFamily="34" charset="0"/>
                      </a:endParaRPr>
                    </a:p>
                  </a:txBody>
                  <a:tcPr marL="0" marR="0" marT="0" marB="0" anchor="ctr">
                    <a:solidFill>
                      <a:srgbClr val="00B050"/>
                    </a:solidFill>
                  </a:tcPr>
                </a:tc>
                <a:tc>
                  <a:txBody>
                    <a:bodyPr/>
                    <a:lstStyle/>
                    <a:p>
                      <a:pPr algn="ctr" fontAlgn="ctr"/>
                      <a:r>
                        <a:rPr lang="it-IT" sz="1400" b="1" u="none" strike="noStrike" dirty="0">
                          <a:effectLst/>
                        </a:rPr>
                        <a:t>Target</a:t>
                      </a:r>
                      <a:endParaRPr lang="it-IT" sz="1400" b="1" i="0" u="none" strike="noStrike" dirty="0">
                        <a:solidFill>
                          <a:srgbClr val="305496"/>
                        </a:solidFill>
                        <a:effectLst/>
                        <a:latin typeface="Calibri" panose="020F0502020204030204" pitchFamily="34" charset="0"/>
                      </a:endParaRPr>
                    </a:p>
                  </a:txBody>
                  <a:tcPr marL="0" marR="0" marT="0" marB="0" anchor="ctr">
                    <a:solidFill>
                      <a:srgbClr val="00B050"/>
                    </a:solidFill>
                  </a:tcPr>
                </a:tc>
                <a:tc>
                  <a:txBody>
                    <a:bodyPr/>
                    <a:lstStyle/>
                    <a:p>
                      <a:pPr algn="ctr" fontAlgn="ctr"/>
                      <a:r>
                        <a:rPr lang="it-IT" sz="1400" b="1" u="none" strike="noStrike" dirty="0">
                          <a:effectLst/>
                        </a:rPr>
                        <a:t>Stakeholder</a:t>
                      </a:r>
                      <a:endParaRPr lang="it-IT" sz="1400" b="1" i="0" u="none" strike="noStrike" dirty="0">
                        <a:solidFill>
                          <a:srgbClr val="305496"/>
                        </a:solidFill>
                        <a:effectLst/>
                        <a:latin typeface="Calibri" panose="020F0502020204030204" pitchFamily="34" charset="0"/>
                      </a:endParaRPr>
                    </a:p>
                  </a:txBody>
                  <a:tcPr marL="0" marR="0" marT="0" marB="0" anchor="ctr">
                    <a:solidFill>
                      <a:srgbClr val="00B050"/>
                    </a:solidFill>
                  </a:tcPr>
                </a:tc>
                <a:extLst>
                  <a:ext uri="{0D108BD9-81ED-4DB2-BD59-A6C34878D82A}">
                    <a16:rowId xmlns:a16="http://schemas.microsoft.com/office/drawing/2014/main" val="2789986643"/>
                  </a:ext>
                </a:extLst>
              </a:tr>
              <a:tr h="822036">
                <a:tc vMerge="1">
                  <a:txBody>
                    <a:bodyPr/>
                    <a:lstStyle/>
                    <a:p>
                      <a:pPr algn="ctr" fontAlgn="ctr"/>
                      <a:r>
                        <a:rPr lang="it-IT" sz="1400" b="0" i="0" u="sng" strike="noStrike" dirty="0">
                          <a:solidFill>
                            <a:srgbClr val="0563C1"/>
                          </a:solidFill>
                          <a:effectLst/>
                          <a:latin typeface="Calibri" panose="020F0502020204030204" pitchFamily="34" charset="0"/>
                        </a:rPr>
                        <a:t>Comunità</a:t>
                      </a:r>
                    </a:p>
                  </a:txBody>
                  <a:tcPr marL="0" marR="0" marT="0" marB="0" vert="vert270" anchor="ctr">
                    <a:solidFill>
                      <a:srgbClr val="00B050"/>
                    </a:solidFill>
                  </a:tcPr>
                </a:tc>
                <a:tc>
                  <a:txBody>
                    <a:bodyPr/>
                    <a:lstStyle/>
                    <a:p>
                      <a:pPr algn="ctr" fontAlgn="t"/>
                      <a:r>
                        <a:rPr lang="it-IT" sz="1400" u="none" strike="noStrike" kern="1200" dirty="0">
                          <a:solidFill>
                            <a:schemeClr val="tx1"/>
                          </a:solidFill>
                          <a:effectLst/>
                          <a:latin typeface="+mn-lt"/>
                          <a:ea typeface="+mn-ea"/>
                          <a:cs typeface="+mn-cs"/>
                        </a:rPr>
                        <a:t>1.3.1.6.1 - Ridurre il rischio sismico degli edifici scolastici, di proprietà pubblica, della Regione Calabria</a:t>
                      </a:r>
                    </a:p>
                  </a:txBody>
                  <a:tcPr marL="0" marR="0" marT="0" marB="0"/>
                </a:tc>
                <a:tc>
                  <a:txBody>
                    <a:bodyPr/>
                    <a:lstStyle/>
                    <a:p>
                      <a:pPr algn="ctr" fontAlgn="ctr"/>
                      <a:r>
                        <a:rPr lang="it-IT" sz="1400" u="none" strike="noStrike" kern="1200" dirty="0">
                          <a:solidFill>
                            <a:schemeClr val="tx1"/>
                          </a:solidFill>
                          <a:effectLst/>
                          <a:latin typeface="+mn-lt"/>
                          <a:ea typeface="+mn-ea"/>
                          <a:cs typeface="+mn-cs"/>
                        </a:rPr>
                        <a:t>Interventi  su edifici scolastici  di proprietà pubblica resi sismicamente adeguati</a:t>
                      </a:r>
                    </a:p>
                  </a:txBody>
                  <a:tcPr marL="0" marR="0" marT="0" marB="0" anchor="ctr"/>
                </a:tc>
                <a:tc>
                  <a:txBody>
                    <a:bodyPr/>
                    <a:lstStyle/>
                    <a:p>
                      <a:pPr algn="ctr" fontAlgn="ctr"/>
                      <a:r>
                        <a:rPr lang="it-IT" sz="1400" u="none" strike="noStrike" kern="1200" dirty="0">
                          <a:solidFill>
                            <a:schemeClr val="tx1"/>
                          </a:solidFill>
                          <a:effectLst/>
                          <a:latin typeface="+mn-lt"/>
                          <a:ea typeface="+mn-ea"/>
                          <a:cs typeface="+mn-cs"/>
                        </a:rPr>
                        <a:t>100% di interventi conclusi nell’anno rispetto alle convenzioni in scadenza nel  2022 non rinnovate</a:t>
                      </a:r>
                    </a:p>
                  </a:txBody>
                  <a:tcPr marL="0" marR="0" marT="0" marB="0" anchor="ctr"/>
                </a:tc>
                <a:tc>
                  <a:txBody>
                    <a:bodyPr/>
                    <a:lstStyle/>
                    <a:p>
                      <a:pPr algn="ctr" fontAlgn="ctr"/>
                      <a:r>
                        <a:rPr lang="it-IT" sz="1400" u="none" strike="noStrike" kern="1200" dirty="0">
                          <a:solidFill>
                            <a:schemeClr val="tx1"/>
                          </a:solidFill>
                          <a:effectLst/>
                          <a:latin typeface="+mn-lt"/>
                          <a:ea typeface="+mn-ea"/>
                          <a:cs typeface="+mn-cs"/>
                        </a:rPr>
                        <a:t>Enti territoriali, Imprese, Scuole </a:t>
                      </a:r>
                    </a:p>
                  </a:txBody>
                  <a:tcPr marL="0" marR="0" marT="0" marB="0" anchor="ctr"/>
                </a:tc>
                <a:extLst>
                  <a:ext uri="{0D108BD9-81ED-4DB2-BD59-A6C34878D82A}">
                    <a16:rowId xmlns:a16="http://schemas.microsoft.com/office/drawing/2014/main" val="671375397"/>
                  </a:ext>
                </a:extLst>
              </a:tr>
            </a:tbl>
          </a:graphicData>
        </a:graphic>
      </p:graphicFrame>
      <p:sp>
        <p:nvSpPr>
          <p:cNvPr id="20" name="Titolo 1">
            <a:extLst>
              <a:ext uri="{FF2B5EF4-FFF2-40B4-BE49-F238E27FC236}">
                <a16:creationId xmlns:a16="http://schemas.microsoft.com/office/drawing/2014/main" id="{F1D16F07-F895-470B-6544-9659C49FAA44}"/>
              </a:ext>
            </a:extLst>
          </p:cNvPr>
          <p:cNvSpPr txBox="1">
            <a:spLocks/>
          </p:cNvSpPr>
          <p:nvPr/>
        </p:nvSpPr>
        <p:spPr>
          <a:xfrm>
            <a:off x="4732453" y="236145"/>
            <a:ext cx="5726783" cy="579787"/>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BSC dal PIAO 2022 1/2</a:t>
            </a:r>
          </a:p>
        </p:txBody>
      </p:sp>
    </p:spTree>
    <p:extLst>
      <p:ext uri="{BB962C8B-B14F-4D97-AF65-F5344CB8AC3E}">
        <p14:creationId xmlns:p14="http://schemas.microsoft.com/office/powerpoint/2010/main" val="553676664"/>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9E648A9-E0F8-0701-3BD3-2870241C45FF}"/>
              </a:ext>
            </a:extLst>
          </p:cNvPr>
          <p:cNvGrpSpPr/>
          <p:nvPr/>
        </p:nvGrpSpPr>
        <p:grpSpPr>
          <a:xfrm>
            <a:off x="0" y="5940006"/>
            <a:ext cx="629504" cy="546714"/>
            <a:chOff x="0" y="9525"/>
            <a:chExt cx="839338" cy="728952"/>
          </a:xfrm>
        </p:grpSpPr>
        <p:sp>
          <p:nvSpPr>
            <p:cNvPr id="3" name="TextBox 4">
              <a:extLst>
                <a:ext uri="{FF2B5EF4-FFF2-40B4-BE49-F238E27FC236}">
                  <a16:creationId xmlns:a16="http://schemas.microsoft.com/office/drawing/2014/main" id="{B3C7F395-616E-DED6-A617-3E7BD81FA4F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55</a:t>
              </a:r>
            </a:p>
          </p:txBody>
        </p:sp>
        <p:sp>
          <p:nvSpPr>
            <p:cNvPr id="4" name="AutoShape 5">
              <a:extLst>
                <a:ext uri="{FF2B5EF4-FFF2-40B4-BE49-F238E27FC236}">
                  <a16:creationId xmlns:a16="http://schemas.microsoft.com/office/drawing/2014/main" id="{35C64EE0-B81A-DCB7-176B-9027AD84A886}"/>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2BF3DD4C-0533-7DCB-F105-B50707058846}"/>
              </a:ext>
            </a:extLst>
          </p:cNvPr>
          <p:cNvGrpSpPr/>
          <p:nvPr/>
        </p:nvGrpSpPr>
        <p:grpSpPr>
          <a:xfrm>
            <a:off x="10678568" y="30873"/>
            <a:ext cx="1513432" cy="785062"/>
            <a:chOff x="1026425" y="8115299"/>
            <a:chExt cx="2440299" cy="1257834"/>
          </a:xfrm>
        </p:grpSpPr>
        <p:grpSp>
          <p:nvGrpSpPr>
            <p:cNvPr id="9" name="Group 3">
              <a:extLst>
                <a:ext uri="{FF2B5EF4-FFF2-40B4-BE49-F238E27FC236}">
                  <a16:creationId xmlns:a16="http://schemas.microsoft.com/office/drawing/2014/main" id="{51472DB4-A0DB-A9FA-C9B2-71495334F35E}"/>
                </a:ext>
              </a:extLst>
            </p:cNvPr>
            <p:cNvGrpSpPr/>
            <p:nvPr/>
          </p:nvGrpSpPr>
          <p:grpSpPr>
            <a:xfrm>
              <a:off x="1028700" y="8115299"/>
              <a:ext cx="2438024" cy="411597"/>
              <a:chOff x="0" y="874425"/>
              <a:chExt cx="3250698" cy="548796"/>
            </a:xfrm>
          </p:grpSpPr>
          <p:sp>
            <p:nvSpPr>
              <p:cNvPr id="13" name="AutoShape 4">
                <a:extLst>
                  <a:ext uri="{FF2B5EF4-FFF2-40B4-BE49-F238E27FC236}">
                    <a16:creationId xmlns:a16="http://schemas.microsoft.com/office/drawing/2014/main" id="{ED7C8D4D-71AB-22F1-2591-C7E30FA39E7B}"/>
                  </a:ext>
                </a:extLst>
              </p:cNvPr>
              <p:cNvSpPr/>
              <p:nvPr/>
            </p:nvSpPr>
            <p:spPr>
              <a:xfrm>
                <a:off x="0" y="1385261"/>
                <a:ext cx="839338" cy="37960"/>
              </a:xfrm>
              <a:prstGeom prst="rect">
                <a:avLst/>
              </a:prstGeom>
              <a:solidFill>
                <a:srgbClr val="4F81BD"/>
              </a:solidFill>
              <a:ln>
                <a:solidFill>
                  <a:schemeClr val="accent1"/>
                </a:solidFill>
              </a:ln>
            </p:spPr>
          </p:sp>
          <p:sp>
            <p:nvSpPr>
              <p:cNvPr id="14" name="TextBox 5">
                <a:extLst>
                  <a:ext uri="{FF2B5EF4-FFF2-40B4-BE49-F238E27FC236}">
                    <a16:creationId xmlns:a16="http://schemas.microsoft.com/office/drawing/2014/main" id="{0F2A6A06-287C-12E3-A3E0-8B8755040902}"/>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1" name="Immagine 10">
              <a:extLst>
                <a:ext uri="{FF2B5EF4-FFF2-40B4-BE49-F238E27FC236}">
                  <a16:creationId xmlns:a16="http://schemas.microsoft.com/office/drawing/2014/main" id="{71B7A589-B7D6-CF19-AE84-54E22043C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6" name="Immagine 15">
            <a:extLst>
              <a:ext uri="{FF2B5EF4-FFF2-40B4-BE49-F238E27FC236}">
                <a16:creationId xmlns:a16="http://schemas.microsoft.com/office/drawing/2014/main" id="{F39E3B2E-0021-6E78-4962-3657282E854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graphicFrame>
        <p:nvGraphicFramePr>
          <p:cNvPr id="7" name="Tabella 6">
            <a:extLst>
              <a:ext uri="{FF2B5EF4-FFF2-40B4-BE49-F238E27FC236}">
                <a16:creationId xmlns:a16="http://schemas.microsoft.com/office/drawing/2014/main" id="{352084F7-7950-89BC-5B63-201D19755EFE}"/>
              </a:ext>
            </a:extLst>
          </p:cNvPr>
          <p:cNvGraphicFramePr>
            <a:graphicFrameLocks noGrp="1"/>
          </p:cNvGraphicFramePr>
          <p:nvPr>
            <p:extLst>
              <p:ext uri="{D42A27DB-BD31-4B8C-83A1-F6EECF244321}">
                <p14:modId xmlns:p14="http://schemas.microsoft.com/office/powerpoint/2010/main" val="1605407201"/>
              </p:ext>
            </p:extLst>
          </p:nvPr>
        </p:nvGraphicFramePr>
        <p:xfrm>
          <a:off x="447933" y="1246093"/>
          <a:ext cx="11568938" cy="4053840"/>
        </p:xfrm>
        <a:graphic>
          <a:graphicData uri="http://schemas.openxmlformats.org/drawingml/2006/table">
            <a:tbl>
              <a:tblPr>
                <a:tableStyleId>{5940675A-B579-460E-94D1-54222C63F5DA}</a:tableStyleId>
              </a:tblPr>
              <a:tblGrid>
                <a:gridCol w="594074">
                  <a:extLst>
                    <a:ext uri="{9D8B030D-6E8A-4147-A177-3AD203B41FA5}">
                      <a16:colId xmlns:a16="http://schemas.microsoft.com/office/drawing/2014/main" val="635684194"/>
                    </a:ext>
                  </a:extLst>
                </a:gridCol>
                <a:gridCol w="2824222">
                  <a:extLst>
                    <a:ext uri="{9D8B030D-6E8A-4147-A177-3AD203B41FA5}">
                      <a16:colId xmlns:a16="http://schemas.microsoft.com/office/drawing/2014/main" val="1047709833"/>
                    </a:ext>
                  </a:extLst>
                </a:gridCol>
                <a:gridCol w="2824223">
                  <a:extLst>
                    <a:ext uri="{9D8B030D-6E8A-4147-A177-3AD203B41FA5}">
                      <a16:colId xmlns:a16="http://schemas.microsoft.com/office/drawing/2014/main" val="3893811888"/>
                    </a:ext>
                  </a:extLst>
                </a:gridCol>
                <a:gridCol w="2526475">
                  <a:extLst>
                    <a:ext uri="{9D8B030D-6E8A-4147-A177-3AD203B41FA5}">
                      <a16:colId xmlns:a16="http://schemas.microsoft.com/office/drawing/2014/main" val="726149950"/>
                    </a:ext>
                  </a:extLst>
                </a:gridCol>
                <a:gridCol w="2799944">
                  <a:extLst>
                    <a:ext uri="{9D8B030D-6E8A-4147-A177-3AD203B41FA5}">
                      <a16:colId xmlns:a16="http://schemas.microsoft.com/office/drawing/2014/main" val="3055613722"/>
                    </a:ext>
                  </a:extLst>
                </a:gridCol>
              </a:tblGrid>
              <a:tr h="189444">
                <a:tc rowSpan="4">
                  <a:txBody>
                    <a:bodyPr/>
                    <a:lstStyle/>
                    <a:p>
                      <a:pPr algn="ctr" fontAlgn="ctr"/>
                      <a:r>
                        <a:rPr lang="it-IT" sz="1400" u="sng" strike="noStrike" dirty="0">
                          <a:effectLst/>
                        </a:rPr>
                        <a:t>Obiettivo Strategico 1.3.1</a:t>
                      </a:r>
                      <a:endParaRPr lang="it-IT" sz="1400" b="0" i="0" u="sng" strike="noStrike" dirty="0">
                        <a:solidFill>
                          <a:srgbClr val="0563C1"/>
                        </a:solidFill>
                        <a:effectLst/>
                        <a:latin typeface="Calibri" panose="020F0502020204030204" pitchFamily="34" charset="0"/>
                      </a:endParaRPr>
                    </a:p>
                  </a:txBody>
                  <a:tcPr marL="0" marR="0" marT="0" marB="0" vert="vert270" anchor="ctr">
                    <a:solidFill>
                      <a:srgbClr val="4F81BD"/>
                    </a:solidFill>
                  </a:tcPr>
                </a:tc>
                <a:tc>
                  <a:txBody>
                    <a:bodyPr/>
                    <a:lstStyle/>
                    <a:p>
                      <a:pPr algn="ctr" fontAlgn="ctr"/>
                      <a:r>
                        <a:rPr lang="it-IT" sz="1400" u="none" strike="noStrike" dirty="0">
                          <a:effectLst/>
                        </a:rPr>
                        <a:t>Obiettivo</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tc>
                  <a:txBody>
                    <a:bodyPr/>
                    <a:lstStyle/>
                    <a:p>
                      <a:pPr algn="ctr" fontAlgn="ctr"/>
                      <a:r>
                        <a:rPr lang="it-IT" sz="1400" u="none" strike="noStrike" dirty="0">
                          <a:effectLst/>
                        </a:rPr>
                        <a:t>Indicatore</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tc>
                  <a:txBody>
                    <a:bodyPr/>
                    <a:lstStyle/>
                    <a:p>
                      <a:pPr algn="ctr" fontAlgn="ctr"/>
                      <a:r>
                        <a:rPr lang="it-IT" sz="1400" u="none" strike="noStrike" dirty="0">
                          <a:effectLst/>
                        </a:rPr>
                        <a:t>Target</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tc>
                  <a:txBody>
                    <a:bodyPr/>
                    <a:lstStyle/>
                    <a:p>
                      <a:pPr algn="ctr" fontAlgn="ctr"/>
                      <a:r>
                        <a:rPr lang="it-IT" sz="1400" u="none" strike="noStrike" dirty="0">
                          <a:effectLst/>
                        </a:rPr>
                        <a:t>Stakeholder</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extLst>
                  <a:ext uri="{0D108BD9-81ED-4DB2-BD59-A6C34878D82A}">
                    <a16:rowId xmlns:a16="http://schemas.microsoft.com/office/drawing/2014/main" val="3544898517"/>
                  </a:ext>
                </a:extLst>
              </a:tr>
              <a:tr h="378888">
                <a:tc vMerge="1">
                  <a:txBody>
                    <a:bodyPr/>
                    <a:lstStyle/>
                    <a:p>
                      <a:endParaRPr lang="it-IT"/>
                    </a:p>
                  </a:txBody>
                  <a:tcPr/>
                </a:tc>
                <a:tc rowSpan="3">
                  <a:txBody>
                    <a:bodyPr/>
                    <a:lstStyle/>
                    <a:p>
                      <a:pPr algn="ctr" fontAlgn="ctr"/>
                      <a:r>
                        <a:rPr lang="it-IT" sz="1400" u="none" strike="noStrike" dirty="0">
                          <a:effectLst/>
                        </a:rPr>
                        <a:t>Sviluppare e ammodernare le infrastrutture fisiche e digitali per l'innovazione e lo sviluppo del territorio</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Utenti regolari di internet</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68,20%</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Enti territoriali, Cittadini, Imprese, Associazioni, Imprese, Studenti</a:t>
                      </a:r>
                      <a:endParaRPr lang="it-IT"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14316639"/>
                  </a:ext>
                </a:extLst>
              </a:tr>
              <a:tr h="568333">
                <a:tc vMerge="1">
                  <a:txBody>
                    <a:bodyPr/>
                    <a:lstStyle/>
                    <a:p>
                      <a:endParaRPr lang="it-IT"/>
                    </a:p>
                  </a:txBody>
                  <a:tcPr/>
                </a:tc>
                <a:tc vMerge="1">
                  <a:txBody>
                    <a:bodyPr/>
                    <a:lstStyle/>
                    <a:p>
                      <a:endParaRPr lang="it-IT"/>
                    </a:p>
                  </a:txBody>
                  <a:tcPr/>
                </a:tc>
                <a:tc>
                  <a:txBody>
                    <a:bodyPr/>
                    <a:lstStyle/>
                    <a:p>
                      <a:pPr algn="ctr" fontAlgn="ctr"/>
                      <a:r>
                        <a:rPr lang="it-IT" sz="1400" u="none" strike="noStrike" dirty="0">
                          <a:effectLst/>
                        </a:rPr>
                        <a:t>Edifici scolastici nella Regione Calabria  sottoposti a mitigazione del rischio sismico</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9%</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Scuole, studenti, Enti territoriali, Imprese</a:t>
                      </a:r>
                      <a:endParaRPr lang="it-IT"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82340963"/>
                  </a:ext>
                </a:extLst>
              </a:tr>
              <a:tr h="378888">
                <a:tc vMerge="1">
                  <a:txBody>
                    <a:bodyPr/>
                    <a:lstStyle/>
                    <a:p>
                      <a:endParaRPr lang="it-IT"/>
                    </a:p>
                  </a:txBody>
                  <a:tcPr/>
                </a:tc>
                <a:tc vMerge="1">
                  <a:txBody>
                    <a:bodyPr/>
                    <a:lstStyle/>
                    <a:p>
                      <a:endParaRPr lang="it-IT"/>
                    </a:p>
                  </a:txBody>
                  <a:tcPr/>
                </a:tc>
                <a:tc>
                  <a:txBody>
                    <a:bodyPr/>
                    <a:lstStyle/>
                    <a:p>
                      <a:pPr algn="ctr" fontAlgn="ctr"/>
                      <a:r>
                        <a:rPr lang="it-IT" sz="1400" u="none" strike="noStrike" dirty="0">
                          <a:effectLst/>
                        </a:rPr>
                        <a:t>Utenti assidui dei mezzi pubblici</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6,50%</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Cittadini, Associazioni, Enti territoriali, Imprese</a:t>
                      </a:r>
                      <a:endParaRPr lang="it-IT"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36920385"/>
                  </a:ext>
                </a:extLst>
              </a:tr>
              <a:tr h="378888">
                <a:tc>
                  <a:txBody>
                    <a:bodyPr/>
                    <a:lstStyle/>
                    <a:p>
                      <a:pPr algn="ctr" fontAlgn="ctr"/>
                      <a:r>
                        <a:rPr lang="it-IT" sz="1400" b="1" u="none" strike="noStrike" dirty="0">
                          <a:effectLst/>
                        </a:rPr>
                        <a:t>Dimensione  BSC</a:t>
                      </a:r>
                      <a:endParaRPr lang="it-IT" sz="1400" b="1" i="0" u="none" strike="noStrike" dirty="0">
                        <a:solidFill>
                          <a:srgbClr val="305496"/>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it-IT" sz="1400" b="1" u="none" strike="noStrike" dirty="0">
                          <a:effectLst/>
                        </a:rPr>
                        <a:t>Obiettivo</a:t>
                      </a:r>
                      <a:endParaRPr lang="it-IT" sz="1400" b="1" i="0" u="none" strike="noStrike" dirty="0">
                        <a:solidFill>
                          <a:srgbClr val="305496"/>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it-IT" sz="1400" b="1" u="none" strike="noStrike" dirty="0">
                          <a:effectLst/>
                        </a:rPr>
                        <a:t>Indicatore</a:t>
                      </a:r>
                      <a:endParaRPr lang="it-IT" sz="1400" b="1" i="0" u="none" strike="noStrike" dirty="0">
                        <a:solidFill>
                          <a:srgbClr val="305496"/>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it-IT" sz="1400" b="1" u="none" strike="noStrike" dirty="0">
                          <a:effectLst/>
                        </a:rPr>
                        <a:t>Target</a:t>
                      </a:r>
                      <a:endParaRPr lang="it-IT" sz="1400" b="1" i="0" u="none" strike="noStrike" dirty="0">
                        <a:solidFill>
                          <a:srgbClr val="305496"/>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it-IT" sz="1400" b="1" u="none" strike="noStrike" dirty="0">
                          <a:effectLst/>
                        </a:rPr>
                        <a:t>Stakeholder</a:t>
                      </a:r>
                      <a:endParaRPr lang="it-IT" sz="1400" b="1" i="0" u="none" strike="noStrike" dirty="0">
                        <a:solidFill>
                          <a:srgbClr val="305496"/>
                        </a:solidFill>
                        <a:effectLst/>
                        <a:latin typeface="Calibri" panose="020F0502020204030204" pitchFamily="34" charset="0"/>
                      </a:endParaRPr>
                    </a:p>
                  </a:txBody>
                  <a:tcPr marL="0" marR="0" marT="0" marB="0" anchor="ctr">
                    <a:solidFill>
                      <a:schemeClr val="accent2"/>
                    </a:solidFill>
                  </a:tcPr>
                </a:tc>
                <a:extLst>
                  <a:ext uri="{0D108BD9-81ED-4DB2-BD59-A6C34878D82A}">
                    <a16:rowId xmlns:a16="http://schemas.microsoft.com/office/drawing/2014/main" val="3977346202"/>
                  </a:ext>
                </a:extLst>
              </a:tr>
              <a:tr h="378888">
                <a:tc rowSpan="2">
                  <a:txBody>
                    <a:bodyPr/>
                    <a:lstStyle/>
                    <a:p>
                      <a:pPr algn="ctr" fontAlgn="ctr"/>
                      <a:r>
                        <a:rPr lang="it-IT" sz="1400" b="1" i="0" u="none" strike="noStrike" dirty="0" err="1">
                          <a:solidFill>
                            <a:srgbClr val="0563C1"/>
                          </a:solidFill>
                          <a:effectLst/>
                          <a:latin typeface="Calibri" panose="020F0502020204030204" pitchFamily="34" charset="0"/>
                        </a:rPr>
                        <a:t>Pocessi</a:t>
                      </a:r>
                      <a:endParaRPr lang="it-IT" sz="1400" b="1" i="0" u="none" strike="noStrike" dirty="0">
                        <a:solidFill>
                          <a:srgbClr val="0563C1"/>
                        </a:solidFill>
                        <a:effectLst/>
                        <a:latin typeface="Calibri" panose="020F0502020204030204" pitchFamily="34" charset="0"/>
                      </a:endParaRPr>
                    </a:p>
                  </a:txBody>
                  <a:tcPr marL="0" marR="0" marT="0" marB="0" vert="vert270" anchor="ctr">
                    <a:solidFill>
                      <a:schemeClr val="accent2"/>
                    </a:solidFill>
                  </a:tcPr>
                </a:tc>
                <a:tc>
                  <a:txBody>
                    <a:bodyPr/>
                    <a:lstStyle/>
                    <a:p>
                      <a:pPr algn="l" fontAlgn="ctr"/>
                      <a:r>
                        <a:rPr lang="it-IT" sz="1400" u="none" strike="noStrike" kern="1200" dirty="0">
                          <a:solidFill>
                            <a:schemeClr val="tx1"/>
                          </a:solidFill>
                          <a:effectLst/>
                          <a:latin typeface="+mn-lt"/>
                          <a:ea typeface="+mn-ea"/>
                          <a:cs typeface="+mn-cs"/>
                        </a:rPr>
                        <a:t>1.3.1.9.1 - Progetto del Sistema Informativo unico per la Mobilità (SIMOB)</a:t>
                      </a:r>
                    </a:p>
                  </a:txBody>
                  <a:tcPr marL="0" marR="0" marT="0" marB="0" anchor="ctr"/>
                </a:tc>
                <a:tc>
                  <a:txBody>
                    <a:bodyPr/>
                    <a:lstStyle/>
                    <a:p>
                      <a:pPr algn="l" fontAlgn="ctr"/>
                      <a:r>
                        <a:rPr lang="it-IT" sz="1400" u="none" strike="noStrike" kern="1200" dirty="0">
                          <a:solidFill>
                            <a:schemeClr val="tx1"/>
                          </a:solidFill>
                          <a:effectLst/>
                          <a:latin typeface="+mn-lt"/>
                          <a:ea typeface="+mn-ea"/>
                          <a:cs typeface="+mn-cs"/>
                        </a:rPr>
                        <a:t>Adozione decreto di approvazione progetto</a:t>
                      </a:r>
                    </a:p>
                  </a:txBody>
                  <a:tcPr marL="0" marR="0" marT="0" marB="0" anchor="ctr"/>
                </a:tc>
                <a:tc>
                  <a:txBody>
                    <a:bodyPr/>
                    <a:lstStyle/>
                    <a:p>
                      <a:pPr algn="l" fontAlgn="ctr"/>
                      <a:r>
                        <a:rPr lang="it-IT" sz="1400" u="none" strike="noStrike" kern="1200">
                          <a:solidFill>
                            <a:schemeClr val="tx1"/>
                          </a:solidFill>
                          <a:effectLst/>
                          <a:latin typeface="+mn-lt"/>
                          <a:ea typeface="+mn-ea"/>
                          <a:cs typeface="+mn-cs"/>
                        </a:rPr>
                        <a:t>Adozione decreto di approvazione progetto (on/off)</a:t>
                      </a:r>
                    </a:p>
                  </a:txBody>
                  <a:tcPr marL="0" marR="0" marT="0" marB="0" anchor="ctr"/>
                </a:tc>
                <a:tc>
                  <a:txBody>
                    <a:bodyPr/>
                    <a:lstStyle/>
                    <a:p>
                      <a:pPr algn="l" fontAlgn="ctr"/>
                      <a:r>
                        <a:rPr lang="it-IT" sz="1400" u="none" strike="noStrike" kern="1200" dirty="0">
                          <a:solidFill>
                            <a:schemeClr val="tx1"/>
                          </a:solidFill>
                          <a:effectLst/>
                          <a:latin typeface="+mn-lt"/>
                          <a:ea typeface="+mn-ea"/>
                          <a:cs typeface="+mn-cs"/>
                        </a:rPr>
                        <a:t>Imprese, Cittadini, Interni (unità </a:t>
                      </a:r>
                      <a:r>
                        <a:rPr lang="it-IT" sz="1400" u="none" strike="noStrike" kern="1200" dirty="0" err="1">
                          <a:solidFill>
                            <a:schemeClr val="tx1"/>
                          </a:solidFill>
                          <a:effectLst/>
                          <a:latin typeface="+mn-lt"/>
                          <a:ea typeface="+mn-ea"/>
                          <a:cs typeface="+mn-cs"/>
                        </a:rPr>
                        <a:t>orgnanizzative</a:t>
                      </a:r>
                      <a:r>
                        <a:rPr lang="it-IT" sz="1400" u="none" strike="noStrike" kern="1200" dirty="0">
                          <a:solidFill>
                            <a:schemeClr val="tx1"/>
                          </a:solidFill>
                          <a:effectLst/>
                          <a:latin typeface="+mn-lt"/>
                          <a:ea typeface="+mn-ea"/>
                          <a:cs typeface="+mn-cs"/>
                        </a:rPr>
                        <a:t>)</a:t>
                      </a:r>
                    </a:p>
                  </a:txBody>
                  <a:tcPr marL="0" marR="0" marT="0" marB="0" anchor="ctr"/>
                </a:tc>
                <a:extLst>
                  <a:ext uri="{0D108BD9-81ED-4DB2-BD59-A6C34878D82A}">
                    <a16:rowId xmlns:a16="http://schemas.microsoft.com/office/drawing/2014/main" val="3721555047"/>
                  </a:ext>
                </a:extLst>
              </a:tr>
              <a:tr h="0">
                <a:tc vMerge="1">
                  <a:txBody>
                    <a:bodyPr/>
                    <a:lstStyle/>
                    <a:p>
                      <a:pPr algn="ctr" fontAlgn="ctr"/>
                      <a:endParaRPr lang="it-IT" sz="1400" b="0" i="0" u="sng" strike="noStrike" dirty="0">
                        <a:solidFill>
                          <a:srgbClr val="0563C1"/>
                        </a:solidFill>
                        <a:effectLst/>
                        <a:latin typeface="Calibri" panose="020F0502020204030204" pitchFamily="34" charset="0"/>
                      </a:endParaRPr>
                    </a:p>
                  </a:txBody>
                  <a:tcPr marL="0" marR="0" marT="0" marB="0" vert="vert270" anchor="ctr">
                    <a:solidFill>
                      <a:srgbClr val="4F81BD"/>
                    </a:solidFill>
                  </a:tcPr>
                </a:tc>
                <a:tc>
                  <a:txBody>
                    <a:bodyPr/>
                    <a:lstStyle/>
                    <a:p>
                      <a:pPr algn="l" fontAlgn="ctr"/>
                      <a:r>
                        <a:rPr lang="it-IT" sz="1400" u="none" strike="noStrike" kern="1200" dirty="0">
                          <a:solidFill>
                            <a:schemeClr val="tx1"/>
                          </a:solidFill>
                          <a:effectLst/>
                          <a:latin typeface="+mn-lt"/>
                          <a:ea typeface="+mn-ea"/>
                          <a:cs typeface="+mn-cs"/>
                        </a:rPr>
                        <a:t>1.3.1.9.3 - Acquisto di veicoli ad alimentazione GNC (metano) destinati al trasporto extraurbano ed interurbano con l'utilizzo di risorse PNRR</a:t>
                      </a:r>
                    </a:p>
                  </a:txBody>
                  <a:tcPr marL="0" marR="0" marT="0" marB="0" anchor="ctr"/>
                </a:tc>
                <a:tc>
                  <a:txBody>
                    <a:bodyPr/>
                    <a:lstStyle/>
                    <a:p>
                      <a:pPr algn="l" fontAlgn="ctr"/>
                      <a:r>
                        <a:rPr lang="it-IT" sz="1400" u="none" strike="noStrike" kern="1200" dirty="0">
                          <a:solidFill>
                            <a:schemeClr val="tx1"/>
                          </a:solidFill>
                          <a:effectLst/>
                          <a:latin typeface="+mn-lt"/>
                          <a:ea typeface="+mn-ea"/>
                          <a:cs typeface="+mn-cs"/>
                        </a:rPr>
                        <a:t>Rispetto dei tempi imposti dal PNRR</a:t>
                      </a:r>
                    </a:p>
                  </a:txBody>
                  <a:tcPr marL="0" marR="0" marT="0" marB="0" anchor="ctr"/>
                </a:tc>
                <a:tc>
                  <a:txBody>
                    <a:bodyPr/>
                    <a:lstStyle/>
                    <a:p>
                      <a:pPr algn="l" fontAlgn="ctr"/>
                      <a:r>
                        <a:rPr lang="it-IT" sz="1400" u="none" strike="noStrike" kern="1200" dirty="0">
                          <a:solidFill>
                            <a:schemeClr val="tx1"/>
                          </a:solidFill>
                          <a:effectLst/>
                          <a:latin typeface="+mn-lt"/>
                          <a:ea typeface="+mn-ea"/>
                          <a:cs typeface="+mn-cs"/>
                        </a:rPr>
                        <a:t>Rispetto dei tempi imposti dal PNRR (on/off)</a:t>
                      </a:r>
                    </a:p>
                  </a:txBody>
                  <a:tcPr marL="0" marR="0" marT="0" marB="0" anchor="ctr"/>
                </a:tc>
                <a:tc>
                  <a:txBody>
                    <a:bodyPr/>
                    <a:lstStyle/>
                    <a:p>
                      <a:pPr algn="l" fontAlgn="ctr"/>
                      <a:r>
                        <a:rPr lang="it-IT" sz="1400" u="none" strike="noStrike" kern="1200" dirty="0">
                          <a:solidFill>
                            <a:schemeClr val="tx1"/>
                          </a:solidFill>
                          <a:effectLst/>
                          <a:latin typeface="+mn-lt"/>
                          <a:ea typeface="+mn-ea"/>
                          <a:cs typeface="+mn-cs"/>
                        </a:rPr>
                        <a:t>Imprese, Cittadini, Interni (unità </a:t>
                      </a:r>
                      <a:r>
                        <a:rPr lang="it-IT" sz="1400" u="none" strike="noStrike" kern="1200" dirty="0" err="1">
                          <a:solidFill>
                            <a:schemeClr val="tx1"/>
                          </a:solidFill>
                          <a:effectLst/>
                          <a:latin typeface="+mn-lt"/>
                          <a:ea typeface="+mn-ea"/>
                          <a:cs typeface="+mn-cs"/>
                        </a:rPr>
                        <a:t>orgnanizzative</a:t>
                      </a:r>
                      <a:r>
                        <a:rPr lang="it-IT" sz="1400" u="none" strike="noStrike" kern="1200" dirty="0">
                          <a:solidFill>
                            <a:schemeClr val="tx1"/>
                          </a:solidFill>
                          <a:effectLst/>
                          <a:latin typeface="+mn-lt"/>
                          <a:ea typeface="+mn-ea"/>
                          <a:cs typeface="+mn-cs"/>
                        </a:rPr>
                        <a:t>)</a:t>
                      </a:r>
                    </a:p>
                  </a:txBody>
                  <a:tcPr marL="0" marR="0" marT="0" marB="0" anchor="ctr"/>
                </a:tc>
                <a:extLst>
                  <a:ext uri="{0D108BD9-81ED-4DB2-BD59-A6C34878D82A}">
                    <a16:rowId xmlns:a16="http://schemas.microsoft.com/office/drawing/2014/main" val="2387575561"/>
                  </a:ext>
                </a:extLst>
              </a:tr>
            </a:tbl>
          </a:graphicData>
        </a:graphic>
      </p:graphicFrame>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BSC dal PIAO 2022 2/2</a:t>
            </a:r>
          </a:p>
        </p:txBody>
      </p:sp>
    </p:spTree>
    <p:extLst>
      <p:ext uri="{BB962C8B-B14F-4D97-AF65-F5344CB8AC3E}">
        <p14:creationId xmlns:p14="http://schemas.microsoft.com/office/powerpoint/2010/main" val="2772860855"/>
      </p:ext>
    </p:extLst>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9E648A9-E0F8-0701-3BD3-2870241C45FF}"/>
              </a:ext>
            </a:extLst>
          </p:cNvPr>
          <p:cNvGrpSpPr/>
          <p:nvPr/>
        </p:nvGrpSpPr>
        <p:grpSpPr>
          <a:xfrm>
            <a:off x="0" y="5940006"/>
            <a:ext cx="629504" cy="546714"/>
            <a:chOff x="0" y="9525"/>
            <a:chExt cx="839338" cy="728952"/>
          </a:xfrm>
        </p:grpSpPr>
        <p:sp>
          <p:nvSpPr>
            <p:cNvPr id="3" name="TextBox 4">
              <a:extLst>
                <a:ext uri="{FF2B5EF4-FFF2-40B4-BE49-F238E27FC236}">
                  <a16:creationId xmlns:a16="http://schemas.microsoft.com/office/drawing/2014/main" id="{B3C7F395-616E-DED6-A617-3E7BD81FA4F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57</a:t>
              </a:r>
            </a:p>
          </p:txBody>
        </p:sp>
        <p:sp>
          <p:nvSpPr>
            <p:cNvPr id="4" name="AutoShape 5">
              <a:extLst>
                <a:ext uri="{FF2B5EF4-FFF2-40B4-BE49-F238E27FC236}">
                  <a16:creationId xmlns:a16="http://schemas.microsoft.com/office/drawing/2014/main" id="{35C64EE0-B81A-DCB7-176B-9027AD84A886}"/>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2BF3DD4C-0533-7DCB-F105-B50707058846}"/>
              </a:ext>
            </a:extLst>
          </p:cNvPr>
          <p:cNvGrpSpPr/>
          <p:nvPr/>
        </p:nvGrpSpPr>
        <p:grpSpPr>
          <a:xfrm>
            <a:off x="10678568" y="30873"/>
            <a:ext cx="1513432" cy="785062"/>
            <a:chOff x="1026425" y="8115299"/>
            <a:chExt cx="2440299" cy="1257834"/>
          </a:xfrm>
        </p:grpSpPr>
        <p:grpSp>
          <p:nvGrpSpPr>
            <p:cNvPr id="9" name="Group 3">
              <a:extLst>
                <a:ext uri="{FF2B5EF4-FFF2-40B4-BE49-F238E27FC236}">
                  <a16:creationId xmlns:a16="http://schemas.microsoft.com/office/drawing/2014/main" id="{51472DB4-A0DB-A9FA-C9B2-71495334F35E}"/>
                </a:ext>
              </a:extLst>
            </p:cNvPr>
            <p:cNvGrpSpPr/>
            <p:nvPr/>
          </p:nvGrpSpPr>
          <p:grpSpPr>
            <a:xfrm>
              <a:off x="1028700" y="8115299"/>
              <a:ext cx="2438024" cy="411597"/>
              <a:chOff x="0" y="874425"/>
              <a:chExt cx="3250698" cy="548796"/>
            </a:xfrm>
          </p:grpSpPr>
          <p:sp>
            <p:nvSpPr>
              <p:cNvPr id="13" name="AutoShape 4">
                <a:extLst>
                  <a:ext uri="{FF2B5EF4-FFF2-40B4-BE49-F238E27FC236}">
                    <a16:creationId xmlns:a16="http://schemas.microsoft.com/office/drawing/2014/main" id="{ED7C8D4D-71AB-22F1-2591-C7E30FA39E7B}"/>
                  </a:ext>
                </a:extLst>
              </p:cNvPr>
              <p:cNvSpPr/>
              <p:nvPr/>
            </p:nvSpPr>
            <p:spPr>
              <a:xfrm>
                <a:off x="0" y="1385261"/>
                <a:ext cx="839338" cy="37960"/>
              </a:xfrm>
              <a:prstGeom prst="rect">
                <a:avLst/>
              </a:prstGeom>
              <a:solidFill>
                <a:srgbClr val="4F81BD"/>
              </a:solidFill>
              <a:ln>
                <a:solidFill>
                  <a:schemeClr val="accent1"/>
                </a:solidFill>
              </a:ln>
            </p:spPr>
          </p:sp>
          <p:sp>
            <p:nvSpPr>
              <p:cNvPr id="14" name="TextBox 5">
                <a:extLst>
                  <a:ext uri="{FF2B5EF4-FFF2-40B4-BE49-F238E27FC236}">
                    <a16:creationId xmlns:a16="http://schemas.microsoft.com/office/drawing/2014/main" id="{0F2A6A06-287C-12E3-A3E0-8B8755040902}"/>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1" name="Immagine 10">
              <a:extLst>
                <a:ext uri="{FF2B5EF4-FFF2-40B4-BE49-F238E27FC236}">
                  <a16:creationId xmlns:a16="http://schemas.microsoft.com/office/drawing/2014/main" id="{71B7A589-B7D6-CF19-AE84-54E22043C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6" name="Immagine 15">
            <a:extLst>
              <a:ext uri="{FF2B5EF4-FFF2-40B4-BE49-F238E27FC236}">
                <a16:creationId xmlns:a16="http://schemas.microsoft.com/office/drawing/2014/main" id="{F39E3B2E-0021-6E78-4962-3657282E854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692273" y="128131"/>
            <a:ext cx="5946115" cy="8794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Semplificazione e digitalizzazione (Ambiti PIAO)</a:t>
            </a:r>
          </a:p>
        </p:txBody>
      </p:sp>
      <p:graphicFrame>
        <p:nvGraphicFramePr>
          <p:cNvPr id="29" name="Tabella 28">
            <a:extLst>
              <a:ext uri="{FF2B5EF4-FFF2-40B4-BE49-F238E27FC236}">
                <a16:creationId xmlns:a16="http://schemas.microsoft.com/office/drawing/2014/main" id="{33D54100-29DD-B34C-4766-3081AA89EEDC}"/>
              </a:ext>
            </a:extLst>
          </p:cNvPr>
          <p:cNvGraphicFramePr>
            <a:graphicFrameLocks noGrp="1"/>
          </p:cNvGraphicFramePr>
          <p:nvPr>
            <p:extLst>
              <p:ext uri="{D42A27DB-BD31-4B8C-83A1-F6EECF244321}">
                <p14:modId xmlns:p14="http://schemas.microsoft.com/office/powerpoint/2010/main" val="3626599176"/>
              </p:ext>
            </p:extLst>
          </p:nvPr>
        </p:nvGraphicFramePr>
        <p:xfrm>
          <a:off x="544846" y="1500961"/>
          <a:ext cx="10918406" cy="4090769"/>
        </p:xfrm>
        <a:graphic>
          <a:graphicData uri="http://schemas.openxmlformats.org/drawingml/2006/table">
            <a:tbl>
              <a:tblPr firstRow="1" firstCol="1" bandRow="1">
                <a:tableStyleId>{5C22544A-7EE6-4342-B048-85BDC9FD1C3A}</a:tableStyleId>
              </a:tblPr>
              <a:tblGrid>
                <a:gridCol w="2222190">
                  <a:extLst>
                    <a:ext uri="{9D8B030D-6E8A-4147-A177-3AD203B41FA5}">
                      <a16:colId xmlns:a16="http://schemas.microsoft.com/office/drawing/2014/main" val="3074756746"/>
                    </a:ext>
                  </a:extLst>
                </a:gridCol>
                <a:gridCol w="5056747">
                  <a:extLst>
                    <a:ext uri="{9D8B030D-6E8A-4147-A177-3AD203B41FA5}">
                      <a16:colId xmlns:a16="http://schemas.microsoft.com/office/drawing/2014/main" val="3477080508"/>
                    </a:ext>
                  </a:extLst>
                </a:gridCol>
                <a:gridCol w="3639469">
                  <a:extLst>
                    <a:ext uri="{9D8B030D-6E8A-4147-A177-3AD203B41FA5}">
                      <a16:colId xmlns:a16="http://schemas.microsoft.com/office/drawing/2014/main" val="3764262885"/>
                    </a:ext>
                  </a:extLst>
                </a:gridCol>
              </a:tblGrid>
              <a:tr h="524609">
                <a:tc gridSpan="3">
                  <a:txBody>
                    <a:bodyPr/>
                    <a:lstStyle/>
                    <a:p>
                      <a:pPr marR="68580" algn="ctr"/>
                      <a:r>
                        <a:rPr lang="it-IT" sz="1800" dirty="0">
                          <a:effectLst/>
                        </a:rPr>
                        <a:t>Semplificazione e reingegnerizzazione</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850690810"/>
                  </a:ext>
                </a:extLst>
              </a:tr>
              <a:tr h="232784">
                <a:tc>
                  <a:txBody>
                    <a:bodyPr/>
                    <a:lstStyle/>
                    <a:p>
                      <a:pPr marR="68580" algn="just"/>
                      <a:r>
                        <a:rPr lang="it-IT" sz="1800">
                          <a:effectLst/>
                        </a:rPr>
                        <a:t>Obiettivi strategici</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just"/>
                      <a:r>
                        <a:rPr lang="it-IT" sz="1800" dirty="0">
                          <a:effectLst/>
                        </a:rPr>
                        <a:t>Descrizione</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just"/>
                      <a:r>
                        <a:rPr lang="it-IT" sz="1800" dirty="0">
                          <a:effectLst/>
                        </a:rPr>
                        <a:t>Obiettivi gestionali</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5232392"/>
                  </a:ext>
                </a:extLst>
              </a:tr>
              <a:tr h="232784">
                <a:tc>
                  <a:txBody>
                    <a:bodyPr/>
                    <a:lstStyle/>
                    <a:p>
                      <a:pPr marR="68580" algn="just"/>
                      <a:r>
                        <a:rPr lang="it-IT" sz="1800" b="1" kern="1200" dirty="0">
                          <a:solidFill>
                            <a:schemeClr val="lt1"/>
                          </a:solidFill>
                          <a:effectLst/>
                          <a:latin typeface="+mn-lt"/>
                          <a:ea typeface="+mn-ea"/>
                          <a:cs typeface="+mn-cs"/>
                        </a:rPr>
                        <a:t>1.3.1 - Sviluppare e ammodernare le infrastrutture fisiche e digitali per l'innovazione e lo sviluppo del territorio</a:t>
                      </a:r>
                      <a:r>
                        <a:rPr lang="it-IT" sz="1800" dirty="0">
                          <a:effectLst/>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it-IT" sz="1800" kern="1200" dirty="0">
                          <a:solidFill>
                            <a:schemeClr val="dk1"/>
                          </a:solidFill>
                          <a:effectLst/>
                          <a:latin typeface="+mn-lt"/>
                          <a:ea typeface="+mn-ea"/>
                          <a:cs typeface="+mn-cs"/>
                        </a:rPr>
                        <a:t>Innovazione e digitale</a:t>
                      </a:r>
                    </a:p>
                    <a:p>
                      <a:r>
                        <a:rPr lang="it-IT" sz="1800" kern="1200" dirty="0">
                          <a:solidFill>
                            <a:schemeClr val="dk1"/>
                          </a:solidFill>
                          <a:effectLst/>
                          <a:latin typeface="+mn-lt"/>
                          <a:ea typeface="+mn-ea"/>
                          <a:cs typeface="+mn-cs"/>
                        </a:rPr>
                        <a:t>In Calabria esiste un problema di ampiezza di banda di connessione e di stabilità delle connessioni stesse. Per tale ragione, denunciata sistematicamente dagli operatori pubblici e imprenditoriali, la Calabria ha il diritto/dovere di accedere ai fondi della prima missione del PNRR nota come “Digitalizzazione, Innovazione, Competitività, Cultura”.</a:t>
                      </a:r>
                    </a:p>
                    <a:p>
                      <a:pPr marR="68580" algn="just"/>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tc>
                <a:tc>
                  <a:txBody>
                    <a:bodyPr/>
                    <a:lstStyle/>
                    <a:p>
                      <a:r>
                        <a:rPr lang="it-IT" sz="1800" b="1" kern="1200" dirty="0">
                          <a:solidFill>
                            <a:schemeClr val="dk1"/>
                          </a:solidFill>
                          <a:effectLst/>
                          <a:latin typeface="+mn-lt"/>
                          <a:ea typeface="+mn-ea"/>
                          <a:cs typeface="+mn-cs"/>
                        </a:rPr>
                        <a:t>1.3.1.2.1 - Sviluppo della Banda Ultra Larga nella Regione Calabria - Accordo MISE/Regione Calabria 18 Gennaio 2018 - Avanzamento Piano Tecnico Calabria BUL</a:t>
                      </a:r>
                      <a:endParaRPr lang="it-IT" sz="1800" kern="1200" dirty="0">
                        <a:solidFill>
                          <a:schemeClr val="dk1"/>
                        </a:solidFill>
                        <a:effectLst/>
                        <a:latin typeface="+mn-lt"/>
                        <a:ea typeface="+mn-ea"/>
                        <a:cs typeface="+mn-cs"/>
                      </a:endParaRPr>
                    </a:p>
                    <a:p>
                      <a:r>
                        <a:rPr lang="it-IT" sz="1800" b="1" kern="1200" dirty="0">
                          <a:solidFill>
                            <a:schemeClr val="dk1"/>
                          </a:solidFill>
                          <a:effectLst/>
                          <a:latin typeface="+mn-lt"/>
                          <a:ea typeface="+mn-ea"/>
                          <a:cs typeface="+mn-cs"/>
                        </a:rPr>
                        <a:t>1.3.1.12.4 - Agevolare lo sviluppo di nuovi prodotti, tecnologie e servizi per l’utilità pubblica a carattere innovativo aperto come i Living Labs</a:t>
                      </a:r>
                      <a:endParaRPr lang="it-IT" sz="1800" kern="1200" dirty="0">
                        <a:solidFill>
                          <a:schemeClr val="dk1"/>
                        </a:solidFill>
                        <a:effectLst/>
                        <a:latin typeface="+mn-lt"/>
                        <a:ea typeface="+mn-ea"/>
                        <a:cs typeface="+mn-cs"/>
                      </a:endParaRPr>
                    </a:p>
                    <a:p>
                      <a:r>
                        <a:rPr lang="it-IT" sz="1800" b="1" kern="1200" dirty="0">
                          <a:solidFill>
                            <a:schemeClr val="dk1"/>
                          </a:solidFill>
                          <a:effectLst/>
                          <a:latin typeface="+mn-lt"/>
                          <a:ea typeface="+mn-ea"/>
                          <a:cs typeface="+mn-cs"/>
                        </a:rPr>
                        <a:t>1.3.1.9.1 - Progetto del Sistema Informativo unico per la Mobilità (SIMOB)</a:t>
                      </a:r>
                      <a:r>
                        <a:rPr lang="it-IT" sz="1800" dirty="0">
                          <a:effectLst/>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7090980"/>
                  </a:ext>
                </a:extLst>
              </a:tr>
            </a:tbl>
          </a:graphicData>
        </a:graphic>
      </p:graphicFrame>
    </p:spTree>
    <p:extLst>
      <p:ext uri="{BB962C8B-B14F-4D97-AF65-F5344CB8AC3E}">
        <p14:creationId xmlns:p14="http://schemas.microsoft.com/office/powerpoint/2010/main" val="265492897"/>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9E648A9-E0F8-0701-3BD3-2870241C45FF}"/>
              </a:ext>
            </a:extLst>
          </p:cNvPr>
          <p:cNvGrpSpPr/>
          <p:nvPr/>
        </p:nvGrpSpPr>
        <p:grpSpPr>
          <a:xfrm>
            <a:off x="0" y="5940006"/>
            <a:ext cx="629504" cy="546714"/>
            <a:chOff x="0" y="9525"/>
            <a:chExt cx="839338" cy="728952"/>
          </a:xfrm>
        </p:grpSpPr>
        <p:sp>
          <p:nvSpPr>
            <p:cNvPr id="3" name="TextBox 4">
              <a:extLst>
                <a:ext uri="{FF2B5EF4-FFF2-40B4-BE49-F238E27FC236}">
                  <a16:creationId xmlns:a16="http://schemas.microsoft.com/office/drawing/2014/main" id="{B3C7F395-616E-DED6-A617-3E7BD81FA4F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57</a:t>
              </a:r>
            </a:p>
          </p:txBody>
        </p:sp>
        <p:sp>
          <p:nvSpPr>
            <p:cNvPr id="4" name="AutoShape 5">
              <a:extLst>
                <a:ext uri="{FF2B5EF4-FFF2-40B4-BE49-F238E27FC236}">
                  <a16:creationId xmlns:a16="http://schemas.microsoft.com/office/drawing/2014/main" id="{35C64EE0-B81A-DCB7-176B-9027AD84A886}"/>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2BF3DD4C-0533-7DCB-F105-B50707058846}"/>
              </a:ext>
            </a:extLst>
          </p:cNvPr>
          <p:cNvGrpSpPr/>
          <p:nvPr/>
        </p:nvGrpSpPr>
        <p:grpSpPr>
          <a:xfrm>
            <a:off x="10678568" y="30873"/>
            <a:ext cx="1513432" cy="785062"/>
            <a:chOff x="1026425" y="8115299"/>
            <a:chExt cx="2440299" cy="1257834"/>
          </a:xfrm>
        </p:grpSpPr>
        <p:grpSp>
          <p:nvGrpSpPr>
            <p:cNvPr id="9" name="Group 3">
              <a:extLst>
                <a:ext uri="{FF2B5EF4-FFF2-40B4-BE49-F238E27FC236}">
                  <a16:creationId xmlns:a16="http://schemas.microsoft.com/office/drawing/2014/main" id="{51472DB4-A0DB-A9FA-C9B2-71495334F35E}"/>
                </a:ext>
              </a:extLst>
            </p:cNvPr>
            <p:cNvGrpSpPr/>
            <p:nvPr/>
          </p:nvGrpSpPr>
          <p:grpSpPr>
            <a:xfrm>
              <a:off x="1028700" y="8115299"/>
              <a:ext cx="2438024" cy="411597"/>
              <a:chOff x="0" y="874425"/>
              <a:chExt cx="3250698" cy="548796"/>
            </a:xfrm>
          </p:grpSpPr>
          <p:sp>
            <p:nvSpPr>
              <p:cNvPr id="13" name="AutoShape 4">
                <a:extLst>
                  <a:ext uri="{FF2B5EF4-FFF2-40B4-BE49-F238E27FC236}">
                    <a16:creationId xmlns:a16="http://schemas.microsoft.com/office/drawing/2014/main" id="{ED7C8D4D-71AB-22F1-2591-C7E30FA39E7B}"/>
                  </a:ext>
                </a:extLst>
              </p:cNvPr>
              <p:cNvSpPr/>
              <p:nvPr/>
            </p:nvSpPr>
            <p:spPr>
              <a:xfrm>
                <a:off x="0" y="1385261"/>
                <a:ext cx="839338" cy="37960"/>
              </a:xfrm>
              <a:prstGeom prst="rect">
                <a:avLst/>
              </a:prstGeom>
              <a:solidFill>
                <a:srgbClr val="4F81BD"/>
              </a:solidFill>
              <a:ln>
                <a:solidFill>
                  <a:schemeClr val="accent1"/>
                </a:solidFill>
              </a:ln>
            </p:spPr>
          </p:sp>
          <p:sp>
            <p:nvSpPr>
              <p:cNvPr id="14" name="TextBox 5">
                <a:extLst>
                  <a:ext uri="{FF2B5EF4-FFF2-40B4-BE49-F238E27FC236}">
                    <a16:creationId xmlns:a16="http://schemas.microsoft.com/office/drawing/2014/main" id="{0F2A6A06-287C-12E3-A3E0-8B8755040902}"/>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1" name="Immagine 10">
              <a:extLst>
                <a:ext uri="{FF2B5EF4-FFF2-40B4-BE49-F238E27FC236}">
                  <a16:creationId xmlns:a16="http://schemas.microsoft.com/office/drawing/2014/main" id="{71B7A589-B7D6-CF19-AE84-54E22043C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6" name="Immagine 15">
            <a:extLst>
              <a:ext uri="{FF2B5EF4-FFF2-40B4-BE49-F238E27FC236}">
                <a16:creationId xmlns:a16="http://schemas.microsoft.com/office/drawing/2014/main" id="{F39E3B2E-0021-6E78-4962-3657282E854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692273" y="128131"/>
            <a:ext cx="5946115" cy="8794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Semplificazione e digitalizzazione (Ambiti PIAO)</a:t>
            </a:r>
          </a:p>
        </p:txBody>
      </p:sp>
      <p:graphicFrame>
        <p:nvGraphicFramePr>
          <p:cNvPr id="29" name="Tabella 28">
            <a:extLst>
              <a:ext uri="{FF2B5EF4-FFF2-40B4-BE49-F238E27FC236}">
                <a16:creationId xmlns:a16="http://schemas.microsoft.com/office/drawing/2014/main" id="{33D54100-29DD-B34C-4766-3081AA89EEDC}"/>
              </a:ext>
            </a:extLst>
          </p:cNvPr>
          <p:cNvGraphicFramePr>
            <a:graphicFrameLocks noGrp="1"/>
          </p:cNvGraphicFramePr>
          <p:nvPr>
            <p:extLst>
              <p:ext uri="{D42A27DB-BD31-4B8C-83A1-F6EECF244321}">
                <p14:modId xmlns:p14="http://schemas.microsoft.com/office/powerpoint/2010/main" val="470745494"/>
              </p:ext>
            </p:extLst>
          </p:nvPr>
        </p:nvGraphicFramePr>
        <p:xfrm>
          <a:off x="544846" y="1500961"/>
          <a:ext cx="10918406" cy="4114800"/>
        </p:xfrm>
        <a:graphic>
          <a:graphicData uri="http://schemas.openxmlformats.org/drawingml/2006/table">
            <a:tbl>
              <a:tblPr firstRow="1" firstCol="1" bandRow="1">
                <a:tableStyleId>{5C22544A-7EE6-4342-B048-85BDC9FD1C3A}</a:tableStyleId>
              </a:tblPr>
              <a:tblGrid>
                <a:gridCol w="1518782">
                  <a:extLst>
                    <a:ext uri="{9D8B030D-6E8A-4147-A177-3AD203B41FA5}">
                      <a16:colId xmlns:a16="http://schemas.microsoft.com/office/drawing/2014/main" val="3074756746"/>
                    </a:ext>
                  </a:extLst>
                </a:gridCol>
                <a:gridCol w="3456093">
                  <a:extLst>
                    <a:ext uri="{9D8B030D-6E8A-4147-A177-3AD203B41FA5}">
                      <a16:colId xmlns:a16="http://schemas.microsoft.com/office/drawing/2014/main" val="3477080508"/>
                    </a:ext>
                  </a:extLst>
                </a:gridCol>
                <a:gridCol w="3456093">
                  <a:extLst>
                    <a:ext uri="{9D8B030D-6E8A-4147-A177-3AD203B41FA5}">
                      <a16:colId xmlns:a16="http://schemas.microsoft.com/office/drawing/2014/main" val="3089433990"/>
                    </a:ext>
                  </a:extLst>
                </a:gridCol>
                <a:gridCol w="2487438">
                  <a:extLst>
                    <a:ext uri="{9D8B030D-6E8A-4147-A177-3AD203B41FA5}">
                      <a16:colId xmlns:a16="http://schemas.microsoft.com/office/drawing/2014/main" val="3764262885"/>
                    </a:ext>
                  </a:extLst>
                </a:gridCol>
              </a:tblGrid>
              <a:tr h="232784">
                <a:tc>
                  <a:txBody>
                    <a:bodyPr/>
                    <a:lstStyle/>
                    <a:p>
                      <a:pPr marR="68580" algn="just"/>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Missione PNRR</a:t>
                      </a:r>
                    </a:p>
                  </a:txBody>
                  <a:tcPr marL="68580" marR="68580" marT="0" marB="0" anchor="ctr"/>
                </a:tc>
                <a:tc>
                  <a:txBody>
                    <a:bodyPr/>
                    <a:lstStyle/>
                    <a:p>
                      <a:pPr marR="68580" algn="just"/>
                      <a:r>
                        <a:rPr lang="it-IT" sz="1800" b="1" kern="1200" dirty="0">
                          <a:solidFill>
                            <a:schemeClr val="dk1"/>
                          </a:solidFill>
                          <a:effectLst/>
                          <a:latin typeface="+mn-lt"/>
                          <a:ea typeface="+mn-ea"/>
                          <a:cs typeface="+mn-cs"/>
                        </a:rPr>
                        <a:t>Progetto/intervento/Obiettivi PNRR</a:t>
                      </a:r>
                      <a:r>
                        <a:rPr lang="it-IT" dirty="0">
                          <a:effectLst/>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just"/>
                      <a:r>
                        <a:rPr lang="it-IT" sz="1800" dirty="0">
                          <a:effectLst/>
                        </a:rPr>
                        <a:t>Obiettivi strategici</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just"/>
                      <a:r>
                        <a:rPr lang="it-IT" sz="1800" dirty="0">
                          <a:effectLst/>
                        </a:rPr>
                        <a:t>Obiettivi gestionali</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5232392"/>
                  </a:ext>
                </a:extLst>
              </a:tr>
              <a:tr h="232784">
                <a:tc>
                  <a:txBody>
                    <a:bodyPr/>
                    <a:lstStyle/>
                    <a:p>
                      <a:pPr marR="68580" algn="just"/>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tc>
                <a:tc>
                  <a:txBody>
                    <a:bodyPr/>
                    <a:lstStyle/>
                    <a:p>
                      <a:r>
                        <a:rPr lang="it-IT" sz="1800" kern="1200" dirty="0">
                          <a:solidFill>
                            <a:schemeClr val="tx1"/>
                          </a:solidFill>
                          <a:effectLst/>
                          <a:latin typeface="+mn-lt"/>
                          <a:ea typeface="+mn-ea"/>
                          <a:cs typeface="+mn-cs"/>
                        </a:rPr>
                        <a:t>Innovazione e digitale</a:t>
                      </a:r>
                    </a:p>
                    <a:p>
                      <a:r>
                        <a:rPr lang="it-IT" sz="1800" kern="1200" dirty="0">
                          <a:solidFill>
                            <a:schemeClr val="tx1"/>
                          </a:solidFill>
                          <a:effectLst/>
                          <a:latin typeface="+mn-lt"/>
                          <a:ea typeface="+mn-ea"/>
                          <a:cs typeface="+mn-cs"/>
                        </a:rPr>
                        <a:t>In Calabria esiste un problema di ampiezza di banda di connessione e di stabilità delle connessioni stesse. Per tale ragione, denunciata sistematicamente dagli operatori pubblici e imprenditoriali, la Calabria ha il diritto/dovere di accedere ai fondi della prima missione del PNRR nota come “Digitalizzazione, Innovazione, Competitività, Cultura”.</a:t>
                      </a:r>
                    </a:p>
                    <a:p>
                      <a:pPr marR="68580" algn="just"/>
                      <a:r>
                        <a:rPr lang="it-IT"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tc>
                <a:tc>
                  <a:txBody>
                    <a:bodyPr/>
                    <a:lstStyle/>
                    <a:p>
                      <a:pPr marR="68580" algn="just"/>
                      <a:r>
                        <a:rPr lang="it-IT" sz="1800" b="1" kern="1200" dirty="0">
                          <a:solidFill>
                            <a:schemeClr val="tx1"/>
                          </a:solidFill>
                          <a:effectLst/>
                          <a:latin typeface="+mn-lt"/>
                          <a:ea typeface="+mn-ea"/>
                          <a:cs typeface="+mn-cs"/>
                        </a:rPr>
                        <a:t>1.3.1 - Sviluppare e ammodernare le infrastrutture fisiche e digitali per l'innovazione e lo sviluppo del territorio</a:t>
                      </a:r>
                      <a:r>
                        <a:rPr lang="it-IT" sz="1800" dirty="0">
                          <a:solidFill>
                            <a:schemeClr val="tx1"/>
                          </a:solidFill>
                          <a:effectLst/>
                        </a:rPr>
                        <a:t> </a:t>
                      </a:r>
                      <a:endParaRPr lang="it-IT"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7090980"/>
                  </a:ext>
                </a:extLst>
              </a:tr>
            </a:tbl>
          </a:graphicData>
        </a:graphic>
      </p:graphicFrame>
    </p:spTree>
    <p:extLst>
      <p:ext uri="{BB962C8B-B14F-4D97-AF65-F5344CB8AC3E}">
        <p14:creationId xmlns:p14="http://schemas.microsoft.com/office/powerpoint/2010/main" val="538545638"/>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3200400" cy="3759480"/>
          </a:xfrm>
          <a:prstGeom prst="rect">
            <a:avLst/>
          </a:prstGeom>
          <a:solidFill>
            <a:srgbClr val="4F81BD"/>
          </a:solidFill>
          <a:ln>
            <a:solidFill>
              <a:schemeClr val="accent1"/>
            </a:solidFill>
          </a:ln>
        </p:spPr>
      </p:sp>
      <p:grpSp>
        <p:nvGrpSpPr>
          <p:cNvPr id="3" name="Group 3"/>
          <p:cNvGrpSpPr/>
          <p:nvPr/>
        </p:nvGrpSpPr>
        <p:grpSpPr>
          <a:xfrm>
            <a:off x="685800" y="3249143"/>
            <a:ext cx="419669" cy="364476"/>
            <a:chOff x="0" y="9525"/>
            <a:chExt cx="839338" cy="728952"/>
          </a:xfrm>
        </p:grpSpPr>
        <p:sp>
          <p:nvSpPr>
            <p:cNvPr id="4" name="TextBox 4"/>
            <p:cNvSpPr txBox="1"/>
            <p:nvPr/>
          </p:nvSpPr>
          <p:spPr>
            <a:xfrm>
              <a:off x="0" y="9525"/>
              <a:ext cx="597244" cy="410368"/>
            </a:xfrm>
            <a:prstGeom prst="rect">
              <a:avLst/>
            </a:prstGeom>
          </p:spPr>
          <p:txBody>
            <a:bodyPr lIns="0" tIns="0" rIns="0" bIns="0" rtlCol="0" anchor="t">
              <a:spAutoFit/>
            </a:bodyPr>
            <a:lstStyle/>
            <a:p>
              <a:pPr>
                <a:lnSpc>
                  <a:spcPts val="1613"/>
                </a:lnSpc>
              </a:pPr>
              <a:r>
                <a:rPr lang="en-US" sz="1467" dirty="0">
                  <a:solidFill>
                    <a:srgbClr val="FDFBFB"/>
                  </a:solidFill>
                  <a:latin typeface="HK Grotesk Bold Bold"/>
                </a:rPr>
                <a:t>05</a:t>
              </a:r>
            </a:p>
          </p:txBody>
        </p:sp>
        <p:sp>
          <p:nvSpPr>
            <p:cNvPr id="5" name="AutoShape 5"/>
            <p:cNvSpPr/>
            <p:nvPr/>
          </p:nvSpPr>
          <p:spPr>
            <a:xfrm>
              <a:off x="0" y="700517"/>
              <a:ext cx="839338" cy="37960"/>
            </a:xfrm>
            <a:prstGeom prst="rect">
              <a:avLst/>
            </a:prstGeom>
            <a:solidFill>
              <a:srgbClr val="3A3A3B"/>
            </a:solidFill>
          </p:spPr>
        </p:sp>
      </p:grpSp>
      <p:grpSp>
        <p:nvGrpSpPr>
          <p:cNvPr id="13" name="Gruppo 12">
            <a:extLst>
              <a:ext uri="{FF2B5EF4-FFF2-40B4-BE49-F238E27FC236}">
                <a16:creationId xmlns:a16="http://schemas.microsoft.com/office/drawing/2014/main" id="{D534023B-250D-3552-1987-F64B759E9743}"/>
              </a:ext>
            </a:extLst>
          </p:cNvPr>
          <p:cNvGrpSpPr/>
          <p:nvPr/>
        </p:nvGrpSpPr>
        <p:grpSpPr>
          <a:xfrm>
            <a:off x="240674" y="4128886"/>
            <a:ext cx="1626866" cy="838556"/>
            <a:chOff x="1026425" y="8115299"/>
            <a:chExt cx="2440299" cy="1257834"/>
          </a:xfrm>
        </p:grpSpPr>
        <p:grpSp>
          <p:nvGrpSpPr>
            <p:cNvPr id="14" name="Group 3">
              <a:extLst>
                <a:ext uri="{FF2B5EF4-FFF2-40B4-BE49-F238E27FC236}">
                  <a16:creationId xmlns:a16="http://schemas.microsoft.com/office/drawing/2014/main" id="{A5142C7C-3737-FB7E-CA95-B1A8834FF70C}"/>
                </a:ext>
              </a:extLst>
            </p:cNvPr>
            <p:cNvGrpSpPr/>
            <p:nvPr/>
          </p:nvGrpSpPr>
          <p:grpSpPr>
            <a:xfrm>
              <a:off x="1028700" y="8115299"/>
              <a:ext cx="2438024" cy="411597"/>
              <a:chOff x="0" y="874425"/>
              <a:chExt cx="3250698" cy="548796"/>
            </a:xfrm>
          </p:grpSpPr>
          <p:sp>
            <p:nvSpPr>
              <p:cNvPr id="16" name="AutoShape 4">
                <a:extLst>
                  <a:ext uri="{FF2B5EF4-FFF2-40B4-BE49-F238E27FC236}">
                    <a16:creationId xmlns:a16="http://schemas.microsoft.com/office/drawing/2014/main" id="{E5283BE2-5C11-95EC-1860-5884076E91B7}"/>
                  </a:ext>
                </a:extLst>
              </p:cNvPr>
              <p:cNvSpPr/>
              <p:nvPr/>
            </p:nvSpPr>
            <p:spPr>
              <a:xfrm>
                <a:off x="0" y="1385261"/>
                <a:ext cx="839338" cy="37960"/>
              </a:xfrm>
              <a:prstGeom prst="rect">
                <a:avLst/>
              </a:prstGeom>
              <a:solidFill>
                <a:srgbClr val="5F90F8"/>
              </a:solidFill>
            </p:spPr>
          </p:sp>
          <p:sp>
            <p:nvSpPr>
              <p:cNvPr id="17" name="TextBox 5">
                <a:extLst>
                  <a:ext uri="{FF2B5EF4-FFF2-40B4-BE49-F238E27FC236}">
                    <a16:creationId xmlns:a16="http://schemas.microsoft.com/office/drawing/2014/main" id="{D14A9FB2-C88A-ECF8-BD87-617FBBB81FEF}"/>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HK Grotesk Medium"/>
                  </a:rPr>
                  <a:t>24 Novembre 2022</a:t>
                </a:r>
              </a:p>
            </p:txBody>
          </p:sp>
        </p:grpSp>
        <p:pic>
          <p:nvPicPr>
            <p:cNvPr id="15" name="Immagine 14">
              <a:extLst>
                <a:ext uri="{FF2B5EF4-FFF2-40B4-BE49-F238E27FC236}">
                  <a16:creationId xmlns:a16="http://schemas.microsoft.com/office/drawing/2014/main" id="{50D67D1C-3F33-2590-A4B5-2FF79FB858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20" name="Immagine 19">
            <a:extLst>
              <a:ext uri="{FF2B5EF4-FFF2-40B4-BE49-F238E27FC236}">
                <a16:creationId xmlns:a16="http://schemas.microsoft.com/office/drawing/2014/main" id="{4954F6C9-EAB1-D2BD-2D9F-B222E68C6EB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3071" y="5963629"/>
            <a:ext cx="4596157" cy="914976"/>
          </a:xfrm>
          <a:prstGeom prst="rect">
            <a:avLst/>
          </a:prstGeom>
          <a:noFill/>
        </p:spPr>
      </p:pic>
      <p:graphicFrame>
        <p:nvGraphicFramePr>
          <p:cNvPr id="11" name="Segnaposto immagine 17">
            <a:extLst>
              <a:ext uri="{FF2B5EF4-FFF2-40B4-BE49-F238E27FC236}">
                <a16:creationId xmlns:a16="http://schemas.microsoft.com/office/drawing/2014/main" id="{81156ED6-7A5D-7718-3A4B-C705E5F53127}"/>
              </a:ext>
            </a:extLst>
          </p:cNvPr>
          <p:cNvGraphicFramePr>
            <a:graphicFrameLocks/>
          </p:cNvGraphicFramePr>
          <p:nvPr>
            <p:extLst>
              <p:ext uri="{D42A27DB-BD31-4B8C-83A1-F6EECF244321}">
                <p14:modId xmlns:p14="http://schemas.microsoft.com/office/powerpoint/2010/main" val="777085531"/>
              </p:ext>
            </p:extLst>
          </p:nvPr>
        </p:nvGraphicFramePr>
        <p:xfrm>
          <a:off x="6082929" y="-44450"/>
          <a:ext cx="6096000" cy="6902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Parentesi graffa aperta 18">
            <a:extLst>
              <a:ext uri="{FF2B5EF4-FFF2-40B4-BE49-F238E27FC236}">
                <a16:creationId xmlns:a16="http://schemas.microsoft.com/office/drawing/2014/main" id="{BF8F14EF-68CE-88D7-A28E-63B466B5D87D}"/>
              </a:ext>
            </a:extLst>
          </p:cNvPr>
          <p:cNvSpPr/>
          <p:nvPr/>
        </p:nvSpPr>
        <p:spPr>
          <a:xfrm>
            <a:off x="5342022" y="177298"/>
            <a:ext cx="680780" cy="6325383"/>
          </a:xfrm>
          <a:prstGeom prst="leftBrace">
            <a:avLst>
              <a:gd name="adj1" fmla="val 8333"/>
              <a:gd name="adj2" fmla="val 35885"/>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46"/>
            <a:endParaRPr lang="it-IT">
              <a:solidFill>
                <a:srgbClr val="FFFFFF"/>
              </a:solidFill>
              <a:latin typeface="Franklin Gothic Book"/>
            </a:endParaRPr>
          </a:p>
        </p:txBody>
      </p:sp>
      <p:sp>
        <p:nvSpPr>
          <p:cNvPr id="22" name="CasellaDiTesto 21">
            <a:extLst>
              <a:ext uri="{FF2B5EF4-FFF2-40B4-BE49-F238E27FC236}">
                <a16:creationId xmlns:a16="http://schemas.microsoft.com/office/drawing/2014/main" id="{84197478-1AE3-F2C1-6E37-3946B7A7BDF3}"/>
              </a:ext>
            </a:extLst>
          </p:cNvPr>
          <p:cNvSpPr txBox="1"/>
          <p:nvPr/>
        </p:nvSpPr>
        <p:spPr>
          <a:xfrm>
            <a:off x="3244801" y="279400"/>
            <a:ext cx="2253139" cy="2308324"/>
          </a:xfrm>
          <a:prstGeom prst="rect">
            <a:avLst/>
          </a:prstGeom>
          <a:noFill/>
        </p:spPr>
        <p:txBody>
          <a:bodyPr wrap="square">
            <a:spAutoFit/>
          </a:bodyPr>
          <a:lstStyle/>
          <a:p>
            <a:pPr algn="just"/>
            <a:r>
              <a:rPr lang="it-IT" sz="1600" dirty="0"/>
              <a:t>La confluenza dei Piani indicati nel Piao mantiene inalterate le relative normative che continuano a rappresentare il quadro normativo di riferimento per le singole sezioni del PIAO</a:t>
            </a:r>
          </a:p>
        </p:txBody>
      </p:sp>
      <p:sp>
        <p:nvSpPr>
          <p:cNvPr id="25" name="TextBox 8">
            <a:extLst>
              <a:ext uri="{FF2B5EF4-FFF2-40B4-BE49-F238E27FC236}">
                <a16:creationId xmlns:a16="http://schemas.microsoft.com/office/drawing/2014/main" id="{BF0809D5-6C60-0F00-9E25-E05EAD30D0F2}"/>
              </a:ext>
            </a:extLst>
          </p:cNvPr>
          <p:cNvSpPr txBox="1"/>
          <p:nvPr/>
        </p:nvSpPr>
        <p:spPr>
          <a:xfrm>
            <a:off x="50800" y="177299"/>
            <a:ext cx="3098800" cy="1969770"/>
          </a:xfrm>
          <a:prstGeom prst="rect">
            <a:avLst/>
          </a:prstGeom>
        </p:spPr>
        <p:txBody>
          <a:bodyPr wrap="square" lIns="0" tIns="0" rIns="0" bIns="0" rtlCol="0" anchor="t">
            <a:spAutoFit/>
          </a:bodyPr>
          <a:lstStyle/>
          <a:p>
            <a:r>
              <a:rPr lang="it-IT" sz="3200" dirty="0">
                <a:solidFill>
                  <a:schemeClr val="bg1"/>
                </a:solidFill>
              </a:rPr>
              <a:t>I filoni programmatori che confluiscono nel PIAO</a:t>
            </a:r>
          </a:p>
        </p:txBody>
      </p:sp>
    </p:spTree>
    <p:extLst>
      <p:ext uri="{BB962C8B-B14F-4D97-AF65-F5344CB8AC3E}">
        <p14:creationId xmlns:p14="http://schemas.microsoft.com/office/powerpoint/2010/main" val="335937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9E648A9-E0F8-0701-3BD3-2870241C45FF}"/>
              </a:ext>
            </a:extLst>
          </p:cNvPr>
          <p:cNvGrpSpPr/>
          <p:nvPr/>
        </p:nvGrpSpPr>
        <p:grpSpPr>
          <a:xfrm>
            <a:off x="0" y="5940006"/>
            <a:ext cx="629504" cy="546714"/>
            <a:chOff x="0" y="9525"/>
            <a:chExt cx="839338" cy="728952"/>
          </a:xfrm>
        </p:grpSpPr>
        <p:sp>
          <p:nvSpPr>
            <p:cNvPr id="3" name="TextBox 4">
              <a:extLst>
                <a:ext uri="{FF2B5EF4-FFF2-40B4-BE49-F238E27FC236}">
                  <a16:creationId xmlns:a16="http://schemas.microsoft.com/office/drawing/2014/main" id="{B3C7F395-616E-DED6-A617-3E7BD81FA4F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57</a:t>
              </a:r>
            </a:p>
          </p:txBody>
        </p:sp>
        <p:sp>
          <p:nvSpPr>
            <p:cNvPr id="4" name="AutoShape 5">
              <a:extLst>
                <a:ext uri="{FF2B5EF4-FFF2-40B4-BE49-F238E27FC236}">
                  <a16:creationId xmlns:a16="http://schemas.microsoft.com/office/drawing/2014/main" id="{35C64EE0-B81A-DCB7-176B-9027AD84A886}"/>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2BF3DD4C-0533-7DCB-F105-B50707058846}"/>
              </a:ext>
            </a:extLst>
          </p:cNvPr>
          <p:cNvGrpSpPr/>
          <p:nvPr/>
        </p:nvGrpSpPr>
        <p:grpSpPr>
          <a:xfrm>
            <a:off x="10678568" y="30873"/>
            <a:ext cx="1513432" cy="785062"/>
            <a:chOff x="1026425" y="8115299"/>
            <a:chExt cx="2440299" cy="1257834"/>
          </a:xfrm>
        </p:grpSpPr>
        <p:grpSp>
          <p:nvGrpSpPr>
            <p:cNvPr id="9" name="Group 3">
              <a:extLst>
                <a:ext uri="{FF2B5EF4-FFF2-40B4-BE49-F238E27FC236}">
                  <a16:creationId xmlns:a16="http://schemas.microsoft.com/office/drawing/2014/main" id="{51472DB4-A0DB-A9FA-C9B2-71495334F35E}"/>
                </a:ext>
              </a:extLst>
            </p:cNvPr>
            <p:cNvGrpSpPr/>
            <p:nvPr/>
          </p:nvGrpSpPr>
          <p:grpSpPr>
            <a:xfrm>
              <a:off x="1028700" y="8115299"/>
              <a:ext cx="2438024" cy="411597"/>
              <a:chOff x="0" y="874425"/>
              <a:chExt cx="3250698" cy="548796"/>
            </a:xfrm>
          </p:grpSpPr>
          <p:sp>
            <p:nvSpPr>
              <p:cNvPr id="13" name="AutoShape 4">
                <a:extLst>
                  <a:ext uri="{FF2B5EF4-FFF2-40B4-BE49-F238E27FC236}">
                    <a16:creationId xmlns:a16="http://schemas.microsoft.com/office/drawing/2014/main" id="{ED7C8D4D-71AB-22F1-2591-C7E30FA39E7B}"/>
                  </a:ext>
                </a:extLst>
              </p:cNvPr>
              <p:cNvSpPr/>
              <p:nvPr/>
            </p:nvSpPr>
            <p:spPr>
              <a:xfrm>
                <a:off x="0" y="1385261"/>
                <a:ext cx="839338" cy="37960"/>
              </a:xfrm>
              <a:prstGeom prst="rect">
                <a:avLst/>
              </a:prstGeom>
              <a:solidFill>
                <a:srgbClr val="4F81BD"/>
              </a:solidFill>
              <a:ln>
                <a:solidFill>
                  <a:schemeClr val="accent1"/>
                </a:solidFill>
              </a:ln>
            </p:spPr>
          </p:sp>
          <p:sp>
            <p:nvSpPr>
              <p:cNvPr id="14" name="TextBox 5">
                <a:extLst>
                  <a:ext uri="{FF2B5EF4-FFF2-40B4-BE49-F238E27FC236}">
                    <a16:creationId xmlns:a16="http://schemas.microsoft.com/office/drawing/2014/main" id="{0F2A6A06-287C-12E3-A3E0-8B8755040902}"/>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1" name="Immagine 10">
              <a:extLst>
                <a:ext uri="{FF2B5EF4-FFF2-40B4-BE49-F238E27FC236}">
                  <a16:creationId xmlns:a16="http://schemas.microsoft.com/office/drawing/2014/main" id="{71B7A589-B7D6-CF19-AE84-54E22043C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6" name="Immagine 15">
            <a:extLst>
              <a:ext uri="{FF2B5EF4-FFF2-40B4-BE49-F238E27FC236}">
                <a16:creationId xmlns:a16="http://schemas.microsoft.com/office/drawing/2014/main" id="{F39E3B2E-0021-6E78-4962-3657282E854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692273" y="128131"/>
            <a:ext cx="5946115" cy="8794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PNRR dal PIAO 2022</a:t>
            </a:r>
          </a:p>
        </p:txBody>
      </p:sp>
      <p:graphicFrame>
        <p:nvGraphicFramePr>
          <p:cNvPr id="6" name="Tabella 5">
            <a:extLst>
              <a:ext uri="{FF2B5EF4-FFF2-40B4-BE49-F238E27FC236}">
                <a16:creationId xmlns:a16="http://schemas.microsoft.com/office/drawing/2014/main" id="{D5DBCDB9-8EE7-E374-D0ED-068735571AF0}"/>
              </a:ext>
            </a:extLst>
          </p:cNvPr>
          <p:cNvGraphicFramePr>
            <a:graphicFrameLocks noGrp="1"/>
          </p:cNvGraphicFramePr>
          <p:nvPr>
            <p:extLst>
              <p:ext uri="{D42A27DB-BD31-4B8C-83A1-F6EECF244321}">
                <p14:modId xmlns:p14="http://schemas.microsoft.com/office/powerpoint/2010/main" val="455911747"/>
              </p:ext>
            </p:extLst>
          </p:nvPr>
        </p:nvGraphicFramePr>
        <p:xfrm>
          <a:off x="737419" y="1288256"/>
          <a:ext cx="10923640" cy="4651748"/>
        </p:xfrm>
        <a:graphic>
          <a:graphicData uri="http://schemas.openxmlformats.org/drawingml/2006/table">
            <a:tbl>
              <a:tblPr>
                <a:tableStyleId>{5C22544A-7EE6-4342-B048-85BDC9FD1C3A}</a:tableStyleId>
              </a:tblPr>
              <a:tblGrid>
                <a:gridCol w="1457241">
                  <a:extLst>
                    <a:ext uri="{9D8B030D-6E8A-4147-A177-3AD203B41FA5}">
                      <a16:colId xmlns:a16="http://schemas.microsoft.com/office/drawing/2014/main" val="2063858428"/>
                    </a:ext>
                  </a:extLst>
                </a:gridCol>
                <a:gridCol w="731200">
                  <a:extLst>
                    <a:ext uri="{9D8B030D-6E8A-4147-A177-3AD203B41FA5}">
                      <a16:colId xmlns:a16="http://schemas.microsoft.com/office/drawing/2014/main" val="195915751"/>
                    </a:ext>
                  </a:extLst>
                </a:gridCol>
                <a:gridCol w="730168">
                  <a:extLst>
                    <a:ext uri="{9D8B030D-6E8A-4147-A177-3AD203B41FA5}">
                      <a16:colId xmlns:a16="http://schemas.microsoft.com/office/drawing/2014/main" val="1523615157"/>
                    </a:ext>
                  </a:extLst>
                </a:gridCol>
                <a:gridCol w="2965198">
                  <a:extLst>
                    <a:ext uri="{9D8B030D-6E8A-4147-A177-3AD203B41FA5}">
                      <a16:colId xmlns:a16="http://schemas.microsoft.com/office/drawing/2014/main" val="2977134552"/>
                    </a:ext>
                  </a:extLst>
                </a:gridCol>
                <a:gridCol w="2890786">
                  <a:extLst>
                    <a:ext uri="{9D8B030D-6E8A-4147-A177-3AD203B41FA5}">
                      <a16:colId xmlns:a16="http://schemas.microsoft.com/office/drawing/2014/main" val="2244595791"/>
                    </a:ext>
                  </a:extLst>
                </a:gridCol>
                <a:gridCol w="2149047">
                  <a:extLst>
                    <a:ext uri="{9D8B030D-6E8A-4147-A177-3AD203B41FA5}">
                      <a16:colId xmlns:a16="http://schemas.microsoft.com/office/drawing/2014/main" val="2306224540"/>
                    </a:ext>
                  </a:extLst>
                </a:gridCol>
              </a:tblGrid>
              <a:tr h="613166">
                <a:tc>
                  <a:txBody>
                    <a:bodyPr/>
                    <a:lstStyle/>
                    <a:p>
                      <a:pPr algn="ctr">
                        <a:lnSpc>
                          <a:spcPct val="120000"/>
                        </a:lnSpc>
                        <a:spcAft>
                          <a:spcPts val="800"/>
                        </a:spcAft>
                      </a:pPr>
                      <a:r>
                        <a:rPr lang="it-IT" sz="1600" b="1" kern="50" dirty="0">
                          <a:effectLst/>
                        </a:rPr>
                        <a:t>SETTORE SERVIZI</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800"/>
                        </a:spcAft>
                      </a:pPr>
                      <a:r>
                        <a:rPr lang="it-IT" sz="1600" b="1" kern="50" dirty="0">
                          <a:effectLst/>
                        </a:rPr>
                        <a:t>N. UNITÀ</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800"/>
                        </a:spcAft>
                      </a:pPr>
                      <a:r>
                        <a:rPr lang="it-IT" sz="1600" b="1" kern="50" dirty="0">
                          <a:effectLst/>
                        </a:rPr>
                        <a:t>CAT.</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800"/>
                        </a:spcAft>
                      </a:pPr>
                      <a:r>
                        <a:rPr lang="it-IT" sz="1600" b="1" kern="50" dirty="0">
                          <a:effectLst/>
                        </a:rPr>
                        <a:t>PROFILO PROFESSIONALE</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800"/>
                        </a:spcAft>
                      </a:pPr>
                      <a:r>
                        <a:rPr lang="it-IT" sz="1600" b="1" kern="50" dirty="0">
                          <a:effectLst/>
                        </a:rPr>
                        <a:t>OBIETTIVI DI PERFORMANCE ORGANIZZATIVA</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800"/>
                        </a:spcAft>
                      </a:pPr>
                      <a:r>
                        <a:rPr lang="it-IT" sz="1600" b="1" kern="50" dirty="0">
                          <a:effectLst/>
                        </a:rPr>
                        <a:t>Modalità di reclutamento</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9066613"/>
                  </a:ext>
                </a:extLst>
              </a:tr>
              <a:tr h="613166">
                <a:tc rowSpan="4">
                  <a:txBody>
                    <a:bodyPr/>
                    <a:lstStyle/>
                    <a:p>
                      <a:pPr algn="just">
                        <a:lnSpc>
                          <a:spcPct val="120000"/>
                        </a:lnSpc>
                        <a:spcAft>
                          <a:spcPts val="800"/>
                        </a:spcAft>
                      </a:pPr>
                      <a:r>
                        <a:rPr lang="it-IT" sz="1600" kern="50" dirty="0">
                          <a:effectLst/>
                        </a:rPr>
                        <a:t>Affari generali</a:t>
                      </a:r>
                    </a:p>
                    <a:p>
                      <a:pPr algn="just">
                        <a:lnSpc>
                          <a:spcPct val="107000"/>
                        </a:lnSpc>
                        <a:spcAft>
                          <a:spcPts val="800"/>
                        </a:spcAft>
                      </a:pPr>
                      <a:r>
                        <a:rPr lang="it-IT" sz="1600" kern="50" dirty="0">
                          <a:effectLst/>
                        </a:rPr>
                        <a:t> </a:t>
                      </a:r>
                    </a:p>
                    <a:p>
                      <a:pPr algn="just">
                        <a:lnSpc>
                          <a:spcPct val="107000"/>
                        </a:lnSpc>
                        <a:spcAft>
                          <a:spcPts val="800"/>
                        </a:spcAft>
                      </a:pPr>
                      <a:r>
                        <a:rPr lang="it-IT" sz="1600" kern="50" dirty="0">
                          <a:effectLst/>
                        </a:rPr>
                        <a:t> </a:t>
                      </a:r>
                    </a:p>
                    <a:p>
                      <a:pPr algn="just">
                        <a:lnSpc>
                          <a:spcPct val="107000"/>
                        </a:lnSpc>
                        <a:spcAft>
                          <a:spcPts val="800"/>
                        </a:spcAft>
                      </a:pPr>
                      <a:r>
                        <a:rPr lang="it-IT" sz="1600" kern="50" dirty="0">
                          <a:effectLst/>
                        </a:rPr>
                        <a:t> </a:t>
                      </a:r>
                      <a:endParaRPr lang="it-IT" sz="16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800"/>
                        </a:spcAft>
                      </a:pPr>
                      <a:r>
                        <a:rPr lang="it-IT" sz="1600" kern="50" dirty="0">
                          <a:effectLst/>
                        </a:rPr>
                        <a:t>1</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800"/>
                        </a:spcAft>
                      </a:pPr>
                      <a:r>
                        <a:rPr lang="it-IT" sz="1600" kern="50">
                          <a:effectLst/>
                        </a:rPr>
                        <a:t>D</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800"/>
                        </a:spcAft>
                      </a:pPr>
                      <a:r>
                        <a:rPr lang="it-IT" sz="1600" kern="50" dirty="0">
                          <a:effectLst/>
                        </a:rPr>
                        <a:t>Specialista in rendicontazione di progetti comunitari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it-IT" sz="1600" kern="5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it-IT" sz="1600" kern="50" dirty="0">
                          <a:effectLst/>
                        </a:rPr>
                        <a:t>Progressione verticale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9467674"/>
                  </a:ext>
                </a:extLst>
              </a:tr>
              <a:tr h="930350">
                <a:tc vMerge="1">
                  <a:txBody>
                    <a:bodyPr/>
                    <a:lstStyle/>
                    <a:p>
                      <a:pPr algn="just">
                        <a:lnSpc>
                          <a:spcPct val="107000"/>
                        </a:lnSpc>
                        <a:spcAft>
                          <a:spcPts val="800"/>
                        </a:spcAft>
                      </a:pPr>
                      <a:r>
                        <a:rPr lang="it-IT" sz="1000" kern="5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600" kern="50">
                          <a:effectLst/>
                        </a:rPr>
                        <a:t>1</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it-IT" sz="1600" kern="50" dirty="0">
                          <a:effectLst/>
                        </a:rPr>
                        <a:t>D</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800"/>
                        </a:spcAft>
                      </a:pPr>
                      <a:r>
                        <a:rPr lang="it-IT" sz="1600" kern="50" dirty="0">
                          <a:effectLst/>
                        </a:rPr>
                        <a:t>Specialista di appalti, di aiuti di stato, di normativa comunitaria, di contabilità e finanza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it-IT" sz="1600" kern="5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it-IT" sz="1600" kern="50">
                          <a:effectLst/>
                        </a:rPr>
                        <a:t>Concorso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2041620"/>
                  </a:ext>
                </a:extLst>
              </a:tr>
              <a:tr h="613166">
                <a:tc vMerge="1">
                  <a:txBody>
                    <a:bodyPr/>
                    <a:lstStyle/>
                    <a:p>
                      <a:pPr algn="just">
                        <a:lnSpc>
                          <a:spcPct val="107000"/>
                        </a:lnSpc>
                        <a:spcAft>
                          <a:spcPts val="800"/>
                        </a:spcAft>
                      </a:pPr>
                      <a:r>
                        <a:rPr lang="it-IT" sz="1000" kern="5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600" kern="50">
                          <a:effectLst/>
                        </a:rPr>
                        <a:t>1</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it-IT" sz="1600" kern="50">
                          <a:effectLst/>
                        </a:rPr>
                        <a:t>D</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800"/>
                        </a:spcAft>
                      </a:pPr>
                      <a:r>
                        <a:rPr lang="it-IT" sz="1600" kern="50" dirty="0">
                          <a:effectLst/>
                        </a:rPr>
                        <a:t>Specialista gestore di progetti complessi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it-IT" sz="1600" kern="5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it-IT" sz="1600" kern="5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3181904"/>
                  </a:ext>
                </a:extLst>
              </a:tr>
              <a:tr h="1881900">
                <a:tc vMerge="1">
                  <a:txBody>
                    <a:bodyPr/>
                    <a:lstStyle/>
                    <a:p>
                      <a:pPr algn="just">
                        <a:lnSpc>
                          <a:spcPct val="107000"/>
                        </a:lnSpc>
                        <a:spcAft>
                          <a:spcPts val="800"/>
                        </a:spcAft>
                      </a:pPr>
                      <a:r>
                        <a:rPr lang="it-IT" sz="1000" kern="5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600" b="1" kern="50" dirty="0">
                          <a:effectLst/>
                        </a:rPr>
                        <a:t>1</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it-IT" sz="1600" b="1" kern="50" dirty="0">
                          <a:effectLst/>
                        </a:rPr>
                        <a:t>D</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800"/>
                        </a:spcAft>
                      </a:pPr>
                      <a:r>
                        <a:rPr lang="it-IT" sz="1600" b="1" kern="50" dirty="0">
                          <a:effectLst/>
                        </a:rPr>
                        <a:t>Gestore della sicurezza ICT/ICT security manager</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800"/>
                        </a:spcAft>
                      </a:pPr>
                      <a:r>
                        <a:rPr lang="it-IT" sz="1600" b="1" kern="50" dirty="0">
                          <a:effectLst/>
                        </a:rPr>
                        <a:t>Digitalizzare i processi connessi alla gestione giuridica del personale, garantendo i necessari presidi di sicurezza funzionali a consentire l’accesso da remoto</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800"/>
                        </a:spcAft>
                      </a:pPr>
                      <a:r>
                        <a:rPr lang="it-IT" sz="1600" b="1" kern="50" dirty="0">
                          <a:effectLst/>
                        </a:rPr>
                        <a:t>Concorso</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035897"/>
                  </a:ext>
                </a:extLst>
              </a:tr>
            </a:tbl>
          </a:graphicData>
        </a:graphic>
      </p:graphicFrame>
    </p:spTree>
    <p:extLst>
      <p:ext uri="{BB962C8B-B14F-4D97-AF65-F5344CB8AC3E}">
        <p14:creationId xmlns:p14="http://schemas.microsoft.com/office/powerpoint/2010/main" val="4220422274"/>
      </p:ext>
    </p:extLst>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9E648A9-E0F8-0701-3BD3-2870241C45FF}"/>
              </a:ext>
            </a:extLst>
          </p:cNvPr>
          <p:cNvGrpSpPr/>
          <p:nvPr/>
        </p:nvGrpSpPr>
        <p:grpSpPr>
          <a:xfrm>
            <a:off x="0" y="5940006"/>
            <a:ext cx="629504" cy="546714"/>
            <a:chOff x="0" y="9525"/>
            <a:chExt cx="839338" cy="728952"/>
          </a:xfrm>
        </p:grpSpPr>
        <p:sp>
          <p:nvSpPr>
            <p:cNvPr id="3" name="TextBox 4">
              <a:extLst>
                <a:ext uri="{FF2B5EF4-FFF2-40B4-BE49-F238E27FC236}">
                  <a16:creationId xmlns:a16="http://schemas.microsoft.com/office/drawing/2014/main" id="{B3C7F395-616E-DED6-A617-3E7BD81FA4F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58</a:t>
              </a:r>
            </a:p>
          </p:txBody>
        </p:sp>
        <p:sp>
          <p:nvSpPr>
            <p:cNvPr id="4" name="AutoShape 5">
              <a:extLst>
                <a:ext uri="{FF2B5EF4-FFF2-40B4-BE49-F238E27FC236}">
                  <a16:creationId xmlns:a16="http://schemas.microsoft.com/office/drawing/2014/main" id="{35C64EE0-B81A-DCB7-176B-9027AD84A886}"/>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2BF3DD4C-0533-7DCB-F105-B50707058846}"/>
              </a:ext>
            </a:extLst>
          </p:cNvPr>
          <p:cNvGrpSpPr/>
          <p:nvPr/>
        </p:nvGrpSpPr>
        <p:grpSpPr>
          <a:xfrm>
            <a:off x="10678568" y="30873"/>
            <a:ext cx="1513432" cy="785062"/>
            <a:chOff x="1026425" y="8115299"/>
            <a:chExt cx="2440299" cy="1257834"/>
          </a:xfrm>
        </p:grpSpPr>
        <p:grpSp>
          <p:nvGrpSpPr>
            <p:cNvPr id="9" name="Group 3">
              <a:extLst>
                <a:ext uri="{FF2B5EF4-FFF2-40B4-BE49-F238E27FC236}">
                  <a16:creationId xmlns:a16="http://schemas.microsoft.com/office/drawing/2014/main" id="{51472DB4-A0DB-A9FA-C9B2-71495334F35E}"/>
                </a:ext>
              </a:extLst>
            </p:cNvPr>
            <p:cNvGrpSpPr/>
            <p:nvPr/>
          </p:nvGrpSpPr>
          <p:grpSpPr>
            <a:xfrm>
              <a:off x="1028700" y="8115299"/>
              <a:ext cx="2438024" cy="411597"/>
              <a:chOff x="0" y="874425"/>
              <a:chExt cx="3250698" cy="548796"/>
            </a:xfrm>
          </p:grpSpPr>
          <p:sp>
            <p:nvSpPr>
              <p:cNvPr id="13" name="AutoShape 4">
                <a:extLst>
                  <a:ext uri="{FF2B5EF4-FFF2-40B4-BE49-F238E27FC236}">
                    <a16:creationId xmlns:a16="http://schemas.microsoft.com/office/drawing/2014/main" id="{ED7C8D4D-71AB-22F1-2591-C7E30FA39E7B}"/>
                  </a:ext>
                </a:extLst>
              </p:cNvPr>
              <p:cNvSpPr/>
              <p:nvPr/>
            </p:nvSpPr>
            <p:spPr>
              <a:xfrm>
                <a:off x="0" y="1385261"/>
                <a:ext cx="839338" cy="37960"/>
              </a:xfrm>
              <a:prstGeom prst="rect">
                <a:avLst/>
              </a:prstGeom>
              <a:solidFill>
                <a:srgbClr val="4F81BD"/>
              </a:solidFill>
              <a:ln>
                <a:solidFill>
                  <a:schemeClr val="accent1"/>
                </a:solidFill>
              </a:ln>
            </p:spPr>
          </p:sp>
          <p:sp>
            <p:nvSpPr>
              <p:cNvPr id="14" name="TextBox 5">
                <a:extLst>
                  <a:ext uri="{FF2B5EF4-FFF2-40B4-BE49-F238E27FC236}">
                    <a16:creationId xmlns:a16="http://schemas.microsoft.com/office/drawing/2014/main" id="{0F2A6A06-287C-12E3-A3E0-8B8755040902}"/>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1" name="Immagine 10">
              <a:extLst>
                <a:ext uri="{FF2B5EF4-FFF2-40B4-BE49-F238E27FC236}">
                  <a16:creationId xmlns:a16="http://schemas.microsoft.com/office/drawing/2014/main" id="{71B7A589-B7D6-CF19-AE84-54E22043C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6" name="Immagine 15">
            <a:extLst>
              <a:ext uri="{FF2B5EF4-FFF2-40B4-BE49-F238E27FC236}">
                <a16:creationId xmlns:a16="http://schemas.microsoft.com/office/drawing/2014/main" id="{F39E3B2E-0021-6E78-4962-3657282E854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692273" y="128131"/>
            <a:ext cx="5946115" cy="879438"/>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Fabbisogni formativi e correlazione con gli obiettivi di performance</a:t>
            </a:r>
          </a:p>
          <a:p>
            <a:r>
              <a:rPr lang="it-IT" sz="2800" dirty="0"/>
              <a:t> dal PIAO 2022</a:t>
            </a:r>
          </a:p>
        </p:txBody>
      </p:sp>
      <p:graphicFrame>
        <p:nvGraphicFramePr>
          <p:cNvPr id="29" name="Tabella 28">
            <a:extLst>
              <a:ext uri="{FF2B5EF4-FFF2-40B4-BE49-F238E27FC236}">
                <a16:creationId xmlns:a16="http://schemas.microsoft.com/office/drawing/2014/main" id="{33D54100-29DD-B34C-4766-3081AA89EEDC}"/>
              </a:ext>
            </a:extLst>
          </p:cNvPr>
          <p:cNvGraphicFramePr>
            <a:graphicFrameLocks noGrp="1"/>
          </p:cNvGraphicFramePr>
          <p:nvPr>
            <p:extLst>
              <p:ext uri="{D42A27DB-BD31-4B8C-83A1-F6EECF244321}">
                <p14:modId xmlns:p14="http://schemas.microsoft.com/office/powerpoint/2010/main" val="1336395992"/>
              </p:ext>
            </p:extLst>
          </p:nvPr>
        </p:nvGraphicFramePr>
        <p:xfrm>
          <a:off x="487999" y="1223940"/>
          <a:ext cx="10770184" cy="4594237"/>
        </p:xfrm>
        <a:graphic>
          <a:graphicData uri="http://schemas.openxmlformats.org/drawingml/2006/table">
            <a:tbl>
              <a:tblPr firstRow="1" firstCol="1" bandRow="1">
                <a:tableStyleId>{5C22544A-7EE6-4342-B048-85BDC9FD1C3A}</a:tableStyleId>
              </a:tblPr>
              <a:tblGrid>
                <a:gridCol w="1940176">
                  <a:extLst>
                    <a:ext uri="{9D8B030D-6E8A-4147-A177-3AD203B41FA5}">
                      <a16:colId xmlns:a16="http://schemas.microsoft.com/office/drawing/2014/main" val="3074756746"/>
                    </a:ext>
                  </a:extLst>
                </a:gridCol>
                <a:gridCol w="4415004">
                  <a:extLst>
                    <a:ext uri="{9D8B030D-6E8A-4147-A177-3AD203B41FA5}">
                      <a16:colId xmlns:a16="http://schemas.microsoft.com/office/drawing/2014/main" val="3477080508"/>
                    </a:ext>
                  </a:extLst>
                </a:gridCol>
                <a:gridCol w="4415004">
                  <a:extLst>
                    <a:ext uri="{9D8B030D-6E8A-4147-A177-3AD203B41FA5}">
                      <a16:colId xmlns:a16="http://schemas.microsoft.com/office/drawing/2014/main" val="3089433990"/>
                    </a:ext>
                  </a:extLst>
                </a:gridCol>
              </a:tblGrid>
              <a:tr h="710206">
                <a:tc>
                  <a:txBody>
                    <a:bodyPr/>
                    <a:lstStyle/>
                    <a:p>
                      <a:pPr marR="68580" algn="just">
                        <a:lnSpc>
                          <a:spcPct val="107000"/>
                        </a:lnSpc>
                      </a:pPr>
                      <a:r>
                        <a:rPr lang="it-IT" sz="1800" b="1" dirty="0">
                          <a:solidFill>
                            <a:srgbClr val="000000"/>
                          </a:solidFill>
                          <a:effectLst/>
                          <a:latin typeface="+mn-lt"/>
                          <a:ea typeface="Times New Roman" panose="02020603050405020304" pitchFamily="18" charset="0"/>
                          <a:cs typeface="Times New Roman" panose="02020603050405020304" pitchFamily="18" charset="0"/>
                        </a:rPr>
                        <a:t>Area tematica</a:t>
                      </a:r>
                      <a:endParaRPr lang="it-IT"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just">
                        <a:lnSpc>
                          <a:spcPct val="107000"/>
                        </a:lnSpc>
                      </a:pPr>
                      <a:r>
                        <a:rPr lang="it-IT" sz="1800" b="1">
                          <a:solidFill>
                            <a:srgbClr val="000000"/>
                          </a:solidFill>
                          <a:effectLst/>
                          <a:latin typeface="+mn-lt"/>
                          <a:ea typeface="Times New Roman" panose="02020603050405020304" pitchFamily="18" charset="0"/>
                          <a:cs typeface="Times New Roman" panose="02020603050405020304" pitchFamily="18" charset="0"/>
                        </a:rPr>
                        <a:t>Corsi di formazione </a:t>
                      </a:r>
                      <a:endParaRPr lang="it-IT" sz="18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just">
                        <a:lnSpc>
                          <a:spcPct val="107000"/>
                        </a:lnSpc>
                      </a:pPr>
                      <a:r>
                        <a:rPr lang="it-IT" sz="1800" b="1" dirty="0">
                          <a:solidFill>
                            <a:srgbClr val="000000"/>
                          </a:solidFill>
                          <a:effectLst/>
                          <a:latin typeface="+mn-lt"/>
                          <a:ea typeface="Times New Roman" panose="02020603050405020304" pitchFamily="18" charset="0"/>
                          <a:cs typeface="Times New Roman" panose="02020603050405020304" pitchFamily="18" charset="0"/>
                        </a:rPr>
                        <a:t>Obiettivi di valore pubblico</a:t>
                      </a:r>
                      <a:endParaRPr lang="it-IT" sz="1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5232392"/>
                  </a:ext>
                </a:extLst>
              </a:tr>
              <a:tr h="710206">
                <a:tc rowSpan="6">
                  <a:txBody>
                    <a:bodyPr/>
                    <a:lstStyle/>
                    <a:p>
                      <a:pPr marR="68580" algn="just"/>
                      <a:r>
                        <a:rPr lang="it-IT" sz="1800" b="1" kern="1200" dirty="0">
                          <a:solidFill>
                            <a:schemeClr val="lt1"/>
                          </a:solidFill>
                          <a:effectLst/>
                          <a:latin typeface="+mn-lt"/>
                          <a:ea typeface="+mn-ea"/>
                          <a:cs typeface="+mn-cs"/>
                        </a:rPr>
                        <a:t>Informatica e telematica</a:t>
                      </a:r>
                      <a:r>
                        <a:rPr lang="it-IT" sz="1800" dirty="0">
                          <a:effectLst/>
                          <a:latin typeface="+mn-lt"/>
                        </a:rPr>
                        <a:t> </a:t>
                      </a:r>
                      <a:endParaRPr lang="it-IT"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just">
                        <a:lnSpc>
                          <a:spcPct val="107000"/>
                        </a:lnSpc>
                      </a:pPr>
                      <a:r>
                        <a:rPr lang="it-IT" sz="1800" dirty="0">
                          <a:solidFill>
                            <a:srgbClr val="000000"/>
                          </a:solidFill>
                          <a:effectLst/>
                          <a:latin typeface="+mn-lt"/>
                          <a:ea typeface="Times New Roman" panose="02020603050405020304" pitchFamily="18" charset="0"/>
                          <a:cs typeface="Times New Roman" panose="02020603050405020304" pitchFamily="18" charset="0"/>
                        </a:rPr>
                        <a:t>Piano triennale per l’informatica nella P.A. e trasformazione digitale</a:t>
                      </a:r>
                      <a:endParaRPr lang="it-IT"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rowSpan="6">
                  <a:txBody>
                    <a:bodyPr/>
                    <a:lstStyle/>
                    <a:p>
                      <a:pPr marR="68580" algn="just"/>
                      <a:r>
                        <a:rPr lang="it-IT" sz="1800" b="1" kern="1200" dirty="0">
                          <a:solidFill>
                            <a:schemeClr val="tx1"/>
                          </a:solidFill>
                          <a:effectLst/>
                          <a:latin typeface="+mn-lt"/>
                          <a:ea typeface="+mn-ea"/>
                          <a:cs typeface="+mn-cs"/>
                        </a:rPr>
                        <a:t>1.3.1 - Sviluppare e ammodernare le infrastrutture fisiche e digitali per l'innovazione e lo sviluppo del territorio</a:t>
                      </a:r>
                      <a:r>
                        <a:rPr lang="it-IT" sz="1800" dirty="0">
                          <a:solidFill>
                            <a:schemeClr val="tx1"/>
                          </a:solidFill>
                          <a:effectLst/>
                          <a:latin typeface="+mn-lt"/>
                        </a:rPr>
                        <a:t> </a:t>
                      </a:r>
                      <a:endParaRPr lang="it-IT"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7090980"/>
                  </a:ext>
                </a:extLst>
              </a:tr>
              <a:tr h="1073363">
                <a:tc vMerge="1">
                  <a:txBody>
                    <a:bodyPr/>
                    <a:lstStyle/>
                    <a:p>
                      <a:pPr marR="68580" algn="just"/>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just">
                        <a:lnSpc>
                          <a:spcPct val="107000"/>
                        </a:lnSpc>
                      </a:pPr>
                      <a:r>
                        <a:rPr lang="it-IT" sz="1800">
                          <a:solidFill>
                            <a:srgbClr val="000000"/>
                          </a:solidFill>
                          <a:effectLst/>
                          <a:latin typeface="+mn-lt"/>
                          <a:ea typeface="Times New Roman" panose="02020603050405020304" pitchFamily="18" charset="0"/>
                          <a:cs typeface="Times New Roman" panose="02020603050405020304" pitchFamily="18" charset="0"/>
                        </a:rPr>
                        <a:t>Competenze digitali: come utilizzare le nuove tecnologie dello smart working</a:t>
                      </a:r>
                      <a:endParaRPr lang="it-IT" sz="180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R="68580" algn="just"/>
                      <a:endParaRPr lang="it-IT"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8314172"/>
                  </a:ext>
                </a:extLst>
              </a:tr>
              <a:tr h="347051">
                <a:tc vMerge="1">
                  <a:txBody>
                    <a:bodyPr/>
                    <a:lstStyle/>
                    <a:p>
                      <a:pPr marR="68580" algn="just"/>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just">
                        <a:lnSpc>
                          <a:spcPct val="107000"/>
                        </a:lnSpc>
                      </a:pPr>
                      <a:r>
                        <a:rPr lang="it-IT" sz="1800">
                          <a:solidFill>
                            <a:srgbClr val="000000"/>
                          </a:solidFill>
                          <a:effectLst/>
                          <a:latin typeface="+mn-lt"/>
                          <a:ea typeface="Times New Roman" panose="02020603050405020304" pitchFamily="18" charset="0"/>
                          <a:cs typeface="Times New Roman" panose="02020603050405020304" pitchFamily="18" charset="0"/>
                        </a:rPr>
                        <a:t>Rendicontazione e uso del SIURP </a:t>
                      </a:r>
                      <a:endParaRPr lang="it-IT" sz="180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R="68580" algn="just"/>
                      <a:endParaRPr lang="it-IT"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6059624"/>
                  </a:ext>
                </a:extLst>
              </a:tr>
              <a:tr h="710206">
                <a:tc vMerge="1">
                  <a:txBody>
                    <a:bodyPr/>
                    <a:lstStyle/>
                    <a:p>
                      <a:pPr marR="68580" algn="just"/>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just">
                        <a:lnSpc>
                          <a:spcPct val="107000"/>
                        </a:lnSpc>
                      </a:pPr>
                      <a:r>
                        <a:rPr lang="it-IT" sz="1800">
                          <a:solidFill>
                            <a:srgbClr val="000000"/>
                          </a:solidFill>
                          <a:effectLst/>
                          <a:latin typeface="+mn-lt"/>
                          <a:ea typeface="Times New Roman" panose="02020603050405020304" pitchFamily="18" charset="0"/>
                          <a:cs typeface="Times New Roman" panose="02020603050405020304" pitchFamily="18" charset="0"/>
                        </a:rPr>
                        <a:t>Corso avanzato di Excel per la gestione dei dati</a:t>
                      </a:r>
                      <a:endParaRPr lang="it-IT" sz="180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R="68580" algn="just"/>
                      <a:endParaRPr lang="it-IT"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7610359"/>
                  </a:ext>
                </a:extLst>
              </a:tr>
              <a:tr h="710206">
                <a:tc vMerge="1">
                  <a:txBody>
                    <a:bodyPr/>
                    <a:lstStyle/>
                    <a:p>
                      <a:pPr marR="68580" algn="just"/>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just">
                        <a:lnSpc>
                          <a:spcPct val="107000"/>
                        </a:lnSpc>
                      </a:pPr>
                      <a:r>
                        <a:rPr lang="it-IT" sz="1800" dirty="0">
                          <a:solidFill>
                            <a:srgbClr val="000000"/>
                          </a:solidFill>
                          <a:effectLst/>
                          <a:latin typeface="+mn-lt"/>
                          <a:ea typeface="Times New Roman" panose="02020603050405020304" pitchFamily="18" charset="0"/>
                          <a:cs typeface="Times New Roman" panose="02020603050405020304" pitchFamily="18" charset="0"/>
                        </a:rPr>
                        <a:t>Indagini, rilevazioni statistiche e analisi dei dati</a:t>
                      </a:r>
                      <a:endParaRPr lang="it-IT"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R="68580" algn="just"/>
                      <a:endParaRPr lang="it-IT"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6109698"/>
                  </a:ext>
                </a:extLst>
              </a:tr>
              <a:tr h="332999">
                <a:tc vMerge="1">
                  <a:txBody>
                    <a:bodyPr/>
                    <a:lstStyle/>
                    <a:p>
                      <a:pPr marR="68580" algn="just"/>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just">
                        <a:lnSpc>
                          <a:spcPct val="107000"/>
                        </a:lnSpc>
                      </a:pPr>
                      <a:r>
                        <a:rPr lang="it-IT"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Open Data e Big Data</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R="68580" algn="just"/>
                      <a:endParaRPr lang="it-IT"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51529743"/>
                  </a:ext>
                </a:extLst>
              </a:tr>
            </a:tbl>
          </a:graphicData>
        </a:graphic>
      </p:graphicFrame>
    </p:spTree>
    <p:extLst>
      <p:ext uri="{BB962C8B-B14F-4D97-AF65-F5344CB8AC3E}">
        <p14:creationId xmlns:p14="http://schemas.microsoft.com/office/powerpoint/2010/main" val="2804804688"/>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9E648A9-E0F8-0701-3BD3-2870241C45FF}"/>
              </a:ext>
            </a:extLst>
          </p:cNvPr>
          <p:cNvGrpSpPr/>
          <p:nvPr/>
        </p:nvGrpSpPr>
        <p:grpSpPr>
          <a:xfrm>
            <a:off x="0" y="5940006"/>
            <a:ext cx="629504" cy="546714"/>
            <a:chOff x="0" y="9525"/>
            <a:chExt cx="839338" cy="728952"/>
          </a:xfrm>
        </p:grpSpPr>
        <p:sp>
          <p:nvSpPr>
            <p:cNvPr id="3" name="TextBox 4">
              <a:extLst>
                <a:ext uri="{FF2B5EF4-FFF2-40B4-BE49-F238E27FC236}">
                  <a16:creationId xmlns:a16="http://schemas.microsoft.com/office/drawing/2014/main" id="{B3C7F395-616E-DED6-A617-3E7BD81FA4F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58</a:t>
              </a:r>
            </a:p>
          </p:txBody>
        </p:sp>
        <p:sp>
          <p:nvSpPr>
            <p:cNvPr id="4" name="AutoShape 5">
              <a:extLst>
                <a:ext uri="{FF2B5EF4-FFF2-40B4-BE49-F238E27FC236}">
                  <a16:creationId xmlns:a16="http://schemas.microsoft.com/office/drawing/2014/main" id="{35C64EE0-B81A-DCB7-176B-9027AD84A886}"/>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2BF3DD4C-0533-7DCB-F105-B50707058846}"/>
              </a:ext>
            </a:extLst>
          </p:cNvPr>
          <p:cNvGrpSpPr/>
          <p:nvPr/>
        </p:nvGrpSpPr>
        <p:grpSpPr>
          <a:xfrm>
            <a:off x="10678568" y="30873"/>
            <a:ext cx="1513432" cy="785062"/>
            <a:chOff x="1026425" y="8115299"/>
            <a:chExt cx="2440299" cy="1257834"/>
          </a:xfrm>
        </p:grpSpPr>
        <p:grpSp>
          <p:nvGrpSpPr>
            <p:cNvPr id="9" name="Group 3">
              <a:extLst>
                <a:ext uri="{FF2B5EF4-FFF2-40B4-BE49-F238E27FC236}">
                  <a16:creationId xmlns:a16="http://schemas.microsoft.com/office/drawing/2014/main" id="{51472DB4-A0DB-A9FA-C9B2-71495334F35E}"/>
                </a:ext>
              </a:extLst>
            </p:cNvPr>
            <p:cNvGrpSpPr/>
            <p:nvPr/>
          </p:nvGrpSpPr>
          <p:grpSpPr>
            <a:xfrm>
              <a:off x="1028700" y="8115299"/>
              <a:ext cx="2438024" cy="411597"/>
              <a:chOff x="0" y="874425"/>
              <a:chExt cx="3250698" cy="548796"/>
            </a:xfrm>
          </p:grpSpPr>
          <p:sp>
            <p:nvSpPr>
              <p:cNvPr id="13" name="AutoShape 4">
                <a:extLst>
                  <a:ext uri="{FF2B5EF4-FFF2-40B4-BE49-F238E27FC236}">
                    <a16:creationId xmlns:a16="http://schemas.microsoft.com/office/drawing/2014/main" id="{ED7C8D4D-71AB-22F1-2591-C7E30FA39E7B}"/>
                  </a:ext>
                </a:extLst>
              </p:cNvPr>
              <p:cNvSpPr/>
              <p:nvPr/>
            </p:nvSpPr>
            <p:spPr>
              <a:xfrm>
                <a:off x="0" y="1385261"/>
                <a:ext cx="839338" cy="37960"/>
              </a:xfrm>
              <a:prstGeom prst="rect">
                <a:avLst/>
              </a:prstGeom>
              <a:solidFill>
                <a:srgbClr val="4F81BD"/>
              </a:solidFill>
              <a:ln>
                <a:solidFill>
                  <a:schemeClr val="accent1"/>
                </a:solidFill>
              </a:ln>
            </p:spPr>
          </p:sp>
          <p:sp>
            <p:nvSpPr>
              <p:cNvPr id="14" name="TextBox 5">
                <a:extLst>
                  <a:ext uri="{FF2B5EF4-FFF2-40B4-BE49-F238E27FC236}">
                    <a16:creationId xmlns:a16="http://schemas.microsoft.com/office/drawing/2014/main" id="{0F2A6A06-287C-12E3-A3E0-8B8755040902}"/>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1" name="Immagine 10">
              <a:extLst>
                <a:ext uri="{FF2B5EF4-FFF2-40B4-BE49-F238E27FC236}">
                  <a16:creationId xmlns:a16="http://schemas.microsoft.com/office/drawing/2014/main" id="{71B7A589-B7D6-CF19-AE84-54E22043C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6" name="Immagine 15">
            <a:extLst>
              <a:ext uri="{FF2B5EF4-FFF2-40B4-BE49-F238E27FC236}">
                <a16:creationId xmlns:a16="http://schemas.microsoft.com/office/drawing/2014/main" id="{F39E3B2E-0021-6E78-4962-3657282E854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pic>
        <p:nvPicPr>
          <p:cNvPr id="6" name="Immagine 5" descr="Immagine che contiene testo&#10;&#10;Descrizione generata automaticamente">
            <a:extLst>
              <a:ext uri="{FF2B5EF4-FFF2-40B4-BE49-F238E27FC236}">
                <a16:creationId xmlns:a16="http://schemas.microsoft.com/office/drawing/2014/main" id="{F7F89980-9543-845F-6FAF-F369CB9122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820" y="927838"/>
            <a:ext cx="10726754" cy="4029516"/>
          </a:xfrm>
          <a:prstGeom prst="rect">
            <a:avLst/>
          </a:prstGeom>
          <a:ln>
            <a:solidFill>
              <a:schemeClr val="accent1">
                <a:shade val="50000"/>
              </a:schemeClr>
            </a:solidFill>
          </a:ln>
        </p:spPr>
      </p:pic>
      <p:sp>
        <p:nvSpPr>
          <p:cNvPr id="12" name="CasellaDiTesto 11">
            <a:extLst>
              <a:ext uri="{FF2B5EF4-FFF2-40B4-BE49-F238E27FC236}">
                <a16:creationId xmlns:a16="http://schemas.microsoft.com/office/drawing/2014/main" id="{3048C5DB-A16F-2ACC-D0E9-E8F768A914A1}"/>
              </a:ext>
            </a:extLst>
          </p:cNvPr>
          <p:cNvSpPr txBox="1"/>
          <p:nvPr/>
        </p:nvSpPr>
        <p:spPr>
          <a:xfrm>
            <a:off x="678905" y="5228095"/>
            <a:ext cx="4849973" cy="369332"/>
          </a:xfrm>
          <a:prstGeom prst="rect">
            <a:avLst/>
          </a:prstGeom>
          <a:noFill/>
        </p:spPr>
        <p:txBody>
          <a:bodyPr wrap="square">
            <a:spAutoFit/>
          </a:bodyPr>
          <a:lstStyle/>
          <a:p>
            <a:r>
              <a:rPr lang="it-IT"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 nuovo piano o una semplice integrazione?</a:t>
            </a:r>
            <a:endParaRPr lang="it-IT" dirty="0">
              <a:solidFill>
                <a:srgbClr val="FF0000"/>
              </a:solidFill>
            </a:endParaRPr>
          </a:p>
        </p:txBody>
      </p:sp>
      <p:sp>
        <p:nvSpPr>
          <p:cNvPr id="18" name="CasellaDiTesto 17">
            <a:extLst>
              <a:ext uri="{FF2B5EF4-FFF2-40B4-BE49-F238E27FC236}">
                <a16:creationId xmlns:a16="http://schemas.microsoft.com/office/drawing/2014/main" id="{F9717A2A-F0E1-11CD-C9B0-7EA9A5734210}"/>
              </a:ext>
            </a:extLst>
          </p:cNvPr>
          <p:cNvSpPr txBox="1"/>
          <p:nvPr/>
        </p:nvSpPr>
        <p:spPr>
          <a:xfrm>
            <a:off x="5653309" y="5261798"/>
            <a:ext cx="4414923" cy="369332"/>
          </a:xfrm>
          <a:prstGeom prst="rect">
            <a:avLst/>
          </a:prstGeom>
          <a:noFill/>
        </p:spPr>
        <p:txBody>
          <a:bodyPr wrap="square">
            <a:spAutoFit/>
          </a:bodyPr>
          <a:lstStyle/>
          <a:p>
            <a:r>
              <a:rPr lang="it-IT"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Il ruolo della funzione di controllo strategico</a:t>
            </a:r>
            <a:endParaRPr lang="it-IT" dirty="0">
              <a:solidFill>
                <a:srgbClr val="FF0000"/>
              </a:solidFill>
            </a:endParaRPr>
          </a:p>
        </p:txBody>
      </p:sp>
      <p:sp>
        <p:nvSpPr>
          <p:cNvPr id="20" name="CasellaDiTesto 19">
            <a:extLst>
              <a:ext uri="{FF2B5EF4-FFF2-40B4-BE49-F238E27FC236}">
                <a16:creationId xmlns:a16="http://schemas.microsoft.com/office/drawing/2014/main" id="{8E8405E6-6497-3869-EA9D-A67B2FE17B57}"/>
              </a:ext>
            </a:extLst>
          </p:cNvPr>
          <p:cNvSpPr txBox="1"/>
          <p:nvPr/>
        </p:nvSpPr>
        <p:spPr>
          <a:xfrm>
            <a:off x="2162313" y="5868168"/>
            <a:ext cx="2597483" cy="369332"/>
          </a:xfrm>
          <a:prstGeom prst="rect">
            <a:avLst/>
          </a:prstGeom>
          <a:noFill/>
        </p:spPr>
        <p:txBody>
          <a:bodyPr wrap="square">
            <a:spAutoFit/>
          </a:bodyPr>
          <a:lstStyle/>
          <a:p>
            <a:r>
              <a:rPr lang="it-IT"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L’impatto organizzativo </a:t>
            </a:r>
            <a:endParaRPr lang="it-IT" dirty="0">
              <a:solidFill>
                <a:srgbClr val="FF0000"/>
              </a:solidFill>
            </a:endParaRPr>
          </a:p>
        </p:txBody>
      </p:sp>
      <p:sp>
        <p:nvSpPr>
          <p:cNvPr id="22" name="CasellaDiTesto 21">
            <a:extLst>
              <a:ext uri="{FF2B5EF4-FFF2-40B4-BE49-F238E27FC236}">
                <a16:creationId xmlns:a16="http://schemas.microsoft.com/office/drawing/2014/main" id="{79AE6E34-AB83-65FD-EA9C-58F0DCA5FCD5}"/>
              </a:ext>
            </a:extLst>
          </p:cNvPr>
          <p:cNvSpPr txBox="1"/>
          <p:nvPr/>
        </p:nvSpPr>
        <p:spPr>
          <a:xfrm>
            <a:off x="6779342" y="5872330"/>
            <a:ext cx="5356722" cy="369332"/>
          </a:xfrm>
          <a:prstGeom prst="rect">
            <a:avLst/>
          </a:prstGeom>
          <a:noFill/>
        </p:spPr>
        <p:txBody>
          <a:bodyPr wrap="square">
            <a:spAutoFit/>
          </a:bodyPr>
          <a:lstStyle/>
          <a:p>
            <a:r>
              <a:rPr lang="it-IT" sz="1800" b="1" dirty="0">
                <a:solidFill>
                  <a:srgbClr val="FF0000"/>
                </a:solidFill>
                <a:effectLst/>
                <a:latin typeface="Calibri" panose="020F0502020204030204" pitchFamily="34" charset="0"/>
                <a:ea typeface="Calibri" panose="020F0502020204030204" pitchFamily="34" charset="0"/>
              </a:rPr>
              <a:t>L’integrazione dei sistemi informativi e dei processi</a:t>
            </a:r>
            <a:endParaRPr lang="it-IT" dirty="0">
              <a:solidFill>
                <a:srgbClr val="FF0000"/>
              </a:solidFill>
            </a:endParaRPr>
          </a:p>
        </p:txBody>
      </p:sp>
    </p:spTree>
    <p:extLst>
      <p:ext uri="{BB962C8B-B14F-4D97-AF65-F5344CB8AC3E}">
        <p14:creationId xmlns:p14="http://schemas.microsoft.com/office/powerpoint/2010/main" val="230706008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9E648A9-E0F8-0701-3BD3-2870241C45FF}"/>
              </a:ext>
            </a:extLst>
          </p:cNvPr>
          <p:cNvGrpSpPr/>
          <p:nvPr/>
        </p:nvGrpSpPr>
        <p:grpSpPr>
          <a:xfrm>
            <a:off x="0" y="5940006"/>
            <a:ext cx="629504" cy="546714"/>
            <a:chOff x="0" y="9525"/>
            <a:chExt cx="839338" cy="728952"/>
          </a:xfrm>
        </p:grpSpPr>
        <p:sp>
          <p:nvSpPr>
            <p:cNvPr id="3" name="TextBox 4">
              <a:extLst>
                <a:ext uri="{FF2B5EF4-FFF2-40B4-BE49-F238E27FC236}">
                  <a16:creationId xmlns:a16="http://schemas.microsoft.com/office/drawing/2014/main" id="{B3C7F395-616E-DED6-A617-3E7BD81FA4F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58</a:t>
              </a:r>
            </a:p>
          </p:txBody>
        </p:sp>
        <p:sp>
          <p:nvSpPr>
            <p:cNvPr id="4" name="AutoShape 5">
              <a:extLst>
                <a:ext uri="{FF2B5EF4-FFF2-40B4-BE49-F238E27FC236}">
                  <a16:creationId xmlns:a16="http://schemas.microsoft.com/office/drawing/2014/main" id="{35C64EE0-B81A-DCB7-176B-9027AD84A886}"/>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2BF3DD4C-0533-7DCB-F105-B50707058846}"/>
              </a:ext>
            </a:extLst>
          </p:cNvPr>
          <p:cNvGrpSpPr/>
          <p:nvPr/>
        </p:nvGrpSpPr>
        <p:grpSpPr>
          <a:xfrm>
            <a:off x="10678568" y="30873"/>
            <a:ext cx="1513432" cy="785062"/>
            <a:chOff x="1026425" y="8115299"/>
            <a:chExt cx="2440299" cy="1257834"/>
          </a:xfrm>
        </p:grpSpPr>
        <p:grpSp>
          <p:nvGrpSpPr>
            <p:cNvPr id="9" name="Group 3">
              <a:extLst>
                <a:ext uri="{FF2B5EF4-FFF2-40B4-BE49-F238E27FC236}">
                  <a16:creationId xmlns:a16="http://schemas.microsoft.com/office/drawing/2014/main" id="{51472DB4-A0DB-A9FA-C9B2-71495334F35E}"/>
                </a:ext>
              </a:extLst>
            </p:cNvPr>
            <p:cNvGrpSpPr/>
            <p:nvPr/>
          </p:nvGrpSpPr>
          <p:grpSpPr>
            <a:xfrm>
              <a:off x="1028700" y="8115299"/>
              <a:ext cx="2438024" cy="411597"/>
              <a:chOff x="0" y="874425"/>
              <a:chExt cx="3250698" cy="548796"/>
            </a:xfrm>
          </p:grpSpPr>
          <p:sp>
            <p:nvSpPr>
              <p:cNvPr id="13" name="AutoShape 4">
                <a:extLst>
                  <a:ext uri="{FF2B5EF4-FFF2-40B4-BE49-F238E27FC236}">
                    <a16:creationId xmlns:a16="http://schemas.microsoft.com/office/drawing/2014/main" id="{ED7C8D4D-71AB-22F1-2591-C7E30FA39E7B}"/>
                  </a:ext>
                </a:extLst>
              </p:cNvPr>
              <p:cNvSpPr/>
              <p:nvPr/>
            </p:nvSpPr>
            <p:spPr>
              <a:xfrm>
                <a:off x="0" y="1385261"/>
                <a:ext cx="839338" cy="37960"/>
              </a:xfrm>
              <a:prstGeom prst="rect">
                <a:avLst/>
              </a:prstGeom>
              <a:solidFill>
                <a:srgbClr val="4F81BD"/>
              </a:solidFill>
              <a:ln>
                <a:solidFill>
                  <a:schemeClr val="accent1"/>
                </a:solidFill>
              </a:ln>
            </p:spPr>
          </p:sp>
          <p:sp>
            <p:nvSpPr>
              <p:cNvPr id="14" name="TextBox 5">
                <a:extLst>
                  <a:ext uri="{FF2B5EF4-FFF2-40B4-BE49-F238E27FC236}">
                    <a16:creationId xmlns:a16="http://schemas.microsoft.com/office/drawing/2014/main" id="{0F2A6A06-287C-12E3-A3E0-8B8755040902}"/>
                  </a:ext>
                </a:extLst>
              </p:cNvPr>
              <p:cNvSpPr txBox="1"/>
              <p:nvPr/>
            </p:nvSpPr>
            <p:spPr>
              <a:xfrm>
                <a:off x="117224" y="874425"/>
                <a:ext cx="3133474" cy="399155"/>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1" name="Immagine 10">
              <a:extLst>
                <a:ext uri="{FF2B5EF4-FFF2-40B4-BE49-F238E27FC236}">
                  <a16:creationId xmlns:a16="http://schemas.microsoft.com/office/drawing/2014/main" id="{71B7A589-B7D6-CF19-AE84-54E22043C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6" name="Immagine 15">
            <a:extLst>
              <a:ext uri="{FF2B5EF4-FFF2-40B4-BE49-F238E27FC236}">
                <a16:creationId xmlns:a16="http://schemas.microsoft.com/office/drawing/2014/main" id="{F39E3B2E-0021-6E78-4962-3657282E854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6" name="Rettangolo con angoli arrotondati 5">
            <a:extLst>
              <a:ext uri="{FF2B5EF4-FFF2-40B4-BE49-F238E27FC236}">
                <a16:creationId xmlns:a16="http://schemas.microsoft.com/office/drawing/2014/main" id="{A5353C13-1313-5305-02E3-696CEA02FFC7}"/>
              </a:ext>
            </a:extLst>
          </p:cNvPr>
          <p:cNvSpPr/>
          <p:nvPr/>
        </p:nvSpPr>
        <p:spPr>
          <a:xfrm>
            <a:off x="2900516" y="2477729"/>
            <a:ext cx="7128387" cy="22515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solidFill>
                  <a:schemeClr val="tx1"/>
                </a:solidFill>
              </a:rPr>
              <a:t>Grazie per l’attenzione</a:t>
            </a:r>
          </a:p>
        </p:txBody>
      </p:sp>
    </p:spTree>
    <p:extLst>
      <p:ext uri="{BB962C8B-B14F-4D97-AF65-F5344CB8AC3E}">
        <p14:creationId xmlns:p14="http://schemas.microsoft.com/office/powerpoint/2010/main" val="3556467533"/>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800" y="3249143"/>
            <a:ext cx="419669" cy="364476"/>
            <a:chOff x="0" y="9525"/>
            <a:chExt cx="839338" cy="728952"/>
          </a:xfrm>
        </p:grpSpPr>
        <p:sp>
          <p:nvSpPr>
            <p:cNvPr id="4" name="TextBox 4"/>
            <p:cNvSpPr txBox="1"/>
            <p:nvPr/>
          </p:nvSpPr>
          <p:spPr>
            <a:xfrm>
              <a:off x="0" y="9525"/>
              <a:ext cx="597244" cy="410368"/>
            </a:xfrm>
            <a:prstGeom prst="rect">
              <a:avLst/>
            </a:prstGeom>
          </p:spPr>
          <p:txBody>
            <a:bodyPr lIns="0" tIns="0" rIns="0" bIns="0" rtlCol="0" anchor="t">
              <a:spAutoFit/>
            </a:bodyPr>
            <a:lstStyle/>
            <a:p>
              <a:pPr>
                <a:lnSpc>
                  <a:spcPts val="1613"/>
                </a:lnSpc>
              </a:pPr>
              <a:r>
                <a:rPr lang="en-US" sz="1467" dirty="0">
                  <a:solidFill>
                    <a:srgbClr val="3A3A3B"/>
                  </a:solidFill>
                  <a:latin typeface="HK Grotesk Bold Bold"/>
                </a:rPr>
                <a:t>06</a:t>
              </a:r>
            </a:p>
          </p:txBody>
        </p:sp>
        <p:sp>
          <p:nvSpPr>
            <p:cNvPr id="5" name="AutoShape 5"/>
            <p:cNvSpPr/>
            <p:nvPr/>
          </p:nvSpPr>
          <p:spPr>
            <a:xfrm>
              <a:off x="0" y="700517"/>
              <a:ext cx="839338" cy="37960"/>
            </a:xfrm>
            <a:prstGeom prst="rect">
              <a:avLst/>
            </a:prstGeom>
            <a:solidFill>
              <a:srgbClr val="4F81BD"/>
            </a:solidFill>
            <a:ln>
              <a:solidFill>
                <a:srgbClr val="4F81BD"/>
              </a:solidFill>
            </a:ln>
          </p:spPr>
        </p:sp>
      </p:grpSp>
      <p:sp>
        <p:nvSpPr>
          <p:cNvPr id="6" name="AutoShape 6"/>
          <p:cNvSpPr/>
          <p:nvPr/>
        </p:nvSpPr>
        <p:spPr>
          <a:xfrm>
            <a:off x="1" y="6572250"/>
            <a:ext cx="12192000" cy="285750"/>
          </a:xfrm>
          <a:prstGeom prst="rect">
            <a:avLst/>
          </a:prstGeom>
          <a:solidFill>
            <a:srgbClr val="4F81BD"/>
          </a:solidFill>
          <a:ln>
            <a:solidFill>
              <a:srgbClr val="4F81BD"/>
            </a:solidFill>
          </a:ln>
        </p:spPr>
      </p:sp>
      <p:grpSp>
        <p:nvGrpSpPr>
          <p:cNvPr id="7" name="Group 7"/>
          <p:cNvGrpSpPr/>
          <p:nvPr/>
        </p:nvGrpSpPr>
        <p:grpSpPr>
          <a:xfrm>
            <a:off x="4610922" y="807150"/>
            <a:ext cx="6214353" cy="640650"/>
            <a:chOff x="0" y="-9525"/>
            <a:chExt cx="12428707" cy="1329320"/>
          </a:xfrm>
        </p:grpSpPr>
        <p:sp>
          <p:nvSpPr>
            <p:cNvPr id="8" name="TextBox 8"/>
            <p:cNvSpPr txBox="1"/>
            <p:nvPr/>
          </p:nvSpPr>
          <p:spPr>
            <a:xfrm>
              <a:off x="0" y="-9525"/>
              <a:ext cx="12428707" cy="957934"/>
            </a:xfrm>
            <a:prstGeom prst="rect">
              <a:avLst/>
            </a:prstGeom>
          </p:spPr>
          <p:txBody>
            <a:bodyPr lIns="0" tIns="0" rIns="0" bIns="0" rtlCol="0" anchor="t">
              <a:spAutoFit/>
            </a:bodyPr>
            <a:lstStyle/>
            <a:p>
              <a:pPr>
                <a:lnSpc>
                  <a:spcPts val="3600"/>
                </a:lnSpc>
              </a:pPr>
              <a:r>
                <a:rPr lang="it-IT" sz="3000" dirty="0">
                  <a:solidFill>
                    <a:srgbClr val="3A3A3B"/>
                  </a:solidFill>
                  <a:latin typeface="Franklin Gothic Medium" panose="020B0603020102020204" pitchFamily="34" charset="0"/>
                </a:rPr>
                <a:t>Ulteriori Contenuti</a:t>
              </a:r>
            </a:p>
          </p:txBody>
        </p:sp>
        <p:sp>
          <p:nvSpPr>
            <p:cNvPr id="9" name="AutoShape 9"/>
            <p:cNvSpPr/>
            <p:nvPr/>
          </p:nvSpPr>
          <p:spPr>
            <a:xfrm>
              <a:off x="0" y="1300719"/>
              <a:ext cx="12428707" cy="19076"/>
            </a:xfrm>
            <a:prstGeom prst="rect">
              <a:avLst/>
            </a:prstGeom>
            <a:solidFill>
              <a:srgbClr val="4F81BD"/>
            </a:solidFill>
            <a:ln>
              <a:solidFill>
                <a:srgbClr val="4F81BD"/>
              </a:solidFill>
            </a:ln>
          </p:spPr>
        </p:sp>
      </p:grpSp>
      <p:sp>
        <p:nvSpPr>
          <p:cNvPr id="15" name="TextBox 15"/>
          <p:cNvSpPr txBox="1"/>
          <p:nvPr/>
        </p:nvSpPr>
        <p:spPr>
          <a:xfrm>
            <a:off x="4596157" y="1789616"/>
            <a:ext cx="7345475" cy="3693319"/>
          </a:xfrm>
          <a:prstGeom prst="rect">
            <a:avLst/>
          </a:prstGeom>
        </p:spPr>
        <p:txBody>
          <a:bodyPr wrap="square" lIns="0" tIns="0" rIns="0" bIns="0" rtlCol="0" anchor="t">
            <a:spAutoFit/>
          </a:bodyPr>
          <a:lstStyle/>
          <a:p>
            <a:r>
              <a:rPr lang="it-IT" sz="2000" dirty="0"/>
              <a:t>Il Piao deve  contenere, inoltre:</a:t>
            </a:r>
          </a:p>
          <a:p>
            <a:pPr indent="-342917">
              <a:buFont typeface="+mj-lt"/>
              <a:buAutoNum type="alphaLcParenR" startAt="5"/>
            </a:pPr>
            <a:r>
              <a:rPr lang="it-IT" sz="2000" dirty="0"/>
              <a:t>l'elenco delle </a:t>
            </a:r>
            <a:r>
              <a:rPr lang="it-IT" sz="2000" b="1" dirty="0"/>
              <a:t>procedure da semplificare e reingegnerizzare </a:t>
            </a:r>
            <a:r>
              <a:rPr lang="it-IT" sz="2000" dirty="0"/>
              <a:t>ogni anno, anche mediante il ricorso alla tecnologia e sulla base della consultazione degli utenti, nonché la </a:t>
            </a:r>
            <a:r>
              <a:rPr lang="it-IT" sz="2000" b="1" dirty="0"/>
              <a:t>pianificazione delle attività inclusa la graduale misurazione dei tempi effettivi di completamento delle procedure effettuata </a:t>
            </a:r>
            <a:r>
              <a:rPr lang="it-IT" sz="2000" dirty="0"/>
              <a:t>attraverso strumenti automatizzati; </a:t>
            </a:r>
          </a:p>
          <a:p>
            <a:pPr indent="-342917">
              <a:buFont typeface="+mj-lt"/>
              <a:buAutoNum type="alphaLcParenR" startAt="5"/>
            </a:pPr>
            <a:r>
              <a:rPr lang="it-IT" sz="2000" dirty="0"/>
              <a:t>le modalità e le azioni finalizzate a realizzare</a:t>
            </a:r>
            <a:r>
              <a:rPr lang="it-IT" sz="2000" b="1" dirty="0"/>
              <a:t> la piena accessibilità alle amministrazioni, fisica e digitale</a:t>
            </a:r>
            <a:r>
              <a:rPr lang="it-IT" sz="2000" dirty="0"/>
              <a:t>, da parte dei cittadini ultrasessantacinquenni e dei cittadini con disabilità; </a:t>
            </a:r>
          </a:p>
          <a:p>
            <a:pPr indent="-342917">
              <a:buFont typeface="+mj-lt"/>
              <a:buAutoNum type="alphaLcParenR" startAt="5"/>
            </a:pPr>
            <a:r>
              <a:rPr lang="it-IT" sz="2000" b="1" dirty="0"/>
              <a:t>le modalità e le azioni finalizzate al pieno rispetto della parità di genere</a:t>
            </a:r>
            <a:r>
              <a:rPr lang="it-IT" sz="2000" dirty="0"/>
              <a:t>, anche con riguardo alla composizione delle commissioni esaminatrici dei concorsi</a:t>
            </a:r>
            <a:endParaRPr lang="en-US" sz="2000" dirty="0"/>
          </a:p>
        </p:txBody>
      </p:sp>
      <p:grpSp>
        <p:nvGrpSpPr>
          <p:cNvPr id="22" name="Gruppo 21">
            <a:extLst>
              <a:ext uri="{FF2B5EF4-FFF2-40B4-BE49-F238E27FC236}">
                <a16:creationId xmlns:a16="http://schemas.microsoft.com/office/drawing/2014/main" id="{F281827F-752E-594A-4B29-2AF63289ADF7}"/>
              </a:ext>
            </a:extLst>
          </p:cNvPr>
          <p:cNvGrpSpPr/>
          <p:nvPr/>
        </p:nvGrpSpPr>
        <p:grpSpPr>
          <a:xfrm>
            <a:off x="170989" y="5517437"/>
            <a:ext cx="1626866" cy="838556"/>
            <a:chOff x="1026425" y="8115299"/>
            <a:chExt cx="2440299" cy="1257834"/>
          </a:xfrm>
        </p:grpSpPr>
        <p:grpSp>
          <p:nvGrpSpPr>
            <p:cNvPr id="23" name="Group 3">
              <a:extLst>
                <a:ext uri="{FF2B5EF4-FFF2-40B4-BE49-F238E27FC236}">
                  <a16:creationId xmlns:a16="http://schemas.microsoft.com/office/drawing/2014/main" id="{B1B39CDF-92EF-E4A0-2FC7-611B73334F07}"/>
                </a:ext>
              </a:extLst>
            </p:cNvPr>
            <p:cNvGrpSpPr/>
            <p:nvPr/>
          </p:nvGrpSpPr>
          <p:grpSpPr>
            <a:xfrm>
              <a:off x="1028700" y="8115299"/>
              <a:ext cx="2438024" cy="411597"/>
              <a:chOff x="0" y="874425"/>
              <a:chExt cx="3250698" cy="548796"/>
            </a:xfrm>
          </p:grpSpPr>
          <p:sp>
            <p:nvSpPr>
              <p:cNvPr id="25" name="AutoShape 4">
                <a:extLst>
                  <a:ext uri="{FF2B5EF4-FFF2-40B4-BE49-F238E27FC236}">
                    <a16:creationId xmlns:a16="http://schemas.microsoft.com/office/drawing/2014/main" id="{807F54A7-7E52-B80C-1BDC-E18F7ACEB354}"/>
                  </a:ext>
                </a:extLst>
              </p:cNvPr>
              <p:cNvSpPr/>
              <p:nvPr/>
            </p:nvSpPr>
            <p:spPr>
              <a:xfrm>
                <a:off x="0" y="1385261"/>
                <a:ext cx="839338" cy="37960"/>
              </a:xfrm>
              <a:prstGeom prst="rect">
                <a:avLst/>
              </a:prstGeom>
              <a:solidFill>
                <a:srgbClr val="4F81BD"/>
              </a:solidFill>
              <a:ln>
                <a:solidFill>
                  <a:schemeClr val="accent1"/>
                </a:solidFill>
              </a:ln>
            </p:spPr>
          </p:sp>
          <p:sp>
            <p:nvSpPr>
              <p:cNvPr id="26" name="TextBox 5">
                <a:extLst>
                  <a:ext uri="{FF2B5EF4-FFF2-40B4-BE49-F238E27FC236}">
                    <a16:creationId xmlns:a16="http://schemas.microsoft.com/office/drawing/2014/main" id="{A5FEA4A0-A661-A6E1-37D8-F023C23D34BE}"/>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24" name="Immagine 23">
              <a:extLst>
                <a:ext uri="{FF2B5EF4-FFF2-40B4-BE49-F238E27FC236}">
                  <a16:creationId xmlns:a16="http://schemas.microsoft.com/office/drawing/2014/main" id="{C8F7307F-BBB0-E910-ACB7-C63F8EAF0C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28" name="Immagine 27">
            <a:extLst>
              <a:ext uri="{FF2B5EF4-FFF2-40B4-BE49-F238E27FC236}">
                <a16:creationId xmlns:a16="http://schemas.microsoft.com/office/drawing/2014/main" id="{5ABB92C1-9EB2-8279-72B5-514741F7584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1545"/>
            <a:ext cx="4596157" cy="914976"/>
          </a:xfrm>
          <a:prstGeom prst="rect">
            <a:avLst/>
          </a:prstGeom>
          <a:noFill/>
        </p:spPr>
      </p:pic>
    </p:spTree>
    <p:extLst>
      <p:ext uri="{BB962C8B-B14F-4D97-AF65-F5344CB8AC3E}">
        <p14:creationId xmlns:p14="http://schemas.microsoft.com/office/powerpoint/2010/main" val="258939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a:extLst>
              <a:ext uri="{FF2B5EF4-FFF2-40B4-BE49-F238E27FC236}">
                <a16:creationId xmlns:a16="http://schemas.microsoft.com/office/drawing/2014/main" id="{D534023B-250D-3552-1987-F64B759E9743}"/>
              </a:ext>
            </a:extLst>
          </p:cNvPr>
          <p:cNvGrpSpPr/>
          <p:nvPr/>
        </p:nvGrpSpPr>
        <p:grpSpPr>
          <a:xfrm>
            <a:off x="702756" y="5588002"/>
            <a:ext cx="1626866" cy="838556"/>
            <a:chOff x="1026425" y="8115299"/>
            <a:chExt cx="2440299" cy="1257834"/>
          </a:xfrm>
        </p:grpSpPr>
        <p:grpSp>
          <p:nvGrpSpPr>
            <p:cNvPr id="14" name="Group 3">
              <a:extLst>
                <a:ext uri="{FF2B5EF4-FFF2-40B4-BE49-F238E27FC236}">
                  <a16:creationId xmlns:a16="http://schemas.microsoft.com/office/drawing/2014/main" id="{A5142C7C-3737-FB7E-CA95-B1A8834FF70C}"/>
                </a:ext>
              </a:extLst>
            </p:cNvPr>
            <p:cNvGrpSpPr/>
            <p:nvPr/>
          </p:nvGrpSpPr>
          <p:grpSpPr>
            <a:xfrm>
              <a:off x="1028700" y="8115299"/>
              <a:ext cx="2438024" cy="411597"/>
              <a:chOff x="0" y="874425"/>
              <a:chExt cx="3250698" cy="548796"/>
            </a:xfrm>
          </p:grpSpPr>
          <p:sp>
            <p:nvSpPr>
              <p:cNvPr id="16" name="AutoShape 4">
                <a:extLst>
                  <a:ext uri="{FF2B5EF4-FFF2-40B4-BE49-F238E27FC236}">
                    <a16:creationId xmlns:a16="http://schemas.microsoft.com/office/drawing/2014/main" id="{E5283BE2-5C11-95EC-1860-5884076E91B7}"/>
                  </a:ext>
                </a:extLst>
              </p:cNvPr>
              <p:cNvSpPr/>
              <p:nvPr/>
            </p:nvSpPr>
            <p:spPr>
              <a:xfrm>
                <a:off x="0" y="1385261"/>
                <a:ext cx="839338" cy="37960"/>
              </a:xfrm>
              <a:prstGeom prst="rect">
                <a:avLst/>
              </a:prstGeom>
              <a:solidFill>
                <a:srgbClr val="5F90F8"/>
              </a:solidFill>
            </p:spPr>
          </p:sp>
          <p:sp>
            <p:nvSpPr>
              <p:cNvPr id="17" name="TextBox 5">
                <a:extLst>
                  <a:ext uri="{FF2B5EF4-FFF2-40B4-BE49-F238E27FC236}">
                    <a16:creationId xmlns:a16="http://schemas.microsoft.com/office/drawing/2014/main" id="{D14A9FB2-C88A-ECF8-BD87-617FBBB81FEF}"/>
                  </a:ext>
                </a:extLst>
              </p:cNvPr>
              <p:cNvSpPr txBox="1"/>
              <p:nvPr/>
            </p:nvSpPr>
            <p:spPr>
              <a:xfrm>
                <a:off x="117223" y="874425"/>
                <a:ext cx="3133475" cy="373692"/>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15" name="Immagine 14">
              <a:extLst>
                <a:ext uri="{FF2B5EF4-FFF2-40B4-BE49-F238E27FC236}">
                  <a16:creationId xmlns:a16="http://schemas.microsoft.com/office/drawing/2014/main" id="{50D67D1C-3F33-2590-A4B5-2FF79FB858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20" name="Immagine 19">
            <a:extLst>
              <a:ext uri="{FF2B5EF4-FFF2-40B4-BE49-F238E27FC236}">
                <a16:creationId xmlns:a16="http://schemas.microsoft.com/office/drawing/2014/main" id="{4954F6C9-EAB1-D2BD-2D9F-B222E68C6EB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595843" y="0"/>
            <a:ext cx="4596157" cy="914976"/>
          </a:xfrm>
          <a:prstGeom prst="rect">
            <a:avLst/>
          </a:prstGeom>
          <a:noFill/>
        </p:spPr>
      </p:pic>
      <p:sp>
        <p:nvSpPr>
          <p:cNvPr id="6" name="CasellaDiTesto 5">
            <a:extLst>
              <a:ext uri="{FF2B5EF4-FFF2-40B4-BE49-F238E27FC236}">
                <a16:creationId xmlns:a16="http://schemas.microsoft.com/office/drawing/2014/main" id="{060633B0-F5B1-9330-0A29-5E33A35389A4}"/>
              </a:ext>
            </a:extLst>
          </p:cNvPr>
          <p:cNvSpPr txBox="1"/>
          <p:nvPr/>
        </p:nvSpPr>
        <p:spPr>
          <a:xfrm>
            <a:off x="5281301" y="2736951"/>
            <a:ext cx="4965107" cy="1200329"/>
          </a:xfrm>
          <a:prstGeom prst="rect">
            <a:avLst/>
          </a:prstGeom>
          <a:noFill/>
        </p:spPr>
        <p:txBody>
          <a:bodyPr wrap="square" rtlCol="0">
            <a:spAutoFit/>
          </a:bodyPr>
          <a:lstStyle/>
          <a:p>
            <a:pPr algn="ctr"/>
            <a:r>
              <a:rPr lang="it-IT" sz="3600" b="0" spc="-1" dirty="0">
                <a:solidFill>
                  <a:srgbClr val="000000"/>
                </a:solidFill>
                <a:latin typeface="Arial"/>
              </a:rPr>
              <a:t>Il Piano-tipo e</a:t>
            </a:r>
          </a:p>
          <a:p>
            <a:pPr algn="ctr"/>
            <a:r>
              <a:rPr lang="it-IT" sz="3600" b="0" spc="-1" dirty="0">
                <a:solidFill>
                  <a:srgbClr val="000000"/>
                </a:solidFill>
                <a:latin typeface="Arial"/>
              </a:rPr>
              <a:t> le linee </a:t>
            </a:r>
            <a:r>
              <a:rPr lang="it-IT" sz="3600" b="0" strike="noStrike" spc="-1" dirty="0">
                <a:solidFill>
                  <a:srgbClr val="000000"/>
                </a:solidFill>
                <a:latin typeface="Arial"/>
              </a:rPr>
              <a:t>guida</a:t>
            </a:r>
            <a:endParaRPr lang="it-IT"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p:cNvSpPr>
          <p:nvPr>
            <p:ph type="title"/>
          </p:nvPr>
        </p:nvSpPr>
        <p:spPr>
          <a:xfrm>
            <a:off x="838080" y="774356"/>
            <a:ext cx="10515240" cy="713487"/>
          </a:xfrm>
          <a:prstGeom prst="rect">
            <a:avLst/>
          </a:prstGeom>
          <a:noFill/>
          <a:ln w="0">
            <a:noFill/>
          </a:ln>
        </p:spPr>
        <p:txBody>
          <a:bodyPr anchor="t">
            <a:noAutofit/>
          </a:bodyPr>
          <a:lstStyle/>
          <a:p>
            <a:pPr indent="0">
              <a:lnSpc>
                <a:spcPct val="90000"/>
              </a:lnSpc>
              <a:buNone/>
            </a:pPr>
            <a:r>
              <a:rPr lang="it-IT" sz="4000" spc="-1" dirty="0">
                <a:solidFill>
                  <a:schemeClr val="tx2"/>
                </a:solidFill>
                <a:latin typeface="Calibri"/>
              </a:rPr>
              <a:t>Indice PIAO</a:t>
            </a:r>
          </a:p>
        </p:txBody>
      </p:sp>
      <p:sp>
        <p:nvSpPr>
          <p:cNvPr id="283" name="PlaceHolder 2"/>
          <p:cNvSpPr>
            <a:spLocks noGrp="1"/>
          </p:cNvSpPr>
          <p:nvPr>
            <p:ph/>
          </p:nvPr>
        </p:nvSpPr>
        <p:spPr>
          <a:xfrm>
            <a:off x="838080" y="1442771"/>
            <a:ext cx="10515240" cy="4836709"/>
          </a:xfrm>
          <a:prstGeom prst="rect">
            <a:avLst/>
          </a:prstGeom>
          <a:noFill/>
          <a:ln w="9360">
            <a:solidFill>
              <a:srgbClr val="000000"/>
            </a:solidFill>
            <a:miter/>
          </a:ln>
        </p:spPr>
        <p:txBody>
          <a:bodyPr numCol="1" spcCol="0" anchor="ctr">
            <a:noAutofit/>
          </a:bodyPr>
          <a:lstStyle/>
          <a:p>
            <a:pPr marL="457200" indent="-457200" algn="just">
              <a:lnSpc>
                <a:spcPct val="100000"/>
              </a:lnSpc>
              <a:buClr>
                <a:srgbClr val="000000"/>
              </a:buClr>
              <a:buFont typeface="Arial"/>
              <a:buAutoNum type="arabicPeriod"/>
              <a:tabLst>
                <a:tab pos="6113520" algn="r"/>
              </a:tabLst>
            </a:pPr>
            <a:r>
              <a:rPr lang="it-IT" sz="2000" b="1" strike="noStrike" spc="-1" dirty="0">
                <a:solidFill>
                  <a:srgbClr val="000000"/>
                </a:solidFill>
                <a:latin typeface="Arial"/>
              </a:rPr>
              <a:t>PREMESSA</a:t>
            </a:r>
            <a:endParaRPr lang="it-IT" sz="2000" b="0" strike="noStrike" spc="-1" dirty="0">
              <a:solidFill>
                <a:srgbClr val="000000"/>
              </a:solidFill>
              <a:latin typeface="Arial"/>
            </a:endParaRPr>
          </a:p>
          <a:p>
            <a:pPr marL="457200" indent="-457200" algn="just">
              <a:lnSpc>
                <a:spcPct val="100000"/>
              </a:lnSpc>
              <a:buClr>
                <a:srgbClr val="000000"/>
              </a:buClr>
              <a:buFont typeface="Arial"/>
              <a:buAutoNum type="arabicPeriod"/>
              <a:tabLst>
                <a:tab pos="6113520" algn="r"/>
              </a:tabLst>
            </a:pPr>
            <a:r>
              <a:rPr lang="it-IT" sz="2000" b="1" strike="noStrike" spc="-1" dirty="0">
                <a:solidFill>
                  <a:srgbClr val="000000"/>
                </a:solidFill>
                <a:latin typeface="Arial"/>
              </a:rPr>
              <a:t>SEZIONE 1.	SCHEDA ANAGRAFICA DELL’AMMINISTRAZIONE</a:t>
            </a:r>
            <a:endParaRPr lang="it-IT" sz="2000" b="0" strike="noStrike" spc="-1" dirty="0">
              <a:solidFill>
                <a:srgbClr val="000000"/>
              </a:solidFill>
              <a:latin typeface="Arial"/>
            </a:endParaRPr>
          </a:p>
          <a:p>
            <a:pPr marL="457200" indent="-457200" algn="just">
              <a:lnSpc>
                <a:spcPct val="100000"/>
              </a:lnSpc>
              <a:buClr>
                <a:srgbClr val="000000"/>
              </a:buClr>
              <a:buFont typeface="Arial"/>
              <a:buAutoNum type="arabicPeriod"/>
              <a:tabLst>
                <a:tab pos="6113520" algn="r"/>
              </a:tabLst>
            </a:pPr>
            <a:r>
              <a:rPr lang="it-IT" sz="2000" b="1" strike="noStrike" spc="-1" dirty="0">
                <a:solidFill>
                  <a:srgbClr val="000000"/>
                </a:solidFill>
                <a:latin typeface="Arial"/>
              </a:rPr>
              <a:t>SEZIONE 2 .VALORE PUBBLICO, PERFORMANCE E ANTICORRUZIONE</a:t>
            </a:r>
            <a:endParaRPr lang="it-IT" sz="2000" b="0" strike="noStrike" spc="-1" dirty="0">
              <a:solidFill>
                <a:srgbClr val="000000"/>
              </a:solidFill>
              <a:latin typeface="Arial"/>
            </a:endParaRPr>
          </a:p>
          <a:p>
            <a:pPr marL="457200" indent="-457200" algn="just">
              <a:lnSpc>
                <a:spcPct val="100000"/>
              </a:lnSpc>
              <a:buClr>
                <a:srgbClr val="000000"/>
              </a:buClr>
              <a:buFont typeface="Arial"/>
              <a:buAutoNum type="arabicPeriod"/>
              <a:tabLst>
                <a:tab pos="6113520" algn="r"/>
              </a:tabLst>
            </a:pPr>
            <a:r>
              <a:rPr lang="it-IT" sz="2000" b="0" strike="noStrike" spc="-1" dirty="0">
                <a:solidFill>
                  <a:srgbClr val="000000"/>
                </a:solidFill>
                <a:latin typeface="Arial"/>
              </a:rPr>
              <a:t>Sottosezione di programmazione:  </a:t>
            </a:r>
            <a:r>
              <a:rPr lang="it-IT" sz="2000" b="1" strike="noStrike" spc="-1" dirty="0">
                <a:solidFill>
                  <a:srgbClr val="000000"/>
                </a:solidFill>
                <a:latin typeface="Arial"/>
              </a:rPr>
              <a:t>Valore pubblico</a:t>
            </a:r>
            <a:endParaRPr lang="it-IT" sz="2000" b="0" strike="noStrike" spc="-1" dirty="0">
              <a:solidFill>
                <a:srgbClr val="000000"/>
              </a:solidFill>
              <a:latin typeface="Arial"/>
            </a:endParaRPr>
          </a:p>
          <a:p>
            <a:pPr marL="457200" indent="-457200" algn="just">
              <a:lnSpc>
                <a:spcPct val="100000"/>
              </a:lnSpc>
              <a:buClr>
                <a:srgbClr val="000000"/>
              </a:buClr>
              <a:buFont typeface="Arial"/>
              <a:buAutoNum type="arabicPeriod"/>
              <a:tabLst>
                <a:tab pos="6113520" algn="r"/>
              </a:tabLst>
            </a:pPr>
            <a:r>
              <a:rPr lang="it-IT" sz="2000" b="0" strike="noStrike" spc="-1" dirty="0">
                <a:solidFill>
                  <a:srgbClr val="000000"/>
                </a:solidFill>
                <a:latin typeface="Arial"/>
              </a:rPr>
              <a:t>Sottosezione di programmazione:  </a:t>
            </a:r>
            <a:r>
              <a:rPr lang="it-IT" sz="2000" b="1" strike="noStrike" spc="-1" dirty="0">
                <a:solidFill>
                  <a:srgbClr val="000000"/>
                </a:solidFill>
                <a:latin typeface="Arial"/>
              </a:rPr>
              <a:t>Performance</a:t>
            </a:r>
            <a:endParaRPr lang="it-IT" sz="2000" b="0" strike="noStrike" spc="-1" dirty="0">
              <a:solidFill>
                <a:srgbClr val="000000"/>
              </a:solidFill>
              <a:latin typeface="Arial"/>
            </a:endParaRPr>
          </a:p>
          <a:p>
            <a:pPr marL="457200" indent="-457200" algn="just">
              <a:lnSpc>
                <a:spcPct val="100000"/>
              </a:lnSpc>
              <a:buClr>
                <a:srgbClr val="000000"/>
              </a:buClr>
              <a:buFont typeface="Arial"/>
              <a:buAutoNum type="arabicPeriod"/>
              <a:tabLst>
                <a:tab pos="6113520" algn="r"/>
              </a:tabLst>
            </a:pPr>
            <a:r>
              <a:rPr lang="it-IT" sz="2000" b="0" strike="noStrike" spc="-1" dirty="0">
                <a:solidFill>
                  <a:srgbClr val="000000"/>
                </a:solidFill>
                <a:latin typeface="Arial"/>
              </a:rPr>
              <a:t>Sottosezione di programmazione:  </a:t>
            </a:r>
            <a:r>
              <a:rPr lang="it-IT" sz="2000" b="1" strike="noStrike" spc="-1" dirty="0">
                <a:solidFill>
                  <a:srgbClr val="000000"/>
                </a:solidFill>
                <a:latin typeface="Arial"/>
              </a:rPr>
              <a:t>Rischi corruttivi e trasparenza</a:t>
            </a:r>
            <a:endParaRPr lang="it-IT" sz="2000" b="0" strike="noStrike" spc="-1" dirty="0">
              <a:solidFill>
                <a:srgbClr val="000000"/>
              </a:solidFill>
              <a:latin typeface="Arial"/>
            </a:endParaRPr>
          </a:p>
          <a:p>
            <a:pPr marL="457200" indent="-457200" algn="just">
              <a:lnSpc>
                <a:spcPct val="100000"/>
              </a:lnSpc>
              <a:buClr>
                <a:srgbClr val="000000"/>
              </a:buClr>
              <a:buFont typeface="Arial"/>
              <a:buAutoNum type="arabicPeriod"/>
              <a:tabLst>
                <a:tab pos="6113520" algn="r"/>
              </a:tabLst>
            </a:pPr>
            <a:r>
              <a:rPr lang="it-IT" sz="2000" b="1" strike="noStrike" spc="-1" dirty="0">
                <a:solidFill>
                  <a:srgbClr val="000000"/>
                </a:solidFill>
                <a:latin typeface="Arial"/>
              </a:rPr>
              <a:t>SEZIONE 3.ORGANIZZAZIONE E CAPITALE UMANO</a:t>
            </a:r>
            <a:endParaRPr lang="it-IT" sz="2000" b="0" strike="noStrike" spc="-1" dirty="0">
              <a:solidFill>
                <a:srgbClr val="000000"/>
              </a:solidFill>
              <a:latin typeface="Arial"/>
            </a:endParaRPr>
          </a:p>
          <a:p>
            <a:pPr marL="457200" indent="-457200" algn="just">
              <a:lnSpc>
                <a:spcPct val="100000"/>
              </a:lnSpc>
              <a:buClr>
                <a:srgbClr val="000000"/>
              </a:buClr>
              <a:buFont typeface="Arial"/>
              <a:buAutoNum type="arabicPeriod"/>
              <a:tabLst>
                <a:tab pos="6113520" algn="r"/>
              </a:tabLst>
            </a:pPr>
            <a:r>
              <a:rPr lang="it-IT" sz="2000" b="0" strike="noStrike" spc="-1" dirty="0">
                <a:solidFill>
                  <a:srgbClr val="000000"/>
                </a:solidFill>
                <a:latin typeface="Arial"/>
              </a:rPr>
              <a:t>Sottosezione di programmazione: </a:t>
            </a:r>
            <a:r>
              <a:rPr lang="it-IT" sz="2000" b="1" strike="noStrike" spc="-1" dirty="0">
                <a:solidFill>
                  <a:srgbClr val="000000"/>
                </a:solidFill>
                <a:latin typeface="Arial"/>
              </a:rPr>
              <a:t>Struttura organizzativa</a:t>
            </a:r>
            <a:endParaRPr lang="it-IT" sz="2000" b="0" strike="noStrike" spc="-1" dirty="0">
              <a:solidFill>
                <a:srgbClr val="000000"/>
              </a:solidFill>
              <a:latin typeface="Arial"/>
            </a:endParaRPr>
          </a:p>
          <a:p>
            <a:pPr marL="457200" indent="-457200" algn="just">
              <a:lnSpc>
                <a:spcPct val="100000"/>
              </a:lnSpc>
              <a:buClr>
                <a:srgbClr val="000000"/>
              </a:buClr>
              <a:buFont typeface="Arial"/>
              <a:buAutoNum type="arabicPeriod"/>
              <a:tabLst>
                <a:tab pos="6113520" algn="r"/>
              </a:tabLst>
            </a:pPr>
            <a:r>
              <a:rPr lang="it-IT" sz="2000" b="0" strike="noStrike" spc="-1" dirty="0">
                <a:solidFill>
                  <a:srgbClr val="000000"/>
                </a:solidFill>
                <a:latin typeface="Arial"/>
              </a:rPr>
              <a:t>Sottosezione di programmazione: </a:t>
            </a:r>
            <a:r>
              <a:rPr lang="it-IT" sz="2000" b="1" strike="noStrike" spc="-1" dirty="0">
                <a:solidFill>
                  <a:srgbClr val="000000"/>
                </a:solidFill>
                <a:latin typeface="Arial"/>
              </a:rPr>
              <a:t>Organizzazione del lavoro agile</a:t>
            </a:r>
            <a:endParaRPr lang="it-IT" sz="2000" b="0" strike="noStrike" spc="-1" dirty="0">
              <a:solidFill>
                <a:srgbClr val="000000"/>
              </a:solidFill>
              <a:latin typeface="Arial"/>
            </a:endParaRPr>
          </a:p>
          <a:p>
            <a:pPr marL="457200" indent="-457200" algn="just">
              <a:lnSpc>
                <a:spcPct val="100000"/>
              </a:lnSpc>
              <a:buClr>
                <a:srgbClr val="000000"/>
              </a:buClr>
              <a:buFont typeface="Arial"/>
              <a:buAutoNum type="arabicPeriod"/>
              <a:tabLst>
                <a:tab pos="6113520" algn="r"/>
              </a:tabLst>
            </a:pPr>
            <a:r>
              <a:rPr lang="it-IT" sz="2000" b="0" strike="noStrike" spc="-1" dirty="0">
                <a:solidFill>
                  <a:srgbClr val="000000"/>
                </a:solidFill>
                <a:latin typeface="Arial"/>
              </a:rPr>
              <a:t>Sottosezione di programmazione : </a:t>
            </a:r>
            <a:r>
              <a:rPr lang="it-IT" sz="2000" b="1" strike="noStrike" spc="-1" dirty="0">
                <a:solidFill>
                  <a:srgbClr val="000000"/>
                </a:solidFill>
                <a:latin typeface="Arial"/>
              </a:rPr>
              <a:t>Piano triennale dei fabbisogni di personale</a:t>
            </a:r>
            <a:endParaRPr lang="it-IT" sz="2000" b="0" strike="noStrike" spc="-1" dirty="0">
              <a:solidFill>
                <a:srgbClr val="000000"/>
              </a:solidFill>
              <a:latin typeface="Arial"/>
            </a:endParaRPr>
          </a:p>
          <a:p>
            <a:pPr marL="457200" indent="-457200" algn="just">
              <a:lnSpc>
                <a:spcPct val="100000"/>
              </a:lnSpc>
              <a:buClr>
                <a:srgbClr val="000000"/>
              </a:buClr>
              <a:buFont typeface="Arial"/>
              <a:buAutoNum type="arabicPeriod"/>
              <a:tabLst>
                <a:tab pos="6113520" algn="r"/>
              </a:tabLst>
            </a:pPr>
            <a:r>
              <a:rPr lang="it-IT" sz="2000" b="1" strike="noStrike" spc="-1" dirty="0">
                <a:solidFill>
                  <a:srgbClr val="000000"/>
                </a:solidFill>
                <a:latin typeface="Arial"/>
              </a:rPr>
              <a:t>SEZIONE 4. MONITORAGGIO</a:t>
            </a:r>
            <a:endParaRPr lang="it-IT" sz="2000" b="0" strike="noStrike" spc="-1" dirty="0">
              <a:solidFill>
                <a:srgbClr val="000000"/>
              </a:solidFill>
              <a:latin typeface="Arial"/>
            </a:endParaRPr>
          </a:p>
        </p:txBody>
      </p:sp>
      <p:grpSp>
        <p:nvGrpSpPr>
          <p:cNvPr id="2" name="Group 3">
            <a:extLst>
              <a:ext uri="{FF2B5EF4-FFF2-40B4-BE49-F238E27FC236}">
                <a16:creationId xmlns:a16="http://schemas.microsoft.com/office/drawing/2014/main" id="{35523B4D-8321-E26F-8D68-1AD8C1F9F8CC}"/>
              </a:ext>
            </a:extLst>
          </p:cNvPr>
          <p:cNvGrpSpPr/>
          <p:nvPr/>
        </p:nvGrpSpPr>
        <p:grpSpPr>
          <a:xfrm>
            <a:off x="0" y="5975531"/>
            <a:ext cx="629504" cy="546714"/>
            <a:chOff x="0" y="9525"/>
            <a:chExt cx="839338" cy="728952"/>
          </a:xfrm>
        </p:grpSpPr>
        <p:sp>
          <p:nvSpPr>
            <p:cNvPr id="3" name="TextBox 4">
              <a:extLst>
                <a:ext uri="{FF2B5EF4-FFF2-40B4-BE49-F238E27FC236}">
                  <a16:creationId xmlns:a16="http://schemas.microsoft.com/office/drawing/2014/main" id="{B5415935-24C3-9634-6AEF-6209C776ED6C}"/>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15</a:t>
              </a:r>
            </a:p>
          </p:txBody>
        </p:sp>
        <p:sp>
          <p:nvSpPr>
            <p:cNvPr id="4" name="AutoShape 5">
              <a:extLst>
                <a:ext uri="{FF2B5EF4-FFF2-40B4-BE49-F238E27FC236}">
                  <a16:creationId xmlns:a16="http://schemas.microsoft.com/office/drawing/2014/main" id="{38E872B0-164B-2B17-FEFB-39944A9AA7E7}"/>
                </a:ext>
              </a:extLst>
            </p:cNvPr>
            <p:cNvSpPr/>
            <p:nvPr/>
          </p:nvSpPr>
          <p:spPr>
            <a:xfrm>
              <a:off x="0" y="700517"/>
              <a:ext cx="839338" cy="37960"/>
            </a:xfrm>
            <a:prstGeom prst="rect">
              <a:avLst/>
            </a:prstGeom>
            <a:solidFill>
              <a:srgbClr val="4F81BD"/>
            </a:solidFill>
            <a:ln>
              <a:solidFill>
                <a:srgbClr val="4F81BD"/>
              </a:solidFill>
            </a:ln>
          </p:spPr>
        </p:sp>
      </p:grpSp>
      <p:grpSp>
        <p:nvGrpSpPr>
          <p:cNvPr id="5" name="Gruppo 4">
            <a:extLst>
              <a:ext uri="{FF2B5EF4-FFF2-40B4-BE49-F238E27FC236}">
                <a16:creationId xmlns:a16="http://schemas.microsoft.com/office/drawing/2014/main" id="{9B9CACD7-632E-61B7-1FC9-BC817667E026}"/>
              </a:ext>
            </a:extLst>
          </p:cNvPr>
          <p:cNvGrpSpPr/>
          <p:nvPr/>
        </p:nvGrpSpPr>
        <p:grpSpPr>
          <a:xfrm>
            <a:off x="10678568" y="30873"/>
            <a:ext cx="1513432" cy="785062"/>
            <a:chOff x="1026425" y="8115299"/>
            <a:chExt cx="2440299" cy="1257834"/>
          </a:xfrm>
        </p:grpSpPr>
        <p:grpSp>
          <p:nvGrpSpPr>
            <p:cNvPr id="7" name="Group 3">
              <a:extLst>
                <a:ext uri="{FF2B5EF4-FFF2-40B4-BE49-F238E27FC236}">
                  <a16:creationId xmlns:a16="http://schemas.microsoft.com/office/drawing/2014/main" id="{4A5A7C3C-06BD-1F73-4635-90A5238B215D}"/>
                </a:ext>
              </a:extLst>
            </p:cNvPr>
            <p:cNvGrpSpPr/>
            <p:nvPr/>
          </p:nvGrpSpPr>
          <p:grpSpPr>
            <a:xfrm>
              <a:off x="1028700" y="8115299"/>
              <a:ext cx="2438024" cy="411597"/>
              <a:chOff x="0" y="874425"/>
              <a:chExt cx="3250698" cy="548796"/>
            </a:xfrm>
          </p:grpSpPr>
          <p:sp>
            <p:nvSpPr>
              <p:cNvPr id="9" name="AutoShape 4">
                <a:extLst>
                  <a:ext uri="{FF2B5EF4-FFF2-40B4-BE49-F238E27FC236}">
                    <a16:creationId xmlns:a16="http://schemas.microsoft.com/office/drawing/2014/main" id="{670919AA-86AF-E717-4498-BAFECAED560D}"/>
                  </a:ext>
                </a:extLst>
              </p:cNvPr>
              <p:cNvSpPr/>
              <p:nvPr/>
            </p:nvSpPr>
            <p:spPr>
              <a:xfrm>
                <a:off x="0" y="1385261"/>
                <a:ext cx="839338" cy="37960"/>
              </a:xfrm>
              <a:prstGeom prst="rect">
                <a:avLst/>
              </a:prstGeom>
              <a:solidFill>
                <a:srgbClr val="4F81BD"/>
              </a:solidFill>
              <a:ln>
                <a:solidFill>
                  <a:schemeClr val="accent1"/>
                </a:solidFill>
              </a:ln>
            </p:spPr>
          </p:sp>
          <p:sp>
            <p:nvSpPr>
              <p:cNvPr id="10" name="TextBox 5">
                <a:extLst>
                  <a:ext uri="{FF2B5EF4-FFF2-40B4-BE49-F238E27FC236}">
                    <a16:creationId xmlns:a16="http://schemas.microsoft.com/office/drawing/2014/main" id="{8F733A89-CA9A-A93A-CD4B-E3B495A214A9}"/>
                  </a:ext>
                </a:extLst>
              </p:cNvPr>
              <p:cNvSpPr txBox="1"/>
              <p:nvPr/>
            </p:nvSpPr>
            <p:spPr>
              <a:xfrm>
                <a:off x="117223" y="874425"/>
                <a:ext cx="3133475" cy="383438"/>
              </a:xfrm>
              <a:prstGeom prst="rect">
                <a:avLst/>
              </a:prstGeom>
            </p:spPr>
            <p:txBody>
              <a:bodyPr lIns="0" tIns="0" rIns="0" bIns="0" rtlCol="0" anchor="t">
                <a:spAutoFit/>
              </a:bodyPr>
              <a:lstStyle/>
              <a:p>
                <a:pPr>
                  <a:lnSpc>
                    <a:spcPts val="1563"/>
                  </a:lnSpc>
                </a:pPr>
                <a:r>
                  <a:rPr lang="it-IT" sz="1117" dirty="0">
                    <a:solidFill>
                      <a:srgbClr val="3A3A3B"/>
                    </a:solidFill>
                    <a:latin typeface="Franklin Gothic Medium" panose="020B0603020102020204" pitchFamily="34" charset="0"/>
                  </a:rPr>
                  <a:t>24 Novembre 2022</a:t>
                </a:r>
              </a:p>
            </p:txBody>
          </p:sp>
        </p:grpSp>
        <p:pic>
          <p:nvPicPr>
            <p:cNvPr id="8" name="Immagine 7">
              <a:extLst>
                <a:ext uri="{FF2B5EF4-FFF2-40B4-BE49-F238E27FC236}">
                  <a16:creationId xmlns:a16="http://schemas.microsoft.com/office/drawing/2014/main" id="{E836E752-149B-370E-E844-D1C3469AB6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425" y="8819438"/>
              <a:ext cx="1869175" cy="553695"/>
            </a:xfrm>
            <a:prstGeom prst="rect">
              <a:avLst/>
            </a:prstGeom>
            <a:noFill/>
          </p:spPr>
        </p:pic>
      </p:grpSp>
      <p:pic>
        <p:nvPicPr>
          <p:cNvPr id="12" name="Immagine 11">
            <a:extLst>
              <a:ext uri="{FF2B5EF4-FFF2-40B4-BE49-F238E27FC236}">
                <a16:creationId xmlns:a16="http://schemas.microsoft.com/office/drawing/2014/main" id="{D1531617-E0C1-E45C-A521-44FD393CD6D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1184" y="-36202"/>
            <a:ext cx="4596157" cy="9149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Rettangolo con angoli arrotondati 8"/>
          <p:cNvSpPr/>
          <p:nvPr/>
        </p:nvSpPr>
        <p:spPr>
          <a:xfrm>
            <a:off x="155160" y="55440"/>
            <a:ext cx="11940120" cy="284760"/>
          </a:xfrm>
          <a:prstGeom prst="roundRect">
            <a:avLst>
              <a:gd name="adj" fmla="val 16667"/>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a:solidFill>
                  <a:srgbClr val="000000"/>
                </a:solidFill>
                <a:latin typeface="Calibri"/>
              </a:rPr>
              <a:t>Sezione 1: Scheda Anagrafica</a:t>
            </a:r>
            <a:endParaRPr lang="it-IT" sz="1800" b="0" strike="noStrike" spc="-1">
              <a:solidFill>
                <a:srgbClr val="000000"/>
              </a:solidFill>
              <a:latin typeface="Arial"/>
            </a:endParaRPr>
          </a:p>
        </p:txBody>
      </p:sp>
      <p:sp>
        <p:nvSpPr>
          <p:cNvPr id="286" name="Rettangolo con angoli arrotondati 9"/>
          <p:cNvSpPr/>
          <p:nvPr/>
        </p:nvSpPr>
        <p:spPr>
          <a:xfrm>
            <a:off x="155160" y="381240"/>
            <a:ext cx="11940120" cy="350640"/>
          </a:xfrm>
          <a:prstGeom prst="roundRect">
            <a:avLst>
              <a:gd name="adj" fmla="val 16667"/>
            </a:avLst>
          </a:prstGeom>
          <a:solidFill>
            <a:srgbClr val="00B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dirty="0">
                <a:solidFill>
                  <a:srgbClr val="000000"/>
                </a:solidFill>
                <a:latin typeface="Calibri"/>
              </a:rPr>
              <a:t>Sezione 2: Valore Pubblico, Performance e Anticorruzione</a:t>
            </a:r>
            <a:endParaRPr lang="it-IT" sz="1800" b="0" strike="noStrike" spc="-1" dirty="0">
              <a:solidFill>
                <a:srgbClr val="000000"/>
              </a:solidFill>
              <a:latin typeface="Arial"/>
            </a:endParaRPr>
          </a:p>
        </p:txBody>
      </p:sp>
      <p:sp>
        <p:nvSpPr>
          <p:cNvPr id="287" name="Rettangolo con angoli arrotondati 10"/>
          <p:cNvSpPr/>
          <p:nvPr/>
        </p:nvSpPr>
        <p:spPr>
          <a:xfrm>
            <a:off x="164520" y="806040"/>
            <a:ext cx="11930760" cy="174240"/>
          </a:xfrm>
          <a:prstGeom prst="roundRect">
            <a:avLst>
              <a:gd name="adj" fmla="val 16667"/>
            </a:avLst>
          </a:prstGeom>
          <a:solidFill>
            <a:schemeClr val="tx2">
              <a:lumMod val="40000"/>
              <a:lumOff val="6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90000" rIns="90000" bIns="90000" anchor="ctr">
            <a:noAutofit/>
          </a:bodyPr>
          <a:lstStyle/>
          <a:p>
            <a:pPr algn="ctr">
              <a:lnSpc>
                <a:spcPct val="100000"/>
              </a:lnSpc>
              <a:tabLst>
                <a:tab pos="0" algn="l"/>
              </a:tabLst>
            </a:pPr>
            <a:r>
              <a:rPr lang="it-IT" sz="1800" b="0" strike="noStrike" spc="-1">
                <a:solidFill>
                  <a:srgbClr val="000000"/>
                </a:solidFill>
                <a:latin typeface="Calibri"/>
              </a:rPr>
              <a:t>Sotto Sezione Valore Pubblico</a:t>
            </a:r>
            <a:endParaRPr lang="it-IT" sz="1800" b="0" strike="noStrike" spc="-1">
              <a:solidFill>
                <a:srgbClr val="000000"/>
              </a:solidFill>
              <a:latin typeface="Arial"/>
            </a:endParaRPr>
          </a:p>
        </p:txBody>
      </p:sp>
      <p:sp>
        <p:nvSpPr>
          <p:cNvPr id="288" name="Rettangolo con angoli arrotondati 11"/>
          <p:cNvSpPr/>
          <p:nvPr/>
        </p:nvSpPr>
        <p:spPr>
          <a:xfrm>
            <a:off x="164520" y="1019880"/>
            <a:ext cx="11940120" cy="897120"/>
          </a:xfrm>
          <a:prstGeom prst="roundRect">
            <a:avLst>
              <a:gd name="adj" fmla="val 16667"/>
            </a:avLst>
          </a:prstGeom>
          <a:solidFill>
            <a:schemeClr val="tx2">
              <a:lumMod val="40000"/>
              <a:lumOff val="6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dirty="0">
                <a:solidFill>
                  <a:srgbClr val="000000"/>
                </a:solidFill>
                <a:latin typeface="Calibri"/>
              </a:rPr>
              <a:t>Miglioramento del livello complessivo di benessere dei cittadini, delle imprese e degli stakeholder nelle varie prospettive (economica, sociale, ambientale, sanitaria, ecc.) da generare programmando strategie misurabili in termini di impatti, anche tramite indicatori di benessere equo e sostenibile e/o </a:t>
            </a:r>
            <a:r>
              <a:rPr lang="it-IT" sz="1800" b="0" strike="noStrike" spc="-1" dirty="0" err="1">
                <a:solidFill>
                  <a:srgbClr val="000000"/>
                </a:solidFill>
                <a:latin typeface="Calibri"/>
              </a:rPr>
              <a:t>Sustainable</a:t>
            </a:r>
            <a:r>
              <a:rPr lang="it-IT" sz="1800" b="0" strike="noStrike" spc="-1" dirty="0">
                <a:solidFill>
                  <a:srgbClr val="000000"/>
                </a:solidFill>
                <a:latin typeface="Calibri"/>
              </a:rPr>
              <a:t> Development Goals dell’Agenda Onu 2030</a:t>
            </a:r>
            <a:endParaRPr lang="it-IT" sz="1800" b="0" strike="noStrike" spc="-1" dirty="0">
              <a:solidFill>
                <a:srgbClr val="000000"/>
              </a:solidFill>
              <a:latin typeface="Arial"/>
            </a:endParaRPr>
          </a:p>
        </p:txBody>
      </p:sp>
      <p:sp>
        <p:nvSpPr>
          <p:cNvPr id="289" name="Rettangolo 12"/>
          <p:cNvSpPr/>
          <p:nvPr/>
        </p:nvSpPr>
        <p:spPr>
          <a:xfrm>
            <a:off x="164520" y="1963080"/>
            <a:ext cx="5965920" cy="203400"/>
          </a:xfrm>
          <a:prstGeom prst="rect">
            <a:avLst/>
          </a:prstGeom>
          <a:solidFill>
            <a:schemeClr val="accent5">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a:solidFill>
                  <a:srgbClr val="000000"/>
                </a:solidFill>
                <a:latin typeface="Calibri"/>
              </a:rPr>
              <a:t>Sottosezione Performance</a:t>
            </a:r>
            <a:endParaRPr lang="it-IT" sz="1800" b="0" strike="noStrike" spc="-1">
              <a:solidFill>
                <a:srgbClr val="000000"/>
              </a:solidFill>
              <a:latin typeface="Arial"/>
            </a:endParaRPr>
          </a:p>
        </p:txBody>
      </p:sp>
      <p:sp>
        <p:nvSpPr>
          <p:cNvPr id="290" name="Rettangolo 13"/>
          <p:cNvSpPr/>
          <p:nvPr/>
        </p:nvSpPr>
        <p:spPr>
          <a:xfrm>
            <a:off x="6165720" y="1956240"/>
            <a:ext cx="5904360" cy="20340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a:solidFill>
                  <a:srgbClr val="000000"/>
                </a:solidFill>
                <a:latin typeface="Calibri"/>
              </a:rPr>
              <a:t>Sottosezione Anticorruzione e Trasparenza</a:t>
            </a:r>
            <a:endParaRPr lang="it-IT" sz="1800" b="0" strike="noStrike" spc="-1">
              <a:solidFill>
                <a:srgbClr val="000000"/>
              </a:solidFill>
              <a:latin typeface="Arial"/>
            </a:endParaRPr>
          </a:p>
        </p:txBody>
      </p:sp>
      <p:sp>
        <p:nvSpPr>
          <p:cNvPr id="291" name="Rettangolo 14"/>
          <p:cNvSpPr/>
          <p:nvPr/>
        </p:nvSpPr>
        <p:spPr>
          <a:xfrm>
            <a:off x="1213920" y="2268720"/>
            <a:ext cx="4907160" cy="770400"/>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a:solidFill>
                  <a:srgbClr val="000000"/>
                </a:solidFill>
                <a:latin typeface="Calibri"/>
              </a:rPr>
              <a:t>Contenuti generali del Piano della Performance</a:t>
            </a:r>
            <a:endParaRPr lang="it-IT" sz="1800" b="0" strike="noStrike" spc="-1">
              <a:solidFill>
                <a:srgbClr val="000000"/>
              </a:solidFill>
              <a:latin typeface="Arial"/>
            </a:endParaRPr>
          </a:p>
        </p:txBody>
      </p:sp>
      <p:sp>
        <p:nvSpPr>
          <p:cNvPr id="292" name="Rettangolo 15"/>
          <p:cNvSpPr/>
          <p:nvPr/>
        </p:nvSpPr>
        <p:spPr>
          <a:xfrm>
            <a:off x="6174720" y="2268720"/>
            <a:ext cx="5886000" cy="770400"/>
          </a:xfrm>
          <a:prstGeom prst="rect">
            <a:avLst/>
          </a:prstGeom>
          <a:solidFill>
            <a:schemeClr val="accent2">
              <a:lumMod val="40000"/>
              <a:lumOff val="6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tabLst>
                <a:tab pos="0" algn="l"/>
              </a:tabLst>
            </a:pPr>
            <a:r>
              <a:rPr lang="it-IT" sz="1800" b="0" strike="noStrike" spc="-1">
                <a:solidFill>
                  <a:srgbClr val="000000"/>
                </a:solidFill>
                <a:latin typeface="Calibri"/>
              </a:rPr>
              <a:t>Contenuti generali del Piano Triennale di Prevenzione della Corruzione e della Trasparenza</a:t>
            </a:r>
            <a:endParaRPr lang="it-IT" sz="1800" b="0" strike="noStrike" spc="-1">
              <a:solidFill>
                <a:srgbClr val="000000"/>
              </a:solidFill>
              <a:latin typeface="Arial"/>
            </a:endParaRPr>
          </a:p>
        </p:txBody>
      </p:sp>
      <p:sp>
        <p:nvSpPr>
          <p:cNvPr id="293" name="Rettangolo 16"/>
          <p:cNvSpPr/>
          <p:nvPr/>
        </p:nvSpPr>
        <p:spPr>
          <a:xfrm>
            <a:off x="1213920" y="3121200"/>
            <a:ext cx="4907160" cy="897120"/>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tabLst>
                <a:tab pos="0" algn="l"/>
              </a:tabLst>
            </a:pPr>
            <a:r>
              <a:rPr lang="it-IT" sz="1300" b="0" strike="noStrike" spc="-1">
                <a:solidFill>
                  <a:srgbClr val="000000"/>
                </a:solidFill>
                <a:latin typeface="Calibri"/>
              </a:rPr>
              <a:t>Obiettivi operativi specifici e obiettivi operativi trasversali (semplificazione, digitalizzazione, piena accessibilità, pari opportunità) e indicatori di performance organizzativa (efficienza, efficacia) funzionali alle strategie di creazione di Valore Pubblico</a:t>
            </a:r>
            <a:endParaRPr lang="it-IT" sz="1300" b="0" strike="noStrike" spc="-1">
              <a:solidFill>
                <a:srgbClr val="000000"/>
              </a:solidFill>
              <a:latin typeface="Arial"/>
            </a:endParaRPr>
          </a:p>
        </p:txBody>
      </p:sp>
      <p:sp>
        <p:nvSpPr>
          <p:cNvPr id="294" name="Rettangolo 17"/>
          <p:cNvSpPr/>
          <p:nvPr/>
        </p:nvSpPr>
        <p:spPr>
          <a:xfrm>
            <a:off x="6184080" y="3124440"/>
            <a:ext cx="5886000" cy="884520"/>
          </a:xfrm>
          <a:prstGeom prst="rect">
            <a:avLst/>
          </a:prstGeom>
          <a:solidFill>
            <a:schemeClr val="accent2">
              <a:lumMod val="40000"/>
              <a:lumOff val="6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tabLst>
                <a:tab pos="0" algn="l"/>
              </a:tabLst>
            </a:pPr>
            <a:r>
              <a:rPr lang="it-IT" sz="1400" b="0" strike="noStrike" spc="-1">
                <a:solidFill>
                  <a:srgbClr val="000000"/>
                </a:solidFill>
                <a:latin typeface="Calibri"/>
              </a:rPr>
              <a:t>Misure di gestione dei rischi corruttivi e della trasparenza e indicatori di rischio e di trasparenza, funzionali agli obiettivi operativi e alle strategie di protezione del Valore Pubblico</a:t>
            </a:r>
            <a:endParaRPr lang="it-IT" sz="1400" b="0" strike="noStrike" spc="-1">
              <a:solidFill>
                <a:srgbClr val="000000"/>
              </a:solidFill>
              <a:latin typeface="Arial"/>
            </a:endParaRPr>
          </a:p>
        </p:txBody>
      </p:sp>
      <p:sp>
        <p:nvSpPr>
          <p:cNvPr id="295" name="Rettangolo 18"/>
          <p:cNvSpPr/>
          <p:nvPr/>
        </p:nvSpPr>
        <p:spPr>
          <a:xfrm>
            <a:off x="170280" y="2268720"/>
            <a:ext cx="990000" cy="770400"/>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dirty="0">
                <a:solidFill>
                  <a:srgbClr val="000000"/>
                </a:solidFill>
                <a:latin typeface="Calibri"/>
              </a:rPr>
              <a:t>Parte</a:t>
            </a:r>
            <a:endParaRPr lang="it-IT" sz="1400" b="0" strike="noStrike" spc="-1" dirty="0">
              <a:solidFill>
                <a:srgbClr val="000000"/>
              </a:solidFill>
              <a:latin typeface="Arial"/>
            </a:endParaRPr>
          </a:p>
          <a:p>
            <a:pPr algn="ctr">
              <a:lnSpc>
                <a:spcPct val="100000"/>
              </a:lnSpc>
              <a:tabLst>
                <a:tab pos="0" algn="l"/>
              </a:tabLst>
            </a:pPr>
            <a:r>
              <a:rPr lang="it-IT" sz="1400" b="0" strike="noStrike" spc="-1" dirty="0">
                <a:solidFill>
                  <a:srgbClr val="000000"/>
                </a:solidFill>
                <a:latin typeface="Calibri"/>
              </a:rPr>
              <a:t>Generale</a:t>
            </a:r>
            <a:endParaRPr lang="it-IT" sz="1400" b="0" strike="noStrike" spc="-1" dirty="0">
              <a:solidFill>
                <a:srgbClr val="000000"/>
              </a:solidFill>
              <a:latin typeface="Arial"/>
            </a:endParaRPr>
          </a:p>
        </p:txBody>
      </p:sp>
      <p:sp>
        <p:nvSpPr>
          <p:cNvPr id="296" name="Rettangolo 19"/>
          <p:cNvSpPr/>
          <p:nvPr/>
        </p:nvSpPr>
        <p:spPr>
          <a:xfrm>
            <a:off x="164520" y="3114000"/>
            <a:ext cx="1001880" cy="897120"/>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a:solidFill>
                  <a:srgbClr val="000000"/>
                </a:solidFill>
                <a:latin typeface="Calibri"/>
              </a:rPr>
              <a:t>Parte</a:t>
            </a:r>
            <a:endParaRPr lang="it-IT" sz="1400" b="0" strike="noStrike" spc="-1">
              <a:solidFill>
                <a:srgbClr val="000000"/>
              </a:solidFill>
              <a:latin typeface="Arial"/>
            </a:endParaRPr>
          </a:p>
          <a:p>
            <a:pPr algn="ctr">
              <a:lnSpc>
                <a:spcPct val="100000"/>
              </a:lnSpc>
              <a:tabLst>
                <a:tab pos="0" algn="l"/>
              </a:tabLst>
            </a:pPr>
            <a:r>
              <a:rPr lang="it-IT" sz="1400" b="0" strike="noStrike" spc="-1">
                <a:solidFill>
                  <a:srgbClr val="000000"/>
                </a:solidFill>
                <a:latin typeface="Calibri"/>
              </a:rPr>
              <a:t>Funzionale</a:t>
            </a:r>
            <a:endParaRPr lang="it-IT" sz="1400" b="0" strike="noStrike" spc="-1">
              <a:solidFill>
                <a:srgbClr val="000000"/>
              </a:solidFill>
              <a:latin typeface="Arial"/>
            </a:endParaRPr>
          </a:p>
        </p:txBody>
      </p:sp>
      <p:sp>
        <p:nvSpPr>
          <p:cNvPr id="297" name="Rettangolo con angoli arrotondati 22"/>
          <p:cNvSpPr/>
          <p:nvPr/>
        </p:nvSpPr>
        <p:spPr>
          <a:xfrm>
            <a:off x="155160" y="4052520"/>
            <a:ext cx="11905560" cy="218520"/>
          </a:xfrm>
          <a:prstGeom prst="roundRect">
            <a:avLst>
              <a:gd name="adj" fmla="val 1666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a:solidFill>
                  <a:srgbClr val="FFFFFF"/>
                </a:solidFill>
                <a:latin typeface="Calibri"/>
              </a:rPr>
              <a:t>Sezione 3: Organizzazione e Capitale Umano</a:t>
            </a:r>
            <a:endParaRPr lang="it-IT" sz="1800" b="0" strike="noStrike" spc="-1">
              <a:solidFill>
                <a:srgbClr val="000000"/>
              </a:solidFill>
              <a:latin typeface="Arial"/>
            </a:endParaRPr>
          </a:p>
        </p:txBody>
      </p:sp>
      <p:sp>
        <p:nvSpPr>
          <p:cNvPr id="298" name="Rettangolo 25"/>
          <p:cNvSpPr/>
          <p:nvPr/>
        </p:nvSpPr>
        <p:spPr>
          <a:xfrm>
            <a:off x="1540080" y="4339080"/>
            <a:ext cx="2124720" cy="385920"/>
          </a:xfrm>
          <a:prstGeom prst="rect">
            <a:avLst/>
          </a:prstGeom>
          <a:solidFill>
            <a:schemeClr val="accent1">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a:solidFill>
                  <a:srgbClr val="000000"/>
                </a:solidFill>
                <a:latin typeface="Calibri"/>
              </a:rPr>
              <a:t>Sottosezione </a:t>
            </a:r>
            <a:endParaRPr lang="it-IT" sz="1400" b="0" strike="noStrike" spc="-1">
              <a:solidFill>
                <a:srgbClr val="000000"/>
              </a:solidFill>
              <a:latin typeface="Arial"/>
            </a:endParaRPr>
          </a:p>
          <a:p>
            <a:pPr algn="ctr">
              <a:lnSpc>
                <a:spcPct val="100000"/>
              </a:lnSpc>
              <a:tabLst>
                <a:tab pos="0" algn="l"/>
              </a:tabLst>
            </a:pPr>
            <a:r>
              <a:rPr lang="it-IT" sz="1400" b="0" strike="noStrike" spc="-1">
                <a:solidFill>
                  <a:srgbClr val="000000"/>
                </a:solidFill>
                <a:latin typeface="Calibri"/>
              </a:rPr>
              <a:t>struttura organizzativa</a:t>
            </a:r>
            <a:endParaRPr lang="it-IT" sz="1400" b="0" strike="noStrike" spc="-1">
              <a:solidFill>
                <a:srgbClr val="000000"/>
              </a:solidFill>
              <a:latin typeface="Arial"/>
            </a:endParaRPr>
          </a:p>
        </p:txBody>
      </p:sp>
      <p:sp>
        <p:nvSpPr>
          <p:cNvPr id="299" name="Rettangolo 26"/>
          <p:cNvSpPr/>
          <p:nvPr/>
        </p:nvSpPr>
        <p:spPr>
          <a:xfrm>
            <a:off x="3733560" y="4339080"/>
            <a:ext cx="2387520" cy="396360"/>
          </a:xfrm>
          <a:prstGeom prst="rect">
            <a:avLst/>
          </a:prstGeom>
          <a:solidFill>
            <a:schemeClr val="accent1">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a:solidFill>
                  <a:srgbClr val="000000"/>
                </a:solidFill>
                <a:latin typeface="Calibri"/>
              </a:rPr>
              <a:t>Sottosezione Lavoro agile</a:t>
            </a:r>
            <a:endParaRPr lang="it-IT" sz="1400" b="0" strike="noStrike" spc="-1">
              <a:solidFill>
                <a:srgbClr val="000000"/>
              </a:solidFill>
              <a:latin typeface="Arial"/>
            </a:endParaRPr>
          </a:p>
        </p:txBody>
      </p:sp>
      <p:sp>
        <p:nvSpPr>
          <p:cNvPr id="300" name="Rettangolo 27"/>
          <p:cNvSpPr/>
          <p:nvPr/>
        </p:nvSpPr>
        <p:spPr>
          <a:xfrm>
            <a:off x="1540080" y="4809960"/>
            <a:ext cx="2125800" cy="641520"/>
          </a:xfrm>
          <a:prstGeom prst="rect">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a:solidFill>
                  <a:srgbClr val="000000"/>
                </a:solidFill>
                <a:latin typeface="Calibri"/>
              </a:rPr>
              <a:t>Organigramma Livelli Organizzativi Ampiezza organizzativa</a:t>
            </a:r>
            <a:endParaRPr lang="it-IT" sz="1400" b="0" strike="noStrike" spc="-1">
              <a:solidFill>
                <a:srgbClr val="000000"/>
              </a:solidFill>
              <a:latin typeface="Arial"/>
            </a:endParaRPr>
          </a:p>
        </p:txBody>
      </p:sp>
      <p:sp>
        <p:nvSpPr>
          <p:cNvPr id="301" name="Rettangolo 28"/>
          <p:cNvSpPr/>
          <p:nvPr/>
        </p:nvSpPr>
        <p:spPr>
          <a:xfrm>
            <a:off x="3759120" y="4809960"/>
            <a:ext cx="2361960" cy="641520"/>
          </a:xfrm>
          <a:prstGeom prst="rect">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a:solidFill>
                  <a:srgbClr val="000000"/>
                </a:solidFill>
                <a:latin typeface="Calibri"/>
              </a:rPr>
              <a:t>Contenuti generali del POLA</a:t>
            </a:r>
            <a:endParaRPr lang="it-IT" sz="1400" b="0" strike="noStrike" spc="-1">
              <a:solidFill>
                <a:srgbClr val="000000"/>
              </a:solidFill>
              <a:latin typeface="Arial"/>
            </a:endParaRPr>
          </a:p>
        </p:txBody>
      </p:sp>
      <p:sp>
        <p:nvSpPr>
          <p:cNvPr id="302" name="Rettangolo 29"/>
          <p:cNvSpPr/>
          <p:nvPr/>
        </p:nvSpPr>
        <p:spPr>
          <a:xfrm>
            <a:off x="1539000" y="5485680"/>
            <a:ext cx="2125800" cy="813600"/>
          </a:xfrm>
          <a:prstGeom prst="rect">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a:solidFill>
                  <a:srgbClr val="000000"/>
                </a:solidFill>
                <a:latin typeface="Calibri"/>
              </a:rPr>
              <a:t>Azioni di sviluppo organizzativa</a:t>
            </a:r>
            <a:endParaRPr lang="it-IT" sz="1400" b="0" strike="noStrike" spc="-1">
              <a:solidFill>
                <a:srgbClr val="000000"/>
              </a:solidFill>
              <a:latin typeface="Arial"/>
            </a:endParaRPr>
          </a:p>
        </p:txBody>
      </p:sp>
      <p:sp>
        <p:nvSpPr>
          <p:cNvPr id="303" name="Rettangolo 30"/>
          <p:cNvSpPr/>
          <p:nvPr/>
        </p:nvSpPr>
        <p:spPr>
          <a:xfrm>
            <a:off x="170280" y="4809960"/>
            <a:ext cx="1300680" cy="641520"/>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a:solidFill>
                  <a:srgbClr val="000000"/>
                </a:solidFill>
                <a:latin typeface="Calibri"/>
              </a:rPr>
              <a:t>Parte</a:t>
            </a:r>
            <a:endParaRPr lang="it-IT" sz="1400" b="0" strike="noStrike" spc="-1">
              <a:solidFill>
                <a:srgbClr val="000000"/>
              </a:solidFill>
              <a:latin typeface="Arial"/>
            </a:endParaRPr>
          </a:p>
          <a:p>
            <a:pPr algn="ctr">
              <a:lnSpc>
                <a:spcPct val="100000"/>
              </a:lnSpc>
              <a:tabLst>
                <a:tab pos="0" algn="l"/>
              </a:tabLst>
            </a:pPr>
            <a:r>
              <a:rPr lang="it-IT" sz="1400" b="0" strike="noStrike" spc="-1">
                <a:solidFill>
                  <a:srgbClr val="000000"/>
                </a:solidFill>
                <a:latin typeface="Calibri"/>
              </a:rPr>
              <a:t>Generale</a:t>
            </a:r>
            <a:endParaRPr lang="it-IT" sz="1400" b="0" strike="noStrike" spc="-1">
              <a:solidFill>
                <a:srgbClr val="000000"/>
              </a:solidFill>
              <a:latin typeface="Arial"/>
            </a:endParaRPr>
          </a:p>
        </p:txBody>
      </p:sp>
      <p:sp>
        <p:nvSpPr>
          <p:cNvPr id="304" name="Rettangolo 31"/>
          <p:cNvSpPr/>
          <p:nvPr/>
        </p:nvSpPr>
        <p:spPr>
          <a:xfrm>
            <a:off x="164520" y="5475960"/>
            <a:ext cx="1314360" cy="1089720"/>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a:solidFill>
                  <a:srgbClr val="000000"/>
                </a:solidFill>
                <a:latin typeface="Calibri"/>
              </a:rPr>
              <a:t>Parte</a:t>
            </a:r>
            <a:endParaRPr lang="it-IT" sz="1400" b="0" strike="noStrike" spc="-1">
              <a:solidFill>
                <a:srgbClr val="000000"/>
              </a:solidFill>
              <a:latin typeface="Arial"/>
            </a:endParaRPr>
          </a:p>
          <a:p>
            <a:pPr algn="ctr">
              <a:lnSpc>
                <a:spcPct val="100000"/>
              </a:lnSpc>
              <a:tabLst>
                <a:tab pos="0" algn="l"/>
              </a:tabLst>
            </a:pPr>
            <a:r>
              <a:rPr lang="it-IT" sz="1400" b="0" strike="noStrike" spc="-1">
                <a:solidFill>
                  <a:srgbClr val="000000"/>
                </a:solidFill>
                <a:latin typeface="Calibri"/>
              </a:rPr>
              <a:t>Funzionale</a:t>
            </a:r>
            <a:endParaRPr lang="it-IT" sz="1400" b="0" strike="noStrike" spc="-1">
              <a:solidFill>
                <a:srgbClr val="000000"/>
              </a:solidFill>
              <a:latin typeface="Arial"/>
            </a:endParaRPr>
          </a:p>
        </p:txBody>
      </p:sp>
      <p:sp>
        <p:nvSpPr>
          <p:cNvPr id="305" name="Rettangolo 32"/>
          <p:cNvSpPr/>
          <p:nvPr/>
        </p:nvSpPr>
        <p:spPr>
          <a:xfrm>
            <a:off x="3759120" y="5485680"/>
            <a:ext cx="2371320" cy="813600"/>
          </a:xfrm>
          <a:prstGeom prst="rect">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a:solidFill>
                  <a:srgbClr val="000000"/>
                </a:solidFill>
                <a:latin typeface="Calibri"/>
              </a:rPr>
              <a:t>Condizioni abilitanti del lavoro agile; azioni organizzative agili e indicatori di performance</a:t>
            </a:r>
            <a:endParaRPr lang="it-IT" sz="1400" b="0" strike="noStrike" spc="-1">
              <a:solidFill>
                <a:srgbClr val="000000"/>
              </a:solidFill>
              <a:latin typeface="Arial"/>
            </a:endParaRPr>
          </a:p>
        </p:txBody>
      </p:sp>
      <p:sp>
        <p:nvSpPr>
          <p:cNvPr id="306" name="Rettangolo 33"/>
          <p:cNvSpPr/>
          <p:nvPr/>
        </p:nvSpPr>
        <p:spPr>
          <a:xfrm>
            <a:off x="6184080" y="4339080"/>
            <a:ext cx="2891880" cy="39636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dirty="0">
                <a:solidFill>
                  <a:srgbClr val="000000"/>
                </a:solidFill>
                <a:latin typeface="Calibri"/>
              </a:rPr>
              <a:t>Sottosezione Piano Triennale dei Fabbisogni di personale</a:t>
            </a:r>
            <a:endParaRPr lang="it-IT" sz="1400" b="0" strike="noStrike" spc="-1" dirty="0">
              <a:solidFill>
                <a:srgbClr val="000000"/>
              </a:solidFill>
              <a:latin typeface="Arial"/>
            </a:endParaRPr>
          </a:p>
        </p:txBody>
      </p:sp>
      <p:sp>
        <p:nvSpPr>
          <p:cNvPr id="307" name="Rettangolo 34"/>
          <p:cNvSpPr/>
          <p:nvPr/>
        </p:nvSpPr>
        <p:spPr>
          <a:xfrm>
            <a:off x="9127080" y="4329000"/>
            <a:ext cx="2006280" cy="39600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300" b="0" strike="noStrike" spc="-1">
                <a:solidFill>
                  <a:srgbClr val="000000"/>
                </a:solidFill>
                <a:latin typeface="Calibri"/>
              </a:rPr>
              <a:t>Sottosezione Formazione del Personale</a:t>
            </a:r>
            <a:endParaRPr lang="it-IT" sz="1300" b="0" strike="noStrike" spc="-1">
              <a:solidFill>
                <a:srgbClr val="000000"/>
              </a:solidFill>
              <a:latin typeface="Arial"/>
            </a:endParaRPr>
          </a:p>
        </p:txBody>
      </p:sp>
      <p:sp>
        <p:nvSpPr>
          <p:cNvPr id="308" name="Rettangolo 35"/>
          <p:cNvSpPr/>
          <p:nvPr/>
        </p:nvSpPr>
        <p:spPr>
          <a:xfrm>
            <a:off x="6184080" y="4809960"/>
            <a:ext cx="2891880" cy="641520"/>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dirty="0">
                <a:solidFill>
                  <a:srgbClr val="000000"/>
                </a:solidFill>
                <a:latin typeface="Calibri"/>
              </a:rPr>
              <a:t>Contenuti generali del Piano Triennale di Fabbisogno del Personale</a:t>
            </a:r>
            <a:endParaRPr lang="it-IT" sz="1400" b="0" strike="noStrike" spc="-1" dirty="0">
              <a:solidFill>
                <a:srgbClr val="000000"/>
              </a:solidFill>
              <a:latin typeface="Arial"/>
            </a:endParaRPr>
          </a:p>
        </p:txBody>
      </p:sp>
      <p:sp>
        <p:nvSpPr>
          <p:cNvPr id="309" name="Rettangolo 36"/>
          <p:cNvSpPr/>
          <p:nvPr/>
        </p:nvSpPr>
        <p:spPr>
          <a:xfrm>
            <a:off x="6190560" y="5485680"/>
            <a:ext cx="2885400" cy="813600"/>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a:solidFill>
                  <a:srgbClr val="000000"/>
                </a:solidFill>
                <a:latin typeface="Calibri"/>
              </a:rPr>
              <a:t>Azioni professionali per soddisfare il fabbisogno di personale</a:t>
            </a:r>
            <a:endParaRPr lang="it-IT" sz="1400" b="0" strike="noStrike" spc="-1">
              <a:solidFill>
                <a:srgbClr val="000000"/>
              </a:solidFill>
              <a:latin typeface="Arial"/>
            </a:endParaRPr>
          </a:p>
        </p:txBody>
      </p:sp>
      <p:sp>
        <p:nvSpPr>
          <p:cNvPr id="310" name="Rettangolo 37"/>
          <p:cNvSpPr/>
          <p:nvPr/>
        </p:nvSpPr>
        <p:spPr>
          <a:xfrm>
            <a:off x="9117720" y="4800240"/>
            <a:ext cx="2006280" cy="641520"/>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a:solidFill>
                  <a:srgbClr val="000000"/>
                </a:solidFill>
                <a:latin typeface="Calibri"/>
              </a:rPr>
              <a:t>Contenuti generali del Piano della Formazione</a:t>
            </a:r>
            <a:endParaRPr lang="it-IT" sz="1400" b="0" strike="noStrike" spc="-1">
              <a:solidFill>
                <a:srgbClr val="000000"/>
              </a:solidFill>
              <a:latin typeface="Arial"/>
            </a:endParaRPr>
          </a:p>
        </p:txBody>
      </p:sp>
      <p:sp>
        <p:nvSpPr>
          <p:cNvPr id="311" name="Rettangolo 38"/>
          <p:cNvSpPr/>
          <p:nvPr/>
        </p:nvSpPr>
        <p:spPr>
          <a:xfrm>
            <a:off x="9117720" y="5475960"/>
            <a:ext cx="2006280" cy="823680"/>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a:solidFill>
                  <a:srgbClr val="000000"/>
                </a:solidFill>
                <a:latin typeface="Calibri"/>
              </a:rPr>
              <a:t>Azioni formative per soddisfare il fabbisogno di competenze</a:t>
            </a:r>
            <a:endParaRPr lang="it-IT" sz="1400" b="0" strike="noStrike" spc="-1">
              <a:solidFill>
                <a:srgbClr val="000000"/>
              </a:solidFill>
              <a:latin typeface="Arial"/>
            </a:endParaRPr>
          </a:p>
        </p:txBody>
      </p:sp>
      <p:sp>
        <p:nvSpPr>
          <p:cNvPr id="312" name="Rettangolo 39"/>
          <p:cNvSpPr/>
          <p:nvPr/>
        </p:nvSpPr>
        <p:spPr>
          <a:xfrm>
            <a:off x="164520" y="4327560"/>
            <a:ext cx="1306800" cy="407880"/>
          </a:xfrm>
          <a:prstGeom prst="rect">
            <a:avLst/>
          </a:prstGeom>
          <a:solidFill>
            <a:schemeClr val="accent1">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dirty="0">
                <a:solidFill>
                  <a:srgbClr val="000000"/>
                </a:solidFill>
                <a:latin typeface="Calibri"/>
              </a:rPr>
              <a:t>Organizzazione</a:t>
            </a:r>
            <a:endParaRPr lang="it-IT" sz="1400" b="0" strike="noStrike" spc="-1" dirty="0">
              <a:solidFill>
                <a:srgbClr val="000000"/>
              </a:solidFill>
              <a:latin typeface="Arial"/>
            </a:endParaRPr>
          </a:p>
        </p:txBody>
      </p:sp>
      <p:sp>
        <p:nvSpPr>
          <p:cNvPr id="313" name="Rettangolo 40"/>
          <p:cNvSpPr/>
          <p:nvPr/>
        </p:nvSpPr>
        <p:spPr>
          <a:xfrm>
            <a:off x="11184480" y="4329000"/>
            <a:ext cx="920160" cy="40608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400" b="0" strike="noStrike" spc="-1">
                <a:solidFill>
                  <a:srgbClr val="000000"/>
                </a:solidFill>
                <a:latin typeface="Calibri"/>
              </a:rPr>
              <a:t>Capitale</a:t>
            </a:r>
            <a:endParaRPr lang="it-IT" sz="1400" b="0" strike="noStrike" spc="-1">
              <a:solidFill>
                <a:srgbClr val="000000"/>
              </a:solidFill>
              <a:latin typeface="Arial"/>
            </a:endParaRPr>
          </a:p>
          <a:p>
            <a:pPr algn="ctr">
              <a:lnSpc>
                <a:spcPct val="100000"/>
              </a:lnSpc>
              <a:tabLst>
                <a:tab pos="0" algn="l"/>
              </a:tabLst>
            </a:pPr>
            <a:r>
              <a:rPr lang="it-IT" sz="1400" b="0" strike="noStrike" spc="-1">
                <a:solidFill>
                  <a:srgbClr val="000000"/>
                </a:solidFill>
                <a:latin typeface="Calibri"/>
              </a:rPr>
              <a:t>Umano</a:t>
            </a:r>
            <a:endParaRPr lang="it-IT" sz="1400" b="0" strike="noStrike" spc="-1">
              <a:solidFill>
                <a:srgbClr val="000000"/>
              </a:solidFill>
              <a:latin typeface="Arial"/>
            </a:endParaRPr>
          </a:p>
        </p:txBody>
      </p:sp>
      <p:sp>
        <p:nvSpPr>
          <p:cNvPr id="314" name="Rettangolo con angoli arrotondati 41"/>
          <p:cNvSpPr/>
          <p:nvPr/>
        </p:nvSpPr>
        <p:spPr>
          <a:xfrm>
            <a:off x="142920" y="6590160"/>
            <a:ext cx="11926800" cy="218520"/>
          </a:xfrm>
          <a:prstGeom prst="roundRect">
            <a:avLst>
              <a:gd name="adj" fmla="val 16667"/>
            </a:avLst>
          </a:prstGeom>
          <a:solidFill>
            <a:srgbClr val="C0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it-IT" sz="1800" b="0" strike="noStrike" spc="-1">
                <a:solidFill>
                  <a:srgbClr val="FFFFFF"/>
                </a:solidFill>
                <a:latin typeface="Calibri"/>
              </a:rPr>
              <a:t>Sezione 4: Monitoraggio</a:t>
            </a:r>
            <a:endParaRPr lang="it-IT" sz="1800" b="0" strike="noStrike" spc="-1">
              <a:solidFill>
                <a:srgbClr val="FFFFFF"/>
              </a:solidFill>
              <a:latin typeface="Arial"/>
            </a:endParaRPr>
          </a:p>
        </p:txBody>
      </p:sp>
      <p:sp>
        <p:nvSpPr>
          <p:cNvPr id="315" name="Rettangolo 43"/>
          <p:cNvSpPr/>
          <p:nvPr/>
        </p:nvSpPr>
        <p:spPr>
          <a:xfrm>
            <a:off x="1539000" y="6378480"/>
            <a:ext cx="10531080" cy="177480"/>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90000" rIns="90000" bIns="90000" anchor="ctr">
            <a:noAutofit/>
          </a:bodyPr>
          <a:lstStyle/>
          <a:p>
            <a:pPr algn="ctr">
              <a:lnSpc>
                <a:spcPct val="100000"/>
              </a:lnSpc>
              <a:tabLst>
                <a:tab pos="0" algn="l"/>
              </a:tabLst>
            </a:pPr>
            <a:r>
              <a:rPr lang="it-IT" sz="1400" b="0" strike="noStrike" spc="-1" dirty="0">
                <a:solidFill>
                  <a:srgbClr val="000000"/>
                </a:solidFill>
                <a:latin typeface="Calibri"/>
              </a:rPr>
              <a:t>Funzionali al raggiungimento delle performance e al contenimento dei rischi e, quindi, alla creazione del Valore Pubblico</a:t>
            </a:r>
            <a:endParaRPr lang="it-IT" sz="1400" b="0" strike="noStrike" spc="-1" dirty="0">
              <a:solidFill>
                <a:srgbClr val="000000"/>
              </a:solidFill>
              <a:latin typeface="Arial"/>
            </a:endParaRPr>
          </a:p>
        </p:txBody>
      </p:sp>
      <p:sp>
        <p:nvSpPr>
          <p:cNvPr id="316" name="Rettangolo 46"/>
          <p:cNvSpPr/>
          <p:nvPr/>
        </p:nvSpPr>
        <p:spPr>
          <a:xfrm>
            <a:off x="11184480" y="4809240"/>
            <a:ext cx="920160" cy="1490040"/>
          </a:xfrm>
          <a:prstGeom prst="rect">
            <a:avLst/>
          </a:prstGeom>
          <a:pattFill prst="ltUpDiag">
            <a:fgClr>
              <a:srgbClr val="D9D9D9"/>
            </a:fgClr>
            <a:bgClr>
              <a:srgbClr val="FFFFFF"/>
            </a:bgClr>
          </a:patt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endParaRPr lang="it-IT" sz="14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6498</Words>
  <Application>Microsoft Office PowerPoint</Application>
  <PresentationFormat>Widescreen</PresentationFormat>
  <Paragraphs>883</Paragraphs>
  <Slides>53</Slides>
  <Notes>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53</vt:i4>
      </vt:variant>
    </vt:vector>
  </HeadingPairs>
  <TitlesOfParts>
    <vt:vector size="64" baseType="lpstr">
      <vt:lpstr>Arial</vt:lpstr>
      <vt:lpstr>Calibri</vt:lpstr>
      <vt:lpstr>Calibri Light</vt:lpstr>
      <vt:lpstr>Franklin Gothic Book</vt:lpstr>
      <vt:lpstr>Franklin Gothic Medium</vt:lpstr>
      <vt:lpstr>HK Grotesk Bold Bold</vt:lpstr>
      <vt:lpstr>HK Grotesk Medium</vt:lpstr>
      <vt:lpstr>Liberation Serif</vt:lpstr>
      <vt:lpstr>Times New Roman</vt:lpstr>
      <vt:lpstr>Wingdings</vt:lpstr>
      <vt:lpstr>Tema di Office</vt:lpstr>
      <vt:lpstr>Presentazione standard di PowerPoint</vt:lpstr>
      <vt:lpstr>Presentazione standard di PowerPoint</vt:lpstr>
      <vt:lpstr>Presentazione standard di PowerPoint</vt:lpstr>
      <vt:lpstr>Riferimenti normativi</vt:lpstr>
      <vt:lpstr>Presentazione standard di PowerPoint</vt:lpstr>
      <vt:lpstr>Presentazione standard di PowerPoint</vt:lpstr>
      <vt:lpstr>Presentazione standard di PowerPoint</vt:lpstr>
      <vt:lpstr>Indice PIAO</vt:lpstr>
      <vt:lpstr>Presentazione standard di PowerPoint</vt:lpstr>
      <vt:lpstr>Come si collegano le diverse sezioni del PIAO</vt:lpstr>
      <vt:lpstr>Presentazione standard di PowerPoint</vt:lpstr>
      <vt:lpstr>Presentazione standard di PowerPoint</vt:lpstr>
      <vt:lpstr>Considerazioni sul PIAO</vt:lpstr>
      <vt:lpstr>Valore Pubblico come filo conduttore: un esempio</vt:lpstr>
      <vt:lpstr>Valore Pubblico come filo conduttore: un esempio</vt:lpstr>
      <vt:lpstr>DM Art. 3 - Sezione 2:VALORE PUBBLICO, PERFORMANCE E ANTICORRUZIONE </vt:lpstr>
      <vt:lpstr>Sezione 2:VALORE PUBBLICO, PERFORMANCE E ANTICORRUZIONE </vt:lpstr>
      <vt:lpstr>Sezione 2:VALORE PUBBLICO, PERFORMANCE E ANTICORRUZIONE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Dove si colloca il valore pubblico?</vt:lpstr>
      <vt:lpstr>Esempio 1 </vt:lpstr>
      <vt:lpstr>Sottosezione: PERFORMANCE</vt:lpstr>
      <vt:lpstr>Bozza DM 1 Dicembre  Art. 3 Sezione 2:VALORE PUBBLICO, PERFORMANCE E ANTICORRUZIONE </vt:lpstr>
      <vt:lpstr>Sezione 2:VALORE PUBBLICO, PERFORMANCE E ANTICORRUZIONE </vt:lpstr>
      <vt:lpstr>Sezione 2:VALORE PUBBLICO, PERFORMANCE E ANTICORRUZIONE </vt:lpstr>
      <vt:lpstr>Sezione 2:VALORE PUBBLICO, PERFORMANCE E ANTICORRUZIONE </vt:lpstr>
      <vt:lpstr>Requisiti minimali degli obiettivi di performance</vt:lpstr>
      <vt:lpstr>Presentazione standard di PowerPoint</vt:lpstr>
      <vt:lpstr>Presentazione standard di PowerPoint</vt:lpstr>
      <vt:lpstr>Obiettivi strategici e operativi - Esempi</vt:lpstr>
      <vt:lpstr>Presentazione standard di PowerPoint</vt:lpstr>
      <vt:lpstr>Presentazione standard di PowerPoint</vt:lpstr>
      <vt:lpstr>Mappe Strategiche: Obiettivi Strategici e Obiettivi Operativi, alcuni esempi</vt:lpstr>
      <vt:lpstr>Mappe Strategiche: Obiettivi Strategici e Obiettivi Operativi, alcuni esempi</vt:lpstr>
      <vt:lpstr>Integrazione tra PTFP e obiettivi di performance</vt:lpstr>
      <vt:lpstr>Esempio 1 - Attrazione investimenti internazionali</vt:lpstr>
      <vt:lpstr>Esempio 2 – Iniziative di coprogettazione</vt:lpstr>
      <vt:lpstr>Esempio 3 - Digitalizzazione</vt:lpstr>
      <vt:lpstr>REGIONE CALABRIA– dal PIAO 2022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lastModifiedBy>angelo Maria savazzi</cp:lastModifiedBy>
  <cp:revision>17</cp:revision>
  <dcterms:created xsi:type="dcterms:W3CDTF">2022-11-21T10:51:53Z</dcterms:created>
  <dcterms:modified xsi:type="dcterms:W3CDTF">2022-11-28T11:11:45Z</dcterms:modified>
</cp:coreProperties>
</file>