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68" r:id="rId6"/>
    <p:sldId id="2147308359" r:id="rId7"/>
    <p:sldId id="2147308360" r:id="rId8"/>
    <p:sldId id="2147308361" r:id="rId9"/>
    <p:sldId id="2147308362" r:id="rId10"/>
    <p:sldId id="2147308363" r:id="rId11"/>
    <p:sldId id="2147308364" r:id="rId12"/>
    <p:sldId id="26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3DECEC-BE41-9CCA-D82C-2377F7CA1CC9}" name="Angeletti Sauro" initials="SA" userId="S::S.Angeletti@governo.it::3be4062f-833b-4980-b678-8ea60f8603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83"/>
    <a:srgbClr val="FFFFFF"/>
    <a:srgbClr val="F0F1F1"/>
    <a:srgbClr val="225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A0955-80AE-410F-8BB6-93F8A2B0F380}" v="57" dt="2025-12-15T16:21:08.452"/>
    <p1510:client id="{46CA6694-7505-41E0-A4FF-18A00947DB87}" v="6" dt="2025-12-16T10:17:10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ita Dedej" userId="7af4dd99-b817-4e26-99a3-b6136354f55a" providerId="ADAL" clId="{6E1C4D8A-4523-40AF-BB9F-C53850C40AC0}"/>
    <pc:docChg chg="custSel modSld">
      <pc:chgData name="Klarita Dedej" userId="7af4dd99-b817-4e26-99a3-b6136354f55a" providerId="ADAL" clId="{6E1C4D8A-4523-40AF-BB9F-C53850C40AC0}" dt="2025-12-16T10:58:25.189" v="117" actId="478"/>
      <pc:docMkLst>
        <pc:docMk/>
      </pc:docMkLst>
      <pc:sldChg chg="delSp mod">
        <pc:chgData name="Klarita Dedej" userId="7af4dd99-b817-4e26-99a3-b6136354f55a" providerId="ADAL" clId="{6E1C4D8A-4523-40AF-BB9F-C53850C40AC0}" dt="2025-12-16T10:58:25.189" v="117" actId="478"/>
        <pc:sldMkLst>
          <pc:docMk/>
          <pc:sldMk cId="424049481" sldId="257"/>
        </pc:sldMkLst>
        <pc:spChg chg="del">
          <ac:chgData name="Klarita Dedej" userId="7af4dd99-b817-4e26-99a3-b6136354f55a" providerId="ADAL" clId="{6E1C4D8A-4523-40AF-BB9F-C53850C40AC0}" dt="2025-12-16T10:58:25.189" v="117" actId="478"/>
          <ac:spMkLst>
            <pc:docMk/>
            <pc:sldMk cId="424049481" sldId="257"/>
            <ac:spMk id="11" creationId="{67E7A154-C485-1F11-B7BD-4EE80804141B}"/>
          </ac:spMkLst>
        </pc:spChg>
      </pc:sldChg>
      <pc:sldChg chg="modSp mod">
        <pc:chgData name="Klarita Dedej" userId="7af4dd99-b817-4e26-99a3-b6136354f55a" providerId="ADAL" clId="{6E1C4D8A-4523-40AF-BB9F-C53850C40AC0}" dt="2025-12-16T10:21:57.971" v="90" actId="1076"/>
        <pc:sldMkLst>
          <pc:docMk/>
          <pc:sldMk cId="154677993" sldId="265"/>
        </pc:sldMkLst>
        <pc:spChg chg="mod">
          <ac:chgData name="Klarita Dedej" userId="7af4dd99-b817-4e26-99a3-b6136354f55a" providerId="ADAL" clId="{6E1C4D8A-4523-40AF-BB9F-C53850C40AC0}" dt="2025-12-16T10:21:57.971" v="90" actId="1076"/>
          <ac:spMkLst>
            <pc:docMk/>
            <pc:sldMk cId="154677993" sldId="265"/>
            <ac:spMk id="2" creationId="{4FEFF6D2-6205-97C1-C204-05CD304F4E8D}"/>
          </ac:spMkLst>
        </pc:spChg>
      </pc:sldChg>
      <pc:sldChg chg="addSp modSp mod">
        <pc:chgData name="Klarita Dedej" userId="7af4dd99-b817-4e26-99a3-b6136354f55a" providerId="ADAL" clId="{6E1C4D8A-4523-40AF-BB9F-C53850C40AC0}" dt="2025-12-16T10:30:13.625" v="116" actId="113"/>
        <pc:sldMkLst>
          <pc:docMk/>
          <pc:sldMk cId="2251863551" sldId="268"/>
        </pc:sldMkLst>
        <pc:spChg chg="mod">
          <ac:chgData name="Klarita Dedej" userId="7af4dd99-b817-4e26-99a3-b6136354f55a" providerId="ADAL" clId="{6E1C4D8A-4523-40AF-BB9F-C53850C40AC0}" dt="2025-12-16T10:30:13.625" v="116" actId="113"/>
          <ac:spMkLst>
            <pc:docMk/>
            <pc:sldMk cId="2251863551" sldId="268"/>
            <ac:spMk id="2" creationId="{257C67B1-E821-98E4-29AF-7C089A265A0B}"/>
          </ac:spMkLst>
        </pc:spChg>
        <pc:spChg chg="add mod">
          <ac:chgData name="Klarita Dedej" userId="7af4dd99-b817-4e26-99a3-b6136354f55a" providerId="ADAL" clId="{6E1C4D8A-4523-40AF-BB9F-C53850C40AC0}" dt="2025-12-16T10:14:01.289" v="78" actId="1076"/>
          <ac:spMkLst>
            <pc:docMk/>
            <pc:sldMk cId="2251863551" sldId="268"/>
            <ac:spMk id="12" creationId="{9B89B36A-F562-55DF-DF62-E316A86F9E3B}"/>
          </ac:spMkLst>
        </pc:spChg>
        <pc:picChg chg="add mod">
          <ac:chgData name="Klarita Dedej" userId="7af4dd99-b817-4e26-99a3-b6136354f55a" providerId="ADAL" clId="{6E1C4D8A-4523-40AF-BB9F-C53850C40AC0}" dt="2025-12-16T10:18:28.077" v="89" actId="14100"/>
          <ac:picMkLst>
            <pc:docMk/>
            <pc:sldMk cId="2251863551" sldId="268"/>
            <ac:picMk id="9" creationId="{C5166406-54DA-5C53-71E0-673014FB0BF2}"/>
          </ac:picMkLst>
        </pc:picChg>
        <pc:picChg chg="add mod">
          <ac:chgData name="Klarita Dedej" userId="7af4dd99-b817-4e26-99a3-b6136354f55a" providerId="ADAL" clId="{6E1C4D8A-4523-40AF-BB9F-C53850C40AC0}" dt="2025-12-16T10:17:10.935" v="87" actId="339"/>
          <ac:picMkLst>
            <pc:docMk/>
            <pc:sldMk cId="2251863551" sldId="268"/>
            <ac:picMk id="10" creationId="{F892D3A7-D196-3B58-4AC6-25709990C9CB}"/>
          </ac:picMkLst>
        </pc:picChg>
      </pc:sldChg>
      <pc:sldChg chg="addSp modSp mod">
        <pc:chgData name="Klarita Dedej" userId="7af4dd99-b817-4e26-99a3-b6136354f55a" providerId="ADAL" clId="{6E1C4D8A-4523-40AF-BB9F-C53850C40AC0}" dt="2025-12-16T10:14:26.343" v="82" actId="1076"/>
        <pc:sldMkLst>
          <pc:docMk/>
          <pc:sldMk cId="3328418288" sldId="2147308359"/>
        </pc:sldMkLst>
        <pc:spChg chg="mod">
          <ac:chgData name="Klarita Dedej" userId="7af4dd99-b817-4e26-99a3-b6136354f55a" providerId="ADAL" clId="{6E1C4D8A-4523-40AF-BB9F-C53850C40AC0}" dt="2025-12-16T10:09:09.341" v="58" actId="113"/>
          <ac:spMkLst>
            <pc:docMk/>
            <pc:sldMk cId="3328418288" sldId="2147308359"/>
            <ac:spMk id="2" creationId="{58CCDA9A-FFC1-8EA4-1785-E7850DFA370D}"/>
          </ac:spMkLst>
        </pc:spChg>
        <pc:spChg chg="mod">
          <ac:chgData name="Klarita Dedej" userId="7af4dd99-b817-4e26-99a3-b6136354f55a" providerId="ADAL" clId="{6E1C4D8A-4523-40AF-BB9F-C53850C40AC0}" dt="2025-12-16T10:03:56.084" v="18" actId="1076"/>
          <ac:spMkLst>
            <pc:docMk/>
            <pc:sldMk cId="3328418288" sldId="2147308359"/>
            <ac:spMk id="8" creationId="{187D5B93-C0E6-FFBC-8D3C-9ACD6CC6C642}"/>
          </ac:spMkLst>
        </pc:spChg>
        <pc:picChg chg="add mod">
          <ac:chgData name="Klarita Dedej" userId="7af4dd99-b817-4e26-99a3-b6136354f55a" providerId="ADAL" clId="{6E1C4D8A-4523-40AF-BB9F-C53850C40AC0}" dt="2025-12-16T10:14:26.343" v="82" actId="1076"/>
          <ac:picMkLst>
            <pc:docMk/>
            <pc:sldMk cId="3328418288" sldId="2147308359"/>
            <ac:picMk id="9" creationId="{03FCDB6E-584E-870F-D407-5A7E1B246959}"/>
          </ac:picMkLst>
        </pc:picChg>
      </pc:sldChg>
      <pc:sldChg chg="addSp modSp mod">
        <pc:chgData name="Klarita Dedej" userId="7af4dd99-b817-4e26-99a3-b6136354f55a" providerId="ADAL" clId="{6E1C4D8A-4523-40AF-BB9F-C53850C40AC0}" dt="2025-12-16T10:06:44.112" v="41" actId="1076"/>
        <pc:sldMkLst>
          <pc:docMk/>
          <pc:sldMk cId="259013361" sldId="2147308360"/>
        </pc:sldMkLst>
        <pc:spChg chg="mod">
          <ac:chgData name="Klarita Dedej" userId="7af4dd99-b817-4e26-99a3-b6136354f55a" providerId="ADAL" clId="{6E1C4D8A-4523-40AF-BB9F-C53850C40AC0}" dt="2025-12-16T10:06:44.112" v="41" actId="1076"/>
          <ac:spMkLst>
            <pc:docMk/>
            <pc:sldMk cId="259013361" sldId="2147308360"/>
            <ac:spMk id="2" creationId="{55BE7F33-F628-0E73-464D-1E6E78818989}"/>
          </ac:spMkLst>
        </pc:spChg>
        <pc:picChg chg="add mod">
          <ac:chgData name="Klarita Dedej" userId="7af4dd99-b817-4e26-99a3-b6136354f55a" providerId="ADAL" clId="{6E1C4D8A-4523-40AF-BB9F-C53850C40AC0}" dt="2025-12-16T10:05:59.875" v="35" actId="14100"/>
          <ac:picMkLst>
            <pc:docMk/>
            <pc:sldMk cId="259013361" sldId="2147308360"/>
            <ac:picMk id="9" creationId="{77AC7F2E-F194-D3A0-EBDD-66C2B0DCE67B}"/>
          </ac:picMkLst>
        </pc:picChg>
      </pc:sldChg>
      <pc:sldChg chg="addSp modSp mod">
        <pc:chgData name="Klarita Dedej" userId="7af4dd99-b817-4e26-99a3-b6136354f55a" providerId="ADAL" clId="{6E1C4D8A-4523-40AF-BB9F-C53850C40AC0}" dt="2025-12-16T10:08:02.040" v="54" actId="113"/>
        <pc:sldMkLst>
          <pc:docMk/>
          <pc:sldMk cId="2068850962" sldId="2147308361"/>
        </pc:sldMkLst>
        <pc:spChg chg="mod">
          <ac:chgData name="Klarita Dedej" userId="7af4dd99-b817-4e26-99a3-b6136354f55a" providerId="ADAL" clId="{6E1C4D8A-4523-40AF-BB9F-C53850C40AC0}" dt="2025-12-16T10:08:02.040" v="54" actId="113"/>
          <ac:spMkLst>
            <pc:docMk/>
            <pc:sldMk cId="2068850962" sldId="2147308361"/>
            <ac:spMk id="2" creationId="{0C448376-3B77-28FE-F7A8-EFF3529B34A8}"/>
          </ac:spMkLst>
        </pc:spChg>
        <pc:spChg chg="mod">
          <ac:chgData name="Klarita Dedej" userId="7af4dd99-b817-4e26-99a3-b6136354f55a" providerId="ADAL" clId="{6E1C4D8A-4523-40AF-BB9F-C53850C40AC0}" dt="2025-12-16T10:06:59.378" v="42" actId="1076"/>
          <ac:spMkLst>
            <pc:docMk/>
            <pc:sldMk cId="2068850962" sldId="2147308361"/>
            <ac:spMk id="8" creationId="{83B85DF8-D37E-F92E-7E8F-9A086507FE42}"/>
          </ac:spMkLst>
        </pc:spChg>
        <pc:picChg chg="add mod">
          <ac:chgData name="Klarita Dedej" userId="7af4dd99-b817-4e26-99a3-b6136354f55a" providerId="ADAL" clId="{6E1C4D8A-4523-40AF-BB9F-C53850C40AC0}" dt="2025-12-16T10:07:25.216" v="51" actId="14100"/>
          <ac:picMkLst>
            <pc:docMk/>
            <pc:sldMk cId="2068850962" sldId="2147308361"/>
            <ac:picMk id="9" creationId="{B18DEC74-F28D-DAC8-8D69-469B2AA901E9}"/>
          </ac:picMkLst>
        </pc:picChg>
      </pc:sldChg>
      <pc:sldChg chg="modSp mod">
        <pc:chgData name="Klarita Dedej" userId="7af4dd99-b817-4e26-99a3-b6136354f55a" providerId="ADAL" clId="{6E1C4D8A-4523-40AF-BB9F-C53850C40AC0}" dt="2025-12-16T10:08:24.774" v="56" actId="255"/>
        <pc:sldMkLst>
          <pc:docMk/>
          <pc:sldMk cId="886672451" sldId="2147308362"/>
        </pc:sldMkLst>
        <pc:spChg chg="mod">
          <ac:chgData name="Klarita Dedej" userId="7af4dd99-b817-4e26-99a3-b6136354f55a" providerId="ADAL" clId="{6E1C4D8A-4523-40AF-BB9F-C53850C40AC0}" dt="2025-12-16T10:08:24.774" v="56" actId="255"/>
          <ac:spMkLst>
            <pc:docMk/>
            <pc:sldMk cId="886672451" sldId="2147308362"/>
            <ac:spMk id="2" creationId="{DBE4B814-E25E-D8B7-D948-5FA495B56308}"/>
          </ac:spMkLst>
        </pc:spChg>
        <pc:spChg chg="mod">
          <ac:chgData name="Klarita Dedej" userId="7af4dd99-b817-4e26-99a3-b6136354f55a" providerId="ADAL" clId="{6E1C4D8A-4523-40AF-BB9F-C53850C40AC0}" dt="2025-12-16T10:01:16.518" v="13" actId="20577"/>
          <ac:spMkLst>
            <pc:docMk/>
            <pc:sldMk cId="886672451" sldId="2147308362"/>
            <ac:spMk id="8" creationId="{D6385870-BCDA-2EDC-82B1-8A0DEE212D77}"/>
          </ac:spMkLst>
        </pc:spChg>
      </pc:sldChg>
      <pc:sldChg chg="modSp mod">
        <pc:chgData name="Klarita Dedej" userId="7af4dd99-b817-4e26-99a3-b6136354f55a" providerId="ADAL" clId="{6E1C4D8A-4523-40AF-BB9F-C53850C40AC0}" dt="2025-12-16T10:15:47.005" v="86" actId="113"/>
        <pc:sldMkLst>
          <pc:docMk/>
          <pc:sldMk cId="4226222236" sldId="2147308364"/>
        </pc:sldMkLst>
        <pc:spChg chg="mod">
          <ac:chgData name="Klarita Dedej" userId="7af4dd99-b817-4e26-99a3-b6136354f55a" providerId="ADAL" clId="{6E1C4D8A-4523-40AF-BB9F-C53850C40AC0}" dt="2025-12-16T10:15:47.005" v="86" actId="113"/>
          <ac:spMkLst>
            <pc:docMk/>
            <pc:sldMk cId="4226222236" sldId="2147308364"/>
            <ac:spMk id="2" creationId="{1C1E223A-D6CB-22D3-DF99-0C9C9CFE4693}"/>
          </ac:spMkLst>
        </pc:spChg>
      </pc:sldChg>
    </pc:docChg>
  </pc:docChgLst>
  <pc:docChgLst>
    <pc:chgData name="Lorenzo Marciano' Agostinelli" userId="9b1cb564-2a35-42c3-a890-451f95a3bb86" providerId="ADAL" clId="{97AB6D21-8BFA-4388-BEC6-0C491CA651E8}"/>
    <pc:docChg chg="undo custSel addSld delSld modSld">
      <pc:chgData name="Lorenzo Marciano' Agostinelli" userId="9b1cb564-2a35-42c3-a890-451f95a3bb86" providerId="ADAL" clId="{97AB6D21-8BFA-4388-BEC6-0C491CA651E8}" dt="2025-12-15T16:21:56.961" v="258" actId="113"/>
      <pc:docMkLst>
        <pc:docMk/>
      </pc:docMkLst>
      <pc:sldChg chg="addSp modSp mod">
        <pc:chgData name="Lorenzo Marciano' Agostinelli" userId="9b1cb564-2a35-42c3-a890-451f95a3bb86" providerId="ADAL" clId="{97AB6D21-8BFA-4388-BEC6-0C491CA651E8}" dt="2025-12-15T16:05:03.414" v="62" actId="22"/>
        <pc:sldMkLst>
          <pc:docMk/>
          <pc:sldMk cId="424049481" sldId="257"/>
        </pc:sldMkLst>
        <pc:spChg chg="mod">
          <ac:chgData name="Lorenzo Marciano' Agostinelli" userId="9b1cb564-2a35-42c3-a890-451f95a3bb86" providerId="ADAL" clId="{97AB6D21-8BFA-4388-BEC6-0C491CA651E8}" dt="2025-12-15T16:04:12.408" v="57" actId="1035"/>
          <ac:spMkLst>
            <pc:docMk/>
            <pc:sldMk cId="424049481" sldId="257"/>
            <ac:spMk id="3" creationId="{6C2230CA-DC21-ADC8-81DB-DDCA82CFD1CA}"/>
          </ac:spMkLst>
        </pc:spChg>
        <pc:spChg chg="mod">
          <ac:chgData name="Lorenzo Marciano' Agostinelli" userId="9b1cb564-2a35-42c3-a890-451f95a3bb86" providerId="ADAL" clId="{97AB6D21-8BFA-4388-BEC6-0C491CA651E8}" dt="2025-12-15T16:02:48.903" v="2"/>
          <ac:spMkLst>
            <pc:docMk/>
            <pc:sldMk cId="424049481" sldId="257"/>
            <ac:spMk id="8" creationId="{C7063A89-E860-348D-5996-D1200F92E5B7}"/>
          </ac:spMkLst>
        </pc:spChg>
        <pc:spChg chg="mod">
          <ac:chgData name="Lorenzo Marciano' Agostinelli" userId="9b1cb564-2a35-42c3-a890-451f95a3bb86" providerId="ADAL" clId="{97AB6D21-8BFA-4388-BEC6-0C491CA651E8}" dt="2025-12-15T16:04:16.114" v="61" actId="20577"/>
          <ac:spMkLst>
            <pc:docMk/>
            <pc:sldMk cId="424049481" sldId="257"/>
            <ac:spMk id="10" creationId="{27FAA67F-3E8A-4F0C-C120-7C2F8E17F16E}"/>
          </ac:spMkLst>
        </pc:spChg>
        <pc:spChg chg="add">
          <ac:chgData name="Lorenzo Marciano' Agostinelli" userId="9b1cb564-2a35-42c3-a890-451f95a3bb86" providerId="ADAL" clId="{97AB6D21-8BFA-4388-BEC6-0C491CA651E8}" dt="2025-12-15T16:05:03.414" v="62" actId="22"/>
          <ac:spMkLst>
            <pc:docMk/>
            <pc:sldMk cId="424049481" sldId="257"/>
            <ac:spMk id="11" creationId="{67E7A154-C485-1F11-B7BD-4EE80804141B}"/>
          </ac:spMkLst>
        </pc:spChg>
      </pc:sldChg>
      <pc:sldChg chg="addSp modSp mod">
        <pc:chgData name="Lorenzo Marciano' Agostinelli" userId="9b1cb564-2a35-42c3-a890-451f95a3bb86" providerId="ADAL" clId="{97AB6D21-8BFA-4388-BEC6-0C491CA651E8}" dt="2025-12-15T16:21:56.961" v="258" actId="113"/>
        <pc:sldMkLst>
          <pc:docMk/>
          <pc:sldMk cId="2251863551" sldId="268"/>
        </pc:sldMkLst>
        <pc:spChg chg="mod">
          <ac:chgData name="Lorenzo Marciano' Agostinelli" userId="9b1cb564-2a35-42c3-a890-451f95a3bb86" providerId="ADAL" clId="{97AB6D21-8BFA-4388-BEC6-0C491CA651E8}" dt="2025-12-15T16:21:56.961" v="258" actId="113"/>
          <ac:spMkLst>
            <pc:docMk/>
            <pc:sldMk cId="2251863551" sldId="268"/>
            <ac:spMk id="2" creationId="{257C67B1-E821-98E4-29AF-7C089A265A0B}"/>
          </ac:spMkLst>
        </pc:spChg>
        <pc:spChg chg="mod">
          <ac:chgData name="Lorenzo Marciano' Agostinelli" userId="9b1cb564-2a35-42c3-a890-451f95a3bb86" providerId="ADAL" clId="{97AB6D21-8BFA-4388-BEC6-0C491CA651E8}" dt="2025-12-15T16:05:40.486" v="65"/>
          <ac:spMkLst>
            <pc:docMk/>
            <pc:sldMk cId="2251863551" sldId="268"/>
            <ac:spMk id="8" creationId="{37FC6DC1-9063-3D52-3027-5DDF177B8859}"/>
          </ac:spMkLst>
        </pc:spChg>
        <pc:spChg chg="add">
          <ac:chgData name="Lorenzo Marciano' Agostinelli" userId="9b1cb564-2a35-42c3-a890-451f95a3bb86" providerId="ADAL" clId="{97AB6D21-8BFA-4388-BEC6-0C491CA651E8}" dt="2025-12-15T16:06:01.252" v="66"/>
          <ac:spMkLst>
            <pc:docMk/>
            <pc:sldMk cId="2251863551" sldId="268"/>
            <ac:spMk id="9" creationId="{427B06E6-9947-8DDE-D89C-C4F78D201137}"/>
          </ac:spMkLst>
        </pc:spChg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757963993" sldId="304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58830623" sldId="308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144037467" sldId="309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052371679" sldId="316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002494353" sldId="317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13941863" sldId="319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463323711" sldId="320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386934500" sldId="323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078101130" sldId="326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443464104" sldId="327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942478186" sldId="328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995327044" sldId="329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699145135" sldId="330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069328346" sldId="331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758762113" sldId="332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43422035" sldId="333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842397983" sldId="334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980005006" sldId="335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915409750" sldId="336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016312734" sldId="337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69275723" sldId="338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56810247" sldId="2147308341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870591979" sldId="2147308342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924743503" sldId="2147308344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675154651" sldId="2147308346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987951518" sldId="2147308347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905409375" sldId="2147308348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739297025" sldId="2147308349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41428637" sldId="2147308350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202996926" sldId="2147308351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576238610" sldId="2147308352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3121879967" sldId="2147308353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987459794" sldId="2147308354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581366833" sldId="2147308355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426890164" sldId="2147308356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1896846850" sldId="2147308357"/>
        </pc:sldMkLst>
      </pc:sldChg>
      <pc:sldChg chg="del">
        <pc:chgData name="Lorenzo Marciano' Agostinelli" userId="9b1cb564-2a35-42c3-a890-451f95a3bb86" providerId="ADAL" clId="{97AB6D21-8BFA-4388-BEC6-0C491CA651E8}" dt="2025-12-15T16:21:20.074" v="252" actId="47"/>
        <pc:sldMkLst>
          <pc:docMk/>
          <pc:sldMk cId="2815122987" sldId="2147308358"/>
        </pc:sldMkLst>
      </pc:sldChg>
      <pc:sldChg chg="addSp modSp add mod">
        <pc:chgData name="Lorenzo Marciano' Agostinelli" userId="9b1cb564-2a35-42c3-a890-451f95a3bb86" providerId="ADAL" clId="{97AB6D21-8BFA-4388-BEC6-0C491CA651E8}" dt="2025-12-15T16:21:49.127" v="255" actId="207"/>
        <pc:sldMkLst>
          <pc:docMk/>
          <pc:sldMk cId="3328418288" sldId="2147308359"/>
        </pc:sldMkLst>
        <pc:spChg chg="mod">
          <ac:chgData name="Lorenzo Marciano' Agostinelli" userId="9b1cb564-2a35-42c3-a890-451f95a3bb86" providerId="ADAL" clId="{97AB6D21-8BFA-4388-BEC6-0C491CA651E8}" dt="2025-12-15T16:21:49.127" v="255" actId="207"/>
          <ac:spMkLst>
            <pc:docMk/>
            <pc:sldMk cId="3328418288" sldId="2147308359"/>
            <ac:spMk id="2" creationId="{58CCDA9A-FFC1-8EA4-1785-E7850DFA370D}"/>
          </ac:spMkLst>
        </pc:spChg>
        <pc:spChg chg="mod">
          <ac:chgData name="Lorenzo Marciano' Agostinelli" userId="9b1cb564-2a35-42c3-a890-451f95a3bb86" providerId="ADAL" clId="{97AB6D21-8BFA-4388-BEC6-0C491CA651E8}" dt="2025-12-15T16:07:52.618" v="92"/>
          <ac:spMkLst>
            <pc:docMk/>
            <pc:sldMk cId="3328418288" sldId="2147308359"/>
            <ac:spMk id="8" creationId="{187D5B93-C0E6-FFBC-8D3C-9ACD6CC6C642}"/>
          </ac:spMkLst>
        </pc:spChg>
        <pc:spChg chg="add">
          <ac:chgData name="Lorenzo Marciano' Agostinelli" userId="9b1cb564-2a35-42c3-a890-451f95a3bb86" providerId="ADAL" clId="{97AB6D21-8BFA-4388-BEC6-0C491CA651E8}" dt="2025-12-15T16:08:00.694" v="93"/>
          <ac:spMkLst>
            <pc:docMk/>
            <pc:sldMk cId="3328418288" sldId="2147308359"/>
            <ac:spMk id="9" creationId="{200F1E78-BA43-97EF-E76B-FFEFAA45E2E8}"/>
          </ac:spMkLst>
        </pc:spChg>
      </pc:sldChg>
      <pc:sldChg chg="addSp delSp modSp add mod">
        <pc:chgData name="Lorenzo Marciano' Agostinelli" userId="9b1cb564-2a35-42c3-a890-451f95a3bb86" providerId="ADAL" clId="{97AB6D21-8BFA-4388-BEC6-0C491CA651E8}" dt="2025-12-15T16:10:27.087" v="127" actId="255"/>
        <pc:sldMkLst>
          <pc:docMk/>
          <pc:sldMk cId="259013361" sldId="2147308360"/>
        </pc:sldMkLst>
        <pc:spChg chg="mod">
          <ac:chgData name="Lorenzo Marciano' Agostinelli" userId="9b1cb564-2a35-42c3-a890-451f95a3bb86" providerId="ADAL" clId="{97AB6D21-8BFA-4388-BEC6-0C491CA651E8}" dt="2025-12-15T16:10:27.087" v="127" actId="255"/>
          <ac:spMkLst>
            <pc:docMk/>
            <pc:sldMk cId="259013361" sldId="2147308360"/>
            <ac:spMk id="2" creationId="{55BE7F33-F628-0E73-464D-1E6E78818989}"/>
          </ac:spMkLst>
        </pc:spChg>
        <pc:spChg chg="mod">
          <ac:chgData name="Lorenzo Marciano' Agostinelli" userId="9b1cb564-2a35-42c3-a890-451f95a3bb86" providerId="ADAL" clId="{97AB6D21-8BFA-4388-BEC6-0C491CA651E8}" dt="2025-12-15T16:08:56.116" v="104"/>
          <ac:spMkLst>
            <pc:docMk/>
            <pc:sldMk cId="259013361" sldId="2147308360"/>
            <ac:spMk id="8" creationId="{2FDF0D82-E0B6-5A24-5415-08859ACC6BDA}"/>
          </ac:spMkLst>
        </pc:spChg>
        <pc:spChg chg="add">
          <ac:chgData name="Lorenzo Marciano' Agostinelli" userId="9b1cb564-2a35-42c3-a890-451f95a3bb86" providerId="ADAL" clId="{97AB6D21-8BFA-4388-BEC6-0C491CA651E8}" dt="2025-12-15T16:09:07.589" v="105"/>
          <ac:spMkLst>
            <pc:docMk/>
            <pc:sldMk cId="259013361" sldId="2147308360"/>
            <ac:spMk id="9" creationId="{E4B3CA41-F895-AB32-DA2C-BD7EA7BC057F}"/>
          </ac:spMkLst>
        </pc:spChg>
        <pc:spChg chg="add del">
          <ac:chgData name="Lorenzo Marciano' Agostinelli" userId="9b1cb564-2a35-42c3-a890-451f95a3bb86" providerId="ADAL" clId="{97AB6D21-8BFA-4388-BEC6-0C491CA651E8}" dt="2025-12-15T16:09:12.859" v="108" actId="22"/>
          <ac:spMkLst>
            <pc:docMk/>
            <pc:sldMk cId="259013361" sldId="2147308360"/>
            <ac:spMk id="11" creationId="{C2443A97-BFA0-6837-6283-A764F6185BCC}"/>
          </ac:spMkLst>
        </pc:spChg>
      </pc:sldChg>
      <pc:sldChg chg="modSp add mod">
        <pc:chgData name="Lorenzo Marciano' Agostinelli" userId="9b1cb564-2a35-42c3-a890-451f95a3bb86" providerId="ADAL" clId="{97AB6D21-8BFA-4388-BEC6-0C491CA651E8}" dt="2025-12-15T16:12:23.165" v="151" actId="20577"/>
        <pc:sldMkLst>
          <pc:docMk/>
          <pc:sldMk cId="2068850962" sldId="2147308361"/>
        </pc:sldMkLst>
        <pc:spChg chg="mod">
          <ac:chgData name="Lorenzo Marciano' Agostinelli" userId="9b1cb564-2a35-42c3-a890-451f95a3bb86" providerId="ADAL" clId="{97AB6D21-8BFA-4388-BEC6-0C491CA651E8}" dt="2025-12-15T16:12:23.165" v="151" actId="20577"/>
          <ac:spMkLst>
            <pc:docMk/>
            <pc:sldMk cId="2068850962" sldId="2147308361"/>
            <ac:spMk id="2" creationId="{0C448376-3B77-28FE-F7A8-EFF3529B34A8}"/>
          </ac:spMkLst>
        </pc:spChg>
        <pc:spChg chg="mod">
          <ac:chgData name="Lorenzo Marciano' Agostinelli" userId="9b1cb564-2a35-42c3-a890-451f95a3bb86" providerId="ADAL" clId="{97AB6D21-8BFA-4388-BEC6-0C491CA651E8}" dt="2025-12-15T16:11:04.044" v="131"/>
          <ac:spMkLst>
            <pc:docMk/>
            <pc:sldMk cId="2068850962" sldId="2147308361"/>
            <ac:spMk id="8" creationId="{83B85DF8-D37E-F92E-7E8F-9A086507FE42}"/>
          </ac:spMkLst>
        </pc:spChg>
      </pc:sldChg>
      <pc:sldChg chg="modSp add mod">
        <pc:chgData name="Lorenzo Marciano' Agostinelli" userId="9b1cb564-2a35-42c3-a890-451f95a3bb86" providerId="ADAL" clId="{97AB6D21-8BFA-4388-BEC6-0C491CA651E8}" dt="2025-12-15T16:15:19.536" v="186" actId="403"/>
        <pc:sldMkLst>
          <pc:docMk/>
          <pc:sldMk cId="886672451" sldId="2147308362"/>
        </pc:sldMkLst>
        <pc:spChg chg="mod">
          <ac:chgData name="Lorenzo Marciano' Agostinelli" userId="9b1cb564-2a35-42c3-a890-451f95a3bb86" providerId="ADAL" clId="{97AB6D21-8BFA-4388-BEC6-0C491CA651E8}" dt="2025-12-15T16:15:19.536" v="186" actId="403"/>
          <ac:spMkLst>
            <pc:docMk/>
            <pc:sldMk cId="886672451" sldId="2147308362"/>
            <ac:spMk id="2" creationId="{DBE4B814-E25E-D8B7-D948-5FA495B56308}"/>
          </ac:spMkLst>
        </pc:spChg>
        <pc:spChg chg="mod">
          <ac:chgData name="Lorenzo Marciano' Agostinelli" userId="9b1cb564-2a35-42c3-a890-451f95a3bb86" providerId="ADAL" clId="{97AB6D21-8BFA-4388-BEC6-0C491CA651E8}" dt="2025-12-15T16:13:05.584" v="155"/>
          <ac:spMkLst>
            <pc:docMk/>
            <pc:sldMk cId="886672451" sldId="2147308362"/>
            <ac:spMk id="8" creationId="{D6385870-BCDA-2EDC-82B1-8A0DEE212D77}"/>
          </ac:spMkLst>
        </pc:spChg>
      </pc:sldChg>
      <pc:sldChg chg="addSp modSp add mod">
        <pc:chgData name="Lorenzo Marciano' Agostinelli" userId="9b1cb564-2a35-42c3-a890-451f95a3bb86" providerId="ADAL" clId="{97AB6D21-8BFA-4388-BEC6-0C491CA651E8}" dt="2025-12-15T16:18:41.930" v="232" actId="20577"/>
        <pc:sldMkLst>
          <pc:docMk/>
          <pc:sldMk cId="2043999036" sldId="2147308363"/>
        </pc:sldMkLst>
        <pc:spChg chg="mod">
          <ac:chgData name="Lorenzo Marciano' Agostinelli" userId="9b1cb564-2a35-42c3-a890-451f95a3bb86" providerId="ADAL" clId="{97AB6D21-8BFA-4388-BEC6-0C491CA651E8}" dt="2025-12-15T16:18:13.275" v="201" actId="120"/>
          <ac:spMkLst>
            <pc:docMk/>
            <pc:sldMk cId="2043999036" sldId="2147308363"/>
            <ac:spMk id="2" creationId="{C6570CE0-D3F0-33E4-9DFF-AF5A30CF3902}"/>
          </ac:spMkLst>
        </pc:spChg>
        <pc:spChg chg="mod">
          <ac:chgData name="Lorenzo Marciano' Agostinelli" userId="9b1cb564-2a35-42c3-a890-451f95a3bb86" providerId="ADAL" clId="{97AB6D21-8BFA-4388-BEC6-0C491CA651E8}" dt="2025-12-15T16:18:41.930" v="232" actId="20577"/>
          <ac:spMkLst>
            <pc:docMk/>
            <pc:sldMk cId="2043999036" sldId="2147308363"/>
            <ac:spMk id="8" creationId="{0717C742-CCE3-4625-F159-0644D1148C1B}"/>
          </ac:spMkLst>
        </pc:spChg>
        <pc:picChg chg="add">
          <ac:chgData name="Lorenzo Marciano' Agostinelli" userId="9b1cb564-2a35-42c3-a890-451f95a3bb86" providerId="ADAL" clId="{97AB6D21-8BFA-4388-BEC6-0C491CA651E8}" dt="2025-12-15T16:17:18.049" v="188"/>
          <ac:picMkLst>
            <pc:docMk/>
            <pc:sldMk cId="2043999036" sldId="2147308363"/>
            <ac:picMk id="9" creationId="{83DD8FBD-0A78-07B0-05EB-C124C5A8D320}"/>
          </ac:picMkLst>
        </pc:picChg>
        <pc:picChg chg="add mod">
          <ac:chgData name="Lorenzo Marciano' Agostinelli" userId="9b1cb564-2a35-42c3-a890-451f95a3bb86" providerId="ADAL" clId="{97AB6D21-8BFA-4388-BEC6-0C491CA651E8}" dt="2025-12-15T16:18:03.202" v="198" actId="1076"/>
          <ac:picMkLst>
            <pc:docMk/>
            <pc:sldMk cId="2043999036" sldId="2147308363"/>
            <ac:picMk id="4098" creationId="{76625824-39DE-E983-956B-4F3C9987C556}"/>
          </ac:picMkLst>
        </pc:picChg>
      </pc:sldChg>
      <pc:sldChg chg="modSp add mod">
        <pc:chgData name="Lorenzo Marciano' Agostinelli" userId="9b1cb564-2a35-42c3-a890-451f95a3bb86" providerId="ADAL" clId="{97AB6D21-8BFA-4388-BEC6-0C491CA651E8}" dt="2025-12-15T16:21:05.917" v="251" actId="20577"/>
        <pc:sldMkLst>
          <pc:docMk/>
          <pc:sldMk cId="4226222236" sldId="2147308364"/>
        </pc:sldMkLst>
        <pc:spChg chg="mod">
          <ac:chgData name="Lorenzo Marciano' Agostinelli" userId="9b1cb564-2a35-42c3-a890-451f95a3bb86" providerId="ADAL" clId="{97AB6D21-8BFA-4388-BEC6-0C491CA651E8}" dt="2025-12-15T16:21:05.917" v="251" actId="20577"/>
          <ac:spMkLst>
            <pc:docMk/>
            <pc:sldMk cId="4226222236" sldId="2147308364"/>
            <ac:spMk id="2" creationId="{1C1E223A-D6CB-22D3-DF99-0C9C9CFE4693}"/>
          </ac:spMkLst>
        </pc:spChg>
        <pc:spChg chg="mod">
          <ac:chgData name="Lorenzo Marciano' Agostinelli" userId="9b1cb564-2a35-42c3-a890-451f95a3bb86" providerId="ADAL" clId="{97AB6D21-8BFA-4388-BEC6-0C491CA651E8}" dt="2025-12-15T16:19:35.290" v="237" actId="20577"/>
          <ac:spMkLst>
            <pc:docMk/>
            <pc:sldMk cId="4226222236" sldId="2147308364"/>
            <ac:spMk id="8" creationId="{7700B77C-CC44-468E-2BBF-C3A32F2B48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A0A0-035B-4A50-A890-F07E0DBAA422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689D-9B7D-4818-838B-0C28C6D24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“Mi concentro su PA 110 e lode, la misura che consente ai dipendenti pubblici di accedere a percorsi universitari agevolati. La presenterò nella logica complessiva dell’evento: non come iniziativa isolata, ma come parte del portafoglio di strumenti che il Dipartimento mette a disposizione per programmare la formazione nel PIAO 2026.”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88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L’idea originaria è semplice: fare leva sulla rete universitaria italiana per elevare il livello di istruzione dei dipendenti pubblici, garantendo condizioni economiche più favorevoli e un’offerta ampia. La misura è regolata da protocolli quadro con gli Atenei e da un decreto del Capo Dipartimento che disciplina criteri e modalità di finanziamento.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3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Dal punto di vista delle persone, PA 110 e lode consente percorsi universitari che in molti casi sarebbero difficili da sostenere in autonomia. Non è solo una ‘agevolazione economica’: è un’opportunità di riqualificazione profonda, che può incidere sulla motivazione, sulla fidelizzazione e sul benessere organizzativo, in linea con la prospettiva del ‘capitale </a:t>
            </a:r>
            <a:r>
              <a:rPr lang="it-IT" dirty="0" err="1"/>
              <a:t>umano’</a:t>
            </a:r>
            <a:r>
              <a:rPr lang="it-IT" dirty="0"/>
              <a:t> richiamata all’inizio dell’evento.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10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6956-50A7-3365-11B2-8A602DE9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7A5510-6ACD-472E-8568-EA8D06340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162556-9317-730A-E36C-6EF2EF641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le amministrazioni, PA 110 e lode può essere usato in modo più strategico: non solo come benefit, ma come investimento programmato su profili chiave, da collegare ai fabbisogni di competenze che emergono nell’analisi del PIAO. È uno strumento per rendere più attrattivo il lavoro pubblico e per accompagnare il ricambio generazionale con percorsi universitari strutturati.”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7B60B6-99C8-D513-A321-C5A9DD8C5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8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74E9-57A9-9F49-C8C6-754FFBC90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5BF968-DB0A-8DA6-5CAC-F2E490D45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776F2D-8529-07B8-756E-FBCAACDEC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È importante che chi programma la formazione sappia ‘tradurre’ PA 110 e lode dentro i processi interni: identificare i dipendenti per cui questa misura è più coerente, supportarli nelle scelte, riconoscere il percorso nei piani individuali e nei sistemi di valutazione.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9D569F-E866-F968-1569-A24ED89A0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64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82BEF-3343-EE73-A7BA-921A14D3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B28BC33-57C5-E4C2-B178-2F76B29DC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D26D30-7237-DF1C-3DD9-3944901D5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È importante che chi programma la formazione sappia ‘tradurre’ PA 110 e lode dentro i processi interni: identificare i dipendenti per cui questa misura è più coerente, supportarli nelle scelte, riconoscere il percorso nei piani individuali e nei sistemi di valutazione.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010CD8-0F52-7D05-BCE7-04B1E9613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28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Chiudo con un cenno al futuro prossimo: la norma che collega ITS e PA 110 e lode va nella direzione di usare questa misura anche come strumento di attrazione dei giovani verso il pubblico impiego e di presidio della funzionalità delle amministrazioni. È un fronte su cui stiamo lavorando, che potrà offrire alle amministrazioni ulteriori possibilità di integrare percorsi ITS–laurea–stabilizzazione nei loro piani formativi.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13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8C866-1732-B4E3-DCA0-A82586BD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6E8432-C2AF-9B8B-FE9A-D81C7792E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041AA0-2ED6-87B2-2D98-6288235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788F38-BEBF-81F1-CACD-28345801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F8030A-6484-209F-8B7C-317EDC2C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07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EB8B5-1E81-4481-4DF6-6DB2D09F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0550C1-2A55-815B-8CA2-04D679E6C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62442D-D7D0-5AC3-EACC-5D832368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21BAAD-E639-50B9-0B5B-09C65A83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83532-1ECD-B304-B867-21B5FF86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63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598D81C-610E-427F-EED9-7CB8994AB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AF0CE0-A426-E02E-8A2A-A040803BE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B2E446-6287-E5C8-7EE3-B2C19EA2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24DAC-4B9C-F36B-BB69-7D68271B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800E12-4FB1-3C9A-0184-AF287762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82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16F44-3700-485C-D8D1-51D564FF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E761F-2880-B95F-F1E8-9192976D1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31873-64FA-1063-4E31-7956E05B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B628B-7968-1A6E-9DBA-362F15A2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37716-F5CB-5412-FDE8-C3C28201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AA8AC1-F079-FC3A-6373-DF2511A0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43705C-0EEA-88C3-FACC-66D8178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6AC23-FE26-B3EF-16B2-270098A9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76FD4F-595B-E9B6-87E0-9AAA4B8D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38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9D9D2-48C9-65CE-439A-DE086816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DB951D-95F5-B968-FB3C-1CC1C971E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DE3F2-FD34-FEFB-1917-945E902A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3A111E-A8FE-A985-A167-B7EE0A5C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8FBA04-C65B-CF52-FB0B-5C639A4C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1DDE66-F96B-D010-7D00-3A7F0827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89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FFFF7-074B-0473-2884-4384189F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B729C6-5ACD-1966-FDDF-C00EF041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598B8C-D6E3-1E02-C767-32885AAB8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6DB0FD-37D7-4003-36D9-322EA0D59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D950ED-9DA3-4055-0E87-ED58D4DF6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D50056-0F57-83ED-F506-4D21A11F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5B8BBA-BFA5-1AA0-E71C-426E3E23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98AE88-97A0-FB37-D40C-F5B3B57B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6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75498-54B3-06A8-B9EC-BB8E8BC7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3D1ADE-59EE-CB4B-DC1E-C294DB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EFF0C5-5F25-57B1-DFD4-5A734D08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30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B1CF63-E813-5B99-D228-92F6BD24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B17540-5805-B804-0A71-8AAAD090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55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DA389-FFEC-AB76-390E-3E824C64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84F42-C606-0F53-590C-B21EB96E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3B4046-748F-9A43-857C-EFC9D0929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49EB74-CB08-EB12-FE79-12A6BBDC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012DEA-FCFE-CD86-7F34-042CD038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7562E7-B28A-0769-D2A9-CD56260F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73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DC1EA3-1023-9F8E-3681-73048916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ADA00D-DE46-457E-CBBD-264E679E3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D1B437-6F2E-1F60-A3A3-665A1204A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BBF9F6-AA78-1E2B-2DFB-B866B442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511E4D-D61F-B613-3C40-CF47005C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3BF9E7-298A-1A79-73AA-5FB57FF3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3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40EE1B-4DF7-5F57-0C7C-08156136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3BAEBE-349A-B765-92C3-AFDDDD2EF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74976E-F710-0D14-20DE-3D8C8EC98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887FE-606E-1C2E-00A6-7E40E448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1CD0F-7FB9-4019-818B-7880CA6BFE33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2050" name="Picture 2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6DCD33A-7A04-4933-4341-775D88055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30" y="6249299"/>
            <a:ext cx="1876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75C2896-C3BF-C634-C54D-37411CCD90E3}"/>
              </a:ext>
            </a:extLst>
          </p:cNvPr>
          <p:cNvSpPr/>
          <p:nvPr/>
        </p:nvSpPr>
        <p:spPr>
          <a:xfrm>
            <a:off x="-152400" y="-163830"/>
            <a:ext cx="12512040" cy="7223760"/>
          </a:xfrm>
          <a:prstGeom prst="rect">
            <a:avLst/>
          </a:prstGeom>
          <a:solidFill>
            <a:srgbClr val="225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551E17A-3B1C-89AB-812C-513408ECE3CF}"/>
              </a:ext>
            </a:extLst>
          </p:cNvPr>
          <p:cNvGrpSpPr/>
          <p:nvPr/>
        </p:nvGrpSpPr>
        <p:grpSpPr>
          <a:xfrm rot="20532165">
            <a:off x="8981038" y="1053829"/>
            <a:ext cx="9712795" cy="9712795"/>
            <a:chOff x="-1664290" y="570680"/>
            <a:chExt cx="7415183" cy="741518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0079C12-EA73-BA71-C73E-292C24F1E636}"/>
                </a:ext>
              </a:extLst>
            </p:cNvPr>
            <p:cNvSpPr/>
            <p:nvPr/>
          </p:nvSpPr>
          <p:spPr>
            <a:xfrm rot="20089565">
              <a:off x="-1664290" y="570680"/>
              <a:ext cx="7415183" cy="7415183"/>
            </a:xfrm>
            <a:prstGeom prst="rect">
              <a:avLst/>
            </a:prstGeom>
            <a:solidFill>
              <a:srgbClr val="F0F1F1"/>
            </a:solidFill>
            <a:ln>
              <a:noFill/>
            </a:ln>
            <a:effectLst>
              <a:outerShdw blurRad="317500" dist="38100" dir="10800000" sx="102000" sy="102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14C3CD7-2A2A-3C30-C585-D9CC49952AD2}"/>
                </a:ext>
              </a:extLst>
            </p:cNvPr>
            <p:cNvSpPr/>
            <p:nvPr/>
          </p:nvSpPr>
          <p:spPr>
            <a:xfrm rot="20089565">
              <a:off x="-815427" y="1419544"/>
              <a:ext cx="5717457" cy="57174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77800" dist="38100" dir="10800000" sx="102000" sy="102000" algn="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FAA67F-3E8A-4F0C-C120-7C2F8E17F16E}"/>
              </a:ext>
            </a:extLst>
          </p:cNvPr>
          <p:cNvSpPr txBox="1"/>
          <p:nvPr/>
        </p:nvSpPr>
        <p:spPr>
          <a:xfrm>
            <a:off x="437741" y="5745167"/>
            <a:ext cx="55449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Verdana"/>
                <a:ea typeface="Verdana"/>
              </a:rPr>
              <a:t>16|12|2025</a:t>
            </a:r>
            <a:endParaRPr lang="it-IT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2748187-96E0-0F22-014A-A7773B37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1173" y="6118127"/>
            <a:ext cx="2286000" cy="546287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6BB860-3A69-6165-1F26-6D20B8ECF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29" y="6192598"/>
            <a:ext cx="1746815" cy="39734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56303B-2BD4-028E-091C-63A067DDB1ED}"/>
              </a:ext>
            </a:extLst>
          </p:cNvPr>
          <p:cNvSpPr txBox="1"/>
          <p:nvPr/>
        </p:nvSpPr>
        <p:spPr>
          <a:xfrm>
            <a:off x="399240" y="74821"/>
            <a:ext cx="1078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Investire sul capitale umano: competenze e formazione 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2230CA-DC21-ADC8-81DB-DDCA82CFD1CA}"/>
              </a:ext>
            </a:extLst>
          </p:cNvPr>
          <p:cNvSpPr txBox="1"/>
          <p:nvPr/>
        </p:nvSpPr>
        <p:spPr>
          <a:xfrm>
            <a:off x="407260" y="4350022"/>
            <a:ext cx="6426677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bg1"/>
                </a:solidFill>
                <a:latin typeface="Verdana"/>
                <a:ea typeface="Verdana"/>
              </a:rPr>
              <a:t>Klarita Dedej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  <a:t>Dirigente del Servizio per l'innovazione amministrativa e la transizione energetica nella PA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  <a:t>Ufficio per l’innovazione amministrativa </a:t>
            </a:r>
            <a:b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</a:br>
            <a: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  <a:t>la formazione e lo sviluppo delle competenze </a:t>
            </a:r>
            <a:endParaRPr lang="it-IT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063A89-E860-348D-5996-D1200F92E5B7}"/>
              </a:ext>
            </a:extLst>
          </p:cNvPr>
          <p:cNvSpPr txBox="1"/>
          <p:nvPr/>
        </p:nvSpPr>
        <p:spPr>
          <a:xfrm>
            <a:off x="378385" y="1988647"/>
            <a:ext cx="951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 110 e lode. La formazione universitaria per dipendenti pubblici</a:t>
            </a:r>
            <a:endParaRPr lang="it-IT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72BD-F2C3-2CA7-B1B5-D6AA76E8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AA59A653-8104-3354-AD91-00743A3137B9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BB7F7BFA-00C3-44AB-6C9F-948A828430EB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D83049A-053A-A7DD-E5F4-E3358578085E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B56DED87-29BD-A1F7-295D-42DC7358D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AEB9C423-7D86-DA54-BC0D-0F9E9B83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FC6DC1-9063-3D52-3027-5DDF177B8859}"/>
              </a:ext>
            </a:extLst>
          </p:cNvPr>
          <p:cNvSpPr txBox="1"/>
          <p:nvPr/>
        </p:nvSpPr>
        <p:spPr>
          <a:xfrm>
            <a:off x="736997" y="827153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 110 e lode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7C67B1-E821-98E4-29AF-7C089A265A0B}"/>
              </a:ext>
            </a:extLst>
          </p:cNvPr>
          <p:cNvSpPr txBox="1"/>
          <p:nvPr/>
        </p:nvSpPr>
        <p:spPr>
          <a:xfrm>
            <a:off x="481945" y="2118566"/>
            <a:ext cx="105185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Una leva per investire sul capitale umano delle PA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Formazione universitaria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agevolata per il personale in servizio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Integrazione con le altre iniziative del Dipartimento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Formazione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specialistica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A8740B1-BB3D-6630-0DE9-4712754D2BB0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192102E3-4521-AFDD-F39C-07D5D8E92C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166406-54DA-5C53-71E0-673014FB0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923" y="8558"/>
            <a:ext cx="3312077" cy="21176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92D3A7-D196-3B58-4AC6-25709990C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40183"/>
            <a:ext cx="4223657" cy="249786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B89B36A-F562-55DF-DF62-E316A86F9E3B}"/>
              </a:ext>
            </a:extLst>
          </p:cNvPr>
          <p:cNvSpPr txBox="1"/>
          <p:nvPr/>
        </p:nvSpPr>
        <p:spPr>
          <a:xfrm>
            <a:off x="481945" y="1373423"/>
            <a:ext cx="976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/>
              <a:t>Incentivo per l’accesso all’istruzione terziaria</a:t>
            </a:r>
          </a:p>
        </p:txBody>
      </p:sp>
    </p:spTree>
    <p:extLst>
      <p:ext uri="{BB962C8B-B14F-4D97-AF65-F5344CB8AC3E}">
        <p14:creationId xmlns:p14="http://schemas.microsoft.com/office/powerpoint/2010/main" val="225186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9781B-EF7D-3CF7-7D28-810AA1A1D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74A45C2-DEB5-F521-3C9C-072955E74615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8A0548A3-1469-F8C6-C990-5E6678E7EBCC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779F505-9D25-8308-DFC9-FC3AF94F8ECD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58A83EBF-4FD2-81C5-042E-CA0DE655B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51271490-933D-EE3C-A49A-2BA60335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7D5B93-C0E6-FFBC-8D3C-9ACD6CC6C642}"/>
              </a:ext>
            </a:extLst>
          </p:cNvPr>
          <p:cNvSpPr txBox="1"/>
          <p:nvPr/>
        </p:nvSpPr>
        <p:spPr>
          <a:xfrm>
            <a:off x="736997" y="783610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 cos’è PA 110 e lode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CDA9A-FFC1-8EA4-1785-E7850DFA370D}"/>
              </a:ext>
            </a:extLst>
          </p:cNvPr>
          <p:cNvSpPr txBox="1"/>
          <p:nvPr/>
        </p:nvSpPr>
        <p:spPr>
          <a:xfrm>
            <a:off x="728288" y="2378745"/>
            <a:ext cx="105185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Programma nazionale, fondato su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protocolli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tra </a:t>
            </a: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</a:rPr>
              <a:t>Dipartimento della Funzione Pubblica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</a:rPr>
              <a:t>Atenei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Accesso agevolato a lauree, lauree magistrali, master universitari e altri percorsi per dipendenti pubblici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Riduzione significativa dei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contributi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di iscrizione per i discenti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Coinvolgimento di una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rete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ampia di università statali e non statali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Iniziativa finanziata con risorse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PNRR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dedicate alla formazione del personale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43F30E6-B9EE-B8EE-99D4-4FE224B107F9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B6542012-9AC5-F678-D89F-CAD94E2519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3FCDB6E-584E-870F-D407-5A7E1B246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575" y="43433"/>
            <a:ext cx="3129425" cy="2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6324-2115-0DE3-0371-E7ED33ABC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C3E60532-E45B-9DFC-E392-2325BEDEC8F5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81959822-7B4B-485B-E31F-F3804889A59A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01A4B7F-A4C2-F9BF-BF83-A42BD768EDBA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D5D071EF-6839-627B-80A2-6DDB9D8C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907EC162-C04D-6A08-575A-3357BCBA3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DF0D82-E0B6-5A24-5415-08859ACC6BDA}"/>
              </a:ext>
            </a:extLst>
          </p:cNvPr>
          <p:cNvSpPr txBox="1"/>
          <p:nvPr/>
        </p:nvSpPr>
        <p:spPr>
          <a:xfrm>
            <a:off x="736997" y="827153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Opportunità per i dipendenti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BE7F33-F628-0E73-464D-1E6E78818989}"/>
              </a:ext>
            </a:extLst>
          </p:cNvPr>
          <p:cNvSpPr txBox="1"/>
          <p:nvPr/>
        </p:nvSpPr>
        <p:spPr>
          <a:xfrm>
            <a:off x="736997" y="1898010"/>
            <a:ext cx="105185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Cosa offre al singolo dipendente: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Possibilità di iscriversi o re-iscriversi all’università conciliando studio e lavoro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Accesso agevolato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a: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corsi di laurea e laurea magistrale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master universitari di primo e secondo livello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Riduzione delle contribuzioni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universitarie e contributi legati ai risultati formativi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Occasioni strutturate di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reskilling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(cambio area disciplinare) e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upskilling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(rafforzamento delle competenze esistenti)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Riconoscimento della formazione come tempo di lavoro, in coerenza con le Direttive sulla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formazione come diritto/dovere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4A6C2EC-E382-009B-8CCF-188AF226F24D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1E22E5E5-F662-98CD-43F2-0523438F956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AC7F2E-F194-D3A0-EBDD-66C2B0DC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406" y="-1"/>
            <a:ext cx="3388756" cy="20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0A4A-1B36-04C1-2F10-CFF3D9060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11538DAE-DC6E-CD3B-4D49-73D13A9D6468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0DA2CC6A-71FD-BB4E-78E0-32CC70F6002A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11CD17A-3DB3-2E08-E0B3-D7963837F408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7095B5BF-38C1-A1E7-9EA2-4E0B075E5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7CDBFA77-094F-69F8-323F-D3ABCFA7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B85DF8-D37E-F92E-7E8F-9A086507FE42}"/>
              </a:ext>
            </a:extLst>
          </p:cNvPr>
          <p:cNvSpPr txBox="1"/>
          <p:nvPr/>
        </p:nvSpPr>
        <p:spPr>
          <a:xfrm>
            <a:off x="820210" y="825706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Opportunità per le amministrazioni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448376-3B77-28FE-F7A8-EFF3529B34A8}"/>
              </a:ext>
            </a:extLst>
          </p:cNvPr>
          <p:cNvSpPr txBox="1"/>
          <p:nvPr/>
        </p:nvSpPr>
        <p:spPr>
          <a:xfrm>
            <a:off x="848926" y="1661867"/>
            <a:ext cx="1051851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Cosa offre alle amministrazioni: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700" dirty="0">
                <a:latin typeface="Verdana" panose="020B0604030504040204" pitchFamily="34" charset="0"/>
                <a:ea typeface="Verdana" panose="020B0604030504040204" pitchFamily="34" charset="0"/>
              </a:rPr>
              <a:t>Strumento per </a:t>
            </a:r>
            <a:r>
              <a:rPr lang="it-IT" sz="1700" b="1" dirty="0">
                <a:latin typeface="Verdana" panose="020B0604030504040204" pitchFamily="34" charset="0"/>
                <a:ea typeface="Verdana" panose="020B0604030504040204" pitchFamily="34" charset="0"/>
              </a:rPr>
              <a:t>qualificare il capitale umano </a:t>
            </a:r>
            <a:r>
              <a:rPr lang="it-IT" sz="1700" dirty="0">
                <a:latin typeface="Verdana" panose="020B0604030504040204" pitchFamily="34" charset="0"/>
                <a:ea typeface="Verdana" panose="020B0604030504040204" pitchFamily="34" charset="0"/>
              </a:rPr>
              <a:t>in una prospettiva di medio-lungo periodo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Possibilità di indirizzare i percorsi verso ambiti coerenti con: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transizione digitale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transizione ecologica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transizione amministrativa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Supporto al ricambio generazionale: percorso di crescita per personale più giovane e neoassunti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Miglioramento del clima interno e della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capacità di attrarre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e trattenere competenze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Coerenza con il PIAO: collegamento tra piani formativi, fabbisogni di competenze e performance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F406B8-1AE2-CD17-04C0-690D9E4FA2CC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8A7F0A21-A1CE-7818-0C75-63A794A2D5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8DEC74-F28D-DAC8-8D69-469B2AA90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271" y="179587"/>
            <a:ext cx="2794838" cy="16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53B2-CBA7-A162-1614-C4796ABD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6836BFA-8A3C-BF60-028B-CEDF8694FAE0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7C290274-0837-3139-5973-584C8DEE7E50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9AA7446-EBC7-9734-F2CC-F0E98CBC0335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54B45C7B-A200-068A-3D2F-20456DFBA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249E0C8E-310A-AFEC-926A-B33F1E9E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385870-BCDA-2EDC-82B1-8A0DEE212D77}"/>
              </a:ext>
            </a:extLst>
          </p:cNvPr>
          <p:cNvSpPr txBox="1"/>
          <p:nvPr/>
        </p:nvSpPr>
        <p:spPr>
          <a:xfrm>
            <a:off x="699230" y="715139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 funziona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E4B814-E25E-D8B7-D948-5FA495B56308}"/>
              </a:ext>
            </a:extLst>
          </p:cNvPr>
          <p:cNvSpPr txBox="1"/>
          <p:nvPr/>
        </p:nvSpPr>
        <p:spPr>
          <a:xfrm>
            <a:off x="848926" y="1661867"/>
            <a:ext cx="105185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700" b="1" dirty="0">
                <a:latin typeface="Verdana" panose="020B0604030504040204" pitchFamily="34" charset="0"/>
                <a:ea typeface="Verdana" panose="020B0604030504040204" pitchFamily="34" charset="0"/>
              </a:rPr>
              <a:t>Protocolli di intesa tra Dipartimento e Atenei</a:t>
            </a:r>
            <a:r>
              <a:rPr lang="it-IT" sz="1700" dirty="0">
                <a:latin typeface="Verdana" panose="020B0604030504040204" pitchFamily="34" charset="0"/>
                <a:ea typeface="Verdana" panose="020B0604030504040204" pitchFamily="34" charset="0"/>
              </a:rPr>
              <a:t>: definiscono offerta formativa, riduzioni di contribuzione, regole operative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Il dipendente: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verifica che il proprio Ateneo sia convenzionato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si iscrive al corso selezionato secondo le regole dell’Ateneo 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richiede i benefici previsti dalla misura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Le amministrazioni di appartenenza: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autorizzano la partecipazione nel rispetto delle esigenze di servizio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valorizzano i percorsi nel ciclo della performance e nei Piani formativi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31824F9-077F-AADD-0A3B-C502244E7D47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12B3A5D6-B26A-F7CA-7F28-EBB651A207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67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C17A8-CD2B-1787-E616-21CDA899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8BD448D-A36C-1D6A-20BD-198AF489FAAA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3F84652A-539B-9D11-A12B-E7EF735A7F0B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41216E7-684A-96B4-E7EC-291B9E057572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570F7E1A-2D12-E5C7-43E6-5A4DF66F8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D4C46B2C-BA52-9EF7-6A63-BA1549C56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17C742-CCE3-4625-F159-0644D1148C1B}"/>
              </a:ext>
            </a:extLst>
          </p:cNvPr>
          <p:cNvSpPr txBox="1"/>
          <p:nvPr/>
        </p:nvSpPr>
        <p:spPr>
          <a:xfrm>
            <a:off x="736997" y="827153"/>
            <a:ext cx="10828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 110 e lode nel quadro della programmazione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570CE0-D3F0-33E4-9DFF-AF5A30CF3902}"/>
              </a:ext>
            </a:extLst>
          </p:cNvPr>
          <p:cNvSpPr txBox="1"/>
          <p:nvPr/>
        </p:nvSpPr>
        <p:spPr>
          <a:xfrm>
            <a:off x="782322" y="2154098"/>
            <a:ext cx="40554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Possiamo rappresentare PA 110 e lode come il ‘livello universitario’ di un sistema che parte dalle competenze trasversali (Syllabus), passa per i percorsi valoriali e manageriali e arriva fino alla formazione tecnico-specialistica, anche universitaria. La misura va programmata, non lasciata alla sola autodeterminazione del singolo.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306FAEA-C71D-592B-E8CF-264348D3DE1B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86C229D8-69CE-B699-0D37-3CC6F4B9536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Immagine 1">
            <a:extLst>
              <a:ext uri="{FF2B5EF4-FFF2-40B4-BE49-F238E27FC236}">
                <a16:creationId xmlns:a16="http://schemas.microsoft.com/office/drawing/2014/main" id="{76625824-39DE-E983-956B-4F3C9987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01" y="1411928"/>
            <a:ext cx="59372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9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8B815-440E-F395-135C-3E6B71393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8798CAC-AA58-769D-698B-EF341DE23E3D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F2F5899A-C2A5-C633-B9D2-4AC4E8FEB3D4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E7E9EEB-77D5-5D9D-4A30-E5701A5CEB64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74FFDDF7-DF23-E196-B562-E5D03B61B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C07C8C48-6050-62A9-B8C3-C3CA7B8C1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00B77C-CC44-468E-2BBF-C3A32F2B489E}"/>
              </a:ext>
            </a:extLst>
          </p:cNvPr>
          <p:cNvSpPr txBox="1"/>
          <p:nvPr/>
        </p:nvSpPr>
        <p:spPr>
          <a:xfrm>
            <a:off x="736997" y="827153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Uno sguardo alle nuove opportunità 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1E223A-D6CB-22D3-DF99-0C9C9CFE4693}"/>
              </a:ext>
            </a:extLst>
          </p:cNvPr>
          <p:cNvSpPr txBox="1"/>
          <p:nvPr/>
        </p:nvSpPr>
        <p:spPr>
          <a:xfrm>
            <a:off x="848926" y="1661867"/>
            <a:ext cx="1051851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Novità normativa 2025: integrazione tra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ITS Academy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apprendistato e percorsi universitari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Per i diplomati ITS assunti in apprendistato: il conseguimento di una laurea entro un arco temporale definito diventa condizione per la stabilizzazione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PA 110 e lode si candida a: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sostenere il percorso universitario di questi giovani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rendere il settore pubblico più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attrattivo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per le nuove generazioni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contribuire a garantire la funzionalità delle amministrazioni nella fase di ricambio generazionale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La componente ITS sarà oggetto di un’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evoluzione mirata della misura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su cui il Dipartimento sta lavorando</a:t>
            </a:r>
          </a:p>
          <a:p>
            <a:pPr algn="just">
              <a:spcAft>
                <a:spcPts val="1200"/>
              </a:spcAft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6566A4D-5232-1D96-FE14-3348B4B48ED3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5D995954-82A8-40E4-3DAB-E2738C032B7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22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FEFF6D2-6205-97C1-C204-05CD304F4E8D}"/>
              </a:ext>
            </a:extLst>
          </p:cNvPr>
          <p:cNvSpPr/>
          <p:nvPr/>
        </p:nvSpPr>
        <p:spPr>
          <a:xfrm>
            <a:off x="-160020" y="-182880"/>
            <a:ext cx="12512040" cy="7223760"/>
          </a:xfrm>
          <a:prstGeom prst="rect">
            <a:avLst/>
          </a:prstGeom>
          <a:solidFill>
            <a:srgbClr val="225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6DA0C13-F643-8682-9852-271825090363}"/>
              </a:ext>
            </a:extLst>
          </p:cNvPr>
          <p:cNvGrpSpPr/>
          <p:nvPr/>
        </p:nvGrpSpPr>
        <p:grpSpPr>
          <a:xfrm>
            <a:off x="4401063" y="3103754"/>
            <a:ext cx="3364374" cy="414614"/>
            <a:chOff x="514329" y="6118127"/>
            <a:chExt cx="4432844" cy="546287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05775CBC-3B31-912B-7841-E57B6ACAD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61173" y="6118127"/>
              <a:ext cx="2286000" cy="54628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34E26DC4-F361-1A0C-4FA9-557C1FC1B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4329" y="6192598"/>
              <a:ext cx="1746815" cy="397344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D7C3E389-70E0-61F4-0F69-486F8523022E}"/>
              </a:ext>
            </a:extLst>
          </p:cNvPr>
          <p:cNvGrpSpPr/>
          <p:nvPr/>
        </p:nvGrpSpPr>
        <p:grpSpPr>
          <a:xfrm rot="20532165">
            <a:off x="-2722193" y="5599691"/>
            <a:ext cx="6817353" cy="6817353"/>
            <a:chOff x="-1664290" y="570680"/>
            <a:chExt cx="7415183" cy="741518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57C12990-B343-BCFE-564B-83B5DB2FDBA2}"/>
                </a:ext>
              </a:extLst>
            </p:cNvPr>
            <p:cNvSpPr/>
            <p:nvPr/>
          </p:nvSpPr>
          <p:spPr>
            <a:xfrm rot="20089565">
              <a:off x="-1664290" y="570680"/>
              <a:ext cx="7415183" cy="7415183"/>
            </a:xfrm>
            <a:prstGeom prst="rect">
              <a:avLst/>
            </a:prstGeom>
            <a:solidFill>
              <a:srgbClr val="F0F1F1"/>
            </a:solidFill>
            <a:ln>
              <a:noFill/>
            </a:ln>
            <a:effectLst>
              <a:outerShdw blurRad="317500" dist="38100" dir="10800000" sx="102000" sy="102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0DC3F0A-55DB-13A7-0C07-B45501518F1F}"/>
                </a:ext>
              </a:extLst>
            </p:cNvPr>
            <p:cNvSpPr/>
            <p:nvPr/>
          </p:nvSpPr>
          <p:spPr>
            <a:xfrm rot="20089565">
              <a:off x="-815427" y="1419544"/>
              <a:ext cx="5717457" cy="57174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77800" dist="38100" dir="10800000" sx="102000" sy="102000" algn="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DEA9715-5CD2-7E03-78F1-CFAFB20D04C2}"/>
              </a:ext>
            </a:extLst>
          </p:cNvPr>
          <p:cNvGrpSpPr/>
          <p:nvPr/>
        </p:nvGrpSpPr>
        <p:grpSpPr>
          <a:xfrm rot="18550626">
            <a:off x="10223314" y="2413572"/>
            <a:ext cx="6817353" cy="6817353"/>
            <a:chOff x="-1664290" y="570680"/>
            <a:chExt cx="7415183" cy="7415183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31AE72E-FE2C-8B2D-EC8B-B658E9AC91AC}"/>
                </a:ext>
              </a:extLst>
            </p:cNvPr>
            <p:cNvSpPr/>
            <p:nvPr/>
          </p:nvSpPr>
          <p:spPr>
            <a:xfrm rot="20089565">
              <a:off x="-1664290" y="570680"/>
              <a:ext cx="7415183" cy="7415183"/>
            </a:xfrm>
            <a:prstGeom prst="rect">
              <a:avLst/>
            </a:prstGeom>
            <a:solidFill>
              <a:srgbClr val="F0F1F1"/>
            </a:solidFill>
            <a:ln>
              <a:noFill/>
            </a:ln>
            <a:effectLst>
              <a:outerShdw blurRad="317500" dist="38100" dir="10800000" sx="102000" sy="102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A518E9A-DC56-2F85-5117-1B429004755C}"/>
                </a:ext>
              </a:extLst>
            </p:cNvPr>
            <p:cNvSpPr/>
            <p:nvPr/>
          </p:nvSpPr>
          <p:spPr>
            <a:xfrm rot="20089565">
              <a:off x="-815427" y="1419544"/>
              <a:ext cx="5717457" cy="57174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77800" dist="38100" dir="10800000" sx="102000" sy="102000" algn="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</p:spTree>
    <p:extLst>
      <p:ext uri="{BB962C8B-B14F-4D97-AF65-F5344CB8AC3E}">
        <p14:creationId xmlns:p14="http://schemas.microsoft.com/office/powerpoint/2010/main" val="154677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86396BBF085C349B1C760CB3741DAA5" ma:contentTypeVersion="17" ma:contentTypeDescription="Creare un nuovo documento." ma:contentTypeScope="" ma:versionID="e377b7c8a7f5dc121c9e1106b512645a">
  <xsd:schema xmlns:xsd="http://www.w3.org/2001/XMLSchema" xmlns:xs="http://www.w3.org/2001/XMLSchema" xmlns:p="http://schemas.microsoft.com/office/2006/metadata/properties" xmlns:ns2="855e435d-5a7a-45fe-86d6-1aaae3436646" xmlns:ns3="99e851ce-b75b-48ee-9bbe-dd201b361d15" targetNamespace="http://schemas.microsoft.com/office/2006/metadata/properties" ma:root="true" ma:fieldsID="df333567430b6379f6116d5a63054bce" ns2:_="" ns3:_="">
    <xsd:import namespace="855e435d-5a7a-45fe-86d6-1aaae3436646"/>
    <xsd:import namespace="99e851ce-b75b-48ee-9bbe-dd201b361d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Approver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e435d-5a7a-45fe-86d6-1aaae3436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3d1808a-0129-49f3-9acc-2b782c445874}" ma:internalName="TaxCatchAll" ma:showField="CatchAllData" ma:web="855e435d-5a7a-45fe-86d6-1aaae3436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851ce-b75b-48ee-9bbe-dd201b361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5cef147c-0240-47bf-9996-b7454b323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r" ma:index="23" nillable="true" ma:displayName="Approver" ma:format="Dropdown" ma:internalName="Approver">
      <xsd:simpleType>
        <xsd:restriction base="dms:Text">
          <xsd:maxLength value="255"/>
        </xsd:restriction>
      </xsd:simpleType>
    </xsd:element>
    <xsd:element name="_Flow_SignoffStatus" ma:index="24" nillable="true" ma:displayName="Stato consenso" ma:internalName="Stato_x0020_consens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r xmlns="99e851ce-b75b-48ee-9bbe-dd201b361d15" xsi:nil="true"/>
    <lcf76f155ced4ddcb4097134ff3c332f xmlns="99e851ce-b75b-48ee-9bbe-dd201b361d15">
      <Terms xmlns="http://schemas.microsoft.com/office/infopath/2007/PartnerControls"/>
    </lcf76f155ced4ddcb4097134ff3c332f>
    <_Flow_SignoffStatus xmlns="99e851ce-b75b-48ee-9bbe-dd201b361d15" xsi:nil="true"/>
    <TaxCatchAll xmlns="855e435d-5a7a-45fe-86d6-1aaae3436646" xsi:nil="true"/>
  </documentManagement>
</p:properties>
</file>

<file path=customXml/itemProps1.xml><?xml version="1.0" encoding="utf-8"?>
<ds:datastoreItem xmlns:ds="http://schemas.openxmlformats.org/officeDocument/2006/customXml" ds:itemID="{08060369-BF51-4E5A-A300-CA2AAA641D4E}"/>
</file>

<file path=customXml/itemProps2.xml><?xml version="1.0" encoding="utf-8"?>
<ds:datastoreItem xmlns:ds="http://schemas.openxmlformats.org/officeDocument/2006/customXml" ds:itemID="{1CD0EAD6-0B94-4580-8B85-2A3B6AF81F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CE11A-6A9A-4A1C-9BC2-ACB4D52392E5}">
  <ds:schemaRefs>
    <ds:schemaRef ds:uri="http://purl.org/dc/dcmitype/"/>
    <ds:schemaRef ds:uri="http://schemas.microsoft.com/office/2006/documentManagement/types"/>
    <ds:schemaRef ds:uri="http://purl.org/dc/elements/1.1/"/>
    <ds:schemaRef ds:uri="855e435d-5a7a-45fe-86d6-1aaae3436646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99e851ce-b75b-48ee-9bbe-dd201b361d1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5337</TotalTime>
  <Words>953</Words>
  <Application>Microsoft Office PowerPoint</Application>
  <PresentationFormat>Widescreen</PresentationFormat>
  <Paragraphs>77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Courier New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uisc</dc:creator>
  <cp:lastModifiedBy>Lorenzo Marciano' Agostinelli</cp:lastModifiedBy>
  <cp:revision>37</cp:revision>
  <cp:lastPrinted>2024-12-09T12:05:17Z</cp:lastPrinted>
  <dcterms:created xsi:type="dcterms:W3CDTF">2024-10-07T10:19:58Z</dcterms:created>
  <dcterms:modified xsi:type="dcterms:W3CDTF">2025-12-19T14:07:09Z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2024-10-07T17:12:44Z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48d37e74-2ff1-4bd2-a746-55a899ba5215</vt:lpwstr>
  </property>
  <property fmtid="{D5CDD505-2E9C-101B-9397-08002B2CF9AE}" pid="8" name="MSIP_Label_5097a60d-5525-435b-8989-8eb48ac0c8cd_ContentBits">
    <vt:lpwstr>0</vt:lpwstr>
  </property>
  <property fmtid="{D5CDD505-2E9C-101B-9397-08002B2CF9AE}" pid="9" name="ContentTypeId">
    <vt:lpwstr>0x010100D86396BBF085C349B1C760CB3741DAA5</vt:lpwstr>
  </property>
  <property fmtid="{D5CDD505-2E9C-101B-9397-08002B2CF9AE}" pid="10" name="MediaServiceImageTags">
    <vt:lpwstr/>
  </property>
</Properties>
</file>