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F1E1-5153-4EB7-A60B-D447D4048346}" type="datetimeFigureOut">
              <a:rPr lang="it-IT" smtClean="0"/>
              <a:pPr/>
              <a:t>10/11/2022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83B3-79D4-4676-A027-88E7478F41D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youtube.com/watch?v=3EYbXA1XXTA&amp;t=294s" TargetMode="External"/><Relationship Id="rId7" Type="http://schemas.openxmlformats.org/officeDocument/2006/relationships/hyperlink" Target="https://www.youtube.com/watch?v=LmVzB-GMLzQ" TargetMode="External"/><Relationship Id="rId2" Type="http://schemas.openxmlformats.org/officeDocument/2006/relationships/hyperlink" Target="http://eventipa.formez.it/node/1958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ventipa.formez.it/node/301440" TargetMode="External"/><Relationship Id="rId5" Type="http://schemas.openxmlformats.org/officeDocument/2006/relationships/hyperlink" Target="https://www.youtube.com/watch?v=YQwtsSwfUSU&amp;t=12s" TargetMode="External"/><Relationship Id="rId4" Type="http://schemas.openxmlformats.org/officeDocument/2006/relationships/hyperlink" Target="http://eventipa.formez.it/node/2661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ipa.formez.it/node/379283" TargetMode="External"/><Relationship Id="rId2" Type="http://schemas.openxmlformats.org/officeDocument/2006/relationships/hyperlink" Target="http://eventipa.formez.it/node/3792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ventipa.formez.it/node/37928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4016" y="134076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4494"/>
                </a:solidFill>
                <a:latin typeface="Myriad Pro Light" pitchFamily="34" charset="0"/>
              </a:rPr>
              <a:t>Ciclo: Intersezioni - Sfide, Storie, Soluzioni di Economia circolare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3116560"/>
            <a:ext cx="8136904" cy="67248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4494"/>
                </a:solidFill>
                <a:latin typeface="Myriad Pro" pitchFamily="34" charset="0"/>
              </a:rPr>
              <a:t>Webinar 1 - Riciclare il tessile</a:t>
            </a:r>
            <a:endParaRPr lang="it-IT" altLang="it-IT" sz="2800" b="1" dirty="0">
              <a:solidFill>
                <a:srgbClr val="004494"/>
              </a:solidFill>
              <a:latin typeface="Myriad Pro" pitchFamily="34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251520" y="4177332"/>
            <a:ext cx="8136904" cy="67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700" b="1" dirty="0">
                <a:solidFill>
                  <a:srgbClr val="004494"/>
                </a:solidFill>
                <a:latin typeface="Myriad Pro" pitchFamily="34" charset="0"/>
              </a:rPr>
              <a:t>10 novembre 2022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1025" name="Immagine 4">
            <a:extLst>
              <a:ext uri="{FF2B5EF4-FFF2-40B4-BE49-F238E27FC236}">
                <a16:creationId xmlns:a16="http://schemas.microsoft.com/office/drawing/2014/main" id="{C76CA800-9B7A-9BFD-09D5-02BEC44F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7727"/>
            <a:ext cx="108902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1">
            <a:extLst>
              <a:ext uri="{FF2B5EF4-FFF2-40B4-BE49-F238E27FC236}">
                <a16:creationId xmlns:a16="http://schemas.microsoft.com/office/drawing/2014/main" id="{3577CF22-4ED5-C617-F21C-D1098A34F6AD}"/>
              </a:ext>
            </a:extLst>
          </p:cNvPr>
          <p:cNvSpPr/>
          <p:nvPr/>
        </p:nvSpPr>
        <p:spPr>
          <a:xfrm>
            <a:off x="923595" y="2276872"/>
            <a:ext cx="7392823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La rete dei Centri </a:t>
            </a:r>
            <a:r>
              <a:rPr lang="it-IT" altLang="it-IT" sz="2133" b="1" dirty="0">
                <a:solidFill>
                  <a:srgbClr val="0070C0"/>
                </a:solidFill>
                <a:cs typeface="Times New Roman" pitchFamily="18" charset="0"/>
              </a:rPr>
              <a:t>Europe Direct in Italia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, fa parte di una famiglia di centri a livello europeo. I Centri EUROPE DIRECT rendono l'Europa accessibile ai cittadini sul territorio e consentono loro di partecipare a dibattiti sul futuro dell’UE.</a:t>
            </a:r>
          </a:p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La rete è gestita dalla Commissione europea.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720D21E-335F-9FB9-6E38-472700CE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82960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 CENTRI EUROPE DIRECT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1">
            <a:extLst>
              <a:ext uri="{FF2B5EF4-FFF2-40B4-BE49-F238E27FC236}">
                <a16:creationId xmlns:a16="http://schemas.microsoft.com/office/drawing/2014/main" id="{3577CF22-4ED5-C617-F21C-D1098A34F6AD}"/>
              </a:ext>
            </a:extLst>
          </p:cNvPr>
          <p:cNvSpPr/>
          <p:nvPr/>
        </p:nvSpPr>
        <p:spPr>
          <a:xfrm>
            <a:off x="923595" y="1268760"/>
            <a:ext cx="7392823" cy="4176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Il ciclo di webinar “Intersezioni - Sfide, Storie, Soluzioni di Economia circolare”, è organizzato dal </a:t>
            </a:r>
            <a:r>
              <a:rPr lang="it-IT" altLang="it-IT" sz="2133" b="1" dirty="0">
                <a:solidFill>
                  <a:srgbClr val="0070C0"/>
                </a:solidFill>
                <a:cs typeface="Times New Roman" pitchFamily="18" charset="0"/>
              </a:rPr>
              <a:t>Centro Europe Direct dell’Università di Siena</a:t>
            </a: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, in collaborazione con i Centri Europe Direct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Roma Innovazione operativo presso Formez PA,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Trapani Sicilia operativo presso il Consorzio interuniversitario di Trapani,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Università Roma Tre</a:t>
            </a:r>
          </a:p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Il ciclo si svolge in collaborazione con il Modulo Jean Monnet ELCE4SD coordinato dal Professor Massimiliano Montini dell'Università di Siena, con l’obiettivo di sensibilizzare e accrescere la consapevolezza su questo tema.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720D21E-335F-9FB9-6E38-472700CE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794549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PARTENARIATO</a:t>
            </a:r>
          </a:p>
        </p:txBody>
      </p:sp>
    </p:spTree>
    <p:extLst>
      <p:ext uri="{BB962C8B-B14F-4D97-AF65-F5344CB8AC3E}">
        <p14:creationId xmlns:p14="http://schemas.microsoft.com/office/powerpoint/2010/main" val="6075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B7BA18-82AC-4F73-A843-CD22FEA6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 useBgFill="1">
          <p:nvSpPr>
            <p:cNvPr id="24" name="Rectangle 10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480" y="476672"/>
            <a:ext cx="5040584" cy="5904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b="1" dirty="0"/>
              <a:t>WEBINAR PRECEDENTI</a:t>
            </a:r>
            <a:br>
              <a:rPr lang="en-US" sz="1800" b="1" dirty="0"/>
            </a:br>
            <a:br>
              <a:rPr lang="en-US" sz="1800" dirty="0"/>
            </a:br>
            <a:r>
              <a:rPr lang="en-US" sz="1800" dirty="0"/>
              <a:t>24 </a:t>
            </a:r>
            <a:r>
              <a:rPr lang="en-US" sz="1800" dirty="0" err="1"/>
              <a:t>Ottobre</a:t>
            </a:r>
            <a:r>
              <a:rPr lang="en-US" sz="1800" dirty="0"/>
              <a:t> 2019</a:t>
            </a:r>
            <a:br>
              <a:rPr lang="en-US" sz="1800" dirty="0"/>
            </a:br>
            <a:r>
              <a:rPr lang="en-US" sz="1800" dirty="0"/>
              <a:t>“</a:t>
            </a:r>
            <a:r>
              <a:rPr lang="en-US" sz="1800" b="1" dirty="0" err="1"/>
              <a:t>Liberi</a:t>
            </a:r>
            <a:r>
              <a:rPr lang="en-US" sz="1800" b="1" dirty="0"/>
              <a:t> </a:t>
            </a:r>
            <a:r>
              <a:rPr lang="en-US" sz="1800" b="1" dirty="0" err="1"/>
              <a:t>dalla</a:t>
            </a:r>
            <a:r>
              <a:rPr lang="en-US" sz="1800" b="1" dirty="0"/>
              <a:t> </a:t>
            </a:r>
            <a:r>
              <a:rPr lang="en-US" sz="1800" b="1" dirty="0" err="1"/>
              <a:t>plastica</a:t>
            </a:r>
            <a:r>
              <a:rPr lang="en-US" sz="1800" b="1" dirty="0"/>
              <a:t>”: </a:t>
            </a:r>
            <a:r>
              <a:rPr lang="en-US" sz="1800" b="1" dirty="0" err="1"/>
              <a:t>l’azione</a:t>
            </a:r>
            <a:r>
              <a:rPr lang="en-US" sz="1800" b="1" dirty="0"/>
              <a:t> di </a:t>
            </a:r>
            <a:r>
              <a:rPr lang="en-US" sz="1800" b="1" dirty="0" err="1"/>
              <a:t>impulso</a:t>
            </a:r>
            <a:r>
              <a:rPr lang="en-US" sz="1800" b="1" dirty="0"/>
              <a:t> </a:t>
            </a:r>
            <a:r>
              <a:rPr lang="en-US" sz="1800" b="1" dirty="0" err="1"/>
              <a:t>della</a:t>
            </a:r>
            <a:r>
              <a:rPr lang="en-US" sz="1800" b="1" dirty="0"/>
              <a:t> UE </a:t>
            </a:r>
            <a:r>
              <a:rPr lang="en-US" sz="1800" b="1" dirty="0" err="1"/>
              <a:t>all’economia</a:t>
            </a:r>
            <a:r>
              <a:rPr lang="en-US" sz="1800" b="1" dirty="0"/>
              <a:t> </a:t>
            </a:r>
            <a:r>
              <a:rPr lang="en-US" sz="1800" b="1" dirty="0" err="1"/>
              <a:t>circolare</a:t>
            </a:r>
            <a:r>
              <a:rPr lang="en-US" sz="1800" b="1" dirty="0"/>
              <a:t> e alla </a:t>
            </a:r>
            <a:r>
              <a:rPr lang="en-US" sz="1800" b="1" dirty="0" err="1"/>
              <a:t>riduzione</a:t>
            </a:r>
            <a:r>
              <a:rPr lang="en-US" sz="1800" b="1" dirty="0"/>
              <a:t> </a:t>
            </a:r>
            <a:r>
              <a:rPr lang="en-US" sz="1800" b="1" dirty="0" err="1"/>
              <a:t>dell’incidenza</a:t>
            </a:r>
            <a:r>
              <a:rPr lang="en-US" sz="1800" b="1" dirty="0"/>
              <a:t> </a:t>
            </a:r>
            <a:r>
              <a:rPr lang="en-US" sz="1800" b="1" dirty="0" err="1"/>
              <a:t>della</a:t>
            </a:r>
            <a:r>
              <a:rPr lang="en-US" sz="1800" b="1" dirty="0"/>
              <a:t> </a:t>
            </a:r>
            <a:r>
              <a:rPr lang="en-US" sz="1800" b="1" dirty="0" err="1"/>
              <a:t>plastica</a:t>
            </a:r>
            <a:r>
              <a:rPr lang="en-US" sz="1800" b="1" dirty="0"/>
              <a:t> </a:t>
            </a:r>
            <a:r>
              <a:rPr lang="en-US" sz="1800" b="1" dirty="0" err="1"/>
              <a:t>sull’ambiente</a:t>
            </a:r>
            <a:br>
              <a:rPr lang="en-US" sz="1800" b="1" dirty="0"/>
            </a:br>
            <a:br>
              <a:rPr lang="en-US" sz="1800" b="1" dirty="0"/>
            </a:br>
            <a:r>
              <a:rPr lang="en-US" sz="1500" dirty="0">
                <a:hlinkClick r:id="rId2"/>
              </a:rPr>
              <a:t>http://eventipa.formez.it/node/195898</a:t>
            </a:r>
            <a:r>
              <a:rPr lang="en-US" sz="1500" dirty="0"/>
              <a:t> 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>
                <a:hlinkClick r:id="rId3"/>
              </a:rPr>
              <a:t>https://www.youtube.com/watch?v=3EYbXA1XXTA&amp;t=294s</a:t>
            </a:r>
            <a:r>
              <a:rPr lang="en-US" sz="1500" dirty="0"/>
              <a:t> </a:t>
            </a:r>
            <a:br>
              <a:rPr lang="en-US" sz="1400" dirty="0"/>
            </a:br>
            <a:br>
              <a:rPr lang="en-US" sz="1800" dirty="0"/>
            </a:br>
            <a:r>
              <a:rPr lang="en-US" sz="1800" dirty="0"/>
              <a:t>16 </a:t>
            </a:r>
            <a:r>
              <a:rPr lang="en-US" sz="1800" dirty="0" err="1"/>
              <a:t>Ottobre</a:t>
            </a:r>
            <a:r>
              <a:rPr lang="en-US" sz="1800" dirty="0"/>
              <a:t> 2020</a:t>
            </a:r>
            <a:br>
              <a:rPr lang="en-US" sz="1800" dirty="0"/>
            </a:br>
            <a:r>
              <a:rPr lang="en-US" sz="1800" dirty="0"/>
              <a:t>“</a:t>
            </a:r>
            <a:r>
              <a:rPr lang="en-US" sz="1800" b="1" dirty="0" err="1"/>
              <a:t>Liberi</a:t>
            </a:r>
            <a:r>
              <a:rPr lang="en-US" sz="1800" b="1" dirty="0"/>
              <a:t> </a:t>
            </a:r>
            <a:r>
              <a:rPr lang="en-US" sz="1800" b="1" dirty="0" err="1"/>
              <a:t>dalla</a:t>
            </a:r>
            <a:r>
              <a:rPr lang="en-US" sz="1800" b="1" dirty="0"/>
              <a:t> </a:t>
            </a:r>
            <a:r>
              <a:rPr lang="en-US" sz="1800" b="1" dirty="0" err="1"/>
              <a:t>plastica</a:t>
            </a:r>
            <a:r>
              <a:rPr lang="en-US" sz="1800" b="1" dirty="0"/>
              <a:t>”: focus </a:t>
            </a:r>
            <a:r>
              <a:rPr lang="en-US" sz="1800" b="1" dirty="0" err="1"/>
              <a:t>sulle</a:t>
            </a:r>
            <a:r>
              <a:rPr lang="en-US" sz="1800" b="1" dirty="0"/>
              <a:t> </a:t>
            </a:r>
            <a:r>
              <a:rPr lang="en-US" sz="1800" b="1" dirty="0" err="1"/>
              <a:t>buone</a:t>
            </a:r>
            <a:r>
              <a:rPr lang="en-US" sz="1800" b="1" dirty="0"/>
              <a:t> </a:t>
            </a:r>
            <a:r>
              <a:rPr lang="en-US" sz="1800" b="1" dirty="0" err="1"/>
              <a:t>pratiche</a:t>
            </a:r>
            <a:br>
              <a:rPr lang="en-US" sz="1800" b="1" dirty="0"/>
            </a:br>
            <a:r>
              <a:rPr lang="en-US" sz="1500" dirty="0">
                <a:hlinkClick r:id="rId4"/>
              </a:rPr>
              <a:t>http://eventipa.formez.it/node/266187</a:t>
            </a:r>
            <a:r>
              <a:rPr lang="en-US" sz="1500" dirty="0"/>
              <a:t>  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>
                <a:hlinkClick r:id="rId5"/>
              </a:rPr>
              <a:t>https://www.youtube.com/watch?v=YQwtsSwfUSU&amp;t=12s</a:t>
            </a:r>
            <a:r>
              <a:rPr lang="en-US" sz="1500" dirty="0"/>
              <a:t>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20 </a:t>
            </a:r>
            <a:r>
              <a:rPr lang="en-US" sz="1800" dirty="0" err="1"/>
              <a:t>Aprile</a:t>
            </a:r>
            <a:r>
              <a:rPr lang="en-US" sz="1800" dirty="0"/>
              <a:t> 2021</a:t>
            </a:r>
            <a:br>
              <a:rPr lang="en-US" sz="1800" dirty="0"/>
            </a:br>
            <a:r>
              <a:rPr lang="en-US" sz="1800" b="1" dirty="0"/>
              <a:t>La </a:t>
            </a:r>
            <a:r>
              <a:rPr lang="en-US" sz="1800" b="1" dirty="0" err="1"/>
              <a:t>transizione</a:t>
            </a:r>
            <a:r>
              <a:rPr lang="en-US" sz="1800" b="1" dirty="0"/>
              <a:t> </a:t>
            </a:r>
            <a:r>
              <a:rPr lang="en-US" sz="1800" b="1" dirty="0" err="1"/>
              <a:t>ecologica</a:t>
            </a:r>
            <a:r>
              <a:rPr lang="en-US" sz="1800" b="1" dirty="0"/>
              <a:t> e la </a:t>
            </a:r>
            <a:r>
              <a:rPr lang="en-US" sz="1800" b="1" dirty="0" err="1"/>
              <a:t>sfida</a:t>
            </a:r>
            <a:r>
              <a:rPr lang="en-US" sz="1800" b="1" dirty="0"/>
              <a:t> </a:t>
            </a:r>
            <a:r>
              <a:rPr lang="en-US" sz="1800" b="1" dirty="0" err="1"/>
              <a:t>dell’economia</a:t>
            </a:r>
            <a:r>
              <a:rPr lang="en-US" sz="1800" b="1" dirty="0"/>
              <a:t> </a:t>
            </a:r>
            <a:r>
              <a:rPr lang="en-US" sz="1800" b="1" dirty="0" err="1"/>
              <a:t>circolare</a:t>
            </a:r>
            <a:br>
              <a:rPr lang="en-US" sz="1800" b="1" dirty="0"/>
            </a:br>
            <a:br>
              <a:rPr lang="en-US" sz="1400" dirty="0"/>
            </a:br>
            <a:r>
              <a:rPr lang="en-US" sz="1500" dirty="0">
                <a:hlinkClick r:id="rId6"/>
              </a:rPr>
              <a:t>http://eventipa.formez.it/node/301440</a:t>
            </a:r>
            <a:r>
              <a:rPr lang="en-US" sz="1500" dirty="0"/>
              <a:t>  </a:t>
            </a:r>
            <a:br>
              <a:rPr lang="en-US" sz="1600" dirty="0"/>
            </a:br>
            <a:br>
              <a:rPr lang="en-US" sz="1600" dirty="0"/>
            </a:br>
            <a:r>
              <a:rPr lang="en-US" sz="1500" dirty="0">
                <a:hlinkClick r:id="rId7"/>
              </a:rPr>
              <a:t>https://www.youtube.com/watch?v=LmVzB-GMLzQ</a:t>
            </a:r>
            <a:r>
              <a:rPr lang="en-US" sz="1500" dirty="0"/>
              <a:t>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4630" y="0"/>
            <a:ext cx="396188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appi di bottiglia colorati">
            <a:extLst>
              <a:ext uri="{FF2B5EF4-FFF2-40B4-BE49-F238E27FC236}">
                <a16:creationId xmlns:a16="http://schemas.microsoft.com/office/drawing/2014/main" id="{73A37A80-22BF-010F-7278-F63E668E49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70" r="38668" b="-1"/>
          <a:stretch/>
        </p:blipFill>
        <p:spPr>
          <a:xfrm>
            <a:off x="5074627" y="10"/>
            <a:ext cx="3779912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45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760941-EF99-4F61-A95D-3C3E7C08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4D9B9FF-D6DA-4F69-B4A0-BA1550D6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63201" y="1756600"/>
            <a:ext cx="810244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7DC0AF9-0747-4070-A6D7-DF3681B9E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7629" y="1357766"/>
            <a:ext cx="515815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4612EAD-0A8C-4C44-AFE1-3DF0669A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59137" y="1135060"/>
            <a:ext cx="307028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C2D46295-4D0D-487B-8972-141A047F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3966646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506" y="1357766"/>
            <a:ext cx="3241653" cy="35413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Calendario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ciclo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Intersezioni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Sfide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Storie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Soluzioni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Economia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circolare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10/11/2022 - Webinar 1: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riciclare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il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Tessile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http://eventipa.formez.it/node/379279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17/11/2022 - Webinar 2: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dall'agricoltura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tessile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http://eventipa.formez.it/node/379283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24/11/2022 - Webinar 3 La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plastica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riciclata</a:t>
            </a:r>
            <a:b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4"/>
              </a:rPr>
              <a:t>http://eventipa.formez.it/node/379284</a:t>
            </a:r>
            <a:r>
              <a:rPr lang="en-US" sz="1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8DD88AE3-414D-B40F-93CA-D044C069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332656"/>
            <a:ext cx="3973069" cy="39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arrotondato 1">
            <a:extLst>
              <a:ext uri="{FF2B5EF4-FFF2-40B4-BE49-F238E27FC236}">
                <a16:creationId xmlns:a16="http://schemas.microsoft.com/office/drawing/2014/main" id="{0E031FEB-DA6E-7FA5-B020-721A7C220712}"/>
              </a:ext>
            </a:extLst>
          </p:cNvPr>
          <p:cNvSpPr/>
          <p:nvPr/>
        </p:nvSpPr>
        <p:spPr>
          <a:xfrm>
            <a:off x="5292080" y="4941168"/>
            <a:ext cx="3363201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Cambio di orario per il webinar 24 novembre</a:t>
            </a:r>
          </a:p>
          <a:p>
            <a:pPr algn="just">
              <a:defRPr/>
            </a:pPr>
            <a:r>
              <a:rPr lang="it-IT" altLang="it-IT" sz="2133" dirty="0">
                <a:solidFill>
                  <a:srgbClr val="0070C0"/>
                </a:solidFill>
                <a:cs typeface="Times New Roman" pitchFamily="18" charset="0"/>
              </a:rPr>
              <a:t>9:00 – 10:30</a:t>
            </a:r>
          </a:p>
        </p:txBody>
      </p:sp>
    </p:spTree>
    <p:extLst>
      <p:ext uri="{BB962C8B-B14F-4D97-AF65-F5344CB8AC3E}">
        <p14:creationId xmlns:p14="http://schemas.microsoft.com/office/powerpoint/2010/main" val="395674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401</Words>
  <Application>Microsoft Office PowerPoint</Application>
  <PresentationFormat>Presentazione su schermo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</vt:lpstr>
      <vt:lpstr>Myriad Pro Light</vt:lpstr>
      <vt:lpstr>Tema di Office</vt:lpstr>
      <vt:lpstr>Ciclo: Intersezioni - Sfide, Storie, Soluzioni di Economia circolare</vt:lpstr>
      <vt:lpstr>I CENTRI EUROPE DIRECT</vt:lpstr>
      <vt:lpstr>PARTENARIATO</vt:lpstr>
      <vt:lpstr>WEBINAR PRECEDENTI  24 Ottobre 2019 “Liberi dalla plastica”: l’azione di impulso della UE all’economia circolare e alla riduzione dell’incidenza della plastica sull’ambiente  http://eventipa.formez.it/node/195898   https://www.youtube.com/watch?v=3EYbXA1XXTA&amp;t=294s   16 Ottobre 2020 “Liberi dalla plastica”: focus sulle buone pratiche http://eventipa.formez.it/node/266187    https://www.youtube.com/watch?v=YQwtsSwfUSU&amp;t=12s   20 Aprile 2021 La transizione ecologica e la sfida dell’economia circolare  http://eventipa.formez.it/node/301440    https://www.youtube.com/watch?v=LmVzB-GMLzQ  </vt:lpstr>
      <vt:lpstr>Calendario del ciclo “Intersezioni - Sfide, Storie, Soluzioni di Economia circolare”  10/11/2022 - Webinar 1: riciclare il Tessile http://eventipa.formez.it/node/379279   17/11/2022 - Webinar 2: dall'agricoltura al tessile http://eventipa.formez.it/node/379283   24/11/2022 - Webinar 3 La plastica riciclata http://eventipa.formez.it/node/379284 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Evento online</dc:title>
  <dc:creator>multimedia</dc:creator>
  <cp:lastModifiedBy>Claudia Salvi</cp:lastModifiedBy>
  <cp:revision>35</cp:revision>
  <dcterms:created xsi:type="dcterms:W3CDTF">2021-04-30T05:55:33Z</dcterms:created>
  <dcterms:modified xsi:type="dcterms:W3CDTF">2022-11-10T07:53:32Z</dcterms:modified>
</cp:coreProperties>
</file>