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4" r:id="rId2"/>
  </p:sldMasterIdLst>
  <p:notesMasterIdLst>
    <p:notesMasterId r:id="rId14"/>
  </p:notesMasterIdLst>
  <p:sldIdLst>
    <p:sldId id="256" r:id="rId3"/>
    <p:sldId id="257" r:id="rId4"/>
    <p:sldId id="258" r:id="rId5"/>
    <p:sldId id="259" r:id="rId6"/>
    <p:sldId id="260" r:id="rId7"/>
    <p:sldId id="261" r:id="rId8"/>
    <p:sldId id="262" r:id="rId9"/>
    <p:sldId id="263" r:id="rId10"/>
    <p:sldId id="264" r:id="rId11"/>
    <p:sldId id="265" r:id="rId12"/>
    <p:sldId id="266" r:id="rId13"/>
  </p:sldIdLst>
  <p:sldSz cx="12192000" cy="6858000"/>
  <p:notesSz cx="12192000" cy="6858000"/>
  <p:embeddedFontLst>
    <p:embeddedFont>
      <p:font typeface="Calibri" panose="020F0502020204030204" pitchFamily="34" charset="0"/>
      <p:regular r:id="rId15"/>
      <p:bold r:id="rId16"/>
      <p:italic r:id="rId17"/>
      <p:boldItalic r:id="rId18"/>
    </p:embeddedFont>
    <p:embeddedFont>
      <p:font typeface="Roboto" panose="02000000000000000000" pitchFamily="2" charset="0"/>
      <p:regular r:id="rId19"/>
      <p:bold r:id="rId20"/>
      <p:italic r:id="rId21"/>
      <p:boldItalic r:id="rId2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3" roundtripDataSignature="AMtx7mjdk/PLw95zmoudZGJw9+aMWLwof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9C32E2D-BE8F-4502-A849-9D8CCB279F10}">
  <a:tblStyle styleId="{D9C32E2D-BE8F-4502-A849-9D8CCB279F10}"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9" d="100"/>
          <a:sy n="79" d="100"/>
        </p:scale>
        <p:origin x="101" y="115"/>
      </p:cViewPr>
      <p:guideLst>
        <p:guide orient="horz" pos="288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4.fntdata"/><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font" Target="fonts/font7.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3.fntdata"/><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font" Target="fonts/font1.fntdata"/><Relationship Id="rId23" Type="http://customschemas.google.com/relationships/presentationmetadata" Target="metadata"/><Relationship Id="rId10" Type="http://schemas.openxmlformats.org/officeDocument/2006/relationships/slide" Target="slides/slide8.xml"/><Relationship Id="rId19" Type="http://schemas.openxmlformats.org/officeDocument/2006/relationships/font" Target="fonts/font5.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 Id="rId22" Type="http://schemas.openxmlformats.org/officeDocument/2006/relationships/font" Target="fonts/font8.fntdata"/><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5283200" cy="3444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6905625" y="0"/>
            <a:ext cx="5283200" cy="3444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4038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1219200" y="3300413"/>
            <a:ext cx="9753600" cy="2700337"/>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6513513"/>
            <a:ext cx="5283200" cy="3444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6905625" y="6513513"/>
            <a:ext cx="5283200" cy="3444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it-IT" sz="1200" b="0" i="0" u="none" strike="noStrike" cap="none">
                <a:solidFill>
                  <a:schemeClr val="dk1"/>
                </a:solidFill>
                <a:latin typeface="Calibri"/>
                <a:ea typeface="Calibri"/>
                <a:cs typeface="Calibri"/>
                <a:sym typeface="Calibri"/>
              </a:rPr>
              <a:t>‹N›</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1:notes"/>
          <p:cNvSpPr txBox="1">
            <a:spLocks noGrp="1"/>
          </p:cNvSpPr>
          <p:nvPr>
            <p:ph type="body" idx="1"/>
          </p:nvPr>
        </p:nvSpPr>
        <p:spPr>
          <a:xfrm>
            <a:off x="1219200" y="3300413"/>
            <a:ext cx="9753600" cy="270033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1" name="Google Shape;91;p1:notes"/>
          <p:cNvSpPr>
            <a:spLocks noGrp="1" noRot="1" noChangeAspect="1"/>
          </p:cNvSpPr>
          <p:nvPr>
            <p:ph type="sldImg" idx="2"/>
          </p:nvPr>
        </p:nvSpPr>
        <p:spPr>
          <a:xfrm>
            <a:off x="4038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18fca466a03_0_0:notes"/>
          <p:cNvSpPr>
            <a:spLocks noGrp="1" noRot="1" noChangeAspect="1"/>
          </p:cNvSpPr>
          <p:nvPr>
            <p:ph type="sldImg" idx="2"/>
          </p:nvPr>
        </p:nvSpPr>
        <p:spPr>
          <a:xfrm>
            <a:off x="677867" y="514350"/>
            <a:ext cx="10837200" cy="2571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3" name="Google Shape;193;g18fca466a03_0_0:notes"/>
          <p:cNvSpPr txBox="1">
            <a:spLocks noGrp="1"/>
          </p:cNvSpPr>
          <p:nvPr>
            <p:ph type="body" idx="1"/>
          </p:nvPr>
        </p:nvSpPr>
        <p:spPr>
          <a:xfrm>
            <a:off x="1219200" y="3257550"/>
            <a:ext cx="9753600" cy="3086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g18fca466a03_0_15:notes"/>
          <p:cNvSpPr>
            <a:spLocks noGrp="1" noRot="1" noChangeAspect="1"/>
          </p:cNvSpPr>
          <p:nvPr>
            <p:ph type="sldImg" idx="2"/>
          </p:nvPr>
        </p:nvSpPr>
        <p:spPr>
          <a:xfrm>
            <a:off x="677867" y="514350"/>
            <a:ext cx="10837200" cy="2571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1" name="Google Shape;201;g18fca466a03_0_15:notes"/>
          <p:cNvSpPr txBox="1">
            <a:spLocks noGrp="1"/>
          </p:cNvSpPr>
          <p:nvPr>
            <p:ph type="body" idx="1"/>
          </p:nvPr>
        </p:nvSpPr>
        <p:spPr>
          <a:xfrm>
            <a:off x="1219200" y="3257550"/>
            <a:ext cx="9753600" cy="3086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18df1b6568e_0_85:notes"/>
          <p:cNvSpPr>
            <a:spLocks noGrp="1" noRot="1" noChangeAspect="1"/>
          </p:cNvSpPr>
          <p:nvPr>
            <p:ph type="sldImg" idx="2"/>
          </p:nvPr>
        </p:nvSpPr>
        <p:spPr>
          <a:xfrm>
            <a:off x="3810000" y="514350"/>
            <a:ext cx="4573588"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18df1b6568e_0_85:notes"/>
          <p:cNvSpPr txBox="1">
            <a:spLocks noGrp="1"/>
          </p:cNvSpPr>
          <p:nvPr>
            <p:ph type="body" idx="1"/>
          </p:nvPr>
        </p:nvSpPr>
        <p:spPr>
          <a:xfrm>
            <a:off x="1219200" y="3257550"/>
            <a:ext cx="9753600" cy="3086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18e58108f73_0_38:notes"/>
          <p:cNvSpPr>
            <a:spLocks noGrp="1" noRot="1" noChangeAspect="1"/>
          </p:cNvSpPr>
          <p:nvPr>
            <p:ph type="sldImg" idx="2"/>
          </p:nvPr>
        </p:nvSpPr>
        <p:spPr>
          <a:xfrm>
            <a:off x="3810000" y="514350"/>
            <a:ext cx="4573588"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 name="Google Shape;114;g18e58108f73_0_38:notes"/>
          <p:cNvSpPr txBox="1">
            <a:spLocks noGrp="1"/>
          </p:cNvSpPr>
          <p:nvPr>
            <p:ph type="body" idx="1"/>
          </p:nvPr>
        </p:nvSpPr>
        <p:spPr>
          <a:xfrm>
            <a:off x="1219200" y="3257550"/>
            <a:ext cx="9753600" cy="3086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18e58108f73_0_5:notes"/>
          <p:cNvSpPr>
            <a:spLocks noGrp="1" noRot="1" noChangeAspect="1"/>
          </p:cNvSpPr>
          <p:nvPr>
            <p:ph type="sldImg" idx="2"/>
          </p:nvPr>
        </p:nvSpPr>
        <p:spPr>
          <a:xfrm>
            <a:off x="677867" y="514350"/>
            <a:ext cx="10837200" cy="2571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 name="Google Shape;123;g18e58108f73_0_5:notes"/>
          <p:cNvSpPr txBox="1">
            <a:spLocks noGrp="1"/>
          </p:cNvSpPr>
          <p:nvPr>
            <p:ph type="body" idx="1"/>
          </p:nvPr>
        </p:nvSpPr>
        <p:spPr>
          <a:xfrm>
            <a:off x="1219200" y="3257550"/>
            <a:ext cx="9753600" cy="3086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18df1b6568e_0_159:notes"/>
          <p:cNvSpPr>
            <a:spLocks noGrp="1" noRot="1" noChangeAspect="1"/>
          </p:cNvSpPr>
          <p:nvPr>
            <p:ph type="sldImg" idx="2"/>
          </p:nvPr>
        </p:nvSpPr>
        <p:spPr>
          <a:xfrm>
            <a:off x="677867" y="514350"/>
            <a:ext cx="10837200" cy="2571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 name="Google Shape;154;g18df1b6568e_0_159:notes"/>
          <p:cNvSpPr txBox="1">
            <a:spLocks noGrp="1"/>
          </p:cNvSpPr>
          <p:nvPr>
            <p:ph type="body" idx="1"/>
          </p:nvPr>
        </p:nvSpPr>
        <p:spPr>
          <a:xfrm>
            <a:off x="1219200" y="3257550"/>
            <a:ext cx="9753600" cy="3086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18df1b6568e_0_221:notes"/>
          <p:cNvSpPr>
            <a:spLocks noGrp="1" noRot="1" noChangeAspect="1"/>
          </p:cNvSpPr>
          <p:nvPr>
            <p:ph type="sldImg" idx="2"/>
          </p:nvPr>
        </p:nvSpPr>
        <p:spPr>
          <a:xfrm>
            <a:off x="4038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 name="Google Shape;163;g18df1b6568e_0_221:notes"/>
          <p:cNvSpPr txBox="1">
            <a:spLocks noGrp="1"/>
          </p:cNvSpPr>
          <p:nvPr>
            <p:ph type="body" idx="1"/>
          </p:nvPr>
        </p:nvSpPr>
        <p:spPr>
          <a:xfrm>
            <a:off x="1219200" y="3300413"/>
            <a:ext cx="9753600" cy="27003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4" name="Google Shape;164;g18df1b6568e_0_221:notes"/>
          <p:cNvSpPr txBox="1">
            <a:spLocks noGrp="1"/>
          </p:cNvSpPr>
          <p:nvPr>
            <p:ph type="sldNum" idx="12"/>
          </p:nvPr>
        </p:nvSpPr>
        <p:spPr>
          <a:xfrm>
            <a:off x="6905625" y="6513513"/>
            <a:ext cx="5283300" cy="3444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it-IT"/>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18df1b6568e_0_211:notes"/>
          <p:cNvSpPr>
            <a:spLocks noGrp="1" noRot="1" noChangeAspect="1"/>
          </p:cNvSpPr>
          <p:nvPr>
            <p:ph type="sldImg" idx="2"/>
          </p:nvPr>
        </p:nvSpPr>
        <p:spPr>
          <a:xfrm>
            <a:off x="3810000" y="514350"/>
            <a:ext cx="4573588"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 name="Google Shape;171;g18df1b6568e_0_211:notes"/>
          <p:cNvSpPr txBox="1">
            <a:spLocks noGrp="1"/>
          </p:cNvSpPr>
          <p:nvPr>
            <p:ph type="body" idx="1"/>
          </p:nvPr>
        </p:nvSpPr>
        <p:spPr>
          <a:xfrm>
            <a:off x="1219200" y="3257550"/>
            <a:ext cx="9753600" cy="3086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18df1b6568e_0_229:notes"/>
          <p:cNvSpPr>
            <a:spLocks noGrp="1" noRot="1" noChangeAspect="1"/>
          </p:cNvSpPr>
          <p:nvPr>
            <p:ph type="sldImg" idx="2"/>
          </p:nvPr>
        </p:nvSpPr>
        <p:spPr>
          <a:xfrm>
            <a:off x="3810000" y="514350"/>
            <a:ext cx="4573588"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9" name="Google Shape;179;g18df1b6568e_0_229:notes"/>
          <p:cNvSpPr txBox="1">
            <a:spLocks noGrp="1"/>
          </p:cNvSpPr>
          <p:nvPr>
            <p:ph type="body" idx="1"/>
          </p:nvPr>
        </p:nvSpPr>
        <p:spPr>
          <a:xfrm>
            <a:off x="1219200" y="3257550"/>
            <a:ext cx="9753600" cy="3086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g18df1b6568e_0_240:notes"/>
          <p:cNvSpPr>
            <a:spLocks noGrp="1" noRot="1" noChangeAspect="1"/>
          </p:cNvSpPr>
          <p:nvPr>
            <p:ph type="sldImg" idx="2"/>
          </p:nvPr>
        </p:nvSpPr>
        <p:spPr>
          <a:xfrm>
            <a:off x="4038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 name="Google Shape;186;g18df1b6568e_0_240:notes"/>
          <p:cNvSpPr txBox="1">
            <a:spLocks noGrp="1"/>
          </p:cNvSpPr>
          <p:nvPr>
            <p:ph type="body" idx="1"/>
          </p:nvPr>
        </p:nvSpPr>
        <p:spPr>
          <a:xfrm>
            <a:off x="1219200" y="3300413"/>
            <a:ext cx="9753600" cy="27003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7" name="Google Shape;187;g18df1b6568e_0_240:notes"/>
          <p:cNvSpPr txBox="1">
            <a:spLocks noGrp="1"/>
          </p:cNvSpPr>
          <p:nvPr>
            <p:ph type="sldNum" idx="12"/>
          </p:nvPr>
        </p:nvSpPr>
        <p:spPr>
          <a:xfrm>
            <a:off x="6905625" y="6513513"/>
            <a:ext cx="5283300" cy="3444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it-IT"/>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5"/>
        <p:cNvGrpSpPr/>
        <p:nvPr/>
      </p:nvGrpSpPr>
      <p:grpSpPr>
        <a:xfrm>
          <a:off x="0" y="0"/>
          <a:ext cx="0" cy="0"/>
          <a:chOff x="0" y="0"/>
          <a:chExt cx="0" cy="0"/>
        </a:xfrm>
      </p:grpSpPr>
      <p:sp>
        <p:nvSpPr>
          <p:cNvPr id="16" name="Google Shape;16;p3"/>
          <p:cNvSpPr txBox="1">
            <a:spLocks noGrp="1"/>
          </p:cNvSpPr>
          <p:nvPr>
            <p:ph type="title"/>
          </p:nvPr>
        </p:nvSpPr>
        <p:spPr>
          <a:xfrm>
            <a:off x="4616322" y="3346145"/>
            <a:ext cx="2959354" cy="391795"/>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2400" b="0" i="0">
                <a:solidFill>
                  <a:schemeClr val="lt1"/>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3"/>
          <p:cNvSpPr txBox="1">
            <a:spLocks noGrp="1"/>
          </p:cNvSpPr>
          <p:nvPr>
            <p:ph type="body" idx="1"/>
          </p:nvPr>
        </p:nvSpPr>
        <p:spPr>
          <a:xfrm>
            <a:off x="1732914" y="3053283"/>
            <a:ext cx="8726170" cy="2160904"/>
          </a:xfrm>
          <a:prstGeom prst="rect">
            <a:avLst/>
          </a:prstGeom>
          <a:noFill/>
          <a:ln>
            <a:noFill/>
          </a:ln>
        </p:spPr>
        <p:txBody>
          <a:bodyPr spcFirstLastPara="1" wrap="square" lIns="0" tIns="0" rIns="0" bIns="0" anchor="t" anchorCtr="0">
            <a:spAutoFit/>
          </a:bodyPr>
          <a:lstStyle>
            <a:lvl1pPr marL="457200" lvl="0" indent="-228600" algn="l">
              <a:spcBef>
                <a:spcPts val="0"/>
              </a:spcBef>
              <a:spcAft>
                <a:spcPts val="0"/>
              </a:spcAft>
              <a:buSzPts val="1400"/>
              <a:buNone/>
              <a:defRPr b="0" i="0">
                <a:solidFill>
                  <a:schemeClr val="dk1"/>
                </a:solidFill>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8" name="Google Shape;18;p3"/>
          <p:cNvSpPr txBox="1">
            <a:spLocks noGrp="1"/>
          </p:cNvSpPr>
          <p:nvPr>
            <p:ph type="ftr" idx="11"/>
          </p:nvPr>
        </p:nvSpPr>
        <p:spPr>
          <a:xfrm>
            <a:off x="4145280" y="6377940"/>
            <a:ext cx="3901440" cy="342900"/>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3"/>
          <p:cNvSpPr txBox="1">
            <a:spLocks noGrp="1"/>
          </p:cNvSpPr>
          <p:nvPr>
            <p:ph type="dt" idx="10"/>
          </p:nvPr>
        </p:nvSpPr>
        <p:spPr>
          <a:xfrm>
            <a:off x="609600" y="6377940"/>
            <a:ext cx="2804160" cy="34290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3"/>
          <p:cNvSpPr txBox="1">
            <a:spLocks noGrp="1"/>
          </p:cNvSpPr>
          <p:nvPr>
            <p:ph type="sldNum" idx="12"/>
          </p:nvPr>
        </p:nvSpPr>
        <p:spPr>
          <a:xfrm>
            <a:off x="8778240" y="6377940"/>
            <a:ext cx="2804160" cy="342900"/>
          </a:xfrm>
          <a:prstGeom prst="rect">
            <a:avLst/>
          </a:prstGeom>
          <a:noFill/>
          <a:ln>
            <a:noFill/>
          </a:ln>
        </p:spPr>
        <p:txBody>
          <a:bodyPr spcFirstLastPara="1" wrap="square" lIns="0" tIns="0" rIns="0" bIns="0" anchor="t" anchorCtr="0">
            <a:spAutoFit/>
          </a:bodyPr>
          <a:lstStyle>
            <a:lvl1pPr marL="0" lvl="0" indent="0" algn="r">
              <a:spcBef>
                <a:spcPts val="0"/>
              </a:spcBef>
              <a:buNone/>
              <a:defRPr sz="1800" b="0" i="0" u="none" strike="noStrike" cap="none">
                <a:solidFill>
                  <a:srgbClr val="888888"/>
                </a:solidFill>
                <a:latin typeface="Calibri"/>
                <a:ea typeface="Calibri"/>
                <a:cs typeface="Calibri"/>
                <a:sym typeface="Calibri"/>
              </a:defRPr>
            </a:lvl1pPr>
            <a:lvl2pPr marL="0" lvl="1" indent="0" algn="r">
              <a:spcBef>
                <a:spcPts val="0"/>
              </a:spcBef>
              <a:buNone/>
              <a:defRPr sz="1800" b="0" i="0" u="none" strike="noStrike" cap="none">
                <a:solidFill>
                  <a:srgbClr val="888888"/>
                </a:solidFill>
                <a:latin typeface="Calibri"/>
                <a:ea typeface="Calibri"/>
                <a:cs typeface="Calibri"/>
                <a:sym typeface="Calibri"/>
              </a:defRPr>
            </a:lvl2pPr>
            <a:lvl3pPr marL="0" lvl="2" indent="0" algn="r">
              <a:spcBef>
                <a:spcPts val="0"/>
              </a:spcBef>
              <a:buNone/>
              <a:defRPr sz="1800" b="0" i="0" u="none" strike="noStrike" cap="none">
                <a:solidFill>
                  <a:srgbClr val="888888"/>
                </a:solidFill>
                <a:latin typeface="Calibri"/>
                <a:ea typeface="Calibri"/>
                <a:cs typeface="Calibri"/>
                <a:sym typeface="Calibri"/>
              </a:defRPr>
            </a:lvl3pPr>
            <a:lvl4pPr marL="0" lvl="3" indent="0" algn="r">
              <a:spcBef>
                <a:spcPts val="0"/>
              </a:spcBef>
              <a:buNone/>
              <a:defRPr sz="1800" b="0" i="0" u="none" strike="noStrike" cap="none">
                <a:solidFill>
                  <a:srgbClr val="888888"/>
                </a:solidFill>
                <a:latin typeface="Calibri"/>
                <a:ea typeface="Calibri"/>
                <a:cs typeface="Calibri"/>
                <a:sym typeface="Calibri"/>
              </a:defRPr>
            </a:lvl4pPr>
            <a:lvl5pPr marL="0" lvl="4" indent="0" algn="r">
              <a:spcBef>
                <a:spcPts val="0"/>
              </a:spcBef>
              <a:buNone/>
              <a:defRPr sz="1800" b="0" i="0" u="none" strike="noStrike" cap="none">
                <a:solidFill>
                  <a:srgbClr val="888888"/>
                </a:solidFill>
                <a:latin typeface="Calibri"/>
                <a:ea typeface="Calibri"/>
                <a:cs typeface="Calibri"/>
                <a:sym typeface="Calibri"/>
              </a:defRPr>
            </a:lvl5pPr>
            <a:lvl6pPr marL="0" lvl="5" indent="0" algn="r">
              <a:spcBef>
                <a:spcPts val="0"/>
              </a:spcBef>
              <a:buNone/>
              <a:defRPr sz="1800" b="0" i="0" u="none" strike="noStrike" cap="none">
                <a:solidFill>
                  <a:srgbClr val="888888"/>
                </a:solidFill>
                <a:latin typeface="Calibri"/>
                <a:ea typeface="Calibri"/>
                <a:cs typeface="Calibri"/>
                <a:sym typeface="Calibri"/>
              </a:defRPr>
            </a:lvl6pPr>
            <a:lvl7pPr marL="0" lvl="6" indent="0" algn="r">
              <a:spcBef>
                <a:spcPts val="0"/>
              </a:spcBef>
              <a:buNone/>
              <a:defRPr sz="1800" b="0" i="0" u="none" strike="noStrike" cap="none">
                <a:solidFill>
                  <a:srgbClr val="888888"/>
                </a:solidFill>
                <a:latin typeface="Calibri"/>
                <a:ea typeface="Calibri"/>
                <a:cs typeface="Calibri"/>
                <a:sym typeface="Calibri"/>
              </a:defRPr>
            </a:lvl7pPr>
            <a:lvl8pPr marL="0" lvl="7" indent="0" algn="r">
              <a:spcBef>
                <a:spcPts val="0"/>
              </a:spcBef>
              <a:buNone/>
              <a:defRPr sz="1800" b="0" i="0" u="none" strike="noStrike" cap="none">
                <a:solidFill>
                  <a:srgbClr val="888888"/>
                </a:solidFill>
                <a:latin typeface="Calibri"/>
                <a:ea typeface="Calibri"/>
                <a:cs typeface="Calibri"/>
                <a:sym typeface="Calibri"/>
              </a:defRPr>
            </a:lvl8pPr>
            <a:lvl9pPr marL="0" lvl="8" indent="0" algn="r">
              <a:spcBef>
                <a:spcPts val="0"/>
              </a:spcBef>
              <a:buNone/>
              <a:defRPr sz="18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4"/>
        <p:cNvGrpSpPr/>
        <p:nvPr/>
      </p:nvGrpSpPr>
      <p:grpSpPr>
        <a:xfrm>
          <a:off x="0" y="0"/>
          <a:ext cx="0" cy="0"/>
          <a:chOff x="0" y="0"/>
          <a:chExt cx="0" cy="0"/>
        </a:xfrm>
      </p:grpSpPr>
      <p:sp>
        <p:nvSpPr>
          <p:cNvPr id="65" name="Google Shape;65;g18df1b6568e_0_134"/>
          <p:cNvSpPr txBox="1">
            <a:spLocks noGrp="1"/>
          </p:cNvSpPr>
          <p:nvPr>
            <p:ph type="title"/>
          </p:nvPr>
        </p:nvSpPr>
        <p:spPr>
          <a:xfrm>
            <a:off x="415600" y="593367"/>
            <a:ext cx="11360700" cy="763500"/>
          </a:xfrm>
          <a:prstGeom prst="rect">
            <a:avLst/>
          </a:prstGeom>
        </p:spPr>
        <p:txBody>
          <a:bodyPr spcFirstLastPara="1" wrap="square" lIns="121900" tIns="121900" rIns="121900" bIns="121900" anchor="t" anchorCtr="0">
            <a:normAutofit/>
          </a:bodyPr>
          <a:lstStyle>
            <a:lvl1pPr lvl="0" rtl="0">
              <a:spcBef>
                <a:spcPts val="0"/>
              </a:spcBef>
              <a:spcAft>
                <a:spcPts val="0"/>
              </a:spcAft>
              <a:buSzPts val="3700"/>
              <a:buNone/>
              <a:defRPr/>
            </a:lvl1pPr>
            <a:lvl2pPr lvl="1" rtl="0">
              <a:spcBef>
                <a:spcPts val="0"/>
              </a:spcBef>
              <a:spcAft>
                <a:spcPts val="0"/>
              </a:spcAft>
              <a:buSzPts val="3700"/>
              <a:buNone/>
              <a:defRPr/>
            </a:lvl2pPr>
            <a:lvl3pPr lvl="2" rtl="0">
              <a:spcBef>
                <a:spcPts val="0"/>
              </a:spcBef>
              <a:spcAft>
                <a:spcPts val="0"/>
              </a:spcAft>
              <a:buSzPts val="3700"/>
              <a:buNone/>
              <a:defRPr/>
            </a:lvl3pPr>
            <a:lvl4pPr lvl="3" rtl="0">
              <a:spcBef>
                <a:spcPts val="0"/>
              </a:spcBef>
              <a:spcAft>
                <a:spcPts val="0"/>
              </a:spcAft>
              <a:buSzPts val="3700"/>
              <a:buNone/>
              <a:defRPr/>
            </a:lvl4pPr>
            <a:lvl5pPr lvl="4" rtl="0">
              <a:spcBef>
                <a:spcPts val="0"/>
              </a:spcBef>
              <a:spcAft>
                <a:spcPts val="0"/>
              </a:spcAft>
              <a:buSzPts val="3700"/>
              <a:buNone/>
              <a:defRPr/>
            </a:lvl5pPr>
            <a:lvl6pPr lvl="5" rtl="0">
              <a:spcBef>
                <a:spcPts val="0"/>
              </a:spcBef>
              <a:spcAft>
                <a:spcPts val="0"/>
              </a:spcAft>
              <a:buSzPts val="3700"/>
              <a:buNone/>
              <a:defRPr/>
            </a:lvl6pPr>
            <a:lvl7pPr lvl="6" rtl="0">
              <a:spcBef>
                <a:spcPts val="0"/>
              </a:spcBef>
              <a:spcAft>
                <a:spcPts val="0"/>
              </a:spcAft>
              <a:buSzPts val="3700"/>
              <a:buNone/>
              <a:defRPr/>
            </a:lvl7pPr>
            <a:lvl8pPr lvl="7" rtl="0">
              <a:spcBef>
                <a:spcPts val="0"/>
              </a:spcBef>
              <a:spcAft>
                <a:spcPts val="0"/>
              </a:spcAft>
              <a:buSzPts val="3700"/>
              <a:buNone/>
              <a:defRPr/>
            </a:lvl8pPr>
            <a:lvl9pPr lvl="8" rtl="0">
              <a:spcBef>
                <a:spcPts val="0"/>
              </a:spcBef>
              <a:spcAft>
                <a:spcPts val="0"/>
              </a:spcAft>
              <a:buSzPts val="3700"/>
              <a:buNone/>
              <a:defRPr/>
            </a:lvl9pPr>
          </a:lstStyle>
          <a:p>
            <a:endParaRPr/>
          </a:p>
        </p:txBody>
      </p:sp>
      <p:sp>
        <p:nvSpPr>
          <p:cNvPr id="66" name="Google Shape;66;g18df1b6568e_0_134"/>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67"/>
        <p:cNvGrpSpPr/>
        <p:nvPr/>
      </p:nvGrpSpPr>
      <p:grpSpPr>
        <a:xfrm>
          <a:off x="0" y="0"/>
          <a:ext cx="0" cy="0"/>
          <a:chOff x="0" y="0"/>
          <a:chExt cx="0" cy="0"/>
        </a:xfrm>
      </p:grpSpPr>
      <p:sp>
        <p:nvSpPr>
          <p:cNvPr id="68" name="Google Shape;68;g18df1b6568e_0_137"/>
          <p:cNvSpPr txBox="1">
            <a:spLocks noGrp="1"/>
          </p:cNvSpPr>
          <p:nvPr>
            <p:ph type="title"/>
          </p:nvPr>
        </p:nvSpPr>
        <p:spPr>
          <a:xfrm>
            <a:off x="415600" y="740800"/>
            <a:ext cx="3744000" cy="1007700"/>
          </a:xfrm>
          <a:prstGeom prst="rect">
            <a:avLst/>
          </a:prstGeom>
        </p:spPr>
        <p:txBody>
          <a:bodyPr spcFirstLastPara="1" wrap="square" lIns="121900" tIns="121900" rIns="121900" bIns="121900" anchor="b" anchorCtr="0">
            <a:normAutofit/>
          </a:bodyPr>
          <a:lstStyle>
            <a:lvl1pPr lvl="0" rtl="0">
              <a:spcBef>
                <a:spcPts val="0"/>
              </a:spcBef>
              <a:spcAft>
                <a:spcPts val="0"/>
              </a:spcAft>
              <a:buSzPts val="3200"/>
              <a:buNone/>
              <a:defRPr sz="3200"/>
            </a:lvl1pPr>
            <a:lvl2pPr lvl="1" rtl="0">
              <a:spcBef>
                <a:spcPts val="0"/>
              </a:spcBef>
              <a:spcAft>
                <a:spcPts val="0"/>
              </a:spcAft>
              <a:buSzPts val="3200"/>
              <a:buNone/>
              <a:defRPr sz="3200"/>
            </a:lvl2pPr>
            <a:lvl3pPr lvl="2" rtl="0">
              <a:spcBef>
                <a:spcPts val="0"/>
              </a:spcBef>
              <a:spcAft>
                <a:spcPts val="0"/>
              </a:spcAft>
              <a:buSzPts val="3200"/>
              <a:buNone/>
              <a:defRPr sz="3200"/>
            </a:lvl3pPr>
            <a:lvl4pPr lvl="3" rtl="0">
              <a:spcBef>
                <a:spcPts val="0"/>
              </a:spcBef>
              <a:spcAft>
                <a:spcPts val="0"/>
              </a:spcAft>
              <a:buSzPts val="3200"/>
              <a:buNone/>
              <a:defRPr sz="3200"/>
            </a:lvl4pPr>
            <a:lvl5pPr lvl="4" rtl="0">
              <a:spcBef>
                <a:spcPts val="0"/>
              </a:spcBef>
              <a:spcAft>
                <a:spcPts val="0"/>
              </a:spcAft>
              <a:buSzPts val="3200"/>
              <a:buNone/>
              <a:defRPr sz="3200"/>
            </a:lvl5pPr>
            <a:lvl6pPr lvl="5" rtl="0">
              <a:spcBef>
                <a:spcPts val="0"/>
              </a:spcBef>
              <a:spcAft>
                <a:spcPts val="0"/>
              </a:spcAft>
              <a:buSzPts val="3200"/>
              <a:buNone/>
              <a:defRPr sz="3200"/>
            </a:lvl6pPr>
            <a:lvl7pPr lvl="6" rtl="0">
              <a:spcBef>
                <a:spcPts val="0"/>
              </a:spcBef>
              <a:spcAft>
                <a:spcPts val="0"/>
              </a:spcAft>
              <a:buSzPts val="3200"/>
              <a:buNone/>
              <a:defRPr sz="3200"/>
            </a:lvl7pPr>
            <a:lvl8pPr lvl="7" rtl="0">
              <a:spcBef>
                <a:spcPts val="0"/>
              </a:spcBef>
              <a:spcAft>
                <a:spcPts val="0"/>
              </a:spcAft>
              <a:buSzPts val="3200"/>
              <a:buNone/>
              <a:defRPr sz="3200"/>
            </a:lvl8pPr>
            <a:lvl9pPr lvl="8" rtl="0">
              <a:spcBef>
                <a:spcPts val="0"/>
              </a:spcBef>
              <a:spcAft>
                <a:spcPts val="0"/>
              </a:spcAft>
              <a:buSzPts val="3200"/>
              <a:buNone/>
              <a:defRPr sz="3200"/>
            </a:lvl9pPr>
          </a:lstStyle>
          <a:p>
            <a:endParaRPr/>
          </a:p>
        </p:txBody>
      </p:sp>
      <p:sp>
        <p:nvSpPr>
          <p:cNvPr id="69" name="Google Shape;69;g18df1b6568e_0_137"/>
          <p:cNvSpPr txBox="1">
            <a:spLocks noGrp="1"/>
          </p:cNvSpPr>
          <p:nvPr>
            <p:ph type="body" idx="1"/>
          </p:nvPr>
        </p:nvSpPr>
        <p:spPr>
          <a:xfrm>
            <a:off x="415600" y="1852800"/>
            <a:ext cx="3744000" cy="4239300"/>
          </a:xfrm>
          <a:prstGeom prst="rect">
            <a:avLst/>
          </a:prstGeom>
        </p:spPr>
        <p:txBody>
          <a:bodyPr spcFirstLastPara="1" wrap="square" lIns="121900" tIns="121900" rIns="121900" bIns="121900" anchor="t" anchorCtr="0">
            <a:normAutofit/>
          </a:bodyPr>
          <a:lstStyle>
            <a:lvl1pPr marL="457200" lvl="0" indent="-330200" rtl="0">
              <a:spcBef>
                <a:spcPts val="0"/>
              </a:spcBef>
              <a:spcAft>
                <a:spcPts val="0"/>
              </a:spcAft>
              <a:buSzPts val="1600"/>
              <a:buChar char="●"/>
              <a:defRPr sz="1600"/>
            </a:lvl1pPr>
            <a:lvl2pPr marL="914400" lvl="1" indent="-330200" rtl="0">
              <a:spcBef>
                <a:spcPts val="0"/>
              </a:spcBef>
              <a:spcAft>
                <a:spcPts val="0"/>
              </a:spcAft>
              <a:buSzPts val="1600"/>
              <a:buChar char="○"/>
              <a:defRPr sz="1600"/>
            </a:lvl2pPr>
            <a:lvl3pPr marL="1371600" lvl="2" indent="-330200" rtl="0">
              <a:spcBef>
                <a:spcPts val="0"/>
              </a:spcBef>
              <a:spcAft>
                <a:spcPts val="0"/>
              </a:spcAft>
              <a:buSzPts val="1600"/>
              <a:buChar char="■"/>
              <a:defRPr sz="1600"/>
            </a:lvl3pPr>
            <a:lvl4pPr marL="1828800" lvl="3" indent="-330200" rtl="0">
              <a:spcBef>
                <a:spcPts val="0"/>
              </a:spcBef>
              <a:spcAft>
                <a:spcPts val="0"/>
              </a:spcAft>
              <a:buSzPts val="1600"/>
              <a:buChar char="●"/>
              <a:defRPr sz="1600"/>
            </a:lvl4pPr>
            <a:lvl5pPr marL="2286000" lvl="4" indent="-330200" rtl="0">
              <a:spcBef>
                <a:spcPts val="0"/>
              </a:spcBef>
              <a:spcAft>
                <a:spcPts val="0"/>
              </a:spcAft>
              <a:buSzPts val="1600"/>
              <a:buChar char="○"/>
              <a:defRPr sz="1600"/>
            </a:lvl5pPr>
            <a:lvl6pPr marL="2743200" lvl="5" indent="-330200" rtl="0">
              <a:spcBef>
                <a:spcPts val="0"/>
              </a:spcBef>
              <a:spcAft>
                <a:spcPts val="0"/>
              </a:spcAft>
              <a:buSzPts val="1600"/>
              <a:buChar char="■"/>
              <a:defRPr sz="1600"/>
            </a:lvl6pPr>
            <a:lvl7pPr marL="3200400" lvl="6" indent="-330200" rtl="0">
              <a:spcBef>
                <a:spcPts val="0"/>
              </a:spcBef>
              <a:spcAft>
                <a:spcPts val="0"/>
              </a:spcAft>
              <a:buSzPts val="1600"/>
              <a:buChar char="●"/>
              <a:defRPr sz="1600"/>
            </a:lvl7pPr>
            <a:lvl8pPr marL="3657600" lvl="7" indent="-330200" rtl="0">
              <a:spcBef>
                <a:spcPts val="0"/>
              </a:spcBef>
              <a:spcAft>
                <a:spcPts val="0"/>
              </a:spcAft>
              <a:buSzPts val="1600"/>
              <a:buChar char="○"/>
              <a:defRPr sz="1600"/>
            </a:lvl8pPr>
            <a:lvl9pPr marL="4114800" lvl="8" indent="-330200" rtl="0">
              <a:spcBef>
                <a:spcPts val="0"/>
              </a:spcBef>
              <a:spcAft>
                <a:spcPts val="0"/>
              </a:spcAft>
              <a:buSzPts val="1600"/>
              <a:buChar char="■"/>
              <a:defRPr sz="1600"/>
            </a:lvl9pPr>
          </a:lstStyle>
          <a:p>
            <a:endParaRPr/>
          </a:p>
        </p:txBody>
      </p:sp>
      <p:sp>
        <p:nvSpPr>
          <p:cNvPr id="70" name="Google Shape;70;g18df1b6568e_0_137"/>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71"/>
        <p:cNvGrpSpPr/>
        <p:nvPr/>
      </p:nvGrpSpPr>
      <p:grpSpPr>
        <a:xfrm>
          <a:off x="0" y="0"/>
          <a:ext cx="0" cy="0"/>
          <a:chOff x="0" y="0"/>
          <a:chExt cx="0" cy="0"/>
        </a:xfrm>
      </p:grpSpPr>
      <p:sp>
        <p:nvSpPr>
          <p:cNvPr id="72" name="Google Shape;72;g18df1b6568e_0_141"/>
          <p:cNvSpPr txBox="1">
            <a:spLocks noGrp="1"/>
          </p:cNvSpPr>
          <p:nvPr>
            <p:ph type="title"/>
          </p:nvPr>
        </p:nvSpPr>
        <p:spPr>
          <a:xfrm>
            <a:off x="653667" y="600200"/>
            <a:ext cx="8490300" cy="5454300"/>
          </a:xfrm>
          <a:prstGeom prst="rect">
            <a:avLst/>
          </a:prstGeom>
        </p:spPr>
        <p:txBody>
          <a:bodyPr spcFirstLastPara="1" wrap="square" lIns="121900" tIns="121900" rIns="121900" bIns="121900" anchor="ctr" anchorCtr="0">
            <a:normAutofit/>
          </a:bodyPr>
          <a:lstStyle>
            <a:lvl1pPr lvl="0" rtl="0">
              <a:spcBef>
                <a:spcPts val="0"/>
              </a:spcBef>
              <a:spcAft>
                <a:spcPts val="0"/>
              </a:spcAft>
              <a:buSzPts val="6400"/>
              <a:buNone/>
              <a:defRPr sz="6400"/>
            </a:lvl1pPr>
            <a:lvl2pPr lvl="1" rtl="0">
              <a:spcBef>
                <a:spcPts val="0"/>
              </a:spcBef>
              <a:spcAft>
                <a:spcPts val="0"/>
              </a:spcAft>
              <a:buSzPts val="6400"/>
              <a:buNone/>
              <a:defRPr sz="6400"/>
            </a:lvl2pPr>
            <a:lvl3pPr lvl="2" rtl="0">
              <a:spcBef>
                <a:spcPts val="0"/>
              </a:spcBef>
              <a:spcAft>
                <a:spcPts val="0"/>
              </a:spcAft>
              <a:buSzPts val="6400"/>
              <a:buNone/>
              <a:defRPr sz="6400"/>
            </a:lvl3pPr>
            <a:lvl4pPr lvl="3" rtl="0">
              <a:spcBef>
                <a:spcPts val="0"/>
              </a:spcBef>
              <a:spcAft>
                <a:spcPts val="0"/>
              </a:spcAft>
              <a:buSzPts val="6400"/>
              <a:buNone/>
              <a:defRPr sz="6400"/>
            </a:lvl4pPr>
            <a:lvl5pPr lvl="4" rtl="0">
              <a:spcBef>
                <a:spcPts val="0"/>
              </a:spcBef>
              <a:spcAft>
                <a:spcPts val="0"/>
              </a:spcAft>
              <a:buSzPts val="6400"/>
              <a:buNone/>
              <a:defRPr sz="6400"/>
            </a:lvl5pPr>
            <a:lvl6pPr lvl="5" rtl="0">
              <a:spcBef>
                <a:spcPts val="0"/>
              </a:spcBef>
              <a:spcAft>
                <a:spcPts val="0"/>
              </a:spcAft>
              <a:buSzPts val="6400"/>
              <a:buNone/>
              <a:defRPr sz="6400"/>
            </a:lvl6pPr>
            <a:lvl7pPr lvl="6" rtl="0">
              <a:spcBef>
                <a:spcPts val="0"/>
              </a:spcBef>
              <a:spcAft>
                <a:spcPts val="0"/>
              </a:spcAft>
              <a:buSzPts val="6400"/>
              <a:buNone/>
              <a:defRPr sz="6400"/>
            </a:lvl7pPr>
            <a:lvl8pPr lvl="7" rtl="0">
              <a:spcBef>
                <a:spcPts val="0"/>
              </a:spcBef>
              <a:spcAft>
                <a:spcPts val="0"/>
              </a:spcAft>
              <a:buSzPts val="6400"/>
              <a:buNone/>
              <a:defRPr sz="6400"/>
            </a:lvl8pPr>
            <a:lvl9pPr lvl="8" rtl="0">
              <a:spcBef>
                <a:spcPts val="0"/>
              </a:spcBef>
              <a:spcAft>
                <a:spcPts val="0"/>
              </a:spcAft>
              <a:buSzPts val="6400"/>
              <a:buNone/>
              <a:defRPr sz="6400"/>
            </a:lvl9pPr>
          </a:lstStyle>
          <a:p>
            <a:endParaRPr/>
          </a:p>
        </p:txBody>
      </p:sp>
      <p:sp>
        <p:nvSpPr>
          <p:cNvPr id="73" name="Google Shape;73;g18df1b6568e_0_141"/>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74"/>
        <p:cNvGrpSpPr/>
        <p:nvPr/>
      </p:nvGrpSpPr>
      <p:grpSpPr>
        <a:xfrm>
          <a:off x="0" y="0"/>
          <a:ext cx="0" cy="0"/>
          <a:chOff x="0" y="0"/>
          <a:chExt cx="0" cy="0"/>
        </a:xfrm>
      </p:grpSpPr>
      <p:sp>
        <p:nvSpPr>
          <p:cNvPr id="75" name="Google Shape;75;g18df1b6568e_0_144"/>
          <p:cNvSpPr/>
          <p:nvPr/>
        </p:nvSpPr>
        <p:spPr>
          <a:xfrm>
            <a:off x="6096000" y="-167"/>
            <a:ext cx="6096000" cy="6858000"/>
          </a:xfrm>
          <a:prstGeom prst="rect">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76" name="Google Shape;76;g18df1b6568e_0_144"/>
          <p:cNvSpPr txBox="1">
            <a:spLocks noGrp="1"/>
          </p:cNvSpPr>
          <p:nvPr>
            <p:ph type="title"/>
          </p:nvPr>
        </p:nvSpPr>
        <p:spPr>
          <a:xfrm>
            <a:off x="354000" y="1644233"/>
            <a:ext cx="5393700" cy="1976400"/>
          </a:xfrm>
          <a:prstGeom prst="rect">
            <a:avLst/>
          </a:prstGeom>
        </p:spPr>
        <p:txBody>
          <a:bodyPr spcFirstLastPara="1" wrap="square" lIns="121900" tIns="121900" rIns="121900" bIns="121900" anchor="b" anchorCtr="0">
            <a:normAutofit/>
          </a:bodyPr>
          <a:lstStyle>
            <a:lvl1pPr lvl="0" algn="ctr" rtl="0">
              <a:spcBef>
                <a:spcPts val="0"/>
              </a:spcBef>
              <a:spcAft>
                <a:spcPts val="0"/>
              </a:spcAft>
              <a:buSzPts val="5600"/>
              <a:buNone/>
              <a:defRPr sz="5600"/>
            </a:lvl1pPr>
            <a:lvl2pPr lvl="1" algn="ctr" rtl="0">
              <a:spcBef>
                <a:spcPts val="0"/>
              </a:spcBef>
              <a:spcAft>
                <a:spcPts val="0"/>
              </a:spcAft>
              <a:buSzPts val="5600"/>
              <a:buNone/>
              <a:defRPr sz="5600"/>
            </a:lvl2pPr>
            <a:lvl3pPr lvl="2" algn="ctr" rtl="0">
              <a:spcBef>
                <a:spcPts val="0"/>
              </a:spcBef>
              <a:spcAft>
                <a:spcPts val="0"/>
              </a:spcAft>
              <a:buSzPts val="5600"/>
              <a:buNone/>
              <a:defRPr sz="5600"/>
            </a:lvl3pPr>
            <a:lvl4pPr lvl="3" algn="ctr" rtl="0">
              <a:spcBef>
                <a:spcPts val="0"/>
              </a:spcBef>
              <a:spcAft>
                <a:spcPts val="0"/>
              </a:spcAft>
              <a:buSzPts val="5600"/>
              <a:buNone/>
              <a:defRPr sz="5600"/>
            </a:lvl4pPr>
            <a:lvl5pPr lvl="4" algn="ctr" rtl="0">
              <a:spcBef>
                <a:spcPts val="0"/>
              </a:spcBef>
              <a:spcAft>
                <a:spcPts val="0"/>
              </a:spcAft>
              <a:buSzPts val="5600"/>
              <a:buNone/>
              <a:defRPr sz="5600"/>
            </a:lvl5pPr>
            <a:lvl6pPr lvl="5" algn="ctr" rtl="0">
              <a:spcBef>
                <a:spcPts val="0"/>
              </a:spcBef>
              <a:spcAft>
                <a:spcPts val="0"/>
              </a:spcAft>
              <a:buSzPts val="5600"/>
              <a:buNone/>
              <a:defRPr sz="5600"/>
            </a:lvl6pPr>
            <a:lvl7pPr lvl="6" algn="ctr" rtl="0">
              <a:spcBef>
                <a:spcPts val="0"/>
              </a:spcBef>
              <a:spcAft>
                <a:spcPts val="0"/>
              </a:spcAft>
              <a:buSzPts val="5600"/>
              <a:buNone/>
              <a:defRPr sz="5600"/>
            </a:lvl7pPr>
            <a:lvl8pPr lvl="7" algn="ctr" rtl="0">
              <a:spcBef>
                <a:spcPts val="0"/>
              </a:spcBef>
              <a:spcAft>
                <a:spcPts val="0"/>
              </a:spcAft>
              <a:buSzPts val="5600"/>
              <a:buNone/>
              <a:defRPr sz="5600"/>
            </a:lvl8pPr>
            <a:lvl9pPr lvl="8" algn="ctr" rtl="0">
              <a:spcBef>
                <a:spcPts val="0"/>
              </a:spcBef>
              <a:spcAft>
                <a:spcPts val="0"/>
              </a:spcAft>
              <a:buSzPts val="5600"/>
              <a:buNone/>
              <a:defRPr sz="5600"/>
            </a:lvl9pPr>
          </a:lstStyle>
          <a:p>
            <a:endParaRPr/>
          </a:p>
        </p:txBody>
      </p:sp>
      <p:sp>
        <p:nvSpPr>
          <p:cNvPr id="77" name="Google Shape;77;g18df1b6568e_0_144"/>
          <p:cNvSpPr txBox="1">
            <a:spLocks noGrp="1"/>
          </p:cNvSpPr>
          <p:nvPr>
            <p:ph type="subTitle" idx="1"/>
          </p:nvPr>
        </p:nvSpPr>
        <p:spPr>
          <a:xfrm>
            <a:off x="354000" y="3737433"/>
            <a:ext cx="5393700" cy="1646700"/>
          </a:xfrm>
          <a:prstGeom prst="rect">
            <a:avLst/>
          </a:prstGeom>
        </p:spPr>
        <p:txBody>
          <a:bodyPr spcFirstLastPara="1" wrap="square" lIns="121900" tIns="121900" rIns="121900" bIns="121900" anchor="t" anchorCtr="0">
            <a:normAutofit/>
          </a:bodyPr>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78" name="Google Shape;78;g18df1b6568e_0_144"/>
          <p:cNvSpPr txBox="1">
            <a:spLocks noGrp="1"/>
          </p:cNvSpPr>
          <p:nvPr>
            <p:ph type="body" idx="2"/>
          </p:nvPr>
        </p:nvSpPr>
        <p:spPr>
          <a:xfrm>
            <a:off x="6586000" y="965433"/>
            <a:ext cx="5115900" cy="4926900"/>
          </a:xfrm>
          <a:prstGeom prst="rect">
            <a:avLst/>
          </a:prstGeom>
        </p:spPr>
        <p:txBody>
          <a:bodyPr spcFirstLastPara="1" wrap="square" lIns="121900" tIns="121900" rIns="121900" bIns="121900" anchor="ctr" anchorCtr="0">
            <a:normAutofit/>
          </a:bodyPr>
          <a:lstStyle>
            <a:lvl1pPr marL="457200" lvl="0" indent="-381000" rtl="0">
              <a:spcBef>
                <a:spcPts val="0"/>
              </a:spcBef>
              <a:spcAft>
                <a:spcPts val="0"/>
              </a:spcAft>
              <a:buSzPts val="2400"/>
              <a:buChar char="●"/>
              <a:defRPr/>
            </a:lvl1pPr>
            <a:lvl2pPr marL="914400" lvl="1" indent="-349250" rtl="0">
              <a:spcBef>
                <a:spcPts val="0"/>
              </a:spcBef>
              <a:spcAft>
                <a:spcPts val="0"/>
              </a:spcAft>
              <a:buSzPts val="1900"/>
              <a:buChar char="○"/>
              <a:defRPr/>
            </a:lvl2pPr>
            <a:lvl3pPr marL="1371600" lvl="2" indent="-349250" rtl="0">
              <a:spcBef>
                <a:spcPts val="0"/>
              </a:spcBef>
              <a:spcAft>
                <a:spcPts val="0"/>
              </a:spcAft>
              <a:buSzPts val="1900"/>
              <a:buChar char="■"/>
              <a:defRPr/>
            </a:lvl3pPr>
            <a:lvl4pPr marL="1828800" lvl="3" indent="-349250" rtl="0">
              <a:spcBef>
                <a:spcPts val="0"/>
              </a:spcBef>
              <a:spcAft>
                <a:spcPts val="0"/>
              </a:spcAft>
              <a:buSzPts val="1900"/>
              <a:buChar char="●"/>
              <a:defRPr/>
            </a:lvl4pPr>
            <a:lvl5pPr marL="2286000" lvl="4" indent="-349250" rtl="0">
              <a:spcBef>
                <a:spcPts val="0"/>
              </a:spcBef>
              <a:spcAft>
                <a:spcPts val="0"/>
              </a:spcAft>
              <a:buSzPts val="1900"/>
              <a:buChar char="○"/>
              <a:defRPr/>
            </a:lvl5pPr>
            <a:lvl6pPr marL="2743200" lvl="5" indent="-349250" rtl="0">
              <a:spcBef>
                <a:spcPts val="0"/>
              </a:spcBef>
              <a:spcAft>
                <a:spcPts val="0"/>
              </a:spcAft>
              <a:buSzPts val="1900"/>
              <a:buChar char="■"/>
              <a:defRPr/>
            </a:lvl6pPr>
            <a:lvl7pPr marL="3200400" lvl="6" indent="-349250" rtl="0">
              <a:spcBef>
                <a:spcPts val="0"/>
              </a:spcBef>
              <a:spcAft>
                <a:spcPts val="0"/>
              </a:spcAft>
              <a:buSzPts val="1900"/>
              <a:buChar char="●"/>
              <a:defRPr/>
            </a:lvl7pPr>
            <a:lvl8pPr marL="3657600" lvl="7" indent="-349250" rtl="0">
              <a:spcBef>
                <a:spcPts val="0"/>
              </a:spcBef>
              <a:spcAft>
                <a:spcPts val="0"/>
              </a:spcAft>
              <a:buSzPts val="1900"/>
              <a:buChar char="○"/>
              <a:defRPr/>
            </a:lvl8pPr>
            <a:lvl9pPr marL="4114800" lvl="8" indent="-349250" rtl="0">
              <a:spcBef>
                <a:spcPts val="0"/>
              </a:spcBef>
              <a:spcAft>
                <a:spcPts val="0"/>
              </a:spcAft>
              <a:buSzPts val="1900"/>
              <a:buChar char="■"/>
              <a:defRPr/>
            </a:lvl9pPr>
          </a:lstStyle>
          <a:p>
            <a:endParaRPr/>
          </a:p>
        </p:txBody>
      </p:sp>
      <p:sp>
        <p:nvSpPr>
          <p:cNvPr id="79" name="Google Shape;79;g18df1b6568e_0_144"/>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80"/>
        <p:cNvGrpSpPr/>
        <p:nvPr/>
      </p:nvGrpSpPr>
      <p:grpSpPr>
        <a:xfrm>
          <a:off x="0" y="0"/>
          <a:ext cx="0" cy="0"/>
          <a:chOff x="0" y="0"/>
          <a:chExt cx="0" cy="0"/>
        </a:xfrm>
      </p:grpSpPr>
      <p:sp>
        <p:nvSpPr>
          <p:cNvPr id="81" name="Google Shape;81;g18df1b6568e_0_150"/>
          <p:cNvSpPr txBox="1">
            <a:spLocks noGrp="1"/>
          </p:cNvSpPr>
          <p:nvPr>
            <p:ph type="body" idx="1"/>
          </p:nvPr>
        </p:nvSpPr>
        <p:spPr>
          <a:xfrm>
            <a:off x="415600" y="5640767"/>
            <a:ext cx="7998300" cy="806700"/>
          </a:xfrm>
          <a:prstGeom prst="rect">
            <a:avLst/>
          </a:prstGeom>
        </p:spPr>
        <p:txBody>
          <a:bodyPr spcFirstLastPara="1" wrap="square" lIns="121900" tIns="121900" rIns="121900" bIns="121900" anchor="ctr" anchorCtr="0">
            <a:normAutofit/>
          </a:bodyPr>
          <a:lstStyle>
            <a:lvl1pPr marL="457200" lvl="0" indent="-228600" rtl="0">
              <a:lnSpc>
                <a:spcPct val="100000"/>
              </a:lnSpc>
              <a:spcBef>
                <a:spcPts val="0"/>
              </a:spcBef>
              <a:spcAft>
                <a:spcPts val="0"/>
              </a:spcAft>
              <a:buSzPts val="2400"/>
              <a:buNone/>
              <a:defRPr/>
            </a:lvl1pPr>
          </a:lstStyle>
          <a:p>
            <a:endParaRPr/>
          </a:p>
        </p:txBody>
      </p:sp>
      <p:sp>
        <p:nvSpPr>
          <p:cNvPr id="82" name="Google Shape;82;g18df1b6568e_0_150"/>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83"/>
        <p:cNvGrpSpPr/>
        <p:nvPr/>
      </p:nvGrpSpPr>
      <p:grpSpPr>
        <a:xfrm>
          <a:off x="0" y="0"/>
          <a:ext cx="0" cy="0"/>
          <a:chOff x="0" y="0"/>
          <a:chExt cx="0" cy="0"/>
        </a:xfrm>
      </p:grpSpPr>
      <p:sp>
        <p:nvSpPr>
          <p:cNvPr id="84" name="Google Shape;84;g18df1b6568e_0_153"/>
          <p:cNvSpPr txBox="1">
            <a:spLocks noGrp="1"/>
          </p:cNvSpPr>
          <p:nvPr>
            <p:ph type="title" hasCustomPrompt="1"/>
          </p:nvPr>
        </p:nvSpPr>
        <p:spPr>
          <a:xfrm>
            <a:off x="415600" y="1474833"/>
            <a:ext cx="11360700" cy="2618100"/>
          </a:xfrm>
          <a:prstGeom prst="rect">
            <a:avLst/>
          </a:prstGeom>
        </p:spPr>
        <p:txBody>
          <a:bodyPr spcFirstLastPara="1" wrap="square" lIns="121900" tIns="121900" rIns="121900" bIns="121900" anchor="b" anchorCtr="0">
            <a:normAutofit/>
          </a:bodyPr>
          <a:lstStyle>
            <a:lvl1pPr lvl="0" algn="ctr" rtl="0">
              <a:spcBef>
                <a:spcPts val="0"/>
              </a:spcBef>
              <a:spcAft>
                <a:spcPts val="0"/>
              </a:spcAft>
              <a:buSzPts val="16000"/>
              <a:buNone/>
              <a:defRPr sz="16000"/>
            </a:lvl1pPr>
            <a:lvl2pPr lvl="1" algn="ctr" rtl="0">
              <a:spcBef>
                <a:spcPts val="0"/>
              </a:spcBef>
              <a:spcAft>
                <a:spcPts val="0"/>
              </a:spcAft>
              <a:buSzPts val="16000"/>
              <a:buNone/>
              <a:defRPr sz="16000"/>
            </a:lvl2pPr>
            <a:lvl3pPr lvl="2" algn="ctr" rtl="0">
              <a:spcBef>
                <a:spcPts val="0"/>
              </a:spcBef>
              <a:spcAft>
                <a:spcPts val="0"/>
              </a:spcAft>
              <a:buSzPts val="16000"/>
              <a:buNone/>
              <a:defRPr sz="16000"/>
            </a:lvl3pPr>
            <a:lvl4pPr lvl="3" algn="ctr" rtl="0">
              <a:spcBef>
                <a:spcPts val="0"/>
              </a:spcBef>
              <a:spcAft>
                <a:spcPts val="0"/>
              </a:spcAft>
              <a:buSzPts val="16000"/>
              <a:buNone/>
              <a:defRPr sz="16000"/>
            </a:lvl4pPr>
            <a:lvl5pPr lvl="4" algn="ctr" rtl="0">
              <a:spcBef>
                <a:spcPts val="0"/>
              </a:spcBef>
              <a:spcAft>
                <a:spcPts val="0"/>
              </a:spcAft>
              <a:buSzPts val="16000"/>
              <a:buNone/>
              <a:defRPr sz="16000"/>
            </a:lvl5pPr>
            <a:lvl6pPr lvl="5" algn="ctr" rtl="0">
              <a:spcBef>
                <a:spcPts val="0"/>
              </a:spcBef>
              <a:spcAft>
                <a:spcPts val="0"/>
              </a:spcAft>
              <a:buSzPts val="16000"/>
              <a:buNone/>
              <a:defRPr sz="16000"/>
            </a:lvl6pPr>
            <a:lvl7pPr lvl="6" algn="ctr" rtl="0">
              <a:spcBef>
                <a:spcPts val="0"/>
              </a:spcBef>
              <a:spcAft>
                <a:spcPts val="0"/>
              </a:spcAft>
              <a:buSzPts val="16000"/>
              <a:buNone/>
              <a:defRPr sz="16000"/>
            </a:lvl7pPr>
            <a:lvl8pPr lvl="7" algn="ctr" rtl="0">
              <a:spcBef>
                <a:spcPts val="0"/>
              </a:spcBef>
              <a:spcAft>
                <a:spcPts val="0"/>
              </a:spcAft>
              <a:buSzPts val="16000"/>
              <a:buNone/>
              <a:defRPr sz="16000"/>
            </a:lvl8pPr>
            <a:lvl9pPr lvl="8" algn="ctr" rtl="0">
              <a:spcBef>
                <a:spcPts val="0"/>
              </a:spcBef>
              <a:spcAft>
                <a:spcPts val="0"/>
              </a:spcAft>
              <a:buSzPts val="16000"/>
              <a:buNone/>
              <a:defRPr sz="16000"/>
            </a:lvl9pPr>
          </a:lstStyle>
          <a:p>
            <a:r>
              <a:t>xx%</a:t>
            </a:r>
          </a:p>
        </p:txBody>
      </p:sp>
      <p:sp>
        <p:nvSpPr>
          <p:cNvPr id="85" name="Google Shape;85;g18df1b6568e_0_153"/>
          <p:cNvSpPr txBox="1">
            <a:spLocks noGrp="1"/>
          </p:cNvSpPr>
          <p:nvPr>
            <p:ph type="body" idx="1"/>
          </p:nvPr>
        </p:nvSpPr>
        <p:spPr>
          <a:xfrm>
            <a:off x="415600" y="4202967"/>
            <a:ext cx="11360700" cy="1734300"/>
          </a:xfrm>
          <a:prstGeom prst="rect">
            <a:avLst/>
          </a:prstGeom>
        </p:spPr>
        <p:txBody>
          <a:bodyPr spcFirstLastPara="1" wrap="square" lIns="121900" tIns="121900" rIns="121900" bIns="121900" anchor="t" anchorCtr="0">
            <a:normAutofit/>
          </a:bodyPr>
          <a:lstStyle>
            <a:lvl1pPr marL="457200" lvl="0" indent="-381000" algn="ctr" rtl="0">
              <a:spcBef>
                <a:spcPts val="0"/>
              </a:spcBef>
              <a:spcAft>
                <a:spcPts val="0"/>
              </a:spcAft>
              <a:buSzPts val="2400"/>
              <a:buChar char="●"/>
              <a:defRPr/>
            </a:lvl1pPr>
            <a:lvl2pPr marL="914400" lvl="1" indent="-349250" algn="ctr" rtl="0">
              <a:spcBef>
                <a:spcPts val="0"/>
              </a:spcBef>
              <a:spcAft>
                <a:spcPts val="0"/>
              </a:spcAft>
              <a:buSzPts val="1900"/>
              <a:buChar char="○"/>
              <a:defRPr/>
            </a:lvl2pPr>
            <a:lvl3pPr marL="1371600" lvl="2" indent="-349250" algn="ctr" rtl="0">
              <a:spcBef>
                <a:spcPts val="0"/>
              </a:spcBef>
              <a:spcAft>
                <a:spcPts val="0"/>
              </a:spcAft>
              <a:buSzPts val="1900"/>
              <a:buChar char="■"/>
              <a:defRPr/>
            </a:lvl3pPr>
            <a:lvl4pPr marL="1828800" lvl="3" indent="-349250" algn="ctr" rtl="0">
              <a:spcBef>
                <a:spcPts val="0"/>
              </a:spcBef>
              <a:spcAft>
                <a:spcPts val="0"/>
              </a:spcAft>
              <a:buSzPts val="1900"/>
              <a:buChar char="●"/>
              <a:defRPr/>
            </a:lvl4pPr>
            <a:lvl5pPr marL="2286000" lvl="4" indent="-349250" algn="ctr" rtl="0">
              <a:spcBef>
                <a:spcPts val="0"/>
              </a:spcBef>
              <a:spcAft>
                <a:spcPts val="0"/>
              </a:spcAft>
              <a:buSzPts val="1900"/>
              <a:buChar char="○"/>
              <a:defRPr/>
            </a:lvl5pPr>
            <a:lvl6pPr marL="2743200" lvl="5" indent="-349250" algn="ctr" rtl="0">
              <a:spcBef>
                <a:spcPts val="0"/>
              </a:spcBef>
              <a:spcAft>
                <a:spcPts val="0"/>
              </a:spcAft>
              <a:buSzPts val="1900"/>
              <a:buChar char="■"/>
              <a:defRPr/>
            </a:lvl6pPr>
            <a:lvl7pPr marL="3200400" lvl="6" indent="-349250" algn="ctr" rtl="0">
              <a:spcBef>
                <a:spcPts val="0"/>
              </a:spcBef>
              <a:spcAft>
                <a:spcPts val="0"/>
              </a:spcAft>
              <a:buSzPts val="1900"/>
              <a:buChar char="●"/>
              <a:defRPr/>
            </a:lvl7pPr>
            <a:lvl8pPr marL="3657600" lvl="7" indent="-349250" algn="ctr" rtl="0">
              <a:spcBef>
                <a:spcPts val="0"/>
              </a:spcBef>
              <a:spcAft>
                <a:spcPts val="0"/>
              </a:spcAft>
              <a:buSzPts val="1900"/>
              <a:buChar char="○"/>
              <a:defRPr/>
            </a:lvl8pPr>
            <a:lvl9pPr marL="4114800" lvl="8" indent="-349250" algn="ctr" rtl="0">
              <a:spcBef>
                <a:spcPts val="0"/>
              </a:spcBef>
              <a:spcAft>
                <a:spcPts val="0"/>
              </a:spcAft>
              <a:buSzPts val="1900"/>
              <a:buChar char="■"/>
              <a:defRPr/>
            </a:lvl9pPr>
          </a:lstStyle>
          <a:p>
            <a:endParaRPr/>
          </a:p>
        </p:txBody>
      </p:sp>
      <p:sp>
        <p:nvSpPr>
          <p:cNvPr id="86" name="Google Shape;86;g18df1b6568e_0_153"/>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7"/>
        <p:cNvGrpSpPr/>
        <p:nvPr/>
      </p:nvGrpSpPr>
      <p:grpSpPr>
        <a:xfrm>
          <a:off x="0" y="0"/>
          <a:ext cx="0" cy="0"/>
          <a:chOff x="0" y="0"/>
          <a:chExt cx="0" cy="0"/>
        </a:xfrm>
      </p:grpSpPr>
      <p:sp>
        <p:nvSpPr>
          <p:cNvPr id="88" name="Google Shape;88;g18df1b6568e_0_157"/>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21"/>
        <p:cNvGrpSpPr/>
        <p:nvPr/>
      </p:nvGrpSpPr>
      <p:grpSpPr>
        <a:xfrm>
          <a:off x="0" y="0"/>
          <a:ext cx="0" cy="0"/>
          <a:chOff x="0" y="0"/>
          <a:chExt cx="0" cy="0"/>
        </a:xfrm>
      </p:grpSpPr>
      <p:sp>
        <p:nvSpPr>
          <p:cNvPr id="22" name="Google Shape;22;p4"/>
          <p:cNvSpPr txBox="1">
            <a:spLocks noGrp="1"/>
          </p:cNvSpPr>
          <p:nvPr>
            <p:ph type="ctrTitle"/>
          </p:nvPr>
        </p:nvSpPr>
        <p:spPr>
          <a:xfrm>
            <a:off x="914400" y="2125980"/>
            <a:ext cx="10363200" cy="144018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4"/>
          <p:cNvSpPr txBox="1">
            <a:spLocks noGrp="1"/>
          </p:cNvSpPr>
          <p:nvPr>
            <p:ph type="subTitle" idx="1"/>
          </p:nvPr>
        </p:nvSpPr>
        <p:spPr>
          <a:xfrm>
            <a:off x="1828800" y="3840480"/>
            <a:ext cx="8534400" cy="171450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4"/>
          <p:cNvSpPr txBox="1">
            <a:spLocks noGrp="1"/>
          </p:cNvSpPr>
          <p:nvPr>
            <p:ph type="ftr" idx="11"/>
          </p:nvPr>
        </p:nvSpPr>
        <p:spPr>
          <a:xfrm>
            <a:off x="4145280" y="6377940"/>
            <a:ext cx="3901440" cy="342900"/>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4"/>
          <p:cNvSpPr txBox="1">
            <a:spLocks noGrp="1"/>
          </p:cNvSpPr>
          <p:nvPr>
            <p:ph type="dt" idx="10"/>
          </p:nvPr>
        </p:nvSpPr>
        <p:spPr>
          <a:xfrm>
            <a:off x="609600" y="6377940"/>
            <a:ext cx="2804160" cy="34290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4"/>
          <p:cNvSpPr txBox="1">
            <a:spLocks noGrp="1"/>
          </p:cNvSpPr>
          <p:nvPr>
            <p:ph type="sldNum" idx="12"/>
          </p:nvPr>
        </p:nvSpPr>
        <p:spPr>
          <a:xfrm>
            <a:off x="8778240" y="6377940"/>
            <a:ext cx="2804160" cy="342900"/>
          </a:xfrm>
          <a:prstGeom prst="rect">
            <a:avLst/>
          </a:prstGeom>
          <a:noFill/>
          <a:ln>
            <a:noFill/>
          </a:ln>
        </p:spPr>
        <p:txBody>
          <a:bodyPr spcFirstLastPara="1" wrap="square" lIns="0" tIns="0" rIns="0" bIns="0" anchor="t" anchorCtr="0">
            <a:spAutoFit/>
          </a:bodyPr>
          <a:lstStyle>
            <a:lvl1pPr marL="0" lvl="0" indent="0" algn="r">
              <a:spcBef>
                <a:spcPts val="0"/>
              </a:spcBef>
              <a:buNone/>
              <a:defRPr sz="1800" b="0" i="0" u="none" strike="noStrike" cap="none">
                <a:solidFill>
                  <a:srgbClr val="888888"/>
                </a:solidFill>
                <a:latin typeface="Calibri"/>
                <a:ea typeface="Calibri"/>
                <a:cs typeface="Calibri"/>
                <a:sym typeface="Calibri"/>
              </a:defRPr>
            </a:lvl1pPr>
            <a:lvl2pPr marL="0" lvl="1" indent="0" algn="r">
              <a:spcBef>
                <a:spcPts val="0"/>
              </a:spcBef>
              <a:buNone/>
              <a:defRPr sz="1800" b="0" i="0" u="none" strike="noStrike" cap="none">
                <a:solidFill>
                  <a:srgbClr val="888888"/>
                </a:solidFill>
                <a:latin typeface="Calibri"/>
                <a:ea typeface="Calibri"/>
                <a:cs typeface="Calibri"/>
                <a:sym typeface="Calibri"/>
              </a:defRPr>
            </a:lvl2pPr>
            <a:lvl3pPr marL="0" lvl="2" indent="0" algn="r">
              <a:spcBef>
                <a:spcPts val="0"/>
              </a:spcBef>
              <a:buNone/>
              <a:defRPr sz="1800" b="0" i="0" u="none" strike="noStrike" cap="none">
                <a:solidFill>
                  <a:srgbClr val="888888"/>
                </a:solidFill>
                <a:latin typeface="Calibri"/>
                <a:ea typeface="Calibri"/>
                <a:cs typeface="Calibri"/>
                <a:sym typeface="Calibri"/>
              </a:defRPr>
            </a:lvl3pPr>
            <a:lvl4pPr marL="0" lvl="3" indent="0" algn="r">
              <a:spcBef>
                <a:spcPts val="0"/>
              </a:spcBef>
              <a:buNone/>
              <a:defRPr sz="1800" b="0" i="0" u="none" strike="noStrike" cap="none">
                <a:solidFill>
                  <a:srgbClr val="888888"/>
                </a:solidFill>
                <a:latin typeface="Calibri"/>
                <a:ea typeface="Calibri"/>
                <a:cs typeface="Calibri"/>
                <a:sym typeface="Calibri"/>
              </a:defRPr>
            </a:lvl4pPr>
            <a:lvl5pPr marL="0" lvl="4" indent="0" algn="r">
              <a:spcBef>
                <a:spcPts val="0"/>
              </a:spcBef>
              <a:buNone/>
              <a:defRPr sz="1800" b="0" i="0" u="none" strike="noStrike" cap="none">
                <a:solidFill>
                  <a:srgbClr val="888888"/>
                </a:solidFill>
                <a:latin typeface="Calibri"/>
                <a:ea typeface="Calibri"/>
                <a:cs typeface="Calibri"/>
                <a:sym typeface="Calibri"/>
              </a:defRPr>
            </a:lvl5pPr>
            <a:lvl6pPr marL="0" lvl="5" indent="0" algn="r">
              <a:spcBef>
                <a:spcPts val="0"/>
              </a:spcBef>
              <a:buNone/>
              <a:defRPr sz="1800" b="0" i="0" u="none" strike="noStrike" cap="none">
                <a:solidFill>
                  <a:srgbClr val="888888"/>
                </a:solidFill>
                <a:latin typeface="Calibri"/>
                <a:ea typeface="Calibri"/>
                <a:cs typeface="Calibri"/>
                <a:sym typeface="Calibri"/>
              </a:defRPr>
            </a:lvl6pPr>
            <a:lvl7pPr marL="0" lvl="6" indent="0" algn="r">
              <a:spcBef>
                <a:spcPts val="0"/>
              </a:spcBef>
              <a:buNone/>
              <a:defRPr sz="1800" b="0" i="0" u="none" strike="noStrike" cap="none">
                <a:solidFill>
                  <a:srgbClr val="888888"/>
                </a:solidFill>
                <a:latin typeface="Calibri"/>
                <a:ea typeface="Calibri"/>
                <a:cs typeface="Calibri"/>
                <a:sym typeface="Calibri"/>
              </a:defRPr>
            </a:lvl7pPr>
            <a:lvl8pPr marL="0" lvl="7" indent="0" algn="r">
              <a:spcBef>
                <a:spcPts val="0"/>
              </a:spcBef>
              <a:buNone/>
              <a:defRPr sz="1800" b="0" i="0" u="none" strike="noStrike" cap="none">
                <a:solidFill>
                  <a:srgbClr val="888888"/>
                </a:solidFill>
                <a:latin typeface="Calibri"/>
                <a:ea typeface="Calibri"/>
                <a:cs typeface="Calibri"/>
                <a:sym typeface="Calibri"/>
              </a:defRPr>
            </a:lvl8pPr>
            <a:lvl9pPr marL="0" lvl="8" indent="0" algn="r">
              <a:spcBef>
                <a:spcPts val="0"/>
              </a:spcBef>
              <a:buNone/>
              <a:defRPr sz="18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27"/>
        <p:cNvGrpSpPr/>
        <p:nvPr/>
      </p:nvGrpSpPr>
      <p:grpSpPr>
        <a:xfrm>
          <a:off x="0" y="0"/>
          <a:ext cx="0" cy="0"/>
          <a:chOff x="0" y="0"/>
          <a:chExt cx="0" cy="0"/>
        </a:xfrm>
      </p:grpSpPr>
      <p:sp>
        <p:nvSpPr>
          <p:cNvPr id="28" name="Google Shape;28;p5"/>
          <p:cNvSpPr txBox="1">
            <a:spLocks noGrp="1"/>
          </p:cNvSpPr>
          <p:nvPr>
            <p:ph type="title"/>
          </p:nvPr>
        </p:nvSpPr>
        <p:spPr>
          <a:xfrm>
            <a:off x="4616322" y="3346145"/>
            <a:ext cx="2959354" cy="391795"/>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2400" b="0" i="0">
                <a:solidFill>
                  <a:schemeClr val="lt1"/>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5"/>
          <p:cNvSpPr txBox="1">
            <a:spLocks noGrp="1"/>
          </p:cNvSpPr>
          <p:nvPr>
            <p:ph type="body" idx="1"/>
          </p:nvPr>
        </p:nvSpPr>
        <p:spPr>
          <a:xfrm>
            <a:off x="609600" y="1577340"/>
            <a:ext cx="5303520" cy="4526280"/>
          </a:xfrm>
          <a:prstGeom prst="rect">
            <a:avLst/>
          </a:prstGeom>
          <a:noFill/>
          <a:ln>
            <a:noFill/>
          </a:ln>
        </p:spPr>
        <p:txBody>
          <a:bodyPr spcFirstLastPara="1" wrap="square" lIns="0" tIns="0" rIns="0" bIns="0" anchor="t" anchorCtr="0">
            <a:sp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30" name="Google Shape;30;p5"/>
          <p:cNvSpPr txBox="1">
            <a:spLocks noGrp="1"/>
          </p:cNvSpPr>
          <p:nvPr>
            <p:ph type="body" idx="2"/>
          </p:nvPr>
        </p:nvSpPr>
        <p:spPr>
          <a:xfrm>
            <a:off x="6278880" y="1577340"/>
            <a:ext cx="5303520" cy="4526280"/>
          </a:xfrm>
          <a:prstGeom prst="rect">
            <a:avLst/>
          </a:prstGeom>
          <a:noFill/>
          <a:ln>
            <a:noFill/>
          </a:ln>
        </p:spPr>
        <p:txBody>
          <a:bodyPr spcFirstLastPara="1" wrap="square" lIns="0" tIns="0" rIns="0" bIns="0" anchor="t" anchorCtr="0">
            <a:sp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31" name="Google Shape;31;p5"/>
          <p:cNvSpPr txBox="1">
            <a:spLocks noGrp="1"/>
          </p:cNvSpPr>
          <p:nvPr>
            <p:ph type="ftr" idx="11"/>
          </p:nvPr>
        </p:nvSpPr>
        <p:spPr>
          <a:xfrm>
            <a:off x="4145280" y="6377940"/>
            <a:ext cx="3901440" cy="342900"/>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5"/>
          <p:cNvSpPr txBox="1">
            <a:spLocks noGrp="1"/>
          </p:cNvSpPr>
          <p:nvPr>
            <p:ph type="dt" idx="10"/>
          </p:nvPr>
        </p:nvSpPr>
        <p:spPr>
          <a:xfrm>
            <a:off x="609600" y="6377940"/>
            <a:ext cx="2804160" cy="34290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5"/>
          <p:cNvSpPr txBox="1">
            <a:spLocks noGrp="1"/>
          </p:cNvSpPr>
          <p:nvPr>
            <p:ph type="sldNum" idx="12"/>
          </p:nvPr>
        </p:nvSpPr>
        <p:spPr>
          <a:xfrm>
            <a:off x="8778240" y="6377940"/>
            <a:ext cx="2804160" cy="342900"/>
          </a:xfrm>
          <a:prstGeom prst="rect">
            <a:avLst/>
          </a:prstGeom>
          <a:noFill/>
          <a:ln>
            <a:noFill/>
          </a:ln>
        </p:spPr>
        <p:txBody>
          <a:bodyPr spcFirstLastPara="1" wrap="square" lIns="0" tIns="0" rIns="0" bIns="0" anchor="t" anchorCtr="0">
            <a:spAutoFit/>
          </a:bodyPr>
          <a:lstStyle>
            <a:lvl1pPr marL="0" lvl="0" indent="0" algn="r">
              <a:spcBef>
                <a:spcPts val="0"/>
              </a:spcBef>
              <a:buNone/>
              <a:defRPr sz="1800" b="0" i="0" u="none" strike="noStrike" cap="none">
                <a:solidFill>
                  <a:srgbClr val="888888"/>
                </a:solidFill>
                <a:latin typeface="Calibri"/>
                <a:ea typeface="Calibri"/>
                <a:cs typeface="Calibri"/>
                <a:sym typeface="Calibri"/>
              </a:defRPr>
            </a:lvl1pPr>
            <a:lvl2pPr marL="0" lvl="1" indent="0" algn="r">
              <a:spcBef>
                <a:spcPts val="0"/>
              </a:spcBef>
              <a:buNone/>
              <a:defRPr sz="1800" b="0" i="0" u="none" strike="noStrike" cap="none">
                <a:solidFill>
                  <a:srgbClr val="888888"/>
                </a:solidFill>
                <a:latin typeface="Calibri"/>
                <a:ea typeface="Calibri"/>
                <a:cs typeface="Calibri"/>
                <a:sym typeface="Calibri"/>
              </a:defRPr>
            </a:lvl2pPr>
            <a:lvl3pPr marL="0" lvl="2" indent="0" algn="r">
              <a:spcBef>
                <a:spcPts val="0"/>
              </a:spcBef>
              <a:buNone/>
              <a:defRPr sz="1800" b="0" i="0" u="none" strike="noStrike" cap="none">
                <a:solidFill>
                  <a:srgbClr val="888888"/>
                </a:solidFill>
                <a:latin typeface="Calibri"/>
                <a:ea typeface="Calibri"/>
                <a:cs typeface="Calibri"/>
                <a:sym typeface="Calibri"/>
              </a:defRPr>
            </a:lvl3pPr>
            <a:lvl4pPr marL="0" lvl="3" indent="0" algn="r">
              <a:spcBef>
                <a:spcPts val="0"/>
              </a:spcBef>
              <a:buNone/>
              <a:defRPr sz="1800" b="0" i="0" u="none" strike="noStrike" cap="none">
                <a:solidFill>
                  <a:srgbClr val="888888"/>
                </a:solidFill>
                <a:latin typeface="Calibri"/>
                <a:ea typeface="Calibri"/>
                <a:cs typeface="Calibri"/>
                <a:sym typeface="Calibri"/>
              </a:defRPr>
            </a:lvl4pPr>
            <a:lvl5pPr marL="0" lvl="4" indent="0" algn="r">
              <a:spcBef>
                <a:spcPts val="0"/>
              </a:spcBef>
              <a:buNone/>
              <a:defRPr sz="1800" b="0" i="0" u="none" strike="noStrike" cap="none">
                <a:solidFill>
                  <a:srgbClr val="888888"/>
                </a:solidFill>
                <a:latin typeface="Calibri"/>
                <a:ea typeface="Calibri"/>
                <a:cs typeface="Calibri"/>
                <a:sym typeface="Calibri"/>
              </a:defRPr>
            </a:lvl5pPr>
            <a:lvl6pPr marL="0" lvl="5" indent="0" algn="r">
              <a:spcBef>
                <a:spcPts val="0"/>
              </a:spcBef>
              <a:buNone/>
              <a:defRPr sz="1800" b="0" i="0" u="none" strike="noStrike" cap="none">
                <a:solidFill>
                  <a:srgbClr val="888888"/>
                </a:solidFill>
                <a:latin typeface="Calibri"/>
                <a:ea typeface="Calibri"/>
                <a:cs typeface="Calibri"/>
                <a:sym typeface="Calibri"/>
              </a:defRPr>
            </a:lvl6pPr>
            <a:lvl7pPr marL="0" lvl="6" indent="0" algn="r">
              <a:spcBef>
                <a:spcPts val="0"/>
              </a:spcBef>
              <a:buNone/>
              <a:defRPr sz="1800" b="0" i="0" u="none" strike="noStrike" cap="none">
                <a:solidFill>
                  <a:srgbClr val="888888"/>
                </a:solidFill>
                <a:latin typeface="Calibri"/>
                <a:ea typeface="Calibri"/>
                <a:cs typeface="Calibri"/>
                <a:sym typeface="Calibri"/>
              </a:defRPr>
            </a:lvl7pPr>
            <a:lvl8pPr marL="0" lvl="7" indent="0" algn="r">
              <a:spcBef>
                <a:spcPts val="0"/>
              </a:spcBef>
              <a:buNone/>
              <a:defRPr sz="1800" b="0" i="0" u="none" strike="noStrike" cap="none">
                <a:solidFill>
                  <a:srgbClr val="888888"/>
                </a:solidFill>
                <a:latin typeface="Calibri"/>
                <a:ea typeface="Calibri"/>
                <a:cs typeface="Calibri"/>
                <a:sym typeface="Calibri"/>
              </a:defRPr>
            </a:lvl8pPr>
            <a:lvl9pPr marL="0" lvl="8" indent="0" algn="r">
              <a:spcBef>
                <a:spcPts val="0"/>
              </a:spcBef>
              <a:buNone/>
              <a:defRPr sz="18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Title Only">
  <p:cSld name="Title Only">
    <p:bg>
      <p:bgPr>
        <a:solidFill>
          <a:schemeClr val="lt1"/>
        </a:solidFill>
        <a:effectLst/>
      </p:bgPr>
    </p:bg>
    <p:spTree>
      <p:nvGrpSpPr>
        <p:cNvPr id="1" name="Shape 34"/>
        <p:cNvGrpSpPr/>
        <p:nvPr/>
      </p:nvGrpSpPr>
      <p:grpSpPr>
        <a:xfrm>
          <a:off x="0" y="0"/>
          <a:ext cx="0" cy="0"/>
          <a:chOff x="0" y="0"/>
          <a:chExt cx="0" cy="0"/>
        </a:xfrm>
      </p:grpSpPr>
      <p:sp>
        <p:nvSpPr>
          <p:cNvPr id="35" name="Google Shape;35;p6"/>
          <p:cNvSpPr/>
          <p:nvPr/>
        </p:nvSpPr>
        <p:spPr>
          <a:xfrm>
            <a:off x="838200" y="2825495"/>
            <a:ext cx="10515600" cy="965200"/>
          </a:xfrm>
          <a:custGeom>
            <a:avLst/>
            <a:gdLst/>
            <a:ahLst/>
            <a:cxnLst/>
            <a:rect l="l" t="t" r="r" b="b"/>
            <a:pathLst>
              <a:path w="10515600" h="965200" extrusionOk="0">
                <a:moveTo>
                  <a:pt x="10515600" y="0"/>
                </a:moveTo>
                <a:lnTo>
                  <a:pt x="0" y="0"/>
                </a:lnTo>
                <a:lnTo>
                  <a:pt x="0" y="964691"/>
                </a:lnTo>
                <a:lnTo>
                  <a:pt x="10515600" y="964691"/>
                </a:lnTo>
                <a:lnTo>
                  <a:pt x="10515600" y="0"/>
                </a:lnTo>
                <a:close/>
              </a:path>
            </a:pathLst>
          </a:custGeom>
          <a:solidFill>
            <a:srgbClr val="2E5496"/>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6" name="Google Shape;36;p6"/>
          <p:cNvSpPr txBox="1">
            <a:spLocks noGrp="1"/>
          </p:cNvSpPr>
          <p:nvPr>
            <p:ph type="title"/>
          </p:nvPr>
        </p:nvSpPr>
        <p:spPr>
          <a:xfrm>
            <a:off x="4616322" y="3346145"/>
            <a:ext cx="2959354" cy="391795"/>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2400" b="0" i="0">
                <a:solidFill>
                  <a:schemeClr val="lt1"/>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7" name="Google Shape;37;p6"/>
          <p:cNvSpPr txBox="1">
            <a:spLocks noGrp="1"/>
          </p:cNvSpPr>
          <p:nvPr>
            <p:ph type="ftr" idx="11"/>
          </p:nvPr>
        </p:nvSpPr>
        <p:spPr>
          <a:xfrm>
            <a:off x="4145280" y="6377940"/>
            <a:ext cx="3901440" cy="342900"/>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6"/>
          <p:cNvSpPr txBox="1">
            <a:spLocks noGrp="1"/>
          </p:cNvSpPr>
          <p:nvPr>
            <p:ph type="dt" idx="10"/>
          </p:nvPr>
        </p:nvSpPr>
        <p:spPr>
          <a:xfrm>
            <a:off x="609600" y="6377940"/>
            <a:ext cx="2804160" cy="34290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6"/>
          <p:cNvSpPr txBox="1">
            <a:spLocks noGrp="1"/>
          </p:cNvSpPr>
          <p:nvPr>
            <p:ph type="sldNum" idx="12"/>
          </p:nvPr>
        </p:nvSpPr>
        <p:spPr>
          <a:xfrm>
            <a:off x="8778240" y="6377940"/>
            <a:ext cx="2804160" cy="342900"/>
          </a:xfrm>
          <a:prstGeom prst="rect">
            <a:avLst/>
          </a:prstGeom>
          <a:noFill/>
          <a:ln>
            <a:noFill/>
          </a:ln>
        </p:spPr>
        <p:txBody>
          <a:bodyPr spcFirstLastPara="1" wrap="square" lIns="0" tIns="0" rIns="0" bIns="0" anchor="t" anchorCtr="0">
            <a:spAutoFit/>
          </a:bodyPr>
          <a:lstStyle>
            <a:lvl1pPr marL="0" lvl="0" indent="0" algn="r">
              <a:spcBef>
                <a:spcPts val="0"/>
              </a:spcBef>
              <a:buNone/>
              <a:defRPr sz="1800" b="0" i="0" u="none" strike="noStrike" cap="none">
                <a:solidFill>
                  <a:srgbClr val="888888"/>
                </a:solidFill>
                <a:latin typeface="Calibri"/>
                <a:ea typeface="Calibri"/>
                <a:cs typeface="Calibri"/>
                <a:sym typeface="Calibri"/>
              </a:defRPr>
            </a:lvl1pPr>
            <a:lvl2pPr marL="0" lvl="1" indent="0" algn="r">
              <a:spcBef>
                <a:spcPts val="0"/>
              </a:spcBef>
              <a:buNone/>
              <a:defRPr sz="1800" b="0" i="0" u="none" strike="noStrike" cap="none">
                <a:solidFill>
                  <a:srgbClr val="888888"/>
                </a:solidFill>
                <a:latin typeface="Calibri"/>
                <a:ea typeface="Calibri"/>
                <a:cs typeface="Calibri"/>
                <a:sym typeface="Calibri"/>
              </a:defRPr>
            </a:lvl2pPr>
            <a:lvl3pPr marL="0" lvl="2" indent="0" algn="r">
              <a:spcBef>
                <a:spcPts val="0"/>
              </a:spcBef>
              <a:buNone/>
              <a:defRPr sz="1800" b="0" i="0" u="none" strike="noStrike" cap="none">
                <a:solidFill>
                  <a:srgbClr val="888888"/>
                </a:solidFill>
                <a:latin typeface="Calibri"/>
                <a:ea typeface="Calibri"/>
                <a:cs typeface="Calibri"/>
                <a:sym typeface="Calibri"/>
              </a:defRPr>
            </a:lvl3pPr>
            <a:lvl4pPr marL="0" lvl="3" indent="0" algn="r">
              <a:spcBef>
                <a:spcPts val="0"/>
              </a:spcBef>
              <a:buNone/>
              <a:defRPr sz="1800" b="0" i="0" u="none" strike="noStrike" cap="none">
                <a:solidFill>
                  <a:srgbClr val="888888"/>
                </a:solidFill>
                <a:latin typeface="Calibri"/>
                <a:ea typeface="Calibri"/>
                <a:cs typeface="Calibri"/>
                <a:sym typeface="Calibri"/>
              </a:defRPr>
            </a:lvl4pPr>
            <a:lvl5pPr marL="0" lvl="4" indent="0" algn="r">
              <a:spcBef>
                <a:spcPts val="0"/>
              </a:spcBef>
              <a:buNone/>
              <a:defRPr sz="1800" b="0" i="0" u="none" strike="noStrike" cap="none">
                <a:solidFill>
                  <a:srgbClr val="888888"/>
                </a:solidFill>
                <a:latin typeface="Calibri"/>
                <a:ea typeface="Calibri"/>
                <a:cs typeface="Calibri"/>
                <a:sym typeface="Calibri"/>
              </a:defRPr>
            </a:lvl5pPr>
            <a:lvl6pPr marL="0" lvl="5" indent="0" algn="r">
              <a:spcBef>
                <a:spcPts val="0"/>
              </a:spcBef>
              <a:buNone/>
              <a:defRPr sz="1800" b="0" i="0" u="none" strike="noStrike" cap="none">
                <a:solidFill>
                  <a:srgbClr val="888888"/>
                </a:solidFill>
                <a:latin typeface="Calibri"/>
                <a:ea typeface="Calibri"/>
                <a:cs typeface="Calibri"/>
                <a:sym typeface="Calibri"/>
              </a:defRPr>
            </a:lvl6pPr>
            <a:lvl7pPr marL="0" lvl="6" indent="0" algn="r">
              <a:spcBef>
                <a:spcPts val="0"/>
              </a:spcBef>
              <a:buNone/>
              <a:defRPr sz="1800" b="0" i="0" u="none" strike="noStrike" cap="none">
                <a:solidFill>
                  <a:srgbClr val="888888"/>
                </a:solidFill>
                <a:latin typeface="Calibri"/>
                <a:ea typeface="Calibri"/>
                <a:cs typeface="Calibri"/>
                <a:sym typeface="Calibri"/>
              </a:defRPr>
            </a:lvl7pPr>
            <a:lvl8pPr marL="0" lvl="7" indent="0" algn="r">
              <a:spcBef>
                <a:spcPts val="0"/>
              </a:spcBef>
              <a:buNone/>
              <a:defRPr sz="1800" b="0" i="0" u="none" strike="noStrike" cap="none">
                <a:solidFill>
                  <a:srgbClr val="888888"/>
                </a:solidFill>
                <a:latin typeface="Calibri"/>
                <a:ea typeface="Calibri"/>
                <a:cs typeface="Calibri"/>
                <a:sym typeface="Calibri"/>
              </a:defRPr>
            </a:lvl8pPr>
            <a:lvl9pPr marL="0" lvl="8" indent="0" algn="r">
              <a:spcBef>
                <a:spcPts val="0"/>
              </a:spcBef>
              <a:buNone/>
              <a:defRPr sz="18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40"/>
        <p:cNvGrpSpPr/>
        <p:nvPr/>
      </p:nvGrpSpPr>
      <p:grpSpPr>
        <a:xfrm>
          <a:off x="0" y="0"/>
          <a:ext cx="0" cy="0"/>
          <a:chOff x="0" y="0"/>
          <a:chExt cx="0" cy="0"/>
        </a:xfrm>
      </p:grpSpPr>
      <p:sp>
        <p:nvSpPr>
          <p:cNvPr id="41" name="Google Shape;41;p7"/>
          <p:cNvSpPr txBox="1">
            <a:spLocks noGrp="1"/>
          </p:cNvSpPr>
          <p:nvPr>
            <p:ph type="ftr" idx="11"/>
          </p:nvPr>
        </p:nvSpPr>
        <p:spPr>
          <a:xfrm>
            <a:off x="4145280" y="6377940"/>
            <a:ext cx="3901440" cy="342900"/>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7"/>
          <p:cNvSpPr txBox="1">
            <a:spLocks noGrp="1"/>
          </p:cNvSpPr>
          <p:nvPr>
            <p:ph type="dt" idx="10"/>
          </p:nvPr>
        </p:nvSpPr>
        <p:spPr>
          <a:xfrm>
            <a:off x="609600" y="6377940"/>
            <a:ext cx="2804160" cy="34290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7"/>
          <p:cNvSpPr txBox="1">
            <a:spLocks noGrp="1"/>
          </p:cNvSpPr>
          <p:nvPr>
            <p:ph type="sldNum" idx="12"/>
          </p:nvPr>
        </p:nvSpPr>
        <p:spPr>
          <a:xfrm>
            <a:off x="8778240" y="6377940"/>
            <a:ext cx="2804160" cy="342900"/>
          </a:xfrm>
          <a:prstGeom prst="rect">
            <a:avLst/>
          </a:prstGeom>
          <a:noFill/>
          <a:ln>
            <a:noFill/>
          </a:ln>
        </p:spPr>
        <p:txBody>
          <a:bodyPr spcFirstLastPara="1" wrap="square" lIns="0" tIns="0" rIns="0" bIns="0" anchor="t" anchorCtr="0">
            <a:spAutoFit/>
          </a:bodyPr>
          <a:lstStyle>
            <a:lvl1pPr marL="0" lvl="0" indent="0" algn="r">
              <a:spcBef>
                <a:spcPts val="0"/>
              </a:spcBef>
              <a:buNone/>
              <a:defRPr sz="1800">
                <a:solidFill>
                  <a:srgbClr val="888888"/>
                </a:solidFill>
                <a:latin typeface="Calibri"/>
                <a:ea typeface="Calibri"/>
                <a:cs typeface="Calibri"/>
                <a:sym typeface="Calibri"/>
              </a:defRPr>
            </a:lvl1pPr>
            <a:lvl2pPr marL="0" lvl="1" indent="0" algn="r">
              <a:spcBef>
                <a:spcPts val="0"/>
              </a:spcBef>
              <a:buNone/>
              <a:defRPr sz="1800">
                <a:solidFill>
                  <a:srgbClr val="888888"/>
                </a:solidFill>
                <a:latin typeface="Calibri"/>
                <a:ea typeface="Calibri"/>
                <a:cs typeface="Calibri"/>
                <a:sym typeface="Calibri"/>
              </a:defRPr>
            </a:lvl2pPr>
            <a:lvl3pPr marL="0" lvl="2" indent="0" algn="r">
              <a:spcBef>
                <a:spcPts val="0"/>
              </a:spcBef>
              <a:buNone/>
              <a:defRPr sz="1800">
                <a:solidFill>
                  <a:srgbClr val="888888"/>
                </a:solidFill>
                <a:latin typeface="Calibri"/>
                <a:ea typeface="Calibri"/>
                <a:cs typeface="Calibri"/>
                <a:sym typeface="Calibri"/>
              </a:defRPr>
            </a:lvl3pPr>
            <a:lvl4pPr marL="0" lvl="3" indent="0" algn="r">
              <a:spcBef>
                <a:spcPts val="0"/>
              </a:spcBef>
              <a:buNone/>
              <a:defRPr sz="1800">
                <a:solidFill>
                  <a:srgbClr val="888888"/>
                </a:solidFill>
                <a:latin typeface="Calibri"/>
                <a:ea typeface="Calibri"/>
                <a:cs typeface="Calibri"/>
                <a:sym typeface="Calibri"/>
              </a:defRPr>
            </a:lvl4pPr>
            <a:lvl5pPr marL="0" lvl="4" indent="0" algn="r">
              <a:spcBef>
                <a:spcPts val="0"/>
              </a:spcBef>
              <a:buNone/>
              <a:defRPr sz="1800">
                <a:solidFill>
                  <a:srgbClr val="888888"/>
                </a:solidFill>
                <a:latin typeface="Calibri"/>
                <a:ea typeface="Calibri"/>
                <a:cs typeface="Calibri"/>
                <a:sym typeface="Calibri"/>
              </a:defRPr>
            </a:lvl5pPr>
            <a:lvl6pPr marL="0" lvl="5" indent="0" algn="r">
              <a:spcBef>
                <a:spcPts val="0"/>
              </a:spcBef>
              <a:buNone/>
              <a:defRPr sz="1800">
                <a:solidFill>
                  <a:srgbClr val="888888"/>
                </a:solidFill>
                <a:latin typeface="Calibri"/>
                <a:ea typeface="Calibri"/>
                <a:cs typeface="Calibri"/>
                <a:sym typeface="Calibri"/>
              </a:defRPr>
            </a:lvl6pPr>
            <a:lvl7pPr marL="0" lvl="6" indent="0" algn="r">
              <a:spcBef>
                <a:spcPts val="0"/>
              </a:spcBef>
              <a:buNone/>
              <a:defRPr sz="1800">
                <a:solidFill>
                  <a:srgbClr val="888888"/>
                </a:solidFill>
                <a:latin typeface="Calibri"/>
                <a:ea typeface="Calibri"/>
                <a:cs typeface="Calibri"/>
                <a:sym typeface="Calibri"/>
              </a:defRPr>
            </a:lvl7pPr>
            <a:lvl8pPr marL="0" lvl="7" indent="0" algn="r">
              <a:spcBef>
                <a:spcPts val="0"/>
              </a:spcBef>
              <a:buNone/>
              <a:defRPr sz="1800">
                <a:solidFill>
                  <a:srgbClr val="888888"/>
                </a:solidFill>
                <a:latin typeface="Calibri"/>
                <a:ea typeface="Calibri"/>
                <a:cs typeface="Calibri"/>
                <a:sym typeface="Calibri"/>
              </a:defRPr>
            </a:lvl8pPr>
            <a:lvl9pPr marL="0" lvl="8" indent="0" algn="r">
              <a:spcBef>
                <a:spcPts val="0"/>
              </a:spcBef>
              <a:buNone/>
              <a:defRPr sz="18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48"/>
        <p:cNvGrpSpPr/>
        <p:nvPr/>
      </p:nvGrpSpPr>
      <p:grpSpPr>
        <a:xfrm>
          <a:off x="0" y="0"/>
          <a:ext cx="0" cy="0"/>
          <a:chOff x="0" y="0"/>
          <a:chExt cx="0" cy="0"/>
        </a:xfrm>
      </p:grpSpPr>
      <p:sp>
        <p:nvSpPr>
          <p:cNvPr id="49" name="Google Shape;49;g18df1b6568e_0_118"/>
          <p:cNvSpPr txBox="1">
            <a:spLocks noGrp="1"/>
          </p:cNvSpPr>
          <p:nvPr>
            <p:ph type="ctrTitle"/>
          </p:nvPr>
        </p:nvSpPr>
        <p:spPr>
          <a:xfrm>
            <a:off x="415611" y="992767"/>
            <a:ext cx="11360700" cy="2736900"/>
          </a:xfrm>
          <a:prstGeom prst="rect">
            <a:avLst/>
          </a:prstGeom>
        </p:spPr>
        <p:txBody>
          <a:bodyPr spcFirstLastPara="1" wrap="square" lIns="121900" tIns="121900" rIns="121900" bIns="121900" anchor="b" anchorCtr="0">
            <a:normAutofit/>
          </a:bodyPr>
          <a:lstStyle>
            <a:lvl1pPr lvl="0" algn="ctr" rtl="0">
              <a:spcBef>
                <a:spcPts val="0"/>
              </a:spcBef>
              <a:spcAft>
                <a:spcPts val="0"/>
              </a:spcAft>
              <a:buSzPts val="6900"/>
              <a:buNone/>
              <a:defRPr sz="6900"/>
            </a:lvl1pPr>
            <a:lvl2pPr lvl="1" algn="ctr" rtl="0">
              <a:spcBef>
                <a:spcPts val="0"/>
              </a:spcBef>
              <a:spcAft>
                <a:spcPts val="0"/>
              </a:spcAft>
              <a:buSzPts val="6900"/>
              <a:buNone/>
              <a:defRPr sz="6900"/>
            </a:lvl2pPr>
            <a:lvl3pPr lvl="2" algn="ctr" rtl="0">
              <a:spcBef>
                <a:spcPts val="0"/>
              </a:spcBef>
              <a:spcAft>
                <a:spcPts val="0"/>
              </a:spcAft>
              <a:buSzPts val="6900"/>
              <a:buNone/>
              <a:defRPr sz="6900"/>
            </a:lvl3pPr>
            <a:lvl4pPr lvl="3" algn="ctr" rtl="0">
              <a:spcBef>
                <a:spcPts val="0"/>
              </a:spcBef>
              <a:spcAft>
                <a:spcPts val="0"/>
              </a:spcAft>
              <a:buSzPts val="6900"/>
              <a:buNone/>
              <a:defRPr sz="6900"/>
            </a:lvl4pPr>
            <a:lvl5pPr lvl="4" algn="ctr" rtl="0">
              <a:spcBef>
                <a:spcPts val="0"/>
              </a:spcBef>
              <a:spcAft>
                <a:spcPts val="0"/>
              </a:spcAft>
              <a:buSzPts val="6900"/>
              <a:buNone/>
              <a:defRPr sz="6900"/>
            </a:lvl5pPr>
            <a:lvl6pPr lvl="5" algn="ctr" rtl="0">
              <a:spcBef>
                <a:spcPts val="0"/>
              </a:spcBef>
              <a:spcAft>
                <a:spcPts val="0"/>
              </a:spcAft>
              <a:buSzPts val="6900"/>
              <a:buNone/>
              <a:defRPr sz="6900"/>
            </a:lvl6pPr>
            <a:lvl7pPr lvl="6" algn="ctr" rtl="0">
              <a:spcBef>
                <a:spcPts val="0"/>
              </a:spcBef>
              <a:spcAft>
                <a:spcPts val="0"/>
              </a:spcAft>
              <a:buSzPts val="6900"/>
              <a:buNone/>
              <a:defRPr sz="6900"/>
            </a:lvl7pPr>
            <a:lvl8pPr lvl="7" algn="ctr" rtl="0">
              <a:spcBef>
                <a:spcPts val="0"/>
              </a:spcBef>
              <a:spcAft>
                <a:spcPts val="0"/>
              </a:spcAft>
              <a:buSzPts val="6900"/>
              <a:buNone/>
              <a:defRPr sz="6900"/>
            </a:lvl8pPr>
            <a:lvl9pPr lvl="8" algn="ctr" rtl="0">
              <a:spcBef>
                <a:spcPts val="0"/>
              </a:spcBef>
              <a:spcAft>
                <a:spcPts val="0"/>
              </a:spcAft>
              <a:buSzPts val="6900"/>
              <a:buNone/>
              <a:defRPr sz="6900"/>
            </a:lvl9pPr>
          </a:lstStyle>
          <a:p>
            <a:endParaRPr/>
          </a:p>
        </p:txBody>
      </p:sp>
      <p:sp>
        <p:nvSpPr>
          <p:cNvPr id="50" name="Google Shape;50;g18df1b6568e_0_118"/>
          <p:cNvSpPr txBox="1">
            <a:spLocks noGrp="1"/>
          </p:cNvSpPr>
          <p:nvPr>
            <p:ph type="subTitle" idx="1"/>
          </p:nvPr>
        </p:nvSpPr>
        <p:spPr>
          <a:xfrm>
            <a:off x="415600" y="3778833"/>
            <a:ext cx="11360700" cy="1056900"/>
          </a:xfrm>
          <a:prstGeom prst="rect">
            <a:avLst/>
          </a:prstGeom>
        </p:spPr>
        <p:txBody>
          <a:bodyPr spcFirstLastPara="1" wrap="square" lIns="121900" tIns="121900" rIns="121900" bIns="121900" anchor="t" anchorCtr="0">
            <a:normAutofit/>
          </a:bodyPr>
          <a:lstStyle>
            <a:lvl1pPr lvl="0" algn="ctr" rtl="0">
              <a:lnSpc>
                <a:spcPct val="100000"/>
              </a:lnSpc>
              <a:spcBef>
                <a:spcPts val="0"/>
              </a:spcBef>
              <a:spcAft>
                <a:spcPts val="0"/>
              </a:spcAft>
              <a:buSzPts val="3700"/>
              <a:buNone/>
              <a:defRPr sz="3700"/>
            </a:lvl1pPr>
            <a:lvl2pPr lvl="1" algn="ctr" rtl="0">
              <a:lnSpc>
                <a:spcPct val="100000"/>
              </a:lnSpc>
              <a:spcBef>
                <a:spcPts val="0"/>
              </a:spcBef>
              <a:spcAft>
                <a:spcPts val="0"/>
              </a:spcAft>
              <a:buSzPts val="3700"/>
              <a:buNone/>
              <a:defRPr sz="3700"/>
            </a:lvl2pPr>
            <a:lvl3pPr lvl="2" algn="ctr" rtl="0">
              <a:lnSpc>
                <a:spcPct val="100000"/>
              </a:lnSpc>
              <a:spcBef>
                <a:spcPts val="0"/>
              </a:spcBef>
              <a:spcAft>
                <a:spcPts val="0"/>
              </a:spcAft>
              <a:buSzPts val="3700"/>
              <a:buNone/>
              <a:defRPr sz="3700"/>
            </a:lvl3pPr>
            <a:lvl4pPr lvl="3" algn="ctr" rtl="0">
              <a:lnSpc>
                <a:spcPct val="100000"/>
              </a:lnSpc>
              <a:spcBef>
                <a:spcPts val="0"/>
              </a:spcBef>
              <a:spcAft>
                <a:spcPts val="0"/>
              </a:spcAft>
              <a:buSzPts val="3700"/>
              <a:buNone/>
              <a:defRPr sz="3700"/>
            </a:lvl4pPr>
            <a:lvl5pPr lvl="4" algn="ctr" rtl="0">
              <a:lnSpc>
                <a:spcPct val="100000"/>
              </a:lnSpc>
              <a:spcBef>
                <a:spcPts val="0"/>
              </a:spcBef>
              <a:spcAft>
                <a:spcPts val="0"/>
              </a:spcAft>
              <a:buSzPts val="3700"/>
              <a:buNone/>
              <a:defRPr sz="3700"/>
            </a:lvl5pPr>
            <a:lvl6pPr lvl="5" algn="ctr" rtl="0">
              <a:lnSpc>
                <a:spcPct val="100000"/>
              </a:lnSpc>
              <a:spcBef>
                <a:spcPts val="0"/>
              </a:spcBef>
              <a:spcAft>
                <a:spcPts val="0"/>
              </a:spcAft>
              <a:buSzPts val="3700"/>
              <a:buNone/>
              <a:defRPr sz="3700"/>
            </a:lvl6pPr>
            <a:lvl7pPr lvl="6" algn="ctr" rtl="0">
              <a:lnSpc>
                <a:spcPct val="100000"/>
              </a:lnSpc>
              <a:spcBef>
                <a:spcPts val="0"/>
              </a:spcBef>
              <a:spcAft>
                <a:spcPts val="0"/>
              </a:spcAft>
              <a:buSzPts val="3700"/>
              <a:buNone/>
              <a:defRPr sz="3700"/>
            </a:lvl7pPr>
            <a:lvl8pPr lvl="7" algn="ctr" rtl="0">
              <a:lnSpc>
                <a:spcPct val="100000"/>
              </a:lnSpc>
              <a:spcBef>
                <a:spcPts val="0"/>
              </a:spcBef>
              <a:spcAft>
                <a:spcPts val="0"/>
              </a:spcAft>
              <a:buSzPts val="3700"/>
              <a:buNone/>
              <a:defRPr sz="3700"/>
            </a:lvl8pPr>
            <a:lvl9pPr lvl="8" algn="ctr" rtl="0">
              <a:lnSpc>
                <a:spcPct val="100000"/>
              </a:lnSpc>
              <a:spcBef>
                <a:spcPts val="0"/>
              </a:spcBef>
              <a:spcAft>
                <a:spcPts val="0"/>
              </a:spcAft>
              <a:buSzPts val="3700"/>
              <a:buNone/>
              <a:defRPr sz="3700"/>
            </a:lvl9pPr>
          </a:lstStyle>
          <a:p>
            <a:endParaRPr/>
          </a:p>
        </p:txBody>
      </p:sp>
      <p:sp>
        <p:nvSpPr>
          <p:cNvPr id="51" name="Google Shape;51;g18df1b6568e_0_118"/>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52"/>
        <p:cNvGrpSpPr/>
        <p:nvPr/>
      </p:nvGrpSpPr>
      <p:grpSpPr>
        <a:xfrm>
          <a:off x="0" y="0"/>
          <a:ext cx="0" cy="0"/>
          <a:chOff x="0" y="0"/>
          <a:chExt cx="0" cy="0"/>
        </a:xfrm>
      </p:grpSpPr>
      <p:sp>
        <p:nvSpPr>
          <p:cNvPr id="53" name="Google Shape;53;g18df1b6568e_0_122"/>
          <p:cNvSpPr txBox="1">
            <a:spLocks noGrp="1"/>
          </p:cNvSpPr>
          <p:nvPr>
            <p:ph type="title"/>
          </p:nvPr>
        </p:nvSpPr>
        <p:spPr>
          <a:xfrm>
            <a:off x="415600" y="2867800"/>
            <a:ext cx="11360700" cy="1122300"/>
          </a:xfrm>
          <a:prstGeom prst="rect">
            <a:avLst/>
          </a:prstGeom>
        </p:spPr>
        <p:txBody>
          <a:bodyPr spcFirstLastPara="1" wrap="square" lIns="121900" tIns="121900" rIns="121900" bIns="121900" anchor="ctr" anchorCtr="0">
            <a:normAutofit/>
          </a:bodyPr>
          <a:lstStyle>
            <a:lvl1pPr lvl="0" algn="ctr" rtl="0">
              <a:spcBef>
                <a:spcPts val="0"/>
              </a:spcBef>
              <a:spcAft>
                <a:spcPts val="0"/>
              </a:spcAft>
              <a:buSzPts val="4800"/>
              <a:buNone/>
              <a:defRPr sz="4800"/>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endParaRPr/>
          </a:p>
        </p:txBody>
      </p:sp>
      <p:sp>
        <p:nvSpPr>
          <p:cNvPr id="54" name="Google Shape;54;g18df1b6568e_0_122"/>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55"/>
        <p:cNvGrpSpPr/>
        <p:nvPr/>
      </p:nvGrpSpPr>
      <p:grpSpPr>
        <a:xfrm>
          <a:off x="0" y="0"/>
          <a:ext cx="0" cy="0"/>
          <a:chOff x="0" y="0"/>
          <a:chExt cx="0" cy="0"/>
        </a:xfrm>
      </p:grpSpPr>
      <p:sp>
        <p:nvSpPr>
          <p:cNvPr id="56" name="Google Shape;56;g18df1b6568e_0_125"/>
          <p:cNvSpPr txBox="1">
            <a:spLocks noGrp="1"/>
          </p:cNvSpPr>
          <p:nvPr>
            <p:ph type="title"/>
          </p:nvPr>
        </p:nvSpPr>
        <p:spPr>
          <a:xfrm>
            <a:off x="415600" y="593367"/>
            <a:ext cx="11360700" cy="763500"/>
          </a:xfrm>
          <a:prstGeom prst="rect">
            <a:avLst/>
          </a:prstGeom>
        </p:spPr>
        <p:txBody>
          <a:bodyPr spcFirstLastPara="1" wrap="square" lIns="121900" tIns="121900" rIns="121900" bIns="121900" anchor="t" anchorCtr="0">
            <a:normAutofit/>
          </a:bodyPr>
          <a:lstStyle>
            <a:lvl1pPr lvl="0" rtl="0">
              <a:spcBef>
                <a:spcPts val="0"/>
              </a:spcBef>
              <a:spcAft>
                <a:spcPts val="0"/>
              </a:spcAft>
              <a:buSzPts val="3700"/>
              <a:buNone/>
              <a:defRPr/>
            </a:lvl1pPr>
            <a:lvl2pPr lvl="1" rtl="0">
              <a:spcBef>
                <a:spcPts val="0"/>
              </a:spcBef>
              <a:spcAft>
                <a:spcPts val="0"/>
              </a:spcAft>
              <a:buSzPts val="3700"/>
              <a:buNone/>
              <a:defRPr/>
            </a:lvl2pPr>
            <a:lvl3pPr lvl="2" rtl="0">
              <a:spcBef>
                <a:spcPts val="0"/>
              </a:spcBef>
              <a:spcAft>
                <a:spcPts val="0"/>
              </a:spcAft>
              <a:buSzPts val="3700"/>
              <a:buNone/>
              <a:defRPr/>
            </a:lvl3pPr>
            <a:lvl4pPr lvl="3" rtl="0">
              <a:spcBef>
                <a:spcPts val="0"/>
              </a:spcBef>
              <a:spcAft>
                <a:spcPts val="0"/>
              </a:spcAft>
              <a:buSzPts val="3700"/>
              <a:buNone/>
              <a:defRPr/>
            </a:lvl4pPr>
            <a:lvl5pPr lvl="4" rtl="0">
              <a:spcBef>
                <a:spcPts val="0"/>
              </a:spcBef>
              <a:spcAft>
                <a:spcPts val="0"/>
              </a:spcAft>
              <a:buSzPts val="3700"/>
              <a:buNone/>
              <a:defRPr/>
            </a:lvl5pPr>
            <a:lvl6pPr lvl="5" rtl="0">
              <a:spcBef>
                <a:spcPts val="0"/>
              </a:spcBef>
              <a:spcAft>
                <a:spcPts val="0"/>
              </a:spcAft>
              <a:buSzPts val="3700"/>
              <a:buNone/>
              <a:defRPr/>
            </a:lvl6pPr>
            <a:lvl7pPr lvl="6" rtl="0">
              <a:spcBef>
                <a:spcPts val="0"/>
              </a:spcBef>
              <a:spcAft>
                <a:spcPts val="0"/>
              </a:spcAft>
              <a:buSzPts val="3700"/>
              <a:buNone/>
              <a:defRPr/>
            </a:lvl7pPr>
            <a:lvl8pPr lvl="7" rtl="0">
              <a:spcBef>
                <a:spcPts val="0"/>
              </a:spcBef>
              <a:spcAft>
                <a:spcPts val="0"/>
              </a:spcAft>
              <a:buSzPts val="3700"/>
              <a:buNone/>
              <a:defRPr/>
            </a:lvl8pPr>
            <a:lvl9pPr lvl="8" rtl="0">
              <a:spcBef>
                <a:spcPts val="0"/>
              </a:spcBef>
              <a:spcAft>
                <a:spcPts val="0"/>
              </a:spcAft>
              <a:buSzPts val="3700"/>
              <a:buNone/>
              <a:defRPr/>
            </a:lvl9pPr>
          </a:lstStyle>
          <a:p>
            <a:endParaRPr/>
          </a:p>
        </p:txBody>
      </p:sp>
      <p:sp>
        <p:nvSpPr>
          <p:cNvPr id="57" name="Google Shape;57;g18df1b6568e_0_125"/>
          <p:cNvSpPr txBox="1">
            <a:spLocks noGrp="1"/>
          </p:cNvSpPr>
          <p:nvPr>
            <p:ph type="body" idx="1"/>
          </p:nvPr>
        </p:nvSpPr>
        <p:spPr>
          <a:xfrm>
            <a:off x="415600" y="1536633"/>
            <a:ext cx="11360700" cy="4555200"/>
          </a:xfrm>
          <a:prstGeom prst="rect">
            <a:avLst/>
          </a:prstGeom>
        </p:spPr>
        <p:txBody>
          <a:bodyPr spcFirstLastPara="1" wrap="square" lIns="121900" tIns="121900" rIns="121900" bIns="121900" anchor="t" anchorCtr="0">
            <a:normAutofit/>
          </a:bodyPr>
          <a:lstStyle>
            <a:lvl1pPr marL="457200" lvl="0" indent="-381000" rtl="0">
              <a:spcBef>
                <a:spcPts val="0"/>
              </a:spcBef>
              <a:spcAft>
                <a:spcPts val="0"/>
              </a:spcAft>
              <a:buSzPts val="2400"/>
              <a:buChar char="●"/>
              <a:defRPr/>
            </a:lvl1pPr>
            <a:lvl2pPr marL="914400" lvl="1" indent="-349250" rtl="0">
              <a:spcBef>
                <a:spcPts val="0"/>
              </a:spcBef>
              <a:spcAft>
                <a:spcPts val="0"/>
              </a:spcAft>
              <a:buSzPts val="1900"/>
              <a:buChar char="○"/>
              <a:defRPr/>
            </a:lvl2pPr>
            <a:lvl3pPr marL="1371600" lvl="2" indent="-349250" rtl="0">
              <a:spcBef>
                <a:spcPts val="0"/>
              </a:spcBef>
              <a:spcAft>
                <a:spcPts val="0"/>
              </a:spcAft>
              <a:buSzPts val="1900"/>
              <a:buChar char="■"/>
              <a:defRPr/>
            </a:lvl3pPr>
            <a:lvl4pPr marL="1828800" lvl="3" indent="-349250" rtl="0">
              <a:spcBef>
                <a:spcPts val="0"/>
              </a:spcBef>
              <a:spcAft>
                <a:spcPts val="0"/>
              </a:spcAft>
              <a:buSzPts val="1900"/>
              <a:buChar char="●"/>
              <a:defRPr/>
            </a:lvl4pPr>
            <a:lvl5pPr marL="2286000" lvl="4" indent="-349250" rtl="0">
              <a:spcBef>
                <a:spcPts val="0"/>
              </a:spcBef>
              <a:spcAft>
                <a:spcPts val="0"/>
              </a:spcAft>
              <a:buSzPts val="1900"/>
              <a:buChar char="○"/>
              <a:defRPr/>
            </a:lvl5pPr>
            <a:lvl6pPr marL="2743200" lvl="5" indent="-349250" rtl="0">
              <a:spcBef>
                <a:spcPts val="0"/>
              </a:spcBef>
              <a:spcAft>
                <a:spcPts val="0"/>
              </a:spcAft>
              <a:buSzPts val="1900"/>
              <a:buChar char="■"/>
              <a:defRPr/>
            </a:lvl6pPr>
            <a:lvl7pPr marL="3200400" lvl="6" indent="-349250" rtl="0">
              <a:spcBef>
                <a:spcPts val="0"/>
              </a:spcBef>
              <a:spcAft>
                <a:spcPts val="0"/>
              </a:spcAft>
              <a:buSzPts val="1900"/>
              <a:buChar char="●"/>
              <a:defRPr/>
            </a:lvl7pPr>
            <a:lvl8pPr marL="3657600" lvl="7" indent="-349250" rtl="0">
              <a:spcBef>
                <a:spcPts val="0"/>
              </a:spcBef>
              <a:spcAft>
                <a:spcPts val="0"/>
              </a:spcAft>
              <a:buSzPts val="1900"/>
              <a:buChar char="○"/>
              <a:defRPr/>
            </a:lvl8pPr>
            <a:lvl9pPr marL="4114800" lvl="8" indent="-349250" rtl="0">
              <a:spcBef>
                <a:spcPts val="0"/>
              </a:spcBef>
              <a:spcAft>
                <a:spcPts val="0"/>
              </a:spcAft>
              <a:buSzPts val="1900"/>
              <a:buChar char="■"/>
              <a:defRPr/>
            </a:lvl9pPr>
          </a:lstStyle>
          <a:p>
            <a:endParaRPr/>
          </a:p>
        </p:txBody>
      </p:sp>
      <p:sp>
        <p:nvSpPr>
          <p:cNvPr id="58" name="Google Shape;58;g18df1b6568e_0_125"/>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59"/>
        <p:cNvGrpSpPr/>
        <p:nvPr/>
      </p:nvGrpSpPr>
      <p:grpSpPr>
        <a:xfrm>
          <a:off x="0" y="0"/>
          <a:ext cx="0" cy="0"/>
          <a:chOff x="0" y="0"/>
          <a:chExt cx="0" cy="0"/>
        </a:xfrm>
      </p:grpSpPr>
      <p:sp>
        <p:nvSpPr>
          <p:cNvPr id="60" name="Google Shape;60;g18df1b6568e_0_129"/>
          <p:cNvSpPr txBox="1">
            <a:spLocks noGrp="1"/>
          </p:cNvSpPr>
          <p:nvPr>
            <p:ph type="title"/>
          </p:nvPr>
        </p:nvSpPr>
        <p:spPr>
          <a:xfrm>
            <a:off x="415600" y="593367"/>
            <a:ext cx="11360700" cy="763500"/>
          </a:xfrm>
          <a:prstGeom prst="rect">
            <a:avLst/>
          </a:prstGeom>
        </p:spPr>
        <p:txBody>
          <a:bodyPr spcFirstLastPara="1" wrap="square" lIns="121900" tIns="121900" rIns="121900" bIns="121900" anchor="t" anchorCtr="0">
            <a:normAutofit/>
          </a:bodyPr>
          <a:lstStyle>
            <a:lvl1pPr lvl="0" rtl="0">
              <a:spcBef>
                <a:spcPts val="0"/>
              </a:spcBef>
              <a:spcAft>
                <a:spcPts val="0"/>
              </a:spcAft>
              <a:buSzPts val="3700"/>
              <a:buNone/>
              <a:defRPr/>
            </a:lvl1pPr>
            <a:lvl2pPr lvl="1" rtl="0">
              <a:spcBef>
                <a:spcPts val="0"/>
              </a:spcBef>
              <a:spcAft>
                <a:spcPts val="0"/>
              </a:spcAft>
              <a:buSzPts val="3700"/>
              <a:buNone/>
              <a:defRPr/>
            </a:lvl2pPr>
            <a:lvl3pPr lvl="2" rtl="0">
              <a:spcBef>
                <a:spcPts val="0"/>
              </a:spcBef>
              <a:spcAft>
                <a:spcPts val="0"/>
              </a:spcAft>
              <a:buSzPts val="3700"/>
              <a:buNone/>
              <a:defRPr/>
            </a:lvl3pPr>
            <a:lvl4pPr lvl="3" rtl="0">
              <a:spcBef>
                <a:spcPts val="0"/>
              </a:spcBef>
              <a:spcAft>
                <a:spcPts val="0"/>
              </a:spcAft>
              <a:buSzPts val="3700"/>
              <a:buNone/>
              <a:defRPr/>
            </a:lvl4pPr>
            <a:lvl5pPr lvl="4" rtl="0">
              <a:spcBef>
                <a:spcPts val="0"/>
              </a:spcBef>
              <a:spcAft>
                <a:spcPts val="0"/>
              </a:spcAft>
              <a:buSzPts val="3700"/>
              <a:buNone/>
              <a:defRPr/>
            </a:lvl5pPr>
            <a:lvl6pPr lvl="5" rtl="0">
              <a:spcBef>
                <a:spcPts val="0"/>
              </a:spcBef>
              <a:spcAft>
                <a:spcPts val="0"/>
              </a:spcAft>
              <a:buSzPts val="3700"/>
              <a:buNone/>
              <a:defRPr/>
            </a:lvl6pPr>
            <a:lvl7pPr lvl="6" rtl="0">
              <a:spcBef>
                <a:spcPts val="0"/>
              </a:spcBef>
              <a:spcAft>
                <a:spcPts val="0"/>
              </a:spcAft>
              <a:buSzPts val="3700"/>
              <a:buNone/>
              <a:defRPr/>
            </a:lvl7pPr>
            <a:lvl8pPr lvl="7" rtl="0">
              <a:spcBef>
                <a:spcPts val="0"/>
              </a:spcBef>
              <a:spcAft>
                <a:spcPts val="0"/>
              </a:spcAft>
              <a:buSzPts val="3700"/>
              <a:buNone/>
              <a:defRPr/>
            </a:lvl8pPr>
            <a:lvl9pPr lvl="8" rtl="0">
              <a:spcBef>
                <a:spcPts val="0"/>
              </a:spcBef>
              <a:spcAft>
                <a:spcPts val="0"/>
              </a:spcAft>
              <a:buSzPts val="3700"/>
              <a:buNone/>
              <a:defRPr/>
            </a:lvl9pPr>
          </a:lstStyle>
          <a:p>
            <a:endParaRPr/>
          </a:p>
        </p:txBody>
      </p:sp>
      <p:sp>
        <p:nvSpPr>
          <p:cNvPr id="61" name="Google Shape;61;g18df1b6568e_0_129"/>
          <p:cNvSpPr txBox="1">
            <a:spLocks noGrp="1"/>
          </p:cNvSpPr>
          <p:nvPr>
            <p:ph type="body" idx="1"/>
          </p:nvPr>
        </p:nvSpPr>
        <p:spPr>
          <a:xfrm>
            <a:off x="415600" y="1536633"/>
            <a:ext cx="5333100" cy="4555200"/>
          </a:xfrm>
          <a:prstGeom prst="rect">
            <a:avLst/>
          </a:prstGeom>
        </p:spPr>
        <p:txBody>
          <a:bodyPr spcFirstLastPara="1" wrap="square" lIns="121900" tIns="121900" rIns="121900" bIns="121900" anchor="t" anchorCtr="0">
            <a:normAutofit/>
          </a:bodyPr>
          <a:lstStyle>
            <a:lvl1pPr marL="457200" lvl="0" indent="-349250" rtl="0">
              <a:spcBef>
                <a:spcPts val="0"/>
              </a:spcBef>
              <a:spcAft>
                <a:spcPts val="0"/>
              </a:spcAft>
              <a:buSzPts val="1900"/>
              <a:buChar char="●"/>
              <a:defRPr sz="1900"/>
            </a:lvl1pPr>
            <a:lvl2pPr marL="914400" lvl="1" indent="-330200" rtl="0">
              <a:spcBef>
                <a:spcPts val="0"/>
              </a:spcBef>
              <a:spcAft>
                <a:spcPts val="0"/>
              </a:spcAft>
              <a:buSzPts val="1600"/>
              <a:buChar char="○"/>
              <a:defRPr sz="1600"/>
            </a:lvl2pPr>
            <a:lvl3pPr marL="1371600" lvl="2" indent="-330200" rtl="0">
              <a:spcBef>
                <a:spcPts val="0"/>
              </a:spcBef>
              <a:spcAft>
                <a:spcPts val="0"/>
              </a:spcAft>
              <a:buSzPts val="1600"/>
              <a:buChar char="■"/>
              <a:defRPr sz="1600"/>
            </a:lvl3pPr>
            <a:lvl4pPr marL="1828800" lvl="3" indent="-330200" rtl="0">
              <a:spcBef>
                <a:spcPts val="0"/>
              </a:spcBef>
              <a:spcAft>
                <a:spcPts val="0"/>
              </a:spcAft>
              <a:buSzPts val="1600"/>
              <a:buChar char="●"/>
              <a:defRPr sz="1600"/>
            </a:lvl4pPr>
            <a:lvl5pPr marL="2286000" lvl="4" indent="-330200" rtl="0">
              <a:spcBef>
                <a:spcPts val="0"/>
              </a:spcBef>
              <a:spcAft>
                <a:spcPts val="0"/>
              </a:spcAft>
              <a:buSzPts val="1600"/>
              <a:buChar char="○"/>
              <a:defRPr sz="1600"/>
            </a:lvl5pPr>
            <a:lvl6pPr marL="2743200" lvl="5" indent="-330200" rtl="0">
              <a:spcBef>
                <a:spcPts val="0"/>
              </a:spcBef>
              <a:spcAft>
                <a:spcPts val="0"/>
              </a:spcAft>
              <a:buSzPts val="1600"/>
              <a:buChar char="■"/>
              <a:defRPr sz="1600"/>
            </a:lvl6pPr>
            <a:lvl7pPr marL="3200400" lvl="6" indent="-330200" rtl="0">
              <a:spcBef>
                <a:spcPts val="0"/>
              </a:spcBef>
              <a:spcAft>
                <a:spcPts val="0"/>
              </a:spcAft>
              <a:buSzPts val="1600"/>
              <a:buChar char="●"/>
              <a:defRPr sz="1600"/>
            </a:lvl7pPr>
            <a:lvl8pPr marL="3657600" lvl="7" indent="-330200" rtl="0">
              <a:spcBef>
                <a:spcPts val="0"/>
              </a:spcBef>
              <a:spcAft>
                <a:spcPts val="0"/>
              </a:spcAft>
              <a:buSzPts val="1600"/>
              <a:buChar char="○"/>
              <a:defRPr sz="1600"/>
            </a:lvl8pPr>
            <a:lvl9pPr marL="4114800" lvl="8" indent="-330200" rtl="0">
              <a:spcBef>
                <a:spcPts val="0"/>
              </a:spcBef>
              <a:spcAft>
                <a:spcPts val="0"/>
              </a:spcAft>
              <a:buSzPts val="1600"/>
              <a:buChar char="■"/>
              <a:defRPr sz="1600"/>
            </a:lvl9pPr>
          </a:lstStyle>
          <a:p>
            <a:endParaRPr/>
          </a:p>
        </p:txBody>
      </p:sp>
      <p:sp>
        <p:nvSpPr>
          <p:cNvPr id="62" name="Google Shape;62;g18df1b6568e_0_129"/>
          <p:cNvSpPr txBox="1">
            <a:spLocks noGrp="1"/>
          </p:cNvSpPr>
          <p:nvPr>
            <p:ph type="body" idx="2"/>
          </p:nvPr>
        </p:nvSpPr>
        <p:spPr>
          <a:xfrm>
            <a:off x="6443200" y="1536633"/>
            <a:ext cx="5333100" cy="4555200"/>
          </a:xfrm>
          <a:prstGeom prst="rect">
            <a:avLst/>
          </a:prstGeom>
        </p:spPr>
        <p:txBody>
          <a:bodyPr spcFirstLastPara="1" wrap="square" lIns="121900" tIns="121900" rIns="121900" bIns="121900" anchor="t" anchorCtr="0">
            <a:normAutofit/>
          </a:bodyPr>
          <a:lstStyle>
            <a:lvl1pPr marL="457200" lvl="0" indent="-349250" rtl="0">
              <a:spcBef>
                <a:spcPts val="0"/>
              </a:spcBef>
              <a:spcAft>
                <a:spcPts val="0"/>
              </a:spcAft>
              <a:buSzPts val="1900"/>
              <a:buChar char="●"/>
              <a:defRPr sz="1900"/>
            </a:lvl1pPr>
            <a:lvl2pPr marL="914400" lvl="1" indent="-330200" rtl="0">
              <a:spcBef>
                <a:spcPts val="0"/>
              </a:spcBef>
              <a:spcAft>
                <a:spcPts val="0"/>
              </a:spcAft>
              <a:buSzPts val="1600"/>
              <a:buChar char="○"/>
              <a:defRPr sz="1600"/>
            </a:lvl2pPr>
            <a:lvl3pPr marL="1371600" lvl="2" indent="-330200" rtl="0">
              <a:spcBef>
                <a:spcPts val="0"/>
              </a:spcBef>
              <a:spcAft>
                <a:spcPts val="0"/>
              </a:spcAft>
              <a:buSzPts val="1600"/>
              <a:buChar char="■"/>
              <a:defRPr sz="1600"/>
            </a:lvl3pPr>
            <a:lvl4pPr marL="1828800" lvl="3" indent="-330200" rtl="0">
              <a:spcBef>
                <a:spcPts val="0"/>
              </a:spcBef>
              <a:spcAft>
                <a:spcPts val="0"/>
              </a:spcAft>
              <a:buSzPts val="1600"/>
              <a:buChar char="●"/>
              <a:defRPr sz="1600"/>
            </a:lvl4pPr>
            <a:lvl5pPr marL="2286000" lvl="4" indent="-330200" rtl="0">
              <a:spcBef>
                <a:spcPts val="0"/>
              </a:spcBef>
              <a:spcAft>
                <a:spcPts val="0"/>
              </a:spcAft>
              <a:buSzPts val="1600"/>
              <a:buChar char="○"/>
              <a:defRPr sz="1600"/>
            </a:lvl5pPr>
            <a:lvl6pPr marL="2743200" lvl="5" indent="-330200" rtl="0">
              <a:spcBef>
                <a:spcPts val="0"/>
              </a:spcBef>
              <a:spcAft>
                <a:spcPts val="0"/>
              </a:spcAft>
              <a:buSzPts val="1600"/>
              <a:buChar char="■"/>
              <a:defRPr sz="1600"/>
            </a:lvl6pPr>
            <a:lvl7pPr marL="3200400" lvl="6" indent="-330200" rtl="0">
              <a:spcBef>
                <a:spcPts val="0"/>
              </a:spcBef>
              <a:spcAft>
                <a:spcPts val="0"/>
              </a:spcAft>
              <a:buSzPts val="1600"/>
              <a:buChar char="●"/>
              <a:defRPr sz="1600"/>
            </a:lvl7pPr>
            <a:lvl8pPr marL="3657600" lvl="7" indent="-330200" rtl="0">
              <a:spcBef>
                <a:spcPts val="0"/>
              </a:spcBef>
              <a:spcAft>
                <a:spcPts val="0"/>
              </a:spcAft>
              <a:buSzPts val="1600"/>
              <a:buChar char="○"/>
              <a:defRPr sz="1600"/>
            </a:lvl8pPr>
            <a:lvl9pPr marL="4114800" lvl="8" indent="-330200" rtl="0">
              <a:spcBef>
                <a:spcPts val="0"/>
              </a:spcBef>
              <a:spcAft>
                <a:spcPts val="0"/>
              </a:spcAft>
              <a:buSzPts val="1600"/>
              <a:buChar char="■"/>
              <a:defRPr sz="1600"/>
            </a:lvl9pPr>
          </a:lstStyle>
          <a:p>
            <a:endParaRPr/>
          </a:p>
        </p:txBody>
      </p:sp>
      <p:sp>
        <p:nvSpPr>
          <p:cNvPr id="63" name="Google Shape;63;g18df1b6568e_0_129"/>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
          <p:cNvSpPr txBox="1">
            <a:spLocks noGrp="1"/>
          </p:cNvSpPr>
          <p:nvPr>
            <p:ph type="title"/>
          </p:nvPr>
        </p:nvSpPr>
        <p:spPr>
          <a:xfrm>
            <a:off x="4616322" y="3346145"/>
            <a:ext cx="2959354" cy="391795"/>
          </a:xfrm>
          <a:prstGeom prst="rect">
            <a:avLst/>
          </a:prstGeom>
          <a:noFill/>
          <a:ln>
            <a:noFill/>
          </a:ln>
        </p:spPr>
        <p:txBody>
          <a:bodyPr spcFirstLastPara="1" wrap="square" lIns="0" tIns="0" rIns="0" bIns="0" anchor="t" anchorCtr="0">
            <a:spAutoFit/>
          </a:bodyPr>
          <a:lstStyle>
            <a:lvl1pPr marR="0" lvl="0" algn="l" rtl="0">
              <a:spcBef>
                <a:spcPts val="0"/>
              </a:spcBef>
              <a:spcAft>
                <a:spcPts val="0"/>
              </a:spcAft>
              <a:buSzPts val="1400"/>
              <a:buNone/>
              <a:defRPr sz="2400" b="0" i="0" u="none" strike="noStrike" cap="none">
                <a:solidFill>
                  <a:schemeClr val="l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
          <p:cNvSpPr txBox="1">
            <a:spLocks noGrp="1"/>
          </p:cNvSpPr>
          <p:nvPr>
            <p:ph type="body" idx="1"/>
          </p:nvPr>
        </p:nvSpPr>
        <p:spPr>
          <a:xfrm>
            <a:off x="1732914" y="3053283"/>
            <a:ext cx="8726170" cy="2160904"/>
          </a:xfrm>
          <a:prstGeom prst="rect">
            <a:avLst/>
          </a:prstGeom>
          <a:noFill/>
          <a:ln>
            <a:noFill/>
          </a:ln>
        </p:spPr>
        <p:txBody>
          <a:bodyPr spcFirstLastPara="1" wrap="square" lIns="0" tIns="0" rIns="0" bIns="0" anchor="t" anchorCtr="0">
            <a:spAutoFit/>
          </a:bodyPr>
          <a:lstStyle>
            <a:lvl1pPr marL="457200" marR="0" lvl="0" indent="-22860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800" b="0" i="0" u="none" strike="noStrike" cap="none">
                <a:latin typeface="Calibri"/>
                <a:ea typeface="Calibri"/>
                <a:cs typeface="Calibri"/>
                <a:sym typeface="Calibri"/>
              </a:defRPr>
            </a:lvl2pPr>
            <a:lvl3pPr marL="1371600" marR="0" lvl="2" indent="-228600" algn="l" rtl="0">
              <a:spcBef>
                <a:spcPts val="0"/>
              </a:spcBef>
              <a:spcAft>
                <a:spcPts val="0"/>
              </a:spcAft>
              <a:buSzPts val="1400"/>
              <a:buNone/>
              <a:defRPr sz="1800" b="0" i="0" u="none" strike="noStrike" cap="none">
                <a:latin typeface="Calibri"/>
                <a:ea typeface="Calibri"/>
                <a:cs typeface="Calibri"/>
                <a:sym typeface="Calibri"/>
              </a:defRPr>
            </a:lvl3pPr>
            <a:lvl4pPr marL="1828800" marR="0" lvl="3" indent="-228600" algn="l" rtl="0">
              <a:spcBef>
                <a:spcPts val="0"/>
              </a:spcBef>
              <a:spcAft>
                <a:spcPts val="0"/>
              </a:spcAft>
              <a:buSzPts val="1400"/>
              <a:buNone/>
              <a:defRPr sz="1800" b="0" i="0" u="none" strike="noStrike" cap="none">
                <a:latin typeface="Calibri"/>
                <a:ea typeface="Calibri"/>
                <a:cs typeface="Calibri"/>
                <a:sym typeface="Calibri"/>
              </a:defRPr>
            </a:lvl4pPr>
            <a:lvl5pPr marL="2286000" marR="0" lvl="4" indent="-228600" algn="l" rtl="0">
              <a:spcBef>
                <a:spcPts val="0"/>
              </a:spcBef>
              <a:spcAft>
                <a:spcPts val="0"/>
              </a:spcAft>
              <a:buSzPts val="1400"/>
              <a:buNone/>
              <a:defRPr sz="1800" b="0" i="0" u="none" strike="noStrike" cap="none">
                <a:latin typeface="Calibri"/>
                <a:ea typeface="Calibri"/>
                <a:cs typeface="Calibri"/>
                <a:sym typeface="Calibri"/>
              </a:defRPr>
            </a:lvl5pPr>
            <a:lvl6pPr marL="2743200" marR="0" lvl="5" indent="-228600" algn="l" rtl="0">
              <a:spcBef>
                <a:spcPts val="0"/>
              </a:spcBef>
              <a:spcAft>
                <a:spcPts val="0"/>
              </a:spcAft>
              <a:buSzPts val="1400"/>
              <a:buNone/>
              <a:defRPr sz="1800" b="0" i="0" u="none" strike="noStrike" cap="none">
                <a:latin typeface="Calibri"/>
                <a:ea typeface="Calibri"/>
                <a:cs typeface="Calibri"/>
                <a:sym typeface="Calibri"/>
              </a:defRPr>
            </a:lvl6pPr>
            <a:lvl7pPr marL="3200400" marR="0" lvl="6" indent="-228600" algn="l" rtl="0">
              <a:spcBef>
                <a:spcPts val="0"/>
              </a:spcBef>
              <a:spcAft>
                <a:spcPts val="0"/>
              </a:spcAft>
              <a:buSzPts val="1400"/>
              <a:buNone/>
              <a:defRPr sz="1800" b="0" i="0" u="none" strike="noStrike" cap="none">
                <a:latin typeface="Calibri"/>
                <a:ea typeface="Calibri"/>
                <a:cs typeface="Calibri"/>
                <a:sym typeface="Calibri"/>
              </a:defRPr>
            </a:lvl7pPr>
            <a:lvl8pPr marL="3657600" marR="0" lvl="7" indent="-228600" algn="l" rtl="0">
              <a:spcBef>
                <a:spcPts val="0"/>
              </a:spcBef>
              <a:spcAft>
                <a:spcPts val="0"/>
              </a:spcAft>
              <a:buSzPts val="1400"/>
              <a:buNone/>
              <a:defRPr sz="1800" b="0" i="0" u="none" strike="noStrike" cap="none">
                <a:latin typeface="Calibri"/>
                <a:ea typeface="Calibri"/>
                <a:cs typeface="Calibri"/>
                <a:sym typeface="Calibri"/>
              </a:defRPr>
            </a:lvl8pPr>
            <a:lvl9pPr marL="4114800" marR="0" lvl="8" indent="-228600" algn="l" rtl="0">
              <a:spcBef>
                <a:spcPts val="0"/>
              </a:spcBef>
              <a:spcAft>
                <a:spcPts val="0"/>
              </a:spcAft>
              <a:buSzPts val="1400"/>
              <a:buNone/>
              <a:defRPr sz="1800" b="0" i="0" u="none" strike="noStrike" cap="none">
                <a:latin typeface="Calibri"/>
                <a:ea typeface="Calibri"/>
                <a:cs typeface="Calibri"/>
                <a:sym typeface="Calibri"/>
              </a:defRPr>
            </a:lvl9pPr>
          </a:lstStyle>
          <a:p>
            <a:endParaRPr/>
          </a:p>
        </p:txBody>
      </p:sp>
      <p:sp>
        <p:nvSpPr>
          <p:cNvPr id="12" name="Google Shape;12;p2"/>
          <p:cNvSpPr txBox="1">
            <a:spLocks noGrp="1"/>
          </p:cNvSpPr>
          <p:nvPr>
            <p:ph type="ftr" idx="11"/>
          </p:nvPr>
        </p:nvSpPr>
        <p:spPr>
          <a:xfrm>
            <a:off x="4145280" y="6377940"/>
            <a:ext cx="3901440" cy="342900"/>
          </a:xfrm>
          <a:prstGeom prst="rect">
            <a:avLst/>
          </a:prstGeom>
          <a:noFill/>
          <a:ln>
            <a:noFill/>
          </a:ln>
        </p:spPr>
        <p:txBody>
          <a:bodyPr spcFirstLastPara="1" wrap="square" lIns="0" tIns="0" rIns="0" bIns="0" anchor="t" anchorCtr="0">
            <a:spAutoFit/>
          </a:bodyPr>
          <a:lstStyle>
            <a:lvl1pPr marR="0" lvl="0" algn="ctr" rtl="0">
              <a:spcBef>
                <a:spcPts val="0"/>
              </a:spcBef>
              <a:spcAft>
                <a:spcPts val="0"/>
              </a:spcAft>
              <a:buSzPts val="1400"/>
              <a:buNone/>
              <a:defRPr sz="18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
          <p:cNvSpPr txBox="1">
            <a:spLocks noGrp="1"/>
          </p:cNvSpPr>
          <p:nvPr>
            <p:ph type="dt" idx="10"/>
          </p:nvPr>
        </p:nvSpPr>
        <p:spPr>
          <a:xfrm>
            <a:off x="609600" y="6377940"/>
            <a:ext cx="2804160" cy="342900"/>
          </a:xfrm>
          <a:prstGeom prst="rect">
            <a:avLst/>
          </a:prstGeom>
          <a:noFill/>
          <a:ln>
            <a:noFill/>
          </a:ln>
        </p:spPr>
        <p:txBody>
          <a:bodyPr spcFirstLastPara="1" wrap="square" lIns="0" tIns="0" rIns="0" bIns="0" anchor="t" anchorCtr="0">
            <a:spAutoFit/>
          </a:bodyPr>
          <a:lstStyle>
            <a:lvl1pPr marR="0" lvl="0" algn="l" rtl="0">
              <a:spcBef>
                <a:spcPts val="0"/>
              </a:spcBef>
              <a:spcAft>
                <a:spcPts val="0"/>
              </a:spcAft>
              <a:buSzPts val="1400"/>
              <a:buNone/>
              <a:defRPr sz="18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
          <p:cNvSpPr txBox="1">
            <a:spLocks noGrp="1"/>
          </p:cNvSpPr>
          <p:nvPr>
            <p:ph type="sldNum" idx="12"/>
          </p:nvPr>
        </p:nvSpPr>
        <p:spPr>
          <a:xfrm>
            <a:off x="8778240" y="6377940"/>
            <a:ext cx="2804160" cy="342900"/>
          </a:xfrm>
          <a:prstGeom prst="rect">
            <a:avLst/>
          </a:prstGeom>
          <a:noFill/>
          <a:ln>
            <a:noFill/>
          </a:ln>
        </p:spPr>
        <p:txBody>
          <a:bodyPr spcFirstLastPara="1" wrap="square" lIns="0" tIns="0" rIns="0" bIns="0" anchor="t" anchorCtr="0">
            <a:spAutoFit/>
          </a:bodyPr>
          <a:lstStyle>
            <a:lvl1pPr marL="0" marR="0" lvl="0" indent="0" algn="r" rtl="0">
              <a:spcBef>
                <a:spcPts val="0"/>
              </a:spcBef>
              <a:buNone/>
              <a:defRPr sz="1800" b="0" i="0" u="none" strike="noStrike" cap="none">
                <a:solidFill>
                  <a:srgbClr val="888888"/>
                </a:solidFill>
                <a:latin typeface="Calibri"/>
                <a:ea typeface="Calibri"/>
                <a:cs typeface="Calibri"/>
                <a:sym typeface="Calibri"/>
              </a:defRPr>
            </a:lvl1pPr>
            <a:lvl2pPr marL="0" marR="0" lvl="1" indent="0" algn="r" rtl="0">
              <a:spcBef>
                <a:spcPts val="0"/>
              </a:spcBef>
              <a:buNone/>
              <a:defRPr sz="1800" b="0" i="0" u="none" strike="noStrike" cap="none">
                <a:solidFill>
                  <a:srgbClr val="888888"/>
                </a:solidFill>
                <a:latin typeface="Calibri"/>
                <a:ea typeface="Calibri"/>
                <a:cs typeface="Calibri"/>
                <a:sym typeface="Calibri"/>
              </a:defRPr>
            </a:lvl2pPr>
            <a:lvl3pPr marL="0" marR="0" lvl="2" indent="0" algn="r" rtl="0">
              <a:spcBef>
                <a:spcPts val="0"/>
              </a:spcBef>
              <a:buNone/>
              <a:defRPr sz="1800" b="0" i="0" u="none" strike="noStrike" cap="none">
                <a:solidFill>
                  <a:srgbClr val="888888"/>
                </a:solidFill>
                <a:latin typeface="Calibri"/>
                <a:ea typeface="Calibri"/>
                <a:cs typeface="Calibri"/>
                <a:sym typeface="Calibri"/>
              </a:defRPr>
            </a:lvl3pPr>
            <a:lvl4pPr marL="0" marR="0" lvl="3" indent="0" algn="r" rtl="0">
              <a:spcBef>
                <a:spcPts val="0"/>
              </a:spcBef>
              <a:buNone/>
              <a:defRPr sz="1800" b="0" i="0" u="none" strike="noStrike" cap="none">
                <a:solidFill>
                  <a:srgbClr val="888888"/>
                </a:solidFill>
                <a:latin typeface="Calibri"/>
                <a:ea typeface="Calibri"/>
                <a:cs typeface="Calibri"/>
                <a:sym typeface="Calibri"/>
              </a:defRPr>
            </a:lvl4pPr>
            <a:lvl5pPr marL="0" marR="0" lvl="4" indent="0" algn="r" rtl="0">
              <a:spcBef>
                <a:spcPts val="0"/>
              </a:spcBef>
              <a:buNone/>
              <a:defRPr sz="1800" b="0" i="0" u="none" strike="noStrike" cap="none">
                <a:solidFill>
                  <a:srgbClr val="888888"/>
                </a:solidFill>
                <a:latin typeface="Calibri"/>
                <a:ea typeface="Calibri"/>
                <a:cs typeface="Calibri"/>
                <a:sym typeface="Calibri"/>
              </a:defRPr>
            </a:lvl5pPr>
            <a:lvl6pPr marL="0" marR="0" lvl="5" indent="0" algn="r" rtl="0">
              <a:spcBef>
                <a:spcPts val="0"/>
              </a:spcBef>
              <a:buNone/>
              <a:defRPr sz="1800" b="0" i="0" u="none" strike="noStrike" cap="none">
                <a:solidFill>
                  <a:srgbClr val="888888"/>
                </a:solidFill>
                <a:latin typeface="Calibri"/>
                <a:ea typeface="Calibri"/>
                <a:cs typeface="Calibri"/>
                <a:sym typeface="Calibri"/>
              </a:defRPr>
            </a:lvl6pPr>
            <a:lvl7pPr marL="0" marR="0" lvl="6" indent="0" algn="r" rtl="0">
              <a:spcBef>
                <a:spcPts val="0"/>
              </a:spcBef>
              <a:buNone/>
              <a:defRPr sz="1800" b="0" i="0" u="none" strike="noStrike" cap="none">
                <a:solidFill>
                  <a:srgbClr val="888888"/>
                </a:solidFill>
                <a:latin typeface="Calibri"/>
                <a:ea typeface="Calibri"/>
                <a:cs typeface="Calibri"/>
                <a:sym typeface="Calibri"/>
              </a:defRPr>
            </a:lvl7pPr>
            <a:lvl8pPr marL="0" marR="0" lvl="7" indent="0" algn="r" rtl="0">
              <a:spcBef>
                <a:spcPts val="0"/>
              </a:spcBef>
              <a:buNone/>
              <a:defRPr sz="1800" b="0" i="0" u="none" strike="noStrike" cap="none">
                <a:solidFill>
                  <a:srgbClr val="888888"/>
                </a:solidFill>
                <a:latin typeface="Calibri"/>
                <a:ea typeface="Calibri"/>
                <a:cs typeface="Calibri"/>
                <a:sym typeface="Calibri"/>
              </a:defRPr>
            </a:lvl8pPr>
            <a:lvl9pPr marL="0" marR="0" lvl="8" indent="0" algn="r" rtl="0">
              <a:spcBef>
                <a:spcPts val="0"/>
              </a:spcBef>
              <a:buNone/>
              <a:defRPr sz="18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it-IT"/>
              <a:t>‹N›</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44"/>
        <p:cNvGrpSpPr/>
        <p:nvPr/>
      </p:nvGrpSpPr>
      <p:grpSpPr>
        <a:xfrm>
          <a:off x="0" y="0"/>
          <a:ext cx="0" cy="0"/>
          <a:chOff x="0" y="0"/>
          <a:chExt cx="0" cy="0"/>
        </a:xfrm>
      </p:grpSpPr>
      <p:sp>
        <p:nvSpPr>
          <p:cNvPr id="45" name="Google Shape;45;g18df1b6568e_0_114"/>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rmAutofit/>
          </a:bodyPr>
          <a:lstStyle>
            <a:lvl1pPr lvl="0" rtl="0">
              <a:spcBef>
                <a:spcPts val="0"/>
              </a:spcBef>
              <a:spcAft>
                <a:spcPts val="0"/>
              </a:spcAft>
              <a:buClr>
                <a:schemeClr val="dk1"/>
              </a:buClr>
              <a:buSzPts val="3700"/>
              <a:buNone/>
              <a:defRPr sz="3700">
                <a:solidFill>
                  <a:schemeClr val="dk1"/>
                </a:solidFill>
              </a:defRPr>
            </a:lvl1pPr>
            <a:lvl2pPr lvl="1" rtl="0">
              <a:spcBef>
                <a:spcPts val="0"/>
              </a:spcBef>
              <a:spcAft>
                <a:spcPts val="0"/>
              </a:spcAft>
              <a:buClr>
                <a:schemeClr val="dk1"/>
              </a:buClr>
              <a:buSzPts val="3700"/>
              <a:buNone/>
              <a:defRPr sz="3700">
                <a:solidFill>
                  <a:schemeClr val="dk1"/>
                </a:solidFill>
              </a:defRPr>
            </a:lvl2pPr>
            <a:lvl3pPr lvl="2" rtl="0">
              <a:spcBef>
                <a:spcPts val="0"/>
              </a:spcBef>
              <a:spcAft>
                <a:spcPts val="0"/>
              </a:spcAft>
              <a:buClr>
                <a:schemeClr val="dk1"/>
              </a:buClr>
              <a:buSzPts val="3700"/>
              <a:buNone/>
              <a:defRPr sz="3700">
                <a:solidFill>
                  <a:schemeClr val="dk1"/>
                </a:solidFill>
              </a:defRPr>
            </a:lvl3pPr>
            <a:lvl4pPr lvl="3" rtl="0">
              <a:spcBef>
                <a:spcPts val="0"/>
              </a:spcBef>
              <a:spcAft>
                <a:spcPts val="0"/>
              </a:spcAft>
              <a:buClr>
                <a:schemeClr val="dk1"/>
              </a:buClr>
              <a:buSzPts val="3700"/>
              <a:buNone/>
              <a:defRPr sz="3700">
                <a:solidFill>
                  <a:schemeClr val="dk1"/>
                </a:solidFill>
              </a:defRPr>
            </a:lvl4pPr>
            <a:lvl5pPr lvl="4" rtl="0">
              <a:spcBef>
                <a:spcPts val="0"/>
              </a:spcBef>
              <a:spcAft>
                <a:spcPts val="0"/>
              </a:spcAft>
              <a:buClr>
                <a:schemeClr val="dk1"/>
              </a:buClr>
              <a:buSzPts val="3700"/>
              <a:buNone/>
              <a:defRPr sz="3700">
                <a:solidFill>
                  <a:schemeClr val="dk1"/>
                </a:solidFill>
              </a:defRPr>
            </a:lvl5pPr>
            <a:lvl6pPr lvl="5" rtl="0">
              <a:spcBef>
                <a:spcPts val="0"/>
              </a:spcBef>
              <a:spcAft>
                <a:spcPts val="0"/>
              </a:spcAft>
              <a:buClr>
                <a:schemeClr val="dk1"/>
              </a:buClr>
              <a:buSzPts val="3700"/>
              <a:buNone/>
              <a:defRPr sz="3700">
                <a:solidFill>
                  <a:schemeClr val="dk1"/>
                </a:solidFill>
              </a:defRPr>
            </a:lvl6pPr>
            <a:lvl7pPr lvl="6" rtl="0">
              <a:spcBef>
                <a:spcPts val="0"/>
              </a:spcBef>
              <a:spcAft>
                <a:spcPts val="0"/>
              </a:spcAft>
              <a:buClr>
                <a:schemeClr val="dk1"/>
              </a:buClr>
              <a:buSzPts val="3700"/>
              <a:buNone/>
              <a:defRPr sz="3700">
                <a:solidFill>
                  <a:schemeClr val="dk1"/>
                </a:solidFill>
              </a:defRPr>
            </a:lvl7pPr>
            <a:lvl8pPr lvl="7" rtl="0">
              <a:spcBef>
                <a:spcPts val="0"/>
              </a:spcBef>
              <a:spcAft>
                <a:spcPts val="0"/>
              </a:spcAft>
              <a:buClr>
                <a:schemeClr val="dk1"/>
              </a:buClr>
              <a:buSzPts val="3700"/>
              <a:buNone/>
              <a:defRPr sz="3700">
                <a:solidFill>
                  <a:schemeClr val="dk1"/>
                </a:solidFill>
              </a:defRPr>
            </a:lvl8pPr>
            <a:lvl9pPr lvl="8" rtl="0">
              <a:spcBef>
                <a:spcPts val="0"/>
              </a:spcBef>
              <a:spcAft>
                <a:spcPts val="0"/>
              </a:spcAft>
              <a:buClr>
                <a:schemeClr val="dk1"/>
              </a:buClr>
              <a:buSzPts val="3700"/>
              <a:buNone/>
              <a:defRPr sz="3700">
                <a:solidFill>
                  <a:schemeClr val="dk1"/>
                </a:solidFill>
              </a:defRPr>
            </a:lvl9pPr>
          </a:lstStyle>
          <a:p>
            <a:endParaRPr/>
          </a:p>
        </p:txBody>
      </p:sp>
      <p:sp>
        <p:nvSpPr>
          <p:cNvPr id="46" name="Google Shape;46;g18df1b6568e_0_114"/>
          <p:cNvSpPr txBox="1">
            <a:spLocks noGrp="1"/>
          </p:cNvSpPr>
          <p:nvPr>
            <p:ph type="body" idx="1"/>
          </p:nvPr>
        </p:nvSpPr>
        <p:spPr>
          <a:xfrm>
            <a:off x="415600" y="1536633"/>
            <a:ext cx="11360700" cy="4555200"/>
          </a:xfrm>
          <a:prstGeom prst="rect">
            <a:avLst/>
          </a:prstGeom>
          <a:noFill/>
          <a:ln>
            <a:noFill/>
          </a:ln>
        </p:spPr>
        <p:txBody>
          <a:bodyPr spcFirstLastPara="1" wrap="square" lIns="121900" tIns="121900" rIns="121900" bIns="121900" anchor="t" anchorCtr="0">
            <a:normAutofit/>
          </a:bodyPr>
          <a:lstStyle>
            <a:lvl1pPr marL="457200" lvl="0" indent="-381000" rtl="0">
              <a:lnSpc>
                <a:spcPct val="115000"/>
              </a:lnSpc>
              <a:spcBef>
                <a:spcPts val="0"/>
              </a:spcBef>
              <a:spcAft>
                <a:spcPts val="0"/>
              </a:spcAft>
              <a:buClr>
                <a:schemeClr val="dk2"/>
              </a:buClr>
              <a:buSzPts val="2400"/>
              <a:buChar char="●"/>
              <a:defRPr sz="2400">
                <a:solidFill>
                  <a:schemeClr val="dk2"/>
                </a:solidFill>
              </a:defRPr>
            </a:lvl1pPr>
            <a:lvl2pPr marL="914400" lvl="1" indent="-349250" rtl="0">
              <a:lnSpc>
                <a:spcPct val="115000"/>
              </a:lnSpc>
              <a:spcBef>
                <a:spcPts val="0"/>
              </a:spcBef>
              <a:spcAft>
                <a:spcPts val="0"/>
              </a:spcAft>
              <a:buClr>
                <a:schemeClr val="dk2"/>
              </a:buClr>
              <a:buSzPts val="1900"/>
              <a:buChar char="○"/>
              <a:defRPr sz="1900">
                <a:solidFill>
                  <a:schemeClr val="dk2"/>
                </a:solidFill>
              </a:defRPr>
            </a:lvl2pPr>
            <a:lvl3pPr marL="1371600" lvl="2" indent="-349250" rtl="0">
              <a:lnSpc>
                <a:spcPct val="115000"/>
              </a:lnSpc>
              <a:spcBef>
                <a:spcPts val="0"/>
              </a:spcBef>
              <a:spcAft>
                <a:spcPts val="0"/>
              </a:spcAft>
              <a:buClr>
                <a:schemeClr val="dk2"/>
              </a:buClr>
              <a:buSzPts val="1900"/>
              <a:buChar char="■"/>
              <a:defRPr sz="1900">
                <a:solidFill>
                  <a:schemeClr val="dk2"/>
                </a:solidFill>
              </a:defRPr>
            </a:lvl3pPr>
            <a:lvl4pPr marL="1828800" lvl="3" indent="-349250" rtl="0">
              <a:lnSpc>
                <a:spcPct val="115000"/>
              </a:lnSpc>
              <a:spcBef>
                <a:spcPts val="0"/>
              </a:spcBef>
              <a:spcAft>
                <a:spcPts val="0"/>
              </a:spcAft>
              <a:buClr>
                <a:schemeClr val="dk2"/>
              </a:buClr>
              <a:buSzPts val="1900"/>
              <a:buChar char="●"/>
              <a:defRPr sz="1900">
                <a:solidFill>
                  <a:schemeClr val="dk2"/>
                </a:solidFill>
              </a:defRPr>
            </a:lvl4pPr>
            <a:lvl5pPr marL="2286000" lvl="4" indent="-349250" rtl="0">
              <a:lnSpc>
                <a:spcPct val="115000"/>
              </a:lnSpc>
              <a:spcBef>
                <a:spcPts val="0"/>
              </a:spcBef>
              <a:spcAft>
                <a:spcPts val="0"/>
              </a:spcAft>
              <a:buClr>
                <a:schemeClr val="dk2"/>
              </a:buClr>
              <a:buSzPts val="1900"/>
              <a:buChar char="○"/>
              <a:defRPr sz="1900">
                <a:solidFill>
                  <a:schemeClr val="dk2"/>
                </a:solidFill>
              </a:defRPr>
            </a:lvl5pPr>
            <a:lvl6pPr marL="2743200" lvl="5" indent="-349250" rtl="0">
              <a:lnSpc>
                <a:spcPct val="115000"/>
              </a:lnSpc>
              <a:spcBef>
                <a:spcPts val="0"/>
              </a:spcBef>
              <a:spcAft>
                <a:spcPts val="0"/>
              </a:spcAft>
              <a:buClr>
                <a:schemeClr val="dk2"/>
              </a:buClr>
              <a:buSzPts val="1900"/>
              <a:buChar char="■"/>
              <a:defRPr sz="1900">
                <a:solidFill>
                  <a:schemeClr val="dk2"/>
                </a:solidFill>
              </a:defRPr>
            </a:lvl6pPr>
            <a:lvl7pPr marL="3200400" lvl="6" indent="-349250" rtl="0">
              <a:lnSpc>
                <a:spcPct val="115000"/>
              </a:lnSpc>
              <a:spcBef>
                <a:spcPts val="0"/>
              </a:spcBef>
              <a:spcAft>
                <a:spcPts val="0"/>
              </a:spcAft>
              <a:buClr>
                <a:schemeClr val="dk2"/>
              </a:buClr>
              <a:buSzPts val="1900"/>
              <a:buChar char="●"/>
              <a:defRPr sz="1900">
                <a:solidFill>
                  <a:schemeClr val="dk2"/>
                </a:solidFill>
              </a:defRPr>
            </a:lvl7pPr>
            <a:lvl8pPr marL="3657600" lvl="7" indent="-349250" rtl="0">
              <a:lnSpc>
                <a:spcPct val="115000"/>
              </a:lnSpc>
              <a:spcBef>
                <a:spcPts val="0"/>
              </a:spcBef>
              <a:spcAft>
                <a:spcPts val="0"/>
              </a:spcAft>
              <a:buClr>
                <a:schemeClr val="dk2"/>
              </a:buClr>
              <a:buSzPts val="1900"/>
              <a:buChar char="○"/>
              <a:defRPr sz="1900">
                <a:solidFill>
                  <a:schemeClr val="dk2"/>
                </a:solidFill>
              </a:defRPr>
            </a:lvl8pPr>
            <a:lvl9pPr marL="4114800" lvl="8" indent="-349250" rtl="0">
              <a:lnSpc>
                <a:spcPct val="115000"/>
              </a:lnSpc>
              <a:spcBef>
                <a:spcPts val="0"/>
              </a:spcBef>
              <a:spcAft>
                <a:spcPts val="0"/>
              </a:spcAft>
              <a:buClr>
                <a:schemeClr val="dk2"/>
              </a:buClr>
              <a:buSzPts val="1900"/>
              <a:buChar char="■"/>
              <a:defRPr sz="1900">
                <a:solidFill>
                  <a:schemeClr val="dk2"/>
                </a:solidFill>
              </a:defRPr>
            </a:lvl9pPr>
          </a:lstStyle>
          <a:p>
            <a:endParaRPr/>
          </a:p>
        </p:txBody>
      </p:sp>
      <p:sp>
        <p:nvSpPr>
          <p:cNvPr id="47" name="Google Shape;47;g18df1b6568e_0_114"/>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rmAutofit/>
          </a:bodyPr>
          <a:lstStyle>
            <a:lvl1pPr lvl="0" algn="r" rtl="0">
              <a:buNone/>
              <a:defRPr sz="1300">
                <a:solidFill>
                  <a:schemeClr val="dk2"/>
                </a:solidFill>
              </a:defRPr>
            </a:lvl1pPr>
            <a:lvl2pPr lvl="1" algn="r" rtl="0">
              <a:buNone/>
              <a:defRPr sz="1300">
                <a:solidFill>
                  <a:schemeClr val="dk2"/>
                </a:solidFill>
              </a:defRPr>
            </a:lvl2pPr>
            <a:lvl3pPr lvl="2" algn="r" rtl="0">
              <a:buNone/>
              <a:defRPr sz="1300">
                <a:solidFill>
                  <a:schemeClr val="dk2"/>
                </a:solidFill>
              </a:defRPr>
            </a:lvl3pPr>
            <a:lvl4pPr lvl="3" algn="r" rtl="0">
              <a:buNone/>
              <a:defRPr sz="1300">
                <a:solidFill>
                  <a:schemeClr val="dk2"/>
                </a:solidFill>
              </a:defRPr>
            </a:lvl4pPr>
            <a:lvl5pPr lvl="4" algn="r" rtl="0">
              <a:buNone/>
              <a:defRPr sz="1300">
                <a:solidFill>
                  <a:schemeClr val="dk2"/>
                </a:solidFill>
              </a:defRPr>
            </a:lvl5pPr>
            <a:lvl6pPr lvl="5" algn="r" rtl="0">
              <a:buNone/>
              <a:defRPr sz="1300">
                <a:solidFill>
                  <a:schemeClr val="dk2"/>
                </a:solidFill>
              </a:defRPr>
            </a:lvl6pPr>
            <a:lvl7pPr lvl="6" algn="r" rtl="0">
              <a:buNone/>
              <a:defRPr sz="1300">
                <a:solidFill>
                  <a:schemeClr val="dk2"/>
                </a:solidFill>
              </a:defRPr>
            </a:lvl7pPr>
            <a:lvl8pPr lvl="7" algn="r" rtl="0">
              <a:buNone/>
              <a:defRPr sz="1300">
                <a:solidFill>
                  <a:schemeClr val="dk2"/>
                </a:solidFill>
              </a:defRPr>
            </a:lvl8pPr>
            <a:lvl9pPr lvl="8" algn="r" rtl="0">
              <a:buNone/>
              <a:defRPr sz="1300">
                <a:solidFill>
                  <a:schemeClr val="dk2"/>
                </a:solidFill>
              </a:defRPr>
            </a:lvl9pPr>
          </a:lstStyle>
          <a:p>
            <a:pPr marL="0" lvl="0" indent="0" algn="r" rtl="0">
              <a:spcBef>
                <a:spcPts val="0"/>
              </a:spcBef>
              <a:spcAft>
                <a:spcPts val="0"/>
              </a:spcAft>
              <a:buNone/>
            </a:pPr>
            <a:fld id="{00000000-1234-1234-1234-123412341234}" type="slidenum">
              <a:rPr lang="it-IT"/>
              <a:t>‹N›</a:t>
            </a:fld>
            <a:endParaRPr/>
          </a:p>
        </p:txBody>
      </p:sp>
    </p:spTree>
  </p:cSld>
  <p:clrMap bg1="lt1" tx1="dk1" bg2="dk2" tx2="lt2" accent1="accent1" accent2="accent2" accent3="accent3" accent4="accent4" accent5="accent5" accent6="accent6" hlink="hlink" folHlink="folHlink"/>
  <p:sldLayoutIdLst>
    <p:sldLayoutId id="2147483655" r:id="rId1"/>
    <p:sldLayoutId id="2147483656" r:id="rId2"/>
    <p:sldLayoutId id="2147483657" r:id="rId3"/>
    <p:sldLayoutId id="2147483658" r:id="rId4"/>
    <p:sldLayoutId id="2147483659" r:id="rId5"/>
    <p:sldLayoutId id="2147483660" r:id="rId6"/>
    <p:sldLayoutId id="2147483661" r:id="rId7"/>
    <p:sldLayoutId id="2147483662" r:id="rId8"/>
    <p:sldLayoutId id="2147483663" r:id="rId9"/>
    <p:sldLayoutId id="2147483664" r:id="rId10"/>
    <p:sldLayoutId id="2147483665"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3.pn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6.xml"/><Relationship Id="rId5" Type="http://schemas.openxmlformats.org/officeDocument/2006/relationships/image" Target="../media/image8.png"/><Relationship Id="rId4" Type="http://schemas.openxmlformats.org/officeDocument/2006/relationships/image" Target="../media/image7.jp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hyperlink" Target="mailto:cmarconi@arpae.it"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image" Target="../media/image2.jp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image" Target="../media/image2.jp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Shape 92"/>
        <p:cNvGrpSpPr/>
        <p:nvPr/>
      </p:nvGrpSpPr>
      <p:grpSpPr>
        <a:xfrm>
          <a:off x="0" y="0"/>
          <a:ext cx="0" cy="0"/>
          <a:chOff x="0" y="0"/>
          <a:chExt cx="0" cy="0"/>
        </a:xfrm>
      </p:grpSpPr>
      <p:sp>
        <p:nvSpPr>
          <p:cNvPr id="93" name="Google Shape;93;p1"/>
          <p:cNvSpPr txBox="1">
            <a:spLocks noGrp="1"/>
          </p:cNvSpPr>
          <p:nvPr>
            <p:ph type="title"/>
          </p:nvPr>
        </p:nvSpPr>
        <p:spPr>
          <a:xfrm>
            <a:off x="1844167" y="550714"/>
            <a:ext cx="8192770" cy="927100"/>
          </a:xfrm>
          <a:prstGeom prst="rect">
            <a:avLst/>
          </a:prstGeom>
          <a:noFill/>
          <a:ln>
            <a:noFill/>
          </a:ln>
        </p:spPr>
        <p:txBody>
          <a:bodyPr spcFirstLastPara="1" wrap="square" lIns="0" tIns="69850" rIns="0" bIns="0" anchor="t" anchorCtr="0">
            <a:spAutoFit/>
          </a:bodyPr>
          <a:lstStyle/>
          <a:p>
            <a:pPr marL="0" lvl="0" indent="0" algn="ctr" rtl="0">
              <a:lnSpc>
                <a:spcPct val="100000"/>
              </a:lnSpc>
              <a:spcBef>
                <a:spcPts val="0"/>
              </a:spcBef>
              <a:spcAft>
                <a:spcPts val="0"/>
              </a:spcAft>
              <a:buNone/>
            </a:pPr>
            <a:r>
              <a:rPr lang="it-IT" sz="4000" b="1">
                <a:solidFill>
                  <a:srgbClr val="4471C4"/>
                </a:solidFill>
                <a:latin typeface="Calibri"/>
                <a:ea typeface="Calibri"/>
                <a:cs typeface="Calibri"/>
                <a:sym typeface="Calibri"/>
              </a:rPr>
              <a:t>PROGETTO DELIVERY UNIT NAZIONALE</a:t>
            </a:r>
            <a:endParaRPr sz="4000">
              <a:latin typeface="Calibri"/>
              <a:ea typeface="Calibri"/>
              <a:cs typeface="Calibri"/>
              <a:sym typeface="Calibri"/>
            </a:endParaRPr>
          </a:p>
          <a:p>
            <a:pPr marL="1905" lvl="0" indent="0" algn="ctr" rtl="0">
              <a:lnSpc>
                <a:spcPct val="100000"/>
              </a:lnSpc>
              <a:spcBef>
                <a:spcPts val="165"/>
              </a:spcBef>
              <a:spcAft>
                <a:spcPts val="0"/>
              </a:spcAft>
              <a:buNone/>
            </a:pPr>
            <a:r>
              <a:rPr lang="it-IT" sz="1400" b="1">
                <a:solidFill>
                  <a:srgbClr val="4471C4"/>
                </a:solidFill>
                <a:latin typeface="Calibri"/>
                <a:ea typeface="Calibri"/>
                <a:cs typeface="Calibri"/>
                <a:sym typeface="Calibri"/>
              </a:rPr>
              <a:t>CUP J54B16000140007</a:t>
            </a:r>
            <a:endParaRPr sz="1400">
              <a:latin typeface="Calibri"/>
              <a:ea typeface="Calibri"/>
              <a:cs typeface="Calibri"/>
              <a:sym typeface="Calibri"/>
            </a:endParaRPr>
          </a:p>
        </p:txBody>
      </p:sp>
      <p:pic>
        <p:nvPicPr>
          <p:cNvPr id="94" name="Google Shape;94;p1"/>
          <p:cNvPicPr preferRelativeResize="0"/>
          <p:nvPr/>
        </p:nvPicPr>
        <p:blipFill rotWithShape="1">
          <a:blip r:embed="rId3">
            <a:alphaModFix/>
          </a:blip>
          <a:srcRect/>
          <a:stretch/>
        </p:blipFill>
        <p:spPr>
          <a:xfrm>
            <a:off x="2133596" y="5475183"/>
            <a:ext cx="7613904" cy="832103"/>
          </a:xfrm>
          <a:prstGeom prst="rect">
            <a:avLst/>
          </a:prstGeom>
          <a:noFill/>
          <a:ln>
            <a:noFill/>
          </a:ln>
        </p:spPr>
      </p:pic>
      <p:sp>
        <p:nvSpPr>
          <p:cNvPr id="95" name="Google Shape;95;p1"/>
          <p:cNvSpPr txBox="1"/>
          <p:nvPr/>
        </p:nvSpPr>
        <p:spPr>
          <a:xfrm>
            <a:off x="451011" y="3744935"/>
            <a:ext cx="11430000" cy="1559776"/>
          </a:xfrm>
          <a:prstGeom prst="rect">
            <a:avLst/>
          </a:prstGeom>
          <a:noFill/>
          <a:ln>
            <a:noFill/>
          </a:ln>
        </p:spPr>
        <p:txBody>
          <a:bodyPr spcFirstLastPara="1" wrap="square" lIns="0" tIns="13325" rIns="0" bIns="0" anchor="t" anchorCtr="0">
            <a:spAutoFit/>
          </a:bodyPr>
          <a:lstStyle/>
          <a:p>
            <a:pPr marL="0" marR="0" lvl="0" indent="0" algn="l" rtl="0">
              <a:lnSpc>
                <a:spcPct val="100000"/>
              </a:lnSpc>
              <a:spcBef>
                <a:spcPts val="0"/>
              </a:spcBef>
              <a:spcAft>
                <a:spcPts val="0"/>
              </a:spcAft>
              <a:buNone/>
            </a:pPr>
            <a:endParaRPr sz="3200" b="0" i="0" u="none" strike="noStrike" cap="none" dirty="0">
              <a:solidFill>
                <a:schemeClr val="dk1"/>
              </a:solidFill>
              <a:latin typeface="Calibri"/>
              <a:ea typeface="Calibri"/>
              <a:cs typeface="Calibri"/>
              <a:sym typeface="Calibri"/>
            </a:endParaRPr>
          </a:p>
          <a:p>
            <a:pPr marL="635" marR="0" lvl="0" indent="0" algn="ctr" rtl="0">
              <a:lnSpc>
                <a:spcPct val="107000"/>
              </a:lnSpc>
              <a:spcBef>
                <a:spcPts val="0"/>
              </a:spcBef>
              <a:spcAft>
                <a:spcPts val="0"/>
              </a:spcAft>
              <a:buNone/>
            </a:pPr>
            <a:r>
              <a:rPr lang="it-IT" sz="3200" b="1" dirty="0">
                <a:solidFill>
                  <a:srgbClr val="2E74B5"/>
                </a:solidFill>
                <a:latin typeface="Calibri"/>
                <a:ea typeface="Calibri"/>
                <a:cs typeface="Calibri"/>
                <a:sym typeface="Calibri"/>
              </a:rPr>
              <a:t>La Classificazione delle imprese in base al rischio</a:t>
            </a:r>
          </a:p>
          <a:p>
            <a:pPr marL="635" marR="0" lvl="0" indent="0" algn="ctr" rtl="0">
              <a:lnSpc>
                <a:spcPct val="107000"/>
              </a:lnSpc>
              <a:spcBef>
                <a:spcPts val="0"/>
              </a:spcBef>
              <a:spcAft>
                <a:spcPts val="0"/>
              </a:spcAft>
              <a:buNone/>
            </a:pPr>
            <a:r>
              <a:rPr lang="it-IT" sz="3200" b="1" dirty="0">
                <a:solidFill>
                  <a:srgbClr val="2E74B5"/>
                </a:solidFill>
                <a:latin typeface="Calibri"/>
                <a:ea typeface="Calibri"/>
                <a:cs typeface="Calibri"/>
                <a:sym typeface="Calibri"/>
              </a:rPr>
              <a:t> un modello integrato</a:t>
            </a:r>
            <a:endParaRPr sz="1800" b="0" i="0" u="none" strike="noStrike" cap="none" dirty="0">
              <a:solidFill>
                <a:srgbClr val="000000"/>
              </a:solidFill>
              <a:latin typeface="Calibri"/>
              <a:ea typeface="Calibri"/>
              <a:cs typeface="Calibri"/>
              <a:sym typeface="Calibri"/>
            </a:endParaRPr>
          </a:p>
        </p:txBody>
      </p:sp>
      <p:pic>
        <p:nvPicPr>
          <p:cNvPr id="96" name="Google Shape;96;p1"/>
          <p:cNvPicPr preferRelativeResize="0"/>
          <p:nvPr/>
        </p:nvPicPr>
        <p:blipFill rotWithShape="1">
          <a:blip r:embed="rId4">
            <a:alphaModFix/>
          </a:blip>
          <a:srcRect/>
          <a:stretch/>
        </p:blipFill>
        <p:spPr>
          <a:xfrm>
            <a:off x="5285232" y="6492812"/>
            <a:ext cx="1621536" cy="365188"/>
          </a:xfrm>
          <a:prstGeom prst="rect">
            <a:avLst/>
          </a:prstGeom>
          <a:noFill/>
          <a:ln>
            <a:noFill/>
          </a:ln>
        </p:spPr>
      </p:pic>
      <p:sp>
        <p:nvSpPr>
          <p:cNvPr id="97" name="Google Shape;97;p1"/>
          <p:cNvSpPr/>
          <p:nvPr/>
        </p:nvSpPr>
        <p:spPr>
          <a:xfrm>
            <a:off x="3515846" y="2234687"/>
            <a:ext cx="4849405" cy="5232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4472C4"/>
              </a:buClr>
              <a:buSzPts val="2800"/>
              <a:buFont typeface="Calibri"/>
              <a:buNone/>
            </a:pPr>
            <a:r>
              <a:rPr lang="it-IT" sz="2800" b="1" i="1" u="none" strike="noStrike" cap="none" dirty="0">
                <a:solidFill>
                  <a:srgbClr val="4472C4"/>
                </a:solidFill>
                <a:latin typeface="Calibri"/>
                <a:ea typeface="Calibri"/>
                <a:cs typeface="Calibri"/>
                <a:sym typeface="Calibri"/>
              </a:rPr>
              <a:t>Webinar del 18 novembre 2022</a:t>
            </a:r>
            <a:endParaRPr dirty="0"/>
          </a:p>
        </p:txBody>
      </p:sp>
      <p:sp>
        <p:nvSpPr>
          <p:cNvPr id="98" name="Google Shape;98;p1"/>
          <p:cNvSpPr/>
          <p:nvPr/>
        </p:nvSpPr>
        <p:spPr>
          <a:xfrm>
            <a:off x="2358938" y="3510718"/>
            <a:ext cx="6700221" cy="954067"/>
          </a:xfrm>
          <a:prstGeom prst="rect">
            <a:avLst/>
          </a:prstGeom>
          <a:noFill/>
          <a:ln w="9525" cap="flat" cmpd="sng">
            <a:noFill/>
            <a:prstDash val="solid"/>
            <a:round/>
            <a:headEnd type="none" w="sm" len="sm"/>
            <a:tailEnd type="none" w="sm" len="sm"/>
          </a:ln>
        </p:spPr>
        <p:txBody>
          <a:bodyPr spcFirstLastPara="1" wrap="square" lIns="91425" tIns="45700" rIns="91425" bIns="45700" anchor="t" anchorCtr="0">
            <a:spAutoFit/>
          </a:bodyPr>
          <a:lstStyle/>
          <a:p>
            <a:pPr marL="970914" marR="0" lvl="0" indent="400685" algn="l" rtl="0">
              <a:lnSpc>
                <a:spcPct val="100000"/>
              </a:lnSpc>
              <a:spcBef>
                <a:spcPts val="0"/>
              </a:spcBef>
              <a:spcAft>
                <a:spcPts val="0"/>
              </a:spcAft>
              <a:buNone/>
            </a:pPr>
            <a:r>
              <a:rPr lang="it-IT" sz="2800" b="1" i="1" u="none" strike="noStrike" cap="none" dirty="0">
                <a:solidFill>
                  <a:srgbClr val="4471C4"/>
                </a:solidFill>
                <a:latin typeface="Calibri"/>
                <a:ea typeface="Calibri"/>
                <a:cs typeface="Calibri"/>
                <a:sym typeface="Calibri"/>
              </a:rPr>
              <a:t>Relator</a:t>
            </a:r>
            <a:r>
              <a:rPr lang="it-IT" sz="2800" b="1" i="1" dirty="0">
                <a:solidFill>
                  <a:srgbClr val="4471C4"/>
                </a:solidFill>
                <a:latin typeface="Calibri"/>
                <a:ea typeface="Calibri"/>
                <a:cs typeface="Calibri"/>
                <a:sym typeface="Calibri"/>
              </a:rPr>
              <a:t>e</a:t>
            </a:r>
            <a:r>
              <a:rPr lang="it-IT" sz="2800" b="1" i="1" u="none" strike="noStrike" cap="none" dirty="0">
                <a:solidFill>
                  <a:srgbClr val="4471C4"/>
                </a:solidFill>
                <a:latin typeface="Calibri"/>
                <a:ea typeface="Calibri"/>
                <a:cs typeface="Calibri"/>
                <a:sym typeface="Calibri"/>
              </a:rPr>
              <a:t>:  </a:t>
            </a:r>
            <a:r>
              <a:rPr lang="it-IT" sz="2800" b="1" i="1" dirty="0">
                <a:solidFill>
                  <a:srgbClr val="4471C4"/>
                </a:solidFill>
                <a:latin typeface="Calibri"/>
                <a:ea typeface="Calibri"/>
                <a:cs typeface="Calibri"/>
                <a:sym typeface="Calibri"/>
              </a:rPr>
              <a:t>Cristina Marconi</a:t>
            </a:r>
            <a:endParaRPr sz="2800" b="1" i="1" dirty="0">
              <a:solidFill>
                <a:srgbClr val="4471C4"/>
              </a:solidFill>
              <a:latin typeface="Calibri"/>
              <a:ea typeface="Calibri"/>
              <a:cs typeface="Calibri"/>
              <a:sym typeface="Calibri"/>
            </a:endParaRPr>
          </a:p>
          <a:p>
            <a:pPr marL="56514" marR="0" lvl="0" indent="0" algn="ctr" rtl="0">
              <a:lnSpc>
                <a:spcPct val="100000"/>
              </a:lnSpc>
              <a:spcBef>
                <a:spcPts val="0"/>
              </a:spcBef>
              <a:spcAft>
                <a:spcPts val="0"/>
              </a:spcAft>
              <a:buNone/>
            </a:pPr>
            <a:r>
              <a:rPr lang="it-IT" sz="2800" b="1" i="1" dirty="0">
                <a:solidFill>
                  <a:srgbClr val="4471C4"/>
                </a:solidFill>
                <a:latin typeface="Calibri"/>
                <a:ea typeface="Calibri"/>
                <a:cs typeface="Calibri"/>
                <a:sym typeface="Calibri"/>
              </a:rPr>
              <a:t> </a:t>
            </a:r>
            <a:endParaRPr sz="2800" b="1" i="0" u="none" strike="noStrike" cap="none" dirty="0">
              <a:solidFill>
                <a:schemeClr val="dk1"/>
              </a:solidFill>
              <a:latin typeface="Calibri"/>
              <a:ea typeface="Calibri"/>
              <a:cs typeface="Calibri"/>
              <a:sym typeface="Calibri"/>
            </a:endParaRPr>
          </a:p>
        </p:txBody>
      </p:sp>
      <p:sp>
        <p:nvSpPr>
          <p:cNvPr id="99" name="Google Shape;99;p1"/>
          <p:cNvSpPr/>
          <p:nvPr/>
        </p:nvSpPr>
        <p:spPr>
          <a:xfrm>
            <a:off x="3910853" y="2943433"/>
            <a:ext cx="2067554" cy="338554"/>
          </a:xfrm>
          <a:prstGeom prst="rect">
            <a:avLst/>
          </a:prstGeom>
          <a:noFill/>
          <a:ln>
            <a:noFill/>
          </a:ln>
        </p:spPr>
        <p:txBody>
          <a:bodyPr spcFirstLastPara="1" wrap="square" lIns="91425" tIns="45700" rIns="91425" bIns="45700" anchor="t" anchorCtr="0">
            <a:spAutoFit/>
          </a:bodyPr>
          <a:lstStyle/>
          <a:p>
            <a:pPr marL="56514" marR="0" lvl="0" indent="0" algn="ctr" rtl="0">
              <a:lnSpc>
                <a:spcPct val="100000"/>
              </a:lnSpc>
              <a:spcBef>
                <a:spcPts val="0"/>
              </a:spcBef>
              <a:spcAft>
                <a:spcPts val="0"/>
              </a:spcAft>
              <a:buNone/>
            </a:pPr>
            <a:r>
              <a:rPr lang="it-IT" sz="1600" b="1" i="1" u="none" strike="noStrike" cap="none" dirty="0">
                <a:solidFill>
                  <a:srgbClr val="4471C4"/>
                </a:solidFill>
                <a:latin typeface="Calibri"/>
                <a:ea typeface="Calibri"/>
                <a:cs typeface="Calibri"/>
                <a:sym typeface="Calibri"/>
              </a:rPr>
              <a:t>In collaborazione con </a:t>
            </a:r>
            <a:endParaRPr sz="1600" b="1" i="0" u="none" strike="noStrike" cap="none" dirty="0">
              <a:solidFill>
                <a:schemeClr val="dk1"/>
              </a:solidFill>
              <a:latin typeface="Calibri"/>
              <a:ea typeface="Calibri"/>
              <a:cs typeface="Calibri"/>
              <a:sym typeface="Calibri"/>
            </a:endParaRPr>
          </a:p>
        </p:txBody>
      </p:sp>
      <p:pic>
        <p:nvPicPr>
          <p:cNvPr id="100" name="Google Shape;100;p1"/>
          <p:cNvPicPr preferRelativeResize="0"/>
          <p:nvPr/>
        </p:nvPicPr>
        <p:blipFill rotWithShape="1">
          <a:blip r:embed="rId5">
            <a:alphaModFix/>
          </a:blip>
          <a:srcRect/>
          <a:stretch/>
        </p:blipFill>
        <p:spPr>
          <a:xfrm>
            <a:off x="6166011" y="2978178"/>
            <a:ext cx="1353329" cy="293184"/>
          </a:xfrm>
          <a:prstGeom prst="rect">
            <a:avLst/>
          </a:prstGeom>
          <a:noFill/>
          <a:ln>
            <a:noFill/>
          </a:ln>
        </p:spPr>
      </p:pic>
      <p:pic>
        <p:nvPicPr>
          <p:cNvPr id="101" name="Google Shape;101;p1"/>
          <p:cNvPicPr preferRelativeResize="0"/>
          <p:nvPr/>
        </p:nvPicPr>
        <p:blipFill rotWithShape="1">
          <a:blip r:embed="rId6">
            <a:alphaModFix/>
          </a:blip>
          <a:srcRect/>
          <a:stretch/>
        </p:blipFill>
        <p:spPr>
          <a:xfrm>
            <a:off x="7763882" y="2955493"/>
            <a:ext cx="667791" cy="338554"/>
          </a:xfrm>
          <a:prstGeom prst="rect">
            <a:avLst/>
          </a:prstGeom>
          <a:noFill/>
          <a:ln>
            <a:noFill/>
          </a:ln>
        </p:spPr>
      </p:pic>
      <p:pic>
        <p:nvPicPr>
          <p:cNvPr id="102" name="Google Shape;102;p1"/>
          <p:cNvPicPr preferRelativeResize="0"/>
          <p:nvPr/>
        </p:nvPicPr>
        <p:blipFill>
          <a:blip r:embed="rId7">
            <a:alphaModFix/>
          </a:blip>
          <a:stretch>
            <a:fillRect/>
          </a:stretch>
        </p:blipFill>
        <p:spPr>
          <a:xfrm>
            <a:off x="7911248" y="3578178"/>
            <a:ext cx="908006" cy="425454"/>
          </a:xfrm>
          <a:prstGeom prst="rect">
            <a:avLst/>
          </a:prstGeom>
          <a:noFill/>
          <a:ln>
            <a:noFill/>
          </a:ln>
        </p:spPr>
      </p:pic>
      <p:sp>
        <p:nvSpPr>
          <p:cNvPr id="2" name="Rettangolo 1">
            <a:extLst>
              <a:ext uri="{FF2B5EF4-FFF2-40B4-BE49-F238E27FC236}">
                <a16:creationId xmlns:a16="http://schemas.microsoft.com/office/drawing/2014/main" id="{2CD35ACC-90D3-E2B5-A88C-5F60766867ED}"/>
              </a:ext>
            </a:extLst>
          </p:cNvPr>
          <p:cNvSpPr/>
          <p:nvPr/>
        </p:nvSpPr>
        <p:spPr>
          <a:xfrm>
            <a:off x="3695307" y="3578178"/>
            <a:ext cx="5260157" cy="456620"/>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94"/>
        <p:cNvGrpSpPr/>
        <p:nvPr/>
      </p:nvGrpSpPr>
      <p:grpSpPr>
        <a:xfrm>
          <a:off x="0" y="0"/>
          <a:ext cx="0" cy="0"/>
          <a:chOff x="0" y="0"/>
          <a:chExt cx="0" cy="0"/>
        </a:xfrm>
      </p:grpSpPr>
      <p:pic>
        <p:nvPicPr>
          <p:cNvPr id="195" name="Google Shape;195;g18fca466a03_0_0"/>
          <p:cNvPicPr preferRelativeResize="0"/>
          <p:nvPr/>
        </p:nvPicPr>
        <p:blipFill>
          <a:blip r:embed="rId3">
            <a:alphaModFix/>
          </a:blip>
          <a:stretch>
            <a:fillRect/>
          </a:stretch>
        </p:blipFill>
        <p:spPr>
          <a:xfrm>
            <a:off x="0" y="-3"/>
            <a:ext cx="1256125" cy="759878"/>
          </a:xfrm>
          <a:prstGeom prst="rect">
            <a:avLst/>
          </a:prstGeom>
          <a:noFill/>
          <a:ln>
            <a:noFill/>
          </a:ln>
        </p:spPr>
      </p:pic>
      <p:pic>
        <p:nvPicPr>
          <p:cNvPr id="196" name="Google Shape;196;g18fca466a03_0_0" descr="Lavori in Corso – Pagina in Allestimento – Tiro a Segno Nazionale Sezione  di Cascina – Navacchio –"/>
          <p:cNvPicPr preferRelativeResize="0"/>
          <p:nvPr/>
        </p:nvPicPr>
        <p:blipFill>
          <a:blip r:embed="rId4">
            <a:alphaModFix/>
          </a:blip>
          <a:stretch>
            <a:fillRect/>
          </a:stretch>
        </p:blipFill>
        <p:spPr>
          <a:xfrm>
            <a:off x="423925" y="2878400"/>
            <a:ext cx="5145462" cy="3155400"/>
          </a:xfrm>
          <a:prstGeom prst="rect">
            <a:avLst/>
          </a:prstGeom>
          <a:noFill/>
          <a:ln>
            <a:noFill/>
          </a:ln>
        </p:spPr>
      </p:pic>
      <p:pic>
        <p:nvPicPr>
          <p:cNvPr id="197" name="Google Shape;197;g18fca466a03_0_0" descr="Logo Regione Emilia-Romagna"/>
          <p:cNvPicPr preferRelativeResize="0"/>
          <p:nvPr/>
        </p:nvPicPr>
        <p:blipFill>
          <a:blip r:embed="rId5">
            <a:alphaModFix/>
          </a:blip>
          <a:stretch>
            <a:fillRect/>
          </a:stretch>
        </p:blipFill>
        <p:spPr>
          <a:xfrm>
            <a:off x="5715825" y="5003700"/>
            <a:ext cx="6083475" cy="878725"/>
          </a:xfrm>
          <a:prstGeom prst="rect">
            <a:avLst/>
          </a:prstGeom>
          <a:noFill/>
          <a:ln>
            <a:noFill/>
          </a:ln>
        </p:spPr>
      </p:pic>
      <p:sp>
        <p:nvSpPr>
          <p:cNvPr id="198" name="Google Shape;198;g18fca466a03_0_0"/>
          <p:cNvSpPr txBox="1"/>
          <p:nvPr/>
        </p:nvSpPr>
        <p:spPr>
          <a:xfrm>
            <a:off x="0" y="1248767"/>
            <a:ext cx="12192000" cy="2093400"/>
          </a:xfrm>
          <a:prstGeom prst="rect">
            <a:avLst/>
          </a:prstGeom>
          <a:noFill/>
          <a:ln>
            <a:noFill/>
          </a:ln>
        </p:spPr>
        <p:txBody>
          <a:bodyPr spcFirstLastPara="1" wrap="square" lIns="121900" tIns="121900" rIns="121900" bIns="121900" anchor="t" anchorCtr="0">
            <a:spAutoFit/>
          </a:bodyPr>
          <a:lstStyle/>
          <a:p>
            <a:pPr marL="0" lvl="0" indent="0" algn="just" rtl="0">
              <a:spcBef>
                <a:spcPts val="0"/>
              </a:spcBef>
              <a:spcAft>
                <a:spcPts val="0"/>
              </a:spcAft>
              <a:buClr>
                <a:schemeClr val="dk1"/>
              </a:buClr>
              <a:buSzPts val="1500"/>
              <a:buFont typeface="Arial"/>
              <a:buNone/>
            </a:pPr>
            <a:r>
              <a:rPr lang="it-IT" sz="2400" b="1">
                <a:solidFill>
                  <a:schemeClr val="dk1"/>
                </a:solidFill>
              </a:rPr>
              <a:t>Il prossimo step del progetto sarà rappresentato dall’applicazione dei criteri di valutazione del rischio su un campione significativo di AUA con l’obiettivo di verificare la bontà del modello di calcolo in collaborazione con il Servizio Valutazioni ambientali e promozione sviluppo sostenibile della Regione Emilia Romagna.</a:t>
            </a:r>
            <a:endParaRPr sz="2400" b="1">
              <a:solidFill>
                <a:schemeClr val="dk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02"/>
        <p:cNvGrpSpPr/>
        <p:nvPr/>
      </p:nvGrpSpPr>
      <p:grpSpPr>
        <a:xfrm>
          <a:off x="0" y="0"/>
          <a:ext cx="0" cy="0"/>
          <a:chOff x="0" y="0"/>
          <a:chExt cx="0" cy="0"/>
        </a:xfrm>
      </p:grpSpPr>
      <p:pic>
        <p:nvPicPr>
          <p:cNvPr id="203" name="Google Shape;203;g18fca466a03_0_15"/>
          <p:cNvPicPr preferRelativeResize="0"/>
          <p:nvPr/>
        </p:nvPicPr>
        <p:blipFill>
          <a:blip r:embed="rId3">
            <a:alphaModFix/>
          </a:blip>
          <a:stretch>
            <a:fillRect/>
          </a:stretch>
        </p:blipFill>
        <p:spPr>
          <a:xfrm>
            <a:off x="0" y="-3"/>
            <a:ext cx="1256125" cy="759878"/>
          </a:xfrm>
          <a:prstGeom prst="rect">
            <a:avLst/>
          </a:prstGeom>
          <a:noFill/>
          <a:ln>
            <a:noFill/>
          </a:ln>
        </p:spPr>
      </p:pic>
      <p:sp>
        <p:nvSpPr>
          <p:cNvPr id="204" name="Google Shape;204;g18fca466a03_0_15"/>
          <p:cNvSpPr txBox="1"/>
          <p:nvPr/>
        </p:nvSpPr>
        <p:spPr>
          <a:xfrm>
            <a:off x="0" y="1248767"/>
            <a:ext cx="12192000" cy="1000500"/>
          </a:xfrm>
          <a:prstGeom prst="rect">
            <a:avLst/>
          </a:prstGeom>
          <a:noFill/>
          <a:ln>
            <a:noFill/>
          </a:ln>
          <a:effectLst>
            <a:outerShdw blurRad="57150" dist="19050" dir="5400000" algn="bl" rotWithShape="0">
              <a:srgbClr val="000000">
                <a:alpha val="50000"/>
              </a:srgbClr>
            </a:outerShdw>
          </a:effectLst>
        </p:spPr>
        <p:txBody>
          <a:bodyPr spcFirstLastPara="1" wrap="square" lIns="121900" tIns="121900" rIns="121900" bIns="121900" anchor="t" anchorCtr="0">
            <a:spAutoFit/>
          </a:bodyPr>
          <a:lstStyle/>
          <a:p>
            <a:pPr marL="0" marR="0" lvl="0" indent="0" algn="ctr" rtl="0">
              <a:lnSpc>
                <a:spcPct val="100000"/>
              </a:lnSpc>
              <a:spcBef>
                <a:spcPts val="0"/>
              </a:spcBef>
              <a:spcAft>
                <a:spcPts val="0"/>
              </a:spcAft>
              <a:buClr>
                <a:schemeClr val="dk1"/>
              </a:buClr>
              <a:buSzPts val="1300"/>
              <a:buFont typeface="Arial"/>
              <a:buNone/>
            </a:pPr>
            <a:r>
              <a:rPr lang="it-IT" sz="4900" b="1">
                <a:solidFill>
                  <a:srgbClr val="073763"/>
                </a:solidFill>
              </a:rPr>
              <a:t>Grazie per l’attenzione</a:t>
            </a:r>
            <a:endParaRPr sz="3300" b="1">
              <a:solidFill>
                <a:schemeClr val="dk1"/>
              </a:solidFill>
            </a:endParaRPr>
          </a:p>
        </p:txBody>
      </p:sp>
      <p:sp>
        <p:nvSpPr>
          <p:cNvPr id="205" name="Google Shape;205;g18fca466a03_0_15"/>
          <p:cNvSpPr txBox="1"/>
          <p:nvPr/>
        </p:nvSpPr>
        <p:spPr>
          <a:xfrm>
            <a:off x="585800" y="4572000"/>
            <a:ext cx="6553800" cy="1600800"/>
          </a:xfrm>
          <a:prstGeom prst="rect">
            <a:avLst/>
          </a:prstGeom>
          <a:noFill/>
          <a:ln>
            <a:noFill/>
          </a:ln>
        </p:spPr>
        <p:txBody>
          <a:bodyPr spcFirstLastPara="1" wrap="square" lIns="121900" tIns="121900" rIns="121900" bIns="121900" anchor="t" anchorCtr="0">
            <a:spAutoFit/>
          </a:bodyPr>
          <a:lstStyle/>
          <a:p>
            <a:pPr marL="0" lvl="0" indent="0" algn="just" rtl="0">
              <a:spcBef>
                <a:spcPts val="0"/>
              </a:spcBef>
              <a:spcAft>
                <a:spcPts val="0"/>
              </a:spcAft>
              <a:buClr>
                <a:schemeClr val="dk1"/>
              </a:buClr>
              <a:buSzPts val="1500"/>
              <a:buFont typeface="Arial"/>
              <a:buNone/>
            </a:pPr>
            <a:r>
              <a:rPr lang="it-IT" sz="2400" b="1">
                <a:solidFill>
                  <a:schemeClr val="dk1"/>
                </a:solidFill>
              </a:rPr>
              <a:t>Cristina Marconi</a:t>
            </a:r>
            <a:endParaRPr sz="2400" b="1">
              <a:solidFill>
                <a:schemeClr val="dk1"/>
              </a:solidFill>
            </a:endParaRPr>
          </a:p>
          <a:p>
            <a:pPr marL="0" lvl="0" indent="0" algn="just" rtl="0">
              <a:spcBef>
                <a:spcPts val="0"/>
              </a:spcBef>
              <a:spcAft>
                <a:spcPts val="0"/>
              </a:spcAft>
              <a:buClr>
                <a:schemeClr val="dk1"/>
              </a:buClr>
              <a:buSzPts val="1500"/>
              <a:buFont typeface="Arial"/>
              <a:buNone/>
            </a:pPr>
            <a:endParaRPr sz="2400" b="1">
              <a:solidFill>
                <a:schemeClr val="dk1"/>
              </a:solidFill>
            </a:endParaRPr>
          </a:p>
          <a:p>
            <a:pPr marL="0" lvl="0" indent="0" algn="just" rtl="0">
              <a:spcBef>
                <a:spcPts val="0"/>
              </a:spcBef>
              <a:spcAft>
                <a:spcPts val="0"/>
              </a:spcAft>
              <a:buClr>
                <a:schemeClr val="dk1"/>
              </a:buClr>
              <a:buSzPts val="1500"/>
              <a:buFont typeface="Arial"/>
              <a:buNone/>
            </a:pPr>
            <a:r>
              <a:rPr lang="it-IT" sz="2000" b="1">
                <a:solidFill>
                  <a:schemeClr val="dk1"/>
                </a:solidFill>
              </a:rPr>
              <a:t>mail:		</a:t>
            </a:r>
            <a:r>
              <a:rPr lang="it-IT" sz="2000" b="1">
                <a:solidFill>
                  <a:schemeClr val="dk1"/>
                </a:solidFill>
                <a:uFill>
                  <a:noFill/>
                </a:uFill>
                <a:hlinkClick r:id="rId4">
                  <a:extLst>
                    <a:ext uri="{A12FA001-AC4F-418D-AE19-62706E023703}">
                      <ahyp:hlinkClr xmlns:ahyp="http://schemas.microsoft.com/office/drawing/2018/hyperlinkcolor" val="tx"/>
                    </a:ext>
                  </a:extLst>
                </a:hlinkClick>
              </a:rPr>
              <a:t>cmarconi@arpae.it</a:t>
            </a:r>
            <a:endParaRPr sz="2000" b="1">
              <a:solidFill>
                <a:schemeClr val="dk1"/>
              </a:solidFill>
            </a:endParaRPr>
          </a:p>
          <a:p>
            <a:pPr marL="0" lvl="0" indent="0" algn="just" rtl="0">
              <a:spcBef>
                <a:spcPts val="0"/>
              </a:spcBef>
              <a:spcAft>
                <a:spcPts val="0"/>
              </a:spcAft>
              <a:buClr>
                <a:schemeClr val="dk1"/>
              </a:buClr>
              <a:buSzPts val="1500"/>
              <a:buFont typeface="Arial"/>
              <a:buNone/>
            </a:pPr>
            <a:r>
              <a:rPr lang="it-IT" sz="2000" b="1">
                <a:solidFill>
                  <a:schemeClr val="dk1"/>
                </a:solidFill>
              </a:rPr>
              <a:t>mobile:		3311363654</a:t>
            </a:r>
            <a:endParaRPr sz="2000" b="1">
              <a:solidFill>
                <a:schemeClr val="dk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06"/>
        <p:cNvGrpSpPr/>
        <p:nvPr/>
      </p:nvGrpSpPr>
      <p:grpSpPr>
        <a:xfrm>
          <a:off x="0" y="0"/>
          <a:ext cx="0" cy="0"/>
          <a:chOff x="0" y="0"/>
          <a:chExt cx="0" cy="0"/>
        </a:xfrm>
      </p:grpSpPr>
      <p:sp>
        <p:nvSpPr>
          <p:cNvPr id="107" name="Google Shape;107;g18df1b6568e_0_85"/>
          <p:cNvSpPr txBox="1">
            <a:spLocks noGrp="1"/>
          </p:cNvSpPr>
          <p:nvPr>
            <p:ph type="ctrTitle"/>
          </p:nvPr>
        </p:nvSpPr>
        <p:spPr>
          <a:xfrm>
            <a:off x="384000" y="167733"/>
            <a:ext cx="11520000" cy="1530300"/>
          </a:xfrm>
          <a:prstGeom prst="rect">
            <a:avLst/>
          </a:prstGeom>
        </p:spPr>
        <p:txBody>
          <a:bodyPr spcFirstLastPara="1" wrap="square" lIns="121900" tIns="121900" rIns="121900" bIns="121900" anchor="b" anchorCtr="0">
            <a:noAutofit/>
          </a:bodyPr>
          <a:lstStyle/>
          <a:p>
            <a:pPr marL="0" lvl="0" indent="0" algn="ctr" rtl="0">
              <a:spcBef>
                <a:spcPts val="0"/>
              </a:spcBef>
              <a:spcAft>
                <a:spcPts val="0"/>
              </a:spcAft>
              <a:buSzPts val="1300"/>
              <a:buNone/>
            </a:pPr>
            <a:r>
              <a:rPr lang="it-IT" sz="4100" b="1">
                <a:solidFill>
                  <a:srgbClr val="073763"/>
                </a:solidFill>
              </a:rPr>
              <a:t>Obiettivi</a:t>
            </a:r>
            <a:endParaRPr sz="4100" b="1">
              <a:solidFill>
                <a:srgbClr val="073763"/>
              </a:solidFill>
            </a:endParaRPr>
          </a:p>
        </p:txBody>
      </p:sp>
      <p:pic>
        <p:nvPicPr>
          <p:cNvPr id="108" name="Google Shape;108;g18df1b6568e_0_85"/>
          <p:cNvPicPr preferRelativeResize="0">
            <a:picLocks noChangeAspect="1"/>
          </p:cNvPicPr>
          <p:nvPr/>
        </p:nvPicPr>
        <p:blipFill>
          <a:blip r:embed="rId3">
            <a:alphaModFix/>
          </a:blip>
          <a:stretch>
            <a:fillRect/>
          </a:stretch>
        </p:blipFill>
        <p:spPr>
          <a:xfrm>
            <a:off x="6" y="4"/>
            <a:ext cx="946277" cy="572440"/>
          </a:xfrm>
          <a:prstGeom prst="rect">
            <a:avLst/>
          </a:prstGeom>
          <a:noFill/>
          <a:ln>
            <a:noFill/>
          </a:ln>
        </p:spPr>
      </p:pic>
      <p:sp>
        <p:nvSpPr>
          <p:cNvPr id="109" name="Google Shape;109;g18df1b6568e_0_85"/>
          <p:cNvSpPr txBox="1"/>
          <p:nvPr/>
        </p:nvSpPr>
        <p:spPr>
          <a:xfrm>
            <a:off x="182175" y="1870417"/>
            <a:ext cx="11253600" cy="1862400"/>
          </a:xfrm>
          <a:prstGeom prst="rect">
            <a:avLst/>
          </a:prstGeom>
          <a:noFill/>
          <a:ln>
            <a:noFill/>
          </a:ln>
        </p:spPr>
        <p:txBody>
          <a:bodyPr spcFirstLastPara="1" wrap="square" lIns="121900" tIns="121900" rIns="121900" bIns="121900" anchor="t" anchorCtr="0">
            <a:spAutoFit/>
          </a:bodyPr>
          <a:lstStyle/>
          <a:p>
            <a:pPr marL="0" lvl="0" indent="0" algn="l" rtl="0">
              <a:spcBef>
                <a:spcPts val="0"/>
              </a:spcBef>
              <a:spcAft>
                <a:spcPts val="0"/>
              </a:spcAft>
              <a:buNone/>
            </a:pPr>
            <a:r>
              <a:rPr lang="it-IT" sz="2100" b="1">
                <a:solidFill>
                  <a:schemeClr val="dk1"/>
                </a:solidFill>
              </a:rPr>
              <a:t>L’Agenzia ha in corso un progetto per definire:</a:t>
            </a:r>
            <a:endParaRPr sz="2100" b="1">
              <a:solidFill>
                <a:schemeClr val="dk1"/>
              </a:solidFill>
            </a:endParaRPr>
          </a:p>
          <a:p>
            <a:pPr marL="457200" lvl="0" indent="-361950" algn="l" rtl="0">
              <a:spcBef>
                <a:spcPts val="0"/>
              </a:spcBef>
              <a:spcAft>
                <a:spcPts val="0"/>
              </a:spcAft>
              <a:buClr>
                <a:schemeClr val="dk1"/>
              </a:buClr>
              <a:buSzPts val="2100"/>
              <a:buChar char="-"/>
            </a:pPr>
            <a:r>
              <a:rPr lang="it-IT" sz="2100" b="1">
                <a:solidFill>
                  <a:schemeClr val="dk1"/>
                </a:solidFill>
              </a:rPr>
              <a:t>l’anagrafica delle attività che operano in regime di AUA (dal 2016 ad oggi)</a:t>
            </a:r>
            <a:endParaRPr sz="2100" b="1">
              <a:solidFill>
                <a:schemeClr val="dk1"/>
              </a:solidFill>
            </a:endParaRPr>
          </a:p>
          <a:p>
            <a:pPr marL="457200" lvl="0" indent="-361950" algn="l" rtl="0">
              <a:spcBef>
                <a:spcPts val="0"/>
              </a:spcBef>
              <a:spcAft>
                <a:spcPts val="0"/>
              </a:spcAft>
              <a:buClr>
                <a:schemeClr val="dk1"/>
              </a:buClr>
              <a:buSzPts val="2100"/>
              <a:buChar char="-"/>
            </a:pPr>
            <a:r>
              <a:rPr lang="it-IT" sz="2100" b="1">
                <a:solidFill>
                  <a:schemeClr val="dk1"/>
                </a:solidFill>
              </a:rPr>
              <a:t>il catasto delle pressioni ambientali autorizzate</a:t>
            </a:r>
            <a:endParaRPr sz="2100" b="1">
              <a:solidFill>
                <a:schemeClr val="dk1"/>
              </a:solidFill>
            </a:endParaRPr>
          </a:p>
          <a:p>
            <a:pPr marL="457200" lvl="0" indent="-361950" algn="l" rtl="0">
              <a:spcBef>
                <a:spcPts val="0"/>
              </a:spcBef>
              <a:spcAft>
                <a:spcPts val="0"/>
              </a:spcAft>
              <a:buClr>
                <a:schemeClr val="dk1"/>
              </a:buClr>
              <a:buSzPts val="2100"/>
              <a:buChar char="-"/>
            </a:pPr>
            <a:r>
              <a:rPr lang="it-IT" sz="2100" b="1">
                <a:solidFill>
                  <a:schemeClr val="dk1"/>
                </a:solidFill>
              </a:rPr>
              <a:t>la definizione di un modello di valutazione del rischio util a supportare un programma delle ispezioni ragionato</a:t>
            </a:r>
            <a:endParaRPr sz="2100" b="1">
              <a:solidFill>
                <a:schemeClr val="dk1"/>
              </a:solidFill>
            </a:endParaRPr>
          </a:p>
        </p:txBody>
      </p:sp>
      <p:sp>
        <p:nvSpPr>
          <p:cNvPr id="110" name="Google Shape;110;g18df1b6568e_0_85"/>
          <p:cNvSpPr txBox="1">
            <a:spLocks noGrp="1"/>
          </p:cNvSpPr>
          <p:nvPr>
            <p:ph type="ctrTitle"/>
          </p:nvPr>
        </p:nvSpPr>
        <p:spPr>
          <a:xfrm>
            <a:off x="121750" y="3732828"/>
            <a:ext cx="11520000" cy="897600"/>
          </a:xfrm>
          <a:prstGeom prst="rect">
            <a:avLst/>
          </a:prstGeom>
        </p:spPr>
        <p:txBody>
          <a:bodyPr spcFirstLastPara="1" wrap="square" lIns="121900" tIns="121900" rIns="121900" bIns="121900" anchor="b" anchorCtr="0">
            <a:noAutofit/>
          </a:bodyPr>
          <a:lstStyle/>
          <a:p>
            <a:pPr marL="0" lvl="0" indent="0" algn="ctr" rtl="0">
              <a:spcBef>
                <a:spcPts val="0"/>
              </a:spcBef>
              <a:spcAft>
                <a:spcPts val="0"/>
              </a:spcAft>
              <a:buSzPts val="1300"/>
              <a:buNone/>
            </a:pPr>
            <a:r>
              <a:rPr lang="it-IT" sz="4100" b="1">
                <a:solidFill>
                  <a:srgbClr val="073763"/>
                </a:solidFill>
              </a:rPr>
              <a:t>Criticità</a:t>
            </a:r>
            <a:endParaRPr sz="4100" b="1">
              <a:solidFill>
                <a:srgbClr val="073763"/>
              </a:solidFill>
            </a:endParaRPr>
          </a:p>
        </p:txBody>
      </p:sp>
      <p:sp>
        <p:nvSpPr>
          <p:cNvPr id="111" name="Google Shape;111;g18df1b6568e_0_85"/>
          <p:cNvSpPr txBox="1"/>
          <p:nvPr/>
        </p:nvSpPr>
        <p:spPr>
          <a:xfrm>
            <a:off x="254950" y="4753917"/>
            <a:ext cx="11253600" cy="1539300"/>
          </a:xfrm>
          <a:prstGeom prst="rect">
            <a:avLst/>
          </a:prstGeom>
          <a:noFill/>
          <a:ln>
            <a:noFill/>
          </a:ln>
        </p:spPr>
        <p:txBody>
          <a:bodyPr spcFirstLastPara="1" wrap="square" lIns="121900" tIns="121900" rIns="121900" bIns="121900" anchor="t" anchorCtr="0">
            <a:spAutoFit/>
          </a:bodyPr>
          <a:lstStyle/>
          <a:p>
            <a:pPr marL="457200" lvl="0" indent="-361950" algn="l" rtl="0">
              <a:spcBef>
                <a:spcPts val="0"/>
              </a:spcBef>
              <a:spcAft>
                <a:spcPts val="0"/>
              </a:spcAft>
              <a:buClr>
                <a:schemeClr val="dk1"/>
              </a:buClr>
              <a:buSzPts val="2100"/>
              <a:buChar char="-"/>
            </a:pPr>
            <a:r>
              <a:rPr lang="it-IT" sz="2100" b="1">
                <a:solidFill>
                  <a:schemeClr val="dk1"/>
                </a:solidFill>
              </a:rPr>
              <a:t>assenza di categorie definite in cui collocare le attività AUA;</a:t>
            </a:r>
            <a:endParaRPr sz="2100" b="1">
              <a:solidFill>
                <a:schemeClr val="dk1"/>
              </a:solidFill>
            </a:endParaRPr>
          </a:p>
          <a:p>
            <a:pPr marL="457200" lvl="0" indent="-361950" algn="l" rtl="0">
              <a:spcBef>
                <a:spcPts val="0"/>
              </a:spcBef>
              <a:spcAft>
                <a:spcPts val="0"/>
              </a:spcAft>
              <a:buClr>
                <a:schemeClr val="dk1"/>
              </a:buClr>
              <a:buSzPts val="2100"/>
              <a:buChar char="-"/>
            </a:pPr>
            <a:r>
              <a:rPr lang="it-IT" sz="2100" b="1">
                <a:solidFill>
                  <a:schemeClr val="dk1"/>
                </a:solidFill>
              </a:rPr>
              <a:t>grande variabilità delle attività operanti in regime AUA;</a:t>
            </a:r>
            <a:endParaRPr sz="2100" b="1">
              <a:solidFill>
                <a:schemeClr val="dk1"/>
              </a:solidFill>
            </a:endParaRPr>
          </a:p>
          <a:p>
            <a:pPr marL="457200" lvl="0" indent="-361950" algn="l" rtl="0">
              <a:spcBef>
                <a:spcPts val="0"/>
              </a:spcBef>
              <a:spcAft>
                <a:spcPts val="0"/>
              </a:spcAft>
              <a:buClr>
                <a:schemeClr val="dk1"/>
              </a:buClr>
              <a:buSzPts val="2100"/>
              <a:buChar char="-"/>
            </a:pPr>
            <a:r>
              <a:rPr lang="it-IT" sz="2100" b="1">
                <a:solidFill>
                  <a:schemeClr val="dk1"/>
                </a:solidFill>
              </a:rPr>
              <a:t>assenza di un modello di valutazione del rischio diverso dal modello SSPC (AIA)</a:t>
            </a:r>
            <a:endParaRPr sz="2100" b="1">
              <a:solidFill>
                <a:schemeClr val="dk1"/>
              </a:solidFill>
            </a:endParaRPr>
          </a:p>
          <a:p>
            <a:pPr marL="0" lvl="0" indent="0" algn="l" rtl="0">
              <a:spcBef>
                <a:spcPts val="0"/>
              </a:spcBef>
              <a:spcAft>
                <a:spcPts val="0"/>
              </a:spcAft>
              <a:buNone/>
            </a:pPr>
            <a:endParaRPr sz="2100" b="1">
              <a:solidFill>
                <a:schemeClr val="dk1"/>
              </a:solidFill>
            </a:endParaRPr>
          </a:p>
        </p:txBody>
      </p:sp>
      <p:pic>
        <p:nvPicPr>
          <p:cNvPr id="2" name="Immagine 1">
            <a:extLst>
              <a:ext uri="{FF2B5EF4-FFF2-40B4-BE49-F238E27FC236}">
                <a16:creationId xmlns:a16="http://schemas.microsoft.com/office/drawing/2014/main" id="{7F3AED76-EA32-5722-C50D-78C0632A9293}"/>
              </a:ext>
            </a:extLst>
          </p:cNvPr>
          <p:cNvPicPr>
            <a:picLocks noChangeAspect="1"/>
          </p:cNvPicPr>
          <p:nvPr/>
        </p:nvPicPr>
        <p:blipFill>
          <a:blip r:embed="rId4"/>
          <a:stretch>
            <a:fillRect/>
          </a:stretch>
        </p:blipFill>
        <p:spPr>
          <a:xfrm>
            <a:off x="5275111" y="6202060"/>
            <a:ext cx="5240490" cy="574817"/>
          </a:xfrm>
          <a:prstGeom prst="rect">
            <a:avLst/>
          </a:prstGeom>
        </p:spPr>
      </p:pic>
      <p:pic>
        <p:nvPicPr>
          <p:cNvPr id="3" name="Google Shape;96;p1">
            <a:extLst>
              <a:ext uri="{FF2B5EF4-FFF2-40B4-BE49-F238E27FC236}">
                <a16:creationId xmlns:a16="http://schemas.microsoft.com/office/drawing/2014/main" id="{178B2375-28EC-C2BA-3483-38CF669627AC}"/>
              </a:ext>
            </a:extLst>
          </p:cNvPr>
          <p:cNvPicPr preferRelativeResize="0"/>
          <p:nvPr/>
        </p:nvPicPr>
        <p:blipFill rotWithShape="1">
          <a:blip r:embed="rId5">
            <a:alphaModFix/>
          </a:blip>
          <a:srcRect/>
          <a:stretch/>
        </p:blipFill>
        <p:spPr>
          <a:xfrm>
            <a:off x="10732076" y="6416706"/>
            <a:ext cx="1407398" cy="28406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15"/>
        <p:cNvGrpSpPr/>
        <p:nvPr/>
      </p:nvGrpSpPr>
      <p:grpSpPr>
        <a:xfrm>
          <a:off x="0" y="0"/>
          <a:ext cx="0" cy="0"/>
          <a:chOff x="0" y="0"/>
          <a:chExt cx="0" cy="0"/>
        </a:xfrm>
      </p:grpSpPr>
      <p:sp>
        <p:nvSpPr>
          <p:cNvPr id="116" name="Google Shape;116;g18e58108f73_0_38"/>
          <p:cNvSpPr txBox="1">
            <a:spLocks noGrp="1"/>
          </p:cNvSpPr>
          <p:nvPr>
            <p:ph type="ctrTitle"/>
          </p:nvPr>
        </p:nvSpPr>
        <p:spPr>
          <a:xfrm>
            <a:off x="0" y="500050"/>
            <a:ext cx="5982000" cy="1530300"/>
          </a:xfrm>
          <a:prstGeom prst="rect">
            <a:avLst/>
          </a:prstGeom>
        </p:spPr>
        <p:txBody>
          <a:bodyPr spcFirstLastPara="1" wrap="square" lIns="121900" tIns="121900" rIns="121900" bIns="121900" anchor="b" anchorCtr="0">
            <a:noAutofit/>
          </a:bodyPr>
          <a:lstStyle/>
          <a:p>
            <a:pPr marL="0" lvl="0" indent="0" algn="ctr" rtl="0">
              <a:spcBef>
                <a:spcPts val="0"/>
              </a:spcBef>
              <a:spcAft>
                <a:spcPts val="0"/>
              </a:spcAft>
              <a:buSzPts val="1300"/>
              <a:buNone/>
            </a:pPr>
            <a:r>
              <a:rPr lang="it-IT" sz="4100" b="1">
                <a:solidFill>
                  <a:srgbClr val="073763"/>
                </a:solidFill>
              </a:rPr>
              <a:t>Punti di forza</a:t>
            </a:r>
            <a:endParaRPr sz="4100" b="1">
              <a:solidFill>
                <a:srgbClr val="073763"/>
              </a:solidFill>
            </a:endParaRPr>
          </a:p>
        </p:txBody>
      </p:sp>
      <p:pic>
        <p:nvPicPr>
          <p:cNvPr id="117" name="Google Shape;117;g18e58108f73_0_38"/>
          <p:cNvPicPr preferRelativeResize="0"/>
          <p:nvPr/>
        </p:nvPicPr>
        <p:blipFill>
          <a:blip r:embed="rId3">
            <a:alphaModFix/>
          </a:blip>
          <a:stretch>
            <a:fillRect/>
          </a:stretch>
        </p:blipFill>
        <p:spPr>
          <a:xfrm>
            <a:off x="0" y="-3"/>
            <a:ext cx="1256125" cy="759878"/>
          </a:xfrm>
          <a:prstGeom prst="rect">
            <a:avLst/>
          </a:prstGeom>
          <a:noFill/>
          <a:ln>
            <a:noFill/>
          </a:ln>
        </p:spPr>
      </p:pic>
      <p:sp>
        <p:nvSpPr>
          <p:cNvPr id="118" name="Google Shape;118;g18e58108f73_0_38"/>
          <p:cNvSpPr txBox="1"/>
          <p:nvPr/>
        </p:nvSpPr>
        <p:spPr>
          <a:xfrm>
            <a:off x="121350" y="2174550"/>
            <a:ext cx="5739300" cy="3155400"/>
          </a:xfrm>
          <a:prstGeom prst="rect">
            <a:avLst/>
          </a:prstGeom>
          <a:noFill/>
          <a:ln>
            <a:noFill/>
          </a:ln>
        </p:spPr>
        <p:txBody>
          <a:bodyPr spcFirstLastPara="1" wrap="square" lIns="121900" tIns="121900" rIns="121900" bIns="121900" anchor="t" anchorCtr="0">
            <a:spAutoFit/>
          </a:bodyPr>
          <a:lstStyle/>
          <a:p>
            <a:pPr marL="457200" lvl="0" indent="-361950" algn="just" rtl="0">
              <a:spcBef>
                <a:spcPts val="0"/>
              </a:spcBef>
              <a:spcAft>
                <a:spcPts val="0"/>
              </a:spcAft>
              <a:buClr>
                <a:schemeClr val="dk1"/>
              </a:buClr>
              <a:buSzPts val="2100"/>
              <a:buChar char="-"/>
            </a:pPr>
            <a:r>
              <a:rPr lang="it-IT" sz="2100" b="1">
                <a:solidFill>
                  <a:schemeClr val="dk1"/>
                </a:solidFill>
              </a:rPr>
              <a:t>applicazione modello SSPC alle installazioni AIA</a:t>
            </a:r>
            <a:endParaRPr sz="2100" b="1">
              <a:solidFill>
                <a:schemeClr val="dk1"/>
              </a:solidFill>
            </a:endParaRPr>
          </a:p>
          <a:p>
            <a:pPr marL="457200" lvl="0" indent="-361950" algn="just" rtl="0">
              <a:spcBef>
                <a:spcPts val="0"/>
              </a:spcBef>
              <a:spcAft>
                <a:spcPts val="0"/>
              </a:spcAft>
              <a:buClr>
                <a:schemeClr val="dk1"/>
              </a:buClr>
              <a:buSzPts val="2100"/>
              <a:buChar char="-"/>
            </a:pPr>
            <a:r>
              <a:rPr lang="it-IT" sz="2100" b="1">
                <a:solidFill>
                  <a:schemeClr val="dk1"/>
                </a:solidFill>
              </a:rPr>
              <a:t>Conoscenza del territorio e delle aziende</a:t>
            </a:r>
            <a:endParaRPr sz="2100" b="1">
              <a:solidFill>
                <a:schemeClr val="dk1"/>
              </a:solidFill>
            </a:endParaRPr>
          </a:p>
          <a:p>
            <a:pPr marL="457200" lvl="0" indent="-361950" algn="just" rtl="0">
              <a:spcBef>
                <a:spcPts val="0"/>
              </a:spcBef>
              <a:spcAft>
                <a:spcPts val="0"/>
              </a:spcAft>
              <a:buClr>
                <a:schemeClr val="dk1"/>
              </a:buClr>
              <a:buSzPts val="2100"/>
              <a:buChar char="-"/>
            </a:pPr>
            <a:r>
              <a:rPr lang="it-IT" sz="2100" b="1">
                <a:solidFill>
                  <a:schemeClr val="dk1"/>
                </a:solidFill>
              </a:rPr>
              <a:t>Analisi ragionata dei Codici ATECO</a:t>
            </a:r>
            <a:endParaRPr sz="2100" b="1">
              <a:solidFill>
                <a:schemeClr val="dk1"/>
              </a:solidFill>
            </a:endParaRPr>
          </a:p>
          <a:p>
            <a:pPr marL="457200" lvl="0" indent="-361950" algn="just" rtl="0">
              <a:spcBef>
                <a:spcPts val="0"/>
              </a:spcBef>
              <a:spcAft>
                <a:spcPts val="0"/>
              </a:spcAft>
              <a:buClr>
                <a:schemeClr val="dk1"/>
              </a:buClr>
              <a:buSzPts val="2100"/>
              <a:buChar char="-"/>
            </a:pPr>
            <a:r>
              <a:rPr lang="it-IT" sz="2100" b="1">
                <a:solidFill>
                  <a:schemeClr val="dk1"/>
                </a:solidFill>
              </a:rPr>
              <a:t>Normativa regionale: Comunicazioni in Via Generale (ex art. 272 c.2 del D.Lgs. 152/2006)</a:t>
            </a:r>
            <a:endParaRPr sz="2100" b="1">
              <a:solidFill>
                <a:schemeClr val="dk1"/>
              </a:solidFill>
            </a:endParaRPr>
          </a:p>
          <a:p>
            <a:pPr marL="457200" lvl="0" indent="0" algn="just" rtl="0">
              <a:spcBef>
                <a:spcPts val="0"/>
              </a:spcBef>
              <a:spcAft>
                <a:spcPts val="0"/>
              </a:spcAft>
              <a:buNone/>
            </a:pPr>
            <a:endParaRPr sz="2100" b="1">
              <a:solidFill>
                <a:schemeClr val="dk1"/>
              </a:solidFill>
            </a:endParaRPr>
          </a:p>
        </p:txBody>
      </p:sp>
      <p:sp>
        <p:nvSpPr>
          <p:cNvPr id="119" name="Google Shape;119;g18e58108f73_0_38"/>
          <p:cNvSpPr txBox="1">
            <a:spLocks noGrp="1"/>
          </p:cNvSpPr>
          <p:nvPr>
            <p:ph type="ctrTitle"/>
          </p:nvPr>
        </p:nvSpPr>
        <p:spPr>
          <a:xfrm>
            <a:off x="5921475" y="1195075"/>
            <a:ext cx="6445500" cy="897600"/>
          </a:xfrm>
          <a:prstGeom prst="rect">
            <a:avLst/>
          </a:prstGeom>
        </p:spPr>
        <p:txBody>
          <a:bodyPr spcFirstLastPara="1" wrap="square" lIns="121900" tIns="121900" rIns="121900" bIns="121900" anchor="b" anchorCtr="0">
            <a:noAutofit/>
          </a:bodyPr>
          <a:lstStyle/>
          <a:p>
            <a:pPr marL="0" lvl="0" indent="0" algn="ctr" rtl="0">
              <a:spcBef>
                <a:spcPts val="0"/>
              </a:spcBef>
              <a:spcAft>
                <a:spcPts val="0"/>
              </a:spcAft>
              <a:buSzPts val="1300"/>
              <a:buNone/>
            </a:pPr>
            <a:r>
              <a:rPr lang="it-IT" sz="4100" b="1">
                <a:solidFill>
                  <a:srgbClr val="073763"/>
                </a:solidFill>
              </a:rPr>
              <a:t>Punti di debolezza</a:t>
            </a:r>
            <a:endParaRPr sz="4100" b="1">
              <a:solidFill>
                <a:srgbClr val="073763"/>
              </a:solidFill>
            </a:endParaRPr>
          </a:p>
        </p:txBody>
      </p:sp>
      <p:sp>
        <p:nvSpPr>
          <p:cNvPr id="120" name="Google Shape;120;g18e58108f73_0_38"/>
          <p:cNvSpPr txBox="1"/>
          <p:nvPr/>
        </p:nvSpPr>
        <p:spPr>
          <a:xfrm>
            <a:off x="5860650" y="2174550"/>
            <a:ext cx="6270600" cy="2508900"/>
          </a:xfrm>
          <a:prstGeom prst="rect">
            <a:avLst/>
          </a:prstGeom>
          <a:noFill/>
          <a:ln>
            <a:noFill/>
          </a:ln>
        </p:spPr>
        <p:txBody>
          <a:bodyPr spcFirstLastPara="1" wrap="square" lIns="121900" tIns="121900" rIns="121900" bIns="121900" anchor="t" anchorCtr="0">
            <a:spAutoFit/>
          </a:bodyPr>
          <a:lstStyle/>
          <a:p>
            <a:pPr marL="457200" lvl="0" indent="-361950" algn="l" rtl="0">
              <a:spcBef>
                <a:spcPts val="0"/>
              </a:spcBef>
              <a:spcAft>
                <a:spcPts val="0"/>
              </a:spcAft>
              <a:buClr>
                <a:schemeClr val="dk1"/>
              </a:buClr>
              <a:buSzPts val="2100"/>
              <a:buChar char="-"/>
            </a:pPr>
            <a:r>
              <a:rPr lang="it-IT" sz="2100" b="1">
                <a:solidFill>
                  <a:schemeClr val="dk1"/>
                </a:solidFill>
              </a:rPr>
              <a:t>assenza di categorie definite in cui collocare le attività AUA;</a:t>
            </a:r>
            <a:endParaRPr sz="2100" b="1">
              <a:solidFill>
                <a:schemeClr val="dk1"/>
              </a:solidFill>
            </a:endParaRPr>
          </a:p>
          <a:p>
            <a:pPr marL="457200" lvl="0" indent="-361950" algn="just" rtl="0">
              <a:spcBef>
                <a:spcPts val="0"/>
              </a:spcBef>
              <a:spcAft>
                <a:spcPts val="0"/>
              </a:spcAft>
              <a:buClr>
                <a:schemeClr val="dk1"/>
              </a:buClr>
              <a:buSzPts val="2100"/>
              <a:buChar char="-"/>
            </a:pPr>
            <a:r>
              <a:rPr lang="it-IT" sz="2100" b="1">
                <a:solidFill>
                  <a:schemeClr val="dk1"/>
                </a:solidFill>
              </a:rPr>
              <a:t>grande variabilità delle attività operanti in regime AUA;</a:t>
            </a:r>
            <a:endParaRPr sz="2100" b="1">
              <a:solidFill>
                <a:schemeClr val="dk1"/>
              </a:solidFill>
            </a:endParaRPr>
          </a:p>
          <a:p>
            <a:pPr marL="457200" lvl="0" indent="-361950" algn="l" rtl="0">
              <a:spcBef>
                <a:spcPts val="0"/>
              </a:spcBef>
              <a:spcAft>
                <a:spcPts val="0"/>
              </a:spcAft>
              <a:buClr>
                <a:schemeClr val="dk1"/>
              </a:buClr>
              <a:buSzPts val="2100"/>
              <a:buChar char="-"/>
            </a:pPr>
            <a:r>
              <a:rPr lang="it-IT" sz="2100" b="1">
                <a:solidFill>
                  <a:schemeClr val="dk1"/>
                </a:solidFill>
              </a:rPr>
              <a:t>assenza di un modello di valutazione del rischio diverso dal modello SSPC (AIA)</a:t>
            </a:r>
            <a:endParaRPr sz="2100" b="1">
              <a:solidFill>
                <a:schemeClr val="dk1"/>
              </a:solidFill>
            </a:endParaRPr>
          </a:p>
          <a:p>
            <a:pPr marL="0" lvl="0" indent="0" algn="l" rtl="0">
              <a:spcBef>
                <a:spcPts val="0"/>
              </a:spcBef>
              <a:spcAft>
                <a:spcPts val="0"/>
              </a:spcAft>
              <a:buNone/>
            </a:pPr>
            <a:endParaRPr sz="2100" b="1">
              <a:solidFill>
                <a:schemeClr val="dk1"/>
              </a:solidFill>
            </a:endParaRPr>
          </a:p>
        </p:txBody>
      </p:sp>
      <p:pic>
        <p:nvPicPr>
          <p:cNvPr id="2" name="Immagine 1">
            <a:extLst>
              <a:ext uri="{FF2B5EF4-FFF2-40B4-BE49-F238E27FC236}">
                <a16:creationId xmlns:a16="http://schemas.microsoft.com/office/drawing/2014/main" id="{7B14DBB0-114A-6A4F-4F27-90E8D1A790AC}"/>
              </a:ext>
            </a:extLst>
          </p:cNvPr>
          <p:cNvPicPr>
            <a:picLocks noChangeAspect="1"/>
          </p:cNvPicPr>
          <p:nvPr/>
        </p:nvPicPr>
        <p:blipFill>
          <a:blip r:embed="rId4"/>
          <a:stretch>
            <a:fillRect/>
          </a:stretch>
        </p:blipFill>
        <p:spPr>
          <a:xfrm>
            <a:off x="5275111" y="6202060"/>
            <a:ext cx="5240490" cy="574817"/>
          </a:xfrm>
          <a:prstGeom prst="rect">
            <a:avLst/>
          </a:prstGeom>
        </p:spPr>
      </p:pic>
      <p:pic>
        <p:nvPicPr>
          <p:cNvPr id="3" name="Google Shape;96;p1">
            <a:extLst>
              <a:ext uri="{FF2B5EF4-FFF2-40B4-BE49-F238E27FC236}">
                <a16:creationId xmlns:a16="http://schemas.microsoft.com/office/drawing/2014/main" id="{6BB2F6B4-3749-D139-4755-BD78EAA79A02}"/>
              </a:ext>
            </a:extLst>
          </p:cNvPr>
          <p:cNvPicPr preferRelativeResize="0"/>
          <p:nvPr/>
        </p:nvPicPr>
        <p:blipFill rotWithShape="1">
          <a:blip r:embed="rId5">
            <a:alphaModFix/>
          </a:blip>
          <a:srcRect/>
          <a:stretch/>
        </p:blipFill>
        <p:spPr>
          <a:xfrm>
            <a:off x="10625071" y="6416706"/>
            <a:ext cx="1407398" cy="28406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24"/>
        <p:cNvGrpSpPr/>
        <p:nvPr/>
      </p:nvGrpSpPr>
      <p:grpSpPr>
        <a:xfrm>
          <a:off x="0" y="0"/>
          <a:ext cx="0" cy="0"/>
          <a:chOff x="0" y="0"/>
          <a:chExt cx="0" cy="0"/>
        </a:xfrm>
      </p:grpSpPr>
      <p:sp>
        <p:nvSpPr>
          <p:cNvPr id="125" name="Google Shape;125;g18e58108f73_0_5"/>
          <p:cNvSpPr txBox="1">
            <a:spLocks noGrp="1"/>
          </p:cNvSpPr>
          <p:nvPr>
            <p:ph type="ctrTitle"/>
          </p:nvPr>
        </p:nvSpPr>
        <p:spPr>
          <a:xfrm>
            <a:off x="384000" y="167733"/>
            <a:ext cx="11520000" cy="1530300"/>
          </a:xfrm>
          <a:prstGeom prst="rect">
            <a:avLst/>
          </a:prstGeom>
        </p:spPr>
        <p:txBody>
          <a:bodyPr spcFirstLastPara="1" wrap="square" lIns="121900" tIns="121900" rIns="121900" bIns="121900" anchor="b" anchorCtr="0">
            <a:noAutofit/>
          </a:bodyPr>
          <a:lstStyle/>
          <a:p>
            <a:pPr marL="0" lvl="0" indent="0" algn="ctr" rtl="0">
              <a:spcBef>
                <a:spcPts val="0"/>
              </a:spcBef>
              <a:spcAft>
                <a:spcPts val="0"/>
              </a:spcAft>
              <a:buSzPts val="1300"/>
              <a:buNone/>
            </a:pPr>
            <a:r>
              <a:rPr lang="it-IT" sz="4100" b="1">
                <a:solidFill>
                  <a:srgbClr val="073763"/>
                </a:solidFill>
              </a:rPr>
              <a:t>Calcolo indice di rischio per definire la programmazione di controlli ordinari</a:t>
            </a:r>
            <a:endParaRPr sz="4100" b="1">
              <a:solidFill>
                <a:srgbClr val="073763"/>
              </a:solidFill>
            </a:endParaRPr>
          </a:p>
        </p:txBody>
      </p:sp>
      <p:grpSp>
        <p:nvGrpSpPr>
          <p:cNvPr id="126" name="Google Shape;126;g18e58108f73_0_5"/>
          <p:cNvGrpSpPr/>
          <p:nvPr/>
        </p:nvGrpSpPr>
        <p:grpSpPr>
          <a:xfrm>
            <a:off x="102364" y="3026991"/>
            <a:ext cx="4442222" cy="2766331"/>
            <a:chOff x="76775" y="2270300"/>
            <a:chExt cx="3331750" cy="2074800"/>
          </a:xfrm>
        </p:grpSpPr>
        <p:sp>
          <p:nvSpPr>
            <p:cNvPr id="127" name="Google Shape;127;g18e58108f73_0_5"/>
            <p:cNvSpPr txBox="1"/>
            <p:nvPr/>
          </p:nvSpPr>
          <p:spPr>
            <a:xfrm>
              <a:off x="76775" y="2270300"/>
              <a:ext cx="2856300" cy="2074800"/>
            </a:xfrm>
            <a:prstGeom prst="rect">
              <a:avLst/>
            </a:prstGeom>
            <a:noFill/>
            <a:ln>
              <a:noFill/>
            </a:ln>
          </p:spPr>
          <p:txBody>
            <a:bodyPr spcFirstLastPara="1" wrap="square" lIns="121900" tIns="121900" rIns="121900" bIns="121900" anchor="ctr" anchorCtr="0">
              <a:noAutofit/>
            </a:bodyPr>
            <a:lstStyle/>
            <a:p>
              <a:pPr marL="0" lvl="0" indent="0" algn="ctr" rtl="0">
                <a:spcBef>
                  <a:spcPts val="0"/>
                </a:spcBef>
                <a:spcAft>
                  <a:spcPts val="0"/>
                </a:spcAft>
                <a:buClr>
                  <a:schemeClr val="dk1"/>
                </a:buClr>
                <a:buSzPts val="1500"/>
                <a:buFont typeface="Arial"/>
                <a:buNone/>
              </a:pPr>
              <a:r>
                <a:rPr lang="it-IT" sz="3200" b="1">
                  <a:solidFill>
                    <a:schemeClr val="dk1"/>
                  </a:solidFill>
                </a:rPr>
                <a:t>Rischio aziendale intrinseco</a:t>
              </a:r>
              <a:endParaRPr sz="2900" b="1">
                <a:latin typeface="Roboto"/>
                <a:ea typeface="Roboto"/>
                <a:cs typeface="Roboto"/>
                <a:sym typeface="Roboto"/>
              </a:endParaRPr>
            </a:p>
            <a:p>
              <a:pPr marL="0" lvl="0" indent="0" algn="ctr" rtl="0">
                <a:spcBef>
                  <a:spcPts val="0"/>
                </a:spcBef>
                <a:spcAft>
                  <a:spcPts val="0"/>
                </a:spcAft>
                <a:buNone/>
              </a:pPr>
              <a:endParaRPr sz="1700" b="1">
                <a:latin typeface="Roboto"/>
                <a:ea typeface="Roboto"/>
                <a:cs typeface="Roboto"/>
                <a:sym typeface="Roboto"/>
              </a:endParaRPr>
            </a:p>
            <a:p>
              <a:pPr marL="609600" lvl="0" indent="-450850" algn="l" rtl="0">
                <a:spcBef>
                  <a:spcPts val="0"/>
                </a:spcBef>
                <a:spcAft>
                  <a:spcPts val="0"/>
                </a:spcAft>
                <a:buSzPts val="2300"/>
                <a:buChar char="●"/>
              </a:pPr>
              <a:r>
                <a:rPr lang="it-IT" sz="2300"/>
                <a:t>Potenziale </a:t>
              </a:r>
              <a:endParaRPr sz="2300"/>
            </a:p>
            <a:p>
              <a:pPr marL="609600" lvl="0" indent="-450850" algn="l" rtl="0">
                <a:spcBef>
                  <a:spcPts val="0"/>
                </a:spcBef>
                <a:spcAft>
                  <a:spcPts val="0"/>
                </a:spcAft>
                <a:buSzPts val="2300"/>
                <a:buChar char="●"/>
              </a:pPr>
              <a:r>
                <a:rPr lang="it-IT" sz="2300">
                  <a:solidFill>
                    <a:schemeClr val="dk1"/>
                  </a:solidFill>
                </a:rPr>
                <a:t>Reale</a:t>
              </a:r>
              <a:r>
                <a:rPr lang="it-IT" sz="2300"/>
                <a:t> </a:t>
              </a:r>
              <a:endParaRPr sz="2300" b="1"/>
            </a:p>
          </p:txBody>
        </p:sp>
        <p:cxnSp>
          <p:nvCxnSpPr>
            <p:cNvPr id="128" name="Google Shape;128;g18e58108f73_0_5"/>
            <p:cNvCxnSpPr/>
            <p:nvPr/>
          </p:nvCxnSpPr>
          <p:spPr>
            <a:xfrm rot="10800000">
              <a:off x="2642025" y="2915100"/>
              <a:ext cx="766500" cy="2100"/>
            </a:xfrm>
            <a:prstGeom prst="straightConnector1">
              <a:avLst/>
            </a:prstGeom>
            <a:noFill/>
            <a:ln w="28575" cap="flat" cmpd="sng">
              <a:solidFill>
                <a:srgbClr val="274E13"/>
              </a:solidFill>
              <a:prstDash val="solid"/>
              <a:round/>
              <a:headEnd type="none" w="sm" len="sm"/>
              <a:tailEnd type="oval" w="med" len="med"/>
            </a:ln>
          </p:spPr>
        </p:cxnSp>
      </p:grpSp>
      <p:grpSp>
        <p:nvGrpSpPr>
          <p:cNvPr id="129" name="Google Shape;129;g18e58108f73_0_5"/>
          <p:cNvGrpSpPr/>
          <p:nvPr/>
        </p:nvGrpSpPr>
        <p:grpSpPr>
          <a:xfrm>
            <a:off x="7189276" y="2124776"/>
            <a:ext cx="5002692" cy="2766331"/>
            <a:chOff x="5209838" y="727050"/>
            <a:chExt cx="3752113" cy="2074800"/>
          </a:xfrm>
        </p:grpSpPr>
        <p:sp>
          <p:nvSpPr>
            <p:cNvPr id="130" name="Google Shape;130;g18e58108f73_0_5"/>
            <p:cNvSpPr txBox="1"/>
            <p:nvPr/>
          </p:nvSpPr>
          <p:spPr>
            <a:xfrm>
              <a:off x="6496550" y="727050"/>
              <a:ext cx="2465400" cy="2074800"/>
            </a:xfrm>
            <a:prstGeom prst="rect">
              <a:avLst/>
            </a:prstGeom>
            <a:noFill/>
            <a:ln>
              <a:noFill/>
            </a:ln>
          </p:spPr>
          <p:txBody>
            <a:bodyPr spcFirstLastPara="1" wrap="square" lIns="121900" tIns="121900" rIns="121900" bIns="121900" anchor="ctr" anchorCtr="0">
              <a:noAutofit/>
            </a:bodyPr>
            <a:lstStyle/>
            <a:p>
              <a:pPr marL="0" lvl="0" indent="0" algn="ctr" rtl="0">
                <a:spcBef>
                  <a:spcPts val="0"/>
                </a:spcBef>
                <a:spcAft>
                  <a:spcPts val="0"/>
                </a:spcAft>
                <a:buClr>
                  <a:schemeClr val="dk1"/>
                </a:buClr>
                <a:buSzPts val="1500"/>
                <a:buFont typeface="Arial"/>
                <a:buNone/>
              </a:pPr>
              <a:r>
                <a:rPr lang="it-IT" sz="3200" b="1">
                  <a:solidFill>
                    <a:schemeClr val="dk1"/>
                  </a:solidFill>
                </a:rPr>
                <a:t>Elementi di ponderazione</a:t>
              </a:r>
              <a:endParaRPr sz="3200" b="1">
                <a:latin typeface="Roboto"/>
                <a:ea typeface="Roboto"/>
                <a:cs typeface="Roboto"/>
                <a:sym typeface="Roboto"/>
              </a:endParaRPr>
            </a:p>
            <a:p>
              <a:pPr marL="0" lvl="0" indent="0" algn="l" rtl="0">
                <a:spcBef>
                  <a:spcPts val="0"/>
                </a:spcBef>
                <a:spcAft>
                  <a:spcPts val="0"/>
                </a:spcAft>
                <a:buNone/>
              </a:pPr>
              <a:endParaRPr sz="1100" b="1">
                <a:latin typeface="Roboto"/>
                <a:ea typeface="Roboto"/>
                <a:cs typeface="Roboto"/>
                <a:sym typeface="Roboto"/>
              </a:endParaRPr>
            </a:p>
            <a:p>
              <a:pPr marL="609600" lvl="0" indent="-450850" algn="l" rtl="0">
                <a:spcBef>
                  <a:spcPts val="0"/>
                </a:spcBef>
                <a:spcAft>
                  <a:spcPts val="0"/>
                </a:spcAft>
                <a:buSzPts val="2300"/>
                <a:buChar char="●"/>
              </a:pPr>
              <a:r>
                <a:rPr lang="it-IT" sz="2300"/>
                <a:t>buone pratiche gestionali (SGA)</a:t>
              </a:r>
              <a:endParaRPr sz="2300"/>
            </a:p>
            <a:p>
              <a:pPr marL="609600" lvl="0" indent="-450850" algn="l" rtl="0">
                <a:spcBef>
                  <a:spcPts val="0"/>
                </a:spcBef>
                <a:spcAft>
                  <a:spcPts val="0"/>
                </a:spcAft>
                <a:buSzPts val="2300"/>
                <a:buChar char="●"/>
              </a:pPr>
              <a:r>
                <a:rPr lang="it-IT" sz="2300"/>
                <a:t>conduzione e conformità </a:t>
              </a:r>
              <a:endParaRPr sz="2300"/>
            </a:p>
          </p:txBody>
        </p:sp>
        <p:cxnSp>
          <p:nvCxnSpPr>
            <p:cNvPr id="131" name="Google Shape;131;g18e58108f73_0_5"/>
            <p:cNvCxnSpPr/>
            <p:nvPr/>
          </p:nvCxnSpPr>
          <p:spPr>
            <a:xfrm>
              <a:off x="5209838" y="1705200"/>
              <a:ext cx="1286700" cy="0"/>
            </a:xfrm>
            <a:prstGeom prst="straightConnector1">
              <a:avLst/>
            </a:prstGeom>
            <a:noFill/>
            <a:ln w="28575" cap="flat" cmpd="sng">
              <a:solidFill>
                <a:srgbClr val="155B54"/>
              </a:solidFill>
              <a:prstDash val="solid"/>
              <a:round/>
              <a:headEnd type="none" w="sm" len="sm"/>
              <a:tailEnd type="oval" w="med" len="med"/>
            </a:ln>
          </p:spPr>
        </p:cxnSp>
      </p:grpSp>
      <p:grpSp>
        <p:nvGrpSpPr>
          <p:cNvPr id="132" name="Google Shape;132;g18e58108f73_0_5"/>
          <p:cNvGrpSpPr/>
          <p:nvPr/>
        </p:nvGrpSpPr>
        <p:grpSpPr>
          <a:xfrm>
            <a:off x="6946293" y="5507262"/>
            <a:ext cx="5245602" cy="1350961"/>
            <a:chOff x="5209838" y="3853815"/>
            <a:chExt cx="3934300" cy="1289700"/>
          </a:xfrm>
        </p:grpSpPr>
        <p:sp>
          <p:nvSpPr>
            <p:cNvPr id="133" name="Google Shape;133;g18e58108f73_0_5"/>
            <p:cNvSpPr txBox="1"/>
            <p:nvPr/>
          </p:nvSpPr>
          <p:spPr>
            <a:xfrm>
              <a:off x="6648438" y="3853815"/>
              <a:ext cx="2495700" cy="1289700"/>
            </a:xfrm>
            <a:prstGeom prst="rect">
              <a:avLst/>
            </a:prstGeom>
            <a:noFill/>
            <a:ln>
              <a:noFill/>
            </a:ln>
          </p:spPr>
          <p:txBody>
            <a:bodyPr spcFirstLastPara="1" wrap="square" lIns="121900" tIns="121900" rIns="121900" bIns="121900" anchor="ctr" anchorCtr="0">
              <a:noAutofit/>
            </a:bodyPr>
            <a:lstStyle/>
            <a:p>
              <a:pPr marL="0" lvl="0" indent="0" algn="ctr" rtl="0">
                <a:spcBef>
                  <a:spcPts val="0"/>
                </a:spcBef>
                <a:spcAft>
                  <a:spcPts val="0"/>
                </a:spcAft>
                <a:buClr>
                  <a:schemeClr val="dk1"/>
                </a:buClr>
                <a:buSzPts val="1500"/>
                <a:buFont typeface="Arial"/>
                <a:buNone/>
              </a:pPr>
              <a:r>
                <a:rPr lang="it-IT" sz="3200" b="1">
                  <a:solidFill>
                    <a:schemeClr val="dk1"/>
                  </a:solidFill>
                </a:rPr>
                <a:t>Vulnerabilità del territorio</a:t>
              </a:r>
              <a:endParaRPr sz="3200" b="1">
                <a:latin typeface="Roboto"/>
                <a:ea typeface="Roboto"/>
                <a:cs typeface="Roboto"/>
                <a:sym typeface="Roboto"/>
              </a:endParaRPr>
            </a:p>
            <a:p>
              <a:pPr marL="609600" marR="0" lvl="0" indent="-450850" algn="l" rtl="0">
                <a:lnSpc>
                  <a:spcPct val="100000"/>
                </a:lnSpc>
                <a:spcBef>
                  <a:spcPts val="0"/>
                </a:spcBef>
                <a:spcAft>
                  <a:spcPts val="0"/>
                </a:spcAft>
                <a:buSzPts val="2300"/>
                <a:buChar char="●"/>
              </a:pPr>
              <a:r>
                <a:rPr lang="it-IT" sz="2300"/>
                <a:t>localizzazione</a:t>
              </a:r>
              <a:endParaRPr sz="2300"/>
            </a:p>
            <a:p>
              <a:pPr marL="0" lvl="0" indent="0" algn="l" rtl="0">
                <a:spcBef>
                  <a:spcPts val="0"/>
                </a:spcBef>
                <a:spcAft>
                  <a:spcPts val="2100"/>
                </a:spcAft>
                <a:buNone/>
              </a:pPr>
              <a:endParaRPr sz="1100" b="1">
                <a:latin typeface="Roboto"/>
                <a:ea typeface="Roboto"/>
                <a:cs typeface="Roboto"/>
                <a:sym typeface="Roboto"/>
              </a:endParaRPr>
            </a:p>
          </p:txBody>
        </p:sp>
        <p:cxnSp>
          <p:nvCxnSpPr>
            <p:cNvPr id="134" name="Google Shape;134;g18e58108f73_0_5"/>
            <p:cNvCxnSpPr/>
            <p:nvPr/>
          </p:nvCxnSpPr>
          <p:spPr>
            <a:xfrm>
              <a:off x="5209838" y="4184925"/>
              <a:ext cx="1286700" cy="0"/>
            </a:xfrm>
            <a:prstGeom prst="straightConnector1">
              <a:avLst/>
            </a:prstGeom>
            <a:noFill/>
            <a:ln w="28575" cap="flat" cmpd="sng">
              <a:solidFill>
                <a:srgbClr val="1D7E74"/>
              </a:solidFill>
              <a:prstDash val="solid"/>
              <a:round/>
              <a:headEnd type="none" w="sm" len="sm"/>
              <a:tailEnd type="oval" w="med" len="med"/>
            </a:ln>
          </p:spPr>
        </p:cxnSp>
      </p:grpSp>
      <p:grpSp>
        <p:nvGrpSpPr>
          <p:cNvPr id="135" name="Google Shape;135;g18e58108f73_0_5"/>
          <p:cNvGrpSpPr/>
          <p:nvPr/>
        </p:nvGrpSpPr>
        <p:grpSpPr>
          <a:xfrm>
            <a:off x="3552678" y="2105262"/>
            <a:ext cx="5086319" cy="5054003"/>
            <a:chOff x="2662213" y="676344"/>
            <a:chExt cx="3814835" cy="3790597"/>
          </a:xfrm>
        </p:grpSpPr>
        <p:sp>
          <p:nvSpPr>
            <p:cNvPr id="136" name="Google Shape;136;g18e58108f73_0_5"/>
            <p:cNvSpPr/>
            <p:nvPr/>
          </p:nvSpPr>
          <p:spPr>
            <a:xfrm rot="3600185">
              <a:off x="3169983" y="1184511"/>
              <a:ext cx="2774659" cy="2774659"/>
            </a:xfrm>
            <a:prstGeom prst="blockArc">
              <a:avLst>
                <a:gd name="adj1" fmla="val 12622480"/>
                <a:gd name="adj2" fmla="val 19781569"/>
                <a:gd name="adj3" fmla="val 20773"/>
              </a:avLst>
            </a:prstGeom>
            <a:solidFill>
              <a:srgbClr val="155B5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37" name="Google Shape;137;g18e58108f73_0_5"/>
            <p:cNvSpPr/>
            <p:nvPr/>
          </p:nvSpPr>
          <p:spPr>
            <a:xfrm rot="10800000">
              <a:off x="3183490" y="1163229"/>
              <a:ext cx="2774700" cy="2774700"/>
            </a:xfrm>
            <a:prstGeom prst="blockArc">
              <a:avLst>
                <a:gd name="adj1" fmla="val 12622480"/>
                <a:gd name="adj2" fmla="val 19662822"/>
                <a:gd name="adj3" fmla="val 20729"/>
              </a:avLst>
            </a:prstGeom>
            <a:solidFill>
              <a:srgbClr val="1D7E7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38" name="Google Shape;138;g18e58108f73_0_5"/>
            <p:cNvSpPr/>
            <p:nvPr/>
          </p:nvSpPr>
          <p:spPr>
            <a:xfrm rot="-3600185">
              <a:off x="3194618" y="1184114"/>
              <a:ext cx="2774659" cy="2774659"/>
            </a:xfrm>
            <a:prstGeom prst="blockArc">
              <a:avLst>
                <a:gd name="adj1" fmla="val 12622480"/>
                <a:gd name="adj2" fmla="val 19703271"/>
                <a:gd name="adj3" fmla="val 20851"/>
              </a:avLst>
            </a:prstGeom>
            <a:solidFill>
              <a:srgbClr val="249C9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nvGrpSpPr>
            <p:cNvPr id="139" name="Google Shape;139;g18e58108f73_0_5"/>
            <p:cNvGrpSpPr/>
            <p:nvPr/>
          </p:nvGrpSpPr>
          <p:grpSpPr>
            <a:xfrm rot="-7200165">
              <a:off x="3337679" y="2826785"/>
              <a:ext cx="585011" cy="585536"/>
              <a:chOff x="1967628" y="812211"/>
              <a:chExt cx="588000" cy="588000"/>
            </a:xfrm>
          </p:grpSpPr>
          <p:sp>
            <p:nvSpPr>
              <p:cNvPr id="140" name="Google Shape;140;g18e58108f73_0_5"/>
              <p:cNvSpPr/>
              <p:nvPr/>
            </p:nvSpPr>
            <p:spPr>
              <a:xfrm rot="39023">
                <a:off x="1970909" y="815492"/>
                <a:ext cx="581437" cy="581437"/>
              </a:xfrm>
              <a:prstGeom prst="pie">
                <a:avLst>
                  <a:gd name="adj1" fmla="val 6190354"/>
                  <a:gd name="adj2" fmla="val 14996165"/>
                </a:avLst>
              </a:prstGeom>
              <a:solidFill>
                <a:srgbClr val="249C90"/>
              </a:solidFill>
              <a:ln>
                <a:noFill/>
              </a:ln>
              <a:effectLst>
                <a:outerShdw blurRad="142875" algn="bl" rotWithShape="0">
                  <a:srgbClr val="000000">
                    <a:alpha val="43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41" name="Google Shape;141;g18e58108f73_0_5"/>
              <p:cNvSpPr/>
              <p:nvPr/>
            </p:nvSpPr>
            <p:spPr>
              <a:xfrm rot="10800000">
                <a:off x="1970875" y="815525"/>
                <a:ext cx="581400" cy="581400"/>
              </a:xfrm>
              <a:prstGeom prst="pie">
                <a:avLst>
                  <a:gd name="adj1" fmla="val 4028252"/>
                  <a:gd name="adj2" fmla="val 17183677"/>
                </a:avLst>
              </a:prstGeom>
              <a:solidFill>
                <a:srgbClr val="249C9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grpSp>
          <p:nvGrpSpPr>
            <p:cNvPr id="142" name="Google Shape;142;g18e58108f73_0_5"/>
            <p:cNvGrpSpPr/>
            <p:nvPr/>
          </p:nvGrpSpPr>
          <p:grpSpPr>
            <a:xfrm>
              <a:off x="4264097" y="1180331"/>
              <a:ext cx="585001" cy="585530"/>
              <a:chOff x="1970048" y="811613"/>
              <a:chExt cx="588000" cy="588000"/>
            </a:xfrm>
          </p:grpSpPr>
          <p:sp>
            <p:nvSpPr>
              <p:cNvPr id="143" name="Google Shape;143;g18e58108f73_0_5"/>
              <p:cNvSpPr/>
              <p:nvPr/>
            </p:nvSpPr>
            <p:spPr>
              <a:xfrm rot="39023">
                <a:off x="1973329" y="814894"/>
                <a:ext cx="581437" cy="581437"/>
              </a:xfrm>
              <a:prstGeom prst="pie">
                <a:avLst>
                  <a:gd name="adj1" fmla="val 6190354"/>
                  <a:gd name="adj2" fmla="val 14996165"/>
                </a:avLst>
              </a:prstGeom>
              <a:solidFill>
                <a:srgbClr val="155B54"/>
              </a:solidFill>
              <a:ln>
                <a:noFill/>
              </a:ln>
              <a:effectLst>
                <a:outerShdw blurRad="142875" algn="bl" rotWithShape="0">
                  <a:srgbClr val="000000">
                    <a:alpha val="43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44" name="Google Shape;144;g18e58108f73_0_5"/>
              <p:cNvSpPr/>
              <p:nvPr/>
            </p:nvSpPr>
            <p:spPr>
              <a:xfrm rot="10800000">
                <a:off x="1973295" y="814927"/>
                <a:ext cx="581400" cy="581400"/>
              </a:xfrm>
              <a:prstGeom prst="pie">
                <a:avLst>
                  <a:gd name="adj1" fmla="val 4028252"/>
                  <a:gd name="adj2" fmla="val 17183677"/>
                </a:avLst>
              </a:prstGeom>
              <a:solidFill>
                <a:srgbClr val="155B5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grpSp>
          <p:nvGrpSpPr>
            <p:cNvPr id="145" name="Google Shape;145;g18e58108f73_0_5"/>
            <p:cNvGrpSpPr/>
            <p:nvPr/>
          </p:nvGrpSpPr>
          <p:grpSpPr>
            <a:xfrm rot="7200165">
              <a:off x="5229930" y="2804716"/>
              <a:ext cx="585011" cy="585536"/>
              <a:chOff x="1977085" y="811649"/>
              <a:chExt cx="588000" cy="588000"/>
            </a:xfrm>
          </p:grpSpPr>
          <p:sp>
            <p:nvSpPr>
              <p:cNvPr id="146" name="Google Shape;146;g18e58108f73_0_5"/>
              <p:cNvSpPr/>
              <p:nvPr/>
            </p:nvSpPr>
            <p:spPr>
              <a:xfrm rot="39023">
                <a:off x="1980366" y="814930"/>
                <a:ext cx="581437" cy="581437"/>
              </a:xfrm>
              <a:prstGeom prst="pie">
                <a:avLst>
                  <a:gd name="adj1" fmla="val 6190354"/>
                  <a:gd name="adj2" fmla="val 14996165"/>
                </a:avLst>
              </a:prstGeom>
              <a:solidFill>
                <a:srgbClr val="1D7E74"/>
              </a:solidFill>
              <a:ln>
                <a:noFill/>
              </a:ln>
              <a:effectLst>
                <a:outerShdw blurRad="142875" algn="bl" rotWithShape="0">
                  <a:srgbClr val="000000">
                    <a:alpha val="43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47" name="Google Shape;147;g18e58108f73_0_5"/>
              <p:cNvSpPr/>
              <p:nvPr/>
            </p:nvSpPr>
            <p:spPr>
              <a:xfrm rot="10800000">
                <a:off x="1980332" y="814963"/>
                <a:ext cx="581400" cy="581400"/>
              </a:xfrm>
              <a:prstGeom prst="pie">
                <a:avLst>
                  <a:gd name="adj1" fmla="val 4028252"/>
                  <a:gd name="adj2" fmla="val 17183677"/>
                </a:avLst>
              </a:prstGeom>
              <a:solidFill>
                <a:srgbClr val="1D7E7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sp>
          <p:nvSpPr>
            <p:cNvPr id="148" name="Google Shape;148;g18e58108f73_0_5"/>
            <p:cNvSpPr txBox="1"/>
            <p:nvPr/>
          </p:nvSpPr>
          <p:spPr>
            <a:xfrm>
              <a:off x="4334550" y="1255312"/>
              <a:ext cx="509100" cy="267000"/>
            </a:xfrm>
            <a:prstGeom prst="rect">
              <a:avLst/>
            </a:prstGeom>
            <a:noFill/>
            <a:ln>
              <a:noFill/>
            </a:ln>
          </p:spPr>
          <p:txBody>
            <a:bodyPr spcFirstLastPara="1" wrap="square" lIns="121900" tIns="121900" rIns="121900" bIns="121900" anchor="t" anchorCtr="0">
              <a:noAutofit/>
            </a:bodyPr>
            <a:lstStyle/>
            <a:p>
              <a:pPr marL="0" lvl="0" indent="0" algn="ctr" rtl="0">
                <a:spcBef>
                  <a:spcPts val="0"/>
                </a:spcBef>
                <a:spcAft>
                  <a:spcPts val="0"/>
                </a:spcAft>
                <a:buNone/>
              </a:pPr>
              <a:r>
                <a:rPr lang="it-IT" sz="2100" b="1">
                  <a:solidFill>
                    <a:srgbClr val="FFFFFF"/>
                  </a:solidFill>
                  <a:latin typeface="Roboto"/>
                  <a:ea typeface="Roboto"/>
                  <a:cs typeface="Roboto"/>
                  <a:sym typeface="Roboto"/>
                </a:rPr>
                <a:t>03 </a:t>
              </a:r>
              <a:endParaRPr sz="2100" b="1">
                <a:solidFill>
                  <a:srgbClr val="FFFFFF"/>
                </a:solidFill>
                <a:latin typeface="Roboto"/>
                <a:ea typeface="Roboto"/>
                <a:cs typeface="Roboto"/>
                <a:sym typeface="Roboto"/>
              </a:endParaRPr>
            </a:p>
          </p:txBody>
        </p:sp>
        <p:sp>
          <p:nvSpPr>
            <p:cNvPr id="149" name="Google Shape;149;g18e58108f73_0_5"/>
            <p:cNvSpPr txBox="1"/>
            <p:nvPr/>
          </p:nvSpPr>
          <p:spPr>
            <a:xfrm>
              <a:off x="3375648" y="2887440"/>
              <a:ext cx="509100" cy="267000"/>
            </a:xfrm>
            <a:prstGeom prst="rect">
              <a:avLst/>
            </a:prstGeom>
            <a:noFill/>
            <a:ln>
              <a:noFill/>
            </a:ln>
          </p:spPr>
          <p:txBody>
            <a:bodyPr spcFirstLastPara="1" wrap="square" lIns="121900" tIns="121900" rIns="121900" bIns="121900" anchor="t" anchorCtr="0">
              <a:noAutofit/>
            </a:bodyPr>
            <a:lstStyle/>
            <a:p>
              <a:pPr marL="0" lvl="0" indent="0" algn="ctr" rtl="0">
                <a:spcBef>
                  <a:spcPts val="0"/>
                </a:spcBef>
                <a:spcAft>
                  <a:spcPts val="0"/>
                </a:spcAft>
                <a:buNone/>
              </a:pPr>
              <a:r>
                <a:rPr lang="it-IT" sz="2100" b="1">
                  <a:solidFill>
                    <a:srgbClr val="FFFFFF"/>
                  </a:solidFill>
                  <a:latin typeface="Roboto"/>
                  <a:ea typeface="Roboto"/>
                  <a:cs typeface="Roboto"/>
                  <a:sym typeface="Roboto"/>
                </a:rPr>
                <a:t>01 </a:t>
              </a:r>
              <a:endParaRPr sz="2100" b="1">
                <a:solidFill>
                  <a:srgbClr val="FFFFFF"/>
                </a:solidFill>
                <a:latin typeface="Roboto"/>
                <a:ea typeface="Roboto"/>
                <a:cs typeface="Roboto"/>
                <a:sym typeface="Roboto"/>
              </a:endParaRPr>
            </a:p>
          </p:txBody>
        </p:sp>
        <p:sp>
          <p:nvSpPr>
            <p:cNvPr id="150" name="Google Shape;150;g18e58108f73_0_5"/>
            <p:cNvSpPr txBox="1"/>
            <p:nvPr/>
          </p:nvSpPr>
          <p:spPr>
            <a:xfrm>
              <a:off x="5281877" y="2857865"/>
              <a:ext cx="509100" cy="267000"/>
            </a:xfrm>
            <a:prstGeom prst="rect">
              <a:avLst/>
            </a:prstGeom>
            <a:noFill/>
            <a:ln>
              <a:noFill/>
            </a:ln>
          </p:spPr>
          <p:txBody>
            <a:bodyPr spcFirstLastPara="1" wrap="square" lIns="121900" tIns="121900" rIns="121900" bIns="121900" anchor="t" anchorCtr="0">
              <a:noAutofit/>
            </a:bodyPr>
            <a:lstStyle/>
            <a:p>
              <a:pPr marL="0" lvl="0" indent="0" algn="ctr" rtl="0">
                <a:spcBef>
                  <a:spcPts val="0"/>
                </a:spcBef>
                <a:spcAft>
                  <a:spcPts val="0"/>
                </a:spcAft>
                <a:buNone/>
              </a:pPr>
              <a:r>
                <a:rPr lang="it-IT" sz="2100" b="1">
                  <a:solidFill>
                    <a:srgbClr val="FFFFFF"/>
                  </a:solidFill>
                  <a:latin typeface="Roboto"/>
                  <a:ea typeface="Roboto"/>
                  <a:cs typeface="Roboto"/>
                  <a:sym typeface="Roboto"/>
                </a:rPr>
                <a:t>02 </a:t>
              </a:r>
              <a:endParaRPr sz="2100" b="1">
                <a:solidFill>
                  <a:srgbClr val="FFFFFF"/>
                </a:solidFill>
                <a:latin typeface="Roboto"/>
                <a:ea typeface="Roboto"/>
                <a:cs typeface="Roboto"/>
                <a:sym typeface="Roboto"/>
              </a:endParaRPr>
            </a:p>
          </p:txBody>
        </p:sp>
      </p:grpSp>
      <p:pic>
        <p:nvPicPr>
          <p:cNvPr id="151" name="Google Shape;151;g18e58108f73_0_5"/>
          <p:cNvPicPr preferRelativeResize="0"/>
          <p:nvPr/>
        </p:nvPicPr>
        <p:blipFill>
          <a:blip r:embed="rId3">
            <a:alphaModFix/>
          </a:blip>
          <a:stretch>
            <a:fillRect/>
          </a:stretch>
        </p:blipFill>
        <p:spPr>
          <a:xfrm>
            <a:off x="0" y="-3"/>
            <a:ext cx="1256125" cy="759878"/>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55"/>
        <p:cNvGrpSpPr/>
        <p:nvPr/>
      </p:nvGrpSpPr>
      <p:grpSpPr>
        <a:xfrm>
          <a:off x="0" y="0"/>
          <a:ext cx="0" cy="0"/>
          <a:chOff x="0" y="0"/>
          <a:chExt cx="0" cy="0"/>
        </a:xfrm>
      </p:grpSpPr>
      <p:sp>
        <p:nvSpPr>
          <p:cNvPr id="156" name="Google Shape;156;g18df1b6568e_0_159"/>
          <p:cNvSpPr txBox="1"/>
          <p:nvPr/>
        </p:nvSpPr>
        <p:spPr>
          <a:xfrm>
            <a:off x="384000" y="49333"/>
            <a:ext cx="11520000" cy="960000"/>
          </a:xfrm>
          <a:prstGeom prst="rect">
            <a:avLst/>
          </a:prstGeom>
          <a:noFill/>
          <a:ln>
            <a:noFill/>
          </a:ln>
        </p:spPr>
        <p:txBody>
          <a:bodyPr spcFirstLastPara="1" wrap="square" lIns="121900" tIns="121900" rIns="121900" bIns="121900" anchor="ctr" anchorCtr="0">
            <a:noAutofit/>
          </a:bodyPr>
          <a:lstStyle/>
          <a:p>
            <a:pPr marL="0" marR="0" lvl="0" indent="0" algn="ctr" rtl="0">
              <a:lnSpc>
                <a:spcPct val="100000"/>
              </a:lnSpc>
              <a:spcBef>
                <a:spcPts val="0"/>
              </a:spcBef>
              <a:spcAft>
                <a:spcPts val="0"/>
              </a:spcAft>
              <a:buClr>
                <a:srgbClr val="000000"/>
              </a:buClr>
              <a:buSzPts val="1300"/>
              <a:buFont typeface="Arial"/>
              <a:buNone/>
            </a:pPr>
            <a:r>
              <a:rPr lang="it-IT" sz="4000" b="1">
                <a:solidFill>
                  <a:srgbClr val="073763"/>
                </a:solidFill>
              </a:rPr>
              <a:t>Criteri di Impatto Potenziale</a:t>
            </a:r>
            <a:endParaRPr sz="4000" b="1">
              <a:solidFill>
                <a:srgbClr val="073763"/>
              </a:solidFill>
            </a:endParaRPr>
          </a:p>
        </p:txBody>
      </p:sp>
      <p:sp>
        <p:nvSpPr>
          <p:cNvPr id="157" name="Google Shape;157;g18df1b6568e_0_159"/>
          <p:cNvSpPr txBox="1"/>
          <p:nvPr/>
        </p:nvSpPr>
        <p:spPr>
          <a:xfrm>
            <a:off x="0" y="1248767"/>
            <a:ext cx="12192000" cy="1354500"/>
          </a:xfrm>
          <a:prstGeom prst="rect">
            <a:avLst/>
          </a:prstGeom>
          <a:noFill/>
          <a:ln>
            <a:noFill/>
          </a:ln>
        </p:spPr>
        <p:txBody>
          <a:bodyPr spcFirstLastPara="1" wrap="square" lIns="121900" tIns="121900" rIns="121900" bIns="121900" anchor="t" anchorCtr="0">
            <a:spAutoFit/>
          </a:bodyPr>
          <a:lstStyle/>
          <a:p>
            <a:pPr marL="0" lvl="0" indent="0" algn="just" rtl="0">
              <a:spcBef>
                <a:spcPts val="0"/>
              </a:spcBef>
              <a:spcAft>
                <a:spcPts val="0"/>
              </a:spcAft>
              <a:buClr>
                <a:schemeClr val="dk1"/>
              </a:buClr>
              <a:buSzPts val="1500"/>
              <a:buFont typeface="Arial"/>
              <a:buNone/>
            </a:pPr>
            <a:r>
              <a:rPr lang="it-IT" sz="2400" b="1">
                <a:solidFill>
                  <a:schemeClr val="dk1"/>
                </a:solidFill>
              </a:rPr>
              <a:t>Caratterizzano  la complessità di impianto e del ciclo produttivo, la pericolosità ambientale delle sostanze utilizzate e/o emesse secondo la tipologia di attività svolta</a:t>
            </a:r>
            <a:endParaRPr sz="2400" b="1">
              <a:solidFill>
                <a:schemeClr val="dk1"/>
              </a:solidFill>
            </a:endParaRPr>
          </a:p>
        </p:txBody>
      </p:sp>
      <p:sp>
        <p:nvSpPr>
          <p:cNvPr id="158" name="Google Shape;158;g18df1b6568e_0_159"/>
          <p:cNvSpPr/>
          <p:nvPr/>
        </p:nvSpPr>
        <p:spPr>
          <a:xfrm>
            <a:off x="4961600" y="2792467"/>
            <a:ext cx="2268900" cy="1313700"/>
          </a:xfrm>
          <a:prstGeom prst="downArrow">
            <a:avLst>
              <a:gd name="adj1" fmla="val 50000"/>
              <a:gd name="adj2" fmla="val 50000"/>
            </a:avLst>
          </a:prstGeom>
          <a:solidFill>
            <a:srgbClr val="999999"/>
          </a:solidFill>
          <a:ln w="9525" cap="flat" cmpd="sng">
            <a:solidFill>
              <a:schemeClr val="dk2"/>
            </a:solidFill>
            <a:prstDash val="solid"/>
            <a:round/>
            <a:headEnd type="none" w="sm" len="sm"/>
            <a:tailEnd type="none" w="sm" len="sm"/>
          </a:ln>
          <a:effectLst>
            <a:outerShdw blurRad="57150" dist="19050" dir="5400000" algn="bl" rotWithShape="0">
              <a:srgbClr val="000000">
                <a:alpha val="56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59" name="Google Shape;159;g18df1b6568e_0_159"/>
          <p:cNvSpPr txBox="1"/>
          <p:nvPr/>
        </p:nvSpPr>
        <p:spPr>
          <a:xfrm>
            <a:off x="469200" y="4106067"/>
            <a:ext cx="11253600" cy="2995200"/>
          </a:xfrm>
          <a:prstGeom prst="rect">
            <a:avLst/>
          </a:prstGeom>
          <a:noFill/>
          <a:ln w="9525" cap="flat" cmpd="sng">
            <a:solidFill>
              <a:srgbClr val="FFFF00"/>
            </a:solidFill>
            <a:prstDash val="solid"/>
            <a:round/>
            <a:headEnd type="none" w="sm" len="sm"/>
            <a:tailEnd type="none" w="sm" len="sm"/>
          </a:ln>
        </p:spPr>
        <p:txBody>
          <a:bodyPr spcFirstLastPara="1" wrap="square" lIns="121900" tIns="121900" rIns="121900" bIns="121900" anchor="t" anchorCtr="0">
            <a:spAutoFit/>
          </a:bodyPr>
          <a:lstStyle/>
          <a:p>
            <a:pPr marL="609600" lvl="0" indent="-438150" algn="just" rtl="0">
              <a:spcBef>
                <a:spcPts val="0"/>
              </a:spcBef>
              <a:spcAft>
                <a:spcPts val="0"/>
              </a:spcAft>
              <a:buClr>
                <a:schemeClr val="dk1"/>
              </a:buClr>
              <a:buSzPts val="2100"/>
              <a:buChar char="★"/>
            </a:pPr>
            <a:r>
              <a:rPr lang="it-IT" sz="2100" b="1">
                <a:solidFill>
                  <a:schemeClr val="dk1"/>
                </a:solidFill>
              </a:rPr>
              <a:t>Catalogazione attività</a:t>
            </a:r>
            <a:r>
              <a:rPr lang="it-IT" sz="2100">
                <a:solidFill>
                  <a:schemeClr val="dk1"/>
                </a:solidFill>
              </a:rPr>
              <a:t>: elaborazione catalogo prendendo a riferimento le categorie IPPC e le attività riportate nelle Autorizzazioni di carattere generale (Art. 272 c.2 Parte quinta del D.Lgs. 152/06);</a:t>
            </a:r>
            <a:endParaRPr sz="2100">
              <a:solidFill>
                <a:schemeClr val="dk1"/>
              </a:solidFill>
            </a:endParaRPr>
          </a:p>
          <a:p>
            <a:pPr marL="609600" lvl="0" indent="-438150" algn="just" rtl="0">
              <a:lnSpc>
                <a:spcPct val="115000"/>
              </a:lnSpc>
              <a:spcBef>
                <a:spcPts val="0"/>
              </a:spcBef>
              <a:spcAft>
                <a:spcPts val="0"/>
              </a:spcAft>
              <a:buClr>
                <a:schemeClr val="dk1"/>
              </a:buClr>
              <a:buSzPts val="2100"/>
              <a:buChar char="★"/>
            </a:pPr>
            <a:r>
              <a:rPr lang="it-IT" sz="2100" b="1">
                <a:solidFill>
                  <a:schemeClr val="dk1"/>
                </a:solidFill>
              </a:rPr>
              <a:t>Attribuzione codice attività:</a:t>
            </a:r>
            <a:r>
              <a:rPr lang="it-IT" sz="2100">
                <a:solidFill>
                  <a:schemeClr val="dk1"/>
                </a:solidFill>
              </a:rPr>
              <a:t> ad una buona parte delle attività catalogate è stato associato un  codice </a:t>
            </a:r>
            <a:r>
              <a:rPr lang="it-IT" sz="2100">
                <a:solidFill>
                  <a:srgbClr val="FF0000"/>
                </a:solidFill>
              </a:rPr>
              <a:t>affine</a:t>
            </a:r>
            <a:r>
              <a:rPr lang="it-IT" sz="2100">
                <a:solidFill>
                  <a:schemeClr val="dk1"/>
                </a:solidFill>
              </a:rPr>
              <a:t> alla categoria IPPC;</a:t>
            </a:r>
            <a:endParaRPr sz="2100">
              <a:solidFill>
                <a:schemeClr val="dk1"/>
              </a:solidFill>
            </a:endParaRPr>
          </a:p>
          <a:p>
            <a:pPr marL="609600" lvl="0" indent="-438150" algn="just" rtl="0">
              <a:lnSpc>
                <a:spcPct val="115000"/>
              </a:lnSpc>
              <a:spcBef>
                <a:spcPts val="0"/>
              </a:spcBef>
              <a:spcAft>
                <a:spcPts val="0"/>
              </a:spcAft>
              <a:buClr>
                <a:schemeClr val="dk1"/>
              </a:buClr>
              <a:buSzPts val="2100"/>
              <a:buChar char="★"/>
            </a:pPr>
            <a:r>
              <a:rPr lang="it-IT" sz="2100" b="1">
                <a:solidFill>
                  <a:schemeClr val="dk1"/>
                </a:solidFill>
              </a:rPr>
              <a:t>Attribuzione punteggio alle attività</a:t>
            </a:r>
            <a:r>
              <a:rPr lang="it-IT" sz="2100">
                <a:solidFill>
                  <a:schemeClr val="dk1"/>
                </a:solidFill>
              </a:rPr>
              <a:t>: ad ogni codice è associato un punteggio </a:t>
            </a:r>
            <a:r>
              <a:rPr lang="it-IT" sz="2100">
                <a:solidFill>
                  <a:srgbClr val="FF0000"/>
                </a:solidFill>
              </a:rPr>
              <a:t>(in corso di definizione).</a:t>
            </a:r>
            <a:endParaRPr sz="2100">
              <a:solidFill>
                <a:srgbClr val="FF0000"/>
              </a:solidFill>
            </a:endParaRPr>
          </a:p>
          <a:p>
            <a:pPr marL="0" lvl="0" indent="0" algn="l" rtl="0">
              <a:spcBef>
                <a:spcPts val="0"/>
              </a:spcBef>
              <a:spcAft>
                <a:spcPts val="0"/>
              </a:spcAft>
              <a:buNone/>
            </a:pPr>
            <a:endParaRPr sz="1900"/>
          </a:p>
        </p:txBody>
      </p:sp>
      <p:pic>
        <p:nvPicPr>
          <p:cNvPr id="160" name="Google Shape;160;g18df1b6568e_0_159"/>
          <p:cNvPicPr preferRelativeResize="0"/>
          <p:nvPr/>
        </p:nvPicPr>
        <p:blipFill>
          <a:blip r:embed="rId3">
            <a:alphaModFix/>
          </a:blip>
          <a:stretch>
            <a:fillRect/>
          </a:stretch>
        </p:blipFill>
        <p:spPr>
          <a:xfrm>
            <a:off x="0" y="-3"/>
            <a:ext cx="1256125" cy="759878"/>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graphicFrame>
        <p:nvGraphicFramePr>
          <p:cNvPr id="166" name="Google Shape;166;g18df1b6568e_0_221"/>
          <p:cNvGraphicFramePr/>
          <p:nvPr/>
        </p:nvGraphicFramePr>
        <p:xfrm>
          <a:off x="0" y="1088975"/>
          <a:ext cx="11847900" cy="5147820"/>
        </p:xfrm>
        <a:graphic>
          <a:graphicData uri="http://schemas.openxmlformats.org/drawingml/2006/table">
            <a:tbl>
              <a:tblPr>
                <a:noFill/>
                <a:tableStyleId>{D9C32E2D-BE8F-4502-A849-9D8CCB279F10}</a:tableStyleId>
              </a:tblPr>
              <a:tblGrid>
                <a:gridCol w="1419050">
                  <a:extLst>
                    <a:ext uri="{9D8B030D-6E8A-4147-A177-3AD203B41FA5}">
                      <a16:colId xmlns:a16="http://schemas.microsoft.com/office/drawing/2014/main" val="20000"/>
                    </a:ext>
                  </a:extLst>
                </a:gridCol>
                <a:gridCol w="10428850">
                  <a:extLst>
                    <a:ext uri="{9D8B030D-6E8A-4147-A177-3AD203B41FA5}">
                      <a16:colId xmlns:a16="http://schemas.microsoft.com/office/drawing/2014/main" val="20001"/>
                    </a:ext>
                  </a:extLst>
                </a:gridCol>
              </a:tblGrid>
              <a:tr h="314325">
                <a:tc>
                  <a:txBody>
                    <a:bodyPr/>
                    <a:lstStyle/>
                    <a:p>
                      <a:pPr marL="0" lvl="0" indent="0" algn="ctr" rtl="0">
                        <a:lnSpc>
                          <a:spcPct val="115000"/>
                        </a:lnSpc>
                        <a:spcBef>
                          <a:spcPts val="0"/>
                        </a:spcBef>
                        <a:spcAft>
                          <a:spcPts val="0"/>
                        </a:spcAft>
                        <a:buNone/>
                      </a:pPr>
                      <a:r>
                        <a:rPr lang="it-IT" sz="1000" b="1"/>
                        <a:t>categoria affine</a:t>
                      </a:r>
                      <a:endParaRPr sz="1000" b="1"/>
                    </a:p>
                  </a:txBody>
                  <a:tcPr marL="28575" marR="28575" marT="91425" marB="91425"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9CB9C"/>
                    </a:solidFill>
                  </a:tcPr>
                </a:tc>
                <a:tc>
                  <a:txBody>
                    <a:bodyPr/>
                    <a:lstStyle/>
                    <a:p>
                      <a:pPr marL="0" lvl="0" indent="0" algn="l" rtl="0">
                        <a:lnSpc>
                          <a:spcPct val="115000"/>
                        </a:lnSpc>
                        <a:spcBef>
                          <a:spcPts val="0"/>
                        </a:spcBef>
                        <a:spcAft>
                          <a:spcPts val="0"/>
                        </a:spcAft>
                        <a:buNone/>
                      </a:pPr>
                      <a:r>
                        <a:rPr lang="it-IT" sz="1000" b="1"/>
                        <a:t>Descrizione attività</a:t>
                      </a:r>
                      <a:endParaRPr sz="1000" b="1"/>
                    </a:p>
                  </a:txBody>
                  <a:tcPr marL="28575" marR="28575" marT="91425" marB="91425"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9CB9C"/>
                    </a:solidFill>
                  </a:tcPr>
                </a:tc>
                <a:extLst>
                  <a:ext uri="{0D108BD9-81ED-4DB2-BD59-A6C34878D82A}">
                    <a16:rowId xmlns:a16="http://schemas.microsoft.com/office/drawing/2014/main" val="10000"/>
                  </a:ext>
                </a:extLst>
              </a:tr>
              <a:tr h="0">
                <a:tc>
                  <a:txBody>
                    <a:bodyPr/>
                    <a:lstStyle/>
                    <a:p>
                      <a:pPr marL="0" lvl="0" indent="0" algn="l" rtl="0">
                        <a:lnSpc>
                          <a:spcPct val="115000"/>
                        </a:lnSpc>
                        <a:spcBef>
                          <a:spcPts val="0"/>
                        </a:spcBef>
                        <a:spcAft>
                          <a:spcPts val="0"/>
                        </a:spcAft>
                        <a:buNone/>
                      </a:pPr>
                      <a:r>
                        <a:rPr lang="it-IT" sz="1000"/>
                        <a:t>6.4b2</a:t>
                      </a:r>
                      <a:endParaRPr sz="1000"/>
                    </a:p>
                  </a:txBody>
                  <a:tcPr marL="28575" marR="28575" marT="91425" marB="91425"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it-IT" sz="1000"/>
                        <a:t>Trasformazione e conservazione di frutta e ortaggi</a:t>
                      </a:r>
                      <a:endParaRPr sz="1000"/>
                    </a:p>
                  </a:txBody>
                  <a:tcPr marL="28575" marR="28575" marT="91425" marB="91425"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01"/>
                  </a:ext>
                </a:extLst>
              </a:tr>
              <a:tr h="0">
                <a:tc>
                  <a:txBody>
                    <a:bodyPr/>
                    <a:lstStyle/>
                    <a:p>
                      <a:pPr marL="0" lvl="0" indent="0" algn="l" rtl="0">
                        <a:lnSpc>
                          <a:spcPct val="115000"/>
                        </a:lnSpc>
                        <a:spcBef>
                          <a:spcPts val="0"/>
                        </a:spcBef>
                        <a:spcAft>
                          <a:spcPts val="0"/>
                        </a:spcAft>
                        <a:buNone/>
                      </a:pPr>
                      <a:r>
                        <a:rPr lang="it-IT" sz="1000"/>
                        <a:t>6.4b1</a:t>
                      </a:r>
                      <a:endParaRPr sz="1000"/>
                    </a:p>
                  </a:txBody>
                  <a:tcPr marL="28575" marR="28575" marT="91425" marB="91425"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it-IT" sz="1000"/>
                        <a:t>Trasformazione e conservazione della carne</a:t>
                      </a:r>
                      <a:endParaRPr sz="1000"/>
                    </a:p>
                  </a:txBody>
                  <a:tcPr marL="28575" marR="28575" marT="91425" marB="91425"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02"/>
                  </a:ext>
                </a:extLst>
              </a:tr>
              <a:tr h="0">
                <a:tc>
                  <a:txBody>
                    <a:bodyPr/>
                    <a:lstStyle/>
                    <a:p>
                      <a:pPr marL="0" lvl="0" indent="0" algn="l" rtl="0">
                        <a:lnSpc>
                          <a:spcPct val="115000"/>
                        </a:lnSpc>
                        <a:spcBef>
                          <a:spcPts val="0"/>
                        </a:spcBef>
                        <a:spcAft>
                          <a:spcPts val="0"/>
                        </a:spcAft>
                        <a:buNone/>
                      </a:pPr>
                      <a:r>
                        <a:rPr lang="it-IT" sz="1000"/>
                        <a:t>6.4b1</a:t>
                      </a:r>
                      <a:endParaRPr sz="1000"/>
                    </a:p>
                  </a:txBody>
                  <a:tcPr marL="28575" marR="28575" marT="91425" marB="91425"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it-IT" sz="1000"/>
                        <a:t>Lavorazione e conservazione di pesce</a:t>
                      </a:r>
                      <a:endParaRPr sz="1000"/>
                    </a:p>
                  </a:txBody>
                  <a:tcPr marL="28575" marR="28575" marT="91425" marB="91425"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03"/>
                  </a:ext>
                </a:extLst>
              </a:tr>
              <a:tr h="0">
                <a:tc>
                  <a:txBody>
                    <a:bodyPr/>
                    <a:lstStyle/>
                    <a:p>
                      <a:pPr marL="0" lvl="0" indent="0" algn="l" rtl="0">
                        <a:lnSpc>
                          <a:spcPct val="115000"/>
                        </a:lnSpc>
                        <a:spcBef>
                          <a:spcPts val="0"/>
                        </a:spcBef>
                        <a:spcAft>
                          <a:spcPts val="0"/>
                        </a:spcAft>
                        <a:buNone/>
                      </a:pPr>
                      <a:r>
                        <a:rPr lang="it-IT" sz="1000"/>
                        <a:t>6.4b2</a:t>
                      </a:r>
                      <a:endParaRPr sz="1000"/>
                    </a:p>
                  </a:txBody>
                  <a:tcPr marL="28575" marR="28575" marT="91425" marB="91425"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it-IT" sz="1000"/>
                        <a:t>Produzione di oli e grassi animali</a:t>
                      </a:r>
                      <a:endParaRPr sz="1000"/>
                    </a:p>
                  </a:txBody>
                  <a:tcPr marL="28575" marR="28575" marT="91425" marB="91425"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04"/>
                  </a:ext>
                </a:extLst>
              </a:tr>
              <a:tr h="0">
                <a:tc>
                  <a:txBody>
                    <a:bodyPr/>
                    <a:lstStyle/>
                    <a:p>
                      <a:pPr marL="0" lvl="0" indent="0" algn="l" rtl="0">
                        <a:lnSpc>
                          <a:spcPct val="115000"/>
                        </a:lnSpc>
                        <a:spcBef>
                          <a:spcPts val="0"/>
                        </a:spcBef>
                        <a:spcAft>
                          <a:spcPts val="0"/>
                        </a:spcAft>
                        <a:buNone/>
                      </a:pPr>
                      <a:r>
                        <a:rPr lang="it-IT" sz="1000"/>
                        <a:t>6.4c</a:t>
                      </a:r>
                      <a:endParaRPr sz="1000"/>
                    </a:p>
                  </a:txBody>
                  <a:tcPr marL="28575" marR="28575" marT="91425" marB="91425"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it-IT" sz="1000"/>
                        <a:t>Trasformazioni lattiero-casearie</a:t>
                      </a:r>
                      <a:endParaRPr sz="1000"/>
                    </a:p>
                  </a:txBody>
                  <a:tcPr marL="28575" marR="28575" marT="91425" marB="91425"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05"/>
                  </a:ext>
                </a:extLst>
              </a:tr>
              <a:tr h="0">
                <a:tc>
                  <a:txBody>
                    <a:bodyPr/>
                    <a:lstStyle/>
                    <a:p>
                      <a:pPr marL="0" lvl="0" indent="0" algn="l" rtl="0">
                        <a:lnSpc>
                          <a:spcPct val="115000"/>
                        </a:lnSpc>
                        <a:spcBef>
                          <a:spcPts val="0"/>
                        </a:spcBef>
                        <a:spcAft>
                          <a:spcPts val="0"/>
                        </a:spcAft>
                        <a:buNone/>
                      </a:pPr>
                      <a:r>
                        <a:rPr lang="it-IT" sz="1000"/>
                        <a:t>6.4</a:t>
                      </a:r>
                      <a:endParaRPr sz="1000"/>
                    </a:p>
                  </a:txBody>
                  <a:tcPr marL="28575" marR="28575" marT="91425" marB="91425"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it-IT" sz="1000"/>
                        <a:t>Lavorazioni manifatturiere alimentari</a:t>
                      </a:r>
                      <a:endParaRPr sz="1000"/>
                    </a:p>
                  </a:txBody>
                  <a:tcPr marL="28575" marR="28575" marT="91425" marB="91425"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06"/>
                  </a:ext>
                </a:extLst>
              </a:tr>
              <a:tr h="0">
                <a:tc>
                  <a:txBody>
                    <a:bodyPr/>
                    <a:lstStyle/>
                    <a:p>
                      <a:pPr marL="0" lvl="0" indent="0" algn="l" rtl="0">
                        <a:lnSpc>
                          <a:spcPct val="115000"/>
                        </a:lnSpc>
                        <a:spcBef>
                          <a:spcPts val="0"/>
                        </a:spcBef>
                        <a:spcAft>
                          <a:spcPts val="0"/>
                        </a:spcAft>
                        <a:buNone/>
                      </a:pPr>
                      <a:r>
                        <a:rPr lang="it-IT" sz="1000"/>
                        <a:t>6.4b2</a:t>
                      </a:r>
                      <a:endParaRPr sz="1000"/>
                    </a:p>
                  </a:txBody>
                  <a:tcPr marL="28575" marR="28575" marT="91425" marB="91425"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it-IT" sz="1000"/>
                        <a:t>Panificazione, pasticceria ed affini</a:t>
                      </a:r>
                      <a:endParaRPr sz="1000"/>
                    </a:p>
                  </a:txBody>
                  <a:tcPr marL="28575" marR="28575" marT="91425" marB="91425"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07"/>
                  </a:ext>
                </a:extLst>
              </a:tr>
              <a:tr h="0">
                <a:tc>
                  <a:txBody>
                    <a:bodyPr/>
                    <a:lstStyle/>
                    <a:p>
                      <a:pPr marL="0" lvl="0" indent="0" algn="l" rtl="0">
                        <a:lnSpc>
                          <a:spcPct val="115000"/>
                        </a:lnSpc>
                        <a:spcBef>
                          <a:spcPts val="0"/>
                        </a:spcBef>
                        <a:spcAft>
                          <a:spcPts val="0"/>
                        </a:spcAft>
                        <a:buNone/>
                      </a:pPr>
                      <a:r>
                        <a:rPr lang="it-IT" sz="1000"/>
                        <a:t>6.4b2</a:t>
                      </a:r>
                      <a:endParaRPr sz="1000"/>
                    </a:p>
                  </a:txBody>
                  <a:tcPr marL="28575" marR="28575" marT="91425" marB="91425"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it-IT" sz="1000"/>
                        <a:t>Torrefazione di caffè ed altri prodotti tostati</a:t>
                      </a:r>
                      <a:endParaRPr sz="1000"/>
                    </a:p>
                  </a:txBody>
                  <a:tcPr marL="28575" marR="28575" marT="91425" marB="91425"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08"/>
                  </a:ext>
                </a:extLst>
              </a:tr>
              <a:tr h="0">
                <a:tc>
                  <a:txBody>
                    <a:bodyPr/>
                    <a:lstStyle/>
                    <a:p>
                      <a:pPr marL="0" lvl="0" indent="0" algn="l" rtl="0">
                        <a:lnSpc>
                          <a:spcPct val="115000"/>
                        </a:lnSpc>
                        <a:spcBef>
                          <a:spcPts val="0"/>
                        </a:spcBef>
                        <a:spcAft>
                          <a:spcPts val="0"/>
                        </a:spcAft>
                        <a:buNone/>
                      </a:pPr>
                      <a:r>
                        <a:rPr lang="it-IT" sz="1000"/>
                        <a:t>6.4b2</a:t>
                      </a:r>
                      <a:endParaRPr sz="1000"/>
                    </a:p>
                  </a:txBody>
                  <a:tcPr marL="28575" marR="28575" marT="91425" marB="91425"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it-IT" sz="1000"/>
                        <a:t>Molitura cereali</a:t>
                      </a:r>
                      <a:endParaRPr sz="1000"/>
                    </a:p>
                  </a:txBody>
                  <a:tcPr marL="28575" marR="28575" marT="91425" marB="91425"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09"/>
                  </a:ext>
                </a:extLst>
              </a:tr>
              <a:tr h="0">
                <a:tc>
                  <a:txBody>
                    <a:bodyPr/>
                    <a:lstStyle/>
                    <a:p>
                      <a:pPr marL="0" lvl="0" indent="0" algn="l" rtl="0">
                        <a:lnSpc>
                          <a:spcPct val="115000"/>
                        </a:lnSpc>
                        <a:spcBef>
                          <a:spcPts val="0"/>
                        </a:spcBef>
                        <a:spcAft>
                          <a:spcPts val="0"/>
                        </a:spcAft>
                        <a:buNone/>
                      </a:pPr>
                      <a:r>
                        <a:rPr lang="it-IT" sz="1000"/>
                        <a:t>6.4</a:t>
                      </a:r>
                      <a:endParaRPr sz="1000"/>
                    </a:p>
                  </a:txBody>
                  <a:tcPr marL="28575" marR="28575" marT="91425" marB="91425"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it-IT" sz="1000"/>
                        <a:t>Produzione di mangimi</a:t>
                      </a:r>
                      <a:endParaRPr sz="1000"/>
                    </a:p>
                  </a:txBody>
                  <a:tcPr marL="28575" marR="28575" marT="91425" marB="91425"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10"/>
                  </a:ext>
                </a:extLst>
              </a:tr>
              <a:tr h="0">
                <a:tc>
                  <a:txBody>
                    <a:bodyPr/>
                    <a:lstStyle/>
                    <a:p>
                      <a:pPr marL="0" lvl="0" indent="0" algn="l" rtl="0">
                        <a:lnSpc>
                          <a:spcPct val="115000"/>
                        </a:lnSpc>
                        <a:spcBef>
                          <a:spcPts val="0"/>
                        </a:spcBef>
                        <a:spcAft>
                          <a:spcPts val="0"/>
                        </a:spcAft>
                        <a:buNone/>
                      </a:pPr>
                      <a:r>
                        <a:rPr lang="it-IT" sz="1000"/>
                        <a:t>6.4b2</a:t>
                      </a:r>
                      <a:endParaRPr sz="1000"/>
                    </a:p>
                  </a:txBody>
                  <a:tcPr marL="28575" marR="28575" marT="91425" marB="91425"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it-IT" sz="1000"/>
                        <a:t>Industria delle bevande</a:t>
                      </a:r>
                      <a:endParaRPr sz="1000"/>
                    </a:p>
                  </a:txBody>
                  <a:tcPr marL="28575" marR="28575" marT="91425" marB="91425"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11"/>
                  </a:ext>
                </a:extLst>
              </a:tr>
              <a:tr h="0">
                <a:tc>
                  <a:txBody>
                    <a:bodyPr/>
                    <a:lstStyle/>
                    <a:p>
                      <a:pPr marL="0" lvl="0" indent="0" algn="l" rtl="0">
                        <a:lnSpc>
                          <a:spcPct val="115000"/>
                        </a:lnSpc>
                        <a:spcBef>
                          <a:spcPts val="0"/>
                        </a:spcBef>
                        <a:spcAft>
                          <a:spcPts val="0"/>
                        </a:spcAft>
                        <a:buNone/>
                      </a:pPr>
                      <a:r>
                        <a:rPr lang="it-IT" sz="1000"/>
                        <a:t>6.2</a:t>
                      </a:r>
                      <a:endParaRPr sz="1000"/>
                    </a:p>
                  </a:txBody>
                  <a:tcPr marL="28575" marR="28575" marT="91425" marB="91425"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it-IT" sz="1000"/>
                        <a:t>Lavorazioni conciarie</a:t>
                      </a:r>
                      <a:endParaRPr sz="1000"/>
                    </a:p>
                  </a:txBody>
                  <a:tcPr marL="28575" marR="28575" marT="91425" marB="91425"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12"/>
                  </a:ext>
                </a:extLst>
              </a:tr>
              <a:tr h="0">
                <a:tc>
                  <a:txBody>
                    <a:bodyPr/>
                    <a:lstStyle/>
                    <a:p>
                      <a:pPr marL="0" lvl="0" indent="0" algn="l" rtl="0">
                        <a:lnSpc>
                          <a:spcPct val="115000"/>
                        </a:lnSpc>
                        <a:spcBef>
                          <a:spcPts val="0"/>
                        </a:spcBef>
                        <a:spcAft>
                          <a:spcPts val="0"/>
                        </a:spcAft>
                        <a:buNone/>
                      </a:pPr>
                      <a:r>
                        <a:rPr lang="it-IT" sz="1000"/>
                        <a:t>6.1c</a:t>
                      </a:r>
                      <a:endParaRPr sz="1000"/>
                    </a:p>
                  </a:txBody>
                  <a:tcPr marL="28575" marR="28575" marT="91425" marB="91425"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it-IT" sz="1000"/>
                        <a:t>Produzione di mobili, oggetti e imballaggio in legno</a:t>
                      </a:r>
                      <a:endParaRPr sz="1000"/>
                    </a:p>
                  </a:txBody>
                  <a:tcPr marL="28575" marR="28575" marT="91425" marB="91425"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13"/>
                  </a:ext>
                </a:extLst>
              </a:tr>
              <a:tr h="0">
                <a:tc>
                  <a:txBody>
                    <a:bodyPr/>
                    <a:lstStyle/>
                    <a:p>
                      <a:pPr marL="0" lvl="0" indent="0" algn="l" rtl="0">
                        <a:lnSpc>
                          <a:spcPct val="115000"/>
                        </a:lnSpc>
                        <a:spcBef>
                          <a:spcPts val="0"/>
                        </a:spcBef>
                        <a:spcAft>
                          <a:spcPts val="0"/>
                        </a:spcAft>
                        <a:buNone/>
                      </a:pPr>
                      <a:r>
                        <a:rPr lang="it-IT" sz="1000"/>
                        <a:t>6.1</a:t>
                      </a:r>
                      <a:endParaRPr sz="1000"/>
                    </a:p>
                  </a:txBody>
                  <a:tcPr marL="28575" marR="28575" marT="91425" marB="91425"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it-IT" sz="1000"/>
                        <a:t>Produzione di carta cartone e similari</a:t>
                      </a:r>
                      <a:endParaRPr sz="1000"/>
                    </a:p>
                  </a:txBody>
                  <a:tcPr marL="28575" marR="28575" marT="91425" marB="91425"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14"/>
                  </a:ext>
                </a:extLst>
              </a:tr>
            </a:tbl>
          </a:graphicData>
        </a:graphic>
      </p:graphicFrame>
      <p:pic>
        <p:nvPicPr>
          <p:cNvPr id="167" name="Google Shape;167;g18df1b6568e_0_221"/>
          <p:cNvPicPr preferRelativeResize="0"/>
          <p:nvPr/>
        </p:nvPicPr>
        <p:blipFill>
          <a:blip r:embed="rId3">
            <a:alphaModFix/>
          </a:blip>
          <a:stretch>
            <a:fillRect/>
          </a:stretch>
        </p:blipFill>
        <p:spPr>
          <a:xfrm>
            <a:off x="0" y="-3"/>
            <a:ext cx="1256125" cy="759878"/>
          </a:xfrm>
          <a:prstGeom prst="rect">
            <a:avLst/>
          </a:prstGeom>
          <a:noFill/>
          <a:ln>
            <a:noFill/>
          </a:ln>
        </p:spPr>
      </p:pic>
      <p:sp>
        <p:nvSpPr>
          <p:cNvPr id="168" name="Google Shape;168;g18df1b6568e_0_221"/>
          <p:cNvSpPr txBox="1"/>
          <p:nvPr/>
        </p:nvSpPr>
        <p:spPr>
          <a:xfrm>
            <a:off x="384000" y="49333"/>
            <a:ext cx="11520000" cy="960000"/>
          </a:xfrm>
          <a:prstGeom prst="rect">
            <a:avLst/>
          </a:prstGeom>
          <a:noFill/>
          <a:ln>
            <a:noFill/>
          </a:ln>
        </p:spPr>
        <p:txBody>
          <a:bodyPr spcFirstLastPara="1" wrap="square" lIns="121900" tIns="121900" rIns="121900" bIns="121900" anchor="ctr" anchorCtr="0">
            <a:noAutofit/>
          </a:bodyPr>
          <a:lstStyle/>
          <a:p>
            <a:pPr marL="0" marR="0" lvl="0" indent="0" algn="ctr" rtl="0">
              <a:lnSpc>
                <a:spcPct val="100000"/>
              </a:lnSpc>
              <a:spcBef>
                <a:spcPts val="0"/>
              </a:spcBef>
              <a:spcAft>
                <a:spcPts val="0"/>
              </a:spcAft>
              <a:buClr>
                <a:srgbClr val="000000"/>
              </a:buClr>
              <a:buSzPts val="1300"/>
              <a:buFont typeface="Arial"/>
              <a:buNone/>
            </a:pPr>
            <a:r>
              <a:rPr lang="it-IT" sz="4000" b="1">
                <a:solidFill>
                  <a:srgbClr val="073763"/>
                </a:solidFill>
              </a:rPr>
              <a:t>Esempio di associazione</a:t>
            </a:r>
            <a:endParaRPr sz="4000" b="1">
              <a:solidFill>
                <a:srgbClr val="073763"/>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72"/>
        <p:cNvGrpSpPr/>
        <p:nvPr/>
      </p:nvGrpSpPr>
      <p:grpSpPr>
        <a:xfrm>
          <a:off x="0" y="0"/>
          <a:ext cx="0" cy="0"/>
          <a:chOff x="0" y="0"/>
          <a:chExt cx="0" cy="0"/>
        </a:xfrm>
      </p:grpSpPr>
      <p:sp>
        <p:nvSpPr>
          <p:cNvPr id="173" name="Google Shape;173;g18df1b6568e_0_211"/>
          <p:cNvSpPr txBox="1"/>
          <p:nvPr/>
        </p:nvSpPr>
        <p:spPr>
          <a:xfrm>
            <a:off x="384000" y="49333"/>
            <a:ext cx="11520000" cy="960000"/>
          </a:xfrm>
          <a:prstGeom prst="rect">
            <a:avLst/>
          </a:prstGeom>
          <a:noFill/>
          <a:ln>
            <a:noFill/>
          </a:ln>
        </p:spPr>
        <p:txBody>
          <a:bodyPr spcFirstLastPara="1" wrap="square" lIns="121900" tIns="121900" rIns="121900" bIns="121900" anchor="ctr" anchorCtr="0">
            <a:noAutofit/>
          </a:bodyPr>
          <a:lstStyle/>
          <a:p>
            <a:pPr marL="0" marR="0" lvl="0" indent="0" algn="ctr" rtl="0">
              <a:lnSpc>
                <a:spcPct val="100000"/>
              </a:lnSpc>
              <a:spcBef>
                <a:spcPts val="0"/>
              </a:spcBef>
              <a:spcAft>
                <a:spcPts val="0"/>
              </a:spcAft>
              <a:buClr>
                <a:srgbClr val="000000"/>
              </a:buClr>
              <a:buSzPts val="1300"/>
              <a:buFont typeface="Arial"/>
              <a:buNone/>
            </a:pPr>
            <a:r>
              <a:rPr lang="it-IT" sz="4000" b="1">
                <a:solidFill>
                  <a:srgbClr val="073763"/>
                </a:solidFill>
              </a:rPr>
              <a:t>Criteri di Impatto Potenziale</a:t>
            </a:r>
            <a:endParaRPr sz="4000" b="1">
              <a:solidFill>
                <a:srgbClr val="073763"/>
              </a:solidFill>
            </a:endParaRPr>
          </a:p>
        </p:txBody>
      </p:sp>
      <p:sp>
        <p:nvSpPr>
          <p:cNvPr id="174" name="Google Shape;174;g18df1b6568e_0_211"/>
          <p:cNvSpPr txBox="1"/>
          <p:nvPr/>
        </p:nvSpPr>
        <p:spPr>
          <a:xfrm>
            <a:off x="384000" y="1228550"/>
            <a:ext cx="11338800" cy="1282200"/>
          </a:xfrm>
          <a:prstGeom prst="rect">
            <a:avLst/>
          </a:prstGeom>
          <a:noFill/>
          <a:ln>
            <a:noFill/>
          </a:ln>
        </p:spPr>
        <p:txBody>
          <a:bodyPr spcFirstLastPara="1" wrap="square" lIns="121900" tIns="121900" rIns="121900" bIns="121900" anchor="t" anchorCtr="0">
            <a:spAutoFit/>
          </a:bodyPr>
          <a:lstStyle/>
          <a:p>
            <a:pPr marL="609600" lvl="0" indent="0" algn="just" rtl="0">
              <a:lnSpc>
                <a:spcPct val="115000"/>
              </a:lnSpc>
              <a:spcBef>
                <a:spcPts val="0"/>
              </a:spcBef>
              <a:spcAft>
                <a:spcPts val="0"/>
              </a:spcAft>
              <a:buNone/>
            </a:pPr>
            <a:r>
              <a:rPr lang="it-IT" sz="2100" b="1">
                <a:solidFill>
                  <a:schemeClr val="dk1"/>
                </a:solidFill>
              </a:rPr>
              <a:t>Attribuzione punteggio alle attività</a:t>
            </a:r>
            <a:r>
              <a:rPr lang="it-IT" sz="2100">
                <a:solidFill>
                  <a:schemeClr val="dk1"/>
                </a:solidFill>
              </a:rPr>
              <a:t>: ad ogni attività è associato un punteggio ed un potenziale codice Ateco.</a:t>
            </a:r>
            <a:endParaRPr sz="2100">
              <a:solidFill>
                <a:schemeClr val="dk1"/>
              </a:solidFill>
            </a:endParaRPr>
          </a:p>
          <a:p>
            <a:pPr marL="0" lvl="0" indent="0" algn="l" rtl="0">
              <a:spcBef>
                <a:spcPts val="0"/>
              </a:spcBef>
              <a:spcAft>
                <a:spcPts val="0"/>
              </a:spcAft>
              <a:buNone/>
            </a:pPr>
            <a:endParaRPr sz="1900"/>
          </a:p>
        </p:txBody>
      </p:sp>
      <p:sp>
        <p:nvSpPr>
          <p:cNvPr id="175" name="Google Shape;175;g18df1b6568e_0_211"/>
          <p:cNvSpPr txBox="1"/>
          <p:nvPr/>
        </p:nvSpPr>
        <p:spPr>
          <a:xfrm>
            <a:off x="5130000" y="3888000"/>
            <a:ext cx="70875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graphicFrame>
        <p:nvGraphicFramePr>
          <p:cNvPr id="176" name="Google Shape;176;g18df1b6568e_0_211"/>
          <p:cNvGraphicFramePr/>
          <p:nvPr/>
        </p:nvGraphicFramePr>
        <p:xfrm>
          <a:off x="2602650" y="2224675"/>
          <a:ext cx="7580775" cy="3903675"/>
        </p:xfrm>
        <a:graphic>
          <a:graphicData uri="http://schemas.openxmlformats.org/drawingml/2006/table">
            <a:tbl>
              <a:tblPr>
                <a:noFill/>
                <a:tableStyleId>{D9C32E2D-BE8F-4502-A849-9D8CCB279F10}</a:tableStyleId>
              </a:tblPr>
              <a:tblGrid>
                <a:gridCol w="1572550">
                  <a:extLst>
                    <a:ext uri="{9D8B030D-6E8A-4147-A177-3AD203B41FA5}">
                      <a16:colId xmlns:a16="http://schemas.microsoft.com/office/drawing/2014/main" val="20000"/>
                    </a:ext>
                  </a:extLst>
                </a:gridCol>
                <a:gridCol w="1216475">
                  <a:extLst>
                    <a:ext uri="{9D8B030D-6E8A-4147-A177-3AD203B41FA5}">
                      <a16:colId xmlns:a16="http://schemas.microsoft.com/office/drawing/2014/main" val="20001"/>
                    </a:ext>
                  </a:extLst>
                </a:gridCol>
                <a:gridCol w="3515925">
                  <a:extLst>
                    <a:ext uri="{9D8B030D-6E8A-4147-A177-3AD203B41FA5}">
                      <a16:colId xmlns:a16="http://schemas.microsoft.com/office/drawing/2014/main" val="20002"/>
                    </a:ext>
                  </a:extLst>
                </a:gridCol>
                <a:gridCol w="1275825">
                  <a:extLst>
                    <a:ext uri="{9D8B030D-6E8A-4147-A177-3AD203B41FA5}">
                      <a16:colId xmlns:a16="http://schemas.microsoft.com/office/drawing/2014/main" val="20003"/>
                    </a:ext>
                  </a:extLst>
                </a:gridCol>
              </a:tblGrid>
              <a:tr h="893425">
                <a:tc>
                  <a:txBody>
                    <a:bodyPr/>
                    <a:lstStyle/>
                    <a:p>
                      <a:pPr marL="0" lvl="0" indent="0" algn="ctr" rtl="0">
                        <a:lnSpc>
                          <a:spcPct val="115000"/>
                        </a:lnSpc>
                        <a:spcBef>
                          <a:spcPts val="0"/>
                        </a:spcBef>
                        <a:spcAft>
                          <a:spcPts val="0"/>
                        </a:spcAft>
                        <a:buNone/>
                      </a:pPr>
                      <a:r>
                        <a:rPr lang="it-IT" sz="1000" b="1"/>
                        <a:t>categoria affine</a:t>
                      </a:r>
                      <a:endParaRPr sz="1000" b="1"/>
                    </a:p>
                  </a:txBody>
                  <a:tcPr marL="28575" marR="28575" marT="91425" marB="91425"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9CB9C"/>
                    </a:solidFill>
                  </a:tcPr>
                </a:tc>
                <a:tc>
                  <a:txBody>
                    <a:bodyPr/>
                    <a:lstStyle/>
                    <a:p>
                      <a:pPr marL="0" lvl="0" indent="0" algn="ctr" rtl="0">
                        <a:lnSpc>
                          <a:spcPct val="115000"/>
                        </a:lnSpc>
                        <a:spcBef>
                          <a:spcPts val="0"/>
                        </a:spcBef>
                        <a:spcAft>
                          <a:spcPts val="0"/>
                        </a:spcAft>
                        <a:buNone/>
                      </a:pPr>
                      <a:r>
                        <a:rPr lang="it-IT" sz="1000" b="1"/>
                        <a:t>Punteggio attribuito SSPC</a:t>
                      </a:r>
                      <a:endParaRPr sz="1000" b="1"/>
                    </a:p>
                  </a:txBody>
                  <a:tcPr marL="28575" marR="28575" marT="91425" marB="91425"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9CB9C"/>
                    </a:solidFill>
                  </a:tcPr>
                </a:tc>
                <a:tc>
                  <a:txBody>
                    <a:bodyPr/>
                    <a:lstStyle/>
                    <a:p>
                      <a:pPr marL="0" lvl="0" indent="0" algn="l" rtl="0">
                        <a:lnSpc>
                          <a:spcPct val="115000"/>
                        </a:lnSpc>
                        <a:spcBef>
                          <a:spcPts val="0"/>
                        </a:spcBef>
                        <a:spcAft>
                          <a:spcPts val="0"/>
                        </a:spcAft>
                        <a:buNone/>
                      </a:pPr>
                      <a:r>
                        <a:rPr lang="it-IT" sz="1000" b="1"/>
                        <a:t>Descrizione attività</a:t>
                      </a:r>
                      <a:endParaRPr sz="1000" b="1"/>
                    </a:p>
                  </a:txBody>
                  <a:tcPr marL="28575" marR="28575" marT="91425" marB="91425"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9CB9C"/>
                    </a:solidFill>
                  </a:tcPr>
                </a:tc>
                <a:tc>
                  <a:txBody>
                    <a:bodyPr/>
                    <a:lstStyle/>
                    <a:p>
                      <a:pPr marL="0" lvl="0" indent="0" algn="l" rtl="0">
                        <a:lnSpc>
                          <a:spcPct val="115000"/>
                        </a:lnSpc>
                        <a:spcBef>
                          <a:spcPts val="0"/>
                        </a:spcBef>
                        <a:spcAft>
                          <a:spcPts val="0"/>
                        </a:spcAft>
                        <a:buNone/>
                      </a:pPr>
                      <a:r>
                        <a:rPr lang="it-IT" sz="1000" b="1"/>
                        <a:t>codici Ateco affini</a:t>
                      </a:r>
                      <a:endParaRPr sz="1000" b="1"/>
                    </a:p>
                  </a:txBody>
                  <a:tcPr marL="28575" marR="28575" marT="91425" marB="91425"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9CB9C"/>
                    </a:solidFill>
                  </a:tcPr>
                </a:tc>
                <a:extLst>
                  <a:ext uri="{0D108BD9-81ED-4DB2-BD59-A6C34878D82A}">
                    <a16:rowId xmlns:a16="http://schemas.microsoft.com/office/drawing/2014/main" val="10000"/>
                  </a:ext>
                </a:extLst>
              </a:tr>
              <a:tr h="602050">
                <a:tc>
                  <a:txBody>
                    <a:bodyPr/>
                    <a:lstStyle/>
                    <a:p>
                      <a:pPr marL="0" lvl="0" indent="0" algn="ctr" rtl="0">
                        <a:lnSpc>
                          <a:spcPct val="115000"/>
                        </a:lnSpc>
                        <a:spcBef>
                          <a:spcPts val="0"/>
                        </a:spcBef>
                        <a:spcAft>
                          <a:spcPts val="0"/>
                        </a:spcAft>
                        <a:buNone/>
                      </a:pPr>
                      <a:r>
                        <a:rPr lang="it-IT" sz="1000"/>
                        <a:t>6.4b2</a:t>
                      </a:r>
                      <a:endParaRPr sz="1000"/>
                    </a:p>
                  </a:txBody>
                  <a:tcPr marL="28575" marR="28575" marT="91425" marB="91425"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it-IT" sz="1000"/>
                        <a:t>1</a:t>
                      </a:r>
                      <a:endParaRPr sz="1000"/>
                    </a:p>
                  </a:txBody>
                  <a:tcPr marL="28575" marR="28575" marT="91425" marB="91425"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it-IT" sz="1000"/>
                        <a:t>Trasformazione e conservazione di frutta e ortaggi</a:t>
                      </a:r>
                      <a:endParaRPr sz="1000"/>
                    </a:p>
                  </a:txBody>
                  <a:tcPr marL="28575" marR="28575" marT="91425" marB="91425"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it-IT" sz="1000"/>
                        <a:t>10.3</a:t>
                      </a:r>
                      <a:endParaRPr sz="1000"/>
                    </a:p>
                  </a:txBody>
                  <a:tcPr marL="28575" marR="28575" marT="91425" marB="91425"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01"/>
                  </a:ext>
                </a:extLst>
              </a:tr>
              <a:tr h="602050">
                <a:tc>
                  <a:txBody>
                    <a:bodyPr/>
                    <a:lstStyle/>
                    <a:p>
                      <a:pPr marL="0" lvl="0" indent="0" algn="ctr" rtl="0">
                        <a:lnSpc>
                          <a:spcPct val="115000"/>
                        </a:lnSpc>
                        <a:spcBef>
                          <a:spcPts val="0"/>
                        </a:spcBef>
                        <a:spcAft>
                          <a:spcPts val="0"/>
                        </a:spcAft>
                        <a:buNone/>
                      </a:pPr>
                      <a:r>
                        <a:rPr lang="it-IT" sz="1000"/>
                        <a:t>6.4b1</a:t>
                      </a:r>
                      <a:endParaRPr sz="1000"/>
                    </a:p>
                  </a:txBody>
                  <a:tcPr marL="28575" marR="28575" marT="91425" marB="91425"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it-IT" sz="1000"/>
                        <a:t>1</a:t>
                      </a:r>
                      <a:endParaRPr sz="1000"/>
                    </a:p>
                  </a:txBody>
                  <a:tcPr marL="28575" marR="28575" marT="91425" marB="91425"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it-IT" sz="1000"/>
                        <a:t>Trasformazione e conservazione della carne</a:t>
                      </a:r>
                      <a:endParaRPr sz="1000"/>
                    </a:p>
                  </a:txBody>
                  <a:tcPr marL="28575" marR="28575" marT="91425" marB="91425"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it-IT" sz="1000"/>
                        <a:t>10.1</a:t>
                      </a:r>
                      <a:endParaRPr sz="1000"/>
                    </a:p>
                  </a:txBody>
                  <a:tcPr marL="28575" marR="28575" marT="91425" marB="91425"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02"/>
                  </a:ext>
                </a:extLst>
              </a:tr>
              <a:tr h="602050">
                <a:tc>
                  <a:txBody>
                    <a:bodyPr/>
                    <a:lstStyle/>
                    <a:p>
                      <a:pPr marL="0" lvl="0" indent="0" algn="ctr" rtl="0">
                        <a:lnSpc>
                          <a:spcPct val="115000"/>
                        </a:lnSpc>
                        <a:spcBef>
                          <a:spcPts val="0"/>
                        </a:spcBef>
                        <a:spcAft>
                          <a:spcPts val="0"/>
                        </a:spcAft>
                        <a:buNone/>
                      </a:pPr>
                      <a:r>
                        <a:rPr lang="it-IT" sz="1000"/>
                        <a:t>6.4b1</a:t>
                      </a:r>
                      <a:endParaRPr sz="1000"/>
                    </a:p>
                  </a:txBody>
                  <a:tcPr marL="28575" marR="28575" marT="91425" marB="91425"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it-IT" sz="1000"/>
                        <a:t>1</a:t>
                      </a:r>
                      <a:endParaRPr sz="1000"/>
                    </a:p>
                  </a:txBody>
                  <a:tcPr marL="28575" marR="28575" marT="91425" marB="91425"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it-IT" sz="1000"/>
                        <a:t>Lavorazione e conservazione di pesce</a:t>
                      </a:r>
                      <a:endParaRPr sz="1000"/>
                    </a:p>
                  </a:txBody>
                  <a:tcPr marL="28575" marR="28575" marT="91425" marB="91425"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it-IT" sz="1000"/>
                        <a:t>10.2</a:t>
                      </a:r>
                      <a:endParaRPr sz="1000"/>
                    </a:p>
                  </a:txBody>
                  <a:tcPr marL="28575" marR="28575" marT="91425" marB="91425"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03"/>
                  </a:ext>
                </a:extLst>
              </a:tr>
              <a:tr h="602050">
                <a:tc>
                  <a:txBody>
                    <a:bodyPr/>
                    <a:lstStyle/>
                    <a:p>
                      <a:pPr marL="0" lvl="0" indent="0" algn="ctr" rtl="0">
                        <a:lnSpc>
                          <a:spcPct val="115000"/>
                        </a:lnSpc>
                        <a:spcBef>
                          <a:spcPts val="0"/>
                        </a:spcBef>
                        <a:spcAft>
                          <a:spcPts val="0"/>
                        </a:spcAft>
                        <a:buNone/>
                      </a:pPr>
                      <a:r>
                        <a:rPr lang="it-IT" sz="1000"/>
                        <a:t>6.4b2</a:t>
                      </a:r>
                      <a:endParaRPr sz="1000"/>
                    </a:p>
                  </a:txBody>
                  <a:tcPr marL="28575" marR="28575" marT="91425" marB="91425"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it-IT" sz="1000"/>
                        <a:t>1</a:t>
                      </a:r>
                      <a:endParaRPr sz="1000"/>
                    </a:p>
                  </a:txBody>
                  <a:tcPr marL="28575" marR="28575" marT="91425" marB="91425"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it-IT" sz="1000"/>
                        <a:t>Produzione di oli e grassi animali</a:t>
                      </a:r>
                      <a:endParaRPr sz="1000"/>
                    </a:p>
                  </a:txBody>
                  <a:tcPr marL="28575" marR="28575" marT="91425" marB="91425"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it-IT" sz="1000"/>
                        <a:t>10.4</a:t>
                      </a:r>
                      <a:endParaRPr sz="1000"/>
                    </a:p>
                  </a:txBody>
                  <a:tcPr marL="28575" marR="28575" marT="91425" marB="91425"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04"/>
                  </a:ext>
                </a:extLst>
              </a:tr>
              <a:tr h="602050">
                <a:tc>
                  <a:txBody>
                    <a:bodyPr/>
                    <a:lstStyle/>
                    <a:p>
                      <a:pPr marL="0" lvl="0" indent="0" algn="ctr" rtl="0">
                        <a:lnSpc>
                          <a:spcPct val="115000"/>
                        </a:lnSpc>
                        <a:spcBef>
                          <a:spcPts val="0"/>
                        </a:spcBef>
                        <a:spcAft>
                          <a:spcPts val="0"/>
                        </a:spcAft>
                        <a:buNone/>
                      </a:pPr>
                      <a:r>
                        <a:rPr lang="it-IT" sz="1000"/>
                        <a:t>6.4c</a:t>
                      </a:r>
                      <a:endParaRPr sz="1000"/>
                    </a:p>
                  </a:txBody>
                  <a:tcPr marL="28575" marR="28575" marT="91425" marB="91425"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it-IT" sz="1000"/>
                        <a:t>1</a:t>
                      </a:r>
                      <a:endParaRPr sz="1000"/>
                    </a:p>
                  </a:txBody>
                  <a:tcPr marL="28575" marR="28575" marT="91425" marB="91425"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it-IT" sz="1000"/>
                        <a:t>Trasformazioni lattiero-casearie</a:t>
                      </a:r>
                      <a:endParaRPr sz="1000"/>
                    </a:p>
                  </a:txBody>
                  <a:tcPr marL="28575" marR="28575" marT="91425" marB="91425"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it-IT" sz="1000"/>
                        <a:t>10.5</a:t>
                      </a:r>
                      <a:endParaRPr sz="1000"/>
                    </a:p>
                  </a:txBody>
                  <a:tcPr marL="28575" marR="28575" marT="91425" marB="91425"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05"/>
                  </a:ext>
                </a:extLst>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80"/>
        <p:cNvGrpSpPr/>
        <p:nvPr/>
      </p:nvGrpSpPr>
      <p:grpSpPr>
        <a:xfrm>
          <a:off x="0" y="0"/>
          <a:ext cx="0" cy="0"/>
          <a:chOff x="0" y="0"/>
          <a:chExt cx="0" cy="0"/>
        </a:xfrm>
      </p:grpSpPr>
      <p:sp>
        <p:nvSpPr>
          <p:cNvPr id="181" name="Google Shape;181;g18df1b6568e_0_229"/>
          <p:cNvSpPr txBox="1"/>
          <p:nvPr/>
        </p:nvSpPr>
        <p:spPr>
          <a:xfrm>
            <a:off x="384000" y="49333"/>
            <a:ext cx="11520000" cy="960000"/>
          </a:xfrm>
          <a:prstGeom prst="rect">
            <a:avLst/>
          </a:prstGeom>
          <a:noFill/>
          <a:ln>
            <a:noFill/>
          </a:ln>
        </p:spPr>
        <p:txBody>
          <a:bodyPr spcFirstLastPara="1" wrap="square" lIns="121900" tIns="121900" rIns="121900" bIns="121900" anchor="ctr" anchorCtr="0">
            <a:noAutofit/>
          </a:bodyPr>
          <a:lstStyle/>
          <a:p>
            <a:pPr marL="0" marR="0" lvl="0" indent="0" algn="ctr" rtl="0">
              <a:lnSpc>
                <a:spcPct val="100000"/>
              </a:lnSpc>
              <a:spcBef>
                <a:spcPts val="0"/>
              </a:spcBef>
              <a:spcAft>
                <a:spcPts val="0"/>
              </a:spcAft>
              <a:buClr>
                <a:srgbClr val="000000"/>
              </a:buClr>
              <a:buSzPts val="1300"/>
              <a:buFont typeface="Arial"/>
              <a:buNone/>
            </a:pPr>
            <a:r>
              <a:rPr lang="it-IT" sz="4000" b="1">
                <a:solidFill>
                  <a:srgbClr val="073763"/>
                </a:solidFill>
              </a:rPr>
              <a:t>Criteri di Impatto Potenziale</a:t>
            </a:r>
            <a:endParaRPr sz="4000" b="1">
              <a:solidFill>
                <a:srgbClr val="073763"/>
              </a:solidFill>
            </a:endParaRPr>
          </a:p>
        </p:txBody>
      </p:sp>
      <p:sp>
        <p:nvSpPr>
          <p:cNvPr id="182" name="Google Shape;182;g18df1b6568e_0_229"/>
          <p:cNvSpPr txBox="1"/>
          <p:nvPr/>
        </p:nvSpPr>
        <p:spPr>
          <a:xfrm>
            <a:off x="5130000" y="3888000"/>
            <a:ext cx="70875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graphicFrame>
        <p:nvGraphicFramePr>
          <p:cNvPr id="183" name="Google Shape;183;g18df1b6568e_0_229"/>
          <p:cNvGraphicFramePr/>
          <p:nvPr/>
        </p:nvGraphicFramePr>
        <p:xfrm>
          <a:off x="152400" y="820625"/>
          <a:ext cx="11842875" cy="5795410"/>
        </p:xfrm>
        <a:graphic>
          <a:graphicData uri="http://schemas.openxmlformats.org/drawingml/2006/table">
            <a:tbl>
              <a:tblPr>
                <a:noFill/>
                <a:tableStyleId>{D9C32E2D-BE8F-4502-A849-9D8CCB279F10}</a:tableStyleId>
              </a:tblPr>
              <a:tblGrid>
                <a:gridCol w="2397825">
                  <a:extLst>
                    <a:ext uri="{9D8B030D-6E8A-4147-A177-3AD203B41FA5}">
                      <a16:colId xmlns:a16="http://schemas.microsoft.com/office/drawing/2014/main" val="20000"/>
                    </a:ext>
                  </a:extLst>
                </a:gridCol>
                <a:gridCol w="6930275">
                  <a:extLst>
                    <a:ext uri="{9D8B030D-6E8A-4147-A177-3AD203B41FA5}">
                      <a16:colId xmlns:a16="http://schemas.microsoft.com/office/drawing/2014/main" val="20001"/>
                    </a:ext>
                  </a:extLst>
                </a:gridCol>
                <a:gridCol w="2514775">
                  <a:extLst>
                    <a:ext uri="{9D8B030D-6E8A-4147-A177-3AD203B41FA5}">
                      <a16:colId xmlns:a16="http://schemas.microsoft.com/office/drawing/2014/main" val="20002"/>
                    </a:ext>
                  </a:extLst>
                </a:gridCol>
              </a:tblGrid>
              <a:tr h="440675">
                <a:tc>
                  <a:txBody>
                    <a:bodyPr/>
                    <a:lstStyle/>
                    <a:p>
                      <a:pPr marL="0" lvl="0" indent="0" algn="ctr" rtl="0">
                        <a:lnSpc>
                          <a:spcPct val="115000"/>
                        </a:lnSpc>
                        <a:spcBef>
                          <a:spcPts val="0"/>
                        </a:spcBef>
                        <a:spcAft>
                          <a:spcPts val="0"/>
                        </a:spcAft>
                        <a:buNone/>
                      </a:pPr>
                      <a:r>
                        <a:rPr lang="it-IT" sz="1000" b="1"/>
                        <a:t>Punteggio attribuito SSPC</a:t>
                      </a:r>
                      <a:endParaRPr sz="1000" b="1"/>
                    </a:p>
                  </a:txBody>
                  <a:tcPr marL="28575" marR="28575" marT="91425" marB="9142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9CB9C"/>
                    </a:solidFill>
                  </a:tcPr>
                </a:tc>
                <a:tc>
                  <a:txBody>
                    <a:bodyPr/>
                    <a:lstStyle/>
                    <a:p>
                      <a:pPr marL="0" lvl="0" indent="0" algn="ctr" rtl="0">
                        <a:lnSpc>
                          <a:spcPct val="115000"/>
                        </a:lnSpc>
                        <a:spcBef>
                          <a:spcPts val="0"/>
                        </a:spcBef>
                        <a:spcAft>
                          <a:spcPts val="0"/>
                        </a:spcAft>
                        <a:buNone/>
                      </a:pPr>
                      <a:r>
                        <a:rPr lang="it-IT" sz="1000" b="1"/>
                        <a:t>Descrizione categoria attività</a:t>
                      </a:r>
                      <a:endParaRPr sz="1000" b="1"/>
                    </a:p>
                  </a:txBody>
                  <a:tcPr marL="28575" marR="28575" marT="91425" marB="9142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9CB9C"/>
                    </a:solidFill>
                  </a:tcPr>
                </a:tc>
                <a:tc>
                  <a:txBody>
                    <a:bodyPr/>
                    <a:lstStyle/>
                    <a:p>
                      <a:pPr marL="0" lvl="0" indent="0" algn="ctr" rtl="0">
                        <a:lnSpc>
                          <a:spcPct val="115000"/>
                        </a:lnSpc>
                        <a:spcBef>
                          <a:spcPts val="0"/>
                        </a:spcBef>
                        <a:spcAft>
                          <a:spcPts val="0"/>
                        </a:spcAft>
                        <a:buNone/>
                      </a:pPr>
                      <a:r>
                        <a:rPr lang="it-IT" sz="1000" b="1"/>
                        <a:t>codici Ateco affini</a:t>
                      </a:r>
                      <a:endParaRPr sz="1000" b="1"/>
                    </a:p>
                  </a:txBody>
                  <a:tcPr marL="28575" marR="28575" marT="91425" marB="9142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9CB9C"/>
                    </a:solidFill>
                  </a:tcPr>
                </a:tc>
                <a:extLst>
                  <a:ext uri="{0D108BD9-81ED-4DB2-BD59-A6C34878D82A}">
                    <a16:rowId xmlns:a16="http://schemas.microsoft.com/office/drawing/2014/main" val="10000"/>
                  </a:ext>
                </a:extLst>
              </a:tr>
              <a:tr h="381425">
                <a:tc rowSpan="4">
                  <a:txBody>
                    <a:bodyPr/>
                    <a:lstStyle/>
                    <a:p>
                      <a:pPr marL="0" lvl="0" indent="0" algn="ctr" rtl="0">
                        <a:lnSpc>
                          <a:spcPct val="115000"/>
                        </a:lnSpc>
                        <a:spcBef>
                          <a:spcPts val="0"/>
                        </a:spcBef>
                        <a:spcAft>
                          <a:spcPts val="0"/>
                        </a:spcAft>
                        <a:buNone/>
                      </a:pPr>
                      <a:r>
                        <a:rPr lang="it-IT" sz="1000"/>
                        <a:t>1</a:t>
                      </a:r>
                      <a:endParaRPr sz="1000"/>
                    </a:p>
                  </a:txBody>
                  <a:tcPr marL="28575" marR="2857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rowSpan="2">
                  <a:txBody>
                    <a:bodyPr/>
                    <a:lstStyle/>
                    <a:p>
                      <a:pPr marL="0" lvl="0" indent="0" algn="ctr" rtl="0">
                        <a:lnSpc>
                          <a:spcPct val="115000"/>
                        </a:lnSpc>
                        <a:spcBef>
                          <a:spcPts val="0"/>
                        </a:spcBef>
                        <a:spcAft>
                          <a:spcPts val="0"/>
                        </a:spcAft>
                        <a:buNone/>
                      </a:pPr>
                      <a:r>
                        <a:rPr lang="it-IT" sz="1000"/>
                        <a:t>Industrie alimentari e delle bevande</a:t>
                      </a:r>
                      <a:endParaRPr sz="1000"/>
                    </a:p>
                  </a:txBody>
                  <a:tcPr marL="28575" marR="2857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it-IT" sz="1000"/>
                        <a:t>10</a:t>
                      </a:r>
                      <a:endParaRPr sz="1000"/>
                    </a:p>
                  </a:txBody>
                  <a:tcPr marL="28575" marR="2857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381425">
                <a:tc vMerge="1">
                  <a:txBody>
                    <a:bodyPr/>
                    <a:lstStyle/>
                    <a:p>
                      <a:endParaRPr lang="it-IT"/>
                    </a:p>
                  </a:txBody>
                  <a:tcPr/>
                </a:tc>
                <a:tc vMerge="1">
                  <a:txBody>
                    <a:bodyPr/>
                    <a:lstStyle/>
                    <a:p>
                      <a:endParaRPr lang="it-IT"/>
                    </a:p>
                  </a:txBody>
                  <a:tcPr/>
                </a:tc>
                <a:tc>
                  <a:txBody>
                    <a:bodyPr/>
                    <a:lstStyle/>
                    <a:p>
                      <a:pPr marL="0" lvl="0" indent="0" algn="ctr" rtl="0">
                        <a:lnSpc>
                          <a:spcPct val="115000"/>
                        </a:lnSpc>
                        <a:spcBef>
                          <a:spcPts val="0"/>
                        </a:spcBef>
                        <a:spcAft>
                          <a:spcPts val="0"/>
                        </a:spcAft>
                        <a:buNone/>
                      </a:pPr>
                      <a:r>
                        <a:rPr lang="it-IT" sz="1000"/>
                        <a:t>11</a:t>
                      </a:r>
                      <a:endParaRPr sz="1000"/>
                    </a:p>
                  </a:txBody>
                  <a:tcPr marL="28575" marR="2857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381425">
                <a:tc vMerge="1">
                  <a:txBody>
                    <a:bodyPr/>
                    <a:lstStyle/>
                    <a:p>
                      <a:endParaRPr lang="it-IT"/>
                    </a:p>
                  </a:txBody>
                  <a:tcPr/>
                </a:tc>
                <a:tc>
                  <a:txBody>
                    <a:bodyPr/>
                    <a:lstStyle/>
                    <a:p>
                      <a:pPr marL="0" lvl="0" indent="0" algn="ctr" rtl="0">
                        <a:lnSpc>
                          <a:spcPct val="115000"/>
                        </a:lnSpc>
                        <a:spcBef>
                          <a:spcPts val="0"/>
                        </a:spcBef>
                        <a:spcAft>
                          <a:spcPts val="0"/>
                        </a:spcAft>
                        <a:buNone/>
                      </a:pPr>
                      <a:r>
                        <a:rPr lang="it-IT" sz="1000"/>
                        <a:t>produzione calore ed energia</a:t>
                      </a:r>
                      <a:endParaRPr sz="1000"/>
                    </a:p>
                  </a:txBody>
                  <a:tcPr marL="28575" marR="2857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it-IT" sz="1000"/>
                        <a:t>35</a:t>
                      </a:r>
                      <a:endParaRPr sz="1000"/>
                    </a:p>
                  </a:txBody>
                  <a:tcPr marL="28575" marR="2857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381425">
                <a:tc vMerge="1">
                  <a:txBody>
                    <a:bodyPr/>
                    <a:lstStyle/>
                    <a:p>
                      <a:endParaRPr lang="it-IT"/>
                    </a:p>
                  </a:txBody>
                  <a:tcPr/>
                </a:tc>
                <a:tc>
                  <a:txBody>
                    <a:bodyPr/>
                    <a:lstStyle/>
                    <a:p>
                      <a:pPr marL="0" lvl="0" indent="0" algn="ctr" rtl="0">
                        <a:lnSpc>
                          <a:spcPct val="115000"/>
                        </a:lnSpc>
                        <a:spcBef>
                          <a:spcPts val="0"/>
                        </a:spcBef>
                        <a:spcAft>
                          <a:spcPts val="0"/>
                        </a:spcAft>
                        <a:buNone/>
                      </a:pPr>
                      <a:r>
                        <a:rPr lang="it-IT" sz="1000"/>
                        <a:t>allevamenti</a:t>
                      </a:r>
                      <a:endParaRPr sz="1000"/>
                    </a:p>
                  </a:txBody>
                  <a:tcPr marL="28575" marR="2857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it-IT" sz="1000"/>
                        <a:t>01.4</a:t>
                      </a:r>
                      <a:endParaRPr sz="1000"/>
                    </a:p>
                  </a:txBody>
                  <a:tcPr marL="28575" marR="2857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381425">
                <a:tc rowSpan="5">
                  <a:txBody>
                    <a:bodyPr/>
                    <a:lstStyle/>
                    <a:p>
                      <a:pPr marL="0" lvl="0" indent="0" algn="ctr" rtl="0">
                        <a:lnSpc>
                          <a:spcPct val="115000"/>
                        </a:lnSpc>
                        <a:spcBef>
                          <a:spcPts val="0"/>
                        </a:spcBef>
                        <a:spcAft>
                          <a:spcPts val="0"/>
                        </a:spcAft>
                        <a:buNone/>
                      </a:pPr>
                      <a:r>
                        <a:rPr lang="it-IT" sz="1000"/>
                        <a:t>2</a:t>
                      </a:r>
                      <a:endParaRPr sz="1000"/>
                    </a:p>
                  </a:txBody>
                  <a:tcPr marL="28575" marR="2857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D9D9"/>
                    </a:solidFill>
                  </a:tcPr>
                </a:tc>
                <a:tc>
                  <a:txBody>
                    <a:bodyPr/>
                    <a:lstStyle/>
                    <a:p>
                      <a:pPr marL="0" lvl="0" indent="0" algn="ctr" rtl="0">
                        <a:lnSpc>
                          <a:spcPct val="115000"/>
                        </a:lnSpc>
                        <a:spcBef>
                          <a:spcPts val="0"/>
                        </a:spcBef>
                        <a:spcAft>
                          <a:spcPts val="0"/>
                        </a:spcAft>
                        <a:buNone/>
                      </a:pPr>
                      <a:r>
                        <a:rPr lang="it-IT" sz="1000"/>
                        <a:t>Fabbricazione mobili</a:t>
                      </a:r>
                      <a:endParaRPr sz="1000"/>
                    </a:p>
                  </a:txBody>
                  <a:tcPr marL="28575" marR="2857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D9D9"/>
                    </a:solidFill>
                  </a:tcPr>
                </a:tc>
                <a:tc>
                  <a:txBody>
                    <a:bodyPr/>
                    <a:lstStyle/>
                    <a:p>
                      <a:pPr marL="0" lvl="0" indent="0" algn="ctr" rtl="0">
                        <a:lnSpc>
                          <a:spcPct val="115000"/>
                        </a:lnSpc>
                        <a:spcBef>
                          <a:spcPts val="0"/>
                        </a:spcBef>
                        <a:spcAft>
                          <a:spcPts val="0"/>
                        </a:spcAft>
                        <a:buNone/>
                      </a:pPr>
                      <a:r>
                        <a:rPr lang="it-IT" sz="1000"/>
                        <a:t>31</a:t>
                      </a:r>
                      <a:endParaRPr sz="1000"/>
                    </a:p>
                  </a:txBody>
                  <a:tcPr marL="28575" marR="2857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D9D9"/>
                    </a:solidFill>
                  </a:tcPr>
                </a:tc>
                <a:extLst>
                  <a:ext uri="{0D108BD9-81ED-4DB2-BD59-A6C34878D82A}">
                    <a16:rowId xmlns:a16="http://schemas.microsoft.com/office/drawing/2014/main" val="10005"/>
                  </a:ext>
                </a:extLst>
              </a:tr>
              <a:tr h="381425">
                <a:tc vMerge="1">
                  <a:txBody>
                    <a:bodyPr/>
                    <a:lstStyle/>
                    <a:p>
                      <a:endParaRPr lang="it-IT"/>
                    </a:p>
                  </a:txBody>
                  <a:tcPr/>
                </a:tc>
                <a:tc>
                  <a:txBody>
                    <a:bodyPr/>
                    <a:lstStyle/>
                    <a:p>
                      <a:pPr marL="0" lvl="0" indent="0" algn="ctr" rtl="0">
                        <a:lnSpc>
                          <a:spcPct val="115000"/>
                        </a:lnSpc>
                        <a:spcBef>
                          <a:spcPts val="0"/>
                        </a:spcBef>
                        <a:spcAft>
                          <a:spcPts val="0"/>
                        </a:spcAft>
                        <a:buNone/>
                      </a:pPr>
                      <a:r>
                        <a:rPr lang="it-IT" sz="1000"/>
                        <a:t>Fabbricazione di carta e prodotti di carta</a:t>
                      </a:r>
                      <a:endParaRPr sz="1000"/>
                    </a:p>
                  </a:txBody>
                  <a:tcPr marL="28575" marR="2857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D9D9"/>
                    </a:solidFill>
                  </a:tcPr>
                </a:tc>
                <a:tc>
                  <a:txBody>
                    <a:bodyPr/>
                    <a:lstStyle/>
                    <a:p>
                      <a:pPr marL="0" lvl="0" indent="0" algn="ctr" rtl="0">
                        <a:lnSpc>
                          <a:spcPct val="115000"/>
                        </a:lnSpc>
                        <a:spcBef>
                          <a:spcPts val="0"/>
                        </a:spcBef>
                        <a:spcAft>
                          <a:spcPts val="0"/>
                        </a:spcAft>
                        <a:buNone/>
                      </a:pPr>
                      <a:r>
                        <a:rPr lang="it-IT" sz="1000"/>
                        <a:t>17</a:t>
                      </a:r>
                      <a:endParaRPr sz="1000"/>
                    </a:p>
                  </a:txBody>
                  <a:tcPr marL="28575" marR="2857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D9D9"/>
                    </a:solidFill>
                  </a:tcPr>
                </a:tc>
                <a:extLst>
                  <a:ext uri="{0D108BD9-81ED-4DB2-BD59-A6C34878D82A}">
                    <a16:rowId xmlns:a16="http://schemas.microsoft.com/office/drawing/2014/main" val="10006"/>
                  </a:ext>
                </a:extLst>
              </a:tr>
              <a:tr h="381425">
                <a:tc vMerge="1">
                  <a:txBody>
                    <a:bodyPr/>
                    <a:lstStyle/>
                    <a:p>
                      <a:endParaRPr lang="it-IT"/>
                    </a:p>
                  </a:txBody>
                  <a:tcPr/>
                </a:tc>
                <a:tc>
                  <a:txBody>
                    <a:bodyPr/>
                    <a:lstStyle/>
                    <a:p>
                      <a:pPr marL="0" lvl="0" indent="0" algn="ctr" rtl="0">
                        <a:lnSpc>
                          <a:spcPct val="115000"/>
                        </a:lnSpc>
                        <a:spcBef>
                          <a:spcPts val="0"/>
                        </a:spcBef>
                        <a:spcAft>
                          <a:spcPts val="0"/>
                        </a:spcAft>
                        <a:buNone/>
                      </a:pPr>
                      <a:r>
                        <a:rPr lang="it-IT" sz="1000"/>
                        <a:t>Fabbricazione di materiali da costruzione in terracotta</a:t>
                      </a:r>
                      <a:endParaRPr sz="1000"/>
                    </a:p>
                  </a:txBody>
                  <a:tcPr marL="28575" marR="2857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D9D9"/>
                    </a:solidFill>
                  </a:tcPr>
                </a:tc>
                <a:tc>
                  <a:txBody>
                    <a:bodyPr/>
                    <a:lstStyle/>
                    <a:p>
                      <a:pPr marL="0" lvl="0" indent="0" algn="ctr" rtl="0">
                        <a:lnSpc>
                          <a:spcPct val="115000"/>
                        </a:lnSpc>
                        <a:spcBef>
                          <a:spcPts val="0"/>
                        </a:spcBef>
                        <a:spcAft>
                          <a:spcPts val="0"/>
                        </a:spcAft>
                        <a:buNone/>
                      </a:pPr>
                      <a:r>
                        <a:rPr lang="it-IT" sz="1000"/>
                        <a:t>23</a:t>
                      </a:r>
                      <a:endParaRPr sz="1000"/>
                    </a:p>
                  </a:txBody>
                  <a:tcPr marL="28575" marR="2857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D9D9"/>
                    </a:solidFill>
                  </a:tcPr>
                </a:tc>
                <a:extLst>
                  <a:ext uri="{0D108BD9-81ED-4DB2-BD59-A6C34878D82A}">
                    <a16:rowId xmlns:a16="http://schemas.microsoft.com/office/drawing/2014/main" val="10007"/>
                  </a:ext>
                </a:extLst>
              </a:tr>
              <a:tr h="381425">
                <a:tc vMerge="1">
                  <a:txBody>
                    <a:bodyPr/>
                    <a:lstStyle/>
                    <a:p>
                      <a:endParaRPr lang="it-IT"/>
                    </a:p>
                  </a:txBody>
                  <a:tcPr/>
                </a:tc>
                <a:tc>
                  <a:txBody>
                    <a:bodyPr/>
                    <a:lstStyle/>
                    <a:p>
                      <a:pPr marL="0" lvl="0" indent="0" algn="ctr" rtl="0">
                        <a:lnSpc>
                          <a:spcPct val="115000"/>
                        </a:lnSpc>
                        <a:spcBef>
                          <a:spcPts val="0"/>
                        </a:spcBef>
                        <a:spcAft>
                          <a:spcPts val="0"/>
                        </a:spcAft>
                        <a:buNone/>
                      </a:pPr>
                      <a:r>
                        <a:rPr lang="it-IT" sz="1000"/>
                        <a:t>Fabbricazione di porcellana e ceramica</a:t>
                      </a:r>
                      <a:endParaRPr sz="1000"/>
                    </a:p>
                  </a:txBody>
                  <a:tcPr marL="28575" marR="2857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D9D9"/>
                    </a:solidFill>
                  </a:tcPr>
                </a:tc>
                <a:tc>
                  <a:txBody>
                    <a:bodyPr/>
                    <a:lstStyle/>
                    <a:p>
                      <a:pPr marL="0" lvl="0" indent="0" algn="ctr" rtl="0">
                        <a:lnSpc>
                          <a:spcPct val="115000"/>
                        </a:lnSpc>
                        <a:spcBef>
                          <a:spcPts val="0"/>
                        </a:spcBef>
                        <a:spcAft>
                          <a:spcPts val="0"/>
                        </a:spcAft>
                        <a:buNone/>
                      </a:pPr>
                      <a:r>
                        <a:rPr lang="it-IT" sz="1000"/>
                        <a:t>23</a:t>
                      </a:r>
                      <a:endParaRPr sz="1000"/>
                    </a:p>
                  </a:txBody>
                  <a:tcPr marL="28575" marR="2857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D9D9"/>
                    </a:solidFill>
                  </a:tcPr>
                </a:tc>
                <a:extLst>
                  <a:ext uri="{0D108BD9-81ED-4DB2-BD59-A6C34878D82A}">
                    <a16:rowId xmlns:a16="http://schemas.microsoft.com/office/drawing/2014/main" val="10008"/>
                  </a:ext>
                </a:extLst>
              </a:tr>
              <a:tr h="381425">
                <a:tc vMerge="1">
                  <a:txBody>
                    <a:bodyPr/>
                    <a:lstStyle/>
                    <a:p>
                      <a:endParaRPr lang="it-IT"/>
                    </a:p>
                  </a:txBody>
                  <a:tcPr/>
                </a:tc>
                <a:tc>
                  <a:txBody>
                    <a:bodyPr/>
                    <a:lstStyle/>
                    <a:p>
                      <a:pPr marL="0" lvl="0" indent="0" algn="ctr" rtl="0">
                        <a:lnSpc>
                          <a:spcPct val="115000"/>
                        </a:lnSpc>
                        <a:spcBef>
                          <a:spcPts val="0"/>
                        </a:spcBef>
                        <a:spcAft>
                          <a:spcPts val="0"/>
                        </a:spcAft>
                        <a:buNone/>
                      </a:pPr>
                      <a:r>
                        <a:rPr lang="it-IT" sz="1000"/>
                        <a:t>Lavorazioni meccaniche</a:t>
                      </a:r>
                      <a:endParaRPr sz="1000"/>
                    </a:p>
                  </a:txBody>
                  <a:tcPr marL="28575" marR="2857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D9D9"/>
                    </a:solidFill>
                  </a:tcPr>
                </a:tc>
                <a:tc>
                  <a:txBody>
                    <a:bodyPr/>
                    <a:lstStyle/>
                    <a:p>
                      <a:pPr marL="0" lvl="0" indent="0" algn="ctr" rtl="0">
                        <a:lnSpc>
                          <a:spcPct val="115000"/>
                        </a:lnSpc>
                        <a:spcBef>
                          <a:spcPts val="0"/>
                        </a:spcBef>
                        <a:spcAft>
                          <a:spcPts val="0"/>
                        </a:spcAft>
                        <a:buNone/>
                      </a:pPr>
                      <a:r>
                        <a:rPr lang="it-IT" sz="1000"/>
                        <a:t>25</a:t>
                      </a:r>
                      <a:endParaRPr sz="1000"/>
                    </a:p>
                  </a:txBody>
                  <a:tcPr marL="28575" marR="2857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D9D9"/>
                    </a:solidFill>
                  </a:tcPr>
                </a:tc>
                <a:extLst>
                  <a:ext uri="{0D108BD9-81ED-4DB2-BD59-A6C34878D82A}">
                    <a16:rowId xmlns:a16="http://schemas.microsoft.com/office/drawing/2014/main" val="10009"/>
                  </a:ext>
                </a:extLst>
              </a:tr>
              <a:tr h="381425">
                <a:tc rowSpan="5">
                  <a:txBody>
                    <a:bodyPr/>
                    <a:lstStyle/>
                    <a:p>
                      <a:pPr marL="0" lvl="0" indent="0" algn="ctr" rtl="0">
                        <a:lnSpc>
                          <a:spcPct val="115000"/>
                        </a:lnSpc>
                        <a:spcBef>
                          <a:spcPts val="0"/>
                        </a:spcBef>
                        <a:spcAft>
                          <a:spcPts val="0"/>
                        </a:spcAft>
                        <a:buNone/>
                      </a:pPr>
                      <a:r>
                        <a:rPr lang="it-IT" sz="1000"/>
                        <a:t>3</a:t>
                      </a:r>
                      <a:endParaRPr sz="1000"/>
                    </a:p>
                  </a:txBody>
                  <a:tcPr marL="28575" marR="2857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rowSpan="2">
                  <a:txBody>
                    <a:bodyPr/>
                    <a:lstStyle/>
                    <a:p>
                      <a:pPr marL="0" lvl="0" indent="0" algn="ctr" rtl="0">
                        <a:lnSpc>
                          <a:spcPct val="115000"/>
                        </a:lnSpc>
                        <a:spcBef>
                          <a:spcPts val="0"/>
                        </a:spcBef>
                        <a:spcAft>
                          <a:spcPts val="0"/>
                        </a:spcAft>
                        <a:buNone/>
                      </a:pPr>
                      <a:r>
                        <a:rPr lang="it-IT" sz="1000"/>
                        <a:t>Industria tessile</a:t>
                      </a:r>
                      <a:endParaRPr sz="1000"/>
                    </a:p>
                  </a:txBody>
                  <a:tcPr marL="28575" marR="2857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it-IT" sz="1000"/>
                        <a:t>13</a:t>
                      </a:r>
                      <a:endParaRPr sz="1000"/>
                    </a:p>
                  </a:txBody>
                  <a:tcPr marL="28575" marR="2857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10"/>
                  </a:ext>
                </a:extLst>
              </a:tr>
              <a:tr h="381425">
                <a:tc vMerge="1">
                  <a:txBody>
                    <a:bodyPr/>
                    <a:lstStyle/>
                    <a:p>
                      <a:endParaRPr lang="it-IT"/>
                    </a:p>
                  </a:txBody>
                  <a:tcPr/>
                </a:tc>
                <a:tc vMerge="1">
                  <a:txBody>
                    <a:bodyPr/>
                    <a:lstStyle/>
                    <a:p>
                      <a:endParaRPr lang="it-IT"/>
                    </a:p>
                  </a:txBody>
                  <a:tcPr/>
                </a:tc>
                <a:tc>
                  <a:txBody>
                    <a:bodyPr/>
                    <a:lstStyle/>
                    <a:p>
                      <a:pPr marL="0" lvl="0" indent="0" algn="ctr" rtl="0">
                        <a:lnSpc>
                          <a:spcPct val="115000"/>
                        </a:lnSpc>
                        <a:spcBef>
                          <a:spcPts val="0"/>
                        </a:spcBef>
                        <a:spcAft>
                          <a:spcPts val="0"/>
                        </a:spcAft>
                        <a:buNone/>
                      </a:pPr>
                      <a:r>
                        <a:rPr lang="it-IT" sz="1000"/>
                        <a:t>14</a:t>
                      </a:r>
                      <a:endParaRPr sz="1000"/>
                    </a:p>
                  </a:txBody>
                  <a:tcPr marL="28575" marR="2857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11"/>
                  </a:ext>
                </a:extLst>
              </a:tr>
              <a:tr h="381425">
                <a:tc vMerge="1">
                  <a:txBody>
                    <a:bodyPr/>
                    <a:lstStyle/>
                    <a:p>
                      <a:endParaRPr lang="it-IT"/>
                    </a:p>
                  </a:txBody>
                  <a:tcPr/>
                </a:tc>
                <a:tc>
                  <a:txBody>
                    <a:bodyPr/>
                    <a:lstStyle/>
                    <a:p>
                      <a:pPr marL="0" lvl="0" indent="0" algn="ctr" rtl="0">
                        <a:lnSpc>
                          <a:spcPct val="115000"/>
                        </a:lnSpc>
                        <a:spcBef>
                          <a:spcPts val="0"/>
                        </a:spcBef>
                        <a:spcAft>
                          <a:spcPts val="0"/>
                        </a:spcAft>
                        <a:buNone/>
                      </a:pPr>
                      <a:r>
                        <a:rPr lang="it-IT" sz="1000"/>
                        <a:t>Fabbricazione di prodotti farmaceutici</a:t>
                      </a:r>
                      <a:endParaRPr sz="1000"/>
                    </a:p>
                  </a:txBody>
                  <a:tcPr marL="28575" marR="2857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it-IT" sz="1000"/>
                        <a:t>21</a:t>
                      </a:r>
                      <a:endParaRPr sz="1000"/>
                    </a:p>
                  </a:txBody>
                  <a:tcPr marL="28575" marR="2857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12"/>
                  </a:ext>
                </a:extLst>
              </a:tr>
              <a:tr h="381425">
                <a:tc vMerge="1">
                  <a:txBody>
                    <a:bodyPr/>
                    <a:lstStyle/>
                    <a:p>
                      <a:endParaRPr lang="it-IT"/>
                    </a:p>
                  </a:txBody>
                  <a:tcPr/>
                </a:tc>
                <a:tc>
                  <a:txBody>
                    <a:bodyPr/>
                    <a:lstStyle/>
                    <a:p>
                      <a:pPr marL="0" lvl="0" indent="0" algn="ctr" rtl="0">
                        <a:lnSpc>
                          <a:spcPct val="115000"/>
                        </a:lnSpc>
                        <a:spcBef>
                          <a:spcPts val="0"/>
                        </a:spcBef>
                        <a:spcAft>
                          <a:spcPts val="0"/>
                        </a:spcAft>
                        <a:buNone/>
                      </a:pPr>
                      <a:r>
                        <a:rPr lang="it-IT" sz="1000"/>
                        <a:t>Produzione di cemento ,calce e gesso</a:t>
                      </a:r>
                      <a:endParaRPr sz="1000"/>
                    </a:p>
                  </a:txBody>
                  <a:tcPr marL="28575" marR="2857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it-IT" sz="1000"/>
                        <a:t>23</a:t>
                      </a:r>
                      <a:endParaRPr sz="1000"/>
                    </a:p>
                  </a:txBody>
                  <a:tcPr marL="28575" marR="2857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13"/>
                  </a:ext>
                </a:extLst>
              </a:tr>
              <a:tr h="388275">
                <a:tc vMerge="1">
                  <a:txBody>
                    <a:bodyPr/>
                    <a:lstStyle/>
                    <a:p>
                      <a:endParaRPr lang="it-IT"/>
                    </a:p>
                  </a:txBody>
                  <a:tcPr/>
                </a:tc>
                <a:tc>
                  <a:txBody>
                    <a:bodyPr/>
                    <a:lstStyle/>
                    <a:p>
                      <a:pPr marL="0" lvl="0" indent="0" algn="ctr" rtl="0">
                        <a:lnSpc>
                          <a:spcPct val="115000"/>
                        </a:lnSpc>
                        <a:spcBef>
                          <a:spcPts val="0"/>
                        </a:spcBef>
                        <a:spcAft>
                          <a:spcPts val="0"/>
                        </a:spcAft>
                        <a:buNone/>
                      </a:pPr>
                      <a:r>
                        <a:rPr lang="it-IT" sz="1000"/>
                        <a:t>Smaltimento carcasse animali</a:t>
                      </a:r>
                      <a:endParaRPr sz="1000"/>
                    </a:p>
                  </a:txBody>
                  <a:tcPr marL="28575" marR="2857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14"/>
                  </a:ext>
                </a:extLst>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graphicFrame>
        <p:nvGraphicFramePr>
          <p:cNvPr id="189" name="Google Shape;189;g18df1b6568e_0_240"/>
          <p:cNvGraphicFramePr/>
          <p:nvPr/>
        </p:nvGraphicFramePr>
        <p:xfrm>
          <a:off x="152400" y="1603650"/>
          <a:ext cx="11815875" cy="4734925"/>
        </p:xfrm>
        <a:graphic>
          <a:graphicData uri="http://schemas.openxmlformats.org/drawingml/2006/table">
            <a:tbl>
              <a:tblPr>
                <a:noFill/>
                <a:tableStyleId>{D9C32E2D-BE8F-4502-A849-9D8CCB279F10}</a:tableStyleId>
              </a:tblPr>
              <a:tblGrid>
                <a:gridCol w="2392350">
                  <a:extLst>
                    <a:ext uri="{9D8B030D-6E8A-4147-A177-3AD203B41FA5}">
                      <a16:colId xmlns:a16="http://schemas.microsoft.com/office/drawing/2014/main" val="20000"/>
                    </a:ext>
                  </a:extLst>
                </a:gridCol>
                <a:gridCol w="6914475">
                  <a:extLst>
                    <a:ext uri="{9D8B030D-6E8A-4147-A177-3AD203B41FA5}">
                      <a16:colId xmlns:a16="http://schemas.microsoft.com/office/drawing/2014/main" val="20001"/>
                    </a:ext>
                  </a:extLst>
                </a:gridCol>
                <a:gridCol w="2509050">
                  <a:extLst>
                    <a:ext uri="{9D8B030D-6E8A-4147-A177-3AD203B41FA5}">
                      <a16:colId xmlns:a16="http://schemas.microsoft.com/office/drawing/2014/main" val="20002"/>
                    </a:ext>
                  </a:extLst>
                </a:gridCol>
              </a:tblGrid>
              <a:tr h="652875">
                <a:tc>
                  <a:txBody>
                    <a:bodyPr/>
                    <a:lstStyle/>
                    <a:p>
                      <a:pPr marL="0" lvl="0" indent="0" algn="ctr" rtl="0">
                        <a:lnSpc>
                          <a:spcPct val="115000"/>
                        </a:lnSpc>
                        <a:spcBef>
                          <a:spcPts val="0"/>
                        </a:spcBef>
                        <a:spcAft>
                          <a:spcPts val="0"/>
                        </a:spcAft>
                        <a:buNone/>
                      </a:pPr>
                      <a:r>
                        <a:rPr lang="it-IT" sz="1000" b="1"/>
                        <a:t>Punteggio attribuito SSPC</a:t>
                      </a:r>
                      <a:endParaRPr sz="1000" b="1"/>
                    </a:p>
                  </a:txBody>
                  <a:tcPr marL="28575" marR="28575" marT="91425" marB="9142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9CB9C"/>
                    </a:solidFill>
                  </a:tcPr>
                </a:tc>
                <a:tc>
                  <a:txBody>
                    <a:bodyPr/>
                    <a:lstStyle/>
                    <a:p>
                      <a:pPr marL="0" lvl="0" indent="0" algn="ctr" rtl="0">
                        <a:lnSpc>
                          <a:spcPct val="115000"/>
                        </a:lnSpc>
                        <a:spcBef>
                          <a:spcPts val="0"/>
                        </a:spcBef>
                        <a:spcAft>
                          <a:spcPts val="0"/>
                        </a:spcAft>
                        <a:buNone/>
                      </a:pPr>
                      <a:r>
                        <a:rPr lang="it-IT" sz="1000" b="1"/>
                        <a:t>Descrizione categoria attività</a:t>
                      </a:r>
                      <a:endParaRPr sz="1000" b="1"/>
                    </a:p>
                  </a:txBody>
                  <a:tcPr marL="28575" marR="28575" marT="91425" marB="9142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9CB9C"/>
                    </a:solidFill>
                  </a:tcPr>
                </a:tc>
                <a:tc>
                  <a:txBody>
                    <a:bodyPr/>
                    <a:lstStyle/>
                    <a:p>
                      <a:pPr marL="0" lvl="0" indent="0" algn="ctr" rtl="0">
                        <a:lnSpc>
                          <a:spcPct val="115000"/>
                        </a:lnSpc>
                        <a:spcBef>
                          <a:spcPts val="0"/>
                        </a:spcBef>
                        <a:spcAft>
                          <a:spcPts val="0"/>
                        </a:spcAft>
                        <a:buNone/>
                      </a:pPr>
                      <a:r>
                        <a:rPr lang="it-IT" sz="1000" b="1"/>
                        <a:t>codici Ateco affini</a:t>
                      </a:r>
                      <a:endParaRPr sz="1000" b="1"/>
                    </a:p>
                  </a:txBody>
                  <a:tcPr marL="28575" marR="28575" marT="91425" marB="9142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9CB9C"/>
                    </a:solidFill>
                  </a:tcPr>
                </a:tc>
                <a:extLst>
                  <a:ext uri="{0D108BD9-81ED-4DB2-BD59-A6C34878D82A}">
                    <a16:rowId xmlns:a16="http://schemas.microsoft.com/office/drawing/2014/main" val="10000"/>
                  </a:ext>
                </a:extLst>
              </a:tr>
              <a:tr h="495600">
                <a:tc rowSpan="6">
                  <a:txBody>
                    <a:bodyPr/>
                    <a:lstStyle/>
                    <a:p>
                      <a:pPr marL="0" lvl="0" indent="0" algn="ctr" rtl="0">
                        <a:lnSpc>
                          <a:spcPct val="115000"/>
                        </a:lnSpc>
                        <a:spcBef>
                          <a:spcPts val="0"/>
                        </a:spcBef>
                        <a:spcAft>
                          <a:spcPts val="0"/>
                        </a:spcAft>
                        <a:buNone/>
                      </a:pPr>
                      <a:r>
                        <a:rPr lang="it-IT" sz="1000"/>
                        <a:t>4</a:t>
                      </a:r>
                      <a:endParaRPr sz="1000"/>
                    </a:p>
                  </a:txBody>
                  <a:tcPr marL="28575" marR="2857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D9D9"/>
                    </a:solidFill>
                  </a:tcPr>
                </a:tc>
                <a:tc>
                  <a:txBody>
                    <a:bodyPr/>
                    <a:lstStyle/>
                    <a:p>
                      <a:pPr marL="0" lvl="0" indent="0" algn="ctr" rtl="0">
                        <a:lnSpc>
                          <a:spcPct val="115000"/>
                        </a:lnSpc>
                        <a:spcBef>
                          <a:spcPts val="0"/>
                        </a:spcBef>
                        <a:spcAft>
                          <a:spcPts val="0"/>
                        </a:spcAft>
                        <a:buNone/>
                      </a:pPr>
                      <a:r>
                        <a:rPr lang="it-IT" sz="1000"/>
                        <a:t>Fabbricazione di prodotti chimici</a:t>
                      </a:r>
                      <a:endParaRPr sz="1000"/>
                    </a:p>
                  </a:txBody>
                  <a:tcPr marL="28575" marR="2857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D9D9"/>
                    </a:solidFill>
                  </a:tcPr>
                </a:tc>
                <a:tc>
                  <a:txBody>
                    <a:bodyPr/>
                    <a:lstStyle/>
                    <a:p>
                      <a:pPr marL="0" lvl="0" indent="0" algn="ctr" rtl="0">
                        <a:lnSpc>
                          <a:spcPct val="115000"/>
                        </a:lnSpc>
                        <a:spcBef>
                          <a:spcPts val="0"/>
                        </a:spcBef>
                        <a:spcAft>
                          <a:spcPts val="0"/>
                        </a:spcAft>
                        <a:buNone/>
                      </a:pPr>
                      <a:r>
                        <a:rPr lang="it-IT" sz="1000"/>
                        <a:t>20</a:t>
                      </a:r>
                      <a:endParaRPr sz="1000"/>
                    </a:p>
                  </a:txBody>
                  <a:tcPr marL="28575" marR="2857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D9D9"/>
                    </a:solidFill>
                  </a:tcPr>
                </a:tc>
                <a:extLst>
                  <a:ext uri="{0D108BD9-81ED-4DB2-BD59-A6C34878D82A}">
                    <a16:rowId xmlns:a16="http://schemas.microsoft.com/office/drawing/2014/main" val="10001"/>
                  </a:ext>
                </a:extLst>
              </a:tr>
              <a:tr h="495600">
                <a:tc vMerge="1">
                  <a:txBody>
                    <a:bodyPr/>
                    <a:lstStyle/>
                    <a:p>
                      <a:endParaRPr lang="it-IT"/>
                    </a:p>
                  </a:txBody>
                  <a:tcPr/>
                </a:tc>
                <a:tc>
                  <a:txBody>
                    <a:bodyPr/>
                    <a:lstStyle/>
                    <a:p>
                      <a:pPr marL="0" lvl="0" indent="0" algn="ctr" rtl="0">
                        <a:lnSpc>
                          <a:spcPct val="115000"/>
                        </a:lnSpc>
                        <a:spcBef>
                          <a:spcPts val="0"/>
                        </a:spcBef>
                        <a:spcAft>
                          <a:spcPts val="0"/>
                        </a:spcAft>
                        <a:buNone/>
                      </a:pPr>
                      <a:r>
                        <a:rPr lang="it-IT" sz="1000"/>
                        <a:t>Fabbricazione di articoli in gomma e materie plastiche</a:t>
                      </a:r>
                      <a:endParaRPr sz="1000"/>
                    </a:p>
                  </a:txBody>
                  <a:tcPr marL="28575" marR="2857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D9D9"/>
                    </a:solidFill>
                  </a:tcPr>
                </a:tc>
                <a:tc>
                  <a:txBody>
                    <a:bodyPr/>
                    <a:lstStyle/>
                    <a:p>
                      <a:pPr marL="0" lvl="0" indent="0" algn="ctr" rtl="0">
                        <a:lnSpc>
                          <a:spcPct val="115000"/>
                        </a:lnSpc>
                        <a:spcBef>
                          <a:spcPts val="0"/>
                        </a:spcBef>
                        <a:spcAft>
                          <a:spcPts val="0"/>
                        </a:spcAft>
                        <a:buNone/>
                      </a:pPr>
                      <a:r>
                        <a:rPr lang="it-IT" sz="1000"/>
                        <a:t>22</a:t>
                      </a:r>
                      <a:endParaRPr sz="1000"/>
                    </a:p>
                  </a:txBody>
                  <a:tcPr marL="28575" marR="2857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D9D9"/>
                    </a:solidFill>
                  </a:tcPr>
                </a:tc>
                <a:extLst>
                  <a:ext uri="{0D108BD9-81ED-4DB2-BD59-A6C34878D82A}">
                    <a16:rowId xmlns:a16="http://schemas.microsoft.com/office/drawing/2014/main" val="10002"/>
                  </a:ext>
                </a:extLst>
              </a:tr>
              <a:tr h="495600">
                <a:tc vMerge="1">
                  <a:txBody>
                    <a:bodyPr/>
                    <a:lstStyle/>
                    <a:p>
                      <a:endParaRPr lang="it-IT"/>
                    </a:p>
                  </a:txBody>
                  <a:tcPr/>
                </a:tc>
                <a:tc>
                  <a:txBody>
                    <a:bodyPr/>
                    <a:lstStyle/>
                    <a:p>
                      <a:pPr marL="0" lvl="0" indent="0" algn="ctr" rtl="0">
                        <a:lnSpc>
                          <a:spcPct val="115000"/>
                        </a:lnSpc>
                        <a:spcBef>
                          <a:spcPts val="0"/>
                        </a:spcBef>
                        <a:spcAft>
                          <a:spcPts val="0"/>
                        </a:spcAft>
                        <a:buNone/>
                      </a:pPr>
                      <a:r>
                        <a:rPr lang="it-IT" sz="1000"/>
                        <a:t>Fusione metalli</a:t>
                      </a:r>
                      <a:endParaRPr sz="1000"/>
                    </a:p>
                  </a:txBody>
                  <a:tcPr marL="28575" marR="2857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D9D9"/>
                    </a:solidFill>
                  </a:tcPr>
                </a:tc>
                <a:tc>
                  <a:txBody>
                    <a:bodyPr/>
                    <a:lstStyle/>
                    <a:p>
                      <a:pPr marL="0" lvl="0" indent="0" algn="ctr" rtl="0">
                        <a:lnSpc>
                          <a:spcPct val="115000"/>
                        </a:lnSpc>
                        <a:spcBef>
                          <a:spcPts val="0"/>
                        </a:spcBef>
                        <a:spcAft>
                          <a:spcPts val="0"/>
                        </a:spcAft>
                        <a:buNone/>
                      </a:pPr>
                      <a:r>
                        <a:rPr lang="it-IT" sz="1000"/>
                        <a:t>24</a:t>
                      </a:r>
                      <a:endParaRPr sz="1000"/>
                    </a:p>
                  </a:txBody>
                  <a:tcPr marL="28575" marR="2857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D9D9"/>
                    </a:solidFill>
                  </a:tcPr>
                </a:tc>
                <a:extLst>
                  <a:ext uri="{0D108BD9-81ED-4DB2-BD59-A6C34878D82A}">
                    <a16:rowId xmlns:a16="http://schemas.microsoft.com/office/drawing/2014/main" val="10003"/>
                  </a:ext>
                </a:extLst>
              </a:tr>
              <a:tr h="554225">
                <a:tc vMerge="1">
                  <a:txBody>
                    <a:bodyPr/>
                    <a:lstStyle/>
                    <a:p>
                      <a:endParaRPr lang="it-IT"/>
                    </a:p>
                  </a:txBody>
                  <a:tcPr/>
                </a:tc>
                <a:tc>
                  <a:txBody>
                    <a:bodyPr/>
                    <a:lstStyle/>
                    <a:p>
                      <a:pPr marL="0" lvl="0" indent="0" algn="ctr" rtl="0">
                        <a:lnSpc>
                          <a:spcPct val="115000"/>
                        </a:lnSpc>
                        <a:spcBef>
                          <a:spcPts val="0"/>
                        </a:spcBef>
                        <a:spcAft>
                          <a:spcPts val="0"/>
                        </a:spcAft>
                        <a:buNone/>
                      </a:pPr>
                      <a:r>
                        <a:rPr lang="it-IT" sz="1000"/>
                        <a:t>Verniciature</a:t>
                      </a:r>
                      <a:endParaRPr sz="1000"/>
                    </a:p>
                  </a:txBody>
                  <a:tcPr marL="28575" marR="2857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D9D9"/>
                    </a:solidFill>
                  </a:tcPr>
                </a:tc>
                <a:tc>
                  <a:txBody>
                    <a:bodyPr/>
                    <a:lstStyle/>
                    <a:p>
                      <a:pPr marL="0" lvl="0" indent="0" algn="l" rtl="0">
                        <a:spcBef>
                          <a:spcPts val="0"/>
                        </a:spcBef>
                        <a:spcAft>
                          <a:spcPts val="0"/>
                        </a:spcAft>
                        <a:buNone/>
                      </a:pPr>
                      <a:endParaRPr/>
                    </a:p>
                  </a:txBody>
                  <a:tcPr marL="28575" marR="2857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D9D9"/>
                    </a:solidFill>
                  </a:tcPr>
                </a:tc>
                <a:extLst>
                  <a:ext uri="{0D108BD9-81ED-4DB2-BD59-A6C34878D82A}">
                    <a16:rowId xmlns:a16="http://schemas.microsoft.com/office/drawing/2014/main" val="10004"/>
                  </a:ext>
                </a:extLst>
              </a:tr>
              <a:tr h="554225">
                <a:tc vMerge="1">
                  <a:txBody>
                    <a:bodyPr/>
                    <a:lstStyle/>
                    <a:p>
                      <a:endParaRPr lang="it-IT"/>
                    </a:p>
                  </a:txBody>
                  <a:tcPr/>
                </a:tc>
                <a:tc>
                  <a:txBody>
                    <a:bodyPr/>
                    <a:lstStyle/>
                    <a:p>
                      <a:pPr marL="0" lvl="0" indent="0" algn="ctr" rtl="0">
                        <a:lnSpc>
                          <a:spcPct val="115000"/>
                        </a:lnSpc>
                        <a:spcBef>
                          <a:spcPts val="0"/>
                        </a:spcBef>
                        <a:spcAft>
                          <a:spcPts val="0"/>
                        </a:spcAft>
                        <a:buNone/>
                      </a:pPr>
                      <a:r>
                        <a:rPr lang="it-IT" sz="1000"/>
                        <a:t>Trattamenti rifiuti</a:t>
                      </a:r>
                      <a:endParaRPr sz="1000"/>
                    </a:p>
                  </a:txBody>
                  <a:tcPr marL="28575" marR="2857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D9D9"/>
                    </a:solidFill>
                  </a:tcPr>
                </a:tc>
                <a:tc>
                  <a:txBody>
                    <a:bodyPr/>
                    <a:lstStyle/>
                    <a:p>
                      <a:pPr marL="0" lvl="0" indent="0" algn="l" rtl="0">
                        <a:spcBef>
                          <a:spcPts val="0"/>
                        </a:spcBef>
                        <a:spcAft>
                          <a:spcPts val="0"/>
                        </a:spcAft>
                        <a:buNone/>
                      </a:pPr>
                      <a:endParaRPr/>
                    </a:p>
                  </a:txBody>
                  <a:tcPr marL="28575" marR="2857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D9D9"/>
                    </a:solidFill>
                  </a:tcPr>
                </a:tc>
                <a:extLst>
                  <a:ext uri="{0D108BD9-81ED-4DB2-BD59-A6C34878D82A}">
                    <a16:rowId xmlns:a16="http://schemas.microsoft.com/office/drawing/2014/main" val="10005"/>
                  </a:ext>
                </a:extLst>
              </a:tr>
              <a:tr h="495600">
                <a:tc vMerge="1">
                  <a:txBody>
                    <a:bodyPr/>
                    <a:lstStyle/>
                    <a:p>
                      <a:endParaRPr lang="it-IT"/>
                    </a:p>
                  </a:txBody>
                  <a:tcPr/>
                </a:tc>
                <a:tc>
                  <a:txBody>
                    <a:bodyPr/>
                    <a:lstStyle/>
                    <a:p>
                      <a:pPr marL="0" lvl="0" indent="0" algn="ctr" rtl="0">
                        <a:lnSpc>
                          <a:spcPct val="115000"/>
                        </a:lnSpc>
                        <a:spcBef>
                          <a:spcPts val="0"/>
                        </a:spcBef>
                        <a:spcAft>
                          <a:spcPts val="0"/>
                        </a:spcAft>
                        <a:buNone/>
                      </a:pPr>
                      <a:r>
                        <a:rPr lang="it-IT" sz="1000"/>
                        <a:t>Pulizia a secco di tessuti e pellami con utilizzo di impianti a ciclo chiuso</a:t>
                      </a:r>
                      <a:endParaRPr sz="1000"/>
                    </a:p>
                  </a:txBody>
                  <a:tcPr marL="28575" marR="2857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D9D9"/>
                    </a:solidFill>
                  </a:tcPr>
                </a:tc>
                <a:tc>
                  <a:txBody>
                    <a:bodyPr/>
                    <a:lstStyle/>
                    <a:p>
                      <a:pPr marL="0" lvl="0" indent="0" algn="ctr" rtl="0">
                        <a:lnSpc>
                          <a:spcPct val="115000"/>
                        </a:lnSpc>
                        <a:spcBef>
                          <a:spcPts val="0"/>
                        </a:spcBef>
                        <a:spcAft>
                          <a:spcPts val="0"/>
                        </a:spcAft>
                        <a:buNone/>
                      </a:pPr>
                      <a:r>
                        <a:rPr lang="it-IT" sz="1000"/>
                        <a:t>96</a:t>
                      </a:r>
                      <a:endParaRPr sz="1000"/>
                    </a:p>
                  </a:txBody>
                  <a:tcPr marL="28575" marR="2857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D9D9"/>
                    </a:solidFill>
                  </a:tcPr>
                </a:tc>
                <a:extLst>
                  <a:ext uri="{0D108BD9-81ED-4DB2-BD59-A6C34878D82A}">
                    <a16:rowId xmlns:a16="http://schemas.microsoft.com/office/drawing/2014/main" val="10006"/>
                  </a:ext>
                </a:extLst>
              </a:tr>
              <a:tr h="495600">
                <a:tc rowSpan="2">
                  <a:txBody>
                    <a:bodyPr/>
                    <a:lstStyle/>
                    <a:p>
                      <a:pPr marL="0" lvl="0" indent="0" algn="ctr" rtl="0">
                        <a:lnSpc>
                          <a:spcPct val="115000"/>
                        </a:lnSpc>
                        <a:spcBef>
                          <a:spcPts val="0"/>
                        </a:spcBef>
                        <a:spcAft>
                          <a:spcPts val="0"/>
                        </a:spcAft>
                        <a:buNone/>
                      </a:pPr>
                      <a:r>
                        <a:rPr lang="it-IT" sz="1000"/>
                        <a:t>5</a:t>
                      </a:r>
                      <a:endParaRPr sz="1000"/>
                    </a:p>
                  </a:txBody>
                  <a:tcPr marL="28575" marR="2857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it-IT" sz="1000"/>
                        <a:t>Produzione esplosivi</a:t>
                      </a:r>
                      <a:endParaRPr sz="1000"/>
                    </a:p>
                  </a:txBody>
                  <a:tcPr marL="28575" marR="2857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it-IT" sz="1000"/>
                        <a:t>20.5</a:t>
                      </a:r>
                      <a:endParaRPr sz="1000"/>
                    </a:p>
                  </a:txBody>
                  <a:tcPr marL="28575" marR="2857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7"/>
                  </a:ext>
                </a:extLst>
              </a:tr>
              <a:tr h="495600">
                <a:tc vMerge="1">
                  <a:txBody>
                    <a:bodyPr/>
                    <a:lstStyle/>
                    <a:p>
                      <a:endParaRPr lang="it-IT"/>
                    </a:p>
                  </a:txBody>
                  <a:tcPr/>
                </a:tc>
                <a:tc>
                  <a:txBody>
                    <a:bodyPr/>
                    <a:lstStyle/>
                    <a:p>
                      <a:pPr marL="0" lvl="0" indent="0" algn="ctr" rtl="0">
                        <a:lnSpc>
                          <a:spcPct val="115000"/>
                        </a:lnSpc>
                        <a:spcBef>
                          <a:spcPts val="0"/>
                        </a:spcBef>
                        <a:spcAft>
                          <a:spcPts val="0"/>
                        </a:spcAft>
                        <a:buNone/>
                      </a:pPr>
                      <a:r>
                        <a:rPr lang="it-IT" sz="1000"/>
                        <a:t>Produzione di ghisa ed acciaio</a:t>
                      </a:r>
                      <a:endParaRPr sz="1000"/>
                    </a:p>
                  </a:txBody>
                  <a:tcPr marL="28575" marR="2857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it-IT" sz="1000"/>
                        <a:t>24.1</a:t>
                      </a:r>
                      <a:endParaRPr sz="1000"/>
                    </a:p>
                  </a:txBody>
                  <a:tcPr marL="28575" marR="2857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8"/>
                  </a:ext>
                </a:extLst>
              </a:tr>
            </a:tbl>
          </a:graphicData>
        </a:graphic>
      </p:graphicFrame>
      <p:sp>
        <p:nvSpPr>
          <p:cNvPr id="190" name="Google Shape;190;g18df1b6568e_0_240"/>
          <p:cNvSpPr txBox="1"/>
          <p:nvPr/>
        </p:nvSpPr>
        <p:spPr>
          <a:xfrm>
            <a:off x="1579500" y="580500"/>
            <a:ext cx="9018000" cy="8004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Clr>
                <a:schemeClr val="dk1"/>
              </a:buClr>
              <a:buSzPts val="1300"/>
              <a:buFont typeface="Arial"/>
              <a:buNone/>
            </a:pPr>
            <a:r>
              <a:rPr lang="it-IT" sz="4000" b="1">
                <a:solidFill>
                  <a:srgbClr val="073763"/>
                </a:solidFill>
              </a:rPr>
              <a:t>Criteri di Impatto Potenziale</a:t>
            </a:r>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697</Words>
  <Application>Microsoft Office PowerPoint</Application>
  <PresentationFormat>Widescreen</PresentationFormat>
  <Paragraphs>163</Paragraphs>
  <Slides>11</Slides>
  <Notes>11</Notes>
  <HiddenSlides>0</HiddenSlides>
  <MMClips>0</MMClips>
  <ScaleCrop>false</ScaleCrop>
  <HeadingPairs>
    <vt:vector size="6" baseType="variant">
      <vt:variant>
        <vt:lpstr>Caratteri utilizzati</vt:lpstr>
      </vt:variant>
      <vt:variant>
        <vt:i4>3</vt:i4>
      </vt:variant>
      <vt:variant>
        <vt:lpstr>Tema</vt:lpstr>
      </vt:variant>
      <vt:variant>
        <vt:i4>2</vt:i4>
      </vt:variant>
      <vt:variant>
        <vt:lpstr>Titoli diapositive</vt:lpstr>
      </vt:variant>
      <vt:variant>
        <vt:i4>11</vt:i4>
      </vt:variant>
    </vt:vector>
  </HeadingPairs>
  <TitlesOfParts>
    <vt:vector size="16" baseType="lpstr">
      <vt:lpstr>Calibri</vt:lpstr>
      <vt:lpstr>Arial</vt:lpstr>
      <vt:lpstr>Roboto</vt:lpstr>
      <vt:lpstr>Office Theme</vt:lpstr>
      <vt:lpstr>Simple Light</vt:lpstr>
      <vt:lpstr>PROGETTO DELIVERY UNIT NAZIONALE CUP J54B16000140007</vt:lpstr>
      <vt:lpstr>Obiettivi</vt:lpstr>
      <vt:lpstr>Punti di forza</vt:lpstr>
      <vt:lpstr>Calcolo indice di rischio per definire la programmazione di controlli ordinari</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PROGETTO DELIVERY UNIT NAZIONALE CUP J54B16000140007</dc:title>
  <dc:creator>gliuzzo</dc:creator>
  <cp:lastModifiedBy>Annarita Budelli</cp:lastModifiedBy>
  <cp:revision>2</cp:revision>
  <dcterms:created xsi:type="dcterms:W3CDTF">2022-04-22T13:17:00Z</dcterms:created>
  <dcterms:modified xsi:type="dcterms:W3CDTF">2022-11-18T05:26:21Z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2022-01-25T06:00:00Z</vt:filetime>
  </property>
  <property fmtid="{D5CDD505-2E9C-101B-9397-08002B2CF9AE}" pid="3" name="Creator">
    <vt:lpwstr>Microsoft® PowerPoint® per Microsoft 365</vt:lpwstr>
  </property>
  <property fmtid="{D5CDD505-2E9C-101B-9397-08002B2CF9AE}" pid="4" name="LastSaved">
    <vt:filetime>2022-04-22T06:00:00Z</vt:filetime>
  </property>
  <property fmtid="{D5CDD505-2E9C-101B-9397-08002B2CF9AE}" pid="5" name="ICV">
    <vt:lpwstr>C4E1602007304487ACB5001CD6CBE023</vt:lpwstr>
  </property>
  <property fmtid="{D5CDD505-2E9C-101B-9397-08002B2CF9AE}" pid="6" name="KSOProductBuildVer">
    <vt:lpwstr>1033-11.2.0.11074</vt:lpwstr>
  </property>
</Properties>
</file>