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9144000"/>
  <p:notesSz cx="6858000" cy="9144000"/>
  <p:embeddedFontLst>
    <p:embeddedFont>
      <p:font typeface="Titillium Web SemiBold"/>
      <p:regular r:id="rId22"/>
      <p:bold r:id="rId23"/>
      <p:italic r:id="rId24"/>
      <p:boldItalic r:id="rId25"/>
    </p:embeddedFont>
    <p:embeddedFont>
      <p:font typeface="Titillium Web"/>
      <p:regular r:id="rId26"/>
      <p:bold r:id="rId27"/>
      <p:italic r:id="rId28"/>
      <p:boldItalic r:id="rId29"/>
    </p:embeddedFont>
    <p:embeddedFont>
      <p:font typeface="Helvetica Neue"/>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588">
          <p15:clr>
            <a:srgbClr val="A4A3A4"/>
          </p15:clr>
        </p15:guide>
        <p15:guide id="2" pos="29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588" orient="horz"/>
        <p:guide pos="295"/>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TitilliumWebSemiBold-regular.fntdata"/><Relationship Id="rId21" Type="http://schemas.openxmlformats.org/officeDocument/2006/relationships/slide" Target="slides/slide16.xml"/><Relationship Id="rId24" Type="http://schemas.openxmlformats.org/officeDocument/2006/relationships/font" Target="fonts/TitilliumWebSemiBold-italic.fntdata"/><Relationship Id="rId23" Type="http://schemas.openxmlformats.org/officeDocument/2006/relationships/font" Target="fonts/TitilliumWebSemiBold-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TitilliumWeb-regular.fntdata"/><Relationship Id="rId25" Type="http://schemas.openxmlformats.org/officeDocument/2006/relationships/font" Target="fonts/TitilliumWebSemiBold-boldItalic.fntdata"/><Relationship Id="rId28" Type="http://schemas.openxmlformats.org/officeDocument/2006/relationships/font" Target="fonts/TitilliumWeb-italic.fntdata"/><Relationship Id="rId27" Type="http://schemas.openxmlformats.org/officeDocument/2006/relationships/font" Target="fonts/TitilliumWeb-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TitilliumWeb-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HelveticaNeue-bold.fntdata"/><Relationship Id="rId30" Type="http://schemas.openxmlformats.org/officeDocument/2006/relationships/font" Target="fonts/HelveticaNeue-regular.fntdata"/><Relationship Id="rId11" Type="http://schemas.openxmlformats.org/officeDocument/2006/relationships/slide" Target="slides/slide6.xml"/><Relationship Id="rId33" Type="http://schemas.openxmlformats.org/officeDocument/2006/relationships/font" Target="fonts/HelveticaNeue-boldItalic.fntdata"/><Relationship Id="rId10" Type="http://schemas.openxmlformats.org/officeDocument/2006/relationships/slide" Target="slides/slide5.xml"/><Relationship Id="rId32" Type="http://schemas.openxmlformats.org/officeDocument/2006/relationships/font" Target="fonts/HelveticaNeue-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 name="Shape 55"/>
        <p:cNvGrpSpPr/>
        <p:nvPr/>
      </p:nvGrpSpPr>
      <p:grpSpPr>
        <a:xfrm>
          <a:off x="0" y="0"/>
          <a:ext cx="0" cy="0"/>
          <a:chOff x="0" y="0"/>
          <a:chExt cx="0" cy="0"/>
        </a:xfrm>
      </p:grpSpPr>
      <p:sp>
        <p:nvSpPr>
          <p:cNvPr id="56" name="Google Shape;56;p1: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7" name="Google Shape;57;p1: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1" name="Shape 151"/>
        <p:cNvGrpSpPr/>
        <p:nvPr/>
      </p:nvGrpSpPr>
      <p:grpSpPr>
        <a:xfrm>
          <a:off x="0" y="0"/>
          <a:ext cx="0" cy="0"/>
          <a:chOff x="0" y="0"/>
          <a:chExt cx="0" cy="0"/>
        </a:xfrm>
      </p:grpSpPr>
      <p:sp>
        <p:nvSpPr>
          <p:cNvPr id="152" name="Google Shape;152;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 name="Google Shape;153;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lnSpc>
                <a:spcPct val="100000"/>
              </a:lnSpc>
              <a:spcBef>
                <a:spcPts val="0"/>
              </a:spcBef>
              <a:spcAft>
                <a:spcPts val="0"/>
              </a:spcAft>
              <a:buClr>
                <a:srgbClr val="000000"/>
              </a:buClr>
              <a:buSzPts val="1100"/>
              <a:buFont typeface="Arial"/>
              <a:buNone/>
            </a:pPr>
            <a:r>
              <a:rPr lang="it-IT"/>
              <a:t>The Commission shall make those of its websites and webpages through which it grants access to the information and to the assistance and problem-solving services more accessible by making them </a:t>
            </a:r>
            <a:r>
              <a:rPr b="1" lang="it-IT"/>
              <a:t>perceivable, operable, understandable and robust.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p1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58750" rtl="0" algn="l">
              <a:lnSpc>
                <a:spcPct val="100000"/>
              </a:lnSpc>
              <a:spcBef>
                <a:spcPts val="0"/>
              </a:spcBef>
              <a:spcAft>
                <a:spcPts val="0"/>
              </a:spcAft>
              <a:buSzPts val="1100"/>
              <a:buNone/>
            </a:pPr>
            <a:r>
              <a:rPr b="0" i="0" lang="it-IT" sz="1100" u="none" cap="none" strike="noStrike">
                <a:solidFill>
                  <a:srgbClr val="000000"/>
                </a:solidFill>
                <a:latin typeface="Arial"/>
                <a:ea typeface="Arial"/>
                <a:cs typeface="Arial"/>
                <a:sym typeface="Arial"/>
              </a:rPr>
              <a:t>Where Member States and the Commission are responsible in accordance with Article 4 for ensuring access to information referred to in point (a) of Article 2(2), they shall make sure that such information complies with the following requirements:</a:t>
            </a:r>
            <a:endParaRPr/>
          </a:p>
          <a:p>
            <a:pPr indent="-228600" lvl="0" marL="387350" rtl="0" algn="l">
              <a:lnSpc>
                <a:spcPct val="100000"/>
              </a:lnSpc>
              <a:spcBef>
                <a:spcPts val="0"/>
              </a:spcBef>
              <a:spcAft>
                <a:spcPts val="0"/>
              </a:spcAft>
              <a:buSzPts val="1100"/>
              <a:buFont typeface="Arial"/>
              <a:buAutoNum type="arabicPeriod"/>
            </a:pPr>
            <a:r>
              <a:rPr b="0" i="0" lang="it-IT" sz="1100" u="none" cap="none" strike="noStrike">
                <a:solidFill>
                  <a:srgbClr val="000000"/>
                </a:solidFill>
                <a:latin typeface="Arial"/>
                <a:ea typeface="Arial"/>
                <a:cs typeface="Arial"/>
                <a:sym typeface="Arial"/>
              </a:rPr>
              <a:t>it is </a:t>
            </a:r>
            <a:r>
              <a:rPr b="1" i="0" lang="it-IT" sz="1100" u="none" cap="none" strike="noStrike">
                <a:solidFill>
                  <a:srgbClr val="000000"/>
                </a:solidFill>
                <a:latin typeface="Arial"/>
                <a:ea typeface="Arial"/>
                <a:cs typeface="Arial"/>
                <a:sym typeface="Arial"/>
              </a:rPr>
              <a:t>user-friendly</a:t>
            </a:r>
            <a:r>
              <a:rPr b="0" i="0" lang="it-IT" sz="1100" u="none" cap="none" strike="noStrike">
                <a:solidFill>
                  <a:srgbClr val="000000"/>
                </a:solidFill>
                <a:latin typeface="Arial"/>
                <a:ea typeface="Arial"/>
                <a:cs typeface="Arial"/>
                <a:sym typeface="Arial"/>
              </a:rPr>
              <a:t>, enabling users to easily find and understand the information and to easily identify which parts of the information are relevant to their particular situation;</a:t>
            </a:r>
            <a:endParaRPr/>
          </a:p>
          <a:p>
            <a:pPr indent="-228600" lvl="0" marL="387350" rtl="0" algn="l">
              <a:lnSpc>
                <a:spcPct val="100000"/>
              </a:lnSpc>
              <a:spcBef>
                <a:spcPts val="0"/>
              </a:spcBef>
              <a:spcAft>
                <a:spcPts val="0"/>
              </a:spcAft>
              <a:buSzPts val="1100"/>
              <a:buFont typeface="Arial"/>
              <a:buAutoNum type="arabicPeriod"/>
            </a:pPr>
            <a:r>
              <a:rPr b="0" i="0" lang="it-IT" sz="1100" u="none" cap="none" strike="noStrike">
                <a:solidFill>
                  <a:srgbClr val="000000"/>
                </a:solidFill>
                <a:latin typeface="Arial"/>
                <a:ea typeface="Arial"/>
                <a:cs typeface="Arial"/>
                <a:sym typeface="Arial"/>
              </a:rPr>
              <a:t>it is </a:t>
            </a:r>
            <a:r>
              <a:rPr b="1" i="0" lang="it-IT" sz="1100" u="none" cap="none" strike="noStrike">
                <a:solidFill>
                  <a:srgbClr val="000000"/>
                </a:solidFill>
                <a:latin typeface="Arial"/>
                <a:ea typeface="Arial"/>
                <a:cs typeface="Arial"/>
                <a:sym typeface="Arial"/>
              </a:rPr>
              <a:t>accurate and sufficiently comprehensive</a:t>
            </a:r>
            <a:r>
              <a:rPr b="0" i="0" lang="it-IT" sz="1100" u="none" cap="none" strike="noStrike">
                <a:solidFill>
                  <a:srgbClr val="000000"/>
                </a:solidFill>
                <a:latin typeface="Arial"/>
                <a:ea typeface="Arial"/>
                <a:cs typeface="Arial"/>
                <a:sym typeface="Arial"/>
              </a:rPr>
              <a:t> to cover information that users need to know in order to exercise their rights in full compliance with applicable rules and obligations;</a:t>
            </a:r>
            <a:endParaRPr/>
          </a:p>
          <a:p>
            <a:pPr indent="-228600" lvl="0" marL="387350" rtl="0" algn="l">
              <a:lnSpc>
                <a:spcPct val="100000"/>
              </a:lnSpc>
              <a:spcBef>
                <a:spcPts val="0"/>
              </a:spcBef>
              <a:spcAft>
                <a:spcPts val="0"/>
              </a:spcAft>
              <a:buSzPts val="1100"/>
              <a:buFont typeface="Arial"/>
              <a:buAutoNum type="arabicPeriod"/>
            </a:pPr>
            <a:r>
              <a:rPr b="0" i="0" lang="it-IT" sz="1100" u="none" cap="none" strike="noStrike">
                <a:solidFill>
                  <a:srgbClr val="000000"/>
                </a:solidFill>
                <a:latin typeface="Arial"/>
                <a:ea typeface="Arial"/>
                <a:cs typeface="Arial"/>
                <a:sym typeface="Arial"/>
              </a:rPr>
              <a:t>it includes </a:t>
            </a:r>
            <a:r>
              <a:rPr b="1" i="0" lang="it-IT" sz="1100" u="none" cap="none" strike="noStrike">
                <a:solidFill>
                  <a:srgbClr val="000000"/>
                </a:solidFill>
                <a:latin typeface="Arial"/>
                <a:ea typeface="Arial"/>
                <a:cs typeface="Arial"/>
                <a:sym typeface="Arial"/>
              </a:rPr>
              <a:t>references, links to legal acts, technical specifications and guidelines</a:t>
            </a:r>
            <a:r>
              <a:rPr b="0" i="0" lang="it-IT" sz="1100" u="none" cap="none" strike="noStrike">
                <a:solidFill>
                  <a:srgbClr val="000000"/>
                </a:solidFill>
                <a:latin typeface="Arial"/>
                <a:ea typeface="Arial"/>
                <a:cs typeface="Arial"/>
                <a:sym typeface="Arial"/>
              </a:rPr>
              <a:t>, where relevant;</a:t>
            </a:r>
            <a:endParaRPr/>
          </a:p>
          <a:p>
            <a:pPr indent="-228600" lvl="0" marL="387350" rtl="0" algn="l">
              <a:lnSpc>
                <a:spcPct val="100000"/>
              </a:lnSpc>
              <a:spcBef>
                <a:spcPts val="0"/>
              </a:spcBef>
              <a:spcAft>
                <a:spcPts val="0"/>
              </a:spcAft>
              <a:buSzPts val="1100"/>
              <a:buFont typeface="Arial"/>
              <a:buAutoNum type="arabicPeriod"/>
            </a:pPr>
            <a:r>
              <a:rPr b="0" i="0" lang="it-IT" sz="1100" u="none" cap="none" strike="noStrike">
                <a:solidFill>
                  <a:srgbClr val="000000"/>
                </a:solidFill>
                <a:latin typeface="Arial"/>
                <a:ea typeface="Arial"/>
                <a:cs typeface="Arial"/>
                <a:sym typeface="Arial"/>
              </a:rPr>
              <a:t>it includes the </a:t>
            </a:r>
            <a:r>
              <a:rPr b="1" i="0" lang="it-IT" sz="1100" u="none" cap="none" strike="noStrike">
                <a:solidFill>
                  <a:srgbClr val="000000"/>
                </a:solidFill>
                <a:latin typeface="Arial"/>
                <a:ea typeface="Arial"/>
                <a:cs typeface="Arial"/>
                <a:sym typeface="Arial"/>
              </a:rPr>
              <a:t>name of the competent authority </a:t>
            </a:r>
            <a:r>
              <a:rPr b="0" i="0" lang="it-IT" sz="1100" u="none" cap="none" strike="noStrike">
                <a:solidFill>
                  <a:srgbClr val="000000"/>
                </a:solidFill>
                <a:latin typeface="Arial"/>
                <a:ea typeface="Arial"/>
                <a:cs typeface="Arial"/>
                <a:sym typeface="Arial"/>
              </a:rPr>
              <a:t>or entity responsible for the content of the information;</a:t>
            </a:r>
            <a:endParaRPr/>
          </a:p>
          <a:p>
            <a:pPr indent="-228600" lvl="0" marL="387350" rtl="0" algn="l">
              <a:lnSpc>
                <a:spcPct val="100000"/>
              </a:lnSpc>
              <a:spcBef>
                <a:spcPts val="0"/>
              </a:spcBef>
              <a:spcAft>
                <a:spcPts val="0"/>
              </a:spcAft>
              <a:buSzPts val="1100"/>
              <a:buFont typeface="Arial"/>
              <a:buAutoNum type="arabicPeriod"/>
            </a:pPr>
            <a:r>
              <a:rPr b="0" i="0" lang="it-IT" sz="1100" u="none" cap="none" strike="noStrike">
                <a:solidFill>
                  <a:srgbClr val="000000"/>
                </a:solidFill>
                <a:latin typeface="Arial"/>
                <a:ea typeface="Arial"/>
                <a:cs typeface="Arial"/>
                <a:sym typeface="Arial"/>
              </a:rPr>
              <a:t>it includes </a:t>
            </a:r>
            <a:r>
              <a:rPr b="1" i="0" lang="it-IT" sz="1100" u="none" cap="none" strike="noStrike">
                <a:solidFill>
                  <a:srgbClr val="000000"/>
                </a:solidFill>
                <a:latin typeface="Arial"/>
                <a:ea typeface="Arial"/>
                <a:cs typeface="Arial"/>
                <a:sym typeface="Arial"/>
              </a:rPr>
              <a:t>the contact details of any relevant assistance or problem-solving services</a:t>
            </a:r>
            <a:r>
              <a:rPr b="0" i="0" lang="it-IT" sz="1100" u="none" cap="none" strike="noStrike">
                <a:solidFill>
                  <a:srgbClr val="000000"/>
                </a:solidFill>
                <a:latin typeface="Arial"/>
                <a:ea typeface="Arial"/>
                <a:cs typeface="Arial"/>
                <a:sym typeface="Arial"/>
              </a:rPr>
              <a:t>, such as a phone number, an email address, an online enquiry form or any other commonly used means of electronic communication that is most suitable for the type of service offered and for the target audience of that service;</a:t>
            </a:r>
            <a:endParaRPr/>
          </a:p>
          <a:p>
            <a:pPr indent="-228600" lvl="0" marL="387350" rtl="0" algn="l">
              <a:lnSpc>
                <a:spcPct val="100000"/>
              </a:lnSpc>
              <a:spcBef>
                <a:spcPts val="0"/>
              </a:spcBef>
              <a:spcAft>
                <a:spcPts val="0"/>
              </a:spcAft>
              <a:buSzPts val="1100"/>
              <a:buFont typeface="Arial"/>
              <a:buAutoNum type="arabicPeriod"/>
            </a:pPr>
            <a:r>
              <a:rPr b="0" i="0" lang="it-IT" sz="1100" u="none" cap="none" strike="noStrike">
                <a:solidFill>
                  <a:srgbClr val="000000"/>
                </a:solidFill>
                <a:latin typeface="Arial"/>
                <a:ea typeface="Arial"/>
                <a:cs typeface="Arial"/>
                <a:sym typeface="Arial"/>
              </a:rPr>
              <a:t>it includes the </a:t>
            </a:r>
            <a:r>
              <a:rPr b="1" i="0" lang="it-IT" sz="1100" u="none" cap="none" strike="noStrike">
                <a:solidFill>
                  <a:srgbClr val="000000"/>
                </a:solidFill>
                <a:latin typeface="Arial"/>
                <a:ea typeface="Arial"/>
                <a:cs typeface="Arial"/>
                <a:sym typeface="Arial"/>
              </a:rPr>
              <a:t>date of the last update of the information</a:t>
            </a:r>
            <a:r>
              <a:rPr b="0" i="0" lang="it-IT" sz="1100" u="none" cap="none" strike="noStrike">
                <a:solidFill>
                  <a:srgbClr val="000000"/>
                </a:solidFill>
                <a:latin typeface="Arial"/>
                <a:ea typeface="Arial"/>
                <a:cs typeface="Arial"/>
                <a:sym typeface="Arial"/>
              </a:rPr>
              <a:t>, if any, or, where the information has not been updated, the date of publication of the information;</a:t>
            </a:r>
            <a:endParaRPr/>
          </a:p>
          <a:p>
            <a:pPr indent="-228600" lvl="0" marL="387350" rtl="0" algn="l">
              <a:lnSpc>
                <a:spcPct val="100000"/>
              </a:lnSpc>
              <a:spcBef>
                <a:spcPts val="0"/>
              </a:spcBef>
              <a:spcAft>
                <a:spcPts val="0"/>
              </a:spcAft>
              <a:buSzPts val="1100"/>
              <a:buFont typeface="Arial"/>
              <a:buAutoNum type="arabicPeriod"/>
            </a:pPr>
            <a:r>
              <a:rPr b="0" i="0" lang="it-IT" sz="1100" u="none" cap="none" strike="noStrike">
                <a:solidFill>
                  <a:srgbClr val="000000"/>
                </a:solidFill>
                <a:latin typeface="Arial"/>
                <a:ea typeface="Arial"/>
                <a:cs typeface="Arial"/>
                <a:sym typeface="Arial"/>
              </a:rPr>
              <a:t>it is </a:t>
            </a:r>
            <a:r>
              <a:rPr b="1" i="0" lang="it-IT" sz="1100" u="none" cap="none" strike="noStrike">
                <a:solidFill>
                  <a:srgbClr val="000000"/>
                </a:solidFill>
                <a:latin typeface="Arial"/>
                <a:ea typeface="Arial"/>
                <a:cs typeface="Arial"/>
                <a:sym typeface="Arial"/>
              </a:rPr>
              <a:t>well-structured and presented</a:t>
            </a:r>
            <a:r>
              <a:rPr b="0" i="0" lang="it-IT" sz="1100" u="none" cap="none" strike="noStrike">
                <a:solidFill>
                  <a:srgbClr val="000000"/>
                </a:solidFill>
                <a:latin typeface="Arial"/>
                <a:ea typeface="Arial"/>
                <a:cs typeface="Arial"/>
                <a:sym typeface="Arial"/>
              </a:rPr>
              <a:t>, so that users can quickly find the information they need;</a:t>
            </a:r>
            <a:endParaRPr/>
          </a:p>
          <a:p>
            <a:pPr indent="-228600" lvl="0" marL="387350" rtl="0" algn="l">
              <a:lnSpc>
                <a:spcPct val="100000"/>
              </a:lnSpc>
              <a:spcBef>
                <a:spcPts val="0"/>
              </a:spcBef>
              <a:spcAft>
                <a:spcPts val="0"/>
              </a:spcAft>
              <a:buSzPts val="1100"/>
              <a:buFont typeface="Arial"/>
              <a:buAutoNum type="arabicPeriod"/>
            </a:pPr>
            <a:r>
              <a:rPr b="0" i="0" lang="it-IT" sz="1100" u="none" cap="none" strike="noStrike">
                <a:solidFill>
                  <a:srgbClr val="000000"/>
                </a:solidFill>
                <a:latin typeface="Arial"/>
                <a:ea typeface="Arial"/>
                <a:cs typeface="Arial"/>
                <a:sym typeface="Arial"/>
              </a:rPr>
              <a:t>it is </a:t>
            </a:r>
            <a:r>
              <a:rPr b="1" i="0" lang="it-IT" sz="1100" u="none" cap="none" strike="noStrike">
                <a:solidFill>
                  <a:srgbClr val="000000"/>
                </a:solidFill>
                <a:latin typeface="Arial"/>
                <a:ea typeface="Arial"/>
                <a:cs typeface="Arial"/>
                <a:sym typeface="Arial"/>
              </a:rPr>
              <a:t>kept up-to-date</a:t>
            </a:r>
            <a:r>
              <a:rPr b="0" i="0" lang="it-IT" sz="1100" u="none" cap="none" strike="noStrike">
                <a:solidFill>
                  <a:srgbClr val="000000"/>
                </a:solidFill>
                <a:latin typeface="Arial"/>
                <a:ea typeface="Arial"/>
                <a:cs typeface="Arial"/>
                <a:sym typeface="Arial"/>
              </a:rPr>
              <a:t>; and</a:t>
            </a:r>
            <a:endParaRPr/>
          </a:p>
          <a:p>
            <a:pPr indent="-228600" lvl="0" marL="387350" rtl="0" algn="l">
              <a:lnSpc>
                <a:spcPct val="100000"/>
              </a:lnSpc>
              <a:spcBef>
                <a:spcPts val="0"/>
              </a:spcBef>
              <a:spcAft>
                <a:spcPts val="0"/>
              </a:spcAft>
              <a:buSzPts val="1100"/>
              <a:buFont typeface="Arial"/>
              <a:buAutoNum type="arabicPeriod"/>
            </a:pPr>
            <a:r>
              <a:rPr b="0" i="0" lang="it-IT" sz="1100" u="none" cap="none" strike="noStrike">
                <a:solidFill>
                  <a:srgbClr val="000000"/>
                </a:solidFill>
                <a:latin typeface="Arial"/>
                <a:ea typeface="Arial"/>
                <a:cs typeface="Arial"/>
                <a:sym typeface="Arial"/>
              </a:rPr>
              <a:t>it is written </a:t>
            </a:r>
            <a:r>
              <a:rPr b="1" i="0" lang="it-IT" sz="1100" u="none" cap="none" strike="noStrike">
                <a:solidFill>
                  <a:srgbClr val="000000"/>
                </a:solidFill>
                <a:latin typeface="Arial"/>
                <a:ea typeface="Arial"/>
                <a:cs typeface="Arial"/>
                <a:sym typeface="Arial"/>
              </a:rPr>
              <a:t>in clear and plain language </a:t>
            </a:r>
            <a:r>
              <a:rPr b="0" i="0" lang="it-IT" sz="1100" u="none" cap="none" strike="noStrike">
                <a:solidFill>
                  <a:srgbClr val="000000"/>
                </a:solidFill>
                <a:latin typeface="Arial"/>
                <a:ea typeface="Arial"/>
                <a:cs typeface="Arial"/>
                <a:sym typeface="Arial"/>
              </a:rPr>
              <a:t>adapted to the needs of the target users.</a:t>
            </a:r>
            <a:endParaRPr/>
          </a:p>
          <a:p>
            <a:pPr indent="-228600" lvl="0" marL="387350" rtl="0" algn="l">
              <a:lnSpc>
                <a:spcPct val="100000"/>
              </a:lnSpc>
              <a:spcBef>
                <a:spcPts val="0"/>
              </a:spcBef>
              <a:spcAft>
                <a:spcPts val="0"/>
              </a:spcAft>
              <a:buSzPts val="1100"/>
              <a:buFont typeface="Arial"/>
              <a:buAutoNum type="arabicPeriod"/>
            </a:pPr>
            <a:r>
              <a:rPr b="0" i="0" lang="it-IT" sz="1100" u="none" cap="none" strike="noStrike">
                <a:solidFill>
                  <a:srgbClr val="000000"/>
                </a:solidFill>
                <a:latin typeface="Arial"/>
                <a:ea typeface="Arial"/>
                <a:cs typeface="Arial"/>
                <a:sym typeface="Arial"/>
              </a:rPr>
              <a:t>It is </a:t>
            </a:r>
            <a:r>
              <a:rPr b="1" i="0" lang="it-IT" sz="1100" u="none" cap="none" strike="noStrike">
                <a:solidFill>
                  <a:srgbClr val="000000"/>
                </a:solidFill>
                <a:latin typeface="Arial"/>
                <a:ea typeface="Arial"/>
                <a:cs typeface="Arial"/>
                <a:sym typeface="Arial"/>
              </a:rPr>
              <a:t>accessible in an official language of the Union</a:t>
            </a:r>
            <a:r>
              <a:rPr b="0" i="0" lang="it-IT" sz="1100" u="none" cap="none" strike="noStrike">
                <a:solidFill>
                  <a:srgbClr val="000000"/>
                </a:solidFill>
                <a:latin typeface="Arial"/>
                <a:ea typeface="Arial"/>
                <a:cs typeface="Arial"/>
                <a:sym typeface="Arial"/>
              </a:rPr>
              <a:t> that is broadly understood by the largest possible number of cross-border users</a:t>
            </a:r>
            <a:endParaRPr/>
          </a:p>
        </p:txBody>
      </p:sp>
      <p:sp>
        <p:nvSpPr>
          <p:cNvPr id="161" name="Google Shape;161;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it-IT"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7" name="Shape 167"/>
        <p:cNvGrpSpPr/>
        <p:nvPr/>
      </p:nvGrpSpPr>
      <p:grpSpPr>
        <a:xfrm>
          <a:off x="0" y="0"/>
          <a:ext cx="0" cy="0"/>
          <a:chOff x="0" y="0"/>
          <a:chExt cx="0" cy="0"/>
        </a:xfrm>
      </p:grpSpPr>
      <p:sp>
        <p:nvSpPr>
          <p:cNvPr id="168" name="Google Shape;168;g7b99f45fb3_0_76:notes"/>
          <p:cNvSpPr txBox="1"/>
          <p:nvPr>
            <p:ph idx="1" type="body"/>
          </p:nvPr>
        </p:nvSpPr>
        <p:spPr>
          <a:xfrm>
            <a:off x="914713" y="4344025"/>
            <a:ext cx="5028600" cy="411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g7b99f45fb3_0_76:notes"/>
          <p:cNvSpPr/>
          <p:nvPr>
            <p:ph idx="2" type="sldImg"/>
          </p:nvPr>
        </p:nvSpPr>
        <p:spPr>
          <a:xfrm>
            <a:off x="924440" y="686092"/>
            <a:ext cx="50094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g7b99f45fb3_0_24:notes"/>
          <p:cNvSpPr txBox="1"/>
          <p:nvPr>
            <p:ph idx="1" type="body"/>
          </p:nvPr>
        </p:nvSpPr>
        <p:spPr>
          <a:xfrm>
            <a:off x="914713" y="4344025"/>
            <a:ext cx="5028600" cy="4114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g7b99f45fb3_0_24:notes"/>
          <p:cNvSpPr/>
          <p:nvPr>
            <p:ph idx="2" type="sldImg"/>
          </p:nvPr>
        </p:nvSpPr>
        <p:spPr>
          <a:xfrm>
            <a:off x="924440" y="686092"/>
            <a:ext cx="50094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p36: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3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158750" rtl="0" algn="l">
              <a:lnSpc>
                <a:spcPct val="100000"/>
              </a:lnSpc>
              <a:spcBef>
                <a:spcPts val="0"/>
              </a:spcBef>
              <a:spcAft>
                <a:spcPts val="0"/>
              </a:spcAft>
              <a:buSzPts val="1100"/>
              <a:buNone/>
            </a:pPr>
            <a:r>
              <a:rPr b="0" i="0" lang="it-IT" sz="1100" u="none" cap="none" strike="noStrike">
                <a:solidFill>
                  <a:srgbClr val="000000"/>
                </a:solidFill>
                <a:latin typeface="Arial"/>
                <a:ea typeface="Arial"/>
                <a:cs typeface="Arial"/>
                <a:sym typeface="Arial"/>
              </a:rPr>
              <a:t>The Member States and the Commission shall, for the purposes of complying with Article 4, ensure that, before users have to identify themselves prior to launching the procedure, they have access to a sufficiently comprehensive, clear and user-friendly explanation of the following elements, where applicable, of the procedures:</a:t>
            </a:r>
            <a:endParaRPr/>
          </a:p>
          <a:p>
            <a:pPr indent="-228600" lvl="0" marL="387350" rtl="0" algn="l">
              <a:lnSpc>
                <a:spcPct val="100000"/>
              </a:lnSpc>
              <a:spcBef>
                <a:spcPts val="0"/>
              </a:spcBef>
              <a:spcAft>
                <a:spcPts val="0"/>
              </a:spcAft>
              <a:buSzPts val="1100"/>
              <a:buFont typeface="Arial"/>
              <a:buAutoNum type="arabicPeriod"/>
            </a:pPr>
            <a:r>
              <a:rPr b="0" i="0" lang="it-IT" sz="1100" u="none" cap="none" strike="noStrike">
                <a:solidFill>
                  <a:srgbClr val="000000"/>
                </a:solidFill>
                <a:latin typeface="Arial"/>
                <a:ea typeface="Arial"/>
                <a:cs typeface="Arial"/>
                <a:sym typeface="Arial"/>
              </a:rPr>
              <a:t>the </a:t>
            </a:r>
            <a:r>
              <a:rPr b="1" i="0" lang="it-IT" sz="1100" u="none" cap="none" strike="noStrike">
                <a:solidFill>
                  <a:srgbClr val="000000"/>
                </a:solidFill>
                <a:latin typeface="Arial"/>
                <a:ea typeface="Arial"/>
                <a:cs typeface="Arial"/>
                <a:sym typeface="Arial"/>
              </a:rPr>
              <a:t>relevant steps </a:t>
            </a:r>
            <a:r>
              <a:rPr b="0" i="0" lang="it-IT" sz="1100" u="none" cap="none" strike="noStrike">
                <a:solidFill>
                  <a:srgbClr val="000000"/>
                </a:solidFill>
                <a:latin typeface="Arial"/>
                <a:ea typeface="Arial"/>
                <a:cs typeface="Arial"/>
                <a:sym typeface="Arial"/>
              </a:rPr>
              <a:t>of the procedure to be taken by the user, including any exception, under Article 6(3), to the obligation of Member States to offer the procedure fully online;</a:t>
            </a:r>
            <a:endParaRPr/>
          </a:p>
          <a:p>
            <a:pPr indent="-228600" lvl="0" marL="387350" rtl="0" algn="l">
              <a:lnSpc>
                <a:spcPct val="100000"/>
              </a:lnSpc>
              <a:spcBef>
                <a:spcPts val="0"/>
              </a:spcBef>
              <a:spcAft>
                <a:spcPts val="0"/>
              </a:spcAft>
              <a:buSzPts val="1100"/>
              <a:buFont typeface="Arial"/>
              <a:buAutoNum type="arabicPeriod"/>
            </a:pPr>
            <a:r>
              <a:rPr b="0" i="0" lang="it-IT" sz="1100" u="none" cap="none" strike="noStrike">
                <a:solidFill>
                  <a:srgbClr val="000000"/>
                </a:solidFill>
                <a:latin typeface="Arial"/>
                <a:ea typeface="Arial"/>
                <a:cs typeface="Arial"/>
                <a:sym typeface="Arial"/>
              </a:rPr>
              <a:t>the </a:t>
            </a:r>
            <a:r>
              <a:rPr b="1" i="0" lang="it-IT" sz="1100" u="none" cap="none" strike="noStrike">
                <a:solidFill>
                  <a:srgbClr val="000000"/>
                </a:solidFill>
                <a:latin typeface="Arial"/>
                <a:ea typeface="Arial"/>
                <a:cs typeface="Arial"/>
                <a:sym typeface="Arial"/>
              </a:rPr>
              <a:t>name of the competent authority </a:t>
            </a:r>
            <a:r>
              <a:rPr b="0" i="0" lang="it-IT" sz="1100" u="none" cap="none" strike="noStrike">
                <a:solidFill>
                  <a:srgbClr val="000000"/>
                </a:solidFill>
                <a:latin typeface="Arial"/>
                <a:ea typeface="Arial"/>
                <a:cs typeface="Arial"/>
                <a:sym typeface="Arial"/>
              </a:rPr>
              <a:t>responsible for the procedure, including its contact details;</a:t>
            </a:r>
            <a:endParaRPr/>
          </a:p>
          <a:p>
            <a:pPr indent="-228600" lvl="0" marL="387350" rtl="0" algn="l">
              <a:lnSpc>
                <a:spcPct val="100000"/>
              </a:lnSpc>
              <a:spcBef>
                <a:spcPts val="0"/>
              </a:spcBef>
              <a:spcAft>
                <a:spcPts val="0"/>
              </a:spcAft>
              <a:buSzPts val="1100"/>
              <a:buFont typeface="Arial"/>
              <a:buAutoNum type="arabicPeriod"/>
            </a:pPr>
            <a:r>
              <a:rPr b="0" i="0" lang="it-IT" sz="1100" u="none" cap="none" strike="noStrike">
                <a:solidFill>
                  <a:srgbClr val="000000"/>
                </a:solidFill>
                <a:latin typeface="Arial"/>
                <a:ea typeface="Arial"/>
                <a:cs typeface="Arial"/>
                <a:sym typeface="Arial"/>
              </a:rPr>
              <a:t>the </a:t>
            </a:r>
            <a:r>
              <a:rPr b="1" i="0" lang="it-IT" sz="1100" u="none" cap="none" strike="noStrike">
                <a:solidFill>
                  <a:srgbClr val="000000"/>
                </a:solidFill>
                <a:latin typeface="Arial"/>
                <a:ea typeface="Arial"/>
                <a:cs typeface="Arial"/>
                <a:sym typeface="Arial"/>
              </a:rPr>
              <a:t>accepted means of authentication, identification and signature</a:t>
            </a:r>
            <a:r>
              <a:rPr b="0" i="0" lang="it-IT" sz="1100" u="none" cap="none" strike="noStrike">
                <a:solidFill>
                  <a:srgbClr val="000000"/>
                </a:solidFill>
                <a:latin typeface="Arial"/>
                <a:ea typeface="Arial"/>
                <a:cs typeface="Arial"/>
                <a:sym typeface="Arial"/>
              </a:rPr>
              <a:t> for the procedure;</a:t>
            </a:r>
            <a:endParaRPr/>
          </a:p>
          <a:p>
            <a:pPr indent="-228600" lvl="0" marL="387350" rtl="0" algn="l">
              <a:lnSpc>
                <a:spcPct val="100000"/>
              </a:lnSpc>
              <a:spcBef>
                <a:spcPts val="0"/>
              </a:spcBef>
              <a:spcAft>
                <a:spcPts val="0"/>
              </a:spcAft>
              <a:buSzPts val="1100"/>
              <a:buFont typeface="Arial"/>
              <a:buAutoNum type="arabicPeriod"/>
            </a:pPr>
            <a:r>
              <a:rPr b="0" i="0" lang="it-IT" sz="1100" u="none" cap="none" strike="noStrike">
                <a:solidFill>
                  <a:srgbClr val="000000"/>
                </a:solidFill>
                <a:latin typeface="Arial"/>
                <a:ea typeface="Arial"/>
                <a:cs typeface="Arial"/>
                <a:sym typeface="Arial"/>
              </a:rPr>
              <a:t>the </a:t>
            </a:r>
            <a:r>
              <a:rPr b="1" i="0" lang="it-IT" sz="1100" u="none" cap="none" strike="noStrike">
                <a:solidFill>
                  <a:srgbClr val="000000"/>
                </a:solidFill>
                <a:latin typeface="Arial"/>
                <a:ea typeface="Arial"/>
                <a:cs typeface="Arial"/>
                <a:sym typeface="Arial"/>
              </a:rPr>
              <a:t>type and format of evidence </a:t>
            </a:r>
            <a:r>
              <a:rPr b="0" i="0" lang="it-IT" sz="1100" u="none" cap="none" strike="noStrike">
                <a:solidFill>
                  <a:srgbClr val="000000"/>
                </a:solidFill>
                <a:latin typeface="Arial"/>
                <a:ea typeface="Arial"/>
                <a:cs typeface="Arial"/>
                <a:sym typeface="Arial"/>
              </a:rPr>
              <a:t>to be submitted;</a:t>
            </a:r>
            <a:endParaRPr/>
          </a:p>
          <a:p>
            <a:pPr indent="-228600" lvl="0" marL="387350" rtl="0" algn="l">
              <a:lnSpc>
                <a:spcPct val="100000"/>
              </a:lnSpc>
              <a:spcBef>
                <a:spcPts val="0"/>
              </a:spcBef>
              <a:spcAft>
                <a:spcPts val="0"/>
              </a:spcAft>
              <a:buSzPts val="1100"/>
              <a:buFont typeface="Arial"/>
              <a:buAutoNum type="arabicPeriod"/>
            </a:pPr>
            <a:r>
              <a:rPr b="0" i="0" lang="it-IT" sz="1100" u="none" cap="none" strike="noStrike">
                <a:solidFill>
                  <a:srgbClr val="000000"/>
                </a:solidFill>
                <a:latin typeface="Arial"/>
                <a:ea typeface="Arial"/>
                <a:cs typeface="Arial"/>
                <a:sym typeface="Arial"/>
              </a:rPr>
              <a:t>the </a:t>
            </a:r>
            <a:r>
              <a:rPr b="1" i="0" lang="it-IT" sz="1100" u="none" cap="none" strike="noStrike">
                <a:solidFill>
                  <a:srgbClr val="000000"/>
                </a:solidFill>
                <a:latin typeface="Arial"/>
                <a:ea typeface="Arial"/>
                <a:cs typeface="Arial"/>
                <a:sym typeface="Arial"/>
              </a:rPr>
              <a:t>means of redress or appeal </a:t>
            </a:r>
            <a:r>
              <a:rPr b="0" i="0" lang="it-IT" sz="1100" u="none" cap="none" strike="noStrike">
                <a:solidFill>
                  <a:srgbClr val="000000"/>
                </a:solidFill>
                <a:latin typeface="Arial"/>
                <a:ea typeface="Arial"/>
                <a:cs typeface="Arial"/>
                <a:sym typeface="Arial"/>
              </a:rPr>
              <a:t>which are generally available in the event of disputes with the competent authorities;</a:t>
            </a:r>
            <a:endParaRPr/>
          </a:p>
          <a:p>
            <a:pPr indent="-228600" lvl="0" marL="387350" rtl="0" algn="l">
              <a:lnSpc>
                <a:spcPct val="100000"/>
              </a:lnSpc>
              <a:spcBef>
                <a:spcPts val="0"/>
              </a:spcBef>
              <a:spcAft>
                <a:spcPts val="0"/>
              </a:spcAft>
              <a:buSzPts val="1100"/>
              <a:buFont typeface="Arial"/>
              <a:buAutoNum type="arabicPeriod"/>
            </a:pPr>
            <a:r>
              <a:rPr b="0" i="0" lang="it-IT" sz="1100" u="none" cap="none" strike="noStrike">
                <a:solidFill>
                  <a:srgbClr val="000000"/>
                </a:solidFill>
                <a:latin typeface="Arial"/>
                <a:ea typeface="Arial"/>
                <a:cs typeface="Arial"/>
                <a:sym typeface="Arial"/>
              </a:rPr>
              <a:t>the </a:t>
            </a:r>
            <a:r>
              <a:rPr b="1" i="0" lang="it-IT" sz="1100" u="none" cap="none" strike="noStrike">
                <a:solidFill>
                  <a:srgbClr val="000000"/>
                </a:solidFill>
                <a:latin typeface="Arial"/>
                <a:ea typeface="Arial"/>
                <a:cs typeface="Arial"/>
                <a:sym typeface="Arial"/>
              </a:rPr>
              <a:t>applicable fees </a:t>
            </a:r>
            <a:r>
              <a:rPr b="0" i="0" lang="it-IT" sz="1100" u="none" cap="none" strike="noStrike">
                <a:solidFill>
                  <a:srgbClr val="000000"/>
                </a:solidFill>
                <a:latin typeface="Arial"/>
                <a:ea typeface="Arial"/>
                <a:cs typeface="Arial"/>
                <a:sym typeface="Arial"/>
              </a:rPr>
              <a:t>and the </a:t>
            </a:r>
            <a:r>
              <a:rPr b="1" i="0" lang="it-IT" sz="1100" u="none" cap="none" strike="noStrike">
                <a:solidFill>
                  <a:srgbClr val="000000"/>
                </a:solidFill>
                <a:latin typeface="Arial"/>
                <a:ea typeface="Arial"/>
                <a:cs typeface="Arial"/>
                <a:sym typeface="Arial"/>
              </a:rPr>
              <a:t>online methods of payment</a:t>
            </a:r>
            <a:r>
              <a:rPr b="0" i="0" lang="it-IT" sz="1100" u="none" cap="none" strike="noStrike">
                <a:solidFill>
                  <a:srgbClr val="000000"/>
                </a:solidFill>
                <a:latin typeface="Arial"/>
                <a:ea typeface="Arial"/>
                <a:cs typeface="Arial"/>
                <a:sym typeface="Arial"/>
              </a:rPr>
              <a:t>;</a:t>
            </a:r>
            <a:endParaRPr/>
          </a:p>
          <a:p>
            <a:pPr indent="-228600" lvl="0" marL="387350" rtl="0" algn="l">
              <a:lnSpc>
                <a:spcPct val="100000"/>
              </a:lnSpc>
              <a:spcBef>
                <a:spcPts val="0"/>
              </a:spcBef>
              <a:spcAft>
                <a:spcPts val="0"/>
              </a:spcAft>
              <a:buSzPts val="1100"/>
              <a:buFont typeface="Arial"/>
              <a:buAutoNum type="arabicPeriod"/>
            </a:pPr>
            <a:r>
              <a:rPr b="0" i="0" lang="it-IT" sz="1100" u="none" cap="none" strike="noStrike">
                <a:solidFill>
                  <a:srgbClr val="000000"/>
                </a:solidFill>
                <a:latin typeface="Arial"/>
                <a:ea typeface="Arial"/>
                <a:cs typeface="Arial"/>
                <a:sym typeface="Arial"/>
              </a:rPr>
              <a:t>any </a:t>
            </a:r>
            <a:r>
              <a:rPr b="1" i="0" lang="it-IT" sz="1100" u="none" cap="none" strike="noStrike">
                <a:solidFill>
                  <a:srgbClr val="000000"/>
                </a:solidFill>
                <a:latin typeface="Arial"/>
                <a:ea typeface="Arial"/>
                <a:cs typeface="Arial"/>
                <a:sym typeface="Arial"/>
              </a:rPr>
              <a:t>deadlines</a:t>
            </a:r>
            <a:r>
              <a:rPr b="0" i="0" lang="it-IT" sz="1100" u="none" cap="none" strike="noStrike">
                <a:solidFill>
                  <a:srgbClr val="000000"/>
                </a:solidFill>
                <a:latin typeface="Arial"/>
                <a:ea typeface="Arial"/>
                <a:cs typeface="Arial"/>
                <a:sym typeface="Arial"/>
              </a:rPr>
              <a:t> to be respected by the user or by the competent authority and where no deadlines exist, the average, estimated or indicative time that the competent authority needs to complete the procedure;</a:t>
            </a:r>
            <a:endParaRPr/>
          </a:p>
          <a:p>
            <a:pPr indent="-228600" lvl="0" marL="387350" rtl="0" algn="l">
              <a:lnSpc>
                <a:spcPct val="100000"/>
              </a:lnSpc>
              <a:spcBef>
                <a:spcPts val="0"/>
              </a:spcBef>
              <a:spcAft>
                <a:spcPts val="0"/>
              </a:spcAft>
              <a:buSzPts val="1100"/>
              <a:buFont typeface="Arial"/>
              <a:buAutoNum type="arabicPeriod"/>
            </a:pPr>
            <a:r>
              <a:rPr b="0" i="0" lang="it-IT" sz="1100" u="none" cap="none" strike="noStrike">
                <a:solidFill>
                  <a:srgbClr val="000000"/>
                </a:solidFill>
                <a:latin typeface="Arial"/>
                <a:ea typeface="Arial"/>
                <a:cs typeface="Arial"/>
                <a:sym typeface="Arial"/>
              </a:rPr>
              <a:t>any rules concerning a </a:t>
            </a:r>
            <a:r>
              <a:rPr b="1" i="0" lang="it-IT" sz="1100" u="none" cap="none" strike="noStrike">
                <a:solidFill>
                  <a:srgbClr val="000000"/>
                </a:solidFill>
                <a:latin typeface="Arial"/>
                <a:ea typeface="Arial"/>
                <a:cs typeface="Arial"/>
                <a:sym typeface="Arial"/>
              </a:rPr>
              <a:t>lack of reply </a:t>
            </a:r>
            <a:r>
              <a:rPr b="0" i="0" lang="it-IT" sz="1100" u="none" cap="none" strike="noStrike">
                <a:solidFill>
                  <a:srgbClr val="000000"/>
                </a:solidFill>
                <a:latin typeface="Arial"/>
                <a:ea typeface="Arial"/>
                <a:cs typeface="Arial"/>
                <a:sym typeface="Arial"/>
              </a:rPr>
              <a:t>from the competent authority and the legal consequences thereof for the users, including tacit approval or administrative silence arrangements;</a:t>
            </a:r>
            <a:endParaRPr/>
          </a:p>
          <a:p>
            <a:pPr indent="-228600" lvl="0" marL="387350" rtl="0" algn="l">
              <a:lnSpc>
                <a:spcPct val="100000"/>
              </a:lnSpc>
              <a:spcBef>
                <a:spcPts val="0"/>
              </a:spcBef>
              <a:spcAft>
                <a:spcPts val="0"/>
              </a:spcAft>
              <a:buSzPts val="1100"/>
              <a:buFont typeface="Arial"/>
              <a:buAutoNum type="arabicPeriod"/>
            </a:pPr>
            <a:r>
              <a:rPr b="0" i="0" lang="it-IT" sz="1100" u="none" cap="none" strike="noStrike">
                <a:solidFill>
                  <a:srgbClr val="000000"/>
                </a:solidFill>
                <a:latin typeface="Arial"/>
                <a:ea typeface="Arial"/>
                <a:cs typeface="Arial"/>
                <a:sym typeface="Arial"/>
              </a:rPr>
              <a:t>any </a:t>
            </a:r>
            <a:r>
              <a:rPr b="1" i="0" lang="it-IT" sz="1100" u="none" cap="none" strike="noStrike">
                <a:solidFill>
                  <a:srgbClr val="000000"/>
                </a:solidFill>
                <a:latin typeface="Arial"/>
                <a:ea typeface="Arial"/>
                <a:cs typeface="Arial"/>
                <a:sym typeface="Arial"/>
              </a:rPr>
              <a:t>additional languages </a:t>
            </a:r>
            <a:r>
              <a:rPr b="0" i="0" lang="it-IT" sz="1100" u="none" cap="none" strike="noStrike">
                <a:solidFill>
                  <a:srgbClr val="000000"/>
                </a:solidFill>
                <a:latin typeface="Arial"/>
                <a:ea typeface="Arial"/>
                <a:cs typeface="Arial"/>
                <a:sym typeface="Arial"/>
              </a:rPr>
              <a:t>in which the procedure can be carried out.</a:t>
            </a:r>
            <a:endParaRPr/>
          </a:p>
          <a:p>
            <a:pPr indent="0" lvl="0" marL="0" rtl="0" algn="l">
              <a:lnSpc>
                <a:spcPct val="100000"/>
              </a:lnSpc>
              <a:spcBef>
                <a:spcPts val="0"/>
              </a:spcBef>
              <a:spcAft>
                <a:spcPts val="0"/>
              </a:spcAft>
              <a:buSzPts val="1100"/>
              <a:buNone/>
            </a:pPr>
            <a:r>
              <a:t/>
            </a:r>
            <a:endParaRPr/>
          </a:p>
        </p:txBody>
      </p:sp>
      <p:sp>
        <p:nvSpPr>
          <p:cNvPr id="193" name="Google Shape;193;p3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it-IT"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g7b99f45fb3_0_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0" name="Google Shape;200;g7b99f45fb3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lnSpc>
                <a:spcPct val="100000"/>
              </a:lnSpc>
              <a:spcBef>
                <a:spcPts val="0"/>
              </a:spcBef>
              <a:spcAft>
                <a:spcPts val="0"/>
              </a:spcAft>
              <a:buClr>
                <a:srgbClr val="000000"/>
              </a:buClr>
              <a:buSzPts val="1100"/>
              <a:buFont typeface="Arial"/>
              <a:buNone/>
            </a:pPr>
            <a:r>
              <a:rPr lang="it-IT"/>
              <a:t>The Commission shall make those of its websites and webpages through which it grants access to the information and to the assistance and problem-solving services more accessible by making them </a:t>
            </a:r>
            <a:r>
              <a:rPr b="1" lang="it-IT"/>
              <a:t>perceivable, operable, understandable and robust.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5" name="Shape 205"/>
        <p:cNvGrpSpPr/>
        <p:nvPr/>
      </p:nvGrpSpPr>
      <p:grpSpPr>
        <a:xfrm>
          <a:off x="0" y="0"/>
          <a:ext cx="0" cy="0"/>
          <a:chOff x="0" y="0"/>
          <a:chExt cx="0" cy="0"/>
        </a:xfrm>
      </p:grpSpPr>
      <p:sp>
        <p:nvSpPr>
          <p:cNvPr id="206" name="Google Shape;206;p37: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07" name="Google Shape;207;p3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 name="Shape 63"/>
        <p:cNvGrpSpPr/>
        <p:nvPr/>
      </p:nvGrpSpPr>
      <p:grpSpPr>
        <a:xfrm>
          <a:off x="0" y="0"/>
          <a:ext cx="0" cy="0"/>
          <a:chOff x="0" y="0"/>
          <a:chExt cx="0" cy="0"/>
        </a:xfrm>
      </p:grpSpPr>
      <p:sp>
        <p:nvSpPr>
          <p:cNvPr id="64" name="Google Shape;64;p2: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5" name="Google Shape;6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66" name="Google Shape;6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it-IT"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 name="Shape 72"/>
        <p:cNvGrpSpPr/>
        <p:nvPr/>
      </p:nvGrpSpPr>
      <p:grpSpPr>
        <a:xfrm>
          <a:off x="0" y="0"/>
          <a:ext cx="0" cy="0"/>
          <a:chOff x="0" y="0"/>
          <a:chExt cx="0" cy="0"/>
        </a:xfrm>
      </p:grpSpPr>
      <p:sp>
        <p:nvSpPr>
          <p:cNvPr id="73" name="Google Shape;7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 name="Shape 79"/>
        <p:cNvGrpSpPr/>
        <p:nvPr/>
      </p:nvGrpSpPr>
      <p:grpSpPr>
        <a:xfrm>
          <a:off x="0" y="0"/>
          <a:ext cx="0" cy="0"/>
          <a:chOff x="0" y="0"/>
          <a:chExt cx="0" cy="0"/>
        </a:xfrm>
      </p:grpSpPr>
      <p:sp>
        <p:nvSpPr>
          <p:cNvPr id="80" name="Google Shape;80;p4: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1" name="Google Shape;81;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b="0" i="0" lang="it-IT" sz="1100" u="none" cap="none" strike="noStrike">
                <a:solidFill>
                  <a:srgbClr val="000000"/>
                </a:solidFill>
                <a:latin typeface="Arial"/>
                <a:ea typeface="Arial"/>
                <a:cs typeface="Arial"/>
                <a:sym typeface="Arial"/>
              </a:rPr>
              <a:t>The single digital gateway will facilitate </a:t>
            </a:r>
            <a:r>
              <a:rPr b="1" i="0" lang="it-IT" sz="1100" u="none" cap="none" strike="noStrike">
                <a:solidFill>
                  <a:srgbClr val="000000"/>
                </a:solidFill>
                <a:latin typeface="Arial"/>
                <a:ea typeface="Arial"/>
                <a:cs typeface="Arial"/>
                <a:sym typeface="Arial"/>
              </a:rPr>
              <a:t>online access </a:t>
            </a:r>
            <a:r>
              <a:rPr b="0" i="0" lang="it-IT" sz="1100" u="none" cap="none" strike="noStrike">
                <a:solidFill>
                  <a:srgbClr val="000000"/>
                </a:solidFill>
                <a:latin typeface="Arial"/>
                <a:ea typeface="Arial"/>
                <a:cs typeface="Arial"/>
                <a:sym typeface="Arial"/>
              </a:rPr>
              <a:t>to the </a:t>
            </a:r>
            <a:r>
              <a:rPr b="1" i="0" lang="it-IT" sz="1100" u="none" cap="none" strike="noStrike">
                <a:solidFill>
                  <a:srgbClr val="000000"/>
                </a:solidFill>
                <a:latin typeface="Arial"/>
                <a:ea typeface="Arial"/>
                <a:cs typeface="Arial"/>
                <a:sym typeface="Arial"/>
              </a:rPr>
              <a:t>information, administrative procedures and assistance services </a:t>
            </a:r>
            <a:r>
              <a:rPr b="0" i="0" lang="it-IT" sz="1100" u="none" cap="none" strike="noStrike">
                <a:solidFill>
                  <a:srgbClr val="000000"/>
                </a:solidFill>
                <a:latin typeface="Arial"/>
                <a:ea typeface="Arial"/>
                <a:cs typeface="Arial"/>
                <a:sym typeface="Arial"/>
              </a:rPr>
              <a:t>for </a:t>
            </a:r>
            <a:r>
              <a:rPr b="1" i="0" lang="it-IT" sz="1100" u="none" cap="none" strike="noStrike">
                <a:solidFill>
                  <a:srgbClr val="000000"/>
                </a:solidFill>
                <a:latin typeface="Arial"/>
                <a:ea typeface="Arial"/>
                <a:cs typeface="Arial"/>
                <a:sym typeface="Arial"/>
              </a:rPr>
              <a:t>citizens</a:t>
            </a:r>
            <a:r>
              <a:rPr b="0" i="0" lang="it-IT" sz="1100" u="none" cap="none" strike="noStrike">
                <a:solidFill>
                  <a:srgbClr val="000000"/>
                </a:solidFill>
                <a:latin typeface="Arial"/>
                <a:ea typeface="Arial"/>
                <a:cs typeface="Arial"/>
                <a:sym typeface="Arial"/>
              </a:rPr>
              <a:t> that want to move and </a:t>
            </a:r>
            <a:r>
              <a:rPr b="1" i="0" lang="it-IT" sz="1100" u="none" cap="none" strike="noStrike">
                <a:solidFill>
                  <a:srgbClr val="000000"/>
                </a:solidFill>
                <a:latin typeface="Arial"/>
                <a:ea typeface="Arial"/>
                <a:cs typeface="Arial"/>
                <a:sym typeface="Arial"/>
              </a:rPr>
              <a:t>businesses</a:t>
            </a:r>
            <a:r>
              <a:rPr b="0" i="0" lang="it-IT" sz="1100" u="none" cap="none" strike="noStrike">
                <a:solidFill>
                  <a:srgbClr val="000000"/>
                </a:solidFill>
                <a:latin typeface="Arial"/>
                <a:ea typeface="Arial"/>
                <a:cs typeface="Arial"/>
                <a:sym typeface="Arial"/>
              </a:rPr>
              <a:t> that want to do business in another EU country. </a:t>
            </a:r>
            <a:endParaRPr/>
          </a:p>
        </p:txBody>
      </p:sp>
      <p:sp>
        <p:nvSpPr>
          <p:cNvPr id="82" name="Google Shape;82;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it-IT"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p5: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lang="it-IT" sz="1100">
                <a:solidFill>
                  <a:srgbClr val="666666"/>
                </a:solidFill>
                <a:latin typeface="Titillium Web"/>
                <a:ea typeface="Titillium Web"/>
                <a:cs typeface="Titillium Web"/>
                <a:sym typeface="Titillium Web"/>
              </a:rPr>
              <a:t>The name by which the gateway is to be known and promoted to the general public shall be </a:t>
            </a:r>
            <a:r>
              <a:rPr b="1" lang="it-IT" sz="1100">
                <a:solidFill>
                  <a:srgbClr val="666666"/>
                </a:solidFill>
                <a:latin typeface="Titillium Web"/>
                <a:ea typeface="Titillium Web"/>
                <a:cs typeface="Titillium Web"/>
                <a:sym typeface="Titillium Web"/>
              </a:rPr>
              <a:t>‘Your Europe’</a:t>
            </a:r>
            <a:endParaRPr sz="1100">
              <a:solidFill>
                <a:srgbClr val="666666"/>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100"/>
              <a:buFont typeface="Arial"/>
              <a:buNone/>
            </a:pPr>
            <a:r>
              <a:t/>
            </a:r>
            <a:endParaRPr sz="1100">
              <a:solidFill>
                <a:srgbClr val="666666"/>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100"/>
              <a:buFont typeface="Arial"/>
              <a:buNone/>
            </a:pPr>
            <a:r>
              <a:rPr lang="it-IT" sz="1100">
                <a:solidFill>
                  <a:srgbClr val="666666"/>
                </a:solidFill>
                <a:latin typeface="Titillium Web"/>
                <a:ea typeface="Titillium Web"/>
                <a:cs typeface="Titillium Web"/>
                <a:sym typeface="Titillium Web"/>
              </a:rPr>
              <a:t>The gateway shall consist of a common user interface managed by the Commission (‘the common user interface’), which shall be integrated into the </a:t>
            </a:r>
            <a:r>
              <a:rPr b="1" lang="it-IT" sz="1100">
                <a:solidFill>
                  <a:srgbClr val="666666"/>
                </a:solidFill>
                <a:latin typeface="Titillium Web"/>
                <a:ea typeface="Titillium Web"/>
                <a:cs typeface="Titillium Web"/>
                <a:sym typeface="Titillium Web"/>
              </a:rPr>
              <a:t>Your Europe portal </a:t>
            </a:r>
            <a:r>
              <a:rPr lang="it-IT" sz="1100">
                <a:solidFill>
                  <a:srgbClr val="666666"/>
                </a:solidFill>
                <a:latin typeface="Titillium Web"/>
                <a:ea typeface="Titillium Web"/>
                <a:cs typeface="Titillium Web"/>
                <a:sym typeface="Titillium Web"/>
              </a:rPr>
              <a:t>and shall give access to relevant Union and national webpages</a:t>
            </a:r>
            <a:endParaRPr/>
          </a:p>
          <a:p>
            <a:pPr indent="0" lvl="0" marL="0" rtl="0" algn="l">
              <a:lnSpc>
                <a:spcPct val="100000"/>
              </a:lnSpc>
              <a:spcBef>
                <a:spcPts val="0"/>
              </a:spcBef>
              <a:spcAft>
                <a:spcPts val="0"/>
              </a:spcAft>
              <a:buSzPts val="1100"/>
              <a:buNone/>
            </a:pPr>
            <a:r>
              <a:t/>
            </a:r>
            <a:endParaRPr/>
          </a:p>
          <a:p>
            <a:pPr indent="0" lvl="0" marL="0" marR="0" rtl="0" algn="l">
              <a:lnSpc>
                <a:spcPct val="100000"/>
              </a:lnSpc>
              <a:spcBef>
                <a:spcPts val="0"/>
              </a:spcBef>
              <a:spcAft>
                <a:spcPts val="0"/>
              </a:spcAft>
              <a:buClr>
                <a:srgbClr val="000000"/>
              </a:buClr>
              <a:buSzPts val="1100"/>
              <a:buFont typeface="Arial"/>
              <a:buNone/>
            </a:pPr>
            <a:r>
              <a:rPr lang="it-IT" sz="1100">
                <a:solidFill>
                  <a:srgbClr val="666666"/>
                </a:solidFill>
                <a:latin typeface="Titillium Web"/>
                <a:ea typeface="Titillium Web"/>
                <a:cs typeface="Titillium Web"/>
                <a:sym typeface="Titillium Web"/>
              </a:rPr>
              <a:t>In order to facilitate the use of the gateway, the common user interface should be available in all official languages of the institutions of the Union (‘official languages of the Union’). </a:t>
            </a:r>
            <a:endParaRPr/>
          </a:p>
        </p:txBody>
      </p:sp>
      <p:sp>
        <p:nvSpPr>
          <p:cNvPr id="93" name="Google Shape;93;p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p7: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it-IT"/>
              <a:t>There are four different actors involved in the process of complying with the Regulation 2018/1724:</a:t>
            </a:r>
            <a:endParaRPr/>
          </a:p>
          <a:p>
            <a:pPr indent="0" lvl="0" marL="0" marR="0" rtl="0" algn="l">
              <a:lnSpc>
                <a:spcPct val="100000"/>
              </a:lnSpc>
              <a:spcBef>
                <a:spcPts val="0"/>
              </a:spcBef>
              <a:spcAft>
                <a:spcPts val="0"/>
              </a:spcAft>
              <a:buClr>
                <a:srgbClr val="000000"/>
              </a:buClr>
              <a:buSzPts val="1100"/>
              <a:buFont typeface="Arial"/>
              <a:buNone/>
            </a:pPr>
            <a:r>
              <a:rPr b="1" lang="it-IT"/>
              <a:t>European Commision</a:t>
            </a:r>
            <a:r>
              <a:rPr lang="it-IT"/>
              <a:t>: it l</a:t>
            </a:r>
            <a:r>
              <a:rPr i="0" lang="it-IT" u="none" cap="none" strike="noStrike">
                <a:solidFill>
                  <a:srgbClr val="848A98"/>
                </a:solidFill>
                <a:latin typeface="Titillium Web"/>
                <a:ea typeface="Titillium Web"/>
                <a:cs typeface="Titillium Web"/>
                <a:sym typeface="Titillium Web"/>
              </a:rPr>
              <a:t>eads, coordinates and monitor the implementation of the </a:t>
            </a:r>
            <a:r>
              <a:rPr lang="it-IT">
                <a:solidFill>
                  <a:srgbClr val="848A98"/>
                </a:solidFill>
                <a:latin typeface="Titillium Web"/>
                <a:ea typeface="Titillium Web"/>
                <a:cs typeface="Titillium Web"/>
                <a:sym typeface="Titillium Web"/>
              </a:rPr>
              <a:t>R</a:t>
            </a:r>
            <a:r>
              <a:rPr i="0" lang="it-IT" u="none" cap="none" strike="noStrike">
                <a:solidFill>
                  <a:srgbClr val="848A98"/>
                </a:solidFill>
                <a:latin typeface="Titillium Web"/>
                <a:ea typeface="Titillium Web"/>
                <a:cs typeface="Titillium Web"/>
                <a:sym typeface="Titillium Web"/>
              </a:rPr>
              <a:t>egulation</a:t>
            </a:r>
            <a:endParaRPr/>
          </a:p>
          <a:p>
            <a:pPr indent="0" lvl="0" marL="0" marR="0" rtl="0" algn="l">
              <a:lnSpc>
                <a:spcPct val="100000"/>
              </a:lnSpc>
              <a:spcBef>
                <a:spcPts val="0"/>
              </a:spcBef>
              <a:spcAft>
                <a:spcPts val="0"/>
              </a:spcAft>
              <a:buClr>
                <a:srgbClr val="000000"/>
              </a:buClr>
              <a:buSzPts val="1100"/>
              <a:buFont typeface="Arial"/>
              <a:buNone/>
            </a:pPr>
            <a:r>
              <a:rPr b="1" i="0" lang="it-IT" u="none" cap="none" strike="noStrike">
                <a:solidFill>
                  <a:srgbClr val="848A98"/>
                </a:solidFill>
                <a:latin typeface="Titillium Web"/>
                <a:ea typeface="Titillium Web"/>
                <a:cs typeface="Titillium Web"/>
                <a:sym typeface="Titillium Web"/>
              </a:rPr>
              <a:t>Department for European Policies (</a:t>
            </a:r>
            <a:r>
              <a:rPr b="1" i="1" lang="it-IT" u="none" cap="none" strike="noStrike">
                <a:solidFill>
                  <a:srgbClr val="848A98"/>
                </a:solidFill>
                <a:latin typeface="Titillium Web"/>
                <a:ea typeface="Titillium Web"/>
                <a:cs typeface="Titillium Web"/>
                <a:sym typeface="Titillium Web"/>
              </a:rPr>
              <a:t>Presidency of the Council of Ministers</a:t>
            </a:r>
            <a:r>
              <a:rPr b="1" i="0" lang="it-IT" u="none" cap="none" strike="noStrike">
                <a:solidFill>
                  <a:srgbClr val="848A98"/>
                </a:solidFill>
                <a:latin typeface="Titillium Web"/>
                <a:ea typeface="Titillium Web"/>
                <a:cs typeface="Titillium Web"/>
                <a:sym typeface="Titillium Web"/>
              </a:rPr>
              <a:t>)</a:t>
            </a:r>
            <a:r>
              <a:rPr i="0" lang="it-IT" u="none" cap="none" strike="noStrike">
                <a:solidFill>
                  <a:srgbClr val="848A98"/>
                </a:solidFill>
                <a:latin typeface="Titillium Web"/>
                <a:ea typeface="Titillium Web"/>
                <a:cs typeface="Titillium Web"/>
                <a:sym typeface="Titillium Web"/>
              </a:rPr>
              <a:t>: it has been appointed as responsible for the implementation of the Regulation in Italy. It coordinates different italian public authorities</a:t>
            </a:r>
            <a:endParaRPr/>
          </a:p>
          <a:p>
            <a:pPr indent="0" lvl="0" marL="0" marR="0" rtl="0" algn="l">
              <a:lnSpc>
                <a:spcPct val="100000"/>
              </a:lnSpc>
              <a:spcBef>
                <a:spcPts val="0"/>
              </a:spcBef>
              <a:spcAft>
                <a:spcPts val="0"/>
              </a:spcAft>
              <a:buClr>
                <a:srgbClr val="000000"/>
              </a:buClr>
              <a:buSzPts val="1100"/>
              <a:buFont typeface="Arial"/>
              <a:buNone/>
            </a:pPr>
            <a:r>
              <a:rPr b="1" i="0" lang="it-IT" u="none" cap="none" strike="noStrike">
                <a:solidFill>
                  <a:srgbClr val="848A98"/>
                </a:solidFill>
                <a:latin typeface="Titillium Web"/>
                <a:ea typeface="Titillium Web"/>
                <a:cs typeface="Titillium Web"/>
                <a:sym typeface="Titillium Web"/>
              </a:rPr>
              <a:t>Agency for Digital Italy</a:t>
            </a:r>
            <a:r>
              <a:rPr i="0" lang="it-IT" u="none" cap="none" strike="noStrike">
                <a:solidFill>
                  <a:srgbClr val="848A98"/>
                </a:solidFill>
                <a:latin typeface="Titillium Web"/>
                <a:ea typeface="Titillium Web"/>
                <a:cs typeface="Titillium Web"/>
                <a:sym typeface="Titillium Web"/>
              </a:rPr>
              <a:t>: it p</a:t>
            </a:r>
            <a:r>
              <a:rPr lang="it-IT">
                <a:solidFill>
                  <a:srgbClr val="848A98"/>
                </a:solidFill>
                <a:latin typeface="Titillium Web"/>
                <a:ea typeface="Titillium Web"/>
                <a:cs typeface="Titillium Web"/>
                <a:sym typeface="Titillium Web"/>
              </a:rPr>
              <a:t>articipates in the coordination table, by supporting the Department for European Policies in its operational activities</a:t>
            </a:r>
            <a:endParaRPr/>
          </a:p>
          <a:p>
            <a:pPr indent="0" lvl="0" marL="0" marR="0" rtl="0" algn="l">
              <a:lnSpc>
                <a:spcPct val="100000"/>
              </a:lnSpc>
              <a:spcBef>
                <a:spcPts val="0"/>
              </a:spcBef>
              <a:spcAft>
                <a:spcPts val="0"/>
              </a:spcAft>
              <a:buClr>
                <a:srgbClr val="000000"/>
              </a:buClr>
              <a:buSzPts val="1100"/>
              <a:buFont typeface="Arial"/>
              <a:buNone/>
            </a:pPr>
            <a:r>
              <a:rPr b="1" lang="it-IT"/>
              <a:t>Central Authorities, Regional Authorities, Municipal authorities, Universities</a:t>
            </a:r>
            <a:r>
              <a:rPr lang="it-IT"/>
              <a:t>: they are responsible for conveying the information to the European citizens and businesses, and for putting online the procedures</a:t>
            </a:r>
            <a:endParaRPr/>
          </a:p>
          <a:p>
            <a:pPr indent="0" lvl="0" marL="0" marR="0" rtl="0" algn="l">
              <a:lnSpc>
                <a:spcPct val="100000"/>
              </a:lnSpc>
              <a:spcBef>
                <a:spcPts val="0"/>
              </a:spcBef>
              <a:spcAft>
                <a:spcPts val="0"/>
              </a:spcAft>
              <a:buClr>
                <a:srgbClr val="000000"/>
              </a:buClr>
              <a:buSzPts val="1100"/>
              <a:buFont typeface="Arial"/>
              <a:buNone/>
            </a:pPr>
            <a:r>
              <a:t/>
            </a:r>
            <a:endParaRPr/>
          </a:p>
        </p:txBody>
      </p:sp>
      <p:sp>
        <p:nvSpPr>
          <p:cNvPr id="104" name="Google Shape;104;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it-IT"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Google Shape;113;p15: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t/>
            </a:r>
            <a:endParaRPr/>
          </a:p>
        </p:txBody>
      </p:sp>
      <p:sp>
        <p:nvSpPr>
          <p:cNvPr id="115" name="Google Shape;115;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it-IT"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p8: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it-IT"/>
              <a:t>Description of the different phases</a:t>
            </a:r>
            <a:endParaRPr/>
          </a:p>
          <a:p>
            <a:pPr indent="-171450" lvl="0" marL="171450" rtl="0" algn="l">
              <a:lnSpc>
                <a:spcPct val="100000"/>
              </a:lnSpc>
              <a:spcBef>
                <a:spcPts val="0"/>
              </a:spcBef>
              <a:spcAft>
                <a:spcPts val="0"/>
              </a:spcAft>
              <a:buSzPts val="1100"/>
              <a:buChar char="●"/>
            </a:pPr>
            <a:r>
              <a:rPr b="0" i="0" lang="it-IT" sz="1100" u="none" cap="none" strike="noStrike">
                <a:solidFill>
                  <a:srgbClr val="000000"/>
                </a:solidFill>
                <a:latin typeface="Arial"/>
                <a:ea typeface="Arial"/>
                <a:cs typeface="Arial"/>
                <a:sym typeface="Arial"/>
              </a:rPr>
              <a:t>By the end of 2020, citizens and companies moving across EU borders will easily be able to find out </a:t>
            </a:r>
            <a:r>
              <a:rPr b="1" i="0" lang="it-IT" sz="1100" u="none" cap="none" strike="noStrike">
                <a:solidFill>
                  <a:srgbClr val="000000"/>
                </a:solidFill>
                <a:latin typeface="Arial"/>
                <a:ea typeface="Arial"/>
                <a:cs typeface="Arial"/>
                <a:sym typeface="Arial"/>
              </a:rPr>
              <a:t>what rules </a:t>
            </a:r>
            <a:r>
              <a:rPr b="0" i="0" lang="it-IT" sz="1100" u="none" cap="none" strike="noStrike">
                <a:solidFill>
                  <a:srgbClr val="000000"/>
                </a:solidFill>
                <a:latin typeface="Arial"/>
                <a:ea typeface="Arial"/>
                <a:cs typeface="Arial"/>
                <a:sym typeface="Arial"/>
              </a:rPr>
              <a:t>and </a:t>
            </a:r>
            <a:r>
              <a:rPr b="1" i="0" lang="it-IT" sz="1100" u="none" cap="none" strike="noStrike">
                <a:solidFill>
                  <a:srgbClr val="000000"/>
                </a:solidFill>
                <a:latin typeface="Arial"/>
                <a:ea typeface="Arial"/>
                <a:cs typeface="Arial"/>
                <a:sym typeface="Arial"/>
              </a:rPr>
              <a:t>assistance services </a:t>
            </a:r>
            <a:r>
              <a:rPr b="0" i="0" lang="it-IT" sz="1100" u="none" cap="none" strike="noStrike">
                <a:solidFill>
                  <a:srgbClr val="000000"/>
                </a:solidFill>
                <a:latin typeface="Arial"/>
                <a:ea typeface="Arial"/>
                <a:cs typeface="Arial"/>
                <a:sym typeface="Arial"/>
              </a:rPr>
              <a:t>apply in their new residency. </a:t>
            </a:r>
            <a:endParaRPr/>
          </a:p>
          <a:p>
            <a:pPr indent="-171450" lvl="0" marL="171450" rtl="0" algn="l">
              <a:lnSpc>
                <a:spcPct val="100000"/>
              </a:lnSpc>
              <a:spcBef>
                <a:spcPts val="0"/>
              </a:spcBef>
              <a:spcAft>
                <a:spcPts val="0"/>
              </a:spcAft>
              <a:buSzPts val="1100"/>
              <a:buChar char="●"/>
            </a:pPr>
            <a:r>
              <a:rPr b="0" i="0" lang="it-IT" sz="1100" u="none" cap="none" strike="noStrike">
                <a:solidFill>
                  <a:srgbClr val="000000"/>
                </a:solidFill>
                <a:latin typeface="Arial"/>
                <a:ea typeface="Arial"/>
                <a:cs typeface="Arial"/>
                <a:sym typeface="Arial"/>
              </a:rPr>
              <a:t>By the end of 2023 at the latest, they will be able to perform a </a:t>
            </a:r>
            <a:r>
              <a:rPr b="1" i="0" lang="it-IT" sz="1100" u="none" cap="none" strike="noStrike">
                <a:solidFill>
                  <a:srgbClr val="000000"/>
                </a:solidFill>
                <a:latin typeface="Arial"/>
                <a:ea typeface="Arial"/>
                <a:cs typeface="Arial"/>
                <a:sym typeface="Arial"/>
              </a:rPr>
              <a:t>number of procedures in all EU member states </a:t>
            </a:r>
            <a:r>
              <a:rPr b="0" i="0" lang="it-IT" sz="1100" u="none" cap="none" strike="noStrike">
                <a:solidFill>
                  <a:srgbClr val="000000"/>
                </a:solidFill>
                <a:latin typeface="Arial"/>
                <a:ea typeface="Arial"/>
                <a:cs typeface="Arial"/>
                <a:sym typeface="Arial"/>
              </a:rPr>
              <a:t>without any physical paperwork, like registering a car or claiming pension benefits.</a:t>
            </a:r>
            <a:endParaRPr b="0"/>
          </a:p>
        </p:txBody>
      </p:sp>
      <p:sp>
        <p:nvSpPr>
          <p:cNvPr id="140" name="Google Shape;14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it-IT"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p9:notes"/>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7" name="Google Shape;147;p9:notes"/>
          <p:cNvSpPr/>
          <p:nvPr>
            <p:ph idx="2" type="sldImg"/>
          </p:nvPr>
        </p:nvSpPr>
        <p:spPr>
          <a:xfrm>
            <a:off x="1371600" y="1143000"/>
            <a:ext cx="41148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992767"/>
            <a:ext cx="8520600" cy="27369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
          <p:cNvSpPr txBox="1"/>
          <p:nvPr>
            <p:ph idx="1" type="subTitle"/>
          </p:nvPr>
        </p:nvSpPr>
        <p:spPr>
          <a:xfrm>
            <a:off x="311700" y="3778833"/>
            <a:ext cx="8520600" cy="1056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6217623"/>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6" name="Shape 46"/>
        <p:cNvGrpSpPr/>
        <p:nvPr/>
      </p:nvGrpSpPr>
      <p:grpSpPr>
        <a:xfrm>
          <a:off x="0" y="0"/>
          <a:ext cx="0" cy="0"/>
          <a:chOff x="0" y="0"/>
          <a:chExt cx="0" cy="0"/>
        </a:xfrm>
      </p:grpSpPr>
      <p:sp>
        <p:nvSpPr>
          <p:cNvPr id="47" name="Google Shape;47;p11"/>
          <p:cNvSpPr txBox="1"/>
          <p:nvPr>
            <p:ph hasCustomPrompt="1" type="title"/>
          </p:nvPr>
        </p:nvSpPr>
        <p:spPr>
          <a:xfrm>
            <a:off x="311700" y="1474833"/>
            <a:ext cx="8520600" cy="26181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11"/>
          <p:cNvSpPr txBox="1"/>
          <p:nvPr>
            <p:ph idx="1" type="body"/>
          </p:nvPr>
        </p:nvSpPr>
        <p:spPr>
          <a:xfrm>
            <a:off x="311700" y="4202967"/>
            <a:ext cx="8520600" cy="1734300"/>
          </a:xfrm>
          <a:prstGeom prst="rect">
            <a:avLst/>
          </a:prstGeom>
          <a:noFill/>
          <a:ln>
            <a:noFill/>
          </a:ln>
        </p:spPr>
        <p:txBody>
          <a:bodyPr anchorCtr="0" anchor="t" bIns="91425" lIns="91425" spcFirstLastPara="1" rIns="91425" wrap="square" tIns="91425">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
        <p:nvSpPr>
          <p:cNvPr id="49" name="Google Shape;49;p11"/>
          <p:cNvSpPr txBox="1"/>
          <p:nvPr>
            <p:ph idx="12" type="sldNum"/>
          </p:nvPr>
        </p:nvSpPr>
        <p:spPr>
          <a:xfrm>
            <a:off x="8472458" y="6217623"/>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12"/>
          <p:cNvSpPr txBox="1"/>
          <p:nvPr>
            <p:ph idx="12" type="sldNum"/>
          </p:nvPr>
        </p:nvSpPr>
        <p:spPr>
          <a:xfrm>
            <a:off x="8472458" y="6217623"/>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p:cSld name="Custom Layout">
    <p:spTree>
      <p:nvGrpSpPr>
        <p:cNvPr id="52" name="Shape 52"/>
        <p:cNvGrpSpPr/>
        <p:nvPr/>
      </p:nvGrpSpPr>
      <p:grpSpPr>
        <a:xfrm>
          <a:off x="0" y="0"/>
          <a:ext cx="0" cy="0"/>
          <a:chOff x="0" y="0"/>
          <a:chExt cx="0" cy="0"/>
        </a:xfrm>
      </p:grpSpPr>
      <p:sp>
        <p:nvSpPr>
          <p:cNvPr id="53" name="Google Shape;53;p13"/>
          <p:cNvSpPr txBox="1"/>
          <p:nvPr>
            <p:ph type="title"/>
          </p:nvPr>
        </p:nvSpPr>
        <p:spPr>
          <a:xfrm>
            <a:off x="633412" y="476249"/>
            <a:ext cx="7877100" cy="1143000"/>
          </a:xfrm>
          <a:prstGeom prst="rect">
            <a:avLst/>
          </a:prstGeom>
          <a:noFill/>
          <a:ln>
            <a:noFill/>
          </a:ln>
        </p:spPr>
        <p:txBody>
          <a:bodyPr anchorCtr="0" anchor="ctr" bIns="34275" lIns="34275" spcFirstLastPara="1" rIns="34275" wrap="square" tIns="34275">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4" name="Google Shape;54;p13"/>
          <p:cNvSpPr txBox="1"/>
          <p:nvPr>
            <p:ph idx="12" type="sldNum"/>
          </p:nvPr>
        </p:nvSpPr>
        <p:spPr>
          <a:xfrm>
            <a:off x="4484687" y="6540500"/>
            <a:ext cx="169800" cy="234900"/>
          </a:xfrm>
          <a:prstGeom prst="rect">
            <a:avLst/>
          </a:prstGeom>
          <a:noFill/>
          <a:ln>
            <a:noFill/>
          </a:ln>
        </p:spPr>
        <p:txBody>
          <a:bodyPr anchorCtr="0" anchor="t" bIns="19050" lIns="19050" spcFirstLastPara="1" rIns="19050" wrap="square" tIns="19050">
            <a:noAutofit/>
          </a:bodyPr>
          <a:lstStyle>
            <a:lvl1pPr indent="0" lvl="0" marL="0" marR="0" rtl="0" algn="ctr">
              <a:lnSpc>
                <a:spcPct val="100000"/>
              </a:lnSpc>
              <a:spcBef>
                <a:spcPts val="0"/>
              </a:spcBef>
              <a:spcAft>
                <a:spcPts val="0"/>
              </a:spcAft>
              <a:buClr>
                <a:schemeClr val="lt1"/>
              </a:buClr>
              <a:buSzPts val="900"/>
              <a:buFont typeface="Helvetica Neue"/>
              <a:buNone/>
              <a:defRPr b="0" i="0" sz="900" u="none" cap="none" strike="noStrike">
                <a:solidFill>
                  <a:schemeClr val="lt1"/>
                </a:solidFill>
                <a:latin typeface="Helvetica Neue"/>
                <a:ea typeface="Helvetica Neue"/>
                <a:cs typeface="Helvetica Neue"/>
                <a:sym typeface="Helvetica Neue"/>
              </a:defRPr>
            </a:lvl1pPr>
            <a:lvl2pPr indent="0" lvl="1" marL="0" marR="0" rtl="0" algn="ctr">
              <a:lnSpc>
                <a:spcPct val="100000"/>
              </a:lnSpc>
              <a:spcBef>
                <a:spcPts val="0"/>
              </a:spcBef>
              <a:spcAft>
                <a:spcPts val="0"/>
              </a:spcAft>
              <a:buClr>
                <a:schemeClr val="lt1"/>
              </a:buClr>
              <a:buSzPts val="900"/>
              <a:buFont typeface="Helvetica Neue"/>
              <a:buNone/>
              <a:defRPr b="0" i="0" sz="900" u="none" cap="none" strike="noStrike">
                <a:solidFill>
                  <a:schemeClr val="lt1"/>
                </a:solidFill>
                <a:latin typeface="Helvetica Neue"/>
                <a:ea typeface="Helvetica Neue"/>
                <a:cs typeface="Helvetica Neue"/>
                <a:sym typeface="Helvetica Neue"/>
              </a:defRPr>
            </a:lvl2pPr>
            <a:lvl3pPr indent="0" lvl="2" marL="0" marR="0" rtl="0" algn="ctr">
              <a:lnSpc>
                <a:spcPct val="100000"/>
              </a:lnSpc>
              <a:spcBef>
                <a:spcPts val="0"/>
              </a:spcBef>
              <a:spcAft>
                <a:spcPts val="0"/>
              </a:spcAft>
              <a:buClr>
                <a:schemeClr val="lt1"/>
              </a:buClr>
              <a:buSzPts val="900"/>
              <a:buFont typeface="Helvetica Neue"/>
              <a:buNone/>
              <a:defRPr b="0" i="0" sz="900" u="none" cap="none" strike="noStrike">
                <a:solidFill>
                  <a:schemeClr val="lt1"/>
                </a:solidFill>
                <a:latin typeface="Helvetica Neue"/>
                <a:ea typeface="Helvetica Neue"/>
                <a:cs typeface="Helvetica Neue"/>
                <a:sym typeface="Helvetica Neue"/>
              </a:defRPr>
            </a:lvl3pPr>
            <a:lvl4pPr indent="0" lvl="3" marL="0" marR="0" rtl="0" algn="ctr">
              <a:lnSpc>
                <a:spcPct val="100000"/>
              </a:lnSpc>
              <a:spcBef>
                <a:spcPts val="0"/>
              </a:spcBef>
              <a:spcAft>
                <a:spcPts val="0"/>
              </a:spcAft>
              <a:buClr>
                <a:schemeClr val="lt1"/>
              </a:buClr>
              <a:buSzPts val="900"/>
              <a:buFont typeface="Helvetica Neue"/>
              <a:buNone/>
              <a:defRPr b="0" i="0" sz="900" u="none" cap="none" strike="noStrike">
                <a:solidFill>
                  <a:schemeClr val="lt1"/>
                </a:solidFill>
                <a:latin typeface="Helvetica Neue"/>
                <a:ea typeface="Helvetica Neue"/>
                <a:cs typeface="Helvetica Neue"/>
                <a:sym typeface="Helvetica Neue"/>
              </a:defRPr>
            </a:lvl4pPr>
            <a:lvl5pPr indent="0" lvl="4" marL="0" marR="0" rtl="0" algn="ctr">
              <a:lnSpc>
                <a:spcPct val="100000"/>
              </a:lnSpc>
              <a:spcBef>
                <a:spcPts val="0"/>
              </a:spcBef>
              <a:spcAft>
                <a:spcPts val="0"/>
              </a:spcAft>
              <a:buClr>
                <a:schemeClr val="lt1"/>
              </a:buClr>
              <a:buSzPts val="900"/>
              <a:buFont typeface="Helvetica Neue"/>
              <a:buNone/>
              <a:defRPr b="0" i="0" sz="900" u="none" cap="none" strike="noStrike">
                <a:solidFill>
                  <a:schemeClr val="lt1"/>
                </a:solidFill>
                <a:latin typeface="Helvetica Neue"/>
                <a:ea typeface="Helvetica Neue"/>
                <a:cs typeface="Helvetica Neue"/>
                <a:sym typeface="Helvetica Neue"/>
              </a:defRPr>
            </a:lvl5pPr>
            <a:lvl6pPr indent="0" lvl="5" marL="0" marR="0" rtl="0" algn="ctr">
              <a:lnSpc>
                <a:spcPct val="100000"/>
              </a:lnSpc>
              <a:spcBef>
                <a:spcPts val="0"/>
              </a:spcBef>
              <a:spcAft>
                <a:spcPts val="0"/>
              </a:spcAft>
              <a:buClr>
                <a:schemeClr val="lt1"/>
              </a:buClr>
              <a:buSzPts val="900"/>
              <a:buFont typeface="Helvetica Neue"/>
              <a:buNone/>
              <a:defRPr b="0" i="0" sz="900" u="none" cap="none" strike="noStrike">
                <a:solidFill>
                  <a:schemeClr val="lt1"/>
                </a:solidFill>
                <a:latin typeface="Helvetica Neue"/>
                <a:ea typeface="Helvetica Neue"/>
                <a:cs typeface="Helvetica Neue"/>
                <a:sym typeface="Helvetica Neue"/>
              </a:defRPr>
            </a:lvl6pPr>
            <a:lvl7pPr indent="0" lvl="6" marL="0" marR="0" rtl="0" algn="ctr">
              <a:lnSpc>
                <a:spcPct val="100000"/>
              </a:lnSpc>
              <a:spcBef>
                <a:spcPts val="0"/>
              </a:spcBef>
              <a:spcAft>
                <a:spcPts val="0"/>
              </a:spcAft>
              <a:buClr>
                <a:schemeClr val="lt1"/>
              </a:buClr>
              <a:buSzPts val="900"/>
              <a:buFont typeface="Helvetica Neue"/>
              <a:buNone/>
              <a:defRPr b="0" i="0" sz="900" u="none" cap="none" strike="noStrike">
                <a:solidFill>
                  <a:schemeClr val="lt1"/>
                </a:solidFill>
                <a:latin typeface="Helvetica Neue"/>
                <a:ea typeface="Helvetica Neue"/>
                <a:cs typeface="Helvetica Neue"/>
                <a:sym typeface="Helvetica Neue"/>
              </a:defRPr>
            </a:lvl7pPr>
            <a:lvl8pPr indent="0" lvl="7" marL="0" marR="0" rtl="0" algn="ctr">
              <a:lnSpc>
                <a:spcPct val="100000"/>
              </a:lnSpc>
              <a:spcBef>
                <a:spcPts val="0"/>
              </a:spcBef>
              <a:spcAft>
                <a:spcPts val="0"/>
              </a:spcAft>
              <a:buClr>
                <a:schemeClr val="lt1"/>
              </a:buClr>
              <a:buSzPts val="900"/>
              <a:buFont typeface="Helvetica Neue"/>
              <a:buNone/>
              <a:defRPr b="0" i="0" sz="900" u="none" cap="none" strike="noStrike">
                <a:solidFill>
                  <a:schemeClr val="lt1"/>
                </a:solidFill>
                <a:latin typeface="Helvetica Neue"/>
                <a:ea typeface="Helvetica Neue"/>
                <a:cs typeface="Helvetica Neue"/>
                <a:sym typeface="Helvetica Neue"/>
              </a:defRPr>
            </a:lvl8pPr>
            <a:lvl9pPr indent="0" lvl="8" marL="0" marR="0" rtl="0" algn="ctr">
              <a:lnSpc>
                <a:spcPct val="100000"/>
              </a:lnSpc>
              <a:spcBef>
                <a:spcPts val="0"/>
              </a:spcBef>
              <a:spcAft>
                <a:spcPts val="0"/>
              </a:spcAft>
              <a:buClr>
                <a:schemeClr val="lt1"/>
              </a:buClr>
              <a:buSzPts val="900"/>
              <a:buFont typeface="Helvetica Neue"/>
              <a:buNone/>
              <a:defRPr b="0" i="0" sz="900" u="none" cap="none" strike="noStrike">
                <a:solidFill>
                  <a:schemeClr val="lt1"/>
                </a:solidFill>
                <a:latin typeface="Helvetica Neue"/>
                <a:ea typeface="Helvetica Neue"/>
                <a:cs typeface="Helvetica Neue"/>
                <a:sym typeface="Helvetica Neue"/>
              </a:defRPr>
            </a:lvl9pPr>
          </a:lstStyle>
          <a:p>
            <a:pPr indent="0" lvl="0" marL="0" rtl="0" algn="ct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3" name="Shape 13"/>
        <p:cNvGrpSpPr/>
        <p:nvPr/>
      </p:nvGrpSpPr>
      <p:grpSpPr>
        <a:xfrm>
          <a:off x="0" y="0"/>
          <a:ext cx="0" cy="0"/>
          <a:chOff x="0" y="0"/>
          <a:chExt cx="0" cy="0"/>
        </a:xfrm>
      </p:grpSpPr>
      <p:sp>
        <p:nvSpPr>
          <p:cNvPr id="14" name="Google Shape;14;p3"/>
          <p:cNvSpPr txBox="1"/>
          <p:nvPr>
            <p:ph type="title"/>
          </p:nvPr>
        </p:nvSpPr>
        <p:spPr>
          <a:xfrm>
            <a:off x="822960" y="286603"/>
            <a:ext cx="7543800" cy="1450800"/>
          </a:xfrm>
          <a:prstGeom prst="rect">
            <a:avLst/>
          </a:prstGeom>
          <a:noFill/>
          <a:ln>
            <a:noFill/>
          </a:ln>
        </p:spPr>
        <p:txBody>
          <a:bodyPr anchorCtr="0" anchor="b" bIns="34275" lIns="68575" spcFirstLastPara="1" rIns="68575" wrap="square" tIns="34275">
            <a:noAutofit/>
          </a:bodyPr>
          <a:lstStyle>
            <a:lvl1pPr lvl="0" algn="l">
              <a:lnSpc>
                <a:spcPct val="85000"/>
              </a:lnSpc>
              <a:spcBef>
                <a:spcPts val="0"/>
              </a:spcBef>
              <a:spcAft>
                <a:spcPts val="0"/>
              </a:spcAft>
              <a:buClr>
                <a:srgbClr val="3F3F3F"/>
              </a:buClr>
              <a:buSzPts val="14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3"/>
          <p:cNvSpPr txBox="1"/>
          <p:nvPr>
            <p:ph idx="1" type="body"/>
          </p:nvPr>
        </p:nvSpPr>
        <p:spPr>
          <a:xfrm>
            <a:off x="822960" y="1845733"/>
            <a:ext cx="7543800" cy="4023300"/>
          </a:xfrm>
          <a:prstGeom prst="rect">
            <a:avLst/>
          </a:prstGeom>
          <a:noFill/>
          <a:ln>
            <a:noFill/>
          </a:ln>
        </p:spPr>
        <p:txBody>
          <a:bodyPr anchorCtr="0" anchor="t" bIns="34275" lIns="0" spcFirstLastPara="1" rIns="0" wrap="square" tIns="34275">
            <a:noAutofit/>
          </a:bodyPr>
          <a:lstStyle>
            <a:lvl1pPr indent="-317500" lvl="0" marL="457200" algn="l">
              <a:lnSpc>
                <a:spcPct val="90000"/>
              </a:lnSpc>
              <a:spcBef>
                <a:spcPts val="900"/>
              </a:spcBef>
              <a:spcAft>
                <a:spcPts val="0"/>
              </a:spcAft>
              <a:buSzPts val="1400"/>
              <a:buChar char="●"/>
              <a:defRPr/>
            </a:lvl1pPr>
            <a:lvl2pPr indent="-317500" lvl="1" marL="914400" algn="l">
              <a:lnSpc>
                <a:spcPct val="90000"/>
              </a:lnSpc>
              <a:spcBef>
                <a:spcPts val="200"/>
              </a:spcBef>
              <a:spcAft>
                <a:spcPts val="0"/>
              </a:spcAft>
              <a:buSzPts val="1400"/>
              <a:buChar char="○"/>
              <a:defRPr/>
            </a:lvl2pPr>
            <a:lvl3pPr indent="-317500" lvl="2" marL="1371600" algn="l">
              <a:lnSpc>
                <a:spcPct val="90000"/>
              </a:lnSpc>
              <a:spcBef>
                <a:spcPts val="300"/>
              </a:spcBef>
              <a:spcAft>
                <a:spcPts val="0"/>
              </a:spcAft>
              <a:buSzPts val="1400"/>
              <a:buChar char="■"/>
              <a:defRPr/>
            </a:lvl3pPr>
            <a:lvl4pPr indent="-317500" lvl="3" marL="1828800" algn="l">
              <a:lnSpc>
                <a:spcPct val="90000"/>
              </a:lnSpc>
              <a:spcBef>
                <a:spcPts val="300"/>
              </a:spcBef>
              <a:spcAft>
                <a:spcPts val="0"/>
              </a:spcAft>
              <a:buSzPts val="1400"/>
              <a:buChar char="●"/>
              <a:defRPr/>
            </a:lvl4pPr>
            <a:lvl5pPr indent="-317500" lvl="4" marL="2286000" algn="l">
              <a:lnSpc>
                <a:spcPct val="90000"/>
              </a:lnSpc>
              <a:spcBef>
                <a:spcPts val="300"/>
              </a:spcBef>
              <a:spcAft>
                <a:spcPts val="0"/>
              </a:spcAft>
              <a:buSzPts val="1400"/>
              <a:buChar char="○"/>
              <a:defRPr/>
            </a:lvl5pPr>
            <a:lvl6pPr indent="-317500" lvl="5" marL="2743200" algn="l">
              <a:lnSpc>
                <a:spcPct val="90000"/>
              </a:lnSpc>
              <a:spcBef>
                <a:spcPts val="300"/>
              </a:spcBef>
              <a:spcAft>
                <a:spcPts val="0"/>
              </a:spcAft>
              <a:buSzPts val="1400"/>
              <a:buChar char="■"/>
              <a:defRPr/>
            </a:lvl6pPr>
            <a:lvl7pPr indent="-317500" lvl="6" marL="3200400" algn="l">
              <a:lnSpc>
                <a:spcPct val="90000"/>
              </a:lnSpc>
              <a:spcBef>
                <a:spcPts val="300"/>
              </a:spcBef>
              <a:spcAft>
                <a:spcPts val="0"/>
              </a:spcAft>
              <a:buSzPts val="1400"/>
              <a:buChar char="●"/>
              <a:defRPr/>
            </a:lvl7pPr>
            <a:lvl8pPr indent="-317500" lvl="7" marL="3657600" algn="l">
              <a:lnSpc>
                <a:spcPct val="90000"/>
              </a:lnSpc>
              <a:spcBef>
                <a:spcPts val="300"/>
              </a:spcBef>
              <a:spcAft>
                <a:spcPts val="0"/>
              </a:spcAft>
              <a:buSzPts val="1400"/>
              <a:buChar char="○"/>
              <a:defRPr/>
            </a:lvl8pPr>
            <a:lvl9pPr indent="-317500" lvl="8" marL="4114800" algn="l">
              <a:lnSpc>
                <a:spcPct val="90000"/>
              </a:lnSpc>
              <a:spcBef>
                <a:spcPts val="300"/>
              </a:spcBef>
              <a:spcAft>
                <a:spcPts val="300"/>
              </a:spcAft>
              <a:buSzPts val="1400"/>
              <a:buChar char="■"/>
              <a:defRPr/>
            </a:lvl9pPr>
          </a:lstStyle>
          <a:p/>
        </p:txBody>
      </p:sp>
      <p:sp>
        <p:nvSpPr>
          <p:cNvPr id="16" name="Google Shape;16;p3"/>
          <p:cNvSpPr txBox="1"/>
          <p:nvPr>
            <p:ph idx="10" type="dt"/>
          </p:nvPr>
        </p:nvSpPr>
        <p:spPr>
          <a:xfrm>
            <a:off x="822960" y="6459785"/>
            <a:ext cx="1854300" cy="365100"/>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7" name="Google Shape;17;p3"/>
          <p:cNvSpPr txBox="1"/>
          <p:nvPr>
            <p:ph idx="11" type="ftr"/>
          </p:nvPr>
        </p:nvSpPr>
        <p:spPr>
          <a:xfrm>
            <a:off x="2764639" y="6459785"/>
            <a:ext cx="3617100" cy="365100"/>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8" name="Google Shape;18;p3"/>
          <p:cNvSpPr txBox="1"/>
          <p:nvPr>
            <p:ph idx="12" type="sldNum"/>
          </p:nvPr>
        </p:nvSpPr>
        <p:spPr>
          <a:xfrm>
            <a:off x="7425343" y="6459785"/>
            <a:ext cx="984000" cy="3651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9" name="Shape 19"/>
        <p:cNvGrpSpPr/>
        <p:nvPr/>
      </p:nvGrpSpPr>
      <p:grpSpPr>
        <a:xfrm>
          <a:off x="0" y="0"/>
          <a:ext cx="0" cy="0"/>
          <a:chOff x="0" y="0"/>
          <a:chExt cx="0" cy="0"/>
        </a:xfrm>
      </p:grpSpPr>
      <p:sp>
        <p:nvSpPr>
          <p:cNvPr id="20" name="Google Shape;20;p4"/>
          <p:cNvSpPr txBox="1"/>
          <p:nvPr>
            <p:ph type="title"/>
          </p:nvPr>
        </p:nvSpPr>
        <p:spPr>
          <a:xfrm>
            <a:off x="311700" y="2867800"/>
            <a:ext cx="8520600" cy="1122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1" name="Google Shape;21;p4"/>
          <p:cNvSpPr txBox="1"/>
          <p:nvPr>
            <p:ph idx="12" type="sldNum"/>
          </p:nvPr>
        </p:nvSpPr>
        <p:spPr>
          <a:xfrm>
            <a:off x="8472458" y="6217623"/>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p5"/>
          <p:cNvSpPr txBox="1"/>
          <p:nvPr>
            <p:ph idx="1" type="body"/>
          </p:nvPr>
        </p:nvSpPr>
        <p:spPr>
          <a:xfrm>
            <a:off x="311700" y="1536633"/>
            <a:ext cx="3999900" cy="4555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5" name="Google Shape;25;p5"/>
          <p:cNvSpPr txBox="1"/>
          <p:nvPr>
            <p:ph idx="2" type="body"/>
          </p:nvPr>
        </p:nvSpPr>
        <p:spPr>
          <a:xfrm>
            <a:off x="4832400" y="1536633"/>
            <a:ext cx="3999900" cy="4555200"/>
          </a:xfrm>
          <a:prstGeom prst="rect">
            <a:avLst/>
          </a:prstGeom>
          <a:noFill/>
          <a:ln>
            <a:noFill/>
          </a:ln>
        </p:spPr>
        <p:txBody>
          <a:bodyPr anchorCtr="0" anchor="t" bIns="91425" lIns="91425" spcFirstLastPara="1" rIns="91425" wrap="square" tIns="91425">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26" name="Google Shape;26;p5"/>
          <p:cNvSpPr txBox="1"/>
          <p:nvPr>
            <p:ph idx="12" type="sldNum"/>
          </p:nvPr>
        </p:nvSpPr>
        <p:spPr>
          <a:xfrm>
            <a:off x="8472458" y="6217623"/>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p6"/>
          <p:cNvSpPr txBox="1"/>
          <p:nvPr>
            <p:ph idx="12" type="sldNum"/>
          </p:nvPr>
        </p:nvSpPr>
        <p:spPr>
          <a:xfrm>
            <a:off x="8472458" y="6217623"/>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740800"/>
            <a:ext cx="2808000" cy="1007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2" name="Google Shape;32;p7"/>
          <p:cNvSpPr txBox="1"/>
          <p:nvPr>
            <p:ph idx="1" type="body"/>
          </p:nvPr>
        </p:nvSpPr>
        <p:spPr>
          <a:xfrm>
            <a:off x="311700" y="1852800"/>
            <a:ext cx="2808000" cy="4239300"/>
          </a:xfrm>
          <a:prstGeom prst="rect">
            <a:avLst/>
          </a:prstGeom>
          <a:noFill/>
          <a:ln>
            <a:noFill/>
          </a:ln>
        </p:spPr>
        <p:txBody>
          <a:bodyPr anchorCtr="0" anchor="t" bIns="91425" lIns="91425" spcFirstLastPara="1" rIns="91425" wrap="square" tIns="91425">
            <a:no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33" name="Google Shape;33;p7"/>
          <p:cNvSpPr txBox="1"/>
          <p:nvPr>
            <p:ph idx="12" type="sldNum"/>
          </p:nvPr>
        </p:nvSpPr>
        <p:spPr>
          <a:xfrm>
            <a:off x="8472458" y="6217623"/>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4" name="Shape 34"/>
        <p:cNvGrpSpPr/>
        <p:nvPr/>
      </p:nvGrpSpPr>
      <p:grpSpPr>
        <a:xfrm>
          <a:off x="0" y="0"/>
          <a:ext cx="0" cy="0"/>
          <a:chOff x="0" y="0"/>
          <a:chExt cx="0" cy="0"/>
        </a:xfrm>
      </p:grpSpPr>
      <p:sp>
        <p:nvSpPr>
          <p:cNvPr id="35" name="Google Shape;35;p8"/>
          <p:cNvSpPr txBox="1"/>
          <p:nvPr>
            <p:ph type="title"/>
          </p:nvPr>
        </p:nvSpPr>
        <p:spPr>
          <a:xfrm>
            <a:off x="490250" y="600200"/>
            <a:ext cx="6367800" cy="5454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6" name="Google Shape;36;p8"/>
          <p:cNvSpPr txBox="1"/>
          <p:nvPr>
            <p:ph idx="12" type="sldNum"/>
          </p:nvPr>
        </p:nvSpPr>
        <p:spPr>
          <a:xfrm>
            <a:off x="8472458" y="6217623"/>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572000" y="-167"/>
            <a:ext cx="4572000" cy="68580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9"/>
          <p:cNvSpPr txBox="1"/>
          <p:nvPr>
            <p:ph type="title"/>
          </p:nvPr>
        </p:nvSpPr>
        <p:spPr>
          <a:xfrm>
            <a:off x="265500" y="1644233"/>
            <a:ext cx="4045200" cy="19764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0" name="Google Shape;40;p9"/>
          <p:cNvSpPr txBox="1"/>
          <p:nvPr>
            <p:ph idx="1" type="subTitle"/>
          </p:nvPr>
        </p:nvSpPr>
        <p:spPr>
          <a:xfrm>
            <a:off x="265500" y="3737433"/>
            <a:ext cx="4045200" cy="1646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9"/>
          <p:cNvSpPr txBox="1"/>
          <p:nvPr>
            <p:ph idx="2" type="body"/>
          </p:nvPr>
        </p:nvSpPr>
        <p:spPr>
          <a:xfrm>
            <a:off x="4939500" y="965433"/>
            <a:ext cx="3837000" cy="4926900"/>
          </a:xfrm>
          <a:prstGeom prst="rect">
            <a:avLst/>
          </a:prstGeom>
          <a:noFill/>
          <a:ln>
            <a:noFill/>
          </a:ln>
        </p:spPr>
        <p:txBody>
          <a:bodyPr anchorCtr="0" anchor="ctr" bIns="91425" lIns="91425" spcFirstLastPara="1" rIns="91425" wrap="square" tIns="91425">
            <a:no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1600"/>
              </a:spcBef>
              <a:spcAft>
                <a:spcPts val="0"/>
              </a:spcAft>
              <a:buSzPts val="1400"/>
              <a:buChar char="○"/>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Char char="●"/>
              <a:defRPr/>
            </a:lvl4pPr>
            <a:lvl5pPr indent="-317500" lvl="4" marL="2286000" algn="l">
              <a:lnSpc>
                <a:spcPct val="115000"/>
              </a:lnSpc>
              <a:spcBef>
                <a:spcPts val="1600"/>
              </a:spcBef>
              <a:spcAft>
                <a:spcPts val="0"/>
              </a:spcAft>
              <a:buSzPts val="1400"/>
              <a:buChar char="○"/>
              <a:defRPr/>
            </a:lvl5pPr>
            <a:lvl6pPr indent="-317500" lvl="5" marL="2743200" algn="l">
              <a:lnSpc>
                <a:spcPct val="115000"/>
              </a:lnSpc>
              <a:spcBef>
                <a:spcPts val="1600"/>
              </a:spcBef>
              <a:spcAft>
                <a:spcPts val="0"/>
              </a:spcAft>
              <a:buSzPts val="1400"/>
              <a:buChar char="■"/>
              <a:defRPr/>
            </a:lvl6pPr>
            <a:lvl7pPr indent="-317500" lvl="6" marL="3200400" algn="l">
              <a:lnSpc>
                <a:spcPct val="115000"/>
              </a:lnSpc>
              <a:spcBef>
                <a:spcPts val="1600"/>
              </a:spcBef>
              <a:spcAft>
                <a:spcPts val="0"/>
              </a:spcAft>
              <a:buSzPts val="1400"/>
              <a:buChar char="●"/>
              <a:defRPr/>
            </a:lvl7pPr>
            <a:lvl8pPr indent="-317500" lvl="7" marL="3657600" algn="l">
              <a:lnSpc>
                <a:spcPct val="115000"/>
              </a:lnSpc>
              <a:spcBef>
                <a:spcPts val="1600"/>
              </a:spcBef>
              <a:spcAft>
                <a:spcPts val="0"/>
              </a:spcAft>
              <a:buSzPts val="1400"/>
              <a:buChar char="○"/>
              <a:defRPr/>
            </a:lvl8pPr>
            <a:lvl9pPr indent="-317500" lvl="8" marL="4114800" algn="l">
              <a:lnSpc>
                <a:spcPct val="115000"/>
              </a:lnSpc>
              <a:spcBef>
                <a:spcPts val="1600"/>
              </a:spcBef>
              <a:spcAft>
                <a:spcPts val="1600"/>
              </a:spcAft>
              <a:buSzPts val="1400"/>
              <a:buChar char="■"/>
              <a:defRPr/>
            </a:lvl9pPr>
          </a:lstStyle>
          <a:p/>
        </p:txBody>
      </p:sp>
      <p:sp>
        <p:nvSpPr>
          <p:cNvPr id="42" name="Google Shape;42;p9"/>
          <p:cNvSpPr txBox="1"/>
          <p:nvPr>
            <p:ph idx="12" type="sldNum"/>
          </p:nvPr>
        </p:nvSpPr>
        <p:spPr>
          <a:xfrm>
            <a:off x="8472458" y="6217623"/>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1700" y="5640767"/>
            <a:ext cx="5998800" cy="806700"/>
          </a:xfrm>
          <a:prstGeom prst="rect">
            <a:avLst/>
          </a:prstGeom>
          <a:noFill/>
          <a:ln>
            <a:noFill/>
          </a:ln>
        </p:spPr>
        <p:txBody>
          <a:bodyPr anchorCtr="0" anchor="ctr" bIns="91425" lIns="91425" spcFirstLastPara="1" rIns="91425" wrap="square" tIns="91425">
            <a:noAutofit/>
          </a:bodyPr>
          <a:lstStyle>
            <a:lvl1pPr indent="-228600" lvl="0" marL="457200" algn="l">
              <a:lnSpc>
                <a:spcPct val="100000"/>
              </a:lnSpc>
              <a:spcBef>
                <a:spcPts val="0"/>
              </a:spcBef>
              <a:spcAft>
                <a:spcPts val="0"/>
              </a:spcAft>
              <a:buSzPts val="1800"/>
              <a:buNone/>
              <a:defRPr/>
            </a:lvl1pPr>
          </a:lstStyle>
          <a:p/>
        </p:txBody>
      </p:sp>
      <p:sp>
        <p:nvSpPr>
          <p:cNvPr id="45" name="Google Shape;45;p10"/>
          <p:cNvSpPr txBox="1"/>
          <p:nvPr>
            <p:ph idx="12" type="sldNum"/>
          </p:nvPr>
        </p:nvSpPr>
        <p:spPr>
          <a:xfrm>
            <a:off x="8472458" y="6217623"/>
            <a:ext cx="548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7635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1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1600"/>
              </a:spcBef>
              <a:spcAft>
                <a:spcPts val="160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8" name="Google Shape;8;p1"/>
          <p:cNvSpPr txBox="1"/>
          <p:nvPr>
            <p:ph idx="12" type="sldNum"/>
          </p:nvPr>
        </p:nvSpPr>
        <p:spPr>
          <a:xfrm>
            <a:off x="8472458" y="6217623"/>
            <a:ext cx="548700" cy="5247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www.oecd.org/gov/digital-government/recommendation-on-digital-government-strategies.htm" TargetMode="External"/><Relationship Id="rId4" Type="http://schemas.openxmlformats.org/officeDocument/2006/relationships/hyperlink" Target="https://ec.europa.eu/digital-single-market/en/european-egovernment-action-plan-2016-2020" TargetMode="External"/><Relationship Id="rId5" Type="http://schemas.openxmlformats.org/officeDocument/2006/relationships/hyperlink" Target="https://ec.europa.eu/italy/news/20171006_dichiarazione_UE_su_egovernment_it" TargetMode="External"/><Relationship Id="rId6"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5.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eur-lex.europa.eu/legal-content/EN/TXT/HTML/?uri=CELEX:32018R1724&amp;from=IT" TargetMode="External"/><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europa.eu/youreurope/citizens/index_it.htm" TargetMode="External"/><Relationship Id="rId4" Type="http://schemas.openxmlformats.org/officeDocument/2006/relationships/image" Target="../media/image9.jpg"/><Relationship Id="rId5" Type="http://schemas.openxmlformats.org/officeDocument/2006/relationships/image" Target="../media/image1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g"/><Relationship Id="rId4" Type="http://schemas.openxmlformats.org/officeDocument/2006/relationships/image" Target="../media/image9.jpg"/><Relationship Id="rId5" Type="http://schemas.openxmlformats.org/officeDocument/2006/relationships/image" Target="../media/image16.png"/></Relationships>
</file>

<file path=ppt/slides/_rels/slide7.xml.rels><?xml version="1.0" encoding="UTF-8" standalone="yes"?><Relationships xmlns="http://schemas.openxmlformats.org/package/2006/relationships"><Relationship Id="rId20" Type="http://schemas.openxmlformats.org/officeDocument/2006/relationships/image" Target="../media/image25.png"/><Relationship Id="rId11" Type="http://schemas.openxmlformats.org/officeDocument/2006/relationships/image" Target="../media/image13.jpg"/><Relationship Id="rId10" Type="http://schemas.openxmlformats.org/officeDocument/2006/relationships/image" Target="../media/image12.png"/><Relationship Id="rId21" Type="http://schemas.openxmlformats.org/officeDocument/2006/relationships/image" Target="../media/image9.jpg"/><Relationship Id="rId13" Type="http://schemas.openxmlformats.org/officeDocument/2006/relationships/image" Target="../media/image14.png"/><Relationship Id="rId12"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17.png"/><Relationship Id="rId9" Type="http://schemas.openxmlformats.org/officeDocument/2006/relationships/image" Target="../media/image11.png"/><Relationship Id="rId15" Type="http://schemas.openxmlformats.org/officeDocument/2006/relationships/image" Target="../media/image19.png"/><Relationship Id="rId14" Type="http://schemas.openxmlformats.org/officeDocument/2006/relationships/image" Target="../media/image23.png"/><Relationship Id="rId17" Type="http://schemas.openxmlformats.org/officeDocument/2006/relationships/image" Target="../media/image24.png"/><Relationship Id="rId16" Type="http://schemas.openxmlformats.org/officeDocument/2006/relationships/image" Target="../media/image22.png"/><Relationship Id="rId5" Type="http://schemas.openxmlformats.org/officeDocument/2006/relationships/image" Target="../media/image7.jpg"/><Relationship Id="rId19" Type="http://schemas.openxmlformats.org/officeDocument/2006/relationships/image" Target="../media/image26.png"/><Relationship Id="rId6" Type="http://schemas.openxmlformats.org/officeDocument/2006/relationships/image" Target="../media/image5.jpg"/><Relationship Id="rId18" Type="http://schemas.openxmlformats.org/officeDocument/2006/relationships/image" Target="../media/image21.jpg"/><Relationship Id="rId7" Type="http://schemas.openxmlformats.org/officeDocument/2006/relationships/image" Target="../media/image6.jpg"/><Relationship Id="rId8"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8" name="Shape 58"/>
        <p:cNvGrpSpPr/>
        <p:nvPr/>
      </p:nvGrpSpPr>
      <p:grpSpPr>
        <a:xfrm>
          <a:off x="0" y="0"/>
          <a:ext cx="0" cy="0"/>
          <a:chOff x="0" y="0"/>
          <a:chExt cx="0" cy="0"/>
        </a:xfrm>
      </p:grpSpPr>
      <p:pic>
        <p:nvPicPr>
          <p:cNvPr id="59" name="Google Shape;59;p14"/>
          <p:cNvPicPr preferRelativeResize="0"/>
          <p:nvPr/>
        </p:nvPicPr>
        <p:blipFill rotWithShape="1">
          <a:blip r:embed="rId3">
            <a:alphaModFix/>
          </a:blip>
          <a:srcRect b="13956" l="0" r="0" t="1662"/>
          <a:stretch/>
        </p:blipFill>
        <p:spPr>
          <a:xfrm>
            <a:off x="0" y="0"/>
            <a:ext cx="9144000" cy="6858000"/>
          </a:xfrm>
          <a:prstGeom prst="rect">
            <a:avLst/>
          </a:prstGeom>
          <a:noFill/>
          <a:ln>
            <a:noFill/>
          </a:ln>
        </p:spPr>
      </p:pic>
      <p:sp>
        <p:nvSpPr>
          <p:cNvPr id="60" name="Google Shape;60;p14"/>
          <p:cNvSpPr/>
          <p:nvPr/>
        </p:nvSpPr>
        <p:spPr>
          <a:xfrm>
            <a:off x="0" y="-63540"/>
            <a:ext cx="9144000" cy="6921300"/>
          </a:xfrm>
          <a:prstGeom prst="rect">
            <a:avLst/>
          </a:prstGeom>
          <a:solidFill>
            <a:srgbClr val="0056CB">
              <a:alpha val="76862"/>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14"/>
          <p:cNvSpPr txBox="1"/>
          <p:nvPr>
            <p:ph type="ctrTitle"/>
          </p:nvPr>
        </p:nvSpPr>
        <p:spPr>
          <a:xfrm>
            <a:off x="1022625" y="3458525"/>
            <a:ext cx="7670700" cy="1737300"/>
          </a:xfrm>
          <a:prstGeom prst="rect">
            <a:avLst/>
          </a:prstGeom>
          <a:noFill/>
          <a:ln>
            <a:noFill/>
          </a:ln>
        </p:spPr>
        <p:txBody>
          <a:bodyPr anchorCtr="0" anchor="ctr" bIns="34275" lIns="68575" spcFirstLastPara="1" rIns="68575" wrap="square" tIns="34275">
            <a:noAutofit/>
          </a:bodyPr>
          <a:lstStyle/>
          <a:p>
            <a:pPr indent="0" lvl="0" marL="0" rtl="0" algn="l">
              <a:lnSpc>
                <a:spcPct val="90000"/>
              </a:lnSpc>
              <a:spcBef>
                <a:spcPts val="0"/>
              </a:spcBef>
              <a:spcAft>
                <a:spcPts val="0"/>
              </a:spcAft>
              <a:buClr>
                <a:schemeClr val="dk1"/>
              </a:buClr>
              <a:buSzPts val="4200"/>
              <a:buFont typeface="Arial"/>
              <a:buNone/>
            </a:pPr>
            <a:r>
              <a:rPr lang="it-IT" sz="4200">
                <a:solidFill>
                  <a:srgbClr val="FFFFFF"/>
                </a:solidFill>
              </a:rPr>
              <a:t>L’accessibilità dei servizi digitali nel contesto normativo vigente e del regolamento Europeo Single Digital Gateway</a:t>
            </a:r>
            <a:endParaRPr sz="4200">
              <a:solidFill>
                <a:srgbClr val="FFFFFF"/>
              </a:solidFill>
            </a:endParaRPr>
          </a:p>
          <a:p>
            <a:pPr indent="0" lvl="0" marL="0" rtl="0" algn="l">
              <a:lnSpc>
                <a:spcPct val="90000"/>
              </a:lnSpc>
              <a:spcBef>
                <a:spcPts val="0"/>
              </a:spcBef>
              <a:spcAft>
                <a:spcPts val="0"/>
              </a:spcAft>
              <a:buClr>
                <a:schemeClr val="dk1"/>
              </a:buClr>
              <a:buSzPts val="4200"/>
              <a:buFont typeface="Arial"/>
              <a:buNone/>
            </a:pPr>
            <a:r>
              <a:t/>
            </a:r>
            <a:endParaRPr sz="1100">
              <a:solidFill>
                <a:srgbClr val="FFFFFF"/>
              </a:solidFill>
            </a:endParaRPr>
          </a:p>
        </p:txBody>
      </p:sp>
      <p:pic>
        <p:nvPicPr>
          <p:cNvPr id="62" name="Google Shape;62;p14"/>
          <p:cNvPicPr preferRelativeResize="0"/>
          <p:nvPr/>
        </p:nvPicPr>
        <p:blipFill rotWithShape="1">
          <a:blip r:embed="rId4">
            <a:alphaModFix/>
          </a:blip>
          <a:srcRect b="0" l="0" r="0" t="0"/>
          <a:stretch/>
        </p:blipFill>
        <p:spPr>
          <a:xfrm>
            <a:off x="5367623" y="5645897"/>
            <a:ext cx="2166650" cy="4625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4" name="Shape 154"/>
        <p:cNvGrpSpPr/>
        <p:nvPr/>
      </p:nvGrpSpPr>
      <p:grpSpPr>
        <a:xfrm>
          <a:off x="0" y="0"/>
          <a:ext cx="0" cy="0"/>
          <a:chOff x="0" y="0"/>
          <a:chExt cx="0" cy="0"/>
        </a:xfrm>
      </p:grpSpPr>
      <p:sp>
        <p:nvSpPr>
          <p:cNvPr id="155" name="Google Shape;155;p23"/>
          <p:cNvSpPr txBox="1"/>
          <p:nvPr>
            <p:ph idx="1" type="body"/>
          </p:nvPr>
        </p:nvSpPr>
        <p:spPr>
          <a:xfrm>
            <a:off x="1746885" y="1992196"/>
            <a:ext cx="4530000" cy="4196100"/>
          </a:xfrm>
          <a:prstGeom prst="rect">
            <a:avLst/>
          </a:prstGeom>
          <a:noFill/>
          <a:ln>
            <a:noFill/>
          </a:ln>
        </p:spPr>
        <p:txBody>
          <a:bodyPr anchorCtr="0" anchor="t" bIns="34275" lIns="0" spcFirstLastPara="1" rIns="0" wrap="square" tIns="34275">
            <a:noAutofit/>
          </a:bodyPr>
          <a:lstStyle/>
          <a:p>
            <a:pPr indent="-444500" lvl="0" marL="342900" rtl="0" algn="l">
              <a:lnSpc>
                <a:spcPct val="250000"/>
              </a:lnSpc>
              <a:spcBef>
                <a:spcPts val="0"/>
              </a:spcBef>
              <a:spcAft>
                <a:spcPts val="0"/>
              </a:spcAft>
              <a:buClr>
                <a:srgbClr val="666666"/>
              </a:buClr>
              <a:buSzPts val="3000"/>
              <a:buFont typeface="Arial"/>
              <a:buAutoNum type="arabicPeriod"/>
            </a:pPr>
            <a:r>
              <a:rPr lang="it-IT" sz="3000">
                <a:solidFill>
                  <a:srgbClr val="666666"/>
                </a:solidFill>
                <a:latin typeface="Titillium Web"/>
                <a:ea typeface="Titillium Web"/>
                <a:cs typeface="Titillium Web"/>
                <a:sym typeface="Titillium Web"/>
              </a:rPr>
              <a:t>Percepibili</a:t>
            </a:r>
            <a:endParaRPr sz="3000">
              <a:solidFill>
                <a:srgbClr val="666666"/>
              </a:solidFill>
              <a:latin typeface="Titillium Web"/>
              <a:ea typeface="Titillium Web"/>
              <a:cs typeface="Titillium Web"/>
              <a:sym typeface="Titillium Web"/>
            </a:endParaRPr>
          </a:p>
          <a:p>
            <a:pPr indent="-444500" lvl="0" marL="342900" rtl="0" algn="l">
              <a:lnSpc>
                <a:spcPct val="250000"/>
              </a:lnSpc>
              <a:spcBef>
                <a:spcPts val="0"/>
              </a:spcBef>
              <a:spcAft>
                <a:spcPts val="0"/>
              </a:spcAft>
              <a:buClr>
                <a:srgbClr val="666666"/>
              </a:buClr>
              <a:buSzPts val="3000"/>
              <a:buFont typeface="Arial"/>
              <a:buAutoNum type="arabicPeriod"/>
            </a:pPr>
            <a:r>
              <a:rPr lang="it-IT" sz="3000">
                <a:solidFill>
                  <a:srgbClr val="666666"/>
                </a:solidFill>
                <a:latin typeface="Titillium Web"/>
                <a:ea typeface="Titillium Web"/>
                <a:cs typeface="Titillium Web"/>
                <a:sym typeface="Titillium Web"/>
              </a:rPr>
              <a:t>Utilizzabili</a:t>
            </a:r>
            <a:endParaRPr sz="3000">
              <a:solidFill>
                <a:srgbClr val="666666"/>
              </a:solidFill>
              <a:latin typeface="Titillium Web"/>
              <a:ea typeface="Titillium Web"/>
              <a:cs typeface="Titillium Web"/>
              <a:sym typeface="Titillium Web"/>
            </a:endParaRPr>
          </a:p>
          <a:p>
            <a:pPr indent="-444500" lvl="0" marL="342900" rtl="0" algn="l">
              <a:lnSpc>
                <a:spcPct val="250000"/>
              </a:lnSpc>
              <a:spcBef>
                <a:spcPts val="0"/>
              </a:spcBef>
              <a:spcAft>
                <a:spcPts val="0"/>
              </a:spcAft>
              <a:buClr>
                <a:srgbClr val="666666"/>
              </a:buClr>
              <a:buSzPts val="3000"/>
              <a:buFont typeface="Arial"/>
              <a:buAutoNum type="arabicPeriod"/>
            </a:pPr>
            <a:r>
              <a:rPr lang="it-IT" sz="3000">
                <a:solidFill>
                  <a:srgbClr val="666666"/>
                </a:solidFill>
                <a:latin typeface="Titillium Web"/>
                <a:ea typeface="Titillium Web"/>
                <a:cs typeface="Titillium Web"/>
                <a:sym typeface="Titillium Web"/>
              </a:rPr>
              <a:t>Comprensibili </a:t>
            </a:r>
            <a:endParaRPr sz="3000">
              <a:solidFill>
                <a:srgbClr val="666666"/>
              </a:solidFill>
              <a:latin typeface="Titillium Web"/>
              <a:ea typeface="Titillium Web"/>
              <a:cs typeface="Titillium Web"/>
              <a:sym typeface="Titillium Web"/>
            </a:endParaRPr>
          </a:p>
          <a:p>
            <a:pPr indent="-444500" lvl="0" marL="342900" rtl="0" algn="l">
              <a:lnSpc>
                <a:spcPct val="250000"/>
              </a:lnSpc>
              <a:spcBef>
                <a:spcPts val="0"/>
              </a:spcBef>
              <a:spcAft>
                <a:spcPts val="0"/>
              </a:spcAft>
              <a:buClr>
                <a:srgbClr val="666666"/>
              </a:buClr>
              <a:buSzPts val="3000"/>
              <a:buFont typeface="Arial"/>
              <a:buAutoNum type="arabicPeriod"/>
            </a:pPr>
            <a:r>
              <a:rPr lang="it-IT" sz="3000">
                <a:solidFill>
                  <a:srgbClr val="666666"/>
                </a:solidFill>
                <a:latin typeface="Titillium Web"/>
                <a:ea typeface="Titillium Web"/>
                <a:cs typeface="Titillium Web"/>
                <a:sym typeface="Titillium Web"/>
              </a:rPr>
              <a:t>Solidi</a:t>
            </a:r>
            <a:endParaRPr sz="3000"/>
          </a:p>
        </p:txBody>
      </p:sp>
      <p:sp>
        <p:nvSpPr>
          <p:cNvPr id="156" name="Google Shape;156;p23"/>
          <p:cNvSpPr txBox="1"/>
          <p:nvPr/>
        </p:nvSpPr>
        <p:spPr>
          <a:xfrm>
            <a:off x="360824" y="891700"/>
            <a:ext cx="8234400" cy="415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it-IT" sz="2600" u="none" cap="none" strike="noStrike">
                <a:solidFill>
                  <a:srgbClr val="0066CC"/>
                </a:solidFill>
                <a:latin typeface="Titillium Web"/>
                <a:ea typeface="Titillium Web"/>
                <a:cs typeface="Titillium Web"/>
                <a:sym typeface="Titillium Web"/>
              </a:rPr>
              <a:t>Requisiti di qualità relativi all’accessibilità della rete</a:t>
            </a:r>
            <a:endParaRPr/>
          </a:p>
          <a:p>
            <a:pPr indent="0" lvl="0" marL="0" marR="0" rtl="0" algn="ctr">
              <a:lnSpc>
                <a:spcPct val="100000"/>
              </a:lnSpc>
              <a:spcBef>
                <a:spcPts val="0"/>
              </a:spcBef>
              <a:spcAft>
                <a:spcPts val="0"/>
              </a:spcAft>
              <a:buNone/>
            </a:pPr>
            <a:r>
              <a:rPr b="1" i="0" lang="it-IT" sz="2000" u="none" cap="none" strike="noStrike">
                <a:solidFill>
                  <a:srgbClr val="0066CC"/>
                </a:solidFill>
                <a:latin typeface="Titillium Web"/>
                <a:ea typeface="Titillium Web"/>
                <a:cs typeface="Titillium Web"/>
                <a:sym typeface="Titillium Web"/>
              </a:rPr>
              <a:t>(Art. 8)</a:t>
            </a:r>
            <a:endParaRPr b="1" i="0" sz="1800" u="none" cap="none" strike="noStrike">
              <a:solidFill>
                <a:srgbClr val="0066CC"/>
              </a:solidFill>
              <a:latin typeface="Titillium Web"/>
              <a:ea typeface="Titillium Web"/>
              <a:cs typeface="Titillium Web"/>
              <a:sym typeface="Titillium Web"/>
            </a:endParaRPr>
          </a:p>
        </p:txBody>
      </p:sp>
      <p:pic>
        <p:nvPicPr>
          <p:cNvPr id="157" name="Google Shape;157;p23"/>
          <p:cNvPicPr preferRelativeResize="0"/>
          <p:nvPr/>
        </p:nvPicPr>
        <p:blipFill rotWithShape="1">
          <a:blip r:embed="rId3">
            <a:alphaModFix/>
          </a:blip>
          <a:srcRect b="0" l="0" r="0" t="0"/>
          <a:stretch/>
        </p:blipFill>
        <p:spPr>
          <a:xfrm>
            <a:off x="7486650" y="6312767"/>
            <a:ext cx="1390650" cy="2104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2" name="Shape 162"/>
        <p:cNvGrpSpPr/>
        <p:nvPr/>
      </p:nvGrpSpPr>
      <p:grpSpPr>
        <a:xfrm>
          <a:off x="0" y="0"/>
          <a:ext cx="0" cy="0"/>
          <a:chOff x="0" y="0"/>
          <a:chExt cx="0" cy="0"/>
        </a:xfrm>
      </p:grpSpPr>
      <p:sp>
        <p:nvSpPr>
          <p:cNvPr id="163" name="Google Shape;163;p24"/>
          <p:cNvSpPr txBox="1"/>
          <p:nvPr/>
        </p:nvSpPr>
        <p:spPr>
          <a:xfrm>
            <a:off x="876675" y="1422625"/>
            <a:ext cx="7718400" cy="5016600"/>
          </a:xfrm>
          <a:prstGeom prst="rect">
            <a:avLst/>
          </a:prstGeom>
          <a:noFill/>
          <a:ln>
            <a:noFill/>
          </a:ln>
        </p:spPr>
        <p:txBody>
          <a:bodyPr anchorCtr="0" anchor="t" bIns="34275" lIns="68575" spcFirstLastPara="1" rIns="68575" wrap="square" tIns="34275">
            <a:noAutofit/>
          </a:bodyPr>
          <a:lstStyle/>
          <a:p>
            <a:pPr indent="-254000" lvl="0" marL="254000" marR="0" rtl="0" algn="l">
              <a:lnSpc>
                <a:spcPct val="150000"/>
              </a:lnSpc>
              <a:spcBef>
                <a:spcPts val="0"/>
              </a:spcBef>
              <a:spcAft>
                <a:spcPts val="0"/>
              </a:spcAft>
              <a:buClr>
                <a:srgbClr val="666666"/>
              </a:buClr>
              <a:buSzPts val="2000"/>
              <a:buAutoNum type="arabicPeriod"/>
            </a:pPr>
            <a:r>
              <a:rPr lang="it-IT" sz="2000">
                <a:solidFill>
                  <a:srgbClr val="666666"/>
                </a:solidFill>
                <a:latin typeface="Titillium Web"/>
                <a:ea typeface="Titillium Web"/>
                <a:cs typeface="Titillium Web"/>
                <a:sym typeface="Titillium Web"/>
              </a:rPr>
              <a:t>Facile da usare</a:t>
            </a:r>
            <a:endParaRPr sz="2000">
              <a:solidFill>
                <a:srgbClr val="666666"/>
              </a:solidFill>
              <a:latin typeface="Titillium Web"/>
              <a:ea typeface="Titillium Web"/>
              <a:cs typeface="Titillium Web"/>
              <a:sym typeface="Titillium Web"/>
            </a:endParaRPr>
          </a:p>
          <a:p>
            <a:pPr indent="-254000" lvl="0" marL="254000" marR="0" rtl="0" algn="l">
              <a:lnSpc>
                <a:spcPct val="150000"/>
              </a:lnSpc>
              <a:spcBef>
                <a:spcPts val="0"/>
              </a:spcBef>
              <a:spcAft>
                <a:spcPts val="0"/>
              </a:spcAft>
              <a:buClr>
                <a:srgbClr val="666666"/>
              </a:buClr>
              <a:buSzPts val="2000"/>
              <a:buAutoNum type="arabicPeriod"/>
            </a:pPr>
            <a:r>
              <a:rPr lang="it-IT" sz="2000">
                <a:solidFill>
                  <a:srgbClr val="666666"/>
                </a:solidFill>
                <a:latin typeface="Titillium Web"/>
                <a:ea typeface="Titillium Web"/>
                <a:cs typeface="Titillium Web"/>
                <a:sym typeface="Titillium Web"/>
              </a:rPr>
              <a:t>Preciso e sufficientemente completo</a:t>
            </a:r>
            <a:endParaRPr sz="2000">
              <a:solidFill>
                <a:srgbClr val="666666"/>
              </a:solidFill>
              <a:latin typeface="Titillium Web"/>
              <a:ea typeface="Titillium Web"/>
              <a:cs typeface="Titillium Web"/>
              <a:sym typeface="Titillium Web"/>
            </a:endParaRPr>
          </a:p>
          <a:p>
            <a:pPr indent="-254000" lvl="0" marL="254000" marR="0" rtl="0" algn="l">
              <a:lnSpc>
                <a:spcPct val="150000"/>
              </a:lnSpc>
              <a:spcBef>
                <a:spcPts val="0"/>
              </a:spcBef>
              <a:spcAft>
                <a:spcPts val="0"/>
              </a:spcAft>
              <a:buClr>
                <a:srgbClr val="666666"/>
              </a:buClr>
              <a:buSzPts val="2000"/>
              <a:buAutoNum type="arabicPeriod"/>
            </a:pPr>
            <a:r>
              <a:rPr lang="it-IT" sz="2000">
                <a:solidFill>
                  <a:srgbClr val="666666"/>
                </a:solidFill>
                <a:latin typeface="Titillium Web"/>
                <a:ea typeface="Titillium Web"/>
                <a:cs typeface="Titillium Web"/>
                <a:sym typeface="Titillium Web"/>
              </a:rPr>
              <a:t>Riferimenti, collegamenti ad atti giuridici, specifiche tecniche e linee guida</a:t>
            </a:r>
            <a:endParaRPr sz="2000">
              <a:solidFill>
                <a:srgbClr val="666666"/>
              </a:solidFill>
              <a:latin typeface="Titillium Web"/>
              <a:ea typeface="Titillium Web"/>
              <a:cs typeface="Titillium Web"/>
              <a:sym typeface="Titillium Web"/>
            </a:endParaRPr>
          </a:p>
          <a:p>
            <a:pPr indent="-254000" lvl="0" marL="254000" marR="0" rtl="0" algn="l">
              <a:lnSpc>
                <a:spcPct val="150000"/>
              </a:lnSpc>
              <a:spcBef>
                <a:spcPts val="0"/>
              </a:spcBef>
              <a:spcAft>
                <a:spcPts val="0"/>
              </a:spcAft>
              <a:buClr>
                <a:srgbClr val="666666"/>
              </a:buClr>
              <a:buSzPts val="2000"/>
              <a:buAutoNum type="arabicPeriod"/>
            </a:pPr>
            <a:r>
              <a:rPr lang="it-IT" sz="2000">
                <a:solidFill>
                  <a:srgbClr val="666666"/>
                </a:solidFill>
                <a:latin typeface="Titillium Web"/>
                <a:ea typeface="Titillium Web"/>
                <a:cs typeface="Titillium Web"/>
                <a:sym typeface="Titillium Web"/>
              </a:rPr>
              <a:t>Nome dell'autorità competente</a:t>
            </a:r>
            <a:endParaRPr sz="2000">
              <a:solidFill>
                <a:srgbClr val="666666"/>
              </a:solidFill>
              <a:latin typeface="Titillium Web"/>
              <a:ea typeface="Titillium Web"/>
              <a:cs typeface="Titillium Web"/>
              <a:sym typeface="Titillium Web"/>
            </a:endParaRPr>
          </a:p>
          <a:p>
            <a:pPr indent="-254000" lvl="0" marL="254000" marR="0" rtl="0" algn="l">
              <a:lnSpc>
                <a:spcPct val="150000"/>
              </a:lnSpc>
              <a:spcBef>
                <a:spcPts val="0"/>
              </a:spcBef>
              <a:spcAft>
                <a:spcPts val="0"/>
              </a:spcAft>
              <a:buClr>
                <a:srgbClr val="666666"/>
              </a:buClr>
              <a:buSzPts val="2000"/>
              <a:buAutoNum type="arabicPeriod"/>
            </a:pPr>
            <a:r>
              <a:rPr lang="it-IT" sz="2000">
                <a:solidFill>
                  <a:srgbClr val="666666"/>
                </a:solidFill>
                <a:latin typeface="Titillium Web"/>
                <a:ea typeface="Titillium Web"/>
                <a:cs typeface="Titillium Web"/>
                <a:sym typeface="Titillium Web"/>
              </a:rPr>
              <a:t>Contatto di eventuali servizi di assistenza o di risoluzione di problemi </a:t>
            </a:r>
            <a:endParaRPr sz="2000">
              <a:solidFill>
                <a:srgbClr val="666666"/>
              </a:solidFill>
              <a:latin typeface="Titillium Web"/>
              <a:ea typeface="Titillium Web"/>
              <a:cs typeface="Titillium Web"/>
              <a:sym typeface="Titillium Web"/>
            </a:endParaRPr>
          </a:p>
          <a:p>
            <a:pPr indent="-254000" lvl="0" marL="254000" marR="0" rtl="0" algn="l">
              <a:lnSpc>
                <a:spcPct val="150000"/>
              </a:lnSpc>
              <a:spcBef>
                <a:spcPts val="0"/>
              </a:spcBef>
              <a:spcAft>
                <a:spcPts val="0"/>
              </a:spcAft>
              <a:buClr>
                <a:srgbClr val="666666"/>
              </a:buClr>
              <a:buSzPts val="2000"/>
              <a:buAutoNum type="arabicPeriod"/>
            </a:pPr>
            <a:r>
              <a:rPr lang="it-IT" sz="2000">
                <a:solidFill>
                  <a:srgbClr val="666666"/>
                </a:solidFill>
                <a:latin typeface="Titillium Web"/>
                <a:ea typeface="Titillium Web"/>
                <a:cs typeface="Titillium Web"/>
                <a:sym typeface="Titillium Web"/>
              </a:rPr>
              <a:t>Data dell'ultimo aggiornamento delle informazioni</a:t>
            </a:r>
            <a:endParaRPr sz="2000">
              <a:solidFill>
                <a:srgbClr val="666666"/>
              </a:solidFill>
              <a:latin typeface="Titillium Web"/>
              <a:ea typeface="Titillium Web"/>
              <a:cs typeface="Titillium Web"/>
              <a:sym typeface="Titillium Web"/>
            </a:endParaRPr>
          </a:p>
          <a:p>
            <a:pPr indent="-254000" lvl="0" marL="254000" marR="0" rtl="0" algn="l">
              <a:lnSpc>
                <a:spcPct val="150000"/>
              </a:lnSpc>
              <a:spcBef>
                <a:spcPts val="0"/>
              </a:spcBef>
              <a:spcAft>
                <a:spcPts val="0"/>
              </a:spcAft>
              <a:buClr>
                <a:srgbClr val="666666"/>
              </a:buClr>
              <a:buSzPts val="2000"/>
              <a:buAutoNum type="arabicPeriod"/>
            </a:pPr>
            <a:r>
              <a:rPr lang="it-IT" sz="2000">
                <a:solidFill>
                  <a:srgbClr val="666666"/>
                </a:solidFill>
                <a:latin typeface="Titillium Web"/>
                <a:ea typeface="Titillium Web"/>
                <a:cs typeface="Titillium Web"/>
                <a:sym typeface="Titillium Web"/>
              </a:rPr>
              <a:t>Contenuto ben strutturato</a:t>
            </a:r>
            <a:endParaRPr sz="2000">
              <a:solidFill>
                <a:srgbClr val="666666"/>
              </a:solidFill>
              <a:latin typeface="Titillium Web"/>
              <a:ea typeface="Titillium Web"/>
              <a:cs typeface="Titillium Web"/>
              <a:sym typeface="Titillium Web"/>
            </a:endParaRPr>
          </a:p>
          <a:p>
            <a:pPr indent="-254000" lvl="0" marL="254000" marR="0" rtl="0" algn="l">
              <a:lnSpc>
                <a:spcPct val="150000"/>
              </a:lnSpc>
              <a:spcBef>
                <a:spcPts val="0"/>
              </a:spcBef>
              <a:spcAft>
                <a:spcPts val="0"/>
              </a:spcAft>
              <a:buClr>
                <a:srgbClr val="666666"/>
              </a:buClr>
              <a:buSzPts val="2000"/>
              <a:buAutoNum type="arabicPeriod"/>
            </a:pPr>
            <a:r>
              <a:rPr lang="it-IT" sz="2000">
                <a:solidFill>
                  <a:srgbClr val="666666"/>
                </a:solidFill>
                <a:latin typeface="Titillium Web"/>
                <a:ea typeface="Titillium Web"/>
                <a:cs typeface="Titillium Web"/>
                <a:sym typeface="Titillium Web"/>
              </a:rPr>
              <a:t>Contenuto m</a:t>
            </a:r>
            <a:r>
              <a:rPr lang="it-IT" sz="2000">
                <a:solidFill>
                  <a:srgbClr val="666666"/>
                </a:solidFill>
                <a:latin typeface="Titillium Web"/>
                <a:ea typeface="Titillium Web"/>
                <a:cs typeface="Titillium Web"/>
                <a:sym typeface="Titillium Web"/>
              </a:rPr>
              <a:t>antenuto costantemente aggiornato</a:t>
            </a:r>
            <a:endParaRPr sz="2000">
              <a:solidFill>
                <a:srgbClr val="666666"/>
              </a:solidFill>
              <a:latin typeface="Titillium Web"/>
              <a:ea typeface="Titillium Web"/>
              <a:cs typeface="Titillium Web"/>
              <a:sym typeface="Titillium Web"/>
            </a:endParaRPr>
          </a:p>
          <a:p>
            <a:pPr indent="-254000" lvl="0" marL="254000" marR="0" rtl="0" algn="l">
              <a:lnSpc>
                <a:spcPct val="150000"/>
              </a:lnSpc>
              <a:spcBef>
                <a:spcPts val="0"/>
              </a:spcBef>
              <a:spcAft>
                <a:spcPts val="0"/>
              </a:spcAft>
              <a:buClr>
                <a:srgbClr val="666666"/>
              </a:buClr>
              <a:buSzPts val="2000"/>
              <a:buAutoNum type="arabicPeriod"/>
            </a:pPr>
            <a:r>
              <a:rPr lang="it-IT" sz="2000">
                <a:solidFill>
                  <a:srgbClr val="666666"/>
                </a:solidFill>
                <a:latin typeface="Titillium Web"/>
                <a:ea typeface="Titillium Web"/>
                <a:cs typeface="Titillium Web"/>
                <a:sym typeface="Titillium Web"/>
              </a:rPr>
              <a:t>Linguaggio chiaro e semplice</a:t>
            </a:r>
            <a:endParaRPr sz="2000">
              <a:solidFill>
                <a:srgbClr val="666666"/>
              </a:solidFill>
              <a:latin typeface="Titillium Web"/>
              <a:ea typeface="Titillium Web"/>
              <a:cs typeface="Titillium Web"/>
              <a:sym typeface="Titillium Web"/>
            </a:endParaRPr>
          </a:p>
          <a:p>
            <a:pPr indent="-254000" lvl="0" marL="254000" marR="0" rtl="0" algn="l">
              <a:lnSpc>
                <a:spcPct val="150000"/>
              </a:lnSpc>
              <a:spcBef>
                <a:spcPts val="0"/>
              </a:spcBef>
              <a:spcAft>
                <a:spcPts val="0"/>
              </a:spcAft>
              <a:buClr>
                <a:srgbClr val="666666"/>
              </a:buClr>
              <a:buSzPts val="2000"/>
              <a:buAutoNum type="arabicPeriod"/>
            </a:pPr>
            <a:r>
              <a:rPr lang="it-IT" sz="2000">
                <a:solidFill>
                  <a:srgbClr val="666666"/>
                </a:solidFill>
                <a:latin typeface="Titillium Web"/>
                <a:ea typeface="Titillium Web"/>
                <a:cs typeface="Titillium Web"/>
                <a:sym typeface="Titillium Web"/>
              </a:rPr>
              <a:t>Traduzione in un’altra lingua ufficiale dell'Unione (inglese)</a:t>
            </a:r>
            <a:endParaRPr sz="2000"/>
          </a:p>
        </p:txBody>
      </p:sp>
      <p:sp>
        <p:nvSpPr>
          <p:cNvPr id="164" name="Google Shape;164;p24"/>
          <p:cNvSpPr txBox="1"/>
          <p:nvPr/>
        </p:nvSpPr>
        <p:spPr>
          <a:xfrm>
            <a:off x="360824" y="891700"/>
            <a:ext cx="8234400" cy="415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i="0" sz="2600" u="none" cap="none" strike="noStrike">
              <a:solidFill>
                <a:srgbClr val="0066CC"/>
              </a:solidFill>
              <a:latin typeface="Titillium Web"/>
              <a:ea typeface="Titillium Web"/>
              <a:cs typeface="Titillium Web"/>
              <a:sym typeface="Titillium Web"/>
            </a:endParaRPr>
          </a:p>
        </p:txBody>
      </p:sp>
      <p:pic>
        <p:nvPicPr>
          <p:cNvPr id="165" name="Google Shape;165;p24"/>
          <p:cNvPicPr preferRelativeResize="0"/>
          <p:nvPr/>
        </p:nvPicPr>
        <p:blipFill rotWithShape="1">
          <a:blip r:embed="rId3">
            <a:alphaModFix/>
          </a:blip>
          <a:srcRect b="0" l="0" r="0" t="0"/>
          <a:stretch/>
        </p:blipFill>
        <p:spPr>
          <a:xfrm>
            <a:off x="7486650" y="6312767"/>
            <a:ext cx="1390650" cy="210425"/>
          </a:xfrm>
          <a:prstGeom prst="rect">
            <a:avLst/>
          </a:prstGeom>
          <a:noFill/>
          <a:ln>
            <a:noFill/>
          </a:ln>
        </p:spPr>
      </p:pic>
      <p:sp>
        <p:nvSpPr>
          <p:cNvPr id="166" name="Google Shape;166;p24"/>
          <p:cNvSpPr txBox="1"/>
          <p:nvPr/>
        </p:nvSpPr>
        <p:spPr>
          <a:xfrm>
            <a:off x="360825" y="739300"/>
            <a:ext cx="8135700" cy="415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it-IT" sz="2600">
                <a:solidFill>
                  <a:srgbClr val="0066CC"/>
                </a:solidFill>
                <a:latin typeface="Titillium Web"/>
                <a:ea typeface="Titillium Web"/>
                <a:cs typeface="Titillium Web"/>
                <a:sym typeface="Titillium Web"/>
              </a:rPr>
              <a:t>Qualità delle informazioni sui diritti, sugli obblighi e sulle norme </a:t>
            </a:r>
            <a:r>
              <a:rPr b="1" i="0" lang="it-IT" sz="2600" u="none" cap="none" strike="noStrike">
                <a:solidFill>
                  <a:srgbClr val="0066CC"/>
                </a:solidFill>
                <a:latin typeface="Titillium Web"/>
                <a:ea typeface="Titillium Web"/>
                <a:cs typeface="Titillium Web"/>
                <a:sym typeface="Titillium Web"/>
              </a:rPr>
              <a:t>(Art. 9)</a:t>
            </a:r>
            <a:endParaRPr b="1" i="0" sz="2600" u="none" cap="none" strike="noStrike">
              <a:solidFill>
                <a:srgbClr val="0066CC"/>
              </a:solidFill>
              <a:latin typeface="Titillium Web"/>
              <a:ea typeface="Titillium Web"/>
              <a:cs typeface="Titillium Web"/>
              <a:sym typeface="Titillium Web"/>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0" name="Shape 170"/>
        <p:cNvGrpSpPr/>
        <p:nvPr/>
      </p:nvGrpSpPr>
      <p:grpSpPr>
        <a:xfrm>
          <a:off x="0" y="0"/>
          <a:ext cx="0" cy="0"/>
          <a:chOff x="0" y="0"/>
          <a:chExt cx="0" cy="0"/>
        </a:xfrm>
      </p:grpSpPr>
      <p:sp>
        <p:nvSpPr>
          <p:cNvPr id="171" name="Google Shape;171;p25"/>
          <p:cNvSpPr/>
          <p:nvPr/>
        </p:nvSpPr>
        <p:spPr>
          <a:xfrm>
            <a:off x="540000" y="576000"/>
            <a:ext cx="7343400" cy="584700"/>
          </a:xfrm>
          <a:prstGeom prst="rect">
            <a:avLst/>
          </a:prstGeom>
          <a:no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None/>
            </a:pPr>
            <a:r>
              <a:rPr b="1" i="0" lang="it-IT" sz="2400" u="none" cap="none" strike="noStrike">
                <a:solidFill>
                  <a:srgbClr val="010335"/>
                </a:solidFill>
                <a:latin typeface="Titillium Web"/>
                <a:ea typeface="Titillium Web"/>
                <a:cs typeface="Titillium Web"/>
                <a:sym typeface="Titillium Web"/>
              </a:rPr>
              <a:t>Regolamento (CE) 2018/1724 - Articolo 9</a:t>
            </a:r>
            <a:endParaRPr b="1" i="0" sz="2400" u="none" cap="none" strike="noStrike">
              <a:solidFill>
                <a:srgbClr val="010335"/>
              </a:solidFill>
              <a:latin typeface="Titillium Web"/>
              <a:ea typeface="Titillium Web"/>
              <a:cs typeface="Titillium Web"/>
              <a:sym typeface="Titillium Web"/>
            </a:endParaRPr>
          </a:p>
        </p:txBody>
      </p:sp>
      <p:sp>
        <p:nvSpPr>
          <p:cNvPr id="172" name="Google Shape;172;p25"/>
          <p:cNvSpPr/>
          <p:nvPr/>
        </p:nvSpPr>
        <p:spPr>
          <a:xfrm>
            <a:off x="540000" y="1199984"/>
            <a:ext cx="7343400" cy="502800"/>
          </a:xfrm>
          <a:prstGeom prst="rect">
            <a:avLst/>
          </a:prstGeom>
          <a:no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None/>
            </a:pPr>
            <a:r>
              <a:rPr b="1" i="0" lang="it-IT" sz="2000" u="none" cap="none" strike="noStrike">
                <a:solidFill>
                  <a:srgbClr val="010335"/>
                </a:solidFill>
                <a:latin typeface="Titillium Web"/>
                <a:ea typeface="Titillium Web"/>
                <a:cs typeface="Titillium Web"/>
                <a:sym typeface="Titillium Web"/>
              </a:rPr>
              <a:t>Qualità delle informazioni sui diritti, sugli obblighi e sulle norme</a:t>
            </a:r>
            <a:endParaRPr b="1" i="0" sz="2000" u="none" cap="none" strike="noStrike">
              <a:solidFill>
                <a:srgbClr val="010335"/>
              </a:solidFill>
              <a:latin typeface="Titillium Web"/>
              <a:ea typeface="Titillium Web"/>
              <a:cs typeface="Titillium Web"/>
              <a:sym typeface="Titillium Web"/>
            </a:endParaRPr>
          </a:p>
        </p:txBody>
      </p:sp>
      <p:sp>
        <p:nvSpPr>
          <p:cNvPr id="173" name="Google Shape;173;p25"/>
          <p:cNvSpPr txBox="1"/>
          <p:nvPr/>
        </p:nvSpPr>
        <p:spPr>
          <a:xfrm>
            <a:off x="539999" y="1786047"/>
            <a:ext cx="8133900" cy="410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it-IT" sz="1400" u="none" cap="none" strike="noStrike">
                <a:solidFill>
                  <a:srgbClr val="000000"/>
                </a:solidFill>
                <a:latin typeface="Arial"/>
                <a:ea typeface="Arial"/>
                <a:cs typeface="Arial"/>
                <a:sym typeface="Arial"/>
              </a:rPr>
              <a:t>Le informazioni di cui gli Stati Membri sono responsabili devono soddisfare una serie di requisiti:</a:t>
            </a:r>
            <a:endParaRPr b="0" i="0" sz="1400" u="none" cap="none" strike="noStrike">
              <a:solidFill>
                <a:srgbClr val="000000"/>
              </a:solidFill>
              <a:latin typeface="Arial"/>
              <a:ea typeface="Arial"/>
              <a:cs typeface="Arial"/>
              <a:sym typeface="Arial"/>
            </a:endParaRPr>
          </a:p>
        </p:txBody>
      </p:sp>
      <p:sp>
        <p:nvSpPr>
          <p:cNvPr id="174" name="Google Shape;174;p25"/>
          <p:cNvSpPr/>
          <p:nvPr/>
        </p:nvSpPr>
        <p:spPr>
          <a:xfrm>
            <a:off x="271323" y="2388053"/>
            <a:ext cx="1599300" cy="178050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it-IT" sz="1200" u="none" cap="none" strike="noStrike">
                <a:solidFill>
                  <a:schemeClr val="lt1"/>
                </a:solidFill>
                <a:latin typeface="Titillium Web"/>
                <a:ea typeface="Titillium Web"/>
                <a:cs typeface="Titillium Web"/>
                <a:sym typeface="Titillium Web"/>
              </a:rPr>
              <a:t>Devono essere di </a:t>
            </a:r>
            <a:r>
              <a:rPr b="1" i="0" lang="it-IT" sz="1200" u="none" cap="none" strike="noStrike">
                <a:solidFill>
                  <a:schemeClr val="lt1"/>
                </a:solidFill>
                <a:latin typeface="Titillium Web"/>
                <a:ea typeface="Titillium Web"/>
                <a:cs typeface="Titillium Web"/>
                <a:sym typeface="Titillium Web"/>
              </a:rPr>
              <a:t>facile utilizzo </a:t>
            </a:r>
            <a:r>
              <a:rPr b="0" i="0" lang="it-IT" sz="1200" u="none" cap="none" strike="noStrike">
                <a:solidFill>
                  <a:schemeClr val="lt1"/>
                </a:solidFill>
                <a:latin typeface="Titillium Web"/>
                <a:ea typeface="Titillium Web"/>
                <a:cs typeface="Titillium Web"/>
                <a:sym typeface="Titillium Web"/>
              </a:rPr>
              <a:t>e consentire agli utenti il loro </a:t>
            </a:r>
            <a:r>
              <a:rPr b="1" i="0" lang="it-IT" sz="1200" u="none" cap="none" strike="noStrike">
                <a:solidFill>
                  <a:schemeClr val="lt1"/>
                </a:solidFill>
                <a:latin typeface="Titillium Web"/>
                <a:ea typeface="Titillium Web"/>
                <a:cs typeface="Titillium Web"/>
                <a:sym typeface="Titillium Web"/>
              </a:rPr>
              <a:t>facile reperimento</a:t>
            </a:r>
            <a:endParaRPr b="1" i="0" sz="1200" u="none" cap="none" strike="noStrike">
              <a:solidFill>
                <a:schemeClr val="lt1"/>
              </a:solidFill>
              <a:latin typeface="Titillium Web"/>
              <a:ea typeface="Titillium Web"/>
              <a:cs typeface="Titillium Web"/>
              <a:sym typeface="Titillium Web"/>
            </a:endParaRPr>
          </a:p>
        </p:txBody>
      </p:sp>
      <p:sp>
        <p:nvSpPr>
          <p:cNvPr id="175" name="Google Shape;175;p25"/>
          <p:cNvSpPr/>
          <p:nvPr/>
        </p:nvSpPr>
        <p:spPr>
          <a:xfrm>
            <a:off x="2031806" y="2388053"/>
            <a:ext cx="1599300" cy="178050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it-IT" sz="1200" u="none" cap="none" strike="noStrike">
                <a:solidFill>
                  <a:schemeClr val="lt1"/>
                </a:solidFill>
                <a:latin typeface="Titillium Web"/>
                <a:ea typeface="Titillium Web"/>
                <a:cs typeface="Titillium Web"/>
                <a:sym typeface="Titillium Web"/>
              </a:rPr>
              <a:t>Devono essere </a:t>
            </a:r>
            <a:r>
              <a:rPr b="1" i="0" lang="it-IT" sz="1200" u="none" cap="none" strike="noStrike">
                <a:solidFill>
                  <a:schemeClr val="lt1"/>
                </a:solidFill>
                <a:latin typeface="Titillium Web"/>
                <a:ea typeface="Titillium Web"/>
                <a:cs typeface="Titillium Web"/>
                <a:sym typeface="Titillium Web"/>
              </a:rPr>
              <a:t>esatte</a:t>
            </a:r>
            <a:r>
              <a:rPr b="0" i="0" lang="it-IT" sz="1200" u="none" cap="none" strike="noStrike">
                <a:solidFill>
                  <a:schemeClr val="lt1"/>
                </a:solidFill>
                <a:latin typeface="Titillium Web"/>
                <a:ea typeface="Titillium Web"/>
                <a:cs typeface="Titillium Web"/>
                <a:sym typeface="Titillium Web"/>
              </a:rPr>
              <a:t> e sufficientemente </a:t>
            </a:r>
            <a:r>
              <a:rPr b="1" i="0" lang="it-IT" sz="1200" u="none" cap="none" strike="noStrike">
                <a:solidFill>
                  <a:schemeClr val="lt1"/>
                </a:solidFill>
                <a:latin typeface="Titillium Web"/>
                <a:ea typeface="Titillium Web"/>
                <a:cs typeface="Titillium Web"/>
                <a:sym typeface="Titillium Web"/>
              </a:rPr>
              <a:t>complete</a:t>
            </a:r>
            <a:endParaRPr b="1" i="0" sz="1200" u="none" cap="none" strike="noStrike">
              <a:solidFill>
                <a:schemeClr val="lt1"/>
              </a:solidFill>
              <a:latin typeface="Titillium Web"/>
              <a:ea typeface="Titillium Web"/>
              <a:cs typeface="Titillium Web"/>
              <a:sym typeface="Titillium Web"/>
            </a:endParaRPr>
          </a:p>
        </p:txBody>
      </p:sp>
      <p:sp>
        <p:nvSpPr>
          <p:cNvPr id="176" name="Google Shape;176;p25"/>
          <p:cNvSpPr/>
          <p:nvPr/>
        </p:nvSpPr>
        <p:spPr>
          <a:xfrm>
            <a:off x="3741599" y="2388053"/>
            <a:ext cx="1599300" cy="178050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it-IT" sz="1200" u="none" cap="none" strike="noStrike">
                <a:solidFill>
                  <a:schemeClr val="lt1"/>
                </a:solidFill>
                <a:latin typeface="Titillium Web"/>
                <a:ea typeface="Titillium Web"/>
                <a:cs typeface="Titillium Web"/>
                <a:sym typeface="Titillium Web"/>
              </a:rPr>
              <a:t>Devono contenere - se necessario -</a:t>
            </a:r>
            <a:r>
              <a:rPr b="1" i="0" lang="it-IT" sz="1200" u="none" cap="none" strike="noStrike">
                <a:solidFill>
                  <a:schemeClr val="lt1"/>
                </a:solidFill>
                <a:latin typeface="Titillium Web"/>
                <a:ea typeface="Titillium Web"/>
                <a:cs typeface="Titillium Web"/>
                <a:sym typeface="Titillium Web"/>
              </a:rPr>
              <a:t>riferimenti</a:t>
            </a:r>
            <a:r>
              <a:rPr b="0" i="0" lang="it-IT" sz="1200" u="none" cap="none" strike="noStrike">
                <a:solidFill>
                  <a:schemeClr val="lt1"/>
                </a:solidFill>
                <a:latin typeface="Titillium Web"/>
                <a:ea typeface="Titillium Web"/>
                <a:cs typeface="Titillium Web"/>
                <a:sym typeface="Titillium Web"/>
              </a:rPr>
              <a:t> e link ad atti giuridici, specifiche tecniche e LG</a:t>
            </a:r>
            <a:endParaRPr b="0" i="0" sz="1200" u="none" cap="none" strike="noStrike">
              <a:solidFill>
                <a:schemeClr val="lt1"/>
              </a:solidFill>
              <a:latin typeface="Titillium Web"/>
              <a:ea typeface="Titillium Web"/>
              <a:cs typeface="Titillium Web"/>
              <a:sym typeface="Titillium Web"/>
            </a:endParaRPr>
          </a:p>
        </p:txBody>
      </p:sp>
      <p:sp>
        <p:nvSpPr>
          <p:cNvPr id="177" name="Google Shape;177;p25"/>
          <p:cNvSpPr/>
          <p:nvPr/>
        </p:nvSpPr>
        <p:spPr>
          <a:xfrm>
            <a:off x="5477667" y="2388053"/>
            <a:ext cx="1599300" cy="178050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it-IT" sz="1200" u="none" cap="none" strike="noStrike">
                <a:solidFill>
                  <a:schemeClr val="lt1"/>
                </a:solidFill>
                <a:latin typeface="Titillium Web"/>
                <a:ea typeface="Titillium Web"/>
                <a:cs typeface="Titillium Web"/>
                <a:sym typeface="Titillium Web"/>
              </a:rPr>
              <a:t>Devono comprendere il </a:t>
            </a:r>
            <a:r>
              <a:rPr b="1" i="0" lang="it-IT" sz="1200" u="none" cap="none" strike="noStrike">
                <a:solidFill>
                  <a:schemeClr val="lt1"/>
                </a:solidFill>
                <a:latin typeface="Titillium Web"/>
                <a:ea typeface="Titillium Web"/>
                <a:cs typeface="Titillium Web"/>
                <a:sym typeface="Titillium Web"/>
              </a:rPr>
              <a:t>nome dell’autorità competente o del soggetto responsabile </a:t>
            </a:r>
            <a:r>
              <a:rPr b="0" i="0" lang="it-IT" sz="1200" u="none" cap="none" strike="noStrike">
                <a:solidFill>
                  <a:schemeClr val="lt1"/>
                </a:solidFill>
                <a:latin typeface="Titillium Web"/>
                <a:ea typeface="Titillium Web"/>
                <a:cs typeface="Titillium Web"/>
                <a:sym typeface="Titillium Web"/>
              </a:rPr>
              <a:t>del loro contenuto</a:t>
            </a:r>
            <a:endParaRPr b="0" i="0" sz="1200" u="none" cap="none" strike="noStrike">
              <a:solidFill>
                <a:schemeClr val="lt1"/>
              </a:solidFill>
              <a:latin typeface="Titillium Web"/>
              <a:ea typeface="Titillium Web"/>
              <a:cs typeface="Titillium Web"/>
              <a:sym typeface="Titillium Web"/>
            </a:endParaRPr>
          </a:p>
        </p:txBody>
      </p:sp>
      <p:sp>
        <p:nvSpPr>
          <p:cNvPr id="178" name="Google Shape;178;p25"/>
          <p:cNvSpPr/>
          <p:nvPr/>
        </p:nvSpPr>
        <p:spPr>
          <a:xfrm>
            <a:off x="7213735" y="2388053"/>
            <a:ext cx="1599300" cy="178050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it-IT" sz="1200" u="none" cap="none" strike="noStrike">
                <a:solidFill>
                  <a:schemeClr val="lt1"/>
                </a:solidFill>
                <a:latin typeface="Titillium Web"/>
                <a:ea typeface="Titillium Web"/>
                <a:cs typeface="Titillium Web"/>
                <a:sym typeface="Titillium Web"/>
              </a:rPr>
              <a:t>Devono includere i </a:t>
            </a:r>
            <a:r>
              <a:rPr b="1" i="0" lang="it-IT" sz="1200" u="none" cap="none" strike="noStrike">
                <a:solidFill>
                  <a:schemeClr val="lt1"/>
                </a:solidFill>
                <a:latin typeface="Titillium Web"/>
                <a:ea typeface="Titillium Web"/>
                <a:cs typeface="Titillium Web"/>
                <a:sym typeface="Titillium Web"/>
              </a:rPr>
              <a:t>recapiti</a:t>
            </a:r>
            <a:r>
              <a:rPr b="0" i="0" lang="it-IT" sz="1200" u="none" cap="none" strike="noStrike">
                <a:solidFill>
                  <a:schemeClr val="lt1"/>
                </a:solidFill>
                <a:latin typeface="Titillium Web"/>
                <a:ea typeface="Titillium Web"/>
                <a:cs typeface="Titillium Web"/>
                <a:sym typeface="Titillium Web"/>
              </a:rPr>
              <a:t> di ogni pertinente servizio di assistenza (telefono, email, modulo richiesta online)</a:t>
            </a:r>
            <a:endParaRPr b="0" i="0" sz="1200" u="none" cap="none" strike="noStrike">
              <a:solidFill>
                <a:schemeClr val="lt1"/>
              </a:solidFill>
              <a:latin typeface="Titillium Web"/>
              <a:ea typeface="Titillium Web"/>
              <a:cs typeface="Titillium Web"/>
              <a:sym typeface="Titillium Web"/>
            </a:endParaRPr>
          </a:p>
        </p:txBody>
      </p:sp>
      <p:sp>
        <p:nvSpPr>
          <p:cNvPr id="179" name="Google Shape;179;p25"/>
          <p:cNvSpPr/>
          <p:nvPr/>
        </p:nvSpPr>
        <p:spPr>
          <a:xfrm>
            <a:off x="270147" y="4447290"/>
            <a:ext cx="1599300" cy="178050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it-IT" sz="1200" u="none" cap="none" strike="noStrike">
                <a:solidFill>
                  <a:schemeClr val="lt1"/>
                </a:solidFill>
                <a:latin typeface="Titillium Web"/>
                <a:ea typeface="Titillium Web"/>
                <a:cs typeface="Titillium Web"/>
                <a:sym typeface="Titillium Web"/>
              </a:rPr>
              <a:t>Devono includere la data dell’ultimo </a:t>
            </a:r>
            <a:r>
              <a:rPr b="1" i="0" lang="it-IT" sz="1200" u="none" cap="none" strike="noStrike">
                <a:solidFill>
                  <a:schemeClr val="lt1"/>
                </a:solidFill>
                <a:latin typeface="Titillium Web"/>
                <a:ea typeface="Titillium Web"/>
                <a:cs typeface="Titillium Web"/>
                <a:sym typeface="Titillium Web"/>
              </a:rPr>
              <a:t>aggiornamento</a:t>
            </a:r>
            <a:r>
              <a:rPr b="0" i="0" lang="it-IT" sz="1200" u="none" cap="none" strike="noStrike">
                <a:solidFill>
                  <a:schemeClr val="lt1"/>
                </a:solidFill>
                <a:latin typeface="Titillium Web"/>
                <a:ea typeface="Titillium Web"/>
                <a:cs typeface="Titillium Web"/>
                <a:sym typeface="Titillium Web"/>
              </a:rPr>
              <a:t> o - se non aggiornate - la data di pubblicazione</a:t>
            </a:r>
            <a:endParaRPr b="0" i="0" sz="1200" u="none" cap="none" strike="noStrike">
              <a:solidFill>
                <a:schemeClr val="lt1"/>
              </a:solidFill>
              <a:latin typeface="Titillium Web"/>
              <a:ea typeface="Titillium Web"/>
              <a:cs typeface="Titillium Web"/>
              <a:sym typeface="Titillium Web"/>
            </a:endParaRPr>
          </a:p>
        </p:txBody>
      </p:sp>
      <p:sp>
        <p:nvSpPr>
          <p:cNvPr id="180" name="Google Shape;180;p25"/>
          <p:cNvSpPr/>
          <p:nvPr/>
        </p:nvSpPr>
        <p:spPr>
          <a:xfrm>
            <a:off x="2030629" y="4447290"/>
            <a:ext cx="1599300" cy="178050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it-IT" sz="1200" u="none" cap="none" strike="noStrike">
                <a:solidFill>
                  <a:schemeClr val="lt1"/>
                </a:solidFill>
                <a:latin typeface="Titillium Web"/>
                <a:ea typeface="Titillium Web"/>
                <a:cs typeface="Titillium Web"/>
                <a:sym typeface="Titillium Web"/>
              </a:rPr>
              <a:t>Devono essere </a:t>
            </a:r>
            <a:r>
              <a:rPr b="1" i="0" lang="it-IT" sz="1200" u="none" cap="none" strike="noStrike">
                <a:solidFill>
                  <a:schemeClr val="lt1"/>
                </a:solidFill>
                <a:latin typeface="Titillium Web"/>
                <a:ea typeface="Titillium Web"/>
                <a:cs typeface="Titillium Web"/>
                <a:sym typeface="Titillium Web"/>
              </a:rPr>
              <a:t>ben strutturate</a:t>
            </a:r>
            <a:r>
              <a:rPr b="0" i="0" lang="it-IT" sz="1200" u="none" cap="none" strike="noStrike">
                <a:solidFill>
                  <a:schemeClr val="lt1"/>
                </a:solidFill>
                <a:latin typeface="Titillium Web"/>
                <a:ea typeface="Titillium Web"/>
                <a:cs typeface="Titillium Web"/>
                <a:sym typeface="Titillium Web"/>
              </a:rPr>
              <a:t> per una loro </a:t>
            </a:r>
            <a:r>
              <a:rPr b="1" i="0" lang="it-IT" sz="1200" u="none" cap="none" strike="noStrike">
                <a:solidFill>
                  <a:schemeClr val="lt1"/>
                </a:solidFill>
                <a:latin typeface="Titillium Web"/>
                <a:ea typeface="Titillium Web"/>
                <a:cs typeface="Titillium Web"/>
                <a:sym typeface="Titillium Web"/>
              </a:rPr>
              <a:t>rapida consultazione</a:t>
            </a:r>
            <a:endParaRPr b="1" i="0" sz="1200" u="none" cap="none" strike="noStrike">
              <a:solidFill>
                <a:schemeClr val="lt1"/>
              </a:solidFill>
              <a:latin typeface="Titillium Web"/>
              <a:ea typeface="Titillium Web"/>
              <a:cs typeface="Titillium Web"/>
              <a:sym typeface="Titillium Web"/>
            </a:endParaRPr>
          </a:p>
        </p:txBody>
      </p:sp>
      <p:sp>
        <p:nvSpPr>
          <p:cNvPr id="181" name="Google Shape;181;p25"/>
          <p:cNvSpPr/>
          <p:nvPr/>
        </p:nvSpPr>
        <p:spPr>
          <a:xfrm>
            <a:off x="3740422" y="4447290"/>
            <a:ext cx="1599300" cy="178050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it-IT" sz="1200" u="none" cap="none" strike="noStrike">
                <a:solidFill>
                  <a:schemeClr val="lt1"/>
                </a:solidFill>
                <a:latin typeface="Titillium Web"/>
                <a:ea typeface="Titillium Web"/>
                <a:cs typeface="Titillium Web"/>
                <a:sym typeface="Titillium Web"/>
              </a:rPr>
              <a:t>Devono essere </a:t>
            </a:r>
            <a:r>
              <a:rPr b="1" i="0" lang="it-IT" sz="1200" u="none" cap="none" strike="noStrike">
                <a:solidFill>
                  <a:schemeClr val="lt1"/>
                </a:solidFill>
                <a:latin typeface="Titillium Web"/>
                <a:ea typeface="Titillium Web"/>
                <a:cs typeface="Titillium Web"/>
                <a:sym typeface="Titillium Web"/>
              </a:rPr>
              <a:t>aggiornate</a:t>
            </a:r>
            <a:endParaRPr b="1" i="0" sz="1200" u="none" cap="none" strike="noStrike">
              <a:solidFill>
                <a:schemeClr val="lt1"/>
              </a:solidFill>
              <a:latin typeface="Titillium Web"/>
              <a:ea typeface="Titillium Web"/>
              <a:cs typeface="Titillium Web"/>
              <a:sym typeface="Titillium Web"/>
            </a:endParaRPr>
          </a:p>
        </p:txBody>
      </p:sp>
      <p:sp>
        <p:nvSpPr>
          <p:cNvPr id="182" name="Google Shape;182;p25"/>
          <p:cNvSpPr/>
          <p:nvPr/>
        </p:nvSpPr>
        <p:spPr>
          <a:xfrm>
            <a:off x="5450215" y="4447288"/>
            <a:ext cx="1599300" cy="178050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it-IT" sz="1200" u="none" cap="none" strike="noStrike">
                <a:solidFill>
                  <a:schemeClr val="lt1"/>
                </a:solidFill>
                <a:latin typeface="Titillium Web"/>
                <a:ea typeface="Titillium Web"/>
                <a:cs typeface="Titillium Web"/>
                <a:sym typeface="Titillium Web"/>
              </a:rPr>
              <a:t>Devono essere scritte in </a:t>
            </a:r>
            <a:r>
              <a:rPr b="1" i="0" lang="it-IT" sz="1200" u="none" cap="none" strike="noStrike">
                <a:solidFill>
                  <a:schemeClr val="lt1"/>
                </a:solidFill>
                <a:latin typeface="Titillium Web"/>
                <a:ea typeface="Titillium Web"/>
                <a:cs typeface="Titillium Web"/>
                <a:sym typeface="Titillium Web"/>
              </a:rPr>
              <a:t>linguaggio semplice e chiaro</a:t>
            </a:r>
            <a:endParaRPr b="1" i="0" sz="1200" u="none" cap="none" strike="noStrike">
              <a:solidFill>
                <a:schemeClr val="lt1"/>
              </a:solidFill>
              <a:latin typeface="Titillium Web"/>
              <a:ea typeface="Titillium Web"/>
              <a:cs typeface="Titillium Web"/>
              <a:sym typeface="Titillium Web"/>
            </a:endParaRPr>
          </a:p>
        </p:txBody>
      </p:sp>
      <p:sp>
        <p:nvSpPr>
          <p:cNvPr id="183" name="Google Shape;183;p25"/>
          <p:cNvSpPr/>
          <p:nvPr/>
        </p:nvSpPr>
        <p:spPr>
          <a:xfrm>
            <a:off x="7213736" y="4452203"/>
            <a:ext cx="1599300" cy="178050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it-IT" sz="1200" u="none" cap="none" strike="noStrike">
                <a:solidFill>
                  <a:schemeClr val="lt1"/>
                </a:solidFill>
                <a:latin typeface="Titillium Web"/>
                <a:ea typeface="Titillium Web"/>
                <a:cs typeface="Titillium Web"/>
                <a:sym typeface="Titillium Web"/>
              </a:rPr>
              <a:t>Devono essere rese accessibili in una </a:t>
            </a:r>
            <a:r>
              <a:rPr b="1" i="0" lang="it-IT" sz="1200" u="none" cap="none" strike="noStrike">
                <a:solidFill>
                  <a:schemeClr val="lt1"/>
                </a:solidFill>
                <a:latin typeface="Titillium Web"/>
                <a:ea typeface="Titillium Web"/>
                <a:cs typeface="Titillium Web"/>
                <a:sym typeface="Titillium Web"/>
              </a:rPr>
              <a:t>lingua ufficiale UE </a:t>
            </a:r>
            <a:r>
              <a:rPr b="0" i="0" lang="it-IT" sz="1200" u="none" cap="none" strike="noStrike">
                <a:solidFill>
                  <a:schemeClr val="lt1"/>
                </a:solidFill>
                <a:latin typeface="Titillium Web"/>
                <a:ea typeface="Titillium Web"/>
                <a:cs typeface="Titillium Web"/>
                <a:sym typeface="Titillium Web"/>
              </a:rPr>
              <a:t>comprensibile dal maggior numero di utenti transfrontalieri</a:t>
            </a:r>
            <a:endParaRPr b="0" i="0" sz="1200" u="none" cap="none" strike="noStrike">
              <a:solidFill>
                <a:schemeClr val="lt1"/>
              </a:solidFill>
              <a:latin typeface="Titillium Web"/>
              <a:ea typeface="Titillium Web"/>
              <a:cs typeface="Titillium Web"/>
              <a:sym typeface="Titillium Web"/>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pic>
        <p:nvPicPr>
          <p:cNvPr id="188" name="Google Shape;188;p26"/>
          <p:cNvPicPr preferRelativeResize="0"/>
          <p:nvPr/>
        </p:nvPicPr>
        <p:blipFill rotWithShape="1">
          <a:blip r:embed="rId3">
            <a:alphaModFix/>
          </a:blip>
          <a:srcRect b="15432" l="6391" r="29698" t="25300"/>
          <a:stretch/>
        </p:blipFill>
        <p:spPr>
          <a:xfrm>
            <a:off x="930110" y="1160735"/>
            <a:ext cx="7283779" cy="5065986"/>
          </a:xfrm>
          <a:prstGeom prst="rect">
            <a:avLst/>
          </a:prstGeom>
          <a:noFill/>
          <a:ln>
            <a:noFill/>
          </a:ln>
        </p:spPr>
      </p:pic>
      <p:sp>
        <p:nvSpPr>
          <p:cNvPr id="189" name="Google Shape;189;p26"/>
          <p:cNvSpPr/>
          <p:nvPr/>
        </p:nvSpPr>
        <p:spPr>
          <a:xfrm>
            <a:off x="540000" y="576000"/>
            <a:ext cx="7343400" cy="584700"/>
          </a:xfrm>
          <a:prstGeom prst="rect">
            <a:avLst/>
          </a:prstGeom>
          <a:noFill/>
          <a:ln>
            <a:noFill/>
          </a:ln>
        </p:spPr>
        <p:txBody>
          <a:bodyPr anchorCtr="0" anchor="ctr" bIns="34275" lIns="34275" spcFirstLastPara="1" rIns="34275" wrap="square" tIns="34275">
            <a:noAutofit/>
          </a:bodyPr>
          <a:lstStyle/>
          <a:p>
            <a:pPr indent="0" lvl="0" marL="0" marR="0" rtl="0" algn="l">
              <a:lnSpc>
                <a:spcPct val="100000"/>
              </a:lnSpc>
              <a:spcBef>
                <a:spcPts val="0"/>
              </a:spcBef>
              <a:spcAft>
                <a:spcPts val="0"/>
              </a:spcAft>
              <a:buNone/>
            </a:pPr>
            <a:r>
              <a:rPr b="1" i="0" lang="it-IT" sz="2400" u="none" cap="none" strike="noStrike">
                <a:solidFill>
                  <a:srgbClr val="010335"/>
                </a:solidFill>
                <a:latin typeface="Titillium Web"/>
                <a:ea typeface="Titillium Web"/>
                <a:cs typeface="Titillium Web"/>
                <a:sym typeface="Titillium Web"/>
              </a:rPr>
              <a:t>Usabilità - panoramica</a:t>
            </a:r>
            <a:endParaRPr b="1" i="0" sz="2400" u="none" cap="none" strike="noStrike">
              <a:solidFill>
                <a:srgbClr val="010335"/>
              </a:solidFill>
              <a:latin typeface="Titillium Web"/>
              <a:ea typeface="Titillium Web"/>
              <a:cs typeface="Titillium Web"/>
              <a:sym typeface="Titillium Web"/>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27"/>
          <p:cNvSpPr txBox="1"/>
          <p:nvPr/>
        </p:nvSpPr>
        <p:spPr>
          <a:xfrm>
            <a:off x="628575" y="1799524"/>
            <a:ext cx="7104600" cy="4653600"/>
          </a:xfrm>
          <a:prstGeom prst="rect">
            <a:avLst/>
          </a:prstGeom>
          <a:noFill/>
          <a:ln>
            <a:noFill/>
          </a:ln>
        </p:spPr>
        <p:txBody>
          <a:bodyPr anchorCtr="0" anchor="t" bIns="82275" lIns="82275" spcFirstLastPara="1" rIns="82275" wrap="square" tIns="82275">
            <a:noAutofit/>
          </a:bodyPr>
          <a:lstStyle/>
          <a:p>
            <a:pPr indent="-342900" lvl="0" marL="406400" marR="0" rtl="0" algn="l">
              <a:lnSpc>
                <a:spcPct val="100000"/>
              </a:lnSpc>
              <a:spcBef>
                <a:spcPts val="0"/>
              </a:spcBef>
              <a:spcAft>
                <a:spcPts val="0"/>
              </a:spcAft>
              <a:buClr>
                <a:srgbClr val="666666"/>
              </a:buClr>
              <a:buSzPts val="1800"/>
              <a:buAutoNum type="arabicPeriod"/>
            </a:pPr>
            <a:r>
              <a:rPr b="1" lang="it-IT" sz="1800">
                <a:solidFill>
                  <a:srgbClr val="666666"/>
                </a:solidFill>
                <a:latin typeface="Titillium Web"/>
                <a:ea typeface="Titillium Web"/>
                <a:cs typeface="Titillium Web"/>
                <a:sym typeface="Titillium Web"/>
              </a:rPr>
              <a:t>passi </a:t>
            </a:r>
            <a:r>
              <a:rPr lang="it-IT" sz="1800">
                <a:solidFill>
                  <a:srgbClr val="666666"/>
                </a:solidFill>
                <a:latin typeface="Titillium Web"/>
                <a:ea typeface="Titillium Web"/>
                <a:cs typeface="Titillium Web"/>
                <a:sym typeface="Titillium Web"/>
              </a:rPr>
              <a:t>necessari </a:t>
            </a:r>
            <a:endParaRPr sz="1800">
              <a:solidFill>
                <a:srgbClr val="666666"/>
              </a:solidFill>
              <a:latin typeface="Titillium Web"/>
              <a:ea typeface="Titillium Web"/>
              <a:cs typeface="Titillium Web"/>
              <a:sym typeface="Titillium Web"/>
            </a:endParaRPr>
          </a:p>
          <a:p>
            <a:pPr indent="-342900" lvl="0" marL="406400" marR="0" rtl="0" algn="l">
              <a:lnSpc>
                <a:spcPct val="100000"/>
              </a:lnSpc>
              <a:spcBef>
                <a:spcPts val="0"/>
              </a:spcBef>
              <a:spcAft>
                <a:spcPts val="0"/>
              </a:spcAft>
              <a:buClr>
                <a:srgbClr val="666666"/>
              </a:buClr>
              <a:buSzPts val="1800"/>
              <a:buAutoNum type="arabicPeriod"/>
            </a:pPr>
            <a:r>
              <a:rPr b="1" lang="it-IT" sz="1800">
                <a:solidFill>
                  <a:srgbClr val="666666"/>
                </a:solidFill>
                <a:latin typeface="Titillium Web"/>
                <a:ea typeface="Titillium Web"/>
                <a:cs typeface="Titillium Web"/>
                <a:sym typeface="Titillium Web"/>
              </a:rPr>
              <a:t>nome </a:t>
            </a:r>
            <a:r>
              <a:rPr lang="it-IT" sz="1800">
                <a:solidFill>
                  <a:srgbClr val="666666"/>
                </a:solidFill>
                <a:latin typeface="Titillium Web"/>
                <a:ea typeface="Titillium Web"/>
                <a:cs typeface="Titillium Web"/>
                <a:sym typeface="Titillium Web"/>
              </a:rPr>
              <a:t>dell'autorità competente</a:t>
            </a:r>
            <a:endParaRPr sz="1800">
              <a:solidFill>
                <a:srgbClr val="666666"/>
              </a:solidFill>
              <a:latin typeface="Titillium Web"/>
              <a:ea typeface="Titillium Web"/>
              <a:cs typeface="Titillium Web"/>
              <a:sym typeface="Titillium Web"/>
            </a:endParaRPr>
          </a:p>
          <a:p>
            <a:pPr indent="-342900" lvl="0" marL="406400" marR="0" rtl="0" algn="l">
              <a:lnSpc>
                <a:spcPct val="100000"/>
              </a:lnSpc>
              <a:spcBef>
                <a:spcPts val="0"/>
              </a:spcBef>
              <a:spcAft>
                <a:spcPts val="0"/>
              </a:spcAft>
              <a:buClr>
                <a:srgbClr val="666666"/>
              </a:buClr>
              <a:buSzPts val="1800"/>
              <a:buAutoNum type="arabicPeriod"/>
            </a:pPr>
            <a:r>
              <a:rPr lang="it-IT" sz="1800">
                <a:solidFill>
                  <a:srgbClr val="666666"/>
                </a:solidFill>
                <a:latin typeface="Titillium Web"/>
                <a:ea typeface="Titillium Web"/>
                <a:cs typeface="Titillium Web"/>
                <a:sym typeface="Titillium Web"/>
              </a:rPr>
              <a:t>mezzi di </a:t>
            </a:r>
            <a:r>
              <a:rPr b="1" lang="it-IT" sz="1800">
                <a:solidFill>
                  <a:srgbClr val="666666"/>
                </a:solidFill>
                <a:latin typeface="Titillium Web"/>
                <a:ea typeface="Titillium Web"/>
                <a:cs typeface="Titillium Web"/>
                <a:sym typeface="Titillium Web"/>
              </a:rPr>
              <a:t>autenticazione</a:t>
            </a:r>
            <a:r>
              <a:rPr lang="it-IT" sz="1800">
                <a:solidFill>
                  <a:srgbClr val="666666"/>
                </a:solidFill>
                <a:latin typeface="Titillium Web"/>
                <a:ea typeface="Titillium Web"/>
                <a:cs typeface="Titillium Web"/>
                <a:sym typeface="Titillium Web"/>
              </a:rPr>
              <a:t>, identificazione e firma accettati</a:t>
            </a:r>
            <a:endParaRPr sz="1800">
              <a:solidFill>
                <a:srgbClr val="666666"/>
              </a:solidFill>
              <a:latin typeface="Titillium Web"/>
              <a:ea typeface="Titillium Web"/>
              <a:cs typeface="Titillium Web"/>
              <a:sym typeface="Titillium Web"/>
            </a:endParaRPr>
          </a:p>
          <a:p>
            <a:pPr indent="-342900" lvl="0" marL="406400" marR="0" rtl="0" algn="l">
              <a:lnSpc>
                <a:spcPct val="100000"/>
              </a:lnSpc>
              <a:spcBef>
                <a:spcPts val="0"/>
              </a:spcBef>
              <a:spcAft>
                <a:spcPts val="0"/>
              </a:spcAft>
              <a:buClr>
                <a:srgbClr val="666666"/>
              </a:buClr>
              <a:buSzPts val="1800"/>
              <a:buAutoNum type="arabicPeriod"/>
            </a:pPr>
            <a:r>
              <a:rPr lang="it-IT" sz="1800">
                <a:solidFill>
                  <a:srgbClr val="666666"/>
                </a:solidFill>
                <a:latin typeface="Titillium Web"/>
                <a:ea typeface="Titillium Web"/>
                <a:cs typeface="Titillium Web"/>
                <a:sym typeface="Titillium Web"/>
              </a:rPr>
              <a:t>tipo e formato della prova</a:t>
            </a:r>
            <a:endParaRPr sz="1800">
              <a:solidFill>
                <a:srgbClr val="666666"/>
              </a:solidFill>
              <a:latin typeface="Titillium Web"/>
              <a:ea typeface="Titillium Web"/>
              <a:cs typeface="Titillium Web"/>
              <a:sym typeface="Titillium Web"/>
            </a:endParaRPr>
          </a:p>
          <a:p>
            <a:pPr indent="-342900" lvl="0" marL="406400" marR="0" rtl="0" algn="l">
              <a:lnSpc>
                <a:spcPct val="100000"/>
              </a:lnSpc>
              <a:spcBef>
                <a:spcPts val="0"/>
              </a:spcBef>
              <a:spcAft>
                <a:spcPts val="0"/>
              </a:spcAft>
              <a:buClr>
                <a:srgbClr val="666666"/>
              </a:buClr>
              <a:buSzPts val="1800"/>
              <a:buAutoNum type="arabicPeriod"/>
            </a:pPr>
            <a:r>
              <a:rPr lang="it-IT" sz="1800">
                <a:solidFill>
                  <a:srgbClr val="666666"/>
                </a:solidFill>
                <a:latin typeface="Titillium Web"/>
                <a:ea typeface="Titillium Web"/>
                <a:cs typeface="Titillium Web"/>
                <a:sym typeface="Titillium Web"/>
              </a:rPr>
              <a:t>i mezzi di ricorso o di ricorso generalmente disponibili in caso di controversie con le autorità competenti</a:t>
            </a:r>
            <a:endParaRPr sz="1800">
              <a:solidFill>
                <a:srgbClr val="666666"/>
              </a:solidFill>
              <a:latin typeface="Titillium Web"/>
              <a:ea typeface="Titillium Web"/>
              <a:cs typeface="Titillium Web"/>
              <a:sym typeface="Titillium Web"/>
            </a:endParaRPr>
          </a:p>
          <a:p>
            <a:pPr indent="-342900" lvl="0" marL="406400" marR="0" rtl="0" algn="l">
              <a:lnSpc>
                <a:spcPct val="100000"/>
              </a:lnSpc>
              <a:spcBef>
                <a:spcPts val="0"/>
              </a:spcBef>
              <a:spcAft>
                <a:spcPts val="0"/>
              </a:spcAft>
              <a:buClr>
                <a:srgbClr val="666666"/>
              </a:buClr>
              <a:buSzPts val="1800"/>
              <a:buAutoNum type="arabicPeriod"/>
            </a:pPr>
            <a:r>
              <a:rPr lang="it-IT" sz="1800">
                <a:solidFill>
                  <a:srgbClr val="666666"/>
                </a:solidFill>
                <a:latin typeface="Titillium Web"/>
                <a:ea typeface="Titillium Web"/>
                <a:cs typeface="Titillium Web"/>
                <a:sym typeface="Titillium Web"/>
              </a:rPr>
              <a:t>le tasse applicabili e le modalità di pagamento online</a:t>
            </a:r>
            <a:endParaRPr sz="1800">
              <a:solidFill>
                <a:srgbClr val="666666"/>
              </a:solidFill>
              <a:latin typeface="Titillium Web"/>
              <a:ea typeface="Titillium Web"/>
              <a:cs typeface="Titillium Web"/>
              <a:sym typeface="Titillium Web"/>
            </a:endParaRPr>
          </a:p>
          <a:p>
            <a:pPr indent="-342900" lvl="0" marL="406400" marR="0" rtl="0" algn="l">
              <a:lnSpc>
                <a:spcPct val="100000"/>
              </a:lnSpc>
              <a:spcBef>
                <a:spcPts val="0"/>
              </a:spcBef>
              <a:spcAft>
                <a:spcPts val="0"/>
              </a:spcAft>
              <a:buClr>
                <a:srgbClr val="666666"/>
              </a:buClr>
              <a:buSzPts val="1800"/>
              <a:buAutoNum type="arabicPeriod"/>
            </a:pPr>
            <a:r>
              <a:rPr lang="it-IT" sz="1800">
                <a:solidFill>
                  <a:srgbClr val="666666"/>
                </a:solidFill>
                <a:latin typeface="Titillium Web"/>
                <a:ea typeface="Titillium Web"/>
                <a:cs typeface="Titillium Web"/>
                <a:sym typeface="Titillium Web"/>
              </a:rPr>
              <a:t>le scadenze che l'utilizzatore o l'autorità competente devono rispettare</a:t>
            </a:r>
            <a:endParaRPr sz="1800">
              <a:solidFill>
                <a:srgbClr val="666666"/>
              </a:solidFill>
              <a:latin typeface="Titillium Web"/>
              <a:ea typeface="Titillium Web"/>
              <a:cs typeface="Titillium Web"/>
              <a:sym typeface="Titillium Web"/>
            </a:endParaRPr>
          </a:p>
          <a:p>
            <a:pPr indent="-342900" lvl="0" marL="406400" marR="0" rtl="0" algn="l">
              <a:lnSpc>
                <a:spcPct val="100000"/>
              </a:lnSpc>
              <a:spcBef>
                <a:spcPts val="0"/>
              </a:spcBef>
              <a:spcAft>
                <a:spcPts val="0"/>
              </a:spcAft>
              <a:buClr>
                <a:srgbClr val="666666"/>
              </a:buClr>
              <a:buSzPts val="1800"/>
              <a:buAutoNum type="arabicPeriod"/>
            </a:pPr>
            <a:r>
              <a:rPr lang="it-IT" sz="1800">
                <a:solidFill>
                  <a:srgbClr val="666666"/>
                </a:solidFill>
                <a:latin typeface="Titillium Web"/>
                <a:ea typeface="Titillium Web"/>
                <a:cs typeface="Titillium Web"/>
                <a:sym typeface="Titillium Web"/>
              </a:rPr>
              <a:t>eventuali norme relative alla mancata risposta dell'autorità competente e alle conseguenze giuridiche che ne derivano per gli utenti</a:t>
            </a:r>
            <a:endParaRPr sz="1800">
              <a:solidFill>
                <a:srgbClr val="666666"/>
              </a:solidFill>
              <a:latin typeface="Titillium Web"/>
              <a:ea typeface="Titillium Web"/>
              <a:cs typeface="Titillium Web"/>
              <a:sym typeface="Titillium Web"/>
            </a:endParaRPr>
          </a:p>
          <a:p>
            <a:pPr indent="-342900" lvl="0" marL="406400" marR="0" rtl="0" algn="l">
              <a:lnSpc>
                <a:spcPct val="100000"/>
              </a:lnSpc>
              <a:spcBef>
                <a:spcPts val="0"/>
              </a:spcBef>
              <a:spcAft>
                <a:spcPts val="0"/>
              </a:spcAft>
              <a:buClr>
                <a:srgbClr val="666666"/>
              </a:buClr>
              <a:buSzPts val="1800"/>
              <a:buAutoNum type="arabicPeriod"/>
            </a:pPr>
            <a:r>
              <a:rPr lang="it-IT" sz="1800">
                <a:solidFill>
                  <a:srgbClr val="666666"/>
                </a:solidFill>
                <a:latin typeface="Titillium Web"/>
                <a:ea typeface="Titillium Web"/>
                <a:cs typeface="Titillium Web"/>
                <a:sym typeface="Titillium Web"/>
              </a:rPr>
              <a:t>le eventuali lingue aggiuntive in cui la procedura può essere eseguita</a:t>
            </a:r>
            <a:endParaRPr sz="1800">
              <a:solidFill>
                <a:srgbClr val="666666"/>
              </a:solidFill>
              <a:latin typeface="Titillium Web"/>
              <a:ea typeface="Titillium Web"/>
              <a:cs typeface="Titillium Web"/>
              <a:sym typeface="Titillium Web"/>
            </a:endParaRPr>
          </a:p>
        </p:txBody>
      </p:sp>
      <p:sp>
        <p:nvSpPr>
          <p:cNvPr id="196" name="Google Shape;196;p27"/>
          <p:cNvSpPr txBox="1"/>
          <p:nvPr/>
        </p:nvSpPr>
        <p:spPr>
          <a:xfrm>
            <a:off x="360825" y="891700"/>
            <a:ext cx="7640100" cy="415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it-IT" sz="2600" u="none" cap="none" strike="noStrike">
                <a:solidFill>
                  <a:srgbClr val="0066CC"/>
                </a:solidFill>
                <a:latin typeface="Titillium Web"/>
                <a:ea typeface="Titillium Web"/>
                <a:cs typeface="Titillium Web"/>
                <a:sym typeface="Titillium Web"/>
              </a:rPr>
              <a:t>Qualità informazioni sulle procedure </a:t>
            </a:r>
            <a:endParaRPr b="1" i="0" sz="1800" u="none" cap="none" strike="noStrike">
              <a:solidFill>
                <a:srgbClr val="0066CC"/>
              </a:solidFill>
              <a:latin typeface="Titillium Web"/>
              <a:ea typeface="Titillium Web"/>
              <a:cs typeface="Titillium Web"/>
              <a:sym typeface="Titillium Web"/>
            </a:endParaRPr>
          </a:p>
        </p:txBody>
      </p:sp>
      <p:pic>
        <p:nvPicPr>
          <p:cNvPr id="197" name="Google Shape;197;p27"/>
          <p:cNvPicPr preferRelativeResize="0"/>
          <p:nvPr/>
        </p:nvPicPr>
        <p:blipFill rotWithShape="1">
          <a:blip r:embed="rId3">
            <a:alphaModFix/>
          </a:blip>
          <a:srcRect b="0" l="0" r="0" t="0"/>
          <a:stretch/>
        </p:blipFill>
        <p:spPr>
          <a:xfrm>
            <a:off x="7486650" y="6312767"/>
            <a:ext cx="1390650" cy="2104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1" name="Shape 201"/>
        <p:cNvGrpSpPr/>
        <p:nvPr/>
      </p:nvGrpSpPr>
      <p:grpSpPr>
        <a:xfrm>
          <a:off x="0" y="0"/>
          <a:ext cx="0" cy="0"/>
          <a:chOff x="0" y="0"/>
          <a:chExt cx="0" cy="0"/>
        </a:xfrm>
      </p:grpSpPr>
      <p:sp>
        <p:nvSpPr>
          <p:cNvPr id="202" name="Google Shape;202;p28"/>
          <p:cNvSpPr txBox="1"/>
          <p:nvPr>
            <p:ph idx="1" type="body"/>
          </p:nvPr>
        </p:nvSpPr>
        <p:spPr>
          <a:xfrm>
            <a:off x="838750" y="1611200"/>
            <a:ext cx="7667100" cy="4196100"/>
          </a:xfrm>
          <a:prstGeom prst="rect">
            <a:avLst/>
          </a:prstGeom>
          <a:noFill/>
          <a:ln>
            <a:noFill/>
          </a:ln>
        </p:spPr>
        <p:txBody>
          <a:bodyPr anchorCtr="0" anchor="t" bIns="34275" lIns="0" spcFirstLastPara="1" rIns="0" wrap="square" tIns="34275">
            <a:noAutofit/>
          </a:bodyPr>
          <a:lstStyle/>
          <a:p>
            <a:pPr indent="-323850" lvl="0" marL="457200" rtl="0" algn="l">
              <a:lnSpc>
                <a:spcPct val="250000"/>
              </a:lnSpc>
              <a:spcBef>
                <a:spcPts val="0"/>
              </a:spcBef>
              <a:spcAft>
                <a:spcPts val="0"/>
              </a:spcAft>
              <a:buClr>
                <a:srgbClr val="666666"/>
              </a:buClr>
              <a:buSzPts val="1500"/>
              <a:buFont typeface="Titillium Web"/>
              <a:buChar char="●"/>
            </a:pPr>
            <a:r>
              <a:rPr lang="it-IT" sz="1500">
                <a:solidFill>
                  <a:srgbClr val="666666"/>
                </a:solidFill>
                <a:latin typeface="Titillium Web"/>
                <a:ea typeface="Titillium Web"/>
                <a:cs typeface="Titillium Web"/>
                <a:sym typeface="Titillium Web"/>
              </a:rPr>
              <a:t>OECD Recommendation on Digital Government Strategies - 2014</a:t>
            </a:r>
            <a:endParaRPr sz="1500">
              <a:solidFill>
                <a:srgbClr val="666666"/>
              </a:solidFill>
              <a:latin typeface="Titillium Web"/>
              <a:ea typeface="Titillium Web"/>
              <a:cs typeface="Titillium Web"/>
              <a:sym typeface="Titillium Web"/>
            </a:endParaRPr>
          </a:p>
          <a:p>
            <a:pPr indent="-323850" lvl="1" marL="914400" rtl="0" algn="l">
              <a:lnSpc>
                <a:spcPct val="250000"/>
              </a:lnSpc>
              <a:spcBef>
                <a:spcPts val="0"/>
              </a:spcBef>
              <a:spcAft>
                <a:spcPts val="0"/>
              </a:spcAft>
              <a:buSzPts val="1500"/>
              <a:buChar char="○"/>
            </a:pPr>
            <a:r>
              <a:rPr lang="it-IT" sz="1500" u="sng">
                <a:solidFill>
                  <a:schemeClr val="hlink"/>
                </a:solidFill>
                <a:hlinkClick r:id="rId3"/>
              </a:rPr>
              <a:t>https://www.oecd.org/gov/digital-government/recommendation-on-digital-government-strategies.htm</a:t>
            </a:r>
            <a:endParaRPr sz="1500">
              <a:solidFill>
                <a:srgbClr val="666666"/>
              </a:solidFill>
              <a:latin typeface="Titillium Web"/>
              <a:ea typeface="Titillium Web"/>
              <a:cs typeface="Titillium Web"/>
              <a:sym typeface="Titillium Web"/>
            </a:endParaRPr>
          </a:p>
          <a:p>
            <a:pPr indent="-323850" lvl="0" marL="457200" rtl="0" algn="l">
              <a:lnSpc>
                <a:spcPct val="250000"/>
              </a:lnSpc>
              <a:spcBef>
                <a:spcPts val="0"/>
              </a:spcBef>
              <a:spcAft>
                <a:spcPts val="0"/>
              </a:spcAft>
              <a:buClr>
                <a:srgbClr val="666666"/>
              </a:buClr>
              <a:buSzPts val="1500"/>
              <a:buFont typeface="Titillium Web"/>
              <a:buChar char="●"/>
            </a:pPr>
            <a:r>
              <a:rPr lang="it-IT" sz="1500">
                <a:solidFill>
                  <a:srgbClr val="666666"/>
                </a:solidFill>
                <a:latin typeface="Titillium Web"/>
                <a:ea typeface="Titillium Web"/>
                <a:cs typeface="Titillium Web"/>
                <a:sym typeface="Titillium Web"/>
              </a:rPr>
              <a:t>European eGovernment Action Plan 2016-2020</a:t>
            </a:r>
            <a:endParaRPr sz="1500">
              <a:solidFill>
                <a:srgbClr val="666666"/>
              </a:solidFill>
              <a:latin typeface="Titillium Web"/>
              <a:ea typeface="Titillium Web"/>
              <a:cs typeface="Titillium Web"/>
              <a:sym typeface="Titillium Web"/>
            </a:endParaRPr>
          </a:p>
          <a:p>
            <a:pPr indent="-323850" lvl="1" marL="914400" rtl="0" algn="l">
              <a:lnSpc>
                <a:spcPct val="250000"/>
              </a:lnSpc>
              <a:spcBef>
                <a:spcPts val="0"/>
              </a:spcBef>
              <a:spcAft>
                <a:spcPts val="0"/>
              </a:spcAft>
              <a:buSzPts val="1500"/>
              <a:buFont typeface="Titillium Web"/>
              <a:buChar char="○"/>
            </a:pPr>
            <a:r>
              <a:rPr lang="it-IT" sz="1500" u="sng">
                <a:solidFill>
                  <a:schemeClr val="hlink"/>
                </a:solidFill>
                <a:latin typeface="Titillium Web"/>
                <a:ea typeface="Titillium Web"/>
                <a:cs typeface="Titillium Web"/>
                <a:sym typeface="Titillium Web"/>
                <a:hlinkClick r:id="rId4"/>
              </a:rPr>
              <a:t>https://ec.europa.eu/digital-single-market/en/european-egovernment-action-plan-2016-2020</a:t>
            </a:r>
            <a:r>
              <a:rPr lang="it-IT" sz="1500">
                <a:solidFill>
                  <a:srgbClr val="666666"/>
                </a:solidFill>
                <a:latin typeface="Titillium Web"/>
                <a:ea typeface="Titillium Web"/>
                <a:cs typeface="Titillium Web"/>
                <a:sym typeface="Titillium Web"/>
              </a:rPr>
              <a:t> </a:t>
            </a:r>
            <a:endParaRPr sz="1500">
              <a:solidFill>
                <a:srgbClr val="666666"/>
              </a:solidFill>
              <a:latin typeface="Titillium Web"/>
              <a:ea typeface="Titillium Web"/>
              <a:cs typeface="Titillium Web"/>
              <a:sym typeface="Titillium Web"/>
            </a:endParaRPr>
          </a:p>
          <a:p>
            <a:pPr indent="-323850" lvl="0" marL="457200" rtl="0" algn="l">
              <a:lnSpc>
                <a:spcPct val="250000"/>
              </a:lnSpc>
              <a:spcBef>
                <a:spcPts val="0"/>
              </a:spcBef>
              <a:spcAft>
                <a:spcPts val="0"/>
              </a:spcAft>
              <a:buClr>
                <a:srgbClr val="666666"/>
              </a:buClr>
              <a:buSzPts val="1500"/>
              <a:buFont typeface="Titillium Web"/>
              <a:buChar char="●"/>
            </a:pPr>
            <a:r>
              <a:rPr lang="it-IT" sz="1500">
                <a:solidFill>
                  <a:srgbClr val="666666"/>
                </a:solidFill>
                <a:latin typeface="Titillium Web"/>
                <a:ea typeface="Titillium Web"/>
                <a:cs typeface="Titillium Web"/>
                <a:sym typeface="Titillium Web"/>
              </a:rPr>
              <a:t>Dichiarazione di Tallinn su eGovernemnt - 2017</a:t>
            </a:r>
            <a:endParaRPr sz="1500">
              <a:solidFill>
                <a:srgbClr val="666666"/>
              </a:solidFill>
              <a:latin typeface="Titillium Web"/>
              <a:ea typeface="Titillium Web"/>
              <a:cs typeface="Titillium Web"/>
              <a:sym typeface="Titillium Web"/>
            </a:endParaRPr>
          </a:p>
          <a:p>
            <a:pPr indent="-323850" lvl="1" marL="914400" rtl="0" algn="l">
              <a:lnSpc>
                <a:spcPct val="250000"/>
              </a:lnSpc>
              <a:spcBef>
                <a:spcPts val="0"/>
              </a:spcBef>
              <a:spcAft>
                <a:spcPts val="0"/>
              </a:spcAft>
              <a:buClr>
                <a:srgbClr val="666666"/>
              </a:buClr>
              <a:buSzPts val="1500"/>
              <a:buFont typeface="Titillium Web"/>
              <a:buChar char="○"/>
            </a:pPr>
            <a:r>
              <a:rPr lang="it-IT" sz="1100" u="sng">
                <a:solidFill>
                  <a:schemeClr val="hlink"/>
                </a:solidFill>
                <a:hlinkClick r:id="rId5"/>
              </a:rPr>
              <a:t>https://ec.europa.eu/italy/news/20171006_dichiarazione_UE_su_egovernment_it</a:t>
            </a:r>
            <a:endParaRPr sz="1500">
              <a:solidFill>
                <a:srgbClr val="666666"/>
              </a:solidFill>
              <a:latin typeface="Titillium Web"/>
              <a:ea typeface="Titillium Web"/>
              <a:cs typeface="Titillium Web"/>
              <a:sym typeface="Titillium Web"/>
            </a:endParaRPr>
          </a:p>
          <a:p>
            <a:pPr indent="0" lvl="0" marL="0" rtl="0" algn="l">
              <a:lnSpc>
                <a:spcPct val="250000"/>
              </a:lnSpc>
              <a:spcBef>
                <a:spcPts val="0"/>
              </a:spcBef>
              <a:spcAft>
                <a:spcPts val="0"/>
              </a:spcAft>
              <a:buNone/>
            </a:pPr>
            <a:r>
              <a:t/>
            </a:r>
            <a:endParaRPr sz="1500">
              <a:solidFill>
                <a:srgbClr val="666666"/>
              </a:solidFill>
              <a:latin typeface="Titillium Web"/>
              <a:ea typeface="Titillium Web"/>
              <a:cs typeface="Titillium Web"/>
              <a:sym typeface="Titillium Web"/>
            </a:endParaRPr>
          </a:p>
          <a:p>
            <a:pPr indent="0" lvl="0" marL="0" rtl="0" algn="l">
              <a:lnSpc>
                <a:spcPct val="250000"/>
              </a:lnSpc>
              <a:spcBef>
                <a:spcPts val="0"/>
              </a:spcBef>
              <a:spcAft>
                <a:spcPts val="0"/>
              </a:spcAft>
              <a:buNone/>
            </a:pPr>
            <a:r>
              <a:t/>
            </a:r>
            <a:endParaRPr sz="1500">
              <a:solidFill>
                <a:srgbClr val="666666"/>
              </a:solidFill>
              <a:latin typeface="Titillium Web"/>
              <a:ea typeface="Titillium Web"/>
              <a:cs typeface="Titillium Web"/>
              <a:sym typeface="Titillium Web"/>
            </a:endParaRPr>
          </a:p>
        </p:txBody>
      </p:sp>
      <p:sp>
        <p:nvSpPr>
          <p:cNvPr id="203" name="Google Shape;203;p28"/>
          <p:cNvSpPr txBox="1"/>
          <p:nvPr/>
        </p:nvSpPr>
        <p:spPr>
          <a:xfrm>
            <a:off x="1933500" y="891700"/>
            <a:ext cx="4756500" cy="4152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lang="it-IT" sz="2600">
                <a:solidFill>
                  <a:srgbClr val="0066CC"/>
                </a:solidFill>
                <a:latin typeface="Titillium Web"/>
                <a:ea typeface="Titillium Web"/>
                <a:cs typeface="Titillium Web"/>
                <a:sym typeface="Titillium Web"/>
              </a:rPr>
              <a:t>Alcuni riferimenti</a:t>
            </a:r>
            <a:endParaRPr b="1" i="0" sz="1800" u="none" cap="none" strike="noStrike">
              <a:solidFill>
                <a:srgbClr val="0066CC"/>
              </a:solidFill>
              <a:latin typeface="Titillium Web"/>
              <a:ea typeface="Titillium Web"/>
              <a:cs typeface="Titillium Web"/>
              <a:sym typeface="Titillium Web"/>
            </a:endParaRPr>
          </a:p>
        </p:txBody>
      </p:sp>
      <p:pic>
        <p:nvPicPr>
          <p:cNvPr id="204" name="Google Shape;204;p28"/>
          <p:cNvPicPr preferRelativeResize="0"/>
          <p:nvPr/>
        </p:nvPicPr>
        <p:blipFill rotWithShape="1">
          <a:blip r:embed="rId6">
            <a:alphaModFix/>
          </a:blip>
          <a:srcRect b="0" l="0" r="0" t="0"/>
          <a:stretch/>
        </p:blipFill>
        <p:spPr>
          <a:xfrm>
            <a:off x="7486650" y="6312767"/>
            <a:ext cx="1390650" cy="2104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66CC"/>
        </a:solidFill>
      </p:bgPr>
    </p:bg>
    <p:spTree>
      <p:nvGrpSpPr>
        <p:cNvPr id="208" name="Shape 208"/>
        <p:cNvGrpSpPr/>
        <p:nvPr/>
      </p:nvGrpSpPr>
      <p:grpSpPr>
        <a:xfrm>
          <a:off x="0" y="0"/>
          <a:ext cx="0" cy="0"/>
          <a:chOff x="0" y="0"/>
          <a:chExt cx="0" cy="0"/>
        </a:xfrm>
      </p:grpSpPr>
      <p:sp>
        <p:nvSpPr>
          <p:cNvPr id="209" name="Google Shape;209;p29"/>
          <p:cNvSpPr txBox="1"/>
          <p:nvPr/>
        </p:nvSpPr>
        <p:spPr>
          <a:xfrm>
            <a:off x="1711650" y="1605164"/>
            <a:ext cx="5720700" cy="8121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400"/>
              <a:buFont typeface="Arial"/>
              <a:buNone/>
            </a:pPr>
            <a:r>
              <a:rPr b="0" i="0" lang="it-IT" sz="2400" u="none" cap="none" strike="noStrike">
                <a:solidFill>
                  <a:srgbClr val="FFFFFF"/>
                </a:solidFill>
                <a:latin typeface="Titillium Web"/>
                <a:ea typeface="Titillium Web"/>
                <a:cs typeface="Titillium Web"/>
                <a:sym typeface="Titillium Web"/>
              </a:rPr>
              <a:t>Thank you for your attention</a:t>
            </a:r>
            <a:endParaRPr b="0" i="0" sz="2400" u="none" cap="none" strike="noStrike">
              <a:solidFill>
                <a:srgbClr val="FFFFFF"/>
              </a:solidFill>
              <a:latin typeface="Titillium Web"/>
              <a:ea typeface="Titillium Web"/>
              <a:cs typeface="Titillium Web"/>
              <a:sym typeface="Titillium Web"/>
            </a:endParaRPr>
          </a:p>
        </p:txBody>
      </p:sp>
      <p:pic>
        <p:nvPicPr>
          <p:cNvPr id="210" name="Google Shape;210;p29"/>
          <p:cNvPicPr preferRelativeResize="0"/>
          <p:nvPr/>
        </p:nvPicPr>
        <p:blipFill rotWithShape="1">
          <a:blip r:embed="rId3">
            <a:alphaModFix/>
          </a:blip>
          <a:srcRect b="0" l="0" r="0" t="0"/>
          <a:stretch/>
        </p:blipFill>
        <p:spPr>
          <a:xfrm>
            <a:off x="4191001" y="4744167"/>
            <a:ext cx="762000" cy="528325"/>
          </a:xfrm>
          <a:prstGeom prst="rect">
            <a:avLst/>
          </a:prstGeom>
          <a:noFill/>
          <a:ln>
            <a:noFill/>
          </a:ln>
        </p:spPr>
      </p:pic>
      <p:pic>
        <p:nvPicPr>
          <p:cNvPr id="211" name="Google Shape;211;p29"/>
          <p:cNvPicPr preferRelativeResize="0"/>
          <p:nvPr/>
        </p:nvPicPr>
        <p:blipFill rotWithShape="1">
          <a:blip r:embed="rId4">
            <a:alphaModFix/>
          </a:blip>
          <a:srcRect b="0" l="0" r="0" t="0"/>
          <a:stretch/>
        </p:blipFill>
        <p:spPr>
          <a:xfrm>
            <a:off x="3714725" y="5846809"/>
            <a:ext cx="1714525" cy="36602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Google Shape;68;p15"/>
          <p:cNvSpPr txBox="1"/>
          <p:nvPr/>
        </p:nvSpPr>
        <p:spPr>
          <a:xfrm>
            <a:off x="885675" y="1688708"/>
            <a:ext cx="7296300" cy="4339500"/>
          </a:xfrm>
          <a:prstGeom prst="rect">
            <a:avLst/>
          </a:prstGeom>
          <a:noFill/>
          <a:ln>
            <a:noFill/>
          </a:ln>
        </p:spPr>
        <p:txBody>
          <a:bodyPr anchorCtr="0" anchor="t" bIns="34275" lIns="68575" spcFirstLastPara="1" rIns="68575" wrap="square" tIns="34275">
            <a:noAutofit/>
          </a:bodyPr>
          <a:lstStyle/>
          <a:p>
            <a:pPr indent="-387350" lvl="0" marL="457200" marR="0" rtl="0" algn="l">
              <a:lnSpc>
                <a:spcPct val="115000"/>
              </a:lnSpc>
              <a:spcBef>
                <a:spcPts val="0"/>
              </a:spcBef>
              <a:spcAft>
                <a:spcPts val="0"/>
              </a:spcAft>
              <a:buClr>
                <a:srgbClr val="666666"/>
              </a:buClr>
              <a:buSzPts val="2500"/>
              <a:buFont typeface="Titillium Web"/>
              <a:buChar char="●"/>
            </a:pPr>
            <a:r>
              <a:rPr lang="it-IT" sz="2500">
                <a:solidFill>
                  <a:srgbClr val="666666"/>
                </a:solidFill>
                <a:latin typeface="Titillium Web"/>
                <a:ea typeface="Titillium Web"/>
                <a:cs typeface="Titillium Web"/>
                <a:sym typeface="Titillium Web"/>
              </a:rPr>
              <a:t>REGOLAMENTO (UE) </a:t>
            </a:r>
            <a:r>
              <a:rPr b="1" lang="it-IT" sz="2500">
                <a:solidFill>
                  <a:srgbClr val="666666"/>
                </a:solidFill>
                <a:latin typeface="Titillium Web"/>
                <a:ea typeface="Titillium Web"/>
                <a:cs typeface="Titillium Web"/>
                <a:sym typeface="Titillium Web"/>
              </a:rPr>
              <a:t>2018/1724</a:t>
            </a:r>
            <a:r>
              <a:rPr lang="it-IT" sz="2500">
                <a:solidFill>
                  <a:srgbClr val="666666"/>
                </a:solidFill>
                <a:latin typeface="Titillium Web"/>
                <a:ea typeface="Titillium Web"/>
                <a:cs typeface="Titillium Web"/>
                <a:sym typeface="Titillium Web"/>
              </a:rPr>
              <a:t> PARLAMENTO EUROPEO E DEL CONSIGLIO - 2 ottobre 2018.</a:t>
            </a:r>
            <a:endParaRPr sz="2500">
              <a:solidFill>
                <a:srgbClr val="666666"/>
              </a:solidFill>
              <a:latin typeface="Titillium Web"/>
              <a:ea typeface="Titillium Web"/>
              <a:cs typeface="Titillium Web"/>
              <a:sym typeface="Titillium Web"/>
            </a:endParaRPr>
          </a:p>
          <a:p>
            <a:pPr indent="-387350" lvl="0" marL="457200" marR="0" rtl="0" algn="l">
              <a:lnSpc>
                <a:spcPct val="115000"/>
              </a:lnSpc>
              <a:spcBef>
                <a:spcPts val="0"/>
              </a:spcBef>
              <a:spcAft>
                <a:spcPts val="0"/>
              </a:spcAft>
              <a:buClr>
                <a:srgbClr val="666666"/>
              </a:buClr>
              <a:buSzPts val="2500"/>
              <a:buFont typeface="Titillium Web"/>
              <a:buChar char="●"/>
            </a:pPr>
            <a:r>
              <a:rPr lang="it-IT" sz="2500">
                <a:solidFill>
                  <a:srgbClr val="666666"/>
                </a:solidFill>
                <a:latin typeface="Titillium Web"/>
                <a:ea typeface="Titillium Web"/>
                <a:cs typeface="Titillium Web"/>
                <a:sym typeface="Titillium Web"/>
              </a:rPr>
              <a:t>Cos'è il Single Digital Gateway?</a:t>
            </a:r>
            <a:endParaRPr sz="2500">
              <a:solidFill>
                <a:srgbClr val="666666"/>
              </a:solidFill>
              <a:latin typeface="Titillium Web"/>
              <a:ea typeface="Titillium Web"/>
              <a:cs typeface="Titillium Web"/>
              <a:sym typeface="Titillium Web"/>
            </a:endParaRPr>
          </a:p>
          <a:p>
            <a:pPr indent="-387350" lvl="0" marL="457200" marR="0" rtl="0" algn="l">
              <a:lnSpc>
                <a:spcPct val="115000"/>
              </a:lnSpc>
              <a:spcBef>
                <a:spcPts val="0"/>
              </a:spcBef>
              <a:spcAft>
                <a:spcPts val="0"/>
              </a:spcAft>
              <a:buClr>
                <a:srgbClr val="666666"/>
              </a:buClr>
              <a:buSzPts val="2500"/>
              <a:buFont typeface="Titillium Web"/>
              <a:buChar char="●"/>
            </a:pPr>
            <a:r>
              <a:rPr lang="it-IT" sz="2500">
                <a:solidFill>
                  <a:srgbClr val="666666"/>
                </a:solidFill>
                <a:latin typeface="Titillium Web"/>
                <a:ea typeface="Titillium Web"/>
                <a:cs typeface="Titillium Web"/>
                <a:sym typeface="Titillium Web"/>
              </a:rPr>
              <a:t>Elementi del </a:t>
            </a:r>
            <a:r>
              <a:rPr lang="it-IT" sz="2500">
                <a:solidFill>
                  <a:srgbClr val="666666"/>
                </a:solidFill>
                <a:latin typeface="Titillium Web"/>
                <a:ea typeface="Titillium Web"/>
                <a:cs typeface="Titillium Web"/>
                <a:sym typeface="Titillium Web"/>
              </a:rPr>
              <a:t>Single Digital Gateway</a:t>
            </a:r>
            <a:endParaRPr sz="2500">
              <a:solidFill>
                <a:srgbClr val="666666"/>
              </a:solidFill>
              <a:latin typeface="Titillium Web"/>
              <a:ea typeface="Titillium Web"/>
              <a:cs typeface="Titillium Web"/>
              <a:sym typeface="Titillium Web"/>
            </a:endParaRPr>
          </a:p>
          <a:p>
            <a:pPr indent="-387350" lvl="0" marL="457200" marR="0" rtl="0" algn="l">
              <a:lnSpc>
                <a:spcPct val="115000"/>
              </a:lnSpc>
              <a:spcBef>
                <a:spcPts val="0"/>
              </a:spcBef>
              <a:spcAft>
                <a:spcPts val="0"/>
              </a:spcAft>
              <a:buClr>
                <a:srgbClr val="666666"/>
              </a:buClr>
              <a:buSzPts val="2500"/>
              <a:buFont typeface="Titillium Web"/>
              <a:buChar char="●"/>
            </a:pPr>
            <a:r>
              <a:rPr lang="it-IT" sz="2500">
                <a:solidFill>
                  <a:srgbClr val="666666"/>
                </a:solidFill>
                <a:latin typeface="Titillium Web"/>
                <a:ea typeface="Titillium Web"/>
                <a:cs typeface="Titillium Web"/>
                <a:sym typeface="Titillium Web"/>
              </a:rPr>
              <a:t>Date di attuazione</a:t>
            </a:r>
            <a:endParaRPr sz="2500">
              <a:solidFill>
                <a:srgbClr val="666666"/>
              </a:solidFill>
              <a:latin typeface="Titillium Web"/>
              <a:ea typeface="Titillium Web"/>
              <a:cs typeface="Titillium Web"/>
              <a:sym typeface="Titillium Web"/>
            </a:endParaRPr>
          </a:p>
          <a:p>
            <a:pPr indent="-387350" lvl="0" marL="457200" marR="0" rtl="0" algn="l">
              <a:lnSpc>
                <a:spcPct val="115000"/>
              </a:lnSpc>
              <a:spcBef>
                <a:spcPts val="0"/>
              </a:spcBef>
              <a:spcAft>
                <a:spcPts val="0"/>
              </a:spcAft>
              <a:buClr>
                <a:srgbClr val="666666"/>
              </a:buClr>
              <a:buSzPts val="2500"/>
              <a:buFont typeface="Titillium Web"/>
              <a:buChar char="●"/>
            </a:pPr>
            <a:r>
              <a:rPr lang="it-IT" sz="2500">
                <a:solidFill>
                  <a:srgbClr val="666666"/>
                </a:solidFill>
                <a:latin typeface="Titillium Web"/>
                <a:ea typeface="Titillium Web"/>
                <a:cs typeface="Titillium Web"/>
                <a:sym typeface="Titillium Web"/>
              </a:rPr>
              <a:t>Informazioni - Italia</a:t>
            </a:r>
            <a:endParaRPr sz="2500">
              <a:solidFill>
                <a:srgbClr val="666666"/>
              </a:solidFill>
              <a:latin typeface="Titillium Web"/>
              <a:ea typeface="Titillium Web"/>
              <a:cs typeface="Titillium Web"/>
              <a:sym typeface="Titillium Web"/>
            </a:endParaRPr>
          </a:p>
          <a:p>
            <a:pPr indent="-387350" lvl="0" marL="457200" marR="0" rtl="0" algn="l">
              <a:lnSpc>
                <a:spcPct val="115000"/>
              </a:lnSpc>
              <a:spcBef>
                <a:spcPts val="0"/>
              </a:spcBef>
              <a:spcAft>
                <a:spcPts val="0"/>
              </a:spcAft>
              <a:buClr>
                <a:srgbClr val="666666"/>
              </a:buClr>
              <a:buSzPts val="2500"/>
              <a:buFont typeface="Titillium Web"/>
              <a:buChar char="●"/>
            </a:pPr>
            <a:r>
              <a:rPr lang="it-IT" sz="2500">
                <a:solidFill>
                  <a:srgbClr val="666666"/>
                </a:solidFill>
                <a:latin typeface="Titillium Web"/>
                <a:ea typeface="Titillium Web"/>
                <a:cs typeface="Titillium Web"/>
                <a:sym typeface="Titillium Web"/>
              </a:rPr>
              <a:t>Procedure - Italia</a:t>
            </a:r>
            <a:endParaRPr sz="2500">
              <a:solidFill>
                <a:srgbClr val="666666"/>
              </a:solidFill>
              <a:latin typeface="Titillium Web"/>
              <a:ea typeface="Titillium Web"/>
              <a:cs typeface="Titillium Web"/>
              <a:sym typeface="Titillium Web"/>
            </a:endParaRPr>
          </a:p>
          <a:p>
            <a:pPr indent="-387350" lvl="0" marL="457200" marR="0" rtl="0" algn="l">
              <a:lnSpc>
                <a:spcPct val="115000"/>
              </a:lnSpc>
              <a:spcBef>
                <a:spcPts val="0"/>
              </a:spcBef>
              <a:spcAft>
                <a:spcPts val="0"/>
              </a:spcAft>
              <a:buClr>
                <a:srgbClr val="666666"/>
              </a:buClr>
              <a:buSzPts val="2500"/>
              <a:buFont typeface="Titillium Web"/>
              <a:buChar char="●"/>
            </a:pPr>
            <a:r>
              <a:rPr b="1" lang="it-IT" sz="2500">
                <a:solidFill>
                  <a:srgbClr val="666666"/>
                </a:solidFill>
                <a:latin typeface="Titillium Web"/>
                <a:ea typeface="Titillium Web"/>
                <a:cs typeface="Titillium Web"/>
                <a:sym typeface="Titillium Web"/>
              </a:rPr>
              <a:t>Qualità dei contenuti</a:t>
            </a:r>
            <a:endParaRPr b="1" sz="2500">
              <a:solidFill>
                <a:srgbClr val="666666"/>
              </a:solidFill>
              <a:latin typeface="Titillium Web"/>
              <a:ea typeface="Titillium Web"/>
              <a:cs typeface="Titillium Web"/>
              <a:sym typeface="Titillium Web"/>
            </a:endParaRPr>
          </a:p>
        </p:txBody>
      </p:sp>
      <p:sp>
        <p:nvSpPr>
          <p:cNvPr id="69" name="Google Shape;69;p15"/>
          <p:cNvSpPr txBox="1"/>
          <p:nvPr/>
        </p:nvSpPr>
        <p:spPr>
          <a:xfrm>
            <a:off x="360825" y="472600"/>
            <a:ext cx="3881100" cy="415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66CC"/>
              </a:solidFill>
              <a:latin typeface="Titillium Web SemiBold"/>
              <a:ea typeface="Titillium Web SemiBold"/>
              <a:cs typeface="Titillium Web SemiBold"/>
              <a:sym typeface="Titillium Web SemiBold"/>
            </a:endParaRPr>
          </a:p>
        </p:txBody>
      </p:sp>
      <p:pic>
        <p:nvPicPr>
          <p:cNvPr id="70" name="Google Shape;70;p15"/>
          <p:cNvPicPr preferRelativeResize="0"/>
          <p:nvPr/>
        </p:nvPicPr>
        <p:blipFill rotWithShape="1">
          <a:blip r:embed="rId3">
            <a:alphaModFix/>
          </a:blip>
          <a:srcRect b="0" l="0" r="0" t="0"/>
          <a:stretch/>
        </p:blipFill>
        <p:spPr>
          <a:xfrm>
            <a:off x="7486650" y="6312767"/>
            <a:ext cx="1390650" cy="210425"/>
          </a:xfrm>
          <a:prstGeom prst="rect">
            <a:avLst/>
          </a:prstGeom>
          <a:noFill/>
          <a:ln>
            <a:noFill/>
          </a:ln>
        </p:spPr>
      </p:pic>
      <p:sp>
        <p:nvSpPr>
          <p:cNvPr id="71" name="Google Shape;71;p15"/>
          <p:cNvSpPr txBox="1"/>
          <p:nvPr/>
        </p:nvSpPr>
        <p:spPr>
          <a:xfrm>
            <a:off x="360825" y="709471"/>
            <a:ext cx="5925600" cy="779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it-IT" sz="2600">
                <a:solidFill>
                  <a:srgbClr val="0066CC"/>
                </a:solidFill>
                <a:latin typeface="Titillium Web"/>
                <a:ea typeface="Titillium Web"/>
                <a:cs typeface="Titillium Web"/>
                <a:sym typeface="Titillium Web"/>
              </a:rPr>
              <a:t>Di cosa parliamo</a:t>
            </a:r>
            <a:endParaRPr b="1" i="0" sz="2600" u="none" cap="none" strike="noStrike">
              <a:solidFill>
                <a:srgbClr val="0066CC"/>
              </a:solidFill>
              <a:latin typeface="Titillium Web"/>
              <a:ea typeface="Titillium Web"/>
              <a:cs typeface="Titillium Web"/>
              <a:sym typeface="Titillium Web"/>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 name="Shape 75"/>
        <p:cNvGrpSpPr/>
        <p:nvPr/>
      </p:nvGrpSpPr>
      <p:grpSpPr>
        <a:xfrm>
          <a:off x="0" y="0"/>
          <a:ext cx="0" cy="0"/>
          <a:chOff x="0" y="0"/>
          <a:chExt cx="0" cy="0"/>
        </a:xfrm>
      </p:grpSpPr>
      <p:sp>
        <p:nvSpPr>
          <p:cNvPr id="76" name="Google Shape;76;p16"/>
          <p:cNvSpPr txBox="1"/>
          <p:nvPr/>
        </p:nvSpPr>
        <p:spPr>
          <a:xfrm>
            <a:off x="497400" y="734792"/>
            <a:ext cx="8149200" cy="18468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None/>
            </a:pPr>
            <a:r>
              <a:rPr b="1" i="0" lang="it-IT" sz="2600" u="none" cap="none" strike="noStrike">
                <a:solidFill>
                  <a:srgbClr val="0066CC"/>
                </a:solidFill>
                <a:latin typeface="Titillium Web"/>
                <a:ea typeface="Titillium Web"/>
                <a:cs typeface="Titillium Web"/>
                <a:sym typeface="Titillium Web"/>
              </a:rPr>
              <a:t>REGOLAMENTO (UE) 2018/1724DEL PARLAMENTO EUROPEO E DEL CONSIGLIO</a:t>
            </a:r>
            <a:endParaRPr b="1" i="0" sz="2600" u="none" cap="none" strike="noStrike">
              <a:solidFill>
                <a:srgbClr val="0066CC"/>
              </a:solidFill>
              <a:latin typeface="Titillium Web"/>
              <a:ea typeface="Titillium Web"/>
              <a:cs typeface="Titillium Web"/>
              <a:sym typeface="Titillium Web"/>
            </a:endParaRPr>
          </a:p>
          <a:p>
            <a:pPr indent="0" lvl="0" marL="0" marR="0" rtl="0" algn="ctr">
              <a:lnSpc>
                <a:spcPct val="100000"/>
              </a:lnSpc>
              <a:spcBef>
                <a:spcPts val="0"/>
              </a:spcBef>
              <a:spcAft>
                <a:spcPts val="0"/>
              </a:spcAft>
              <a:buSzPts val="1100"/>
              <a:buNone/>
            </a:pPr>
            <a:r>
              <a:rPr b="1" i="0" lang="it-IT" sz="2600" u="none" cap="none" strike="noStrike">
                <a:solidFill>
                  <a:srgbClr val="0066CC"/>
                </a:solidFill>
                <a:latin typeface="Titillium Web"/>
                <a:ea typeface="Titillium Web"/>
                <a:cs typeface="Titillium Web"/>
                <a:sym typeface="Titillium Web"/>
              </a:rPr>
              <a:t>del 2 ottobre 2018</a:t>
            </a:r>
            <a:endParaRPr/>
          </a:p>
        </p:txBody>
      </p:sp>
      <p:sp>
        <p:nvSpPr>
          <p:cNvPr id="77" name="Google Shape;77;p16"/>
          <p:cNvSpPr txBox="1"/>
          <p:nvPr>
            <p:ph idx="1" type="body"/>
          </p:nvPr>
        </p:nvSpPr>
        <p:spPr>
          <a:xfrm>
            <a:off x="800100" y="2810933"/>
            <a:ext cx="7543800" cy="3703500"/>
          </a:xfrm>
          <a:prstGeom prst="rect">
            <a:avLst/>
          </a:prstGeom>
          <a:noFill/>
          <a:ln>
            <a:noFill/>
          </a:ln>
        </p:spPr>
        <p:txBody>
          <a:bodyPr anchorCtr="0" anchor="t" bIns="34275" lIns="68575" spcFirstLastPara="1" rIns="68575" wrap="square" tIns="34275">
            <a:noAutofit/>
          </a:bodyPr>
          <a:lstStyle/>
          <a:p>
            <a:pPr indent="0" lvl="0" marL="139700" rtl="0" algn="l">
              <a:lnSpc>
                <a:spcPct val="100000"/>
              </a:lnSpc>
              <a:spcBef>
                <a:spcPts val="0"/>
              </a:spcBef>
              <a:spcAft>
                <a:spcPts val="0"/>
              </a:spcAft>
              <a:buClr>
                <a:schemeClr val="dk1"/>
              </a:buClr>
              <a:buSzPts val="1100"/>
              <a:buFont typeface="Arial"/>
              <a:buNone/>
            </a:pPr>
            <a:r>
              <a:rPr lang="it-IT">
                <a:solidFill>
                  <a:srgbClr val="666666"/>
                </a:solidFill>
                <a:latin typeface="Titillium Web"/>
                <a:ea typeface="Titillium Web"/>
                <a:cs typeface="Titillium Web"/>
                <a:sym typeface="Titillium Web"/>
              </a:rPr>
              <a:t>Istituisce uno sportello digitale unico per l’accesso a informazioni, procedure e servizi di assistenza e di risoluzione dei problemi e che modifica il regolamento (UE) n. 1024/2012</a:t>
            </a:r>
            <a:endParaRPr>
              <a:solidFill>
                <a:srgbClr val="666666"/>
              </a:solidFill>
              <a:latin typeface="Titillium Web"/>
              <a:ea typeface="Titillium Web"/>
              <a:cs typeface="Titillium Web"/>
              <a:sym typeface="Titillium Web"/>
            </a:endParaRPr>
          </a:p>
          <a:p>
            <a:pPr indent="0" lvl="0" marL="139700" rtl="0" algn="ctr">
              <a:lnSpc>
                <a:spcPct val="100000"/>
              </a:lnSpc>
              <a:spcBef>
                <a:spcPts val="0"/>
              </a:spcBef>
              <a:spcAft>
                <a:spcPts val="0"/>
              </a:spcAft>
              <a:buClr>
                <a:srgbClr val="000000"/>
              </a:buClr>
              <a:buSzPts val="1400"/>
              <a:buNone/>
            </a:pPr>
            <a:r>
              <a:t/>
            </a:r>
            <a:endParaRPr>
              <a:solidFill>
                <a:srgbClr val="666666"/>
              </a:solidFill>
              <a:latin typeface="Titillium Web"/>
              <a:ea typeface="Titillium Web"/>
              <a:cs typeface="Titillium Web"/>
              <a:sym typeface="Titillium Web"/>
            </a:endParaRPr>
          </a:p>
          <a:p>
            <a:pPr indent="0" lvl="0" marL="139700" rtl="0" algn="ctr">
              <a:lnSpc>
                <a:spcPct val="100000"/>
              </a:lnSpc>
              <a:spcBef>
                <a:spcPts val="0"/>
              </a:spcBef>
              <a:spcAft>
                <a:spcPts val="0"/>
              </a:spcAft>
              <a:buClr>
                <a:srgbClr val="000000"/>
              </a:buClr>
              <a:buSzPts val="1400"/>
              <a:buNone/>
            </a:pPr>
            <a:r>
              <a:t/>
            </a:r>
            <a:endParaRPr>
              <a:solidFill>
                <a:srgbClr val="666666"/>
              </a:solidFill>
              <a:latin typeface="Titillium Web"/>
              <a:ea typeface="Titillium Web"/>
              <a:cs typeface="Titillium Web"/>
              <a:sym typeface="Titillium Web"/>
            </a:endParaRPr>
          </a:p>
          <a:p>
            <a:pPr indent="0" lvl="0" marL="139700" rtl="0" algn="ctr">
              <a:lnSpc>
                <a:spcPct val="100000"/>
              </a:lnSpc>
              <a:spcBef>
                <a:spcPts val="0"/>
              </a:spcBef>
              <a:spcAft>
                <a:spcPts val="0"/>
              </a:spcAft>
              <a:buClr>
                <a:srgbClr val="000000"/>
              </a:buClr>
              <a:buSzPts val="1400"/>
              <a:buNone/>
            </a:pPr>
            <a:r>
              <a:rPr lang="it-IT" sz="1400" u="sng">
                <a:solidFill>
                  <a:srgbClr val="666666"/>
                </a:solidFill>
                <a:latin typeface="Titillium Web"/>
                <a:ea typeface="Titillium Web"/>
                <a:cs typeface="Titillium Web"/>
                <a:sym typeface="Titillium Web"/>
                <a:hlinkClick r:id="rId3"/>
              </a:rPr>
              <a:t>https://eur-lex.europa.eu/legal-content/EN/TXT/HTML/?uri=CELEX:32018R1724&amp;from=IT</a:t>
            </a:r>
            <a:endParaRPr>
              <a:solidFill>
                <a:srgbClr val="666666"/>
              </a:solidFill>
              <a:latin typeface="Titillium Web"/>
              <a:ea typeface="Titillium Web"/>
              <a:cs typeface="Titillium Web"/>
              <a:sym typeface="Titillium Web"/>
            </a:endParaRPr>
          </a:p>
        </p:txBody>
      </p:sp>
      <p:pic>
        <p:nvPicPr>
          <p:cNvPr id="78" name="Google Shape;78;p16"/>
          <p:cNvPicPr preferRelativeResize="0"/>
          <p:nvPr/>
        </p:nvPicPr>
        <p:blipFill rotWithShape="1">
          <a:blip r:embed="rId4">
            <a:alphaModFix/>
          </a:blip>
          <a:srcRect b="0" l="0" r="0" t="0"/>
          <a:stretch/>
        </p:blipFill>
        <p:spPr>
          <a:xfrm>
            <a:off x="7486650" y="6312767"/>
            <a:ext cx="1390650" cy="2104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7"/>
          <p:cNvSpPr txBox="1"/>
          <p:nvPr/>
        </p:nvSpPr>
        <p:spPr>
          <a:xfrm>
            <a:off x="573146" y="2232605"/>
            <a:ext cx="4287300" cy="8310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None/>
            </a:pPr>
            <a:r>
              <a:rPr b="0" i="0" lang="it-IT" sz="1800" u="none" cap="none" strike="noStrike">
                <a:solidFill>
                  <a:srgbClr val="666666"/>
                </a:solidFill>
                <a:latin typeface="Titillium Web"/>
                <a:ea typeface="Titillium Web"/>
                <a:cs typeface="Titillium Web"/>
                <a:sym typeface="Titillium Web"/>
              </a:rPr>
              <a:t>Un unico punto di accesso alle informazioni, alle procedure e ai servizi di assistenza online</a:t>
            </a:r>
            <a:endParaRPr b="0" i="0" sz="1800" u="none" cap="none" strike="noStrike">
              <a:solidFill>
                <a:srgbClr val="666666"/>
              </a:solidFill>
              <a:latin typeface="Titillium Web"/>
              <a:ea typeface="Titillium Web"/>
              <a:cs typeface="Titillium Web"/>
              <a:sym typeface="Titillium Web"/>
            </a:endParaRPr>
          </a:p>
        </p:txBody>
      </p:sp>
      <p:sp>
        <p:nvSpPr>
          <p:cNvPr id="85" name="Google Shape;85;p17"/>
          <p:cNvSpPr/>
          <p:nvPr/>
        </p:nvSpPr>
        <p:spPr>
          <a:xfrm>
            <a:off x="5668275" y="3429000"/>
            <a:ext cx="2970000" cy="1385100"/>
          </a:xfrm>
          <a:prstGeom prst="rect">
            <a:avLst/>
          </a:prstGeom>
          <a:noFill/>
          <a:ln>
            <a:noFill/>
          </a:ln>
        </p:spPr>
        <p:txBody>
          <a:bodyPr anchorCtr="0" anchor="t" bIns="34275" lIns="68575" spcFirstLastPara="1" rIns="68575" wrap="square" tIns="34275">
            <a:noAutofit/>
          </a:bodyPr>
          <a:lstStyle/>
          <a:p>
            <a:pPr indent="-342900" lvl="0" marL="342900" marR="0" rtl="0" algn="l">
              <a:lnSpc>
                <a:spcPct val="100000"/>
              </a:lnSpc>
              <a:spcBef>
                <a:spcPts val="0"/>
              </a:spcBef>
              <a:spcAft>
                <a:spcPts val="0"/>
              </a:spcAft>
              <a:buClr>
                <a:srgbClr val="666666"/>
              </a:buClr>
              <a:buSzPts val="1800"/>
              <a:buFont typeface="Calibri"/>
              <a:buAutoNum type="arabicPeriod"/>
            </a:pPr>
            <a:r>
              <a:rPr lang="it-IT" sz="2100">
                <a:solidFill>
                  <a:srgbClr val="666666"/>
                </a:solidFill>
                <a:latin typeface="Titillium Web"/>
                <a:ea typeface="Titillium Web"/>
                <a:cs typeface="Titillium Web"/>
                <a:sym typeface="Titillium Web"/>
              </a:rPr>
              <a:t>Informazioni</a:t>
            </a:r>
            <a:endParaRPr sz="2100">
              <a:solidFill>
                <a:srgbClr val="666666"/>
              </a:solidFill>
              <a:latin typeface="Titillium Web"/>
              <a:ea typeface="Titillium Web"/>
              <a:cs typeface="Titillium Web"/>
              <a:sym typeface="Titillium Web"/>
            </a:endParaRPr>
          </a:p>
          <a:p>
            <a:pPr indent="-342900" lvl="0" marL="342900" marR="0" rtl="0" algn="l">
              <a:lnSpc>
                <a:spcPct val="100000"/>
              </a:lnSpc>
              <a:spcBef>
                <a:spcPts val="0"/>
              </a:spcBef>
              <a:spcAft>
                <a:spcPts val="0"/>
              </a:spcAft>
              <a:buClr>
                <a:srgbClr val="666666"/>
              </a:buClr>
              <a:buSzPts val="1800"/>
              <a:buFont typeface="Calibri"/>
              <a:buAutoNum type="arabicPeriod"/>
            </a:pPr>
            <a:r>
              <a:rPr lang="it-IT" sz="2100">
                <a:solidFill>
                  <a:srgbClr val="666666"/>
                </a:solidFill>
                <a:latin typeface="Titillium Web"/>
                <a:ea typeface="Titillium Web"/>
                <a:cs typeface="Titillium Web"/>
                <a:sym typeface="Titillium Web"/>
              </a:rPr>
              <a:t>Procedure </a:t>
            </a:r>
            <a:endParaRPr sz="2100">
              <a:solidFill>
                <a:srgbClr val="666666"/>
              </a:solidFill>
              <a:latin typeface="Titillium Web"/>
              <a:ea typeface="Titillium Web"/>
              <a:cs typeface="Titillium Web"/>
              <a:sym typeface="Titillium Web"/>
            </a:endParaRPr>
          </a:p>
          <a:p>
            <a:pPr indent="-342900" lvl="0" marL="342900" marR="0" rtl="0" algn="l">
              <a:lnSpc>
                <a:spcPct val="100000"/>
              </a:lnSpc>
              <a:spcBef>
                <a:spcPts val="0"/>
              </a:spcBef>
              <a:spcAft>
                <a:spcPts val="0"/>
              </a:spcAft>
              <a:buClr>
                <a:srgbClr val="666666"/>
              </a:buClr>
              <a:buSzPts val="1800"/>
              <a:buFont typeface="Calibri"/>
              <a:buAutoNum type="arabicPeriod"/>
            </a:pPr>
            <a:r>
              <a:rPr lang="it-IT" sz="2100">
                <a:solidFill>
                  <a:srgbClr val="666666"/>
                </a:solidFill>
                <a:latin typeface="Titillium Web"/>
                <a:ea typeface="Titillium Web"/>
                <a:cs typeface="Titillium Web"/>
                <a:sym typeface="Titillium Web"/>
              </a:rPr>
              <a:t>Servizi di assistenza</a:t>
            </a:r>
            <a:endParaRPr/>
          </a:p>
        </p:txBody>
      </p:sp>
      <p:sp>
        <p:nvSpPr>
          <p:cNvPr id="86" name="Google Shape;86;p17"/>
          <p:cNvSpPr txBox="1"/>
          <p:nvPr/>
        </p:nvSpPr>
        <p:spPr>
          <a:xfrm>
            <a:off x="5467349" y="2232605"/>
            <a:ext cx="3103500" cy="5232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2100"/>
              <a:buFont typeface="Arial"/>
              <a:buNone/>
            </a:pPr>
            <a:r>
              <a:rPr b="0" i="0" lang="it-IT" sz="2100" u="none" cap="none" strike="noStrike">
                <a:solidFill>
                  <a:srgbClr val="666666"/>
                </a:solidFill>
                <a:latin typeface="Titillium Web"/>
                <a:ea typeface="Titillium Web"/>
                <a:cs typeface="Titillium Web"/>
                <a:sym typeface="Titillium Web"/>
              </a:rPr>
              <a:t>SDG dà accesso a:</a:t>
            </a:r>
            <a:endParaRPr b="0" i="0" sz="1100" u="none" cap="none" strike="noStrike">
              <a:solidFill>
                <a:srgbClr val="666666"/>
              </a:solidFill>
              <a:latin typeface="Titillium Web"/>
              <a:ea typeface="Titillium Web"/>
              <a:cs typeface="Titillium Web"/>
              <a:sym typeface="Titillium Web"/>
            </a:endParaRPr>
          </a:p>
        </p:txBody>
      </p:sp>
      <p:sp>
        <p:nvSpPr>
          <p:cNvPr id="87" name="Google Shape;87;p17"/>
          <p:cNvSpPr/>
          <p:nvPr/>
        </p:nvSpPr>
        <p:spPr>
          <a:xfrm>
            <a:off x="617800" y="3337233"/>
            <a:ext cx="4167000" cy="1938900"/>
          </a:xfrm>
          <a:prstGeom prst="rect">
            <a:avLst/>
          </a:prstGeom>
          <a:noFill/>
          <a:ln>
            <a:noFill/>
          </a:ln>
        </p:spPr>
        <p:txBody>
          <a:bodyPr anchorCtr="0" anchor="t" bIns="34275" lIns="68575" spcFirstLastPara="1" rIns="68575" wrap="square" tIns="34275">
            <a:noAutofit/>
          </a:bodyPr>
          <a:lstStyle/>
          <a:p>
            <a:pPr indent="-342900" lvl="0" marL="457200" marR="0" rtl="0" algn="l">
              <a:lnSpc>
                <a:spcPct val="100000"/>
              </a:lnSpc>
              <a:spcBef>
                <a:spcPts val="0"/>
              </a:spcBef>
              <a:spcAft>
                <a:spcPts val="0"/>
              </a:spcAft>
              <a:buClr>
                <a:srgbClr val="666666"/>
              </a:buClr>
              <a:buSzPts val="1800"/>
              <a:buFont typeface="Arial"/>
              <a:buChar char="●"/>
            </a:pPr>
            <a:r>
              <a:rPr b="0" i="0" lang="it-IT" sz="1800" u="none" cap="none" strike="noStrike">
                <a:solidFill>
                  <a:srgbClr val="666666"/>
                </a:solidFill>
                <a:latin typeface="Arial"/>
                <a:ea typeface="Arial"/>
                <a:cs typeface="Arial"/>
                <a:sym typeface="Arial"/>
              </a:rPr>
              <a:t>Cittadini che vogliono trasferirsi in un altro paese dell'UE</a:t>
            </a:r>
            <a:endParaRPr b="0" i="0" sz="18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None/>
            </a:pPr>
            <a:r>
              <a:t/>
            </a:r>
            <a:endParaRPr b="0" i="0" sz="1800" u="none" cap="none" strike="noStrike">
              <a:solidFill>
                <a:srgbClr val="666666"/>
              </a:solidFill>
              <a:latin typeface="Arial"/>
              <a:ea typeface="Arial"/>
              <a:cs typeface="Arial"/>
              <a:sym typeface="Arial"/>
            </a:endParaRPr>
          </a:p>
          <a:p>
            <a:pPr indent="-342900" lvl="0" marL="457200" marR="0" rtl="0" algn="l">
              <a:lnSpc>
                <a:spcPct val="100000"/>
              </a:lnSpc>
              <a:spcBef>
                <a:spcPts val="0"/>
              </a:spcBef>
              <a:spcAft>
                <a:spcPts val="0"/>
              </a:spcAft>
              <a:buClr>
                <a:srgbClr val="666666"/>
              </a:buClr>
              <a:buSzPts val="1800"/>
              <a:buChar char="●"/>
            </a:pPr>
            <a:r>
              <a:rPr b="1" i="0" lang="it-IT" sz="1800" u="none" cap="none" strike="noStrike">
                <a:solidFill>
                  <a:srgbClr val="666666"/>
                </a:solidFill>
              </a:rPr>
              <a:t>Imprese </a:t>
            </a:r>
            <a:r>
              <a:rPr b="0" i="0" lang="it-IT" sz="1800" u="none" cap="none" strike="noStrike">
                <a:solidFill>
                  <a:srgbClr val="666666"/>
                </a:solidFill>
                <a:latin typeface="Arial"/>
                <a:ea typeface="Arial"/>
                <a:cs typeface="Arial"/>
                <a:sym typeface="Arial"/>
              </a:rPr>
              <a:t>che </a:t>
            </a:r>
            <a:r>
              <a:rPr lang="it-IT" sz="1800">
                <a:solidFill>
                  <a:srgbClr val="666666"/>
                </a:solidFill>
              </a:rPr>
              <a:t>intendono </a:t>
            </a:r>
            <a:r>
              <a:rPr b="0" i="0" lang="it-IT" sz="1800" u="none" cap="none" strike="noStrike">
                <a:solidFill>
                  <a:srgbClr val="666666"/>
                </a:solidFill>
                <a:latin typeface="Arial"/>
                <a:ea typeface="Arial"/>
                <a:cs typeface="Arial"/>
                <a:sym typeface="Arial"/>
              </a:rPr>
              <a:t>fare affari in un altro paese dell'UE</a:t>
            </a:r>
            <a:endParaRPr b="0" i="0" sz="1800" u="none" cap="none" strike="noStrike">
              <a:solidFill>
                <a:srgbClr val="666666"/>
              </a:solidFill>
              <a:latin typeface="Arial"/>
              <a:ea typeface="Arial"/>
              <a:cs typeface="Arial"/>
              <a:sym typeface="Arial"/>
            </a:endParaRPr>
          </a:p>
        </p:txBody>
      </p:sp>
      <p:cxnSp>
        <p:nvCxnSpPr>
          <p:cNvPr id="88" name="Google Shape;88;p17"/>
          <p:cNvCxnSpPr/>
          <p:nvPr/>
        </p:nvCxnSpPr>
        <p:spPr>
          <a:xfrm>
            <a:off x="5154825" y="2755785"/>
            <a:ext cx="0" cy="3229500"/>
          </a:xfrm>
          <a:prstGeom prst="straightConnector1">
            <a:avLst/>
          </a:prstGeom>
          <a:noFill/>
          <a:ln cap="flat" cmpd="sng" w="9525">
            <a:solidFill>
              <a:schemeClr val="dk2"/>
            </a:solidFill>
            <a:prstDash val="solid"/>
            <a:round/>
            <a:headEnd len="sm" w="sm" type="none"/>
            <a:tailEnd len="sm" w="sm" type="none"/>
          </a:ln>
        </p:spPr>
      </p:cxnSp>
      <p:pic>
        <p:nvPicPr>
          <p:cNvPr id="89" name="Google Shape;89;p17"/>
          <p:cNvPicPr preferRelativeResize="0"/>
          <p:nvPr/>
        </p:nvPicPr>
        <p:blipFill rotWithShape="1">
          <a:blip r:embed="rId3">
            <a:alphaModFix/>
          </a:blip>
          <a:srcRect b="0" l="0" r="0" t="0"/>
          <a:stretch/>
        </p:blipFill>
        <p:spPr>
          <a:xfrm>
            <a:off x="7486650" y="6312767"/>
            <a:ext cx="1390650" cy="210425"/>
          </a:xfrm>
          <a:prstGeom prst="rect">
            <a:avLst/>
          </a:prstGeom>
          <a:noFill/>
          <a:ln>
            <a:noFill/>
          </a:ln>
        </p:spPr>
      </p:pic>
      <p:sp>
        <p:nvSpPr>
          <p:cNvPr id="90" name="Google Shape;90;p17"/>
          <p:cNvSpPr txBox="1"/>
          <p:nvPr/>
        </p:nvSpPr>
        <p:spPr>
          <a:xfrm>
            <a:off x="360825" y="709471"/>
            <a:ext cx="5925600" cy="779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it-IT" sz="2600" u="none" cap="none" strike="noStrike">
                <a:solidFill>
                  <a:srgbClr val="0066CC"/>
                </a:solidFill>
                <a:latin typeface="Titillium Web"/>
                <a:ea typeface="Titillium Web"/>
                <a:cs typeface="Titillium Web"/>
                <a:sym typeface="Titillium Web"/>
              </a:rPr>
              <a:t>Cosa è il Single Digital Gateway?</a:t>
            </a:r>
            <a:endParaRPr b="1" i="0" sz="2600" u="none" cap="none" strike="noStrike">
              <a:solidFill>
                <a:srgbClr val="0066CC"/>
              </a:solidFill>
              <a:latin typeface="Titillium Web"/>
              <a:ea typeface="Titillium Web"/>
              <a:cs typeface="Titillium Web"/>
              <a:sym typeface="Titillium Web"/>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4" name="Shape 94"/>
        <p:cNvGrpSpPr/>
        <p:nvPr/>
      </p:nvGrpSpPr>
      <p:grpSpPr>
        <a:xfrm>
          <a:off x="0" y="0"/>
          <a:ext cx="0" cy="0"/>
          <a:chOff x="0" y="0"/>
          <a:chExt cx="0" cy="0"/>
        </a:xfrm>
      </p:grpSpPr>
      <p:sp>
        <p:nvSpPr>
          <p:cNvPr id="95" name="Google Shape;95;p18"/>
          <p:cNvSpPr txBox="1"/>
          <p:nvPr/>
        </p:nvSpPr>
        <p:spPr>
          <a:xfrm>
            <a:off x="687450" y="433975"/>
            <a:ext cx="5104500" cy="831000"/>
          </a:xfrm>
          <a:prstGeom prst="rect">
            <a:avLst/>
          </a:prstGeom>
          <a:noFill/>
          <a:ln>
            <a:noFill/>
          </a:ln>
        </p:spPr>
        <p:txBody>
          <a:bodyPr anchorCtr="0" anchor="b" bIns="34275" lIns="68575" spcFirstLastPara="1" rIns="68575" wrap="square" tIns="34275">
            <a:noAutofit/>
          </a:bodyPr>
          <a:lstStyle/>
          <a:p>
            <a:pPr indent="0" lvl="0" marL="0" marR="0" rtl="0" algn="l">
              <a:lnSpc>
                <a:spcPct val="100000"/>
              </a:lnSpc>
              <a:spcBef>
                <a:spcPts val="0"/>
              </a:spcBef>
              <a:spcAft>
                <a:spcPts val="0"/>
              </a:spcAft>
              <a:buClr>
                <a:srgbClr val="000000"/>
              </a:buClr>
              <a:buSzPts val="2600"/>
              <a:buFont typeface="Arial"/>
              <a:buNone/>
            </a:pPr>
            <a:r>
              <a:rPr b="1" lang="it-IT" sz="2600">
                <a:solidFill>
                  <a:srgbClr val="0066CC"/>
                </a:solidFill>
                <a:latin typeface="Titillium Web"/>
                <a:ea typeface="Titillium Web"/>
                <a:cs typeface="Titillium Web"/>
                <a:sym typeface="Titillium Web"/>
              </a:rPr>
              <a:t>Si parte da Your Europe</a:t>
            </a:r>
            <a:endParaRPr b="1" sz="2600">
              <a:solidFill>
                <a:srgbClr val="0066CC"/>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2600"/>
              <a:buFont typeface="Arial"/>
              <a:buNone/>
            </a:pPr>
            <a:r>
              <a:rPr lang="it-IT" sz="1100" u="sng">
                <a:solidFill>
                  <a:schemeClr val="hlink"/>
                </a:solidFill>
                <a:hlinkClick r:id="rId3"/>
              </a:rPr>
              <a:t>https://europa.eu/youreurope/citizens/index_it.htm</a:t>
            </a:r>
            <a:endParaRPr b="1" sz="2600">
              <a:solidFill>
                <a:srgbClr val="0066CC"/>
              </a:solidFill>
              <a:latin typeface="Titillium Web"/>
              <a:ea typeface="Titillium Web"/>
              <a:cs typeface="Titillium Web"/>
              <a:sym typeface="Titillium Web"/>
            </a:endParaRPr>
          </a:p>
        </p:txBody>
      </p:sp>
      <p:sp>
        <p:nvSpPr>
          <p:cNvPr id="96" name="Google Shape;96;p18"/>
          <p:cNvSpPr/>
          <p:nvPr/>
        </p:nvSpPr>
        <p:spPr>
          <a:xfrm>
            <a:off x="3476623" y="1493577"/>
            <a:ext cx="5667300" cy="4630200"/>
          </a:xfrm>
          <a:prstGeom prst="rect">
            <a:avLst/>
          </a:prstGeom>
          <a:solidFill>
            <a:srgbClr val="0066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18"/>
          <p:cNvSpPr txBox="1"/>
          <p:nvPr/>
        </p:nvSpPr>
        <p:spPr>
          <a:xfrm>
            <a:off x="596578" y="2239275"/>
            <a:ext cx="2769000" cy="3375300"/>
          </a:xfrm>
          <a:prstGeom prst="rect">
            <a:avLst/>
          </a:prstGeom>
          <a:noFill/>
          <a:ln>
            <a:noFill/>
          </a:ln>
        </p:spPr>
        <p:txBody>
          <a:bodyPr anchorCtr="0" anchor="t" bIns="34275" lIns="68575" spcFirstLastPara="1" rIns="68575" wrap="square" tIns="34275">
            <a:noAutofit/>
          </a:bodyPr>
          <a:lstStyle/>
          <a:p>
            <a:pPr indent="-228600" lvl="0" marL="171450" marR="0" rtl="0" algn="l">
              <a:lnSpc>
                <a:spcPct val="100000"/>
              </a:lnSpc>
              <a:spcBef>
                <a:spcPts val="0"/>
              </a:spcBef>
              <a:spcAft>
                <a:spcPts val="0"/>
              </a:spcAft>
              <a:buClr>
                <a:srgbClr val="000000"/>
              </a:buClr>
              <a:buSzPts val="2500"/>
              <a:buFont typeface="Arial"/>
              <a:buChar char="•"/>
            </a:pPr>
            <a:r>
              <a:rPr b="0" i="0" lang="it-IT" sz="2500" u="none" cap="none" strike="noStrike">
                <a:solidFill>
                  <a:srgbClr val="666666"/>
                </a:solidFill>
                <a:latin typeface="Titillium Web"/>
                <a:ea typeface="Titillium Web"/>
                <a:cs typeface="Titillium Web"/>
                <a:sym typeface="Titillium Web"/>
              </a:rPr>
              <a:t>"La tua Europa".</a:t>
            </a:r>
            <a:endParaRPr b="0" i="0" sz="2500" u="none" cap="none" strike="noStrike">
              <a:solidFill>
                <a:srgbClr val="666666"/>
              </a:solidFill>
              <a:latin typeface="Titillium Web"/>
              <a:ea typeface="Titillium Web"/>
              <a:cs typeface="Titillium Web"/>
              <a:sym typeface="Titillium Web"/>
            </a:endParaRPr>
          </a:p>
          <a:p>
            <a:pPr indent="-228600" lvl="0" marL="171450" marR="0" rtl="0" algn="l">
              <a:lnSpc>
                <a:spcPct val="100000"/>
              </a:lnSpc>
              <a:spcBef>
                <a:spcPts val="0"/>
              </a:spcBef>
              <a:spcAft>
                <a:spcPts val="0"/>
              </a:spcAft>
              <a:buSzPts val="2500"/>
              <a:buChar char="•"/>
            </a:pPr>
            <a:r>
              <a:rPr lang="it-IT" sz="2500">
                <a:solidFill>
                  <a:srgbClr val="666666"/>
                </a:solidFill>
                <a:latin typeface="Titillium Web"/>
                <a:ea typeface="Titillium Web"/>
                <a:cs typeface="Titillium Web"/>
                <a:sym typeface="Titillium Web"/>
              </a:rPr>
              <a:t>I</a:t>
            </a:r>
            <a:r>
              <a:rPr b="0" i="0" lang="it-IT" sz="2500" u="none" cap="none" strike="noStrike">
                <a:solidFill>
                  <a:srgbClr val="666666"/>
                </a:solidFill>
                <a:latin typeface="Titillium Web"/>
                <a:ea typeface="Titillium Web"/>
                <a:cs typeface="Titillium Web"/>
                <a:sym typeface="Titillium Web"/>
              </a:rPr>
              <a:t>nterfaccia utente comune gestita dalla Commissione </a:t>
            </a:r>
            <a:endParaRPr sz="2500">
              <a:solidFill>
                <a:srgbClr val="666666"/>
              </a:solidFill>
              <a:latin typeface="Titillium Web"/>
              <a:ea typeface="Titillium Web"/>
              <a:cs typeface="Titillium Web"/>
              <a:sym typeface="Titillium Web"/>
            </a:endParaRPr>
          </a:p>
          <a:p>
            <a:pPr indent="-228600" lvl="0" marL="171450" marR="0" rtl="0" algn="l">
              <a:lnSpc>
                <a:spcPct val="100000"/>
              </a:lnSpc>
              <a:spcBef>
                <a:spcPts val="0"/>
              </a:spcBef>
              <a:spcAft>
                <a:spcPts val="0"/>
              </a:spcAft>
              <a:buSzPts val="2500"/>
              <a:buChar char="•"/>
            </a:pPr>
            <a:r>
              <a:rPr b="0" i="0" lang="it-IT" sz="2500" u="none" cap="none" strike="noStrike">
                <a:solidFill>
                  <a:srgbClr val="666666"/>
                </a:solidFill>
                <a:latin typeface="Titillium Web"/>
                <a:ea typeface="Titillium Web"/>
                <a:cs typeface="Titillium Web"/>
                <a:sym typeface="Titillium Web"/>
              </a:rPr>
              <a:t>Disponibile in tutte le lingue ufficiali delle istituzioni dell'Unione.</a:t>
            </a:r>
            <a:endParaRPr sz="2500"/>
          </a:p>
        </p:txBody>
      </p:sp>
      <p:cxnSp>
        <p:nvCxnSpPr>
          <p:cNvPr id="98" name="Google Shape;98;p18"/>
          <p:cNvCxnSpPr/>
          <p:nvPr/>
        </p:nvCxnSpPr>
        <p:spPr>
          <a:xfrm rot="10800000">
            <a:off x="687426" y="1690419"/>
            <a:ext cx="3933900" cy="0"/>
          </a:xfrm>
          <a:prstGeom prst="straightConnector1">
            <a:avLst/>
          </a:prstGeom>
          <a:noFill/>
          <a:ln cap="flat" cmpd="sng" w="9525">
            <a:solidFill>
              <a:schemeClr val="dk2"/>
            </a:solidFill>
            <a:prstDash val="solid"/>
            <a:round/>
            <a:headEnd len="sm" w="sm" type="none"/>
            <a:tailEnd len="sm" w="sm" type="none"/>
          </a:ln>
        </p:spPr>
      </p:cxnSp>
      <p:pic>
        <p:nvPicPr>
          <p:cNvPr id="99" name="Google Shape;99;p18"/>
          <p:cNvPicPr preferRelativeResize="0"/>
          <p:nvPr/>
        </p:nvPicPr>
        <p:blipFill rotWithShape="1">
          <a:blip r:embed="rId4">
            <a:alphaModFix/>
          </a:blip>
          <a:srcRect b="0" l="0" r="0" t="0"/>
          <a:stretch/>
        </p:blipFill>
        <p:spPr>
          <a:xfrm>
            <a:off x="7486650" y="6312767"/>
            <a:ext cx="1390650" cy="210425"/>
          </a:xfrm>
          <a:prstGeom prst="rect">
            <a:avLst/>
          </a:prstGeom>
          <a:noFill/>
          <a:ln>
            <a:noFill/>
          </a:ln>
        </p:spPr>
      </p:pic>
      <p:pic>
        <p:nvPicPr>
          <p:cNvPr id="100" name="Google Shape;100;p18"/>
          <p:cNvPicPr preferRelativeResize="0"/>
          <p:nvPr/>
        </p:nvPicPr>
        <p:blipFill rotWithShape="1">
          <a:blip r:embed="rId5">
            <a:alphaModFix/>
          </a:blip>
          <a:srcRect b="35186" l="0" r="0" t="0"/>
          <a:stretch/>
        </p:blipFill>
        <p:spPr>
          <a:xfrm>
            <a:off x="3708200" y="1604488"/>
            <a:ext cx="5350402" cy="444497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pic>
        <p:nvPicPr>
          <p:cNvPr descr="Image result for dipartimento politiche europee" id="106" name="Google Shape;106;p19"/>
          <p:cNvPicPr preferRelativeResize="0"/>
          <p:nvPr/>
        </p:nvPicPr>
        <p:blipFill rotWithShape="1">
          <a:blip r:embed="rId3">
            <a:alphaModFix/>
          </a:blip>
          <a:srcRect b="43418" l="23305" r="25266" t="41860"/>
          <a:stretch/>
        </p:blipFill>
        <p:spPr>
          <a:xfrm>
            <a:off x="468325" y="4520225"/>
            <a:ext cx="4560874" cy="1050325"/>
          </a:xfrm>
          <a:prstGeom prst="rect">
            <a:avLst/>
          </a:prstGeom>
          <a:noFill/>
          <a:ln>
            <a:noFill/>
          </a:ln>
        </p:spPr>
      </p:pic>
      <p:pic>
        <p:nvPicPr>
          <p:cNvPr id="107" name="Google Shape;107;p19"/>
          <p:cNvPicPr preferRelativeResize="0"/>
          <p:nvPr/>
        </p:nvPicPr>
        <p:blipFill rotWithShape="1">
          <a:blip r:embed="rId4">
            <a:alphaModFix/>
          </a:blip>
          <a:srcRect b="0" l="0" r="42860" t="4323"/>
          <a:stretch/>
        </p:blipFill>
        <p:spPr>
          <a:xfrm>
            <a:off x="3929075" y="2785698"/>
            <a:ext cx="3098572" cy="779700"/>
          </a:xfrm>
          <a:prstGeom prst="rect">
            <a:avLst/>
          </a:prstGeom>
          <a:noFill/>
          <a:ln>
            <a:noFill/>
          </a:ln>
        </p:spPr>
      </p:pic>
      <p:pic>
        <p:nvPicPr>
          <p:cNvPr descr="Image result for european commission logo" id="108" name="Google Shape;108;p19"/>
          <p:cNvPicPr preferRelativeResize="0"/>
          <p:nvPr/>
        </p:nvPicPr>
        <p:blipFill rotWithShape="1">
          <a:blip r:embed="rId5">
            <a:alphaModFix/>
          </a:blip>
          <a:srcRect b="0" l="0" r="0" t="0"/>
          <a:stretch/>
        </p:blipFill>
        <p:spPr>
          <a:xfrm>
            <a:off x="507655" y="2040861"/>
            <a:ext cx="2492726" cy="1727200"/>
          </a:xfrm>
          <a:prstGeom prst="rect">
            <a:avLst/>
          </a:prstGeom>
          <a:noFill/>
          <a:ln>
            <a:noFill/>
          </a:ln>
        </p:spPr>
      </p:pic>
      <p:sp>
        <p:nvSpPr>
          <p:cNvPr id="109" name="Google Shape;109;p19"/>
          <p:cNvSpPr txBox="1"/>
          <p:nvPr/>
        </p:nvSpPr>
        <p:spPr>
          <a:xfrm>
            <a:off x="5738832" y="3928500"/>
            <a:ext cx="3349200" cy="12720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b="1" lang="it-IT" sz="4000">
                <a:solidFill>
                  <a:srgbClr val="0066CC"/>
                </a:solidFill>
                <a:latin typeface="Titillium Web"/>
                <a:ea typeface="Titillium Web"/>
                <a:cs typeface="Titillium Web"/>
                <a:sym typeface="Titillium Web"/>
              </a:rPr>
              <a:t>PA Centrali</a:t>
            </a:r>
            <a:endParaRPr b="1" sz="4000">
              <a:solidFill>
                <a:srgbClr val="0066CC"/>
              </a:solidFill>
              <a:latin typeface="Titillium Web"/>
              <a:ea typeface="Titillium Web"/>
              <a:cs typeface="Titillium Web"/>
              <a:sym typeface="Titillium Web"/>
            </a:endParaRPr>
          </a:p>
          <a:p>
            <a:pPr indent="0" lvl="0" marL="0" marR="0" rtl="0" algn="l">
              <a:lnSpc>
                <a:spcPct val="100000"/>
              </a:lnSpc>
              <a:spcBef>
                <a:spcPts val="0"/>
              </a:spcBef>
              <a:spcAft>
                <a:spcPts val="0"/>
              </a:spcAft>
              <a:buClr>
                <a:srgbClr val="000000"/>
              </a:buClr>
              <a:buSzPts val="1400"/>
              <a:buFont typeface="Arial"/>
              <a:buNone/>
            </a:pPr>
            <a:r>
              <a:rPr b="1" lang="it-IT" sz="4000">
                <a:solidFill>
                  <a:srgbClr val="0066CC"/>
                </a:solidFill>
                <a:latin typeface="Titillium Web"/>
                <a:ea typeface="Titillium Web"/>
                <a:cs typeface="Titillium Web"/>
                <a:sym typeface="Titillium Web"/>
              </a:rPr>
              <a:t>PA Locali</a:t>
            </a:r>
            <a:endParaRPr b="1" i="0" sz="4000" u="none" cap="none" strike="noStrike">
              <a:solidFill>
                <a:srgbClr val="0066CC"/>
              </a:solidFill>
              <a:latin typeface="Titillium Web"/>
              <a:ea typeface="Titillium Web"/>
              <a:cs typeface="Titillium Web"/>
              <a:sym typeface="Titillium Web"/>
            </a:endParaRPr>
          </a:p>
        </p:txBody>
      </p:sp>
      <p:sp>
        <p:nvSpPr>
          <p:cNvPr id="110" name="Google Shape;110;p19"/>
          <p:cNvSpPr txBox="1"/>
          <p:nvPr/>
        </p:nvSpPr>
        <p:spPr>
          <a:xfrm>
            <a:off x="360825" y="709471"/>
            <a:ext cx="5925600" cy="7797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it-IT" sz="2600">
                <a:solidFill>
                  <a:srgbClr val="0066CC"/>
                </a:solidFill>
                <a:latin typeface="Titillium Web"/>
                <a:ea typeface="Titillium Web"/>
                <a:cs typeface="Titillium Web"/>
                <a:sym typeface="Titillium Web"/>
              </a:rPr>
              <a:t>Attori coinvolti</a:t>
            </a:r>
            <a:endParaRPr b="1" i="0" sz="2600" u="none" cap="none" strike="noStrike">
              <a:solidFill>
                <a:srgbClr val="0066CC"/>
              </a:solidFill>
              <a:latin typeface="Titillium Web"/>
              <a:ea typeface="Titillium Web"/>
              <a:cs typeface="Titillium Web"/>
              <a:sym typeface="Titillium Web"/>
            </a:endParaRPr>
          </a:p>
        </p:txBody>
      </p:sp>
      <p:pic>
        <p:nvPicPr>
          <p:cNvPr id="111" name="Google Shape;111;p19"/>
          <p:cNvPicPr preferRelativeResize="0"/>
          <p:nvPr/>
        </p:nvPicPr>
        <p:blipFill rotWithShape="1">
          <a:blip r:embed="rId4">
            <a:alphaModFix/>
          </a:blip>
          <a:srcRect b="0" l="0" r="0" t="0"/>
          <a:stretch/>
        </p:blipFill>
        <p:spPr>
          <a:xfrm>
            <a:off x="7486650" y="6312767"/>
            <a:ext cx="1390650" cy="210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pic>
        <p:nvPicPr>
          <p:cNvPr id="117" name="Google Shape;117;p20"/>
          <p:cNvPicPr preferRelativeResize="0"/>
          <p:nvPr/>
        </p:nvPicPr>
        <p:blipFill rotWithShape="1">
          <a:blip r:embed="rId3">
            <a:alphaModFix/>
          </a:blip>
          <a:srcRect b="41789" l="13298" r="16271" t="34986"/>
          <a:stretch/>
        </p:blipFill>
        <p:spPr>
          <a:xfrm>
            <a:off x="5720794" y="5492838"/>
            <a:ext cx="2793207" cy="676519"/>
          </a:xfrm>
          <a:prstGeom prst="rect">
            <a:avLst/>
          </a:prstGeom>
          <a:noFill/>
          <a:ln>
            <a:noFill/>
          </a:ln>
        </p:spPr>
      </p:pic>
      <p:pic>
        <p:nvPicPr>
          <p:cNvPr id="118" name="Google Shape;118;p20"/>
          <p:cNvPicPr preferRelativeResize="0"/>
          <p:nvPr/>
        </p:nvPicPr>
        <p:blipFill rotWithShape="1">
          <a:blip r:embed="rId4">
            <a:alphaModFix/>
          </a:blip>
          <a:srcRect b="0" l="0" r="0" t="0"/>
          <a:stretch/>
        </p:blipFill>
        <p:spPr>
          <a:xfrm>
            <a:off x="4390610" y="4286192"/>
            <a:ext cx="1233164" cy="571742"/>
          </a:xfrm>
          <a:prstGeom prst="rect">
            <a:avLst/>
          </a:prstGeom>
          <a:noFill/>
          <a:ln>
            <a:noFill/>
          </a:ln>
        </p:spPr>
      </p:pic>
      <p:pic>
        <p:nvPicPr>
          <p:cNvPr id="119" name="Google Shape;119;p20"/>
          <p:cNvPicPr preferRelativeResize="0"/>
          <p:nvPr/>
        </p:nvPicPr>
        <p:blipFill rotWithShape="1">
          <a:blip r:embed="rId5">
            <a:alphaModFix/>
          </a:blip>
          <a:srcRect b="0" l="0" r="0" t="0"/>
          <a:stretch/>
        </p:blipFill>
        <p:spPr>
          <a:xfrm>
            <a:off x="4572000" y="2044561"/>
            <a:ext cx="2126148" cy="908956"/>
          </a:xfrm>
          <a:prstGeom prst="rect">
            <a:avLst/>
          </a:prstGeom>
          <a:noFill/>
          <a:ln>
            <a:noFill/>
          </a:ln>
        </p:spPr>
      </p:pic>
      <p:pic>
        <p:nvPicPr>
          <p:cNvPr id="120" name="Google Shape;120;p20"/>
          <p:cNvPicPr preferRelativeResize="0"/>
          <p:nvPr/>
        </p:nvPicPr>
        <p:blipFill rotWithShape="1">
          <a:blip r:embed="rId6">
            <a:alphaModFix/>
          </a:blip>
          <a:srcRect b="0" l="0" r="0" t="0"/>
          <a:stretch/>
        </p:blipFill>
        <p:spPr>
          <a:xfrm>
            <a:off x="2261711" y="2125041"/>
            <a:ext cx="1607549" cy="733730"/>
          </a:xfrm>
          <a:prstGeom prst="rect">
            <a:avLst/>
          </a:prstGeom>
          <a:noFill/>
          <a:ln>
            <a:noFill/>
          </a:ln>
        </p:spPr>
      </p:pic>
      <p:pic>
        <p:nvPicPr>
          <p:cNvPr id="121" name="Google Shape;121;p20"/>
          <p:cNvPicPr preferRelativeResize="0"/>
          <p:nvPr/>
        </p:nvPicPr>
        <p:blipFill rotWithShape="1">
          <a:blip r:embed="rId7">
            <a:alphaModFix/>
          </a:blip>
          <a:srcRect b="35914" l="9907" r="5862" t="25421"/>
          <a:stretch/>
        </p:blipFill>
        <p:spPr>
          <a:xfrm>
            <a:off x="471704" y="2208801"/>
            <a:ext cx="1357368" cy="550493"/>
          </a:xfrm>
          <a:prstGeom prst="rect">
            <a:avLst/>
          </a:prstGeom>
          <a:noFill/>
          <a:ln>
            <a:noFill/>
          </a:ln>
        </p:spPr>
      </p:pic>
      <p:pic>
        <p:nvPicPr>
          <p:cNvPr id="122" name="Google Shape;122;p20"/>
          <p:cNvPicPr preferRelativeResize="0"/>
          <p:nvPr/>
        </p:nvPicPr>
        <p:blipFill rotWithShape="1">
          <a:blip r:embed="rId8">
            <a:alphaModFix/>
          </a:blip>
          <a:srcRect b="0" l="0" r="0" t="0"/>
          <a:stretch/>
        </p:blipFill>
        <p:spPr>
          <a:xfrm>
            <a:off x="6098378" y="4135959"/>
            <a:ext cx="1199538" cy="1062757"/>
          </a:xfrm>
          <a:prstGeom prst="rect">
            <a:avLst/>
          </a:prstGeom>
          <a:noFill/>
          <a:ln>
            <a:noFill/>
          </a:ln>
        </p:spPr>
      </p:pic>
      <p:pic>
        <p:nvPicPr>
          <p:cNvPr id="123" name="Google Shape;123;p20"/>
          <p:cNvPicPr preferRelativeResize="0"/>
          <p:nvPr/>
        </p:nvPicPr>
        <p:blipFill rotWithShape="1">
          <a:blip r:embed="rId9">
            <a:alphaModFix/>
          </a:blip>
          <a:srcRect b="0" l="34626" r="34563" t="0"/>
          <a:stretch/>
        </p:blipFill>
        <p:spPr>
          <a:xfrm>
            <a:off x="3799817" y="3070683"/>
            <a:ext cx="704950" cy="794420"/>
          </a:xfrm>
          <a:prstGeom prst="rect">
            <a:avLst/>
          </a:prstGeom>
          <a:noFill/>
          <a:ln>
            <a:noFill/>
          </a:ln>
        </p:spPr>
      </p:pic>
      <p:pic>
        <p:nvPicPr>
          <p:cNvPr descr="Image result for inail" id="124" name="Google Shape;124;p20"/>
          <p:cNvPicPr preferRelativeResize="0"/>
          <p:nvPr/>
        </p:nvPicPr>
        <p:blipFill rotWithShape="1">
          <a:blip r:embed="rId10">
            <a:alphaModFix/>
          </a:blip>
          <a:srcRect b="0" l="0" r="0" t="0"/>
          <a:stretch/>
        </p:blipFill>
        <p:spPr>
          <a:xfrm>
            <a:off x="2767083" y="4386980"/>
            <a:ext cx="1148912" cy="428885"/>
          </a:xfrm>
          <a:prstGeom prst="rect">
            <a:avLst/>
          </a:prstGeom>
          <a:noFill/>
          <a:ln>
            <a:noFill/>
          </a:ln>
        </p:spPr>
      </p:pic>
      <p:pic>
        <p:nvPicPr>
          <p:cNvPr id="125" name="Google Shape;125;p20"/>
          <p:cNvPicPr preferRelativeResize="0"/>
          <p:nvPr/>
        </p:nvPicPr>
        <p:blipFill rotWithShape="1">
          <a:blip r:embed="rId11">
            <a:alphaModFix/>
          </a:blip>
          <a:srcRect b="0" l="0" r="0" t="0"/>
          <a:stretch/>
        </p:blipFill>
        <p:spPr>
          <a:xfrm>
            <a:off x="2313199" y="3134083"/>
            <a:ext cx="1148911" cy="742124"/>
          </a:xfrm>
          <a:prstGeom prst="rect">
            <a:avLst/>
          </a:prstGeom>
          <a:noFill/>
          <a:ln>
            <a:noFill/>
          </a:ln>
        </p:spPr>
      </p:pic>
      <p:pic>
        <p:nvPicPr>
          <p:cNvPr id="126" name="Google Shape;126;p20"/>
          <p:cNvPicPr preferRelativeResize="0"/>
          <p:nvPr/>
        </p:nvPicPr>
        <p:blipFill rotWithShape="1">
          <a:blip r:embed="rId12">
            <a:alphaModFix/>
          </a:blip>
          <a:srcRect b="0" l="0" r="0" t="0"/>
          <a:stretch/>
        </p:blipFill>
        <p:spPr>
          <a:xfrm>
            <a:off x="7148036" y="2240656"/>
            <a:ext cx="1581885" cy="657397"/>
          </a:xfrm>
          <a:prstGeom prst="rect">
            <a:avLst/>
          </a:prstGeom>
          <a:noFill/>
          <a:ln>
            <a:noFill/>
          </a:ln>
        </p:spPr>
      </p:pic>
      <p:pic>
        <p:nvPicPr>
          <p:cNvPr id="127" name="Google Shape;127;p20"/>
          <p:cNvPicPr preferRelativeResize="0"/>
          <p:nvPr/>
        </p:nvPicPr>
        <p:blipFill rotWithShape="1">
          <a:blip r:embed="rId13">
            <a:alphaModFix/>
          </a:blip>
          <a:srcRect b="0" l="0" r="0" t="0"/>
          <a:stretch/>
        </p:blipFill>
        <p:spPr>
          <a:xfrm>
            <a:off x="7351016" y="3134723"/>
            <a:ext cx="1495802" cy="514372"/>
          </a:xfrm>
          <a:prstGeom prst="rect">
            <a:avLst/>
          </a:prstGeom>
          <a:noFill/>
          <a:ln>
            <a:noFill/>
          </a:ln>
        </p:spPr>
      </p:pic>
      <p:pic>
        <p:nvPicPr>
          <p:cNvPr descr="Image result for unioncamere" id="128" name="Google Shape;128;p20"/>
          <p:cNvPicPr preferRelativeResize="0"/>
          <p:nvPr/>
        </p:nvPicPr>
        <p:blipFill rotWithShape="1">
          <a:blip r:embed="rId14">
            <a:alphaModFix/>
          </a:blip>
          <a:srcRect b="0" l="0" r="0" t="0"/>
          <a:stretch/>
        </p:blipFill>
        <p:spPr>
          <a:xfrm>
            <a:off x="297181" y="3054947"/>
            <a:ext cx="1594870" cy="513836"/>
          </a:xfrm>
          <a:prstGeom prst="rect">
            <a:avLst/>
          </a:prstGeom>
          <a:noFill/>
          <a:ln>
            <a:noFill/>
          </a:ln>
        </p:spPr>
      </p:pic>
      <p:pic>
        <p:nvPicPr>
          <p:cNvPr descr="https://www.arera.it/assets/images/tcl/logo-arera.png" id="129" name="Google Shape;129;p20"/>
          <p:cNvPicPr preferRelativeResize="0"/>
          <p:nvPr/>
        </p:nvPicPr>
        <p:blipFill rotWithShape="1">
          <a:blip r:embed="rId15">
            <a:alphaModFix/>
          </a:blip>
          <a:srcRect b="0" l="0" r="0" t="0"/>
          <a:stretch/>
        </p:blipFill>
        <p:spPr>
          <a:xfrm>
            <a:off x="4907995" y="3291073"/>
            <a:ext cx="2126148" cy="289930"/>
          </a:xfrm>
          <a:prstGeom prst="rect">
            <a:avLst/>
          </a:prstGeom>
          <a:noFill/>
          <a:ln>
            <a:noFill/>
          </a:ln>
        </p:spPr>
      </p:pic>
      <p:pic>
        <p:nvPicPr>
          <p:cNvPr id="130" name="Google Shape;130;p20"/>
          <p:cNvPicPr preferRelativeResize="0"/>
          <p:nvPr/>
        </p:nvPicPr>
        <p:blipFill rotWithShape="1">
          <a:blip r:embed="rId16">
            <a:alphaModFix/>
          </a:blip>
          <a:srcRect b="0" l="0" r="0" t="0"/>
          <a:stretch/>
        </p:blipFill>
        <p:spPr>
          <a:xfrm>
            <a:off x="323586" y="4134053"/>
            <a:ext cx="1836618" cy="524235"/>
          </a:xfrm>
          <a:prstGeom prst="rect">
            <a:avLst/>
          </a:prstGeom>
          <a:noFill/>
          <a:ln>
            <a:noFill/>
          </a:ln>
        </p:spPr>
      </p:pic>
      <p:pic>
        <p:nvPicPr>
          <p:cNvPr descr="Image result for logo ministero ambiente" id="131" name="Google Shape;131;p20"/>
          <p:cNvPicPr preferRelativeResize="0"/>
          <p:nvPr/>
        </p:nvPicPr>
        <p:blipFill rotWithShape="1">
          <a:blip r:embed="rId17">
            <a:alphaModFix/>
          </a:blip>
          <a:srcRect b="0" l="0" r="0" t="0"/>
          <a:stretch/>
        </p:blipFill>
        <p:spPr>
          <a:xfrm>
            <a:off x="7631687" y="3911259"/>
            <a:ext cx="1169972" cy="748782"/>
          </a:xfrm>
          <a:prstGeom prst="rect">
            <a:avLst/>
          </a:prstGeom>
          <a:noFill/>
          <a:ln>
            <a:noFill/>
          </a:ln>
        </p:spPr>
      </p:pic>
      <p:pic>
        <p:nvPicPr>
          <p:cNvPr id="132" name="Google Shape;132;p20"/>
          <p:cNvPicPr preferRelativeResize="0"/>
          <p:nvPr/>
        </p:nvPicPr>
        <p:blipFill rotWithShape="1">
          <a:blip r:embed="rId18">
            <a:alphaModFix/>
          </a:blip>
          <a:srcRect b="0" l="0" r="0" t="0"/>
          <a:stretch/>
        </p:blipFill>
        <p:spPr>
          <a:xfrm>
            <a:off x="1505918" y="5097107"/>
            <a:ext cx="1021556" cy="1021556"/>
          </a:xfrm>
          <a:prstGeom prst="rect">
            <a:avLst/>
          </a:prstGeom>
          <a:noFill/>
          <a:ln>
            <a:noFill/>
          </a:ln>
        </p:spPr>
      </p:pic>
      <p:pic>
        <p:nvPicPr>
          <p:cNvPr id="133" name="Google Shape;133;p20"/>
          <p:cNvPicPr preferRelativeResize="0"/>
          <p:nvPr/>
        </p:nvPicPr>
        <p:blipFill rotWithShape="1">
          <a:blip r:embed="rId19">
            <a:alphaModFix/>
          </a:blip>
          <a:srcRect b="0" l="0" r="0" t="0"/>
          <a:stretch/>
        </p:blipFill>
        <p:spPr>
          <a:xfrm>
            <a:off x="3698844" y="5469615"/>
            <a:ext cx="1443037" cy="542232"/>
          </a:xfrm>
          <a:prstGeom prst="rect">
            <a:avLst/>
          </a:prstGeom>
          <a:noFill/>
          <a:ln>
            <a:noFill/>
          </a:ln>
        </p:spPr>
      </p:pic>
      <p:pic>
        <p:nvPicPr>
          <p:cNvPr id="134" name="Google Shape;134;p20"/>
          <p:cNvPicPr preferRelativeResize="0"/>
          <p:nvPr/>
        </p:nvPicPr>
        <p:blipFill rotWithShape="1">
          <a:blip r:embed="rId20">
            <a:alphaModFix/>
          </a:blip>
          <a:srcRect b="0" l="0" r="0" t="0"/>
          <a:stretch/>
        </p:blipFill>
        <p:spPr>
          <a:xfrm>
            <a:off x="392684" y="5223600"/>
            <a:ext cx="496490" cy="496490"/>
          </a:xfrm>
          <a:prstGeom prst="rect">
            <a:avLst/>
          </a:prstGeom>
          <a:noFill/>
          <a:ln>
            <a:noFill/>
          </a:ln>
        </p:spPr>
      </p:pic>
      <p:pic>
        <p:nvPicPr>
          <p:cNvPr id="135" name="Google Shape;135;p20"/>
          <p:cNvPicPr preferRelativeResize="0"/>
          <p:nvPr/>
        </p:nvPicPr>
        <p:blipFill rotWithShape="1">
          <a:blip r:embed="rId21">
            <a:alphaModFix/>
          </a:blip>
          <a:srcRect b="0" l="0" r="0" t="0"/>
          <a:stretch/>
        </p:blipFill>
        <p:spPr>
          <a:xfrm>
            <a:off x="7486650" y="6312767"/>
            <a:ext cx="1390650" cy="210425"/>
          </a:xfrm>
          <a:prstGeom prst="rect">
            <a:avLst/>
          </a:prstGeom>
          <a:noFill/>
          <a:ln>
            <a:noFill/>
          </a:ln>
        </p:spPr>
      </p:pic>
      <p:sp>
        <p:nvSpPr>
          <p:cNvPr id="136" name="Google Shape;136;p20"/>
          <p:cNvSpPr txBox="1"/>
          <p:nvPr/>
        </p:nvSpPr>
        <p:spPr>
          <a:xfrm>
            <a:off x="360824" y="891700"/>
            <a:ext cx="2525100" cy="415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lang="it-IT" sz="2600">
                <a:solidFill>
                  <a:srgbClr val="0066CC"/>
                </a:solidFill>
                <a:latin typeface="Titillium Web"/>
                <a:ea typeface="Titillium Web"/>
                <a:cs typeface="Titillium Web"/>
                <a:sym typeface="Titillium Web"/>
              </a:rPr>
              <a:t>PAC</a:t>
            </a:r>
            <a:endParaRPr b="1" i="0" sz="2600" u="none" cap="none" strike="noStrike">
              <a:solidFill>
                <a:srgbClr val="0066CC"/>
              </a:solidFill>
              <a:latin typeface="Titillium Web"/>
              <a:ea typeface="Titillium Web"/>
              <a:cs typeface="Titillium Web"/>
              <a:sym typeface="Titillium Web"/>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21"/>
          <p:cNvSpPr/>
          <p:nvPr/>
        </p:nvSpPr>
        <p:spPr>
          <a:xfrm>
            <a:off x="2761607" y="2580555"/>
            <a:ext cx="3070200" cy="1938900"/>
          </a:xfrm>
          <a:prstGeom prst="rect">
            <a:avLst/>
          </a:prstGeom>
          <a:solidFill>
            <a:srgbClr val="4472C4"/>
          </a:solidFill>
          <a:ln>
            <a:noFill/>
          </a:ln>
        </p:spPr>
        <p:txBody>
          <a:bodyPr anchorCtr="0" anchor="ctr" bIns="34275" lIns="29375" spcFirstLastPara="1" rIns="29375" wrap="square" tIns="34275">
            <a:noAutofit/>
          </a:bodyPr>
          <a:lstStyle/>
          <a:p>
            <a:pPr indent="0" lvl="0" marL="0" marR="0" rtl="0" algn="l">
              <a:lnSpc>
                <a:spcPct val="100000"/>
              </a:lnSpc>
              <a:spcBef>
                <a:spcPts val="0"/>
              </a:spcBef>
              <a:spcAft>
                <a:spcPts val="0"/>
              </a:spcAft>
              <a:buClr>
                <a:srgbClr val="000000"/>
              </a:buClr>
              <a:buSzPts val="1400"/>
              <a:buFont typeface="Arial"/>
              <a:buNone/>
            </a:pPr>
            <a:r>
              <a:rPr lang="it-IT" sz="3000">
                <a:solidFill>
                  <a:srgbClr val="FFFFFF"/>
                </a:solidFill>
                <a:latin typeface="Titillium Web"/>
                <a:ea typeface="Titillium Web"/>
                <a:cs typeface="Titillium Web"/>
                <a:sym typeface="Titillium Web"/>
              </a:rPr>
              <a:t>Le informazioni devono essere pubblicate entro la fine del 2020</a:t>
            </a:r>
            <a:endParaRPr i="0" sz="3000" u="none" cap="none" strike="noStrike">
              <a:solidFill>
                <a:srgbClr val="FFFFFF"/>
              </a:solidFill>
              <a:latin typeface="Titillium Web"/>
              <a:ea typeface="Titillium Web"/>
              <a:cs typeface="Titillium Web"/>
              <a:sym typeface="Titillium Web"/>
            </a:endParaRPr>
          </a:p>
        </p:txBody>
      </p:sp>
      <p:sp>
        <p:nvSpPr>
          <p:cNvPr id="143" name="Google Shape;143;p21"/>
          <p:cNvSpPr txBox="1"/>
          <p:nvPr/>
        </p:nvSpPr>
        <p:spPr>
          <a:xfrm>
            <a:off x="360825" y="891700"/>
            <a:ext cx="5925600" cy="4152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1" lang="it-IT" sz="2600">
                <a:solidFill>
                  <a:srgbClr val="0066CC"/>
                </a:solidFill>
                <a:latin typeface="Titillium Web"/>
                <a:ea typeface="Titillium Web"/>
                <a:cs typeface="Titillium Web"/>
                <a:sym typeface="Titillium Web"/>
              </a:rPr>
              <a:t>Date di implementazione</a:t>
            </a:r>
            <a:endParaRPr b="1" i="0" sz="2600" u="none" cap="none" strike="noStrike">
              <a:solidFill>
                <a:srgbClr val="0066CC"/>
              </a:solidFill>
              <a:latin typeface="Titillium Web"/>
              <a:ea typeface="Titillium Web"/>
              <a:cs typeface="Titillium Web"/>
              <a:sym typeface="Titillium Web"/>
            </a:endParaRPr>
          </a:p>
        </p:txBody>
      </p:sp>
      <p:pic>
        <p:nvPicPr>
          <p:cNvPr id="144" name="Google Shape;144;p21"/>
          <p:cNvPicPr preferRelativeResize="0"/>
          <p:nvPr/>
        </p:nvPicPr>
        <p:blipFill rotWithShape="1">
          <a:blip r:embed="rId3">
            <a:alphaModFix/>
          </a:blip>
          <a:srcRect b="0" l="0" r="0" t="0"/>
          <a:stretch/>
        </p:blipFill>
        <p:spPr>
          <a:xfrm>
            <a:off x="7486650" y="6312767"/>
            <a:ext cx="1390650" cy="2104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2"/>
          <p:cNvSpPr/>
          <p:nvPr/>
        </p:nvSpPr>
        <p:spPr>
          <a:xfrm>
            <a:off x="4199950" y="1067"/>
            <a:ext cx="4944000" cy="6858000"/>
          </a:xfrm>
          <a:prstGeom prst="rect">
            <a:avLst/>
          </a:prstGeom>
          <a:solidFill>
            <a:srgbClr val="0066C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22"/>
          <p:cNvSpPr txBox="1"/>
          <p:nvPr>
            <p:ph type="title"/>
          </p:nvPr>
        </p:nvSpPr>
        <p:spPr>
          <a:xfrm>
            <a:off x="481050" y="2900200"/>
            <a:ext cx="3530100" cy="1057500"/>
          </a:xfrm>
          <a:prstGeom prst="rect">
            <a:avLst/>
          </a:prstGeom>
          <a:noFill/>
          <a:ln>
            <a:noFill/>
          </a:ln>
        </p:spPr>
        <p:txBody>
          <a:bodyPr anchorCtr="0" anchor="b" bIns="34275" lIns="68575" spcFirstLastPara="1" rIns="68575" wrap="square" tIns="34275">
            <a:noAutofit/>
          </a:bodyPr>
          <a:lstStyle/>
          <a:p>
            <a:pPr indent="0" lvl="0" marL="0" rtl="0" algn="l">
              <a:lnSpc>
                <a:spcPct val="85000"/>
              </a:lnSpc>
              <a:spcBef>
                <a:spcPts val="0"/>
              </a:spcBef>
              <a:spcAft>
                <a:spcPts val="0"/>
              </a:spcAft>
              <a:buClr>
                <a:srgbClr val="262626"/>
              </a:buClr>
              <a:buSzPts val="4500"/>
              <a:buFont typeface="Calibri"/>
              <a:buNone/>
            </a:pPr>
            <a:r>
              <a:rPr lang="it-IT" sz="4500">
                <a:solidFill>
                  <a:srgbClr val="4372C4"/>
                </a:solidFill>
                <a:latin typeface="Titillium Web"/>
                <a:ea typeface="Titillium Web"/>
                <a:cs typeface="Titillium Web"/>
                <a:sym typeface="Titillium Web"/>
              </a:rPr>
              <a:t>Informazioni</a:t>
            </a:r>
            <a:endParaRPr sz="1100">
              <a:solidFill>
                <a:srgbClr val="4372C4"/>
              </a:solidFill>
              <a:latin typeface="Titillium Web"/>
              <a:ea typeface="Titillium Web"/>
              <a:cs typeface="Titillium Web"/>
              <a:sym typeface="Titillium Web"/>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