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20"/>
  </p:notesMasterIdLst>
  <p:handoutMasterIdLst>
    <p:handoutMasterId r:id="rId21"/>
  </p:handoutMasterIdLst>
  <p:sldIdLst>
    <p:sldId id="257" r:id="rId5"/>
    <p:sldId id="392" r:id="rId6"/>
    <p:sldId id="399" r:id="rId7"/>
    <p:sldId id="389" r:id="rId8"/>
    <p:sldId id="317" r:id="rId9"/>
    <p:sldId id="268" r:id="rId10"/>
    <p:sldId id="393" r:id="rId11"/>
    <p:sldId id="394" r:id="rId12"/>
    <p:sldId id="398" r:id="rId13"/>
    <p:sldId id="395" r:id="rId14"/>
    <p:sldId id="396" r:id="rId15"/>
    <p:sldId id="397" r:id="rId16"/>
    <p:sldId id="400" r:id="rId17"/>
    <p:sldId id="401" r:id="rId18"/>
    <p:sldId id="391" r:id="rId19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F26B43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335B"/>
    <a:srgbClr val="CCE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415B21-7FE2-4BA7-B248-C9CB5A453870}" v="2" dt="2023-03-22T08:29:38.13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3725" autoAdjust="0"/>
  </p:normalViewPr>
  <p:slideViewPr>
    <p:cSldViewPr snapToGrid="0">
      <p:cViewPr varScale="1">
        <p:scale>
          <a:sx n="68" d="100"/>
          <a:sy n="68" d="100"/>
        </p:scale>
        <p:origin x="738" y="9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2709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14" d="100"/>
          <a:sy n="114" d="100"/>
        </p:scale>
        <p:origin x="1476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hiani Silvia" userId="333e991e-962a-4ca3-8464-03d9a4699463" providerId="ADAL" clId="{9B415B21-7FE2-4BA7-B248-C9CB5A453870}"/>
    <pc:docChg chg="undo custSel addSld delSld modSld sldOrd">
      <pc:chgData name="Ghiani Silvia" userId="333e991e-962a-4ca3-8464-03d9a4699463" providerId="ADAL" clId="{9B415B21-7FE2-4BA7-B248-C9CB5A453870}" dt="2023-03-22T09:50:26.535" v="1612" actId="20577"/>
      <pc:docMkLst>
        <pc:docMk/>
      </pc:docMkLst>
      <pc:sldChg chg="addSp delSp modSp mod ord">
        <pc:chgData name="Ghiani Silvia" userId="333e991e-962a-4ca3-8464-03d9a4699463" providerId="ADAL" clId="{9B415B21-7FE2-4BA7-B248-C9CB5A453870}" dt="2023-03-22T08:47:51.274" v="1566" actId="478"/>
        <pc:sldMkLst>
          <pc:docMk/>
          <pc:sldMk cId="2979876663" sldId="268"/>
        </pc:sldMkLst>
        <pc:spChg chg="del">
          <ac:chgData name="Ghiani Silvia" userId="333e991e-962a-4ca3-8464-03d9a4699463" providerId="ADAL" clId="{9B415B21-7FE2-4BA7-B248-C9CB5A453870}" dt="2023-03-21T22:29:01.498" v="597" actId="478"/>
          <ac:spMkLst>
            <pc:docMk/>
            <pc:sldMk cId="2979876663" sldId="268"/>
            <ac:spMk id="3" creationId="{B1C6A53C-7538-4FF9-BC09-EFC116FE7054}"/>
          </ac:spMkLst>
        </pc:spChg>
        <pc:spChg chg="add del mod">
          <ac:chgData name="Ghiani Silvia" userId="333e991e-962a-4ca3-8464-03d9a4699463" providerId="ADAL" clId="{9B415B21-7FE2-4BA7-B248-C9CB5A453870}" dt="2023-03-21T22:28:50.326" v="595" actId="478"/>
          <ac:spMkLst>
            <pc:docMk/>
            <pc:sldMk cId="2979876663" sldId="268"/>
            <ac:spMk id="4" creationId="{890ADC17-9E0D-92E3-6F46-70294FFDDCB7}"/>
          </ac:spMkLst>
        </pc:spChg>
        <pc:spChg chg="mod">
          <ac:chgData name="Ghiani Silvia" userId="333e991e-962a-4ca3-8464-03d9a4699463" providerId="ADAL" clId="{9B415B21-7FE2-4BA7-B248-C9CB5A453870}" dt="2023-03-21T22:30:49.131" v="637" actId="1076"/>
          <ac:spMkLst>
            <pc:docMk/>
            <pc:sldMk cId="2979876663" sldId="268"/>
            <ac:spMk id="6" creationId="{ED2A30C0-1BC4-4764-9C0F-5D811CAB8312}"/>
          </ac:spMkLst>
        </pc:spChg>
        <pc:spChg chg="del">
          <ac:chgData name="Ghiani Silvia" userId="333e991e-962a-4ca3-8464-03d9a4699463" providerId="ADAL" clId="{9B415B21-7FE2-4BA7-B248-C9CB5A453870}" dt="2023-03-22T08:47:49.441" v="1565" actId="478"/>
          <ac:spMkLst>
            <pc:docMk/>
            <pc:sldMk cId="2979876663" sldId="268"/>
            <ac:spMk id="7" creationId="{45F69D6A-822D-4DB9-A2CC-D9106F1F2B68}"/>
          </ac:spMkLst>
        </pc:spChg>
        <pc:spChg chg="del">
          <ac:chgData name="Ghiani Silvia" userId="333e991e-962a-4ca3-8464-03d9a4699463" providerId="ADAL" clId="{9B415B21-7FE2-4BA7-B248-C9CB5A453870}" dt="2023-03-22T08:47:51.274" v="1566" actId="478"/>
          <ac:spMkLst>
            <pc:docMk/>
            <pc:sldMk cId="2979876663" sldId="268"/>
            <ac:spMk id="8" creationId="{6375D7F3-165A-439B-8D1D-6553B68C2886}"/>
          </ac:spMkLst>
        </pc:spChg>
        <pc:spChg chg="add del mod">
          <ac:chgData name="Ghiani Silvia" userId="333e991e-962a-4ca3-8464-03d9a4699463" providerId="ADAL" clId="{9B415B21-7FE2-4BA7-B248-C9CB5A453870}" dt="2023-03-21T22:29:01.498" v="597" actId="478"/>
          <ac:spMkLst>
            <pc:docMk/>
            <pc:sldMk cId="2979876663" sldId="268"/>
            <ac:spMk id="10" creationId="{E5CA9D53-052C-8104-9C47-5A83BC2B9253}"/>
          </ac:spMkLst>
        </pc:spChg>
        <pc:spChg chg="add del mod">
          <ac:chgData name="Ghiani Silvia" userId="333e991e-962a-4ca3-8464-03d9a4699463" providerId="ADAL" clId="{9B415B21-7FE2-4BA7-B248-C9CB5A453870}" dt="2023-03-21T22:29:06.081" v="598" actId="478"/>
          <ac:spMkLst>
            <pc:docMk/>
            <pc:sldMk cId="2979876663" sldId="268"/>
            <ac:spMk id="12" creationId="{EA51039A-33D6-5C8D-57D8-4AF6D2F0ABA7}"/>
          </ac:spMkLst>
        </pc:spChg>
        <pc:spChg chg="add del mod">
          <ac:chgData name="Ghiani Silvia" userId="333e991e-962a-4ca3-8464-03d9a4699463" providerId="ADAL" clId="{9B415B21-7FE2-4BA7-B248-C9CB5A453870}" dt="2023-03-21T22:29:06.081" v="598" actId="478"/>
          <ac:spMkLst>
            <pc:docMk/>
            <pc:sldMk cId="2979876663" sldId="268"/>
            <ac:spMk id="14" creationId="{17678551-75D3-FD5E-B2DD-D7E88985D716}"/>
          </ac:spMkLst>
        </pc:spChg>
        <pc:spChg chg="del mod">
          <ac:chgData name="Ghiani Silvia" userId="333e991e-962a-4ca3-8464-03d9a4699463" providerId="ADAL" clId="{9B415B21-7FE2-4BA7-B248-C9CB5A453870}" dt="2023-03-21T22:28:47.235" v="594" actId="478"/>
          <ac:spMkLst>
            <pc:docMk/>
            <pc:sldMk cId="2979876663" sldId="268"/>
            <ac:spMk id="15" creationId="{84D39D81-9726-4BD7-BDC0-FA0B2AD0D219}"/>
          </ac:spMkLst>
        </pc:spChg>
        <pc:spChg chg="add del mod">
          <ac:chgData name="Ghiani Silvia" userId="333e991e-962a-4ca3-8464-03d9a4699463" providerId="ADAL" clId="{9B415B21-7FE2-4BA7-B248-C9CB5A453870}" dt="2023-03-21T22:30:37.177" v="634" actId="478"/>
          <ac:spMkLst>
            <pc:docMk/>
            <pc:sldMk cId="2979876663" sldId="268"/>
            <ac:spMk id="18" creationId="{4719723A-5CDC-9189-187F-5F3FB90F9089}"/>
          </ac:spMkLst>
        </pc:spChg>
        <pc:spChg chg="add del mod">
          <ac:chgData name="Ghiani Silvia" userId="333e991e-962a-4ca3-8464-03d9a4699463" providerId="ADAL" clId="{9B415B21-7FE2-4BA7-B248-C9CB5A453870}" dt="2023-03-21T22:30:37.177" v="634" actId="478"/>
          <ac:spMkLst>
            <pc:docMk/>
            <pc:sldMk cId="2979876663" sldId="268"/>
            <ac:spMk id="20" creationId="{82153D5F-6D09-4026-B231-602BB4044D4D}"/>
          </ac:spMkLst>
        </pc:spChg>
        <pc:spChg chg="mod">
          <ac:chgData name="Ghiani Silvia" userId="333e991e-962a-4ca3-8464-03d9a4699463" providerId="ADAL" clId="{9B415B21-7FE2-4BA7-B248-C9CB5A453870}" dt="2023-03-21T22:30:23.426" v="629" actId="179"/>
          <ac:spMkLst>
            <pc:docMk/>
            <pc:sldMk cId="2979876663" sldId="268"/>
            <ac:spMk id="41" creationId="{91181F6D-A54F-4289-8C36-80ECE3B2C8E2}"/>
          </ac:spMkLst>
        </pc:spChg>
        <pc:spChg chg="del">
          <ac:chgData name="Ghiani Silvia" userId="333e991e-962a-4ca3-8464-03d9a4699463" providerId="ADAL" clId="{9B415B21-7FE2-4BA7-B248-C9CB5A453870}" dt="2023-03-21T22:28:54.437" v="596" actId="478"/>
          <ac:spMkLst>
            <pc:docMk/>
            <pc:sldMk cId="2979876663" sldId="268"/>
            <ac:spMk id="42" creationId="{CCDF84CD-BC27-4182-9FBA-9D4FEED95410}"/>
          </ac:spMkLst>
        </pc:spChg>
        <pc:spChg chg="mod">
          <ac:chgData name="Ghiani Silvia" userId="333e991e-962a-4ca3-8464-03d9a4699463" providerId="ADAL" clId="{9B415B21-7FE2-4BA7-B248-C9CB5A453870}" dt="2023-03-21T22:31:03.515" v="638" actId="1076"/>
          <ac:spMkLst>
            <pc:docMk/>
            <pc:sldMk cId="2979876663" sldId="268"/>
            <ac:spMk id="43" creationId="{E4387CED-5FBE-4AFF-B64D-975B5574F16F}"/>
          </ac:spMkLst>
        </pc:spChg>
        <pc:spChg chg="del">
          <ac:chgData name="Ghiani Silvia" userId="333e991e-962a-4ca3-8464-03d9a4699463" providerId="ADAL" clId="{9B415B21-7FE2-4BA7-B248-C9CB5A453870}" dt="2023-03-21T22:29:01.498" v="597" actId="478"/>
          <ac:spMkLst>
            <pc:docMk/>
            <pc:sldMk cId="2979876663" sldId="268"/>
            <ac:spMk id="44" creationId="{10E83414-3440-46C7-8C07-7D073B69C422}"/>
          </ac:spMkLst>
        </pc:spChg>
        <pc:spChg chg="mod">
          <ac:chgData name="Ghiani Silvia" userId="333e991e-962a-4ca3-8464-03d9a4699463" providerId="ADAL" clId="{9B415B21-7FE2-4BA7-B248-C9CB5A453870}" dt="2023-03-21T22:31:11.899" v="639" actId="1076"/>
          <ac:spMkLst>
            <pc:docMk/>
            <pc:sldMk cId="2979876663" sldId="268"/>
            <ac:spMk id="45" creationId="{FE5CD03B-066A-46AF-8FB8-E8A78074ABEF}"/>
          </ac:spMkLst>
        </pc:spChg>
        <pc:spChg chg="del">
          <ac:chgData name="Ghiani Silvia" userId="333e991e-962a-4ca3-8464-03d9a4699463" providerId="ADAL" clId="{9B415B21-7FE2-4BA7-B248-C9CB5A453870}" dt="2023-03-21T22:30:33.556" v="633" actId="478"/>
          <ac:spMkLst>
            <pc:docMk/>
            <pc:sldMk cId="2979876663" sldId="268"/>
            <ac:spMk id="47" creationId="{F4640D91-CB97-4FCC-8FEF-F4B22B844DC4}"/>
          </ac:spMkLst>
        </pc:spChg>
        <pc:picChg chg="mod">
          <ac:chgData name="Ghiani Silvia" userId="333e991e-962a-4ca3-8464-03d9a4699463" providerId="ADAL" clId="{9B415B21-7FE2-4BA7-B248-C9CB5A453870}" dt="2023-03-21T22:31:03.515" v="638" actId="1076"/>
          <ac:picMkLst>
            <pc:docMk/>
            <pc:sldMk cId="2979876663" sldId="268"/>
            <ac:picMk id="36" creationId="{F3CCCCDF-EA66-4F5E-98F3-A05239CBBAC4}"/>
          </ac:picMkLst>
        </pc:picChg>
        <pc:picChg chg="mod">
          <ac:chgData name="Ghiani Silvia" userId="333e991e-962a-4ca3-8464-03d9a4699463" providerId="ADAL" clId="{9B415B21-7FE2-4BA7-B248-C9CB5A453870}" dt="2023-03-21T22:31:11.899" v="639" actId="1076"/>
          <ac:picMkLst>
            <pc:docMk/>
            <pc:sldMk cId="2979876663" sldId="268"/>
            <ac:picMk id="38" creationId="{8A6BB597-41F4-432E-8432-8F39511B2941}"/>
          </ac:picMkLst>
        </pc:picChg>
        <pc:picChg chg="del">
          <ac:chgData name="Ghiani Silvia" userId="333e991e-962a-4ca3-8464-03d9a4699463" providerId="ADAL" clId="{9B415B21-7FE2-4BA7-B248-C9CB5A453870}" dt="2023-03-21T22:30:33.556" v="633" actId="478"/>
          <ac:picMkLst>
            <pc:docMk/>
            <pc:sldMk cId="2979876663" sldId="268"/>
            <ac:picMk id="40" creationId="{76B2FC80-9F3B-46D8-94D9-882D90A858F6}"/>
          </ac:picMkLst>
        </pc:picChg>
      </pc:sldChg>
      <pc:sldChg chg="del">
        <pc:chgData name="Ghiani Silvia" userId="333e991e-962a-4ca3-8464-03d9a4699463" providerId="ADAL" clId="{9B415B21-7FE2-4BA7-B248-C9CB5A453870}" dt="2023-03-22T08:38:08.038" v="1480" actId="47"/>
        <pc:sldMkLst>
          <pc:docMk/>
          <pc:sldMk cId="3891345585" sldId="270"/>
        </pc:sldMkLst>
      </pc:sldChg>
      <pc:sldChg chg="add del">
        <pc:chgData name="Ghiani Silvia" userId="333e991e-962a-4ca3-8464-03d9a4699463" providerId="ADAL" clId="{9B415B21-7FE2-4BA7-B248-C9CB5A453870}" dt="2023-03-22T08:38:06.023" v="1479" actId="47"/>
        <pc:sldMkLst>
          <pc:docMk/>
          <pc:sldMk cId="2624630061" sldId="272"/>
        </pc:sldMkLst>
      </pc:sldChg>
      <pc:sldChg chg="del">
        <pc:chgData name="Ghiani Silvia" userId="333e991e-962a-4ca3-8464-03d9a4699463" providerId="ADAL" clId="{9B415B21-7FE2-4BA7-B248-C9CB5A453870}" dt="2023-03-22T08:37:52.420" v="1471" actId="47"/>
        <pc:sldMkLst>
          <pc:docMk/>
          <pc:sldMk cId="3740286033" sldId="277"/>
        </pc:sldMkLst>
      </pc:sldChg>
      <pc:sldChg chg="add del">
        <pc:chgData name="Ghiani Silvia" userId="333e991e-962a-4ca3-8464-03d9a4699463" providerId="ADAL" clId="{9B415B21-7FE2-4BA7-B248-C9CB5A453870}" dt="2023-03-22T08:38:02.756" v="1478" actId="47"/>
        <pc:sldMkLst>
          <pc:docMk/>
          <pc:sldMk cId="2496947791" sldId="278"/>
        </pc:sldMkLst>
      </pc:sldChg>
      <pc:sldChg chg="add del">
        <pc:chgData name="Ghiani Silvia" userId="333e991e-962a-4ca3-8464-03d9a4699463" providerId="ADAL" clId="{9B415B21-7FE2-4BA7-B248-C9CB5A453870}" dt="2023-03-22T08:41:14.217" v="1561" actId="47"/>
        <pc:sldMkLst>
          <pc:docMk/>
          <pc:sldMk cId="395518310" sldId="279"/>
        </pc:sldMkLst>
      </pc:sldChg>
      <pc:sldChg chg="del">
        <pc:chgData name="Ghiani Silvia" userId="333e991e-962a-4ca3-8464-03d9a4699463" providerId="ADAL" clId="{9B415B21-7FE2-4BA7-B248-C9CB5A453870}" dt="2023-03-22T08:38:09.080" v="1481" actId="47"/>
        <pc:sldMkLst>
          <pc:docMk/>
          <pc:sldMk cId="1420547054" sldId="281"/>
        </pc:sldMkLst>
      </pc:sldChg>
      <pc:sldChg chg="addSp delSp modSp mod ord">
        <pc:chgData name="Ghiani Silvia" userId="333e991e-962a-4ca3-8464-03d9a4699463" providerId="ADAL" clId="{9B415B21-7FE2-4BA7-B248-C9CB5A453870}" dt="2023-03-22T08:47:44.513" v="1564" actId="478"/>
        <pc:sldMkLst>
          <pc:docMk/>
          <pc:sldMk cId="560021826" sldId="317"/>
        </pc:sldMkLst>
        <pc:spChg chg="del mod">
          <ac:chgData name="Ghiani Silvia" userId="333e991e-962a-4ca3-8464-03d9a4699463" providerId="ADAL" clId="{9B415B21-7FE2-4BA7-B248-C9CB5A453870}" dt="2023-03-22T08:47:42.891" v="1563" actId="478"/>
          <ac:spMkLst>
            <pc:docMk/>
            <pc:sldMk cId="560021826" sldId="317"/>
            <ac:spMk id="2" creationId="{2910D835-B454-4270-BB35-86A187307E6F}"/>
          </ac:spMkLst>
        </pc:spChg>
        <pc:spChg chg="del">
          <ac:chgData name="Ghiani Silvia" userId="333e991e-962a-4ca3-8464-03d9a4699463" providerId="ADAL" clId="{9B415B21-7FE2-4BA7-B248-C9CB5A453870}" dt="2023-03-22T08:47:44.513" v="1564" actId="478"/>
          <ac:spMkLst>
            <pc:docMk/>
            <pc:sldMk cId="560021826" sldId="317"/>
            <ac:spMk id="3" creationId="{7F7F653B-90B5-4F47-A33F-93DCB2EF68C2}"/>
          </ac:spMkLst>
        </pc:spChg>
        <pc:spChg chg="add mod">
          <ac:chgData name="Ghiani Silvia" userId="333e991e-962a-4ca3-8464-03d9a4699463" providerId="ADAL" clId="{9B415B21-7FE2-4BA7-B248-C9CB5A453870}" dt="2023-03-21T22:37:08.882" v="965" actId="478"/>
          <ac:spMkLst>
            <pc:docMk/>
            <pc:sldMk cId="560021826" sldId="317"/>
            <ac:spMk id="6" creationId="{9F77A214-4B7A-293B-36C2-160599F79575}"/>
          </ac:spMkLst>
        </pc:spChg>
        <pc:spChg chg="add del mod">
          <ac:chgData name="Ghiani Silvia" userId="333e991e-962a-4ca3-8464-03d9a4699463" providerId="ADAL" clId="{9B415B21-7FE2-4BA7-B248-C9CB5A453870}" dt="2023-03-21T22:37:13.396" v="967" actId="478"/>
          <ac:spMkLst>
            <pc:docMk/>
            <pc:sldMk cId="560021826" sldId="317"/>
            <ac:spMk id="9" creationId="{A523E244-F7B6-1E2D-EF0D-41B178D72F53}"/>
          </ac:spMkLst>
        </pc:spChg>
        <pc:spChg chg="mod">
          <ac:chgData name="Ghiani Silvia" userId="333e991e-962a-4ca3-8464-03d9a4699463" providerId="ADAL" clId="{9B415B21-7FE2-4BA7-B248-C9CB5A453870}" dt="2023-03-21T22:27:55.637" v="581" actId="20577"/>
          <ac:spMkLst>
            <pc:docMk/>
            <pc:sldMk cId="560021826" sldId="317"/>
            <ac:spMk id="15" creationId="{40F1DF5B-353A-4270-8C10-6A1509441174}"/>
          </ac:spMkLst>
        </pc:spChg>
        <pc:spChg chg="del">
          <ac:chgData name="Ghiani Silvia" userId="333e991e-962a-4ca3-8464-03d9a4699463" providerId="ADAL" clId="{9B415B21-7FE2-4BA7-B248-C9CB5A453870}" dt="2023-03-21T22:37:08.882" v="965" actId="478"/>
          <ac:spMkLst>
            <pc:docMk/>
            <pc:sldMk cId="560021826" sldId="317"/>
            <ac:spMk id="16" creationId="{4BDCF583-1D5D-4235-97C2-39272B80A0B1}"/>
          </ac:spMkLst>
        </pc:spChg>
        <pc:picChg chg="add del">
          <ac:chgData name="Ghiani Silvia" userId="333e991e-962a-4ca3-8464-03d9a4699463" providerId="ADAL" clId="{9B415B21-7FE2-4BA7-B248-C9CB5A453870}" dt="2023-03-21T22:37:13.396" v="967" actId="478"/>
          <ac:picMkLst>
            <pc:docMk/>
            <pc:sldMk cId="560021826" sldId="317"/>
            <ac:picMk id="8" creationId="{5FED7C55-F545-49A1-90FD-D853A25AB453}"/>
          </ac:picMkLst>
        </pc:picChg>
      </pc:sldChg>
      <pc:sldChg chg="del">
        <pc:chgData name="Ghiani Silvia" userId="333e991e-962a-4ca3-8464-03d9a4699463" providerId="ADAL" clId="{9B415B21-7FE2-4BA7-B248-C9CB5A453870}" dt="2023-03-22T08:38:10.282" v="1482" actId="47"/>
        <pc:sldMkLst>
          <pc:docMk/>
          <pc:sldMk cId="3521561301" sldId="321"/>
        </pc:sldMkLst>
      </pc:sldChg>
      <pc:sldChg chg="del">
        <pc:chgData name="Ghiani Silvia" userId="333e991e-962a-4ca3-8464-03d9a4699463" providerId="ADAL" clId="{9B415B21-7FE2-4BA7-B248-C9CB5A453870}" dt="2023-03-22T08:37:51.189" v="1470" actId="47"/>
        <pc:sldMkLst>
          <pc:docMk/>
          <pc:sldMk cId="2158886557" sldId="384"/>
        </pc:sldMkLst>
      </pc:sldChg>
      <pc:sldChg chg="delSp modSp mod ord">
        <pc:chgData name="Ghiani Silvia" userId="333e991e-962a-4ca3-8464-03d9a4699463" providerId="ADAL" clId="{9B415B21-7FE2-4BA7-B248-C9CB5A453870}" dt="2023-03-22T08:31:36.466" v="1344"/>
        <pc:sldMkLst>
          <pc:docMk/>
          <pc:sldMk cId="2313234867" sldId="389"/>
        </pc:sldMkLst>
        <pc:spChg chg="mod">
          <ac:chgData name="Ghiani Silvia" userId="333e991e-962a-4ca3-8464-03d9a4699463" providerId="ADAL" clId="{9B415B21-7FE2-4BA7-B248-C9CB5A453870}" dt="2023-03-21T22:16:56.696" v="49" actId="313"/>
          <ac:spMkLst>
            <pc:docMk/>
            <pc:sldMk cId="2313234867" sldId="389"/>
            <ac:spMk id="2" creationId="{0046426E-F6F6-4A7C-9181-8C3090996261}"/>
          </ac:spMkLst>
        </pc:spChg>
        <pc:spChg chg="mod">
          <ac:chgData name="Ghiani Silvia" userId="333e991e-962a-4ca3-8464-03d9a4699463" providerId="ADAL" clId="{9B415B21-7FE2-4BA7-B248-C9CB5A453870}" dt="2023-03-21T22:19:55.054" v="326" actId="20577"/>
          <ac:spMkLst>
            <pc:docMk/>
            <pc:sldMk cId="2313234867" sldId="389"/>
            <ac:spMk id="3" creationId="{D3B60D6F-4D0F-4D33-B2A7-159C8583FF00}"/>
          </ac:spMkLst>
        </pc:spChg>
        <pc:spChg chg="del">
          <ac:chgData name="Ghiani Silvia" userId="333e991e-962a-4ca3-8464-03d9a4699463" providerId="ADAL" clId="{9B415B21-7FE2-4BA7-B248-C9CB5A453870}" dt="2023-03-21T22:19:00.165" v="226" actId="478"/>
          <ac:spMkLst>
            <pc:docMk/>
            <pc:sldMk cId="2313234867" sldId="389"/>
            <ac:spMk id="13" creationId="{915FE2C5-E66A-4405-B19E-2C5C546C98E4}"/>
          </ac:spMkLst>
        </pc:spChg>
        <pc:spChg chg="del mod">
          <ac:chgData name="Ghiani Silvia" userId="333e991e-962a-4ca3-8464-03d9a4699463" providerId="ADAL" clId="{9B415B21-7FE2-4BA7-B248-C9CB5A453870}" dt="2023-03-21T22:18:53.729" v="225" actId="478"/>
          <ac:spMkLst>
            <pc:docMk/>
            <pc:sldMk cId="2313234867" sldId="389"/>
            <ac:spMk id="14" creationId="{B01DF4D0-78BC-4C8C-9570-26F0B225433A}"/>
          </ac:spMkLst>
        </pc:spChg>
      </pc:sldChg>
      <pc:sldChg chg="delSp modSp mod">
        <pc:chgData name="Ghiani Silvia" userId="333e991e-962a-4ca3-8464-03d9a4699463" providerId="ADAL" clId="{9B415B21-7FE2-4BA7-B248-C9CB5A453870}" dt="2023-03-22T08:38:41.559" v="1528" actId="20577"/>
        <pc:sldMkLst>
          <pc:docMk/>
          <pc:sldMk cId="3247798845" sldId="391"/>
        </pc:sldMkLst>
        <pc:spChg chg="del">
          <ac:chgData name="Ghiani Silvia" userId="333e991e-962a-4ca3-8464-03d9a4699463" providerId="ADAL" clId="{9B415B21-7FE2-4BA7-B248-C9CB5A453870}" dt="2023-03-22T08:38:16.095" v="1483" actId="478"/>
          <ac:spMkLst>
            <pc:docMk/>
            <pc:sldMk cId="3247798845" sldId="391"/>
            <ac:spMk id="4" creationId="{7823E305-6365-4345-8BD1-4A31C61D96CB}"/>
          </ac:spMkLst>
        </pc:spChg>
        <pc:spChg chg="del">
          <ac:chgData name="Ghiani Silvia" userId="333e991e-962a-4ca3-8464-03d9a4699463" providerId="ADAL" clId="{9B415B21-7FE2-4BA7-B248-C9CB5A453870}" dt="2023-03-22T08:38:17.704" v="1484" actId="478"/>
          <ac:spMkLst>
            <pc:docMk/>
            <pc:sldMk cId="3247798845" sldId="391"/>
            <ac:spMk id="5" creationId="{0B37A3FF-ED32-4C4A-A21F-848A3BF6F896}"/>
          </ac:spMkLst>
        </pc:spChg>
        <pc:spChg chg="mod">
          <ac:chgData name="Ghiani Silvia" userId="333e991e-962a-4ca3-8464-03d9a4699463" providerId="ADAL" clId="{9B415B21-7FE2-4BA7-B248-C9CB5A453870}" dt="2023-03-22T08:38:41.559" v="1528" actId="20577"/>
          <ac:spMkLst>
            <pc:docMk/>
            <pc:sldMk cId="3247798845" sldId="391"/>
            <ac:spMk id="23" creationId="{8E5E4638-9BCB-4C2E-914F-CC868E2020D5}"/>
          </ac:spMkLst>
        </pc:spChg>
      </pc:sldChg>
      <pc:sldChg chg="addSp delSp modSp add mod ord modClrScheme chgLayout">
        <pc:chgData name="Ghiani Silvia" userId="333e991e-962a-4ca3-8464-03d9a4699463" providerId="ADAL" clId="{9B415B21-7FE2-4BA7-B248-C9CB5A453870}" dt="2023-03-22T08:31:25.525" v="1342" actId="1076"/>
        <pc:sldMkLst>
          <pc:docMk/>
          <pc:sldMk cId="638566818" sldId="392"/>
        </pc:sldMkLst>
        <pc:spChg chg="mod ord">
          <ac:chgData name="Ghiani Silvia" userId="333e991e-962a-4ca3-8464-03d9a4699463" providerId="ADAL" clId="{9B415B21-7FE2-4BA7-B248-C9CB5A453870}" dt="2023-03-21T22:25:53.269" v="527" actId="700"/>
          <ac:spMkLst>
            <pc:docMk/>
            <pc:sldMk cId="638566818" sldId="392"/>
            <ac:spMk id="2" creationId="{0046426E-F6F6-4A7C-9181-8C3090996261}"/>
          </ac:spMkLst>
        </pc:spChg>
        <pc:spChg chg="mod ord">
          <ac:chgData name="Ghiani Silvia" userId="333e991e-962a-4ca3-8464-03d9a4699463" providerId="ADAL" clId="{9B415B21-7FE2-4BA7-B248-C9CB5A453870}" dt="2023-03-22T08:30:55.727" v="1334" actId="1076"/>
          <ac:spMkLst>
            <pc:docMk/>
            <pc:sldMk cId="638566818" sldId="392"/>
            <ac:spMk id="3" creationId="{D3B60D6F-4D0F-4D33-B2A7-159C8583FF00}"/>
          </ac:spMkLst>
        </pc:spChg>
        <pc:spChg chg="add del mod ord">
          <ac:chgData name="Ghiani Silvia" userId="333e991e-962a-4ca3-8464-03d9a4699463" providerId="ADAL" clId="{9B415B21-7FE2-4BA7-B248-C9CB5A453870}" dt="2023-03-21T22:24:54.083" v="524" actId="700"/>
          <ac:spMkLst>
            <pc:docMk/>
            <pc:sldMk cId="638566818" sldId="392"/>
            <ac:spMk id="4" creationId="{B6B40F8D-5C25-F2A7-9483-65EF9A5AC642}"/>
          </ac:spMkLst>
        </pc:spChg>
        <pc:spChg chg="add del mod ord">
          <ac:chgData name="Ghiani Silvia" userId="333e991e-962a-4ca3-8464-03d9a4699463" providerId="ADAL" clId="{9B415B21-7FE2-4BA7-B248-C9CB5A453870}" dt="2023-03-21T22:24:54.083" v="524" actId="700"/>
          <ac:spMkLst>
            <pc:docMk/>
            <pc:sldMk cId="638566818" sldId="392"/>
            <ac:spMk id="5" creationId="{EEEEF73B-F66C-F3F8-EDD6-DEF42249F72E}"/>
          </ac:spMkLst>
        </pc:spChg>
        <pc:spChg chg="add del mod ord">
          <ac:chgData name="Ghiani Silvia" userId="333e991e-962a-4ca3-8464-03d9a4699463" providerId="ADAL" clId="{9B415B21-7FE2-4BA7-B248-C9CB5A453870}" dt="2023-03-21T22:24:54.083" v="524" actId="700"/>
          <ac:spMkLst>
            <pc:docMk/>
            <pc:sldMk cId="638566818" sldId="392"/>
            <ac:spMk id="6" creationId="{54F610A4-C1A7-04C1-DA3F-E0C018C39ABD}"/>
          </ac:spMkLst>
        </pc:spChg>
        <pc:spChg chg="add del mod ord">
          <ac:chgData name="Ghiani Silvia" userId="333e991e-962a-4ca3-8464-03d9a4699463" providerId="ADAL" clId="{9B415B21-7FE2-4BA7-B248-C9CB5A453870}" dt="2023-03-21T22:24:54.083" v="524" actId="700"/>
          <ac:spMkLst>
            <pc:docMk/>
            <pc:sldMk cId="638566818" sldId="392"/>
            <ac:spMk id="7" creationId="{5FC10AF4-6B56-CD99-461D-6E8811DECA54}"/>
          </ac:spMkLst>
        </pc:spChg>
        <pc:spChg chg="add del mod ord">
          <ac:chgData name="Ghiani Silvia" userId="333e991e-962a-4ca3-8464-03d9a4699463" providerId="ADAL" clId="{9B415B21-7FE2-4BA7-B248-C9CB5A453870}" dt="2023-03-21T22:24:54.083" v="524" actId="700"/>
          <ac:spMkLst>
            <pc:docMk/>
            <pc:sldMk cId="638566818" sldId="392"/>
            <ac:spMk id="9" creationId="{C81F0DFB-4827-F0B3-5E59-2B1918CF4497}"/>
          </ac:spMkLst>
        </pc:spChg>
        <pc:spChg chg="add del mod ord">
          <ac:chgData name="Ghiani Silvia" userId="333e991e-962a-4ca3-8464-03d9a4699463" providerId="ADAL" clId="{9B415B21-7FE2-4BA7-B248-C9CB5A453870}" dt="2023-03-21T22:24:54.083" v="524" actId="700"/>
          <ac:spMkLst>
            <pc:docMk/>
            <pc:sldMk cId="638566818" sldId="392"/>
            <ac:spMk id="11" creationId="{16B95AD8-2ACD-78A8-5F1F-B45E76D72612}"/>
          </ac:spMkLst>
        </pc:spChg>
        <pc:spChg chg="add del mod ord">
          <ac:chgData name="Ghiani Silvia" userId="333e991e-962a-4ca3-8464-03d9a4699463" providerId="ADAL" clId="{9B415B21-7FE2-4BA7-B248-C9CB5A453870}" dt="2023-03-21T22:24:54.083" v="524" actId="700"/>
          <ac:spMkLst>
            <pc:docMk/>
            <pc:sldMk cId="638566818" sldId="392"/>
            <ac:spMk id="13" creationId="{73CC4541-9815-E7E7-B323-8F1211606D0E}"/>
          </ac:spMkLst>
        </pc:spChg>
        <pc:spChg chg="add del mod ord">
          <ac:chgData name="Ghiani Silvia" userId="333e991e-962a-4ca3-8464-03d9a4699463" providerId="ADAL" clId="{9B415B21-7FE2-4BA7-B248-C9CB5A453870}" dt="2023-03-21T22:24:54.083" v="524" actId="700"/>
          <ac:spMkLst>
            <pc:docMk/>
            <pc:sldMk cId="638566818" sldId="392"/>
            <ac:spMk id="14" creationId="{E75D8CD2-5F90-0F17-E447-4EC7EE848CA3}"/>
          </ac:spMkLst>
        </pc:spChg>
        <pc:spChg chg="mod ord">
          <ac:chgData name="Ghiani Silvia" userId="333e991e-962a-4ca3-8464-03d9a4699463" providerId="ADAL" clId="{9B415B21-7FE2-4BA7-B248-C9CB5A453870}" dt="2023-03-21T22:25:53.269" v="527" actId="700"/>
          <ac:spMkLst>
            <pc:docMk/>
            <pc:sldMk cId="638566818" sldId="392"/>
            <ac:spMk id="15" creationId="{3B199C97-F175-437D-8311-DB662925C063}"/>
          </ac:spMkLst>
        </pc:spChg>
        <pc:spChg chg="add mod">
          <ac:chgData name="Ghiani Silvia" userId="333e991e-962a-4ca3-8464-03d9a4699463" providerId="ADAL" clId="{9B415B21-7FE2-4BA7-B248-C9CB5A453870}" dt="2023-03-22T08:31:25.525" v="1342" actId="1076"/>
          <ac:spMkLst>
            <pc:docMk/>
            <pc:sldMk cId="638566818" sldId="392"/>
            <ac:spMk id="16" creationId="{5BA9C6CD-0D1F-CCFF-BEFA-20A4021A9246}"/>
          </ac:spMkLst>
        </pc:spChg>
        <pc:spChg chg="add del mod">
          <ac:chgData name="Ghiani Silvia" userId="333e991e-962a-4ca3-8464-03d9a4699463" providerId="ADAL" clId="{9B415B21-7FE2-4BA7-B248-C9CB5A453870}" dt="2023-03-22T08:30:43.687" v="1329" actId="478"/>
          <ac:spMkLst>
            <pc:docMk/>
            <pc:sldMk cId="638566818" sldId="392"/>
            <ac:spMk id="18" creationId="{45B0EA0D-001D-BB52-78F1-A6F55009B0DB}"/>
          </ac:spMkLst>
        </pc:spChg>
        <pc:picChg chg="del mod ord modCrop">
          <ac:chgData name="Ghiani Silvia" userId="333e991e-962a-4ca3-8464-03d9a4699463" providerId="ADAL" clId="{9B415B21-7FE2-4BA7-B248-C9CB5A453870}" dt="2023-03-22T08:30:40.853" v="1327" actId="478"/>
          <ac:picMkLst>
            <pc:docMk/>
            <pc:sldMk cId="638566818" sldId="392"/>
            <ac:picMk id="8" creationId="{06D2324F-3B7B-45EF-9584-C8EADD2C8C0B}"/>
          </ac:picMkLst>
        </pc:picChg>
        <pc:picChg chg="del mod ord modCrop">
          <ac:chgData name="Ghiani Silvia" userId="333e991e-962a-4ca3-8464-03d9a4699463" providerId="ADAL" clId="{9B415B21-7FE2-4BA7-B248-C9CB5A453870}" dt="2023-03-22T08:30:42.258" v="1328" actId="478"/>
          <ac:picMkLst>
            <pc:docMk/>
            <pc:sldMk cId="638566818" sldId="392"/>
            <ac:picMk id="10" creationId="{71F862F9-0E8A-4DB9-8083-1C3AA6E5D777}"/>
          </ac:picMkLst>
        </pc:picChg>
        <pc:picChg chg="del mod ord modCrop">
          <ac:chgData name="Ghiani Silvia" userId="333e991e-962a-4ca3-8464-03d9a4699463" providerId="ADAL" clId="{9B415B21-7FE2-4BA7-B248-C9CB5A453870}" dt="2023-03-22T08:30:44.317" v="1330" actId="478"/>
          <ac:picMkLst>
            <pc:docMk/>
            <pc:sldMk cId="638566818" sldId="392"/>
            <ac:picMk id="12" creationId="{A63F39B9-0715-40B5-8ECB-9B983F99C690}"/>
          </ac:picMkLst>
        </pc:picChg>
      </pc:sldChg>
      <pc:sldChg chg="addSp delSp modSp new mod modClrScheme chgLayout">
        <pc:chgData name="Ghiani Silvia" userId="333e991e-962a-4ca3-8464-03d9a4699463" providerId="ADAL" clId="{9B415B21-7FE2-4BA7-B248-C9CB5A453870}" dt="2023-03-22T08:33:56.592" v="1459" actId="20577"/>
        <pc:sldMkLst>
          <pc:docMk/>
          <pc:sldMk cId="2865797468" sldId="393"/>
        </pc:sldMkLst>
        <pc:spChg chg="del mod ord">
          <ac:chgData name="Ghiani Silvia" userId="333e991e-962a-4ca3-8464-03d9a4699463" providerId="ADAL" clId="{9B415B21-7FE2-4BA7-B248-C9CB5A453870}" dt="2023-03-21T22:31:49.568" v="641" actId="700"/>
          <ac:spMkLst>
            <pc:docMk/>
            <pc:sldMk cId="2865797468" sldId="393"/>
            <ac:spMk id="2" creationId="{F1822EFC-10BB-8E2B-DCE0-F0DD1A5E99C9}"/>
          </ac:spMkLst>
        </pc:spChg>
        <pc:spChg chg="del">
          <ac:chgData name="Ghiani Silvia" userId="333e991e-962a-4ca3-8464-03d9a4699463" providerId="ADAL" clId="{9B415B21-7FE2-4BA7-B248-C9CB5A453870}" dt="2023-03-21T22:31:49.568" v="641" actId="700"/>
          <ac:spMkLst>
            <pc:docMk/>
            <pc:sldMk cId="2865797468" sldId="393"/>
            <ac:spMk id="3" creationId="{24FCE206-B3BF-C7BE-C406-69FD441C8425}"/>
          </ac:spMkLst>
        </pc:spChg>
        <pc:spChg chg="del">
          <ac:chgData name="Ghiani Silvia" userId="333e991e-962a-4ca3-8464-03d9a4699463" providerId="ADAL" clId="{9B415B21-7FE2-4BA7-B248-C9CB5A453870}" dt="2023-03-21T22:31:49.568" v="641" actId="700"/>
          <ac:spMkLst>
            <pc:docMk/>
            <pc:sldMk cId="2865797468" sldId="393"/>
            <ac:spMk id="4" creationId="{63304AC0-C0B5-7205-79FD-C8994E50AFF7}"/>
          </ac:spMkLst>
        </pc:spChg>
        <pc:spChg chg="del">
          <ac:chgData name="Ghiani Silvia" userId="333e991e-962a-4ca3-8464-03d9a4699463" providerId="ADAL" clId="{9B415B21-7FE2-4BA7-B248-C9CB5A453870}" dt="2023-03-21T22:31:49.568" v="641" actId="700"/>
          <ac:spMkLst>
            <pc:docMk/>
            <pc:sldMk cId="2865797468" sldId="393"/>
            <ac:spMk id="5" creationId="{8E9EE752-3196-B360-D3DF-39A299F75B54}"/>
          </ac:spMkLst>
        </pc:spChg>
        <pc:spChg chg="del">
          <ac:chgData name="Ghiani Silvia" userId="333e991e-962a-4ca3-8464-03d9a4699463" providerId="ADAL" clId="{9B415B21-7FE2-4BA7-B248-C9CB5A453870}" dt="2023-03-21T22:31:49.568" v="641" actId="700"/>
          <ac:spMkLst>
            <pc:docMk/>
            <pc:sldMk cId="2865797468" sldId="393"/>
            <ac:spMk id="6" creationId="{331554DC-F90C-1FF3-E46B-FEFC8CDAC9AC}"/>
          </ac:spMkLst>
        </pc:spChg>
        <pc:spChg chg="del">
          <ac:chgData name="Ghiani Silvia" userId="333e991e-962a-4ca3-8464-03d9a4699463" providerId="ADAL" clId="{9B415B21-7FE2-4BA7-B248-C9CB5A453870}" dt="2023-03-21T22:31:49.568" v="641" actId="700"/>
          <ac:spMkLst>
            <pc:docMk/>
            <pc:sldMk cId="2865797468" sldId="393"/>
            <ac:spMk id="7" creationId="{C1DD00A6-C983-A4CF-BC33-B77EEE00EDFA}"/>
          </ac:spMkLst>
        </pc:spChg>
        <pc:spChg chg="del mod ord">
          <ac:chgData name="Ghiani Silvia" userId="333e991e-962a-4ca3-8464-03d9a4699463" providerId="ADAL" clId="{9B415B21-7FE2-4BA7-B248-C9CB5A453870}" dt="2023-03-21T22:31:49.568" v="641" actId="700"/>
          <ac:spMkLst>
            <pc:docMk/>
            <pc:sldMk cId="2865797468" sldId="393"/>
            <ac:spMk id="8" creationId="{263C5D84-7F5E-B526-050F-F977EE089AFD}"/>
          </ac:spMkLst>
        </pc:spChg>
        <pc:spChg chg="del">
          <ac:chgData name="Ghiani Silvia" userId="333e991e-962a-4ca3-8464-03d9a4699463" providerId="ADAL" clId="{9B415B21-7FE2-4BA7-B248-C9CB5A453870}" dt="2023-03-21T22:31:49.568" v="641" actId="700"/>
          <ac:spMkLst>
            <pc:docMk/>
            <pc:sldMk cId="2865797468" sldId="393"/>
            <ac:spMk id="9" creationId="{274ADB12-61A6-F53C-A3E0-8FB3B69D817B}"/>
          </ac:spMkLst>
        </pc:spChg>
        <pc:spChg chg="del">
          <ac:chgData name="Ghiani Silvia" userId="333e991e-962a-4ca3-8464-03d9a4699463" providerId="ADAL" clId="{9B415B21-7FE2-4BA7-B248-C9CB5A453870}" dt="2023-03-21T22:31:49.568" v="641" actId="700"/>
          <ac:spMkLst>
            <pc:docMk/>
            <pc:sldMk cId="2865797468" sldId="393"/>
            <ac:spMk id="10" creationId="{BFF34252-E442-94A6-673E-189A83EE9446}"/>
          </ac:spMkLst>
        </pc:spChg>
        <pc:spChg chg="del">
          <ac:chgData name="Ghiani Silvia" userId="333e991e-962a-4ca3-8464-03d9a4699463" providerId="ADAL" clId="{9B415B21-7FE2-4BA7-B248-C9CB5A453870}" dt="2023-03-21T22:31:49.568" v="641" actId="700"/>
          <ac:spMkLst>
            <pc:docMk/>
            <pc:sldMk cId="2865797468" sldId="393"/>
            <ac:spMk id="11" creationId="{BC29E17A-0943-1E5F-5BED-E681D88A7D82}"/>
          </ac:spMkLst>
        </pc:spChg>
        <pc:spChg chg="del">
          <ac:chgData name="Ghiani Silvia" userId="333e991e-962a-4ca3-8464-03d9a4699463" providerId="ADAL" clId="{9B415B21-7FE2-4BA7-B248-C9CB5A453870}" dt="2023-03-21T22:31:49.568" v="641" actId="700"/>
          <ac:spMkLst>
            <pc:docMk/>
            <pc:sldMk cId="2865797468" sldId="393"/>
            <ac:spMk id="12" creationId="{2EC0D79F-3B19-9A93-75EA-439FF083864B}"/>
          </ac:spMkLst>
        </pc:spChg>
        <pc:spChg chg="del">
          <ac:chgData name="Ghiani Silvia" userId="333e991e-962a-4ca3-8464-03d9a4699463" providerId="ADAL" clId="{9B415B21-7FE2-4BA7-B248-C9CB5A453870}" dt="2023-03-21T22:31:49.568" v="641" actId="700"/>
          <ac:spMkLst>
            <pc:docMk/>
            <pc:sldMk cId="2865797468" sldId="393"/>
            <ac:spMk id="13" creationId="{C63400D2-82D3-0637-89A4-B03CEF927F18}"/>
          </ac:spMkLst>
        </pc:spChg>
        <pc:spChg chg="del">
          <ac:chgData name="Ghiani Silvia" userId="333e991e-962a-4ca3-8464-03d9a4699463" providerId="ADAL" clId="{9B415B21-7FE2-4BA7-B248-C9CB5A453870}" dt="2023-03-21T22:31:49.568" v="641" actId="700"/>
          <ac:spMkLst>
            <pc:docMk/>
            <pc:sldMk cId="2865797468" sldId="393"/>
            <ac:spMk id="14" creationId="{A7BB4D65-1833-FFBC-A1D8-ADB68085FF29}"/>
          </ac:spMkLst>
        </pc:spChg>
        <pc:spChg chg="del mod ord">
          <ac:chgData name="Ghiani Silvia" userId="333e991e-962a-4ca3-8464-03d9a4699463" providerId="ADAL" clId="{9B415B21-7FE2-4BA7-B248-C9CB5A453870}" dt="2023-03-22T08:33:19.943" v="1391" actId="478"/>
          <ac:spMkLst>
            <pc:docMk/>
            <pc:sldMk cId="2865797468" sldId="393"/>
            <ac:spMk id="15" creationId="{69F34419-2903-83C5-4497-2EF04CD1B91C}"/>
          </ac:spMkLst>
        </pc:spChg>
        <pc:spChg chg="del mod ord">
          <ac:chgData name="Ghiani Silvia" userId="333e991e-962a-4ca3-8464-03d9a4699463" providerId="ADAL" clId="{9B415B21-7FE2-4BA7-B248-C9CB5A453870}" dt="2023-03-22T08:33:21.531" v="1392" actId="478"/>
          <ac:spMkLst>
            <pc:docMk/>
            <pc:sldMk cId="2865797468" sldId="393"/>
            <ac:spMk id="16" creationId="{2F451902-B9DD-0923-055E-570E1C4B54C8}"/>
          </ac:spMkLst>
        </pc:spChg>
        <pc:spChg chg="mod ord">
          <ac:chgData name="Ghiani Silvia" userId="333e991e-962a-4ca3-8464-03d9a4699463" providerId="ADAL" clId="{9B415B21-7FE2-4BA7-B248-C9CB5A453870}" dt="2023-03-21T22:31:49.568" v="641" actId="700"/>
          <ac:spMkLst>
            <pc:docMk/>
            <pc:sldMk cId="2865797468" sldId="393"/>
            <ac:spMk id="17" creationId="{17CBD2AD-3342-6C25-E147-1BE577D89401}"/>
          </ac:spMkLst>
        </pc:spChg>
        <pc:spChg chg="add mod ord">
          <ac:chgData name="Ghiani Silvia" userId="333e991e-962a-4ca3-8464-03d9a4699463" providerId="ADAL" clId="{9B415B21-7FE2-4BA7-B248-C9CB5A453870}" dt="2023-03-21T22:31:58.212" v="649" actId="14100"/>
          <ac:spMkLst>
            <pc:docMk/>
            <pc:sldMk cId="2865797468" sldId="393"/>
            <ac:spMk id="18" creationId="{60EAC38B-1265-D5E7-75F0-09468BCF6651}"/>
          </ac:spMkLst>
        </pc:spChg>
        <pc:spChg chg="add mod ord">
          <ac:chgData name="Ghiani Silvia" userId="333e991e-962a-4ca3-8464-03d9a4699463" providerId="ADAL" clId="{9B415B21-7FE2-4BA7-B248-C9CB5A453870}" dt="2023-03-22T08:33:56.592" v="1459" actId="20577"/>
          <ac:spMkLst>
            <pc:docMk/>
            <pc:sldMk cId="2865797468" sldId="393"/>
            <ac:spMk id="19" creationId="{18406BE9-5903-88D7-A991-EFDDCAAE0D2A}"/>
          </ac:spMkLst>
        </pc:spChg>
      </pc:sldChg>
      <pc:sldChg chg="addSp delSp modSp add mod">
        <pc:chgData name="Ghiani Silvia" userId="333e991e-962a-4ca3-8464-03d9a4699463" providerId="ADAL" clId="{9B415B21-7FE2-4BA7-B248-C9CB5A453870}" dt="2023-03-22T08:37:24.888" v="1461" actId="478"/>
        <pc:sldMkLst>
          <pc:docMk/>
          <pc:sldMk cId="8035969" sldId="394"/>
        </pc:sldMkLst>
        <pc:spChg chg="add del mod">
          <ac:chgData name="Ghiani Silvia" userId="333e991e-962a-4ca3-8464-03d9a4699463" providerId="ADAL" clId="{9B415B21-7FE2-4BA7-B248-C9CB5A453870}" dt="2023-03-21T22:39:11.535" v="1036" actId="478"/>
          <ac:spMkLst>
            <pc:docMk/>
            <pc:sldMk cId="8035969" sldId="394"/>
            <ac:spMk id="3" creationId="{D4619CEC-F7B6-677C-35F2-F9AB583752AD}"/>
          </ac:spMkLst>
        </pc:spChg>
        <pc:spChg chg="add del">
          <ac:chgData name="Ghiani Silvia" userId="333e991e-962a-4ca3-8464-03d9a4699463" providerId="ADAL" clId="{9B415B21-7FE2-4BA7-B248-C9CB5A453870}" dt="2023-03-21T22:38:59.301" v="1029" actId="22"/>
          <ac:spMkLst>
            <pc:docMk/>
            <pc:sldMk cId="8035969" sldId="394"/>
            <ac:spMk id="5" creationId="{C2DDDCCB-08A1-D470-1FEC-816E2AB5C015}"/>
          </ac:spMkLst>
        </pc:spChg>
        <pc:spChg chg="add mod">
          <ac:chgData name="Ghiani Silvia" userId="333e991e-962a-4ca3-8464-03d9a4699463" providerId="ADAL" clId="{9B415B21-7FE2-4BA7-B248-C9CB5A453870}" dt="2023-03-21T22:39:50.150" v="1048" actId="20577"/>
          <ac:spMkLst>
            <pc:docMk/>
            <pc:sldMk cId="8035969" sldId="394"/>
            <ac:spMk id="7" creationId="{E21F523A-0C50-D8C3-244B-2993B3DD36E0}"/>
          </ac:spMkLst>
        </pc:spChg>
        <pc:spChg chg="del">
          <ac:chgData name="Ghiani Silvia" userId="333e991e-962a-4ca3-8464-03d9a4699463" providerId="ADAL" clId="{9B415B21-7FE2-4BA7-B248-C9CB5A453870}" dt="2023-03-22T08:37:22.110" v="1460" actId="478"/>
          <ac:spMkLst>
            <pc:docMk/>
            <pc:sldMk cId="8035969" sldId="394"/>
            <ac:spMk id="15" creationId="{69F34419-2903-83C5-4497-2EF04CD1B91C}"/>
          </ac:spMkLst>
        </pc:spChg>
        <pc:spChg chg="del">
          <ac:chgData name="Ghiani Silvia" userId="333e991e-962a-4ca3-8464-03d9a4699463" providerId="ADAL" clId="{9B415B21-7FE2-4BA7-B248-C9CB5A453870}" dt="2023-03-22T08:37:24.888" v="1461" actId="478"/>
          <ac:spMkLst>
            <pc:docMk/>
            <pc:sldMk cId="8035969" sldId="394"/>
            <ac:spMk id="16" creationId="{2F451902-B9DD-0923-055E-570E1C4B54C8}"/>
          </ac:spMkLst>
        </pc:spChg>
        <pc:spChg chg="mod">
          <ac:chgData name="Ghiani Silvia" userId="333e991e-962a-4ca3-8464-03d9a4699463" providerId="ADAL" clId="{9B415B21-7FE2-4BA7-B248-C9CB5A453870}" dt="2023-03-21T22:38:29.245" v="1024" actId="14100"/>
          <ac:spMkLst>
            <pc:docMk/>
            <pc:sldMk cId="8035969" sldId="394"/>
            <ac:spMk id="18" creationId="{60EAC38B-1265-D5E7-75F0-09468BCF6651}"/>
          </ac:spMkLst>
        </pc:spChg>
        <pc:spChg chg="del mod">
          <ac:chgData name="Ghiani Silvia" userId="333e991e-962a-4ca3-8464-03d9a4699463" providerId="ADAL" clId="{9B415B21-7FE2-4BA7-B248-C9CB5A453870}" dt="2023-03-21T22:38:54.995" v="1027" actId="478"/>
          <ac:spMkLst>
            <pc:docMk/>
            <pc:sldMk cId="8035969" sldId="394"/>
            <ac:spMk id="19" creationId="{18406BE9-5903-88D7-A991-EFDDCAAE0D2A}"/>
          </ac:spMkLst>
        </pc:spChg>
      </pc:sldChg>
      <pc:sldChg chg="delSp modSp add mod">
        <pc:chgData name="Ghiani Silvia" userId="333e991e-962a-4ca3-8464-03d9a4699463" providerId="ADAL" clId="{9B415B21-7FE2-4BA7-B248-C9CB5A453870}" dt="2023-03-22T09:42:09.505" v="1567" actId="20577"/>
        <pc:sldMkLst>
          <pc:docMk/>
          <pc:sldMk cId="723400043" sldId="395"/>
        </pc:sldMkLst>
        <pc:spChg chg="mod">
          <ac:chgData name="Ghiani Silvia" userId="333e991e-962a-4ca3-8464-03d9a4699463" providerId="ADAL" clId="{9B415B21-7FE2-4BA7-B248-C9CB5A453870}" dt="2023-03-22T09:42:09.505" v="1567" actId="20577"/>
          <ac:spMkLst>
            <pc:docMk/>
            <pc:sldMk cId="723400043" sldId="395"/>
            <ac:spMk id="7" creationId="{E21F523A-0C50-D8C3-244B-2993B3DD36E0}"/>
          </ac:spMkLst>
        </pc:spChg>
        <pc:spChg chg="del">
          <ac:chgData name="Ghiani Silvia" userId="333e991e-962a-4ca3-8464-03d9a4699463" providerId="ADAL" clId="{9B415B21-7FE2-4BA7-B248-C9CB5A453870}" dt="2023-03-22T08:37:34.940" v="1464" actId="478"/>
          <ac:spMkLst>
            <pc:docMk/>
            <pc:sldMk cId="723400043" sldId="395"/>
            <ac:spMk id="15" creationId="{69F34419-2903-83C5-4497-2EF04CD1B91C}"/>
          </ac:spMkLst>
        </pc:spChg>
        <pc:spChg chg="del">
          <ac:chgData name="Ghiani Silvia" userId="333e991e-962a-4ca3-8464-03d9a4699463" providerId="ADAL" clId="{9B415B21-7FE2-4BA7-B248-C9CB5A453870}" dt="2023-03-22T08:37:36.266" v="1465" actId="478"/>
          <ac:spMkLst>
            <pc:docMk/>
            <pc:sldMk cId="723400043" sldId="395"/>
            <ac:spMk id="16" creationId="{2F451902-B9DD-0923-055E-570E1C4B54C8}"/>
          </ac:spMkLst>
        </pc:spChg>
        <pc:spChg chg="mod">
          <ac:chgData name="Ghiani Silvia" userId="333e991e-962a-4ca3-8464-03d9a4699463" providerId="ADAL" clId="{9B415B21-7FE2-4BA7-B248-C9CB5A453870}" dt="2023-03-21T22:40:42.023" v="1088" actId="20577"/>
          <ac:spMkLst>
            <pc:docMk/>
            <pc:sldMk cId="723400043" sldId="395"/>
            <ac:spMk id="18" creationId="{60EAC38B-1265-D5E7-75F0-09468BCF6651}"/>
          </ac:spMkLst>
        </pc:spChg>
      </pc:sldChg>
      <pc:sldChg chg="delSp modSp add mod">
        <pc:chgData name="Ghiani Silvia" userId="333e991e-962a-4ca3-8464-03d9a4699463" providerId="ADAL" clId="{9B415B21-7FE2-4BA7-B248-C9CB5A453870}" dt="2023-03-22T08:37:42.654" v="1467" actId="478"/>
        <pc:sldMkLst>
          <pc:docMk/>
          <pc:sldMk cId="3076066393" sldId="396"/>
        </pc:sldMkLst>
        <pc:spChg chg="mod">
          <ac:chgData name="Ghiani Silvia" userId="333e991e-962a-4ca3-8464-03d9a4699463" providerId="ADAL" clId="{9B415B21-7FE2-4BA7-B248-C9CB5A453870}" dt="2023-03-21T22:45:51.508" v="1163" actId="20577"/>
          <ac:spMkLst>
            <pc:docMk/>
            <pc:sldMk cId="3076066393" sldId="396"/>
            <ac:spMk id="7" creationId="{E21F523A-0C50-D8C3-244B-2993B3DD36E0}"/>
          </ac:spMkLst>
        </pc:spChg>
        <pc:spChg chg="del">
          <ac:chgData name="Ghiani Silvia" userId="333e991e-962a-4ca3-8464-03d9a4699463" providerId="ADAL" clId="{9B415B21-7FE2-4BA7-B248-C9CB5A453870}" dt="2023-03-22T08:37:41.047" v="1466" actId="478"/>
          <ac:spMkLst>
            <pc:docMk/>
            <pc:sldMk cId="3076066393" sldId="396"/>
            <ac:spMk id="15" creationId="{69F34419-2903-83C5-4497-2EF04CD1B91C}"/>
          </ac:spMkLst>
        </pc:spChg>
        <pc:spChg chg="del">
          <ac:chgData name="Ghiani Silvia" userId="333e991e-962a-4ca3-8464-03d9a4699463" providerId="ADAL" clId="{9B415B21-7FE2-4BA7-B248-C9CB5A453870}" dt="2023-03-22T08:37:42.654" v="1467" actId="478"/>
          <ac:spMkLst>
            <pc:docMk/>
            <pc:sldMk cId="3076066393" sldId="396"/>
            <ac:spMk id="16" creationId="{2F451902-B9DD-0923-055E-570E1C4B54C8}"/>
          </ac:spMkLst>
        </pc:spChg>
      </pc:sldChg>
      <pc:sldChg chg="delSp modSp add mod">
        <pc:chgData name="Ghiani Silvia" userId="333e991e-962a-4ca3-8464-03d9a4699463" providerId="ADAL" clId="{9B415B21-7FE2-4BA7-B248-C9CB5A453870}" dt="2023-03-22T08:37:48.619" v="1469" actId="478"/>
        <pc:sldMkLst>
          <pc:docMk/>
          <pc:sldMk cId="1580236208" sldId="397"/>
        </pc:sldMkLst>
        <pc:spChg chg="mod">
          <ac:chgData name="Ghiani Silvia" userId="333e991e-962a-4ca3-8464-03d9a4699463" providerId="ADAL" clId="{9B415B21-7FE2-4BA7-B248-C9CB5A453870}" dt="2023-03-21T22:50:15.336" v="1207" actId="20577"/>
          <ac:spMkLst>
            <pc:docMk/>
            <pc:sldMk cId="1580236208" sldId="397"/>
            <ac:spMk id="7" creationId="{E21F523A-0C50-D8C3-244B-2993B3DD36E0}"/>
          </ac:spMkLst>
        </pc:spChg>
        <pc:spChg chg="del">
          <ac:chgData name="Ghiani Silvia" userId="333e991e-962a-4ca3-8464-03d9a4699463" providerId="ADAL" clId="{9B415B21-7FE2-4BA7-B248-C9CB5A453870}" dt="2023-03-22T08:37:46.874" v="1468" actId="478"/>
          <ac:spMkLst>
            <pc:docMk/>
            <pc:sldMk cId="1580236208" sldId="397"/>
            <ac:spMk id="15" creationId="{69F34419-2903-83C5-4497-2EF04CD1B91C}"/>
          </ac:spMkLst>
        </pc:spChg>
        <pc:spChg chg="del">
          <ac:chgData name="Ghiani Silvia" userId="333e991e-962a-4ca3-8464-03d9a4699463" providerId="ADAL" clId="{9B415B21-7FE2-4BA7-B248-C9CB5A453870}" dt="2023-03-22T08:37:48.619" v="1469" actId="478"/>
          <ac:spMkLst>
            <pc:docMk/>
            <pc:sldMk cId="1580236208" sldId="397"/>
            <ac:spMk id="16" creationId="{2F451902-B9DD-0923-055E-570E1C4B54C8}"/>
          </ac:spMkLst>
        </pc:spChg>
        <pc:spChg chg="mod">
          <ac:chgData name="Ghiani Silvia" userId="333e991e-962a-4ca3-8464-03d9a4699463" providerId="ADAL" clId="{9B415B21-7FE2-4BA7-B248-C9CB5A453870}" dt="2023-03-21T22:48:12.502" v="1171" actId="20577"/>
          <ac:spMkLst>
            <pc:docMk/>
            <pc:sldMk cId="1580236208" sldId="397"/>
            <ac:spMk id="18" creationId="{60EAC38B-1265-D5E7-75F0-09468BCF6651}"/>
          </ac:spMkLst>
        </pc:spChg>
      </pc:sldChg>
      <pc:sldChg chg="delSp modSp add mod">
        <pc:chgData name="Ghiani Silvia" userId="333e991e-962a-4ca3-8464-03d9a4699463" providerId="ADAL" clId="{9B415B21-7FE2-4BA7-B248-C9CB5A453870}" dt="2023-03-22T08:37:30.836" v="1463" actId="478"/>
        <pc:sldMkLst>
          <pc:docMk/>
          <pc:sldMk cId="2953408247" sldId="398"/>
        </pc:sldMkLst>
        <pc:spChg chg="mod">
          <ac:chgData name="Ghiani Silvia" userId="333e991e-962a-4ca3-8464-03d9a4699463" providerId="ADAL" clId="{9B415B21-7FE2-4BA7-B248-C9CB5A453870}" dt="2023-03-21T22:50:03.348" v="1199" actId="20577"/>
          <ac:spMkLst>
            <pc:docMk/>
            <pc:sldMk cId="2953408247" sldId="398"/>
            <ac:spMk id="7" creationId="{E21F523A-0C50-D8C3-244B-2993B3DD36E0}"/>
          </ac:spMkLst>
        </pc:spChg>
        <pc:spChg chg="del">
          <ac:chgData name="Ghiani Silvia" userId="333e991e-962a-4ca3-8464-03d9a4699463" providerId="ADAL" clId="{9B415B21-7FE2-4BA7-B248-C9CB5A453870}" dt="2023-03-22T08:37:29.203" v="1462" actId="478"/>
          <ac:spMkLst>
            <pc:docMk/>
            <pc:sldMk cId="2953408247" sldId="398"/>
            <ac:spMk id="15" creationId="{69F34419-2903-83C5-4497-2EF04CD1B91C}"/>
          </ac:spMkLst>
        </pc:spChg>
        <pc:spChg chg="del">
          <ac:chgData name="Ghiani Silvia" userId="333e991e-962a-4ca3-8464-03d9a4699463" providerId="ADAL" clId="{9B415B21-7FE2-4BA7-B248-C9CB5A453870}" dt="2023-03-22T08:37:30.836" v="1463" actId="478"/>
          <ac:spMkLst>
            <pc:docMk/>
            <pc:sldMk cId="2953408247" sldId="398"/>
            <ac:spMk id="16" creationId="{2F451902-B9DD-0923-055E-570E1C4B54C8}"/>
          </ac:spMkLst>
        </pc:spChg>
      </pc:sldChg>
      <pc:sldChg chg="modSp add mod">
        <pc:chgData name="Ghiani Silvia" userId="333e991e-962a-4ca3-8464-03d9a4699463" providerId="ADAL" clId="{9B415B21-7FE2-4BA7-B248-C9CB5A453870}" dt="2023-03-22T08:32:45.894" v="1390" actId="1076"/>
        <pc:sldMkLst>
          <pc:docMk/>
          <pc:sldMk cId="2116968157" sldId="399"/>
        </pc:sldMkLst>
        <pc:spChg chg="mod">
          <ac:chgData name="Ghiani Silvia" userId="333e991e-962a-4ca3-8464-03d9a4699463" providerId="ADAL" clId="{9B415B21-7FE2-4BA7-B248-C9CB5A453870}" dt="2023-03-22T08:32:45.894" v="1390" actId="1076"/>
          <ac:spMkLst>
            <pc:docMk/>
            <pc:sldMk cId="2116968157" sldId="399"/>
            <ac:spMk id="3" creationId="{D3B60D6F-4D0F-4D33-B2A7-159C8583FF00}"/>
          </ac:spMkLst>
        </pc:spChg>
      </pc:sldChg>
      <pc:sldChg chg="modSp add mod">
        <pc:chgData name="Ghiani Silvia" userId="333e991e-962a-4ca3-8464-03d9a4699463" providerId="ADAL" clId="{9B415B21-7FE2-4BA7-B248-C9CB5A453870}" dt="2023-03-22T09:47:21.838" v="1575" actId="20577"/>
        <pc:sldMkLst>
          <pc:docMk/>
          <pc:sldMk cId="461157640" sldId="400"/>
        </pc:sldMkLst>
        <pc:spChg chg="mod">
          <ac:chgData name="Ghiani Silvia" userId="333e991e-962a-4ca3-8464-03d9a4699463" providerId="ADAL" clId="{9B415B21-7FE2-4BA7-B248-C9CB5A453870}" dt="2023-03-22T09:47:21.838" v="1575" actId="20577"/>
          <ac:spMkLst>
            <pc:docMk/>
            <pc:sldMk cId="461157640" sldId="400"/>
            <ac:spMk id="7" creationId="{E21F523A-0C50-D8C3-244B-2993B3DD36E0}"/>
          </ac:spMkLst>
        </pc:spChg>
      </pc:sldChg>
      <pc:sldChg chg="new del">
        <pc:chgData name="Ghiani Silvia" userId="333e991e-962a-4ca3-8464-03d9a4699463" providerId="ADAL" clId="{9B415B21-7FE2-4BA7-B248-C9CB5A453870}" dt="2023-03-22T08:39:36.848" v="1530" actId="2696"/>
        <pc:sldMkLst>
          <pc:docMk/>
          <pc:sldMk cId="479009608" sldId="400"/>
        </pc:sldMkLst>
      </pc:sldChg>
      <pc:sldChg chg="modSp add mod">
        <pc:chgData name="Ghiani Silvia" userId="333e991e-962a-4ca3-8464-03d9a4699463" providerId="ADAL" clId="{9B415B21-7FE2-4BA7-B248-C9CB5A453870}" dt="2023-03-22T09:50:26.535" v="1612" actId="20577"/>
        <pc:sldMkLst>
          <pc:docMk/>
          <pc:sldMk cId="2690737928" sldId="401"/>
        </pc:sldMkLst>
        <pc:spChg chg="mod">
          <ac:chgData name="Ghiani Silvia" userId="333e991e-962a-4ca3-8464-03d9a4699463" providerId="ADAL" clId="{9B415B21-7FE2-4BA7-B248-C9CB5A453870}" dt="2023-03-22T08:41:10.630" v="1560" actId="20577"/>
          <ac:spMkLst>
            <pc:docMk/>
            <pc:sldMk cId="2690737928" sldId="401"/>
            <ac:spMk id="7" creationId="{E21F523A-0C50-D8C3-244B-2993B3DD36E0}"/>
          </ac:spMkLst>
        </pc:spChg>
        <pc:spChg chg="mod">
          <ac:chgData name="Ghiani Silvia" userId="333e991e-962a-4ca3-8464-03d9a4699463" providerId="ADAL" clId="{9B415B21-7FE2-4BA7-B248-C9CB5A453870}" dt="2023-03-22T09:50:26.535" v="1612" actId="20577"/>
          <ac:spMkLst>
            <pc:docMk/>
            <pc:sldMk cId="2690737928" sldId="401"/>
            <ac:spMk id="18" creationId="{60EAC38B-1265-D5E7-75F0-09468BCF665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D1471C2C-1567-47F4-803E-468024209D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58F5B09-2954-46C6-97BB-9E10649FE2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045FDDA-C8F8-4640-B291-3034A1C41F02}" type="datetime1">
              <a:rPr lang="it-IT" smtClean="0"/>
              <a:t>22/03/2023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39A204B-EBA9-4C6D-BFB2-A104F00C8E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55F72FC-4D2D-4E5B-A4DD-62E2C822FB1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23CDBB5-5B4A-4483-935D-A73935186B4D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1923779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8B9F0A1-F219-446B-A3CE-307DCA1AC676}" type="datetime1">
              <a:rPr lang="it-IT" smtClean="0"/>
              <a:t>22/03/2023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dirty="0"/>
              <a:t>Fare clic per modificare lo stile del titolo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7CCE34D-CFF1-4FFE-815B-D050E7ED2DFD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97936288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it-IT" smtClean="0"/>
              <a:t>1</a:t>
            </a:fld>
            <a:endParaRPr lang="it-IT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7DE13F-B5DE-4C87-A69A-46B39231F29B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D4B92E9E-EF61-45A4-8936-73F55BFD2495}" type="datetime1">
              <a:rPr lang="it-IT" smtClean="0"/>
              <a:t>22/03/2023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0835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it-IT" smtClean="0"/>
              <a:t>5</a:t>
            </a:fld>
            <a:endParaRPr lang="it-IT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CF4C4C1-F3E0-4C63-BC0E-6368F730C33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52E4E523-994D-4DC1-A1D8-BBD0C9941BD3}" type="datetime1">
              <a:rPr lang="it-IT" smtClean="0"/>
              <a:t>22/03/2023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65501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it-IT" smtClean="0"/>
              <a:t>6</a:t>
            </a:fld>
            <a:endParaRPr lang="it-IT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D8019EC-6270-40CD-B8EF-3A0AA82AE8A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CE000886-97AE-46FF-B4A5-227A0C150FE4}" type="datetime1">
              <a:rPr lang="it-IT" smtClean="0"/>
              <a:t>22/03/2023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63304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9E68F591-F3C7-4872-BBA0-0693794F4F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99414" y="1051551"/>
            <a:ext cx="3565524" cy="2384898"/>
          </a:xfrm>
        </p:spPr>
        <p:txBody>
          <a:bodyPr rtlCol="0" anchor="b" anchorCtr="0">
            <a:noAutofit/>
          </a:bodyPr>
          <a:lstStyle/>
          <a:p>
            <a:pPr rtl="0"/>
            <a:r>
              <a:rPr lang="it-IT" sz="4800"/>
              <a:t>3DFloat</a:t>
            </a:r>
          </a:p>
        </p:txBody>
      </p:sp>
      <p:sp>
        <p:nvSpPr>
          <p:cNvPr id="14" name="Segnaposto immagine 13">
            <a:extLst>
              <a:ext uri="{FF2B5EF4-FFF2-40B4-BE49-F238E27FC236}">
                <a16:creationId xmlns:a16="http://schemas.microsoft.com/office/drawing/2014/main" id="{967766A8-18D5-4391-8DB7-7BFF6427636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7452360" cy="685800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/>
              <a:t>Fare clic sull'icona per inserire un'immagine</a:t>
            </a:r>
            <a:endParaRPr lang="it-IT" dirty="0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938AD48E-7D67-4BE9-97B6-DB64DE525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7999413" y="445272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EB6FF8E2-165B-49EB-8120-14190F949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915300" y="5534727"/>
            <a:ext cx="667802" cy="631474"/>
            <a:chOff x="10478914" y="1506691"/>
            <a:chExt cx="667802" cy="631474"/>
          </a:xfrm>
        </p:grpSpPr>
        <p:sp>
          <p:nvSpPr>
            <p:cNvPr id="10" name="Figura a mano libera: Forma 9">
              <a:extLst>
                <a:ext uri="{FF2B5EF4-FFF2-40B4-BE49-F238E27FC236}">
                  <a16:creationId xmlns:a16="http://schemas.microsoft.com/office/drawing/2014/main" id="{79B763A7-EE7D-4306-8306-01E8C86E6350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  <p:sp>
          <p:nvSpPr>
            <p:cNvPr id="11" name="Ovale 10">
              <a:extLst>
                <a:ext uri="{FF2B5EF4-FFF2-40B4-BE49-F238E27FC236}">
                  <a16:creationId xmlns:a16="http://schemas.microsoft.com/office/drawing/2014/main" id="{4B3A935F-6844-4FCE-B0AE-5492715A58F1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</p:grp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16EB97-6E8A-4B50-8701-7CB158044D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3" y="3568700"/>
            <a:ext cx="3565524" cy="1731963"/>
          </a:xfrm>
        </p:spPr>
        <p:txBody>
          <a:bodyPr rtlCol="0">
            <a:noAutofit/>
          </a:bodyPr>
          <a:lstStyle>
            <a:lvl1pPr>
              <a:buNone/>
              <a:defRPr sz="200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60094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lonna contenuto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uppo 33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7931" y="5260967"/>
            <a:ext cx="1980001" cy="1363916"/>
            <a:chOff x="4879602" y="3781429"/>
            <a:chExt cx="1980001" cy="1363916"/>
          </a:xfrm>
        </p:grpSpPr>
        <p:sp>
          <p:nvSpPr>
            <p:cNvPr id="35" name="Figura a mano libera: Forma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36" name="Figura a mano libera: Forma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it-IT" noProof="0">
                <a:solidFill>
                  <a:schemeClr val="tx1"/>
                </a:solidFill>
              </a:endParaRPr>
            </a:p>
          </p:txBody>
        </p:sp>
        <p:sp>
          <p:nvSpPr>
            <p:cNvPr id="37" name="Ovale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38" name="Ovale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</p:grpSp>
      <p:sp>
        <p:nvSpPr>
          <p:cNvPr id="19" name="Figura a mano libera: Forma 18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 rot="2700000">
            <a:off x="10834944" y="17126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8100000">
            <a:off x="10849344" y="51834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  <p:sp>
        <p:nvSpPr>
          <p:cNvPr id="25" name="Ovale 24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EBCCE83C-72C8-4181-8D03-7CFB23A6F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it-IT" sz="4800" dirty="0"/>
            </a:lvl1pPr>
          </a:lstStyle>
          <a:p>
            <a:pPr lvl="0" rtl="0">
              <a:lnSpc>
                <a:spcPct val="100000"/>
              </a:lnSpc>
            </a:pPr>
            <a:r>
              <a:rPr lang="it-IT"/>
              <a:t>Fare clic per modificare lo stile del titolo dello schema</a:t>
            </a:r>
          </a:p>
        </p:txBody>
      </p:sp>
      <p:sp>
        <p:nvSpPr>
          <p:cNvPr id="16" name="Segnaposto testo 2">
            <a:extLst>
              <a:ext uri="{FF2B5EF4-FFF2-40B4-BE49-F238E27FC236}">
                <a16:creationId xmlns:a16="http://schemas.microsoft.com/office/drawing/2014/main" id="{C6FCDFCC-38D1-43A4-918F-491DBA6B2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3563936" cy="535354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17" name="Segnaposto contenuto 3">
            <a:extLst>
              <a:ext uri="{FF2B5EF4-FFF2-40B4-BE49-F238E27FC236}">
                <a16:creationId xmlns:a16="http://schemas.microsoft.com/office/drawing/2014/main" id="{8A9CB740-8581-4D62-8481-7ECBBEDA721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59476" y="2432304"/>
            <a:ext cx="3563936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it-IT" dirty="0"/>
              <a:t>Fare clic per modificare lo stile del titolo</a:t>
            </a:r>
          </a:p>
          <a:p>
            <a:pPr lvl="1" rtl="0"/>
            <a:r>
              <a:rPr lang="it-IT" dirty="0"/>
              <a:t>Secondo livello</a:t>
            </a:r>
          </a:p>
          <a:p>
            <a:pPr lvl="2" rtl="0"/>
            <a:r>
              <a:rPr lang="it-IT" dirty="0"/>
              <a:t>Terzo livello</a:t>
            </a:r>
          </a:p>
          <a:p>
            <a:pPr lvl="3" rtl="0"/>
            <a:r>
              <a:rPr lang="it-IT" dirty="0"/>
              <a:t>Quarto livello</a:t>
            </a:r>
          </a:p>
          <a:p>
            <a:pPr lvl="4" rtl="0"/>
            <a:r>
              <a:rPr lang="it-IT" dirty="0"/>
              <a:t>Quinto livello</a:t>
            </a:r>
          </a:p>
        </p:txBody>
      </p:sp>
      <p:sp>
        <p:nvSpPr>
          <p:cNvPr id="22" name="Segnaposto testo 4">
            <a:extLst>
              <a:ext uri="{FF2B5EF4-FFF2-40B4-BE49-F238E27FC236}">
                <a16:creationId xmlns:a16="http://schemas.microsoft.com/office/drawing/2014/main" id="{AB16E493-D962-46EC-BBB8-D7E68A6404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41573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it-IT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it-IT"/>
              <a:t>Fare clic per modificare gli stili del testo dello schema</a:t>
            </a:r>
          </a:p>
        </p:txBody>
      </p:sp>
      <p:sp>
        <p:nvSpPr>
          <p:cNvPr id="23" name="Segnaposto contenuto 5">
            <a:extLst>
              <a:ext uri="{FF2B5EF4-FFF2-40B4-BE49-F238E27FC236}">
                <a16:creationId xmlns:a16="http://schemas.microsoft.com/office/drawing/2014/main" id="{88CC7C67-1BA6-42A6-B9D3-8EDF70A3DB3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341573" y="2427370"/>
            <a:ext cx="3508755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18" name="Segnaposto testo 4">
            <a:extLst>
              <a:ext uri="{FF2B5EF4-FFF2-40B4-BE49-F238E27FC236}">
                <a16:creationId xmlns:a16="http://schemas.microsoft.com/office/drawing/2014/main" id="{C17092A6-D0E6-4EF2-B3B8-AE35438D4D7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139659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it-IT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it-IT"/>
              <a:t>Fare clic per MODIFICARE</a:t>
            </a:r>
          </a:p>
        </p:txBody>
      </p:sp>
      <p:sp>
        <p:nvSpPr>
          <p:cNvPr id="21" name="Segnaposto contenuto 5">
            <a:extLst>
              <a:ext uri="{FF2B5EF4-FFF2-40B4-BE49-F238E27FC236}">
                <a16:creationId xmlns:a16="http://schemas.microsoft.com/office/drawing/2014/main" id="{4534254A-2561-400F-87CB-18A8D35381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39659" y="2427370"/>
            <a:ext cx="3508755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2852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Riepi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E949202B-67AE-417A-A336-DF5257FFD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8500"/>
            <a:ext cx="4500562" cy="1562959"/>
          </a:xfrm>
        </p:spPr>
        <p:txBody>
          <a:bodyPr wrap="square" rtlCol="0" anchor="t" anchorCtr="0">
            <a:noAutofit/>
          </a:bodyPr>
          <a:lstStyle/>
          <a:p>
            <a:pPr rtl="0"/>
            <a:r>
              <a:rPr lang="it-IT"/>
              <a:t>Fare clic per modificare lo stile del titolo dello schema</a:t>
            </a:r>
          </a:p>
        </p:txBody>
      </p:sp>
      <p:sp>
        <p:nvSpPr>
          <p:cNvPr id="10" name="Segnaposto immagine 9">
            <a:extLst>
              <a:ext uri="{FF2B5EF4-FFF2-40B4-BE49-F238E27FC236}">
                <a16:creationId xmlns:a16="http://schemas.microsoft.com/office/drawing/2014/main" id="{1786D546-2834-435F-950F-DCEFE654B3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7" name="Segnaposto contenuto 6">
            <a:extLst>
              <a:ext uri="{FF2B5EF4-FFF2-40B4-BE49-F238E27FC236}">
                <a16:creationId xmlns:a16="http://schemas.microsoft.com/office/drawing/2014/main" id="{3BD763BD-EAC5-4DB8-81AF-9743BB6A957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Autofit/>
          </a:bodyPr>
          <a:lstStyle>
            <a:lvl1pPr marL="0" indent="0">
              <a:buNone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446AF837-10C6-44A5-B8D6-960A57487B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225773" y="385222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42547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Formula di chiusur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olo 1">
            <a:extLst>
              <a:ext uri="{FF2B5EF4-FFF2-40B4-BE49-F238E27FC236}">
                <a16:creationId xmlns:a16="http://schemas.microsoft.com/office/drawing/2014/main" id="{97246E34-E6EE-4BF3-A0D3-A20868B5A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 anchor="b" anchorCtr="0">
            <a:noAutofit/>
          </a:bodyPr>
          <a:lstStyle/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1" name="Sottotitolo 2">
            <a:extLst>
              <a:ext uri="{FF2B5EF4-FFF2-40B4-BE49-F238E27FC236}">
                <a16:creationId xmlns:a16="http://schemas.microsoft.com/office/drawing/2014/main" id="{45BE5FFB-47D1-4474-B6CA-C3C936DF2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</a:lstStyle>
          <a:p>
            <a:pPr rtl="0"/>
            <a:r>
              <a:rPr lang="it-IT">
                <a:solidFill>
                  <a:schemeClr val="tx1">
                    <a:alpha val="60000"/>
                  </a:schemeClr>
                </a:solidFill>
              </a:rPr>
              <a:t>Fare clic per modificare lo stile del sottotitolo dello schema</a:t>
            </a:r>
            <a:endParaRPr lang="it-IT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40" name="Segnaposto immagine 39">
            <a:extLst>
              <a:ext uri="{FF2B5EF4-FFF2-40B4-BE49-F238E27FC236}">
                <a16:creationId xmlns:a16="http://schemas.microsoft.com/office/drawing/2014/main" id="{008D9209-1A62-4AC3-BF92-94348A9BC06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56248" y="548640"/>
            <a:ext cx="5084064" cy="288036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42" name="Segnaposto immagine 41">
            <a:extLst>
              <a:ext uri="{FF2B5EF4-FFF2-40B4-BE49-F238E27FC236}">
                <a16:creationId xmlns:a16="http://schemas.microsoft.com/office/drawing/2014/main" id="{FADBFB6B-1787-4549-91B6-D748C66B13C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556248" y="3429000"/>
            <a:ext cx="5084064" cy="288036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grpSp>
        <p:nvGrpSpPr>
          <p:cNvPr id="43" name="Gruppo 42">
            <a:extLst>
              <a:ext uri="{FF2B5EF4-FFF2-40B4-BE49-F238E27FC236}">
                <a16:creationId xmlns:a16="http://schemas.microsoft.com/office/drawing/2014/main" id="{06966E3E-9B30-4375-AC9A-23256CC87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161347" y="125399"/>
            <a:ext cx="1404698" cy="1155641"/>
            <a:chOff x="11161347" y="125399"/>
            <a:chExt cx="1404698" cy="1155641"/>
          </a:xfrm>
        </p:grpSpPr>
        <p:sp>
          <p:nvSpPr>
            <p:cNvPr id="44" name="Figura a mano libera: Forma 43">
              <a:extLst>
                <a:ext uri="{FF2B5EF4-FFF2-40B4-BE49-F238E27FC236}">
                  <a16:creationId xmlns:a16="http://schemas.microsoft.com/office/drawing/2014/main" id="{4EBBC5A2-A37E-47DF-9230-9A75067F188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161347" y="125399"/>
              <a:ext cx="1341675" cy="926985"/>
            </a:xfrm>
            <a:custGeom>
              <a:avLst/>
              <a:gdLst>
                <a:gd name="connsiteX0" fmla="*/ 1049126 w 1341675"/>
                <a:gd name="connsiteY0" fmla="*/ 8962 h 926985"/>
                <a:gd name="connsiteX1" fmla="*/ 1341675 w 1341675"/>
                <a:gd name="connsiteY1" fmla="*/ 301511 h 926985"/>
                <a:gd name="connsiteX2" fmla="*/ 1130649 w 1341675"/>
                <a:gd name="connsiteY2" fmla="*/ 512537 h 926985"/>
                <a:gd name="connsiteX3" fmla="*/ 1107397 w 1341675"/>
                <a:gd name="connsiteY3" fmla="*/ 499917 h 926985"/>
                <a:gd name="connsiteX4" fmla="*/ 926985 w 1341675"/>
                <a:gd name="connsiteY4" fmla="*/ 463493 h 926985"/>
                <a:gd name="connsiteX5" fmla="*/ 463493 w 1341675"/>
                <a:gd name="connsiteY5" fmla="*/ 926985 h 926985"/>
                <a:gd name="connsiteX6" fmla="*/ 0 w 1341675"/>
                <a:gd name="connsiteY6" fmla="*/ 926985 h 926985"/>
                <a:gd name="connsiteX7" fmla="*/ 926985 w 1341675"/>
                <a:gd name="connsiteY7" fmla="*/ 0 h 926985"/>
                <a:gd name="connsiteX8" fmla="*/ 1021763 w 1341675"/>
                <a:gd name="connsiteY8" fmla="*/ 4786 h 926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1675" h="926985">
                  <a:moveTo>
                    <a:pt x="1049126" y="8962"/>
                  </a:moveTo>
                  <a:lnTo>
                    <a:pt x="1341675" y="301511"/>
                  </a:lnTo>
                  <a:lnTo>
                    <a:pt x="1130649" y="512537"/>
                  </a:lnTo>
                  <a:lnTo>
                    <a:pt x="1107397" y="499917"/>
                  </a:lnTo>
                  <a:cubicBezTo>
                    <a:pt x="1051945" y="476462"/>
                    <a:pt x="990979" y="463493"/>
                    <a:pt x="926985" y="463493"/>
                  </a:cubicBezTo>
                  <a:cubicBezTo>
                    <a:pt x="671005" y="463493"/>
                    <a:pt x="463493" y="671005"/>
                    <a:pt x="463493" y="926985"/>
                  </a:cubicBezTo>
                  <a:lnTo>
                    <a:pt x="0" y="926985"/>
                  </a:lnTo>
                  <a:cubicBezTo>
                    <a:pt x="0" y="415026"/>
                    <a:pt x="415025" y="0"/>
                    <a:pt x="926985" y="0"/>
                  </a:cubicBezTo>
                  <a:cubicBezTo>
                    <a:pt x="958982" y="0"/>
                    <a:pt x="990601" y="1621"/>
                    <a:pt x="1021763" y="4786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54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it-IT" noProof="0">
                <a:solidFill>
                  <a:schemeClr val="tx1"/>
                </a:solidFill>
              </a:endParaRPr>
            </a:p>
          </p:txBody>
        </p:sp>
        <p:sp>
          <p:nvSpPr>
            <p:cNvPr id="45" name="Ovale 44">
              <a:extLst>
                <a:ext uri="{FF2B5EF4-FFF2-40B4-BE49-F238E27FC236}">
                  <a16:creationId xmlns:a16="http://schemas.microsoft.com/office/drawing/2014/main" id="{11781B9A-C230-4FFC-90A8-E0571B1DEDA7}"/>
                </a:ext>
              </a:extLst>
            </p:cNvPr>
            <p:cNvSpPr/>
            <p:nvPr/>
          </p:nvSpPr>
          <p:spPr>
            <a:xfrm rot="2700000">
              <a:off x="11798454" y="994196"/>
              <a:ext cx="107098" cy="466589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>
              <a:innerShdw blurRad="63500" dist="254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46" name="Figura a mano libera: Forma 45">
              <a:extLst>
                <a:ext uri="{FF2B5EF4-FFF2-40B4-BE49-F238E27FC236}">
                  <a16:creationId xmlns:a16="http://schemas.microsoft.com/office/drawing/2014/main" id="{3295925C-3570-40F1-B3CE-07D947ED464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228590" y="129580"/>
              <a:ext cx="1337455" cy="1042921"/>
            </a:xfrm>
            <a:custGeom>
              <a:avLst/>
              <a:gdLst>
                <a:gd name="connsiteX0" fmla="*/ 1084058 w 1337455"/>
                <a:gd name="connsiteY0" fmla="*/ 16081 h 1042921"/>
                <a:gd name="connsiteX1" fmla="*/ 1337455 w 1337455"/>
                <a:gd name="connsiteY1" fmla="*/ 269477 h 1042921"/>
                <a:gd name="connsiteX2" fmla="*/ 1060775 w 1337455"/>
                <a:gd name="connsiteY2" fmla="*/ 546158 h 1042921"/>
                <a:gd name="connsiteX3" fmla="*/ 1020394 w 1337455"/>
                <a:gd name="connsiteY3" fmla="*/ 532055 h 1042921"/>
                <a:gd name="connsiteX4" fmla="*/ 926985 w 1337455"/>
                <a:gd name="connsiteY4" fmla="*/ 521461 h 1042921"/>
                <a:gd name="connsiteX5" fmla="*/ 463492 w 1337455"/>
                <a:gd name="connsiteY5" fmla="*/ 1042921 h 1042921"/>
                <a:gd name="connsiteX6" fmla="*/ 0 w 1337455"/>
                <a:gd name="connsiteY6" fmla="*/ 1042921 h 1042921"/>
                <a:gd name="connsiteX7" fmla="*/ 926984 w 1337455"/>
                <a:gd name="connsiteY7" fmla="*/ 0 h 1042921"/>
                <a:gd name="connsiteX8" fmla="*/ 1021763 w 1337455"/>
                <a:gd name="connsiteY8" fmla="*/ 5384 h 104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7455" h="1042921">
                  <a:moveTo>
                    <a:pt x="1084058" y="16081"/>
                  </a:moveTo>
                  <a:lnTo>
                    <a:pt x="1337455" y="269477"/>
                  </a:lnTo>
                  <a:lnTo>
                    <a:pt x="1060775" y="546158"/>
                  </a:lnTo>
                  <a:lnTo>
                    <a:pt x="1020394" y="532055"/>
                  </a:lnTo>
                  <a:cubicBezTo>
                    <a:pt x="990222" y="525109"/>
                    <a:pt x="958982" y="521461"/>
                    <a:pt x="926985" y="521461"/>
                  </a:cubicBezTo>
                  <a:cubicBezTo>
                    <a:pt x="671005" y="521461"/>
                    <a:pt x="463493" y="754927"/>
                    <a:pt x="463492" y="1042921"/>
                  </a:cubicBezTo>
                  <a:lnTo>
                    <a:pt x="0" y="1042921"/>
                  </a:lnTo>
                  <a:cubicBezTo>
                    <a:pt x="0" y="466932"/>
                    <a:pt x="415025" y="0"/>
                    <a:pt x="926984" y="0"/>
                  </a:cubicBezTo>
                  <a:cubicBezTo>
                    <a:pt x="958982" y="0"/>
                    <a:pt x="990600" y="1824"/>
                    <a:pt x="1021763" y="5384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it-IT" noProof="0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394664AE-6DC5-428F-9AC4-5A8F67571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94036" y="5610392"/>
            <a:ext cx="667802" cy="631474"/>
            <a:chOff x="10478914" y="1506691"/>
            <a:chExt cx="667802" cy="631474"/>
          </a:xfrm>
        </p:grpSpPr>
        <p:sp>
          <p:nvSpPr>
            <p:cNvPr id="16" name="Figura a mano libera: Forma 15">
              <a:extLst>
                <a:ext uri="{FF2B5EF4-FFF2-40B4-BE49-F238E27FC236}">
                  <a16:creationId xmlns:a16="http://schemas.microsoft.com/office/drawing/2014/main" id="{8288F304-7DF7-42FB-BD6F-D575128A1DDE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21" name="Ovale 20">
              <a:extLst>
                <a:ext uri="{FF2B5EF4-FFF2-40B4-BE49-F238E27FC236}">
                  <a16:creationId xmlns:a16="http://schemas.microsoft.com/office/drawing/2014/main" id="{104835D9-7DE9-4DDD-A6C2-1C526822700A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</p:grp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17" name="Ovale 16">
            <a:extLst>
              <a:ext uri="{FF2B5EF4-FFF2-40B4-BE49-F238E27FC236}">
                <a16:creationId xmlns:a16="http://schemas.microsoft.com/office/drawing/2014/main" id="{83C43C1C-00B3-40E0-B073-B8C56206D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303845" y="5427212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727319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rtlCol="0" anchor="t" anchorCtr="0">
            <a:no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 rtlCol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it-IT"/>
              <a:t>Fare clic per modificare lo stile del sottotitolo dello schema</a:t>
            </a:r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19" name="Figura a mano libera: Forma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20" name="Ovale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25" name="Ovale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/>
          </a:p>
        </p:txBody>
      </p:sp>
      <p:grpSp>
        <p:nvGrpSpPr>
          <p:cNvPr id="34" name="Gruppo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igura a mano libera: Forma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36" name="Figura a mano libera: Forma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it-IT" noProof="0">
                <a:solidFill>
                  <a:schemeClr val="tx1"/>
                </a:solidFill>
              </a:endParaRPr>
            </a:p>
          </p:txBody>
        </p:sp>
        <p:sp>
          <p:nvSpPr>
            <p:cNvPr id="37" name="Ovale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38" name="Ovale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</p:grpSp>
    </p:spTree>
    <p:extLst>
      <p:ext uri="{BB962C8B-B14F-4D97-AF65-F5344CB8AC3E}">
        <p14:creationId xmlns:p14="http://schemas.microsoft.com/office/powerpoint/2010/main" val="3412362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e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igura a mano libera: Forma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21" name="Ovale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 rtlCol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 rtlCol="0">
            <a:noAutofit/>
          </a:bodyPr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 rtlCol="0">
            <a:noAutofit/>
          </a:bodyPr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617165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858332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o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igura a mano libera: Forma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  <p:sp>
          <p:nvSpPr>
            <p:cNvPr id="12" name="Ovale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rtlCol="0" anchor="t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98356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C0923D16-1EC5-4C17-ABA8-B13A1256B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4" y="549275"/>
            <a:ext cx="3565524" cy="1997855"/>
          </a:xfrm>
        </p:spPr>
        <p:txBody>
          <a:bodyPr wrap="square" rtlCol="0" anchor="b" anchorCtr="0">
            <a:noAutofit/>
          </a:bodyPr>
          <a:lstStyle>
            <a:lvl1pPr>
              <a:defRPr/>
            </a:lvl1pPr>
          </a:lstStyle>
          <a:p>
            <a:pPr rtl="0"/>
            <a:r>
              <a:rPr lang="it-IT"/>
              <a:t>Fare clic per inserire il titolo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50294D8B-CF64-4C26-8C78-57A375E7D3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50863" y="2677306"/>
            <a:ext cx="3565525" cy="3415519"/>
          </a:xfrm>
        </p:spPr>
        <p:txBody>
          <a:bodyPr rtlCol="0" anchor="t" anchorCtr="0">
            <a:noAutofit/>
          </a:bodyPr>
          <a:lstStyle>
            <a:lvl1pPr>
              <a:buNone/>
              <a:defRPr/>
            </a:lvl1pPr>
          </a:lstStyle>
          <a:p>
            <a:pPr rtl="0">
              <a:lnSpc>
                <a:spcPct val="120000"/>
              </a:lnSpc>
            </a:pPr>
            <a:r>
              <a:rPr lang="it-IT" sz="1600"/>
              <a:t>Fare clic per inserire il testo</a:t>
            </a:r>
          </a:p>
        </p:txBody>
      </p:sp>
      <p:sp>
        <p:nvSpPr>
          <p:cNvPr id="17" name="Segnaposto immagine 16">
            <a:extLst>
              <a:ext uri="{FF2B5EF4-FFF2-40B4-BE49-F238E27FC236}">
                <a16:creationId xmlns:a16="http://schemas.microsoft.com/office/drawing/2014/main" id="{67BCF456-426F-435B-8DF0-A32A44F5A8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08928" y="1596771"/>
            <a:ext cx="3448558" cy="3448558"/>
          </a:xfrm>
          <a:custGeom>
            <a:avLst/>
            <a:gdLst>
              <a:gd name="connsiteX0" fmla="*/ 1724279 w 3448558"/>
              <a:gd name="connsiteY0" fmla="*/ 0 h 3448558"/>
              <a:gd name="connsiteX1" fmla="*/ 3448558 w 3448558"/>
              <a:gd name="connsiteY1" fmla="*/ 1724279 h 3448558"/>
              <a:gd name="connsiteX2" fmla="*/ 1724279 w 3448558"/>
              <a:gd name="connsiteY2" fmla="*/ 3448558 h 3448558"/>
              <a:gd name="connsiteX3" fmla="*/ 0 w 3448558"/>
              <a:gd name="connsiteY3" fmla="*/ 1724279 h 3448558"/>
              <a:gd name="connsiteX4" fmla="*/ 1724279 w 3448558"/>
              <a:gd name="connsiteY4" fmla="*/ 0 h 344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8558" h="3448558">
                <a:moveTo>
                  <a:pt x="1724279" y="0"/>
                </a:moveTo>
                <a:cubicBezTo>
                  <a:pt x="2676572" y="0"/>
                  <a:pt x="3448558" y="771986"/>
                  <a:pt x="3448558" y="1724279"/>
                </a:cubicBezTo>
                <a:cubicBezTo>
                  <a:pt x="3448558" y="2676572"/>
                  <a:pt x="2676572" y="3448558"/>
                  <a:pt x="1724279" y="3448558"/>
                </a:cubicBezTo>
                <a:cubicBezTo>
                  <a:pt x="771986" y="3448558"/>
                  <a:pt x="0" y="2676572"/>
                  <a:pt x="0" y="1724279"/>
                </a:cubicBezTo>
                <a:cubicBezTo>
                  <a:pt x="0" y="771986"/>
                  <a:pt x="771986" y="0"/>
                  <a:pt x="1724279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2" name="Segnaposto immagine 21">
            <a:extLst>
              <a:ext uri="{FF2B5EF4-FFF2-40B4-BE49-F238E27FC236}">
                <a16:creationId xmlns:a16="http://schemas.microsoft.com/office/drawing/2014/main" id="{4813A609-7079-46D5-9C1D-52004ABDAC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18575" y="596392"/>
            <a:ext cx="2263776" cy="2263776"/>
          </a:xfrm>
          <a:custGeom>
            <a:avLst/>
            <a:gdLst>
              <a:gd name="connsiteX0" fmla="*/ 1131888 w 2263776"/>
              <a:gd name="connsiteY0" fmla="*/ 0 h 2263776"/>
              <a:gd name="connsiteX1" fmla="*/ 2263776 w 2263776"/>
              <a:gd name="connsiteY1" fmla="*/ 1131888 h 2263776"/>
              <a:gd name="connsiteX2" fmla="*/ 1131888 w 2263776"/>
              <a:gd name="connsiteY2" fmla="*/ 2263776 h 2263776"/>
              <a:gd name="connsiteX3" fmla="*/ 0 w 2263776"/>
              <a:gd name="connsiteY3" fmla="*/ 1131888 h 2263776"/>
              <a:gd name="connsiteX4" fmla="*/ 1131888 w 2263776"/>
              <a:gd name="connsiteY4" fmla="*/ 0 h 226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3776" h="2263776">
                <a:moveTo>
                  <a:pt x="1131888" y="0"/>
                </a:moveTo>
                <a:cubicBezTo>
                  <a:pt x="1757012" y="0"/>
                  <a:pt x="2263776" y="506764"/>
                  <a:pt x="2263776" y="1131888"/>
                </a:cubicBezTo>
                <a:cubicBezTo>
                  <a:pt x="2263776" y="1757012"/>
                  <a:pt x="1757012" y="2263776"/>
                  <a:pt x="1131888" y="2263776"/>
                </a:cubicBezTo>
                <a:cubicBezTo>
                  <a:pt x="506764" y="2263776"/>
                  <a:pt x="0" y="1757012"/>
                  <a:pt x="0" y="1131888"/>
                </a:cubicBezTo>
                <a:cubicBezTo>
                  <a:pt x="0" y="506764"/>
                  <a:pt x="506764" y="0"/>
                  <a:pt x="113188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5" name="Segnaposto immagine 24">
            <a:extLst>
              <a:ext uri="{FF2B5EF4-FFF2-40B4-BE49-F238E27FC236}">
                <a16:creationId xmlns:a16="http://schemas.microsoft.com/office/drawing/2014/main" id="{A14F21DF-D5E0-4C6C-BA2C-D69D65DBB18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91612" y="3324733"/>
            <a:ext cx="2936876" cy="2936876"/>
          </a:xfrm>
          <a:custGeom>
            <a:avLst/>
            <a:gdLst>
              <a:gd name="connsiteX0" fmla="*/ 1468438 w 2936876"/>
              <a:gd name="connsiteY0" fmla="*/ 0 h 2936876"/>
              <a:gd name="connsiteX1" fmla="*/ 2936876 w 2936876"/>
              <a:gd name="connsiteY1" fmla="*/ 1468438 h 2936876"/>
              <a:gd name="connsiteX2" fmla="*/ 1468438 w 2936876"/>
              <a:gd name="connsiteY2" fmla="*/ 2936876 h 2936876"/>
              <a:gd name="connsiteX3" fmla="*/ 0 w 2936876"/>
              <a:gd name="connsiteY3" fmla="*/ 1468438 h 2936876"/>
              <a:gd name="connsiteX4" fmla="*/ 1468438 w 2936876"/>
              <a:gd name="connsiteY4" fmla="*/ 0 h 2936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6876" h="2936876">
                <a:moveTo>
                  <a:pt x="1468438" y="0"/>
                </a:moveTo>
                <a:cubicBezTo>
                  <a:pt x="2279434" y="0"/>
                  <a:pt x="2936876" y="657442"/>
                  <a:pt x="2936876" y="1468438"/>
                </a:cubicBezTo>
                <a:cubicBezTo>
                  <a:pt x="2936876" y="2279434"/>
                  <a:pt x="2279434" y="2936876"/>
                  <a:pt x="1468438" y="2936876"/>
                </a:cubicBezTo>
                <a:cubicBezTo>
                  <a:pt x="657442" y="2936876"/>
                  <a:pt x="0" y="2279434"/>
                  <a:pt x="0" y="1468438"/>
                </a:cubicBezTo>
                <a:cubicBezTo>
                  <a:pt x="0" y="657442"/>
                  <a:pt x="657442" y="0"/>
                  <a:pt x="146843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92FF63B4-C261-4597-9EE0-811D250B9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6548755" y="850167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  <p:grpSp>
        <p:nvGrpSpPr>
          <p:cNvPr id="10" name="Gruppo 9">
            <a:extLst>
              <a:ext uri="{FF2B5EF4-FFF2-40B4-BE49-F238E27FC236}">
                <a16:creationId xmlns:a16="http://schemas.microsoft.com/office/drawing/2014/main" id="{F92CF088-7F97-4A11-8A81-0EF641F69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602297" y="5691007"/>
            <a:ext cx="667802" cy="631474"/>
            <a:chOff x="3409557" y="4940429"/>
            <a:chExt cx="667802" cy="631474"/>
          </a:xfrm>
        </p:grpSpPr>
        <p:sp>
          <p:nvSpPr>
            <p:cNvPr id="11" name="Figura a mano libera: Forma 10">
              <a:extLst>
                <a:ext uri="{FF2B5EF4-FFF2-40B4-BE49-F238E27FC236}">
                  <a16:creationId xmlns:a16="http://schemas.microsoft.com/office/drawing/2014/main" id="{165B23B7-CE74-4974-ABD8-BFA31D583416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3537358" y="4940429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  <p:sp>
          <p:nvSpPr>
            <p:cNvPr id="12" name="Ovale 11">
              <a:extLst>
                <a:ext uri="{FF2B5EF4-FFF2-40B4-BE49-F238E27FC236}">
                  <a16:creationId xmlns:a16="http://schemas.microsoft.com/office/drawing/2014/main" id="{FF99BB1F-6C9D-4972-9EF4-98ACD7BE71E5}"/>
                </a:ext>
              </a:extLst>
            </p:cNvPr>
            <p:cNvSpPr/>
            <p:nvPr/>
          </p:nvSpPr>
          <p:spPr>
            <a:xfrm rot="13500000">
              <a:off x="3544558" y="4858365"/>
              <a:ext cx="270000" cy="540001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</p:grpSp>
    </p:spTree>
    <p:extLst>
      <p:ext uri="{BB962C8B-B14F-4D97-AF65-F5344CB8AC3E}">
        <p14:creationId xmlns:p14="http://schemas.microsoft.com/office/powerpoint/2010/main" val="428412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trodu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1">
            <a:extLst>
              <a:ext uri="{FF2B5EF4-FFF2-40B4-BE49-F238E27FC236}">
                <a16:creationId xmlns:a16="http://schemas.microsoft.com/office/drawing/2014/main" id="{A458B3A1-C77D-4AFC-B2C8-79520B53C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7200"/>
            <a:ext cx="4500562" cy="1562959"/>
          </a:xfrm>
        </p:spPr>
        <p:txBody>
          <a:bodyPr wrap="square" rtlCol="0" anchor="t" anchorCtr="0">
            <a:noAutofit/>
          </a:bodyPr>
          <a:lstStyle/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12" name="Segnaposto immagine 11">
            <a:extLst>
              <a:ext uri="{FF2B5EF4-FFF2-40B4-BE49-F238E27FC236}">
                <a16:creationId xmlns:a16="http://schemas.microsoft.com/office/drawing/2014/main" id="{F551DA26-B267-4F28-B4D0-65B3EF6E1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8" name="Segnaposto immagine 11">
            <a:extLst>
              <a:ext uri="{FF2B5EF4-FFF2-40B4-BE49-F238E27FC236}">
                <a16:creationId xmlns:a16="http://schemas.microsoft.com/office/drawing/2014/main" id="{95544A62-DA23-4840-99DE-09AFC8F4DC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54096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9" name="Segnaposto immagine 11">
            <a:extLst>
              <a:ext uri="{FF2B5EF4-FFF2-40B4-BE49-F238E27FC236}">
                <a16:creationId xmlns:a16="http://schemas.microsoft.com/office/drawing/2014/main" id="{0C91AF30-C5BB-4601-BDEB-E60C93A1693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83808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0" name="Segnaposto immagine 11">
            <a:extLst>
              <a:ext uri="{FF2B5EF4-FFF2-40B4-BE49-F238E27FC236}">
                <a16:creationId xmlns:a16="http://schemas.microsoft.com/office/drawing/2014/main" id="{5B625AA5-EA5B-4115-A461-DA2C7087D8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37904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11" name="Segnaposto contenuto 6">
            <a:extLst>
              <a:ext uri="{FF2B5EF4-FFF2-40B4-BE49-F238E27FC236}">
                <a16:creationId xmlns:a16="http://schemas.microsoft.com/office/drawing/2014/main" id="{1B1AE41C-3196-4E6F-A3A8-313A92677FF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Autofit/>
          </a:bodyPr>
          <a:lstStyle>
            <a:lvl1pPr marL="228600" indent="-228600">
              <a:lnSpc>
                <a:spcPct val="100000"/>
              </a:lnSpc>
              <a:buFont typeface="Arial" panose="020B0604020202020204" pitchFamily="34" charset="0"/>
              <a:buChar char="•"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57026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terruzione di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immagine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80517979-166D-4AAA-ABBC-0C3E5C2EC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4" name="Rettangolo 13">
            <a:extLst>
              <a:ext uri="{FF2B5EF4-FFF2-40B4-BE49-F238E27FC236}">
                <a16:creationId xmlns:a16="http://schemas.microsoft.com/office/drawing/2014/main" id="{4E111559-B769-4E2A-A891-97B3C4AA6BAC}"/>
              </a:ext>
            </a:extLst>
          </p:cNvPr>
          <p:cNvSpPr/>
          <p:nvPr userDrawn="1"/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noProof="0" dirty="0"/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 anchor="b" anchorCtr="0">
            <a:noAutofit/>
          </a:bodyPr>
          <a:lstStyle>
            <a:lvl1pPr>
              <a:defRPr sz="6400"/>
            </a:lvl1pPr>
          </a:lstStyle>
          <a:p>
            <a:pPr rtl="0"/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16" name="Sottotitolo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16724"/>
            <a:ext cx="5437187" cy="2265216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</a:lstStyle>
          <a:p>
            <a:pPr rtl="0"/>
            <a:r>
              <a:rPr lang="it-IT">
                <a:solidFill>
                  <a:schemeClr val="tx1">
                    <a:alpha val="60000"/>
                  </a:schemeClr>
                </a:solidFill>
              </a:rPr>
              <a:t>Fare clic per modificare lo stile del sottotitolo dello schema</a:t>
            </a:r>
            <a:endParaRPr lang="it-IT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429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nterruzione di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gnaposto immagine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 rtlCol="0"/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16" name="Sottotitolo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557281"/>
            <a:ext cx="6640285" cy="3300719"/>
          </a:xfrm>
          <a:gradFill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60000"/>
                </a:schemeClr>
              </a:gs>
            </a:gsLst>
            <a:lin ang="10800000" scaled="1"/>
          </a:gradFill>
        </p:spPr>
        <p:txBody>
          <a:bodyPr rtlCol="0">
            <a:noAutofit/>
          </a:bodyPr>
          <a:lstStyle>
            <a:lvl1pPr marL="548640" indent="0">
              <a:lnSpc>
                <a:spcPct val="200000"/>
              </a:lnSpc>
              <a:buNone/>
              <a:defRPr/>
            </a:lvl1pPr>
          </a:lstStyle>
          <a:p>
            <a:pPr rtl="0"/>
            <a:r>
              <a:rPr lang="it-IT" noProof="0">
                <a:solidFill>
                  <a:schemeClr val="tx1">
                    <a:alpha val="60000"/>
                  </a:schemeClr>
                </a:solidFill>
              </a:rPr>
              <a:t>Fare clic per modificare lo stile del sottotitolo dello schema</a:t>
            </a:r>
          </a:p>
        </p:txBody>
      </p:sp>
      <p:sp>
        <p:nvSpPr>
          <p:cNvPr id="15" name="Titolo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6640285" cy="3535509"/>
          </a:xfrm>
          <a:gradFill flip="none" rotWithShape="1"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70000"/>
                </a:schemeClr>
              </a:gs>
            </a:gsLst>
            <a:lin ang="10800000" scaled="1"/>
            <a:tileRect/>
          </a:gradFill>
        </p:spPr>
        <p:txBody>
          <a:bodyPr rtlCol="0" anchor="b" anchorCtr="0">
            <a:noAutofit/>
          </a:bodyPr>
          <a:lstStyle>
            <a:lvl1pPr marL="548640">
              <a:spcAft>
                <a:spcPts val="1200"/>
              </a:spcAft>
              <a:defRPr sz="640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2293045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Sequenza temporale dia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o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igura a mano libera: Forma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it-IT" noProof="0" dirty="0">
                <a:solidFill>
                  <a:schemeClr val="tx1"/>
                </a:solidFill>
              </a:endParaRPr>
            </a:p>
          </p:txBody>
        </p:sp>
        <p:sp>
          <p:nvSpPr>
            <p:cNvPr id="14" name="Ovale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 dirty="0"/>
            </a:p>
          </p:txBody>
        </p:sp>
        <p:sp>
          <p:nvSpPr>
            <p:cNvPr id="15" name="Ovale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 dirty="0"/>
            </a:p>
          </p:txBody>
        </p:sp>
        <p:sp>
          <p:nvSpPr>
            <p:cNvPr id="16" name="Figura a mano libera: Forma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it-IT" noProof="0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olo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it-IT" dirty="0"/>
            </a:lvl1pPr>
          </a:lstStyle>
          <a:p>
            <a:pPr lvl="0" rtl="0">
              <a:lnSpc>
                <a:spcPct val="100000"/>
              </a:lnSpc>
            </a:pPr>
            <a:r>
              <a:rPr lang="it-IT"/>
              <a:t>Fare clic per modificare lo stile del titolo dello schema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 rtlCol="0">
            <a:noAutofit/>
          </a:bodyPr>
          <a:lstStyle/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  <a:endParaRPr lang="it-IT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 dirty="0"/>
              <a:t>Martedì 2 febbraio 20XX</a:t>
            </a: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 dirty="0"/>
              <a:t>Testo del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61607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>
            <a:extLst>
              <a:ext uri="{FF2B5EF4-FFF2-40B4-BE49-F238E27FC236}">
                <a16:creationId xmlns:a16="http://schemas.microsoft.com/office/drawing/2014/main" id="{7062BF5C-3876-4161-B4FF-14CA94D32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wrap="square" rtlCol="0" anchor="b" anchorCtr="0">
            <a:noAutofit/>
          </a:bodyPr>
          <a:lstStyle>
            <a:lvl1pPr>
              <a:defRPr sz="4000"/>
            </a:lvl1pPr>
          </a:lstStyle>
          <a:p>
            <a:pPr rtl="0"/>
            <a:r>
              <a:rPr lang="it-IT" noProof="0"/>
              <a:t>Fare clic per modificare lo stile del titolo dello schema</a:t>
            </a:r>
          </a:p>
        </p:txBody>
      </p:sp>
      <p:grpSp>
        <p:nvGrpSpPr>
          <p:cNvPr id="8" name="Gruppo 7">
            <a:extLst>
              <a:ext uri="{FF2B5EF4-FFF2-40B4-BE49-F238E27FC236}">
                <a16:creationId xmlns:a16="http://schemas.microsoft.com/office/drawing/2014/main" id="{B17C5C60-EC4D-410B-9997-0B7328960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22156" y="4143453"/>
            <a:ext cx="734257" cy="760506"/>
            <a:chOff x="5243759" y="1363788"/>
            <a:chExt cx="734257" cy="760506"/>
          </a:xfrm>
        </p:grpSpPr>
        <p:sp>
          <p:nvSpPr>
            <p:cNvPr id="9" name="Figura a mano libera 5">
              <a:extLst>
                <a:ext uri="{FF2B5EF4-FFF2-40B4-BE49-F238E27FC236}">
                  <a16:creationId xmlns:a16="http://schemas.microsoft.com/office/drawing/2014/main" id="{0573155C-3428-4F4F-AE66-A519D777EAAE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 dirty="0"/>
            </a:p>
          </p:txBody>
        </p:sp>
        <p:sp>
          <p:nvSpPr>
            <p:cNvPr id="10" name="Figura a mano libera 6">
              <a:extLst>
                <a:ext uri="{FF2B5EF4-FFF2-40B4-BE49-F238E27FC236}">
                  <a16:creationId xmlns:a16="http://schemas.microsoft.com/office/drawing/2014/main" id="{1853496C-159E-4D47-94B5-0835FB6511B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 dirty="0"/>
            </a:p>
          </p:txBody>
        </p:sp>
        <p:sp>
          <p:nvSpPr>
            <p:cNvPr id="11" name="Figura a mano libera 8">
              <a:extLst>
                <a:ext uri="{FF2B5EF4-FFF2-40B4-BE49-F238E27FC236}">
                  <a16:creationId xmlns:a16="http://schemas.microsoft.com/office/drawing/2014/main" id="{CE93E330-715B-44E8-84D9-CE166D428DAB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 dirty="0"/>
            </a:p>
          </p:txBody>
        </p:sp>
      </p:grpSp>
      <p:sp>
        <p:nvSpPr>
          <p:cNvPr id="12" name="Ovale 11">
            <a:extLst>
              <a:ext uri="{FF2B5EF4-FFF2-40B4-BE49-F238E27FC236}">
                <a16:creationId xmlns:a16="http://schemas.microsoft.com/office/drawing/2014/main" id="{80A2FA6F-99B7-4984-A80C-570644889F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668780" y="50590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 dirty="0"/>
          </a:p>
        </p:txBody>
      </p:sp>
      <p:sp>
        <p:nvSpPr>
          <p:cNvPr id="17" name="Segnaposto contenuto 16">
            <a:extLst>
              <a:ext uri="{FF2B5EF4-FFF2-40B4-BE49-F238E27FC236}">
                <a16:creationId xmlns:a16="http://schemas.microsoft.com/office/drawing/2014/main" id="{439C8C03-81B3-4DE8-B96A-78258E4467C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3565524" cy="2351087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15" name="Segnaposto immagine 14">
            <a:extLst>
              <a:ext uri="{FF2B5EF4-FFF2-40B4-BE49-F238E27FC236}">
                <a16:creationId xmlns:a16="http://schemas.microsoft.com/office/drawing/2014/main" id="{C1FBB56D-C8B1-4ED9-A5DB-72BA636DAD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35809" y="656633"/>
            <a:ext cx="5132388" cy="5132388"/>
          </a:xfrm>
          <a:custGeom>
            <a:avLst/>
            <a:gdLst>
              <a:gd name="connsiteX0" fmla="*/ 2566194 w 5132388"/>
              <a:gd name="connsiteY0" fmla="*/ 0 h 5132388"/>
              <a:gd name="connsiteX1" fmla="*/ 5132388 w 5132388"/>
              <a:gd name="connsiteY1" fmla="*/ 2566194 h 5132388"/>
              <a:gd name="connsiteX2" fmla="*/ 2566194 w 5132388"/>
              <a:gd name="connsiteY2" fmla="*/ 5132388 h 5132388"/>
              <a:gd name="connsiteX3" fmla="*/ 0 w 5132388"/>
              <a:gd name="connsiteY3" fmla="*/ 2566194 h 5132388"/>
              <a:gd name="connsiteX4" fmla="*/ 2566194 w 5132388"/>
              <a:gd name="connsiteY4" fmla="*/ 0 h 513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06308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ttangolo 15">
            <a:extLst>
              <a:ext uri="{FF2B5EF4-FFF2-40B4-BE49-F238E27FC236}">
                <a16:creationId xmlns:a16="http://schemas.microsoft.com/office/drawing/2014/main" id="{E38C6F9E-A74F-4F54-9409-B6B93DF8C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100000">
                <a:schemeClr val="bg2">
                  <a:alpha val="60000"/>
                </a:schemeClr>
              </a:gs>
              <a:gs pos="40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it-IT" dirty="0"/>
          </a:p>
        </p:txBody>
      </p:sp>
      <p:sp>
        <p:nvSpPr>
          <p:cNvPr id="34" name="Ovale 33">
            <a:extLst>
              <a:ext uri="{FF2B5EF4-FFF2-40B4-BE49-F238E27FC236}">
                <a16:creationId xmlns:a16="http://schemas.microsoft.com/office/drawing/2014/main" id="{6F0F71C5-78A4-4793-9BD4-3DF0EE3E3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0288775" y="7626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40" name="Titolo 5">
            <a:extLst>
              <a:ext uri="{FF2B5EF4-FFF2-40B4-BE49-F238E27FC236}">
                <a16:creationId xmlns:a16="http://schemas.microsoft.com/office/drawing/2014/main" id="{36F60F77-4CC9-4F86-B70A-85012C6588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548640"/>
            <a:ext cx="8281987" cy="1253041"/>
          </a:xfrm>
        </p:spPr>
        <p:txBody>
          <a:bodyPr rtlCol="0">
            <a:noAutofit/>
          </a:bodyPr>
          <a:lstStyle/>
          <a:p>
            <a:pPr rtl="0"/>
            <a:r>
              <a:rPr lang="it-IT"/>
              <a:t>Team</a:t>
            </a:r>
          </a:p>
        </p:txBody>
      </p:sp>
      <p:grpSp>
        <p:nvGrpSpPr>
          <p:cNvPr id="51" name="Gruppo 50">
            <a:extLst>
              <a:ext uri="{FF2B5EF4-FFF2-40B4-BE49-F238E27FC236}">
                <a16:creationId xmlns:a16="http://schemas.microsoft.com/office/drawing/2014/main" id="{E6093F87-C1F6-4FAB-B891-6F7D7FC20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800565" y="4518946"/>
            <a:ext cx="1980001" cy="1363916"/>
            <a:chOff x="4879602" y="3781429"/>
            <a:chExt cx="1980001" cy="1363916"/>
          </a:xfrm>
        </p:grpSpPr>
        <p:sp>
          <p:nvSpPr>
            <p:cNvPr id="52" name="Figura a mano libera: Forma 51">
              <a:extLst>
                <a:ext uri="{FF2B5EF4-FFF2-40B4-BE49-F238E27FC236}">
                  <a16:creationId xmlns:a16="http://schemas.microsoft.com/office/drawing/2014/main" id="{E1A4FD5C-1E5B-46D1-BA9D-99928D19AF04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53" name="Figura a mano libera: Forma 52">
              <a:extLst>
                <a:ext uri="{FF2B5EF4-FFF2-40B4-BE49-F238E27FC236}">
                  <a16:creationId xmlns:a16="http://schemas.microsoft.com/office/drawing/2014/main" id="{B7DF0ED5-A971-408F-A055-C7E5D7A623C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it-IT" noProof="0">
                <a:solidFill>
                  <a:schemeClr val="tx1"/>
                </a:solidFill>
              </a:endParaRPr>
            </a:p>
          </p:txBody>
        </p:sp>
        <p:sp>
          <p:nvSpPr>
            <p:cNvPr id="54" name="Ovale 53">
              <a:extLst>
                <a:ext uri="{FF2B5EF4-FFF2-40B4-BE49-F238E27FC236}">
                  <a16:creationId xmlns:a16="http://schemas.microsoft.com/office/drawing/2014/main" id="{AA81F353-4C5B-4A37-9846-2C1E2D0FC25F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  <p:sp>
          <p:nvSpPr>
            <p:cNvPr id="55" name="Ovale 54">
              <a:extLst>
                <a:ext uri="{FF2B5EF4-FFF2-40B4-BE49-F238E27FC236}">
                  <a16:creationId xmlns:a16="http://schemas.microsoft.com/office/drawing/2014/main" id="{42B74EA3-11CE-4D3F-99AD-162563447653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noProof="0"/>
            </a:p>
          </p:txBody>
        </p:sp>
      </p:grpSp>
      <p:sp>
        <p:nvSpPr>
          <p:cNvPr id="56" name="Segnaposto immagine 55">
            <a:extLst>
              <a:ext uri="{FF2B5EF4-FFF2-40B4-BE49-F238E27FC236}">
                <a16:creationId xmlns:a16="http://schemas.microsoft.com/office/drawing/2014/main" id="{8F41896B-6DDA-4F82-9F74-3EBF93A3CD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78992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57" name="Segnaposto immagine 55">
            <a:extLst>
              <a:ext uri="{FF2B5EF4-FFF2-40B4-BE49-F238E27FC236}">
                <a16:creationId xmlns:a16="http://schemas.microsoft.com/office/drawing/2014/main" id="{EF85499B-C29A-4C8B-922C-7CE4771E352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38384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58" name="Segnaposto immagine 55">
            <a:extLst>
              <a:ext uri="{FF2B5EF4-FFF2-40B4-BE49-F238E27FC236}">
                <a16:creationId xmlns:a16="http://schemas.microsoft.com/office/drawing/2014/main" id="{F82A1DB8-0AE7-4E17-B07B-FCF45B85EE1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61976" y="1993392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59" name="Segnaposto immagine 55">
            <a:extLst>
              <a:ext uri="{FF2B5EF4-FFF2-40B4-BE49-F238E27FC236}">
                <a16:creationId xmlns:a16="http://schemas.microsoft.com/office/drawing/2014/main" id="{A83EEB6C-83B7-471D-B5A4-4071534048D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85568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it-IT" noProof="0"/>
              <a:t>Fare clic sull'icona per inserire un'immagine</a:t>
            </a:r>
          </a:p>
        </p:txBody>
      </p:sp>
      <p:sp>
        <p:nvSpPr>
          <p:cNvPr id="63" name="Segnaposto testo 62">
            <a:extLst>
              <a:ext uri="{FF2B5EF4-FFF2-40B4-BE49-F238E27FC236}">
                <a16:creationId xmlns:a16="http://schemas.microsoft.com/office/drawing/2014/main" id="{17A96A8C-F792-485A-9BB9-4DEDCA0CE6B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79500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it-IT"/>
              <a:t>Nome</a:t>
            </a:r>
          </a:p>
        </p:txBody>
      </p:sp>
      <p:sp>
        <p:nvSpPr>
          <p:cNvPr id="61" name="Segnaposto testo 60">
            <a:extLst>
              <a:ext uri="{FF2B5EF4-FFF2-40B4-BE49-F238E27FC236}">
                <a16:creationId xmlns:a16="http://schemas.microsoft.com/office/drawing/2014/main" id="{6C65AE07-519E-4E3B-8521-621C8343914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78733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it-IT"/>
              <a:t>Titolo</a:t>
            </a:r>
          </a:p>
        </p:txBody>
      </p:sp>
      <p:sp>
        <p:nvSpPr>
          <p:cNvPr id="65" name="Segnaposto testo 62">
            <a:extLst>
              <a:ext uri="{FF2B5EF4-FFF2-40B4-BE49-F238E27FC236}">
                <a16:creationId xmlns:a16="http://schemas.microsoft.com/office/drawing/2014/main" id="{FB878318-C287-428B-8105-429BC4B03F5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9151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it-IT"/>
              <a:t>Nome</a:t>
            </a:r>
          </a:p>
        </p:txBody>
      </p:sp>
      <p:sp>
        <p:nvSpPr>
          <p:cNvPr id="64" name="Segnaposto testo 60">
            <a:extLst>
              <a:ext uri="{FF2B5EF4-FFF2-40B4-BE49-F238E27FC236}">
                <a16:creationId xmlns:a16="http://schemas.microsoft.com/office/drawing/2014/main" id="{1465E516-2CEF-4F9E-9375-7D41DCFCBB4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838384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it-IT"/>
              <a:t>Titolo</a:t>
            </a:r>
          </a:p>
        </p:txBody>
      </p:sp>
      <p:sp>
        <p:nvSpPr>
          <p:cNvPr id="67" name="Segnaposto testo 62">
            <a:extLst>
              <a:ext uri="{FF2B5EF4-FFF2-40B4-BE49-F238E27FC236}">
                <a16:creationId xmlns:a16="http://schemas.microsoft.com/office/drawing/2014/main" id="{FE012CE3-36AA-4016-A88E-27BCFFEFD6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62743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it-IT"/>
              <a:t>Nome</a:t>
            </a:r>
          </a:p>
        </p:txBody>
      </p:sp>
      <p:sp>
        <p:nvSpPr>
          <p:cNvPr id="66" name="Segnaposto testo 60">
            <a:extLst>
              <a:ext uri="{FF2B5EF4-FFF2-40B4-BE49-F238E27FC236}">
                <a16:creationId xmlns:a16="http://schemas.microsoft.com/office/drawing/2014/main" id="{8D5671AF-0137-4226-8A84-2784817E519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61976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it-IT"/>
              <a:t>Titolo</a:t>
            </a:r>
          </a:p>
        </p:txBody>
      </p:sp>
      <p:sp>
        <p:nvSpPr>
          <p:cNvPr id="69" name="Segnaposto testo 62">
            <a:extLst>
              <a:ext uri="{FF2B5EF4-FFF2-40B4-BE49-F238E27FC236}">
                <a16:creationId xmlns:a16="http://schemas.microsoft.com/office/drawing/2014/main" id="{DA1587F0-23BF-4FB8-B06C-2B0AA928E93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33112" y="3787288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it-IT"/>
              <a:t>Nome</a:t>
            </a:r>
          </a:p>
        </p:txBody>
      </p:sp>
      <p:sp>
        <p:nvSpPr>
          <p:cNvPr id="68" name="Segnaposto testo 60">
            <a:extLst>
              <a:ext uri="{FF2B5EF4-FFF2-40B4-BE49-F238E27FC236}">
                <a16:creationId xmlns:a16="http://schemas.microsoft.com/office/drawing/2014/main" id="{565C0B22-B5E7-44BB-A17C-7FB5BB5D82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32345" y="4238812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it-IT"/>
              <a:t>Titolo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71577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_Colonna contenuto 2 (diapositiva di confronto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e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noProof="0"/>
          </a:p>
        </p:txBody>
      </p:sp>
      <p:sp>
        <p:nvSpPr>
          <p:cNvPr id="11" name="Rettangolo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it-IT" dirty="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it-IT" sz="4800" dirty="0"/>
            </a:lvl1pPr>
          </a:lstStyle>
          <a:p>
            <a:pPr lvl="0" rtl="0">
              <a:lnSpc>
                <a:spcPct val="100000"/>
              </a:lnSpc>
            </a:pPr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5437186" cy="535354"/>
          </a:xfrm>
        </p:spPr>
        <p:txBody>
          <a:bodyPr rtlCol="0" anchor="b">
            <a:no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427370"/>
            <a:ext cx="5429114" cy="3515555"/>
          </a:xfrm>
        </p:spPr>
        <p:txBody>
          <a:bodyPr rtlCol="0"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731375"/>
            <a:ext cx="5436392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it-IT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427370"/>
            <a:ext cx="5436391" cy="3515555"/>
          </a:xfrm>
        </p:spPr>
        <p:txBody>
          <a:bodyPr rtlCol="0"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it-IT"/>
              <a:t>Fare clic per modificare gli stili del testo dello schema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Martedì 2 febbraio 20XX</a:t>
            </a: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it-IT"/>
              <a:t>Testo del piè di pagina di esempio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67039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lvl="0" rtl="0">
              <a:lnSpc>
                <a:spcPct val="100000"/>
              </a:lnSpc>
            </a:pPr>
            <a:r>
              <a:rPr lang="it-IT"/>
              <a:t>Fare clic per modificare lo stile del titolo</a:t>
            </a:r>
            <a:endParaRPr lang="it-IT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 rtl="0"/>
            <a:r>
              <a:rPr lang="it-IT"/>
              <a:t>Fare clic per modificare lo stile del titolo</a:t>
            </a:r>
          </a:p>
          <a:p>
            <a:pPr lvl="1" rtl="0"/>
            <a:r>
              <a:rPr lang="it-IT"/>
              <a:t>Secondo livello</a:t>
            </a:r>
          </a:p>
          <a:p>
            <a:pPr lvl="2" rtl="0"/>
            <a:r>
              <a:rPr lang="it-IT"/>
              <a:t>Terzo livello</a:t>
            </a:r>
          </a:p>
          <a:p>
            <a:pPr lvl="3" rtl="0"/>
            <a:r>
              <a:rPr lang="it-IT"/>
              <a:t>Quarto livello</a:t>
            </a:r>
          </a:p>
          <a:p>
            <a:pPr lvl="4" rtl="0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r>
              <a:rPr lang="it-IT"/>
              <a:t>Martedì 2 febbraio 20XX</a:t>
            </a:r>
            <a:endParaRPr lang="it-IT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r>
              <a:rPr lang="it-IT"/>
              <a:t>Testo del piè di pagina di esempio</a:t>
            </a:r>
            <a:endParaRPr lang="it-IT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fld id="{DBA1B0FB-D917-4C8C-928F-313BD683BF39}" type="slidenum">
              <a:rPr lang="it-IT" noProof="0" smtClean="0"/>
              <a:pPr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5212557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33" r:id="rId3"/>
    <p:sldLayoutId id="2147483687" r:id="rId4"/>
    <p:sldLayoutId id="2147483734" r:id="rId5"/>
    <p:sldLayoutId id="2147483686" r:id="rId6"/>
    <p:sldLayoutId id="2147483696" r:id="rId7"/>
    <p:sldLayoutId id="2147483707" r:id="rId8"/>
    <p:sldLayoutId id="2147483689" r:id="rId9"/>
    <p:sldLayoutId id="2147483697" r:id="rId10"/>
    <p:sldLayoutId id="2147483731" r:id="rId11"/>
    <p:sldLayoutId id="2147483693" r:id="rId12"/>
    <p:sldLayoutId id="2147483685" r:id="rId13"/>
    <p:sldLayoutId id="2147483688" r:id="rId14"/>
    <p:sldLayoutId id="2147483691" r:id="rId15"/>
    <p:sldLayoutId id="2147483692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it-IT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6E938C-9D94-4B05-979A-D39FFC45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99414" y="1678994"/>
            <a:ext cx="3565524" cy="2384898"/>
          </a:xfrm>
        </p:spPr>
        <p:txBody>
          <a:bodyPr rtlCol="0" anchor="b" anchorCtr="0">
            <a:normAutofit/>
          </a:bodyPr>
          <a:lstStyle/>
          <a:p>
            <a:pPr rtl="0"/>
            <a:r>
              <a:rPr lang="it-IT" sz="3200" dirty="0"/>
              <a:t>Modelli istituzionali e organizzativi </a:t>
            </a:r>
          </a:p>
        </p:txBody>
      </p:sp>
      <p:pic>
        <p:nvPicPr>
          <p:cNvPr id="14" name="Segnaposto immagine 13" descr="Sfondo digitale punti dati">
            <a:extLst>
              <a:ext uri="{FF2B5EF4-FFF2-40B4-BE49-F238E27FC236}">
                <a16:creationId xmlns:a16="http://schemas.microsoft.com/office/drawing/2014/main" id="{9A8AD548-922D-4E1D-B19C-5F6E808B816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7452360" cy="6858000"/>
          </a:xfrm>
        </p:spPr>
      </p:pic>
      <p:sp>
        <p:nvSpPr>
          <p:cNvPr id="3" name="Sottotitolo 2">
            <a:extLst>
              <a:ext uri="{FF2B5EF4-FFF2-40B4-BE49-F238E27FC236}">
                <a16:creationId xmlns:a16="http://schemas.microsoft.com/office/drawing/2014/main" id="{D9A11267-FC52-4990-8D98-010AFABA55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4" y="4940467"/>
            <a:ext cx="3565524" cy="1731963"/>
          </a:xfrm>
        </p:spPr>
        <p:txBody>
          <a:bodyPr rtlCol="0">
            <a:normAutofit/>
          </a:bodyPr>
          <a:lstStyle/>
          <a:p>
            <a:pPr rtl="0"/>
            <a:r>
              <a:rPr lang="it-IT" dirty="0"/>
              <a:t>Silvia Ghiani</a:t>
            </a:r>
          </a:p>
          <a:p>
            <a:pPr rtl="0"/>
            <a:r>
              <a:rPr lang="it-IT" dirty="0"/>
              <a:t>Regione Emilia-Romagna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11AD0377-6D58-6B42-C3CE-49021CAAA370}"/>
              </a:ext>
            </a:extLst>
          </p:cNvPr>
          <p:cNvSpPr txBox="1">
            <a:spLocks/>
          </p:cNvSpPr>
          <p:nvPr/>
        </p:nvSpPr>
        <p:spPr>
          <a:xfrm>
            <a:off x="7999414" y="486545"/>
            <a:ext cx="3140382" cy="2384898"/>
          </a:xfrm>
          <a:prstGeom prst="rect">
            <a:avLst/>
          </a:prstGeom>
        </p:spPr>
        <p:txBody>
          <a:bodyPr vert="horz" wrap="square" lIns="0" tIns="0" rIns="0" bIns="0" rtlCol="0" anchor="b" anchorCtr="0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it-IT" sz="480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400" dirty="0"/>
              <a:t>Sistema Federato di Gestione Documentale</a:t>
            </a:r>
          </a:p>
        </p:txBody>
      </p:sp>
    </p:spTree>
    <p:extLst>
      <p:ext uri="{BB962C8B-B14F-4D97-AF65-F5344CB8AC3E}">
        <p14:creationId xmlns:p14="http://schemas.microsoft.com/office/powerpoint/2010/main" val="752814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olo 17">
            <a:extLst>
              <a:ext uri="{FF2B5EF4-FFF2-40B4-BE49-F238E27FC236}">
                <a16:creationId xmlns:a16="http://schemas.microsoft.com/office/drawing/2014/main" id="{60EAC38B-1265-D5E7-75F0-09468BCF6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389840"/>
            <a:ext cx="11090273" cy="1410825"/>
          </a:xfrm>
        </p:spPr>
        <p:txBody>
          <a:bodyPr/>
          <a:lstStyle/>
          <a:p>
            <a:r>
              <a:rPr lang="it-IT" dirty="0"/>
              <a:t>Funzione gestione archivistica e documentale</a:t>
            </a:r>
          </a:p>
        </p:txBody>
      </p:sp>
      <p:sp>
        <p:nvSpPr>
          <p:cNvPr id="17" name="Segnaposto numero diapositiva 16">
            <a:extLst>
              <a:ext uri="{FF2B5EF4-FFF2-40B4-BE49-F238E27FC236}">
                <a16:creationId xmlns:a16="http://schemas.microsoft.com/office/drawing/2014/main" id="{17CBD2AD-3342-6C25-E147-1BE577D8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BA1B0FB-D917-4C8C-928F-313BD683BF39}" type="slidenum">
              <a:rPr lang="it-IT" noProof="0" smtClean="0"/>
              <a:t>10</a:t>
            </a:fld>
            <a:endParaRPr lang="it-IT" noProof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21F523A-0C50-D8C3-244B-2993B3DD36E0}"/>
              </a:ext>
            </a:extLst>
          </p:cNvPr>
          <p:cNvSpPr txBox="1"/>
          <p:nvPr/>
        </p:nvSpPr>
        <p:spPr>
          <a:xfrm>
            <a:off x="550862" y="2402285"/>
            <a:ext cx="1109027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/>
              <a:t>Livello base</a:t>
            </a:r>
          </a:p>
          <a:p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Nomina del Responsabile unico per la gestione documentale a livello di Unione </a:t>
            </a:r>
            <a:br>
              <a:rPr lang="it-IT" sz="2400" dirty="0"/>
            </a:br>
            <a:r>
              <a:rPr lang="it-IT" sz="2400" dirty="0"/>
              <a:t>Oppure </a:t>
            </a:r>
            <a:br>
              <a:rPr lang="it-IT" sz="2400" dirty="0"/>
            </a:br>
            <a:r>
              <a:rPr lang="it-IT" sz="2400" dirty="0"/>
              <a:t>Nomina di un Coordinatore per la gestione documentale a livello di Unione</a:t>
            </a:r>
          </a:p>
          <a:p>
            <a:pPr marL="457200" indent="-457200">
              <a:buFont typeface="+mj-lt"/>
              <a:buAutoNum type="arabicPeriod"/>
            </a:pPr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Costituzione di un ufficio in Unione con assegnazione di personale adeguato</a:t>
            </a:r>
          </a:p>
        </p:txBody>
      </p:sp>
    </p:spTree>
    <p:extLst>
      <p:ext uri="{BB962C8B-B14F-4D97-AF65-F5344CB8AC3E}">
        <p14:creationId xmlns:p14="http://schemas.microsoft.com/office/powerpoint/2010/main" val="7234000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olo 17">
            <a:extLst>
              <a:ext uri="{FF2B5EF4-FFF2-40B4-BE49-F238E27FC236}">
                <a16:creationId xmlns:a16="http://schemas.microsoft.com/office/drawing/2014/main" id="{60EAC38B-1265-D5E7-75F0-09468BCF6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389840"/>
            <a:ext cx="11090273" cy="1410825"/>
          </a:xfrm>
        </p:spPr>
        <p:txBody>
          <a:bodyPr/>
          <a:lstStyle/>
          <a:p>
            <a:r>
              <a:rPr lang="it-IT" dirty="0"/>
              <a:t>Funzione gestione archivistica e documentale</a:t>
            </a:r>
          </a:p>
        </p:txBody>
      </p:sp>
      <p:sp>
        <p:nvSpPr>
          <p:cNvPr id="17" name="Segnaposto numero diapositiva 16">
            <a:extLst>
              <a:ext uri="{FF2B5EF4-FFF2-40B4-BE49-F238E27FC236}">
                <a16:creationId xmlns:a16="http://schemas.microsoft.com/office/drawing/2014/main" id="{17CBD2AD-3342-6C25-E147-1BE577D8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BA1B0FB-D917-4C8C-928F-313BD683BF39}" type="slidenum">
              <a:rPr lang="it-IT" noProof="0" smtClean="0"/>
              <a:t>11</a:t>
            </a:fld>
            <a:endParaRPr lang="it-IT" noProof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21F523A-0C50-D8C3-244B-2993B3DD36E0}"/>
              </a:ext>
            </a:extLst>
          </p:cNvPr>
          <p:cNvSpPr txBox="1"/>
          <p:nvPr/>
        </p:nvSpPr>
        <p:spPr>
          <a:xfrm>
            <a:off x="550862" y="2402285"/>
            <a:ext cx="1109027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/>
              <a:t>Livello avanzato</a:t>
            </a:r>
          </a:p>
          <a:p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Omogeneizzazione e adozione formale del Manuale di gestione da parte di tutti gli Enti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Omogeneizzazione e adozione formale del Piano di classificazione e fascicolazione e del Piano di Conservazione e il Manuale della conservazione da parte di tutti gli Enti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Unificazione del sistema di conservazione tramite individuazione di un Conservatore unico per tutti gli Enti e per tutti i tipi di documenti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Realizzazione di attività di formazione e aggiornamento periodiche per tutto il personale sul Manuale di gestione</a:t>
            </a:r>
          </a:p>
        </p:txBody>
      </p:sp>
    </p:spTree>
    <p:extLst>
      <p:ext uri="{BB962C8B-B14F-4D97-AF65-F5344CB8AC3E}">
        <p14:creationId xmlns:p14="http://schemas.microsoft.com/office/powerpoint/2010/main" val="30760663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olo 17">
            <a:extLst>
              <a:ext uri="{FF2B5EF4-FFF2-40B4-BE49-F238E27FC236}">
                <a16:creationId xmlns:a16="http://schemas.microsoft.com/office/drawing/2014/main" id="{60EAC38B-1265-D5E7-75F0-09468BCF6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389840"/>
            <a:ext cx="11090273" cy="1410825"/>
          </a:xfrm>
        </p:spPr>
        <p:txBody>
          <a:bodyPr/>
          <a:lstStyle/>
          <a:p>
            <a:r>
              <a:rPr lang="it-IT" dirty="0"/>
              <a:t>Funzione ICT</a:t>
            </a:r>
          </a:p>
        </p:txBody>
      </p:sp>
      <p:sp>
        <p:nvSpPr>
          <p:cNvPr id="17" name="Segnaposto numero diapositiva 16">
            <a:extLst>
              <a:ext uri="{FF2B5EF4-FFF2-40B4-BE49-F238E27FC236}">
                <a16:creationId xmlns:a16="http://schemas.microsoft.com/office/drawing/2014/main" id="{17CBD2AD-3342-6C25-E147-1BE577D8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BA1B0FB-D917-4C8C-928F-313BD683BF39}" type="slidenum">
              <a:rPr lang="it-IT" noProof="0" smtClean="0"/>
              <a:t>12</a:t>
            </a:fld>
            <a:endParaRPr lang="it-IT" noProof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21F523A-0C50-D8C3-244B-2993B3DD36E0}"/>
              </a:ext>
            </a:extLst>
          </p:cNvPr>
          <p:cNvSpPr txBox="1"/>
          <p:nvPr/>
        </p:nvSpPr>
        <p:spPr>
          <a:xfrm>
            <a:off x="550862" y="2402285"/>
            <a:ext cx="11090272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/>
              <a:t>Livello base</a:t>
            </a:r>
          </a:p>
          <a:p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Nomina del Responsabile ICT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Costituzione di un ufficio in Unione con assegnazione di personale adeguato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Conferimento stanziamenti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Definizione del Piano della Sicurezza informatica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Regolamento contenente linee guida interne per l’acquisizione coerente di nuovi software, che individua nel Responsabile ICT l’unico committente per la strumentazione tecnico-informatica</a:t>
            </a:r>
          </a:p>
        </p:txBody>
      </p:sp>
    </p:spTree>
    <p:extLst>
      <p:ext uri="{BB962C8B-B14F-4D97-AF65-F5344CB8AC3E}">
        <p14:creationId xmlns:p14="http://schemas.microsoft.com/office/powerpoint/2010/main" val="15802362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olo 17">
            <a:extLst>
              <a:ext uri="{FF2B5EF4-FFF2-40B4-BE49-F238E27FC236}">
                <a16:creationId xmlns:a16="http://schemas.microsoft.com/office/drawing/2014/main" id="{60EAC38B-1265-D5E7-75F0-09468BCF6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389840"/>
            <a:ext cx="11090273" cy="1410825"/>
          </a:xfrm>
        </p:spPr>
        <p:txBody>
          <a:bodyPr/>
          <a:lstStyle/>
          <a:p>
            <a:r>
              <a:rPr lang="it-IT" dirty="0"/>
              <a:t>Funzione ICT</a:t>
            </a:r>
          </a:p>
        </p:txBody>
      </p:sp>
      <p:sp>
        <p:nvSpPr>
          <p:cNvPr id="17" name="Segnaposto numero diapositiva 16">
            <a:extLst>
              <a:ext uri="{FF2B5EF4-FFF2-40B4-BE49-F238E27FC236}">
                <a16:creationId xmlns:a16="http://schemas.microsoft.com/office/drawing/2014/main" id="{17CBD2AD-3342-6C25-E147-1BE577D8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BA1B0FB-D917-4C8C-928F-313BD683BF39}" type="slidenum">
              <a:rPr lang="it-IT" noProof="0" smtClean="0"/>
              <a:t>13</a:t>
            </a:fld>
            <a:endParaRPr lang="it-IT" noProof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21F523A-0C50-D8C3-244B-2993B3DD36E0}"/>
              </a:ext>
            </a:extLst>
          </p:cNvPr>
          <p:cNvSpPr txBox="1"/>
          <p:nvPr/>
        </p:nvSpPr>
        <p:spPr>
          <a:xfrm>
            <a:off x="550862" y="2402285"/>
            <a:ext cx="1109027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/>
              <a:t>Livello avanzato</a:t>
            </a:r>
          </a:p>
          <a:p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Unificazione del software relativo al Sistema di Protocollo Informatico e del Sistema di Gestione documentale da parte di tutti gli Enti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Attivazione dell’invio in conservazione unificato (almeno per Protocollo Informatico, Registro Giornaliero di Protocollo, Fatture Elettroniche)</a:t>
            </a:r>
          </a:p>
        </p:txBody>
      </p:sp>
    </p:spTree>
    <p:extLst>
      <p:ext uri="{BB962C8B-B14F-4D97-AF65-F5344CB8AC3E}">
        <p14:creationId xmlns:p14="http://schemas.microsoft.com/office/powerpoint/2010/main" val="461157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olo 17">
            <a:extLst>
              <a:ext uri="{FF2B5EF4-FFF2-40B4-BE49-F238E27FC236}">
                <a16:creationId xmlns:a16="http://schemas.microsoft.com/office/drawing/2014/main" id="{60EAC38B-1265-D5E7-75F0-09468BCF6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389840"/>
            <a:ext cx="11090273" cy="1410825"/>
          </a:xfrm>
        </p:spPr>
        <p:txBody>
          <a:bodyPr/>
          <a:lstStyle/>
          <a:p>
            <a:r>
              <a:rPr lang="it-IT"/>
              <a:t>Esternalizzazione dei servizi</a:t>
            </a:r>
            <a:endParaRPr lang="it-IT" dirty="0"/>
          </a:p>
        </p:txBody>
      </p:sp>
      <p:sp>
        <p:nvSpPr>
          <p:cNvPr id="17" name="Segnaposto numero diapositiva 16">
            <a:extLst>
              <a:ext uri="{FF2B5EF4-FFF2-40B4-BE49-F238E27FC236}">
                <a16:creationId xmlns:a16="http://schemas.microsoft.com/office/drawing/2014/main" id="{17CBD2AD-3342-6C25-E147-1BE577D8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BA1B0FB-D917-4C8C-928F-313BD683BF39}" type="slidenum">
              <a:rPr lang="it-IT" noProof="0" smtClean="0"/>
              <a:t>14</a:t>
            </a:fld>
            <a:endParaRPr lang="it-IT" noProof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21F523A-0C50-D8C3-244B-2993B3DD36E0}"/>
              </a:ext>
            </a:extLst>
          </p:cNvPr>
          <p:cNvSpPr txBox="1"/>
          <p:nvPr/>
        </p:nvSpPr>
        <p:spPr>
          <a:xfrm>
            <a:off x="550862" y="2402285"/>
            <a:ext cx="11090272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/>
              <a:t>Livello avanzato</a:t>
            </a:r>
          </a:p>
          <a:p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Definizione di modello di acquisizione/affidamento dei servizi omogeneo che contenga tutte le definizioni necessarie per la governance dei vasi casi possibili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Graduale sostituzione dei contratti in essere con contratti aventi le caratteristiche definite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Recupero della documentazione inerente i contratti di esternalizzazione già in essere</a:t>
            </a:r>
          </a:p>
        </p:txBody>
      </p:sp>
    </p:spTree>
    <p:extLst>
      <p:ext uri="{BB962C8B-B14F-4D97-AF65-F5344CB8AC3E}">
        <p14:creationId xmlns:p14="http://schemas.microsoft.com/office/powerpoint/2010/main" val="26907379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olo 21">
            <a:extLst>
              <a:ext uri="{FF2B5EF4-FFF2-40B4-BE49-F238E27FC236}">
                <a16:creationId xmlns:a16="http://schemas.microsoft.com/office/drawing/2014/main" id="{F8FAEED9-1ECD-45F9-87A0-9394BAEAB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/>
          <a:lstStyle/>
          <a:p>
            <a:pPr rtl="0"/>
            <a:r>
              <a:rPr lang="it-IT"/>
              <a:t>Grazie</a:t>
            </a:r>
          </a:p>
        </p:txBody>
      </p:sp>
      <p:sp>
        <p:nvSpPr>
          <p:cNvPr id="23" name="Sottotitolo 22">
            <a:extLst>
              <a:ext uri="{FF2B5EF4-FFF2-40B4-BE49-F238E27FC236}">
                <a16:creationId xmlns:a16="http://schemas.microsoft.com/office/drawing/2014/main" id="{8E5E4638-9BCB-4C2E-914F-CC868E2020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rtlCol="0"/>
          <a:lstStyle/>
          <a:p>
            <a:pPr rtl="0"/>
            <a:r>
              <a:rPr lang="it-IT" dirty="0"/>
              <a:t>Silvia Ghiani</a:t>
            </a:r>
          </a:p>
          <a:p>
            <a:pPr rtl="0"/>
            <a:r>
              <a:rPr lang="it-IT" dirty="0"/>
              <a:t>Silvia.ghiani@regione.emilia-romagna.it</a:t>
            </a:r>
          </a:p>
        </p:txBody>
      </p:sp>
      <p:pic>
        <p:nvPicPr>
          <p:cNvPr id="27" name="Segnaposto immagine 26" descr="Sfondo digitale punti dati">
            <a:extLst>
              <a:ext uri="{FF2B5EF4-FFF2-40B4-BE49-F238E27FC236}">
                <a16:creationId xmlns:a16="http://schemas.microsoft.com/office/drawing/2014/main" id="{9E660784-34E2-4CDA-926A-DDD6AAF35046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56248" y="548640"/>
            <a:ext cx="5084064" cy="2880360"/>
          </a:xfrm>
        </p:spPr>
      </p:pic>
      <p:pic>
        <p:nvPicPr>
          <p:cNvPr id="33" name="Segnaposto immagine 32" descr="Sfondo digitale punti dati">
            <a:extLst>
              <a:ext uri="{FF2B5EF4-FFF2-40B4-BE49-F238E27FC236}">
                <a16:creationId xmlns:a16="http://schemas.microsoft.com/office/drawing/2014/main" id="{48106962-23C6-4DFE-BB3A-E5FFF03F38CE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56248" y="3429000"/>
            <a:ext cx="5084064" cy="2880360"/>
          </a:xfrm>
        </p:spPr>
      </p:pic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6E60F23-FB58-4EF8-82FD-E86CED25F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it-IT" smtClean="0"/>
              <a:pPr rtl="0"/>
              <a:t>15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47798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46426E-F6F6-4A7C-9181-8C3090996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dirty="0"/>
              <a:t>Obiettivi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B60D6F-4D0F-4D33-B2A7-159C8583FF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69510" y="2622798"/>
            <a:ext cx="5545138" cy="2263775"/>
          </a:xfrm>
        </p:spPr>
        <p:txBody>
          <a:bodyPr rtlCol="0"/>
          <a:lstStyle/>
          <a:p>
            <a:pPr marL="457200" indent="-457200">
              <a:buFont typeface="+mj-lt"/>
              <a:buAutoNum type="arabicPeriod"/>
            </a:pPr>
            <a:r>
              <a:rPr lang="it-IT" sz="2400" dirty="0"/>
              <a:t>Fornire azioni e gli strumenti per amministratori e Segretari, Direttori Generali, Responsabili della Transizione al Digitale, Responsabili della Gestione Documentale</a:t>
            </a:r>
            <a:endParaRPr lang="it-IT" sz="1600" dirty="0"/>
          </a:p>
        </p:txBody>
      </p:sp>
      <p:sp>
        <p:nvSpPr>
          <p:cNvPr id="15" name="Segnaposto numero diapositiva 14">
            <a:extLst>
              <a:ext uri="{FF2B5EF4-FFF2-40B4-BE49-F238E27FC236}">
                <a16:creationId xmlns:a16="http://schemas.microsoft.com/office/drawing/2014/main" id="{3B199C97-F175-437D-8311-DB662925C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BA1B0FB-D917-4C8C-928F-313BD683BF39}" type="slidenum">
              <a:rPr lang="it-IT" smtClean="0"/>
              <a:pPr rtl="0"/>
              <a:t>2</a:t>
            </a:fld>
            <a:endParaRPr lang="it-IT" dirty="0"/>
          </a:p>
        </p:txBody>
      </p:sp>
      <p:sp>
        <p:nvSpPr>
          <p:cNvPr id="16" name="Segnaposto contenuto 2">
            <a:extLst>
              <a:ext uri="{FF2B5EF4-FFF2-40B4-BE49-F238E27FC236}">
                <a16:creationId xmlns:a16="http://schemas.microsoft.com/office/drawing/2014/main" id="{5BA9C6CD-0D1F-CCFF-BEFA-20A4021A9246}"/>
              </a:ext>
            </a:extLst>
          </p:cNvPr>
          <p:cNvSpPr txBox="1">
            <a:spLocks/>
          </p:cNvSpPr>
          <p:nvPr/>
        </p:nvSpPr>
        <p:spPr>
          <a:xfrm>
            <a:off x="6096000" y="1490910"/>
            <a:ext cx="6001003" cy="226377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spcAft>
                <a:spcPts val="800"/>
              </a:spcAft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alpha val="6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it-IT" sz="2400" dirty="0"/>
              <a:t>gestione documentale totalmente digitale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Uniforme all’interno del sistema federato (quindi tra tutti gli Enti coinvolti);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Sostenibile (quindi con una riduzione di costo complessiva rispetto alle gestioni totalmente separate);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Omogenea nei rapporti con l'esterno dell'Amministrazione;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Non ridondante.</a:t>
            </a:r>
          </a:p>
        </p:txBody>
      </p:sp>
    </p:spTree>
    <p:extLst>
      <p:ext uri="{BB962C8B-B14F-4D97-AF65-F5344CB8AC3E}">
        <p14:creationId xmlns:p14="http://schemas.microsoft.com/office/powerpoint/2010/main" val="638566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46426E-F6F6-4A7C-9181-8C3090996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dirty="0"/>
              <a:t>Obiettivi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B60D6F-4D0F-4D33-B2A7-159C8583FF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4093" y="1728787"/>
            <a:ext cx="5435600" cy="3995650"/>
          </a:xfrm>
        </p:spPr>
        <p:txBody>
          <a:bodyPr rtlCol="0"/>
          <a:lstStyle/>
          <a:p>
            <a:pPr marL="457200" indent="-457200">
              <a:buFont typeface="+mj-lt"/>
              <a:buAutoNum type="arabicPeriod"/>
            </a:pPr>
            <a:r>
              <a:rPr lang="it-IT" sz="3200" dirty="0"/>
              <a:t>Analizzare le funzioni delegate o delegabili più importanti</a:t>
            </a:r>
            <a:endParaRPr lang="it-IT" sz="3200" dirty="0">
              <a:solidFill>
                <a:srgbClr val="FFFF00">
                  <a:alpha val="60000"/>
                </a:srgbClr>
              </a:solidFill>
            </a:endParaRPr>
          </a:p>
          <a:p>
            <a:pPr marL="457200" indent="-457200" rtl="0">
              <a:buFont typeface="+mj-lt"/>
              <a:buAutoNum type="arabicPeriod"/>
            </a:pPr>
            <a:r>
              <a:rPr lang="it-IT" sz="3200" dirty="0"/>
              <a:t>Creare una roadmap/checklist basata si </a:t>
            </a:r>
            <a:r>
              <a:rPr lang="it-IT" sz="3200" dirty="0">
                <a:solidFill>
                  <a:srgbClr val="FFFF00">
                    <a:alpha val="60000"/>
                  </a:srgbClr>
                </a:solidFill>
              </a:rPr>
              <a:t>livelli di maturità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sz="3200" dirty="0"/>
              <a:t>Avviata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sz="3200" dirty="0"/>
              <a:t>In sviluppo</a:t>
            </a:r>
          </a:p>
          <a:p>
            <a:pPr marL="914400" lvl="1" indent="-457200">
              <a:buFont typeface="+mj-lt"/>
              <a:buAutoNum type="arabicPeriod"/>
            </a:pPr>
            <a:r>
              <a:rPr lang="it-IT" sz="3200" dirty="0"/>
              <a:t>Matura</a:t>
            </a:r>
          </a:p>
        </p:txBody>
      </p:sp>
      <p:pic>
        <p:nvPicPr>
          <p:cNvPr id="8" name="Segnaposto immagine 7" descr="Dati digitali">
            <a:extLst>
              <a:ext uri="{FF2B5EF4-FFF2-40B4-BE49-F238E27FC236}">
                <a16:creationId xmlns:a16="http://schemas.microsoft.com/office/drawing/2014/main" id="{06D2324F-3B7B-45EF-9584-C8EADD2C8C0B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7198170" y="2369788"/>
            <a:ext cx="3450336" cy="3450336"/>
          </a:xfrm>
        </p:spPr>
      </p:pic>
      <p:sp>
        <p:nvSpPr>
          <p:cNvPr id="15" name="Segnaposto numero diapositiva 14">
            <a:extLst>
              <a:ext uri="{FF2B5EF4-FFF2-40B4-BE49-F238E27FC236}">
                <a16:creationId xmlns:a16="http://schemas.microsoft.com/office/drawing/2014/main" id="{3B199C97-F175-437D-8311-DB662925C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BA1B0FB-D917-4C8C-928F-313BD683BF39}" type="slidenum">
              <a:rPr lang="it-IT" smtClean="0"/>
              <a:pPr rtl="0"/>
              <a:t>3</a:t>
            </a:fld>
            <a:endParaRPr lang="it-IT" dirty="0"/>
          </a:p>
        </p:txBody>
      </p:sp>
      <p:pic>
        <p:nvPicPr>
          <p:cNvPr id="10" name="Segnaposto immagine 9" descr="Punti dati ">
            <a:extLst>
              <a:ext uri="{FF2B5EF4-FFF2-40B4-BE49-F238E27FC236}">
                <a16:creationId xmlns:a16="http://schemas.microsoft.com/office/drawing/2014/main" id="{71F862F9-0E8A-4DB9-8083-1C3AA6E5D777}"/>
              </a:ext>
            </a:extLst>
          </p:cNvPr>
          <p:cNvPicPr>
            <a:picLocks noGrp="1" noChangeAspect="1"/>
          </p:cNvPicPr>
          <p:nvPr>
            <p:ph type="pic" sz="quarter" idx="429496729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28225" y="596900"/>
            <a:ext cx="2263775" cy="2263775"/>
          </a:xfrm>
        </p:spPr>
      </p:pic>
      <p:pic>
        <p:nvPicPr>
          <p:cNvPr id="12" name="Segnaposto immagine 11" descr="Sfondo dati">
            <a:extLst>
              <a:ext uri="{FF2B5EF4-FFF2-40B4-BE49-F238E27FC236}">
                <a16:creationId xmlns:a16="http://schemas.microsoft.com/office/drawing/2014/main" id="{A63F39B9-0715-40B5-8ECB-9B983F99C690}"/>
              </a:ext>
            </a:extLst>
          </p:cNvPr>
          <p:cNvPicPr>
            <a:picLocks noGrp="1" noChangeAspect="1"/>
          </p:cNvPicPr>
          <p:nvPr>
            <p:ph type="pic" sz="quarter" idx="4294967295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55125" y="3324225"/>
            <a:ext cx="2936875" cy="2936875"/>
          </a:xfrm>
        </p:spPr>
      </p:pic>
    </p:spTree>
    <p:extLst>
      <p:ext uri="{BB962C8B-B14F-4D97-AF65-F5344CB8AC3E}">
        <p14:creationId xmlns:p14="http://schemas.microsoft.com/office/powerpoint/2010/main" val="2116968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46426E-F6F6-4A7C-9181-8C309099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4524719" cy="1997855"/>
          </a:xfrm>
        </p:spPr>
        <p:txBody>
          <a:bodyPr rtlCol="0"/>
          <a:lstStyle/>
          <a:p>
            <a:pPr rtl="0"/>
            <a:r>
              <a:rPr lang="it-IT" dirty="0"/>
              <a:t>Modelli di funzioni delegate all’Unione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3B60D6F-4D0F-4D33-B2A7-159C8583F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3321050"/>
            <a:ext cx="3968128" cy="2249695"/>
          </a:xfrm>
        </p:spPr>
        <p:txBody>
          <a:bodyPr rtlCol="0"/>
          <a:lstStyle/>
          <a:p>
            <a:pPr marL="457200" indent="-457200" rtl="0">
              <a:buFont typeface="+mj-lt"/>
              <a:buAutoNum type="arabicPeriod"/>
            </a:pPr>
            <a:r>
              <a:rPr lang="it-IT" dirty="0"/>
              <a:t>Conferimento di </a:t>
            </a:r>
            <a:r>
              <a:rPr lang="it-IT" dirty="0">
                <a:solidFill>
                  <a:srgbClr val="FFFF00">
                    <a:alpha val="60000"/>
                  </a:srgbClr>
                </a:solidFill>
              </a:rPr>
              <a:t>tutte</a:t>
            </a:r>
            <a:r>
              <a:rPr lang="it-IT" dirty="0"/>
              <a:t> le funzioni delegabili e del personale</a:t>
            </a:r>
            <a:br>
              <a:rPr lang="it-IT" dirty="0"/>
            </a:br>
            <a:r>
              <a:rPr lang="it-IT" dirty="0"/>
              <a:t>Modello più performante</a:t>
            </a:r>
          </a:p>
          <a:p>
            <a:pPr marL="457200" indent="-457200" rtl="0">
              <a:buFont typeface="+mj-lt"/>
              <a:buAutoNum type="arabicPeriod"/>
            </a:pPr>
            <a:r>
              <a:rPr lang="it-IT" dirty="0"/>
              <a:t>Conferimento </a:t>
            </a:r>
            <a:r>
              <a:rPr lang="it-IT" dirty="0">
                <a:solidFill>
                  <a:srgbClr val="FFFF00">
                    <a:alpha val="60000"/>
                  </a:srgbClr>
                </a:solidFill>
              </a:rPr>
              <a:t>progressivo</a:t>
            </a:r>
            <a:r>
              <a:rPr lang="it-IT" dirty="0"/>
              <a:t> solo di alcune funzioni, alcune prioritarie</a:t>
            </a:r>
            <a:br>
              <a:rPr lang="it-IT" dirty="0"/>
            </a:br>
            <a:r>
              <a:rPr lang="it-IT" dirty="0">
                <a:solidFill>
                  <a:srgbClr val="FFFF00">
                    <a:alpha val="60000"/>
                  </a:srgbClr>
                </a:solidFill>
              </a:rPr>
              <a:t>Modello prevalente</a:t>
            </a:r>
          </a:p>
        </p:txBody>
      </p:sp>
      <p:pic>
        <p:nvPicPr>
          <p:cNvPr id="8" name="Segnaposto immagine 7" descr="Dati digitali">
            <a:extLst>
              <a:ext uri="{FF2B5EF4-FFF2-40B4-BE49-F238E27FC236}">
                <a16:creationId xmlns:a16="http://schemas.microsoft.com/office/drawing/2014/main" id="{06D2324F-3B7B-45EF-9584-C8EADD2C8C0B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08928" y="1596771"/>
            <a:ext cx="3448558" cy="3448558"/>
          </a:xfrm>
        </p:spPr>
      </p:pic>
      <p:pic>
        <p:nvPicPr>
          <p:cNvPr id="10" name="Segnaposto immagine 9" descr="Punti dati ">
            <a:extLst>
              <a:ext uri="{FF2B5EF4-FFF2-40B4-BE49-F238E27FC236}">
                <a16:creationId xmlns:a16="http://schemas.microsoft.com/office/drawing/2014/main" id="{71F862F9-0E8A-4DB9-8083-1C3AA6E5D777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18575" y="596392"/>
            <a:ext cx="2263776" cy="2263776"/>
          </a:xfrm>
        </p:spPr>
      </p:pic>
      <p:pic>
        <p:nvPicPr>
          <p:cNvPr id="12" name="Segnaposto immagine 11" descr="Sfondo dati">
            <a:extLst>
              <a:ext uri="{FF2B5EF4-FFF2-40B4-BE49-F238E27FC236}">
                <a16:creationId xmlns:a16="http://schemas.microsoft.com/office/drawing/2014/main" id="{A63F39B9-0715-40B5-8ECB-9B983F99C690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091612" y="3324733"/>
            <a:ext cx="2936876" cy="2936876"/>
          </a:xfrm>
        </p:spPr>
      </p:pic>
      <p:sp>
        <p:nvSpPr>
          <p:cNvPr id="15" name="Segnaposto numero diapositiva 14">
            <a:extLst>
              <a:ext uri="{FF2B5EF4-FFF2-40B4-BE49-F238E27FC236}">
                <a16:creationId xmlns:a16="http://schemas.microsoft.com/office/drawing/2014/main" id="{3B199C97-F175-437D-8311-DB662925C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it-IT" smtClean="0"/>
              <a:pPr rtl="0"/>
              <a:t>4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13234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igura a mano libera: Forma 33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612445" y="481888"/>
            <a:ext cx="1080000" cy="1262947"/>
          </a:xfrm>
          <a:custGeom>
            <a:avLst/>
            <a:gdLst/>
            <a:ahLst/>
            <a:cxnLst/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  <p:sp>
        <p:nvSpPr>
          <p:cNvPr id="36" name="Ovale 35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  <p:sp>
        <p:nvSpPr>
          <p:cNvPr id="38" name="Ovale 37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it-IT" dirty="0"/>
          </a:p>
        </p:txBody>
      </p:sp>
      <p:grpSp>
        <p:nvGrpSpPr>
          <p:cNvPr id="40" name="Gruppo 39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41" name="Figura a mano libera: Forma 40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/>
            </a:p>
          </p:txBody>
        </p:sp>
        <p:sp>
          <p:nvSpPr>
            <p:cNvPr id="42" name="Figura a mano libera: Forma 41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it-IT" dirty="0">
                <a:solidFill>
                  <a:schemeClr val="tx1"/>
                </a:solidFill>
              </a:endParaRPr>
            </a:p>
          </p:txBody>
        </p:sp>
        <p:sp>
          <p:nvSpPr>
            <p:cNvPr id="43" name="Ovale 42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  <p:sp>
          <p:nvSpPr>
            <p:cNvPr id="44" name="Ovale 43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it-IT" dirty="0"/>
            </a:p>
          </p:txBody>
        </p:sp>
      </p:grpSp>
      <p:sp useBgFill="1">
        <p:nvSpPr>
          <p:cNvPr id="46" name="Rettangolo 45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pic>
        <p:nvPicPr>
          <p:cNvPr id="8" name="Segnaposto immagine 7" descr="Sfondo digitale punti dati">
            <a:extLst>
              <a:ext uri="{FF2B5EF4-FFF2-40B4-BE49-F238E27FC236}">
                <a16:creationId xmlns:a16="http://schemas.microsoft.com/office/drawing/2014/main" id="{5FED7C55-F545-49A1-90FD-D853A25AB453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48" name="Rettangolo 47">
            <a:extLst>
              <a:ext uri="{FF2B5EF4-FFF2-40B4-BE49-F238E27FC236}">
                <a16:creationId xmlns:a16="http://schemas.microsoft.com/office/drawing/2014/main" id="{3C64A91D-E535-4C24-A0E3-96A3810E3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50" name="Rettangolo 49">
            <a:extLst>
              <a:ext uri="{FF2B5EF4-FFF2-40B4-BE49-F238E27FC236}">
                <a16:creationId xmlns:a16="http://schemas.microsoft.com/office/drawing/2014/main" id="{26FC4867-BA3E-4F8E-AB23-684F34DF3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dirty="0"/>
          </a:p>
        </p:txBody>
      </p:sp>
      <p:sp>
        <p:nvSpPr>
          <p:cNvPr id="15" name="Titolo 14">
            <a:extLst>
              <a:ext uri="{FF2B5EF4-FFF2-40B4-BE49-F238E27FC236}">
                <a16:creationId xmlns:a16="http://schemas.microsoft.com/office/drawing/2014/main" id="{40F1DF5B-353A-4270-8C10-6A1509441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vert="horz" wrap="square" lIns="0" tIns="0" rIns="0" bIns="0" rtlCol="0" anchor="b" anchorCtr="0">
            <a:normAutofit/>
          </a:bodyPr>
          <a:lstStyle/>
          <a:p>
            <a:pPr rtl="0">
              <a:lnSpc>
                <a:spcPct val="100000"/>
              </a:lnSpc>
            </a:pPr>
            <a:r>
              <a:rPr lang="it-IT" sz="6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Funzioni delegate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1E7D98D-6710-41D2-B258-E1A1059D2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BA1B0FB-D917-4C8C-928F-313BD683BF39}" type="slidenum">
              <a:rPr lang="it-IT" smtClean="0"/>
              <a:t>5</a:t>
            </a:fld>
            <a:endParaRPr lang="it-IT" dirty="0"/>
          </a:p>
        </p:txBody>
      </p:sp>
      <p:sp>
        <p:nvSpPr>
          <p:cNvPr id="6" name="Sottotitolo 5">
            <a:extLst>
              <a:ext uri="{FF2B5EF4-FFF2-40B4-BE49-F238E27FC236}">
                <a16:creationId xmlns:a16="http://schemas.microsoft.com/office/drawing/2014/main" id="{9F77A214-4B7A-293B-36C2-160599F7957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60021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ED2A30C0-1BC4-4764-9C0F-5D811CAB83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8640" y="548640"/>
            <a:ext cx="8281987" cy="1253041"/>
          </a:xfrm>
        </p:spPr>
        <p:txBody>
          <a:bodyPr rtlCol="0"/>
          <a:lstStyle/>
          <a:p>
            <a:pPr rtl="0"/>
            <a:r>
              <a:rPr lang="it-IT" dirty="0"/>
              <a:t>Funzioni delegate</a:t>
            </a:r>
          </a:p>
        </p:txBody>
      </p:sp>
      <p:pic>
        <p:nvPicPr>
          <p:cNvPr id="17" name="Segnaposto immagine 16" descr="Uomo che sorride in ufficio">
            <a:extLst>
              <a:ext uri="{FF2B5EF4-FFF2-40B4-BE49-F238E27FC236}">
                <a16:creationId xmlns:a16="http://schemas.microsoft.com/office/drawing/2014/main" id="{05ED5B1E-974F-476C-A3C9-572D3602E95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8992" y="1990724"/>
            <a:ext cx="1691640" cy="1435608"/>
          </a:xfrm>
        </p:spPr>
      </p:pic>
      <p:pic>
        <p:nvPicPr>
          <p:cNvPr id="36" name="Segnaposto immagine 35" descr="Donna che sorride in ufficio">
            <a:extLst>
              <a:ext uri="{FF2B5EF4-FFF2-40B4-BE49-F238E27FC236}">
                <a16:creationId xmlns:a16="http://schemas.microsoft.com/office/drawing/2014/main" id="{F3CCCCDF-EA66-4F5E-98F3-A05239CBBAC4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18544" y="1990724"/>
            <a:ext cx="1691640" cy="1435608"/>
          </a:xfrm>
        </p:spPr>
      </p:pic>
      <p:pic>
        <p:nvPicPr>
          <p:cNvPr id="38" name="Segnaposto immagine 37" descr="Donna che sorride alla fotocamera in ufficio&#10;">
            <a:extLst>
              <a:ext uri="{FF2B5EF4-FFF2-40B4-BE49-F238E27FC236}">
                <a16:creationId xmlns:a16="http://schemas.microsoft.com/office/drawing/2014/main" id="{8A6BB597-41F4-432E-8432-8F39511B2941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61613" y="1990724"/>
            <a:ext cx="1691640" cy="1435608"/>
          </a:xfrm>
        </p:spPr>
      </p:pic>
      <p:sp>
        <p:nvSpPr>
          <p:cNvPr id="41" name="Segnaposto testo 40">
            <a:extLst>
              <a:ext uri="{FF2B5EF4-FFF2-40B4-BE49-F238E27FC236}">
                <a16:creationId xmlns:a16="http://schemas.microsoft.com/office/drawing/2014/main" id="{91181F6D-A54F-4289-8C36-80ECE3B2C8E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79500" y="3781425"/>
            <a:ext cx="1711325" cy="365760"/>
          </a:xfrm>
        </p:spPr>
        <p:txBody>
          <a:bodyPr rtlCol="0"/>
          <a:lstStyle/>
          <a:p>
            <a:pPr marL="0" indent="0" rtl="0"/>
            <a:r>
              <a:rPr lang="it-IT" dirty="0"/>
              <a:t>Transizione al Digitale</a:t>
            </a:r>
          </a:p>
        </p:txBody>
      </p:sp>
      <p:sp>
        <p:nvSpPr>
          <p:cNvPr id="43" name="Segnaposto testo 42">
            <a:extLst>
              <a:ext uri="{FF2B5EF4-FFF2-40B4-BE49-F238E27FC236}">
                <a16:creationId xmlns:a16="http://schemas.microsoft.com/office/drawing/2014/main" id="{E4387CED-5FBE-4AFF-B64D-975B5574F16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5119310" y="3781425"/>
            <a:ext cx="1938797" cy="365760"/>
          </a:xfrm>
        </p:spPr>
        <p:txBody>
          <a:bodyPr rtlCol="0"/>
          <a:lstStyle/>
          <a:p>
            <a:pPr marL="0" indent="0" algn="just" rtl="0"/>
            <a:r>
              <a:rPr lang="it-IT" dirty="0"/>
              <a:t>Gestione archivistica e documentale</a:t>
            </a:r>
          </a:p>
        </p:txBody>
      </p:sp>
      <p:sp>
        <p:nvSpPr>
          <p:cNvPr id="45" name="Segnaposto testo 44">
            <a:extLst>
              <a:ext uri="{FF2B5EF4-FFF2-40B4-BE49-F238E27FC236}">
                <a16:creationId xmlns:a16="http://schemas.microsoft.com/office/drawing/2014/main" id="{FE5CD03B-066A-46AF-8FB8-E8A78074ABE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9162380" y="3778757"/>
            <a:ext cx="1711325" cy="365760"/>
          </a:xfrm>
        </p:spPr>
        <p:txBody>
          <a:bodyPr rtlCol="0"/>
          <a:lstStyle/>
          <a:p>
            <a:pPr rtl="0"/>
            <a:r>
              <a:rPr lang="it-IT" dirty="0"/>
              <a:t>ICT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AF9A883-CC44-4401-AE67-8FCEACB7D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it-IT" smtClean="0"/>
              <a:pPr rtl="0"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798766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olo 17">
            <a:extLst>
              <a:ext uri="{FF2B5EF4-FFF2-40B4-BE49-F238E27FC236}">
                <a16:creationId xmlns:a16="http://schemas.microsoft.com/office/drawing/2014/main" id="{60EAC38B-1265-D5E7-75F0-09468BCF6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1410825"/>
          </a:xfrm>
        </p:spPr>
        <p:txBody>
          <a:bodyPr/>
          <a:lstStyle/>
          <a:p>
            <a:r>
              <a:rPr lang="it-IT" dirty="0"/>
              <a:t>Roadmap</a:t>
            </a:r>
          </a:p>
        </p:txBody>
      </p:sp>
      <p:sp>
        <p:nvSpPr>
          <p:cNvPr id="19" name="Sottotitolo 18">
            <a:extLst>
              <a:ext uri="{FF2B5EF4-FFF2-40B4-BE49-F238E27FC236}">
                <a16:creationId xmlns:a16="http://schemas.microsoft.com/office/drawing/2014/main" id="{18406BE9-5903-88D7-A991-EFDDCAAE0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2222695"/>
            <a:ext cx="8281989" cy="387013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Identificazione e nomina di responsabili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Costruzione di staff competenti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Stesura di documenti tecnici richiesti dalla norma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Definizione di regolamenti interni (oltre il richiesto dalla norma)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Conferimento di stanziamenti di bilancio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Pianificazione nuove azioni e monitoraggi </a:t>
            </a:r>
          </a:p>
        </p:txBody>
      </p:sp>
      <p:sp>
        <p:nvSpPr>
          <p:cNvPr id="17" name="Segnaposto numero diapositiva 16">
            <a:extLst>
              <a:ext uri="{FF2B5EF4-FFF2-40B4-BE49-F238E27FC236}">
                <a16:creationId xmlns:a16="http://schemas.microsoft.com/office/drawing/2014/main" id="{17CBD2AD-3342-6C25-E147-1BE577D8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BA1B0FB-D917-4C8C-928F-313BD683BF39}" type="slidenum">
              <a:rPr lang="it-IT" noProof="0" smtClean="0"/>
              <a:t>7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865797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olo 17">
            <a:extLst>
              <a:ext uri="{FF2B5EF4-FFF2-40B4-BE49-F238E27FC236}">
                <a16:creationId xmlns:a16="http://schemas.microsoft.com/office/drawing/2014/main" id="{60EAC38B-1265-D5E7-75F0-09468BCF6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389840"/>
            <a:ext cx="11090273" cy="1410825"/>
          </a:xfrm>
        </p:spPr>
        <p:txBody>
          <a:bodyPr/>
          <a:lstStyle/>
          <a:p>
            <a:r>
              <a:rPr lang="it-IT" dirty="0"/>
              <a:t>Funzione per la transizione al digitale</a:t>
            </a:r>
          </a:p>
        </p:txBody>
      </p:sp>
      <p:sp>
        <p:nvSpPr>
          <p:cNvPr id="17" name="Segnaposto numero diapositiva 16">
            <a:extLst>
              <a:ext uri="{FF2B5EF4-FFF2-40B4-BE49-F238E27FC236}">
                <a16:creationId xmlns:a16="http://schemas.microsoft.com/office/drawing/2014/main" id="{17CBD2AD-3342-6C25-E147-1BE577D8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BA1B0FB-D917-4C8C-928F-313BD683BF39}" type="slidenum">
              <a:rPr lang="it-IT" noProof="0" smtClean="0"/>
              <a:t>8</a:t>
            </a:fld>
            <a:endParaRPr lang="it-IT" noProof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21F523A-0C50-D8C3-244B-2993B3DD36E0}"/>
              </a:ext>
            </a:extLst>
          </p:cNvPr>
          <p:cNvSpPr txBox="1"/>
          <p:nvPr/>
        </p:nvSpPr>
        <p:spPr>
          <a:xfrm>
            <a:off x="550862" y="2402285"/>
            <a:ext cx="1109027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/>
              <a:t>Livello base</a:t>
            </a:r>
          </a:p>
          <a:p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Nomina del Responsabile unico per la transizione digitale a livello di Unione</a:t>
            </a:r>
          </a:p>
          <a:p>
            <a:pPr marL="457200" indent="-457200">
              <a:buFont typeface="+mj-lt"/>
              <a:buAutoNum type="arabicPeriod"/>
            </a:pPr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Costituzione di un ufficio con assegnazione di personale adeguato</a:t>
            </a:r>
          </a:p>
          <a:p>
            <a:pPr marL="457200" indent="-457200">
              <a:buFont typeface="+mj-lt"/>
              <a:buAutoNum type="arabicPeriod"/>
            </a:pPr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Assegnazione di risorse di bilancio adeguate</a:t>
            </a:r>
          </a:p>
          <a:p>
            <a:pPr marL="457200" indent="-457200">
              <a:buFont typeface="+mj-lt"/>
              <a:buAutoNum type="arabicPeriod"/>
            </a:pPr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Regolamento interno che definisca la governance coordinata delle acquisizioni di strumenti finalizzati alla transizione al digitale</a:t>
            </a:r>
          </a:p>
        </p:txBody>
      </p:sp>
    </p:spTree>
    <p:extLst>
      <p:ext uri="{BB962C8B-B14F-4D97-AF65-F5344CB8AC3E}">
        <p14:creationId xmlns:p14="http://schemas.microsoft.com/office/powerpoint/2010/main" val="8035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olo 17">
            <a:extLst>
              <a:ext uri="{FF2B5EF4-FFF2-40B4-BE49-F238E27FC236}">
                <a16:creationId xmlns:a16="http://schemas.microsoft.com/office/drawing/2014/main" id="{60EAC38B-1265-D5E7-75F0-09468BCF66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389840"/>
            <a:ext cx="11090273" cy="1410825"/>
          </a:xfrm>
        </p:spPr>
        <p:txBody>
          <a:bodyPr/>
          <a:lstStyle/>
          <a:p>
            <a:r>
              <a:rPr lang="it-IT" dirty="0"/>
              <a:t>Funzione per la transizione al digitale</a:t>
            </a:r>
          </a:p>
        </p:txBody>
      </p:sp>
      <p:sp>
        <p:nvSpPr>
          <p:cNvPr id="17" name="Segnaposto numero diapositiva 16">
            <a:extLst>
              <a:ext uri="{FF2B5EF4-FFF2-40B4-BE49-F238E27FC236}">
                <a16:creationId xmlns:a16="http://schemas.microsoft.com/office/drawing/2014/main" id="{17CBD2AD-3342-6C25-E147-1BE577D89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BA1B0FB-D917-4C8C-928F-313BD683BF39}" type="slidenum">
              <a:rPr lang="it-IT" noProof="0" smtClean="0"/>
              <a:t>9</a:t>
            </a:fld>
            <a:endParaRPr lang="it-IT" noProof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E21F523A-0C50-D8C3-244B-2993B3DD36E0}"/>
              </a:ext>
            </a:extLst>
          </p:cNvPr>
          <p:cNvSpPr txBox="1"/>
          <p:nvPr/>
        </p:nvSpPr>
        <p:spPr>
          <a:xfrm>
            <a:off x="550862" y="2402285"/>
            <a:ext cx="11090272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2400" dirty="0"/>
              <a:t>Livello avanzato</a:t>
            </a:r>
          </a:p>
          <a:p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Definizione di un piano della formazione interna rivolto a tutti i dipendenti</a:t>
            </a:r>
          </a:p>
          <a:p>
            <a:pPr marL="457200" indent="-457200">
              <a:buFont typeface="+mj-lt"/>
              <a:buAutoNum type="arabicPeriod"/>
            </a:pPr>
            <a:endParaRPr lang="it-IT" sz="2400" dirty="0"/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Esecuzione di un </a:t>
            </a:r>
            <a:r>
              <a:rPr lang="it-IT" sz="2400" dirty="0" err="1"/>
              <a:t>assestment</a:t>
            </a:r>
            <a:r>
              <a:rPr lang="it-IT" sz="2400" dirty="0"/>
              <a:t> e definizione di un Piano progressivo per la transizione al digitale</a:t>
            </a:r>
          </a:p>
        </p:txBody>
      </p:sp>
    </p:spTree>
    <p:extLst>
      <p:ext uri="{BB962C8B-B14F-4D97-AF65-F5344CB8AC3E}">
        <p14:creationId xmlns:p14="http://schemas.microsoft.com/office/powerpoint/2010/main" val="2953408247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Walbaum Display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4515058.tgt.Office_50301109_TF33713516_Win32_OJ112196127.potx" id="{46519ADD-CA2C-4FEA-8766-15A0FE58BEAA}" vid="{0CA712DC-5E0E-4D6D-B971-1A075692B590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DE4876F9-7AE1-498D-B8FE-1E3AD703D2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4751AB-E840-446F-8D49-E697067EC8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811A92-D464-4AC4-A396-BA73B10CEEA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{E9A715F7-97EF-464E-BFDA-F8CFDE404ED2}tf33713516_win32</Template>
  <TotalTime>691</TotalTime>
  <Words>575</Words>
  <Application>Microsoft Office PowerPoint</Application>
  <PresentationFormat>Widescreen</PresentationFormat>
  <Paragraphs>103</Paragraphs>
  <Slides>15</Slides>
  <Notes>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Arial</vt:lpstr>
      <vt:lpstr>Calibri</vt:lpstr>
      <vt:lpstr>Gill Sans MT</vt:lpstr>
      <vt:lpstr>Walbaum Display</vt:lpstr>
      <vt:lpstr>3DFloatVTI</vt:lpstr>
      <vt:lpstr>Modelli istituzionali e organizzativi </vt:lpstr>
      <vt:lpstr>Obiettivi</vt:lpstr>
      <vt:lpstr>Obiettivi</vt:lpstr>
      <vt:lpstr>Modelli di funzioni delegate all’Unione </vt:lpstr>
      <vt:lpstr>Funzioni delegate</vt:lpstr>
      <vt:lpstr>Funzioni delegate</vt:lpstr>
      <vt:lpstr>Roadmap</vt:lpstr>
      <vt:lpstr>Funzione per la transizione al digitale</vt:lpstr>
      <vt:lpstr>Funzione per la transizione al digitale</vt:lpstr>
      <vt:lpstr>Funzione gestione archivistica e documentale</vt:lpstr>
      <vt:lpstr>Funzione gestione archivistica e documentale</vt:lpstr>
      <vt:lpstr>Funzione ICT</vt:lpstr>
      <vt:lpstr>Funzione ICT</vt:lpstr>
      <vt:lpstr>Esternalizzazione dei servizi</vt:lpstr>
      <vt:lpstr>Grazie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Modelli istituzionali e organizzativi </dc:title>
  <dc:creator>Ghiani Silvia</dc:creator>
  <cp:lastModifiedBy>Ghiani Silvia</cp:lastModifiedBy>
  <cp:revision>1</cp:revision>
  <dcterms:created xsi:type="dcterms:W3CDTF">2023-03-21T22:12:19Z</dcterms:created>
  <dcterms:modified xsi:type="dcterms:W3CDTF">2023-03-22T09:50:28Z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