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57" r:id="rId5"/>
    <p:sldId id="392" r:id="rId6"/>
    <p:sldId id="399" r:id="rId7"/>
    <p:sldId id="389" r:id="rId8"/>
    <p:sldId id="317" r:id="rId9"/>
    <p:sldId id="268" r:id="rId10"/>
    <p:sldId id="393" r:id="rId11"/>
    <p:sldId id="394" r:id="rId12"/>
    <p:sldId id="398" r:id="rId13"/>
    <p:sldId id="395" r:id="rId14"/>
    <p:sldId id="396" r:id="rId15"/>
    <p:sldId id="397" r:id="rId16"/>
    <p:sldId id="400" r:id="rId17"/>
    <p:sldId id="401" r:id="rId18"/>
    <p:sldId id="391" r:id="rId1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15B21-7FE2-4BA7-B248-C9CB5A453870}" v="2" dt="2023-03-22T08:29:38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25" autoAdjust="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14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iani Silvia" userId="333e991e-962a-4ca3-8464-03d9a4699463" providerId="ADAL" clId="{9B415B21-7FE2-4BA7-B248-C9CB5A453870}"/>
    <pc:docChg chg="undo custSel addSld delSld modSld sldOrd">
      <pc:chgData name="Ghiani Silvia" userId="333e991e-962a-4ca3-8464-03d9a4699463" providerId="ADAL" clId="{9B415B21-7FE2-4BA7-B248-C9CB5A453870}" dt="2023-03-22T09:50:26.535" v="1612" actId="20577"/>
      <pc:docMkLst>
        <pc:docMk/>
      </pc:docMkLst>
      <pc:sldChg chg="addSp delSp modSp mod ord">
        <pc:chgData name="Ghiani Silvia" userId="333e991e-962a-4ca3-8464-03d9a4699463" providerId="ADAL" clId="{9B415B21-7FE2-4BA7-B248-C9CB5A453870}" dt="2023-03-22T08:47:51.274" v="1566" actId="478"/>
        <pc:sldMkLst>
          <pc:docMk/>
          <pc:sldMk cId="2979876663" sldId="268"/>
        </pc:sldMkLst>
        <pc:spChg chg="del">
          <ac:chgData name="Ghiani Silvia" userId="333e991e-962a-4ca3-8464-03d9a4699463" providerId="ADAL" clId="{9B415B21-7FE2-4BA7-B248-C9CB5A453870}" dt="2023-03-21T22:29:01.498" v="597" actId="478"/>
          <ac:spMkLst>
            <pc:docMk/>
            <pc:sldMk cId="2979876663" sldId="268"/>
            <ac:spMk id="3" creationId="{B1C6A53C-7538-4FF9-BC09-EFC116FE7054}"/>
          </ac:spMkLst>
        </pc:spChg>
        <pc:spChg chg="add del mod">
          <ac:chgData name="Ghiani Silvia" userId="333e991e-962a-4ca3-8464-03d9a4699463" providerId="ADAL" clId="{9B415B21-7FE2-4BA7-B248-C9CB5A453870}" dt="2023-03-21T22:28:50.326" v="595" actId="478"/>
          <ac:spMkLst>
            <pc:docMk/>
            <pc:sldMk cId="2979876663" sldId="268"/>
            <ac:spMk id="4" creationId="{890ADC17-9E0D-92E3-6F46-70294FFDDCB7}"/>
          </ac:spMkLst>
        </pc:spChg>
        <pc:spChg chg="mod">
          <ac:chgData name="Ghiani Silvia" userId="333e991e-962a-4ca3-8464-03d9a4699463" providerId="ADAL" clId="{9B415B21-7FE2-4BA7-B248-C9CB5A453870}" dt="2023-03-21T22:30:49.131" v="637" actId="1076"/>
          <ac:spMkLst>
            <pc:docMk/>
            <pc:sldMk cId="2979876663" sldId="268"/>
            <ac:spMk id="6" creationId="{ED2A30C0-1BC4-4764-9C0F-5D811CAB8312}"/>
          </ac:spMkLst>
        </pc:spChg>
        <pc:spChg chg="del">
          <ac:chgData name="Ghiani Silvia" userId="333e991e-962a-4ca3-8464-03d9a4699463" providerId="ADAL" clId="{9B415B21-7FE2-4BA7-B248-C9CB5A453870}" dt="2023-03-22T08:47:49.441" v="1565" actId="478"/>
          <ac:spMkLst>
            <pc:docMk/>
            <pc:sldMk cId="2979876663" sldId="268"/>
            <ac:spMk id="7" creationId="{45F69D6A-822D-4DB9-A2CC-D9106F1F2B68}"/>
          </ac:spMkLst>
        </pc:spChg>
        <pc:spChg chg="del">
          <ac:chgData name="Ghiani Silvia" userId="333e991e-962a-4ca3-8464-03d9a4699463" providerId="ADAL" clId="{9B415B21-7FE2-4BA7-B248-C9CB5A453870}" dt="2023-03-22T08:47:51.274" v="1566" actId="478"/>
          <ac:spMkLst>
            <pc:docMk/>
            <pc:sldMk cId="2979876663" sldId="268"/>
            <ac:spMk id="8" creationId="{6375D7F3-165A-439B-8D1D-6553B68C2886}"/>
          </ac:spMkLst>
        </pc:spChg>
        <pc:spChg chg="add del mod">
          <ac:chgData name="Ghiani Silvia" userId="333e991e-962a-4ca3-8464-03d9a4699463" providerId="ADAL" clId="{9B415B21-7FE2-4BA7-B248-C9CB5A453870}" dt="2023-03-21T22:29:01.498" v="597" actId="478"/>
          <ac:spMkLst>
            <pc:docMk/>
            <pc:sldMk cId="2979876663" sldId="268"/>
            <ac:spMk id="10" creationId="{E5CA9D53-052C-8104-9C47-5A83BC2B9253}"/>
          </ac:spMkLst>
        </pc:spChg>
        <pc:spChg chg="add del mod">
          <ac:chgData name="Ghiani Silvia" userId="333e991e-962a-4ca3-8464-03d9a4699463" providerId="ADAL" clId="{9B415B21-7FE2-4BA7-B248-C9CB5A453870}" dt="2023-03-21T22:29:06.081" v="598" actId="478"/>
          <ac:spMkLst>
            <pc:docMk/>
            <pc:sldMk cId="2979876663" sldId="268"/>
            <ac:spMk id="12" creationId="{EA51039A-33D6-5C8D-57D8-4AF6D2F0ABA7}"/>
          </ac:spMkLst>
        </pc:spChg>
        <pc:spChg chg="add del mod">
          <ac:chgData name="Ghiani Silvia" userId="333e991e-962a-4ca3-8464-03d9a4699463" providerId="ADAL" clId="{9B415B21-7FE2-4BA7-B248-C9CB5A453870}" dt="2023-03-21T22:29:06.081" v="598" actId="478"/>
          <ac:spMkLst>
            <pc:docMk/>
            <pc:sldMk cId="2979876663" sldId="268"/>
            <ac:spMk id="14" creationId="{17678551-75D3-FD5E-B2DD-D7E88985D716}"/>
          </ac:spMkLst>
        </pc:spChg>
        <pc:spChg chg="del mod">
          <ac:chgData name="Ghiani Silvia" userId="333e991e-962a-4ca3-8464-03d9a4699463" providerId="ADAL" clId="{9B415B21-7FE2-4BA7-B248-C9CB5A453870}" dt="2023-03-21T22:28:47.235" v="594" actId="478"/>
          <ac:spMkLst>
            <pc:docMk/>
            <pc:sldMk cId="2979876663" sldId="268"/>
            <ac:spMk id="15" creationId="{84D39D81-9726-4BD7-BDC0-FA0B2AD0D219}"/>
          </ac:spMkLst>
        </pc:spChg>
        <pc:spChg chg="add del mod">
          <ac:chgData name="Ghiani Silvia" userId="333e991e-962a-4ca3-8464-03d9a4699463" providerId="ADAL" clId="{9B415B21-7FE2-4BA7-B248-C9CB5A453870}" dt="2023-03-21T22:30:37.177" v="634" actId="478"/>
          <ac:spMkLst>
            <pc:docMk/>
            <pc:sldMk cId="2979876663" sldId="268"/>
            <ac:spMk id="18" creationId="{4719723A-5CDC-9189-187F-5F3FB90F9089}"/>
          </ac:spMkLst>
        </pc:spChg>
        <pc:spChg chg="add del mod">
          <ac:chgData name="Ghiani Silvia" userId="333e991e-962a-4ca3-8464-03d9a4699463" providerId="ADAL" clId="{9B415B21-7FE2-4BA7-B248-C9CB5A453870}" dt="2023-03-21T22:30:37.177" v="634" actId="478"/>
          <ac:spMkLst>
            <pc:docMk/>
            <pc:sldMk cId="2979876663" sldId="268"/>
            <ac:spMk id="20" creationId="{82153D5F-6D09-4026-B231-602BB4044D4D}"/>
          </ac:spMkLst>
        </pc:spChg>
        <pc:spChg chg="mod">
          <ac:chgData name="Ghiani Silvia" userId="333e991e-962a-4ca3-8464-03d9a4699463" providerId="ADAL" clId="{9B415B21-7FE2-4BA7-B248-C9CB5A453870}" dt="2023-03-21T22:30:23.426" v="629" actId="179"/>
          <ac:spMkLst>
            <pc:docMk/>
            <pc:sldMk cId="2979876663" sldId="268"/>
            <ac:spMk id="41" creationId="{91181F6D-A54F-4289-8C36-80ECE3B2C8E2}"/>
          </ac:spMkLst>
        </pc:spChg>
        <pc:spChg chg="del">
          <ac:chgData name="Ghiani Silvia" userId="333e991e-962a-4ca3-8464-03d9a4699463" providerId="ADAL" clId="{9B415B21-7FE2-4BA7-B248-C9CB5A453870}" dt="2023-03-21T22:28:54.437" v="596" actId="478"/>
          <ac:spMkLst>
            <pc:docMk/>
            <pc:sldMk cId="2979876663" sldId="268"/>
            <ac:spMk id="42" creationId="{CCDF84CD-BC27-4182-9FBA-9D4FEED95410}"/>
          </ac:spMkLst>
        </pc:spChg>
        <pc:spChg chg="mod">
          <ac:chgData name="Ghiani Silvia" userId="333e991e-962a-4ca3-8464-03d9a4699463" providerId="ADAL" clId="{9B415B21-7FE2-4BA7-B248-C9CB5A453870}" dt="2023-03-21T22:31:03.515" v="638" actId="1076"/>
          <ac:spMkLst>
            <pc:docMk/>
            <pc:sldMk cId="2979876663" sldId="268"/>
            <ac:spMk id="43" creationId="{E4387CED-5FBE-4AFF-B64D-975B5574F16F}"/>
          </ac:spMkLst>
        </pc:spChg>
        <pc:spChg chg="del">
          <ac:chgData name="Ghiani Silvia" userId="333e991e-962a-4ca3-8464-03d9a4699463" providerId="ADAL" clId="{9B415B21-7FE2-4BA7-B248-C9CB5A453870}" dt="2023-03-21T22:29:01.498" v="597" actId="478"/>
          <ac:spMkLst>
            <pc:docMk/>
            <pc:sldMk cId="2979876663" sldId="268"/>
            <ac:spMk id="44" creationId="{10E83414-3440-46C7-8C07-7D073B69C422}"/>
          </ac:spMkLst>
        </pc:spChg>
        <pc:spChg chg="mod">
          <ac:chgData name="Ghiani Silvia" userId="333e991e-962a-4ca3-8464-03d9a4699463" providerId="ADAL" clId="{9B415B21-7FE2-4BA7-B248-C9CB5A453870}" dt="2023-03-21T22:31:11.899" v="639" actId="1076"/>
          <ac:spMkLst>
            <pc:docMk/>
            <pc:sldMk cId="2979876663" sldId="268"/>
            <ac:spMk id="45" creationId="{FE5CD03B-066A-46AF-8FB8-E8A78074ABEF}"/>
          </ac:spMkLst>
        </pc:spChg>
        <pc:spChg chg="del">
          <ac:chgData name="Ghiani Silvia" userId="333e991e-962a-4ca3-8464-03d9a4699463" providerId="ADAL" clId="{9B415B21-7FE2-4BA7-B248-C9CB5A453870}" dt="2023-03-21T22:30:33.556" v="633" actId="478"/>
          <ac:spMkLst>
            <pc:docMk/>
            <pc:sldMk cId="2979876663" sldId="268"/>
            <ac:spMk id="47" creationId="{F4640D91-CB97-4FCC-8FEF-F4B22B844DC4}"/>
          </ac:spMkLst>
        </pc:spChg>
        <pc:picChg chg="mod">
          <ac:chgData name="Ghiani Silvia" userId="333e991e-962a-4ca3-8464-03d9a4699463" providerId="ADAL" clId="{9B415B21-7FE2-4BA7-B248-C9CB5A453870}" dt="2023-03-21T22:31:03.515" v="638" actId="1076"/>
          <ac:picMkLst>
            <pc:docMk/>
            <pc:sldMk cId="2979876663" sldId="268"/>
            <ac:picMk id="36" creationId="{F3CCCCDF-EA66-4F5E-98F3-A05239CBBAC4}"/>
          </ac:picMkLst>
        </pc:picChg>
        <pc:picChg chg="mod">
          <ac:chgData name="Ghiani Silvia" userId="333e991e-962a-4ca3-8464-03d9a4699463" providerId="ADAL" clId="{9B415B21-7FE2-4BA7-B248-C9CB5A453870}" dt="2023-03-21T22:31:11.899" v="639" actId="1076"/>
          <ac:picMkLst>
            <pc:docMk/>
            <pc:sldMk cId="2979876663" sldId="268"/>
            <ac:picMk id="38" creationId="{8A6BB597-41F4-432E-8432-8F39511B2941}"/>
          </ac:picMkLst>
        </pc:picChg>
        <pc:picChg chg="del">
          <ac:chgData name="Ghiani Silvia" userId="333e991e-962a-4ca3-8464-03d9a4699463" providerId="ADAL" clId="{9B415B21-7FE2-4BA7-B248-C9CB5A453870}" dt="2023-03-21T22:30:33.556" v="633" actId="478"/>
          <ac:picMkLst>
            <pc:docMk/>
            <pc:sldMk cId="2979876663" sldId="268"/>
            <ac:picMk id="40" creationId="{76B2FC80-9F3B-46D8-94D9-882D90A858F6}"/>
          </ac:picMkLst>
        </pc:picChg>
      </pc:sldChg>
      <pc:sldChg chg="del">
        <pc:chgData name="Ghiani Silvia" userId="333e991e-962a-4ca3-8464-03d9a4699463" providerId="ADAL" clId="{9B415B21-7FE2-4BA7-B248-C9CB5A453870}" dt="2023-03-22T08:38:08.038" v="1480" actId="47"/>
        <pc:sldMkLst>
          <pc:docMk/>
          <pc:sldMk cId="3891345585" sldId="270"/>
        </pc:sldMkLst>
      </pc:sldChg>
      <pc:sldChg chg="add del">
        <pc:chgData name="Ghiani Silvia" userId="333e991e-962a-4ca3-8464-03d9a4699463" providerId="ADAL" clId="{9B415B21-7FE2-4BA7-B248-C9CB5A453870}" dt="2023-03-22T08:38:06.023" v="1479" actId="47"/>
        <pc:sldMkLst>
          <pc:docMk/>
          <pc:sldMk cId="2624630061" sldId="272"/>
        </pc:sldMkLst>
      </pc:sldChg>
      <pc:sldChg chg="del">
        <pc:chgData name="Ghiani Silvia" userId="333e991e-962a-4ca3-8464-03d9a4699463" providerId="ADAL" clId="{9B415B21-7FE2-4BA7-B248-C9CB5A453870}" dt="2023-03-22T08:37:52.420" v="1471" actId="47"/>
        <pc:sldMkLst>
          <pc:docMk/>
          <pc:sldMk cId="3740286033" sldId="277"/>
        </pc:sldMkLst>
      </pc:sldChg>
      <pc:sldChg chg="add del">
        <pc:chgData name="Ghiani Silvia" userId="333e991e-962a-4ca3-8464-03d9a4699463" providerId="ADAL" clId="{9B415B21-7FE2-4BA7-B248-C9CB5A453870}" dt="2023-03-22T08:38:02.756" v="1478" actId="47"/>
        <pc:sldMkLst>
          <pc:docMk/>
          <pc:sldMk cId="2496947791" sldId="278"/>
        </pc:sldMkLst>
      </pc:sldChg>
      <pc:sldChg chg="add del">
        <pc:chgData name="Ghiani Silvia" userId="333e991e-962a-4ca3-8464-03d9a4699463" providerId="ADAL" clId="{9B415B21-7FE2-4BA7-B248-C9CB5A453870}" dt="2023-03-22T08:41:14.217" v="1561" actId="47"/>
        <pc:sldMkLst>
          <pc:docMk/>
          <pc:sldMk cId="395518310" sldId="279"/>
        </pc:sldMkLst>
      </pc:sldChg>
      <pc:sldChg chg="del">
        <pc:chgData name="Ghiani Silvia" userId="333e991e-962a-4ca3-8464-03d9a4699463" providerId="ADAL" clId="{9B415B21-7FE2-4BA7-B248-C9CB5A453870}" dt="2023-03-22T08:38:09.080" v="1481" actId="47"/>
        <pc:sldMkLst>
          <pc:docMk/>
          <pc:sldMk cId="1420547054" sldId="281"/>
        </pc:sldMkLst>
      </pc:sldChg>
      <pc:sldChg chg="addSp delSp modSp mod ord">
        <pc:chgData name="Ghiani Silvia" userId="333e991e-962a-4ca3-8464-03d9a4699463" providerId="ADAL" clId="{9B415B21-7FE2-4BA7-B248-C9CB5A453870}" dt="2023-03-22T08:47:44.513" v="1564" actId="478"/>
        <pc:sldMkLst>
          <pc:docMk/>
          <pc:sldMk cId="560021826" sldId="317"/>
        </pc:sldMkLst>
        <pc:spChg chg="del mod">
          <ac:chgData name="Ghiani Silvia" userId="333e991e-962a-4ca3-8464-03d9a4699463" providerId="ADAL" clId="{9B415B21-7FE2-4BA7-B248-C9CB5A453870}" dt="2023-03-22T08:47:42.891" v="1563" actId="478"/>
          <ac:spMkLst>
            <pc:docMk/>
            <pc:sldMk cId="560021826" sldId="317"/>
            <ac:spMk id="2" creationId="{2910D835-B454-4270-BB35-86A187307E6F}"/>
          </ac:spMkLst>
        </pc:spChg>
        <pc:spChg chg="del">
          <ac:chgData name="Ghiani Silvia" userId="333e991e-962a-4ca3-8464-03d9a4699463" providerId="ADAL" clId="{9B415B21-7FE2-4BA7-B248-C9CB5A453870}" dt="2023-03-22T08:47:44.513" v="1564" actId="478"/>
          <ac:spMkLst>
            <pc:docMk/>
            <pc:sldMk cId="560021826" sldId="317"/>
            <ac:spMk id="3" creationId="{7F7F653B-90B5-4F47-A33F-93DCB2EF68C2}"/>
          </ac:spMkLst>
        </pc:spChg>
        <pc:spChg chg="add mod">
          <ac:chgData name="Ghiani Silvia" userId="333e991e-962a-4ca3-8464-03d9a4699463" providerId="ADAL" clId="{9B415B21-7FE2-4BA7-B248-C9CB5A453870}" dt="2023-03-21T22:37:08.882" v="965" actId="478"/>
          <ac:spMkLst>
            <pc:docMk/>
            <pc:sldMk cId="560021826" sldId="317"/>
            <ac:spMk id="6" creationId="{9F77A214-4B7A-293B-36C2-160599F79575}"/>
          </ac:spMkLst>
        </pc:spChg>
        <pc:spChg chg="add del mod">
          <ac:chgData name="Ghiani Silvia" userId="333e991e-962a-4ca3-8464-03d9a4699463" providerId="ADAL" clId="{9B415B21-7FE2-4BA7-B248-C9CB5A453870}" dt="2023-03-21T22:37:13.396" v="967" actId="478"/>
          <ac:spMkLst>
            <pc:docMk/>
            <pc:sldMk cId="560021826" sldId="317"/>
            <ac:spMk id="9" creationId="{A523E244-F7B6-1E2D-EF0D-41B178D72F53}"/>
          </ac:spMkLst>
        </pc:spChg>
        <pc:spChg chg="mod">
          <ac:chgData name="Ghiani Silvia" userId="333e991e-962a-4ca3-8464-03d9a4699463" providerId="ADAL" clId="{9B415B21-7FE2-4BA7-B248-C9CB5A453870}" dt="2023-03-21T22:27:55.637" v="581" actId="20577"/>
          <ac:spMkLst>
            <pc:docMk/>
            <pc:sldMk cId="560021826" sldId="317"/>
            <ac:spMk id="15" creationId="{40F1DF5B-353A-4270-8C10-6A1509441174}"/>
          </ac:spMkLst>
        </pc:spChg>
        <pc:spChg chg="del">
          <ac:chgData name="Ghiani Silvia" userId="333e991e-962a-4ca3-8464-03d9a4699463" providerId="ADAL" clId="{9B415B21-7FE2-4BA7-B248-C9CB5A453870}" dt="2023-03-21T22:37:08.882" v="965" actId="478"/>
          <ac:spMkLst>
            <pc:docMk/>
            <pc:sldMk cId="560021826" sldId="317"/>
            <ac:spMk id="16" creationId="{4BDCF583-1D5D-4235-97C2-39272B80A0B1}"/>
          </ac:spMkLst>
        </pc:spChg>
        <pc:picChg chg="add del">
          <ac:chgData name="Ghiani Silvia" userId="333e991e-962a-4ca3-8464-03d9a4699463" providerId="ADAL" clId="{9B415B21-7FE2-4BA7-B248-C9CB5A453870}" dt="2023-03-21T22:37:13.396" v="967" actId="478"/>
          <ac:picMkLst>
            <pc:docMk/>
            <pc:sldMk cId="560021826" sldId="317"/>
            <ac:picMk id="8" creationId="{5FED7C55-F545-49A1-90FD-D853A25AB453}"/>
          </ac:picMkLst>
        </pc:picChg>
      </pc:sldChg>
      <pc:sldChg chg="del">
        <pc:chgData name="Ghiani Silvia" userId="333e991e-962a-4ca3-8464-03d9a4699463" providerId="ADAL" clId="{9B415B21-7FE2-4BA7-B248-C9CB5A453870}" dt="2023-03-22T08:38:10.282" v="1482" actId="47"/>
        <pc:sldMkLst>
          <pc:docMk/>
          <pc:sldMk cId="3521561301" sldId="321"/>
        </pc:sldMkLst>
      </pc:sldChg>
      <pc:sldChg chg="del">
        <pc:chgData name="Ghiani Silvia" userId="333e991e-962a-4ca3-8464-03d9a4699463" providerId="ADAL" clId="{9B415B21-7FE2-4BA7-B248-C9CB5A453870}" dt="2023-03-22T08:37:51.189" v="1470" actId="47"/>
        <pc:sldMkLst>
          <pc:docMk/>
          <pc:sldMk cId="2158886557" sldId="384"/>
        </pc:sldMkLst>
      </pc:sldChg>
      <pc:sldChg chg="delSp modSp mod ord">
        <pc:chgData name="Ghiani Silvia" userId="333e991e-962a-4ca3-8464-03d9a4699463" providerId="ADAL" clId="{9B415B21-7FE2-4BA7-B248-C9CB5A453870}" dt="2023-03-22T08:31:36.466" v="1344"/>
        <pc:sldMkLst>
          <pc:docMk/>
          <pc:sldMk cId="2313234867" sldId="389"/>
        </pc:sldMkLst>
        <pc:spChg chg="mod">
          <ac:chgData name="Ghiani Silvia" userId="333e991e-962a-4ca3-8464-03d9a4699463" providerId="ADAL" clId="{9B415B21-7FE2-4BA7-B248-C9CB5A453870}" dt="2023-03-21T22:16:56.696" v="49" actId="313"/>
          <ac:spMkLst>
            <pc:docMk/>
            <pc:sldMk cId="2313234867" sldId="389"/>
            <ac:spMk id="2" creationId="{0046426E-F6F6-4A7C-9181-8C3090996261}"/>
          </ac:spMkLst>
        </pc:spChg>
        <pc:spChg chg="mod">
          <ac:chgData name="Ghiani Silvia" userId="333e991e-962a-4ca3-8464-03d9a4699463" providerId="ADAL" clId="{9B415B21-7FE2-4BA7-B248-C9CB5A453870}" dt="2023-03-21T22:19:55.054" v="326" actId="20577"/>
          <ac:spMkLst>
            <pc:docMk/>
            <pc:sldMk cId="2313234867" sldId="389"/>
            <ac:spMk id="3" creationId="{D3B60D6F-4D0F-4D33-B2A7-159C8583FF00}"/>
          </ac:spMkLst>
        </pc:spChg>
        <pc:spChg chg="del">
          <ac:chgData name="Ghiani Silvia" userId="333e991e-962a-4ca3-8464-03d9a4699463" providerId="ADAL" clId="{9B415B21-7FE2-4BA7-B248-C9CB5A453870}" dt="2023-03-21T22:19:00.165" v="226" actId="478"/>
          <ac:spMkLst>
            <pc:docMk/>
            <pc:sldMk cId="2313234867" sldId="389"/>
            <ac:spMk id="13" creationId="{915FE2C5-E66A-4405-B19E-2C5C546C98E4}"/>
          </ac:spMkLst>
        </pc:spChg>
        <pc:spChg chg="del mod">
          <ac:chgData name="Ghiani Silvia" userId="333e991e-962a-4ca3-8464-03d9a4699463" providerId="ADAL" clId="{9B415B21-7FE2-4BA7-B248-C9CB5A453870}" dt="2023-03-21T22:18:53.729" v="225" actId="478"/>
          <ac:spMkLst>
            <pc:docMk/>
            <pc:sldMk cId="2313234867" sldId="389"/>
            <ac:spMk id="14" creationId="{B01DF4D0-78BC-4C8C-9570-26F0B225433A}"/>
          </ac:spMkLst>
        </pc:spChg>
      </pc:sldChg>
      <pc:sldChg chg="delSp modSp mod">
        <pc:chgData name="Ghiani Silvia" userId="333e991e-962a-4ca3-8464-03d9a4699463" providerId="ADAL" clId="{9B415B21-7FE2-4BA7-B248-C9CB5A453870}" dt="2023-03-22T08:38:41.559" v="1528" actId="20577"/>
        <pc:sldMkLst>
          <pc:docMk/>
          <pc:sldMk cId="3247798845" sldId="391"/>
        </pc:sldMkLst>
        <pc:spChg chg="del">
          <ac:chgData name="Ghiani Silvia" userId="333e991e-962a-4ca3-8464-03d9a4699463" providerId="ADAL" clId="{9B415B21-7FE2-4BA7-B248-C9CB5A453870}" dt="2023-03-22T08:38:16.095" v="1483" actId="478"/>
          <ac:spMkLst>
            <pc:docMk/>
            <pc:sldMk cId="3247798845" sldId="391"/>
            <ac:spMk id="4" creationId="{7823E305-6365-4345-8BD1-4A31C61D96CB}"/>
          </ac:spMkLst>
        </pc:spChg>
        <pc:spChg chg="del">
          <ac:chgData name="Ghiani Silvia" userId="333e991e-962a-4ca3-8464-03d9a4699463" providerId="ADAL" clId="{9B415B21-7FE2-4BA7-B248-C9CB5A453870}" dt="2023-03-22T08:38:17.704" v="1484" actId="478"/>
          <ac:spMkLst>
            <pc:docMk/>
            <pc:sldMk cId="3247798845" sldId="391"/>
            <ac:spMk id="5" creationId="{0B37A3FF-ED32-4C4A-A21F-848A3BF6F896}"/>
          </ac:spMkLst>
        </pc:spChg>
        <pc:spChg chg="mod">
          <ac:chgData name="Ghiani Silvia" userId="333e991e-962a-4ca3-8464-03d9a4699463" providerId="ADAL" clId="{9B415B21-7FE2-4BA7-B248-C9CB5A453870}" dt="2023-03-22T08:38:41.559" v="1528" actId="20577"/>
          <ac:spMkLst>
            <pc:docMk/>
            <pc:sldMk cId="3247798845" sldId="391"/>
            <ac:spMk id="23" creationId="{8E5E4638-9BCB-4C2E-914F-CC868E2020D5}"/>
          </ac:spMkLst>
        </pc:spChg>
      </pc:sldChg>
      <pc:sldChg chg="addSp delSp modSp add mod ord modClrScheme chgLayout">
        <pc:chgData name="Ghiani Silvia" userId="333e991e-962a-4ca3-8464-03d9a4699463" providerId="ADAL" clId="{9B415B21-7FE2-4BA7-B248-C9CB5A453870}" dt="2023-03-22T08:31:25.525" v="1342" actId="1076"/>
        <pc:sldMkLst>
          <pc:docMk/>
          <pc:sldMk cId="638566818" sldId="392"/>
        </pc:sldMkLst>
        <pc:spChg chg="mod ord">
          <ac:chgData name="Ghiani Silvia" userId="333e991e-962a-4ca3-8464-03d9a4699463" providerId="ADAL" clId="{9B415B21-7FE2-4BA7-B248-C9CB5A453870}" dt="2023-03-21T22:25:53.269" v="527" actId="700"/>
          <ac:spMkLst>
            <pc:docMk/>
            <pc:sldMk cId="638566818" sldId="392"/>
            <ac:spMk id="2" creationId="{0046426E-F6F6-4A7C-9181-8C3090996261}"/>
          </ac:spMkLst>
        </pc:spChg>
        <pc:spChg chg="mod ord">
          <ac:chgData name="Ghiani Silvia" userId="333e991e-962a-4ca3-8464-03d9a4699463" providerId="ADAL" clId="{9B415B21-7FE2-4BA7-B248-C9CB5A453870}" dt="2023-03-22T08:30:55.727" v="1334" actId="1076"/>
          <ac:spMkLst>
            <pc:docMk/>
            <pc:sldMk cId="638566818" sldId="392"/>
            <ac:spMk id="3" creationId="{D3B60D6F-4D0F-4D33-B2A7-159C8583FF00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4" creationId="{B6B40F8D-5C25-F2A7-9483-65EF9A5AC642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5" creationId="{EEEEF73B-F66C-F3F8-EDD6-DEF42249F72E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6" creationId="{54F610A4-C1A7-04C1-DA3F-E0C018C39ABD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7" creationId="{5FC10AF4-6B56-CD99-461D-6E8811DECA54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9" creationId="{C81F0DFB-4827-F0B3-5E59-2B1918CF4497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11" creationId="{16B95AD8-2ACD-78A8-5F1F-B45E76D72612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13" creationId="{73CC4541-9815-E7E7-B323-8F1211606D0E}"/>
          </ac:spMkLst>
        </pc:spChg>
        <pc:spChg chg="add del mod ord">
          <ac:chgData name="Ghiani Silvia" userId="333e991e-962a-4ca3-8464-03d9a4699463" providerId="ADAL" clId="{9B415B21-7FE2-4BA7-B248-C9CB5A453870}" dt="2023-03-21T22:24:54.083" v="524" actId="700"/>
          <ac:spMkLst>
            <pc:docMk/>
            <pc:sldMk cId="638566818" sldId="392"/>
            <ac:spMk id="14" creationId="{E75D8CD2-5F90-0F17-E447-4EC7EE848CA3}"/>
          </ac:spMkLst>
        </pc:spChg>
        <pc:spChg chg="mod ord">
          <ac:chgData name="Ghiani Silvia" userId="333e991e-962a-4ca3-8464-03d9a4699463" providerId="ADAL" clId="{9B415B21-7FE2-4BA7-B248-C9CB5A453870}" dt="2023-03-21T22:25:53.269" v="527" actId="700"/>
          <ac:spMkLst>
            <pc:docMk/>
            <pc:sldMk cId="638566818" sldId="392"/>
            <ac:spMk id="15" creationId="{3B199C97-F175-437D-8311-DB662925C063}"/>
          </ac:spMkLst>
        </pc:spChg>
        <pc:spChg chg="add mod">
          <ac:chgData name="Ghiani Silvia" userId="333e991e-962a-4ca3-8464-03d9a4699463" providerId="ADAL" clId="{9B415B21-7FE2-4BA7-B248-C9CB5A453870}" dt="2023-03-22T08:31:25.525" v="1342" actId="1076"/>
          <ac:spMkLst>
            <pc:docMk/>
            <pc:sldMk cId="638566818" sldId="392"/>
            <ac:spMk id="16" creationId="{5BA9C6CD-0D1F-CCFF-BEFA-20A4021A9246}"/>
          </ac:spMkLst>
        </pc:spChg>
        <pc:spChg chg="add del mod">
          <ac:chgData name="Ghiani Silvia" userId="333e991e-962a-4ca3-8464-03d9a4699463" providerId="ADAL" clId="{9B415B21-7FE2-4BA7-B248-C9CB5A453870}" dt="2023-03-22T08:30:43.687" v="1329" actId="478"/>
          <ac:spMkLst>
            <pc:docMk/>
            <pc:sldMk cId="638566818" sldId="392"/>
            <ac:spMk id="18" creationId="{45B0EA0D-001D-BB52-78F1-A6F55009B0DB}"/>
          </ac:spMkLst>
        </pc:spChg>
        <pc:picChg chg="del mod ord modCrop">
          <ac:chgData name="Ghiani Silvia" userId="333e991e-962a-4ca3-8464-03d9a4699463" providerId="ADAL" clId="{9B415B21-7FE2-4BA7-B248-C9CB5A453870}" dt="2023-03-22T08:30:40.853" v="1327" actId="478"/>
          <ac:picMkLst>
            <pc:docMk/>
            <pc:sldMk cId="638566818" sldId="392"/>
            <ac:picMk id="8" creationId="{06D2324F-3B7B-45EF-9584-C8EADD2C8C0B}"/>
          </ac:picMkLst>
        </pc:picChg>
        <pc:picChg chg="del mod ord modCrop">
          <ac:chgData name="Ghiani Silvia" userId="333e991e-962a-4ca3-8464-03d9a4699463" providerId="ADAL" clId="{9B415B21-7FE2-4BA7-B248-C9CB5A453870}" dt="2023-03-22T08:30:42.258" v="1328" actId="478"/>
          <ac:picMkLst>
            <pc:docMk/>
            <pc:sldMk cId="638566818" sldId="392"/>
            <ac:picMk id="10" creationId="{71F862F9-0E8A-4DB9-8083-1C3AA6E5D777}"/>
          </ac:picMkLst>
        </pc:picChg>
        <pc:picChg chg="del mod ord modCrop">
          <ac:chgData name="Ghiani Silvia" userId="333e991e-962a-4ca3-8464-03d9a4699463" providerId="ADAL" clId="{9B415B21-7FE2-4BA7-B248-C9CB5A453870}" dt="2023-03-22T08:30:44.317" v="1330" actId="478"/>
          <ac:picMkLst>
            <pc:docMk/>
            <pc:sldMk cId="638566818" sldId="392"/>
            <ac:picMk id="12" creationId="{A63F39B9-0715-40B5-8ECB-9B983F99C690}"/>
          </ac:picMkLst>
        </pc:picChg>
      </pc:sldChg>
      <pc:sldChg chg="addSp delSp modSp new mod modClrScheme chgLayout">
        <pc:chgData name="Ghiani Silvia" userId="333e991e-962a-4ca3-8464-03d9a4699463" providerId="ADAL" clId="{9B415B21-7FE2-4BA7-B248-C9CB5A453870}" dt="2023-03-22T08:33:56.592" v="1459" actId="20577"/>
        <pc:sldMkLst>
          <pc:docMk/>
          <pc:sldMk cId="2865797468" sldId="393"/>
        </pc:sldMkLst>
        <pc:spChg chg="del mod ord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2" creationId="{F1822EFC-10BB-8E2B-DCE0-F0DD1A5E99C9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3" creationId="{24FCE206-B3BF-C7BE-C406-69FD441C8425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4" creationId="{63304AC0-C0B5-7205-79FD-C8994E50AFF7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5" creationId="{8E9EE752-3196-B360-D3DF-39A299F75B54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6" creationId="{331554DC-F90C-1FF3-E46B-FEFC8CDAC9AC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7" creationId="{C1DD00A6-C983-A4CF-BC33-B77EEE00EDFA}"/>
          </ac:spMkLst>
        </pc:spChg>
        <pc:spChg chg="del mod ord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8" creationId="{263C5D84-7F5E-B526-050F-F977EE089AFD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9" creationId="{274ADB12-61A6-F53C-A3E0-8FB3B69D817B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0" creationId="{BFF34252-E442-94A6-673E-189A83EE9446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1" creationId="{BC29E17A-0943-1E5F-5BED-E681D88A7D82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2" creationId="{2EC0D79F-3B19-9A93-75EA-439FF083864B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3" creationId="{C63400D2-82D3-0637-89A4-B03CEF927F18}"/>
          </ac:spMkLst>
        </pc:spChg>
        <pc:spChg chg="del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4" creationId="{A7BB4D65-1833-FFBC-A1D8-ADB68085FF29}"/>
          </ac:spMkLst>
        </pc:spChg>
        <pc:spChg chg="del mod ord">
          <ac:chgData name="Ghiani Silvia" userId="333e991e-962a-4ca3-8464-03d9a4699463" providerId="ADAL" clId="{9B415B21-7FE2-4BA7-B248-C9CB5A453870}" dt="2023-03-22T08:33:19.943" v="1391" actId="478"/>
          <ac:spMkLst>
            <pc:docMk/>
            <pc:sldMk cId="2865797468" sldId="393"/>
            <ac:spMk id="15" creationId="{69F34419-2903-83C5-4497-2EF04CD1B91C}"/>
          </ac:spMkLst>
        </pc:spChg>
        <pc:spChg chg="del mod ord">
          <ac:chgData name="Ghiani Silvia" userId="333e991e-962a-4ca3-8464-03d9a4699463" providerId="ADAL" clId="{9B415B21-7FE2-4BA7-B248-C9CB5A453870}" dt="2023-03-22T08:33:21.531" v="1392" actId="478"/>
          <ac:spMkLst>
            <pc:docMk/>
            <pc:sldMk cId="2865797468" sldId="393"/>
            <ac:spMk id="16" creationId="{2F451902-B9DD-0923-055E-570E1C4B54C8}"/>
          </ac:spMkLst>
        </pc:spChg>
        <pc:spChg chg="mod ord">
          <ac:chgData name="Ghiani Silvia" userId="333e991e-962a-4ca3-8464-03d9a4699463" providerId="ADAL" clId="{9B415B21-7FE2-4BA7-B248-C9CB5A453870}" dt="2023-03-21T22:31:49.568" v="641" actId="700"/>
          <ac:spMkLst>
            <pc:docMk/>
            <pc:sldMk cId="2865797468" sldId="393"/>
            <ac:spMk id="17" creationId="{17CBD2AD-3342-6C25-E147-1BE577D89401}"/>
          </ac:spMkLst>
        </pc:spChg>
        <pc:spChg chg="add mod ord">
          <ac:chgData name="Ghiani Silvia" userId="333e991e-962a-4ca3-8464-03d9a4699463" providerId="ADAL" clId="{9B415B21-7FE2-4BA7-B248-C9CB5A453870}" dt="2023-03-21T22:31:58.212" v="649" actId="14100"/>
          <ac:spMkLst>
            <pc:docMk/>
            <pc:sldMk cId="2865797468" sldId="393"/>
            <ac:spMk id="18" creationId="{60EAC38B-1265-D5E7-75F0-09468BCF6651}"/>
          </ac:spMkLst>
        </pc:spChg>
        <pc:spChg chg="add mod ord">
          <ac:chgData name="Ghiani Silvia" userId="333e991e-962a-4ca3-8464-03d9a4699463" providerId="ADAL" clId="{9B415B21-7FE2-4BA7-B248-C9CB5A453870}" dt="2023-03-22T08:33:56.592" v="1459" actId="20577"/>
          <ac:spMkLst>
            <pc:docMk/>
            <pc:sldMk cId="2865797468" sldId="393"/>
            <ac:spMk id="19" creationId="{18406BE9-5903-88D7-A991-EFDDCAAE0D2A}"/>
          </ac:spMkLst>
        </pc:spChg>
      </pc:sldChg>
      <pc:sldChg chg="addSp delSp modSp add mod">
        <pc:chgData name="Ghiani Silvia" userId="333e991e-962a-4ca3-8464-03d9a4699463" providerId="ADAL" clId="{9B415B21-7FE2-4BA7-B248-C9CB5A453870}" dt="2023-03-22T08:37:24.888" v="1461" actId="478"/>
        <pc:sldMkLst>
          <pc:docMk/>
          <pc:sldMk cId="8035969" sldId="394"/>
        </pc:sldMkLst>
        <pc:spChg chg="add del mod">
          <ac:chgData name="Ghiani Silvia" userId="333e991e-962a-4ca3-8464-03d9a4699463" providerId="ADAL" clId="{9B415B21-7FE2-4BA7-B248-C9CB5A453870}" dt="2023-03-21T22:39:11.535" v="1036" actId="478"/>
          <ac:spMkLst>
            <pc:docMk/>
            <pc:sldMk cId="8035969" sldId="394"/>
            <ac:spMk id="3" creationId="{D4619CEC-F7B6-677C-35F2-F9AB583752AD}"/>
          </ac:spMkLst>
        </pc:spChg>
        <pc:spChg chg="add del">
          <ac:chgData name="Ghiani Silvia" userId="333e991e-962a-4ca3-8464-03d9a4699463" providerId="ADAL" clId="{9B415B21-7FE2-4BA7-B248-C9CB5A453870}" dt="2023-03-21T22:38:59.301" v="1029" actId="22"/>
          <ac:spMkLst>
            <pc:docMk/>
            <pc:sldMk cId="8035969" sldId="394"/>
            <ac:spMk id="5" creationId="{C2DDDCCB-08A1-D470-1FEC-816E2AB5C015}"/>
          </ac:spMkLst>
        </pc:spChg>
        <pc:spChg chg="add mod">
          <ac:chgData name="Ghiani Silvia" userId="333e991e-962a-4ca3-8464-03d9a4699463" providerId="ADAL" clId="{9B415B21-7FE2-4BA7-B248-C9CB5A453870}" dt="2023-03-21T22:39:50.150" v="1048" actId="20577"/>
          <ac:spMkLst>
            <pc:docMk/>
            <pc:sldMk cId="8035969" sldId="394"/>
            <ac:spMk id="7" creationId="{E21F523A-0C50-D8C3-244B-2993B3DD36E0}"/>
          </ac:spMkLst>
        </pc:spChg>
        <pc:spChg chg="del">
          <ac:chgData name="Ghiani Silvia" userId="333e991e-962a-4ca3-8464-03d9a4699463" providerId="ADAL" clId="{9B415B21-7FE2-4BA7-B248-C9CB5A453870}" dt="2023-03-22T08:37:22.110" v="1460" actId="478"/>
          <ac:spMkLst>
            <pc:docMk/>
            <pc:sldMk cId="8035969" sldId="394"/>
            <ac:spMk id="15" creationId="{69F34419-2903-83C5-4497-2EF04CD1B91C}"/>
          </ac:spMkLst>
        </pc:spChg>
        <pc:spChg chg="del">
          <ac:chgData name="Ghiani Silvia" userId="333e991e-962a-4ca3-8464-03d9a4699463" providerId="ADAL" clId="{9B415B21-7FE2-4BA7-B248-C9CB5A453870}" dt="2023-03-22T08:37:24.888" v="1461" actId="478"/>
          <ac:spMkLst>
            <pc:docMk/>
            <pc:sldMk cId="8035969" sldId="394"/>
            <ac:spMk id="16" creationId="{2F451902-B9DD-0923-055E-570E1C4B54C8}"/>
          </ac:spMkLst>
        </pc:spChg>
        <pc:spChg chg="mod">
          <ac:chgData name="Ghiani Silvia" userId="333e991e-962a-4ca3-8464-03d9a4699463" providerId="ADAL" clId="{9B415B21-7FE2-4BA7-B248-C9CB5A453870}" dt="2023-03-21T22:38:29.245" v="1024" actId="14100"/>
          <ac:spMkLst>
            <pc:docMk/>
            <pc:sldMk cId="8035969" sldId="394"/>
            <ac:spMk id="18" creationId="{60EAC38B-1265-D5E7-75F0-09468BCF6651}"/>
          </ac:spMkLst>
        </pc:spChg>
        <pc:spChg chg="del mod">
          <ac:chgData name="Ghiani Silvia" userId="333e991e-962a-4ca3-8464-03d9a4699463" providerId="ADAL" clId="{9B415B21-7FE2-4BA7-B248-C9CB5A453870}" dt="2023-03-21T22:38:54.995" v="1027" actId="478"/>
          <ac:spMkLst>
            <pc:docMk/>
            <pc:sldMk cId="8035969" sldId="394"/>
            <ac:spMk id="19" creationId="{18406BE9-5903-88D7-A991-EFDDCAAE0D2A}"/>
          </ac:spMkLst>
        </pc:spChg>
      </pc:sldChg>
      <pc:sldChg chg="delSp modSp add mod">
        <pc:chgData name="Ghiani Silvia" userId="333e991e-962a-4ca3-8464-03d9a4699463" providerId="ADAL" clId="{9B415B21-7FE2-4BA7-B248-C9CB5A453870}" dt="2023-03-22T09:42:09.505" v="1567" actId="20577"/>
        <pc:sldMkLst>
          <pc:docMk/>
          <pc:sldMk cId="723400043" sldId="395"/>
        </pc:sldMkLst>
        <pc:spChg chg="mod">
          <ac:chgData name="Ghiani Silvia" userId="333e991e-962a-4ca3-8464-03d9a4699463" providerId="ADAL" clId="{9B415B21-7FE2-4BA7-B248-C9CB5A453870}" dt="2023-03-22T09:42:09.505" v="1567" actId="20577"/>
          <ac:spMkLst>
            <pc:docMk/>
            <pc:sldMk cId="723400043" sldId="395"/>
            <ac:spMk id="7" creationId="{E21F523A-0C50-D8C3-244B-2993B3DD36E0}"/>
          </ac:spMkLst>
        </pc:spChg>
        <pc:spChg chg="del">
          <ac:chgData name="Ghiani Silvia" userId="333e991e-962a-4ca3-8464-03d9a4699463" providerId="ADAL" clId="{9B415B21-7FE2-4BA7-B248-C9CB5A453870}" dt="2023-03-22T08:37:34.940" v="1464" actId="478"/>
          <ac:spMkLst>
            <pc:docMk/>
            <pc:sldMk cId="723400043" sldId="395"/>
            <ac:spMk id="15" creationId="{69F34419-2903-83C5-4497-2EF04CD1B91C}"/>
          </ac:spMkLst>
        </pc:spChg>
        <pc:spChg chg="del">
          <ac:chgData name="Ghiani Silvia" userId="333e991e-962a-4ca3-8464-03d9a4699463" providerId="ADAL" clId="{9B415B21-7FE2-4BA7-B248-C9CB5A453870}" dt="2023-03-22T08:37:36.266" v="1465" actId="478"/>
          <ac:spMkLst>
            <pc:docMk/>
            <pc:sldMk cId="723400043" sldId="395"/>
            <ac:spMk id="16" creationId="{2F451902-B9DD-0923-055E-570E1C4B54C8}"/>
          </ac:spMkLst>
        </pc:spChg>
        <pc:spChg chg="mod">
          <ac:chgData name="Ghiani Silvia" userId="333e991e-962a-4ca3-8464-03d9a4699463" providerId="ADAL" clId="{9B415B21-7FE2-4BA7-B248-C9CB5A453870}" dt="2023-03-21T22:40:42.023" v="1088" actId="20577"/>
          <ac:spMkLst>
            <pc:docMk/>
            <pc:sldMk cId="723400043" sldId="395"/>
            <ac:spMk id="18" creationId="{60EAC38B-1265-D5E7-75F0-09468BCF6651}"/>
          </ac:spMkLst>
        </pc:spChg>
      </pc:sldChg>
      <pc:sldChg chg="delSp modSp add mod">
        <pc:chgData name="Ghiani Silvia" userId="333e991e-962a-4ca3-8464-03d9a4699463" providerId="ADAL" clId="{9B415B21-7FE2-4BA7-B248-C9CB5A453870}" dt="2023-03-22T08:37:42.654" v="1467" actId="478"/>
        <pc:sldMkLst>
          <pc:docMk/>
          <pc:sldMk cId="3076066393" sldId="396"/>
        </pc:sldMkLst>
        <pc:spChg chg="mod">
          <ac:chgData name="Ghiani Silvia" userId="333e991e-962a-4ca3-8464-03d9a4699463" providerId="ADAL" clId="{9B415B21-7FE2-4BA7-B248-C9CB5A453870}" dt="2023-03-21T22:45:51.508" v="1163" actId="20577"/>
          <ac:spMkLst>
            <pc:docMk/>
            <pc:sldMk cId="3076066393" sldId="396"/>
            <ac:spMk id="7" creationId="{E21F523A-0C50-D8C3-244B-2993B3DD36E0}"/>
          </ac:spMkLst>
        </pc:spChg>
        <pc:spChg chg="del">
          <ac:chgData name="Ghiani Silvia" userId="333e991e-962a-4ca3-8464-03d9a4699463" providerId="ADAL" clId="{9B415B21-7FE2-4BA7-B248-C9CB5A453870}" dt="2023-03-22T08:37:41.047" v="1466" actId="478"/>
          <ac:spMkLst>
            <pc:docMk/>
            <pc:sldMk cId="3076066393" sldId="396"/>
            <ac:spMk id="15" creationId="{69F34419-2903-83C5-4497-2EF04CD1B91C}"/>
          </ac:spMkLst>
        </pc:spChg>
        <pc:spChg chg="del">
          <ac:chgData name="Ghiani Silvia" userId="333e991e-962a-4ca3-8464-03d9a4699463" providerId="ADAL" clId="{9B415B21-7FE2-4BA7-B248-C9CB5A453870}" dt="2023-03-22T08:37:42.654" v="1467" actId="478"/>
          <ac:spMkLst>
            <pc:docMk/>
            <pc:sldMk cId="3076066393" sldId="396"/>
            <ac:spMk id="16" creationId="{2F451902-B9DD-0923-055E-570E1C4B54C8}"/>
          </ac:spMkLst>
        </pc:spChg>
      </pc:sldChg>
      <pc:sldChg chg="delSp modSp add mod">
        <pc:chgData name="Ghiani Silvia" userId="333e991e-962a-4ca3-8464-03d9a4699463" providerId="ADAL" clId="{9B415B21-7FE2-4BA7-B248-C9CB5A453870}" dt="2023-03-22T08:37:48.619" v="1469" actId="478"/>
        <pc:sldMkLst>
          <pc:docMk/>
          <pc:sldMk cId="1580236208" sldId="397"/>
        </pc:sldMkLst>
        <pc:spChg chg="mod">
          <ac:chgData name="Ghiani Silvia" userId="333e991e-962a-4ca3-8464-03d9a4699463" providerId="ADAL" clId="{9B415B21-7FE2-4BA7-B248-C9CB5A453870}" dt="2023-03-21T22:50:15.336" v="1207" actId="20577"/>
          <ac:spMkLst>
            <pc:docMk/>
            <pc:sldMk cId="1580236208" sldId="397"/>
            <ac:spMk id="7" creationId="{E21F523A-0C50-D8C3-244B-2993B3DD36E0}"/>
          </ac:spMkLst>
        </pc:spChg>
        <pc:spChg chg="del">
          <ac:chgData name="Ghiani Silvia" userId="333e991e-962a-4ca3-8464-03d9a4699463" providerId="ADAL" clId="{9B415B21-7FE2-4BA7-B248-C9CB5A453870}" dt="2023-03-22T08:37:46.874" v="1468" actId="478"/>
          <ac:spMkLst>
            <pc:docMk/>
            <pc:sldMk cId="1580236208" sldId="397"/>
            <ac:spMk id="15" creationId="{69F34419-2903-83C5-4497-2EF04CD1B91C}"/>
          </ac:spMkLst>
        </pc:spChg>
        <pc:spChg chg="del">
          <ac:chgData name="Ghiani Silvia" userId="333e991e-962a-4ca3-8464-03d9a4699463" providerId="ADAL" clId="{9B415B21-7FE2-4BA7-B248-C9CB5A453870}" dt="2023-03-22T08:37:48.619" v="1469" actId="478"/>
          <ac:spMkLst>
            <pc:docMk/>
            <pc:sldMk cId="1580236208" sldId="397"/>
            <ac:spMk id="16" creationId="{2F451902-B9DD-0923-055E-570E1C4B54C8}"/>
          </ac:spMkLst>
        </pc:spChg>
        <pc:spChg chg="mod">
          <ac:chgData name="Ghiani Silvia" userId="333e991e-962a-4ca3-8464-03d9a4699463" providerId="ADAL" clId="{9B415B21-7FE2-4BA7-B248-C9CB5A453870}" dt="2023-03-21T22:48:12.502" v="1171" actId="20577"/>
          <ac:spMkLst>
            <pc:docMk/>
            <pc:sldMk cId="1580236208" sldId="397"/>
            <ac:spMk id="18" creationId="{60EAC38B-1265-D5E7-75F0-09468BCF6651}"/>
          </ac:spMkLst>
        </pc:spChg>
      </pc:sldChg>
      <pc:sldChg chg="delSp modSp add mod">
        <pc:chgData name="Ghiani Silvia" userId="333e991e-962a-4ca3-8464-03d9a4699463" providerId="ADAL" clId="{9B415B21-7FE2-4BA7-B248-C9CB5A453870}" dt="2023-03-22T08:37:30.836" v="1463" actId="478"/>
        <pc:sldMkLst>
          <pc:docMk/>
          <pc:sldMk cId="2953408247" sldId="398"/>
        </pc:sldMkLst>
        <pc:spChg chg="mod">
          <ac:chgData name="Ghiani Silvia" userId="333e991e-962a-4ca3-8464-03d9a4699463" providerId="ADAL" clId="{9B415B21-7FE2-4BA7-B248-C9CB5A453870}" dt="2023-03-21T22:50:03.348" v="1199" actId="20577"/>
          <ac:spMkLst>
            <pc:docMk/>
            <pc:sldMk cId="2953408247" sldId="398"/>
            <ac:spMk id="7" creationId="{E21F523A-0C50-D8C3-244B-2993B3DD36E0}"/>
          </ac:spMkLst>
        </pc:spChg>
        <pc:spChg chg="del">
          <ac:chgData name="Ghiani Silvia" userId="333e991e-962a-4ca3-8464-03d9a4699463" providerId="ADAL" clId="{9B415B21-7FE2-4BA7-B248-C9CB5A453870}" dt="2023-03-22T08:37:29.203" v="1462" actId="478"/>
          <ac:spMkLst>
            <pc:docMk/>
            <pc:sldMk cId="2953408247" sldId="398"/>
            <ac:spMk id="15" creationId="{69F34419-2903-83C5-4497-2EF04CD1B91C}"/>
          </ac:spMkLst>
        </pc:spChg>
        <pc:spChg chg="del">
          <ac:chgData name="Ghiani Silvia" userId="333e991e-962a-4ca3-8464-03d9a4699463" providerId="ADAL" clId="{9B415B21-7FE2-4BA7-B248-C9CB5A453870}" dt="2023-03-22T08:37:30.836" v="1463" actId="478"/>
          <ac:spMkLst>
            <pc:docMk/>
            <pc:sldMk cId="2953408247" sldId="398"/>
            <ac:spMk id="16" creationId="{2F451902-B9DD-0923-055E-570E1C4B54C8}"/>
          </ac:spMkLst>
        </pc:spChg>
      </pc:sldChg>
      <pc:sldChg chg="modSp add mod">
        <pc:chgData name="Ghiani Silvia" userId="333e991e-962a-4ca3-8464-03d9a4699463" providerId="ADAL" clId="{9B415B21-7FE2-4BA7-B248-C9CB5A453870}" dt="2023-03-22T08:32:45.894" v="1390" actId="1076"/>
        <pc:sldMkLst>
          <pc:docMk/>
          <pc:sldMk cId="2116968157" sldId="399"/>
        </pc:sldMkLst>
        <pc:spChg chg="mod">
          <ac:chgData name="Ghiani Silvia" userId="333e991e-962a-4ca3-8464-03d9a4699463" providerId="ADAL" clId="{9B415B21-7FE2-4BA7-B248-C9CB5A453870}" dt="2023-03-22T08:32:45.894" v="1390" actId="1076"/>
          <ac:spMkLst>
            <pc:docMk/>
            <pc:sldMk cId="2116968157" sldId="399"/>
            <ac:spMk id="3" creationId="{D3B60D6F-4D0F-4D33-B2A7-159C8583FF00}"/>
          </ac:spMkLst>
        </pc:spChg>
      </pc:sldChg>
      <pc:sldChg chg="modSp add mod">
        <pc:chgData name="Ghiani Silvia" userId="333e991e-962a-4ca3-8464-03d9a4699463" providerId="ADAL" clId="{9B415B21-7FE2-4BA7-B248-C9CB5A453870}" dt="2023-03-22T09:47:21.838" v="1575" actId="20577"/>
        <pc:sldMkLst>
          <pc:docMk/>
          <pc:sldMk cId="461157640" sldId="400"/>
        </pc:sldMkLst>
        <pc:spChg chg="mod">
          <ac:chgData name="Ghiani Silvia" userId="333e991e-962a-4ca3-8464-03d9a4699463" providerId="ADAL" clId="{9B415B21-7FE2-4BA7-B248-C9CB5A453870}" dt="2023-03-22T09:47:21.838" v="1575" actId="20577"/>
          <ac:spMkLst>
            <pc:docMk/>
            <pc:sldMk cId="461157640" sldId="400"/>
            <ac:spMk id="7" creationId="{E21F523A-0C50-D8C3-244B-2993B3DD36E0}"/>
          </ac:spMkLst>
        </pc:spChg>
      </pc:sldChg>
      <pc:sldChg chg="new del">
        <pc:chgData name="Ghiani Silvia" userId="333e991e-962a-4ca3-8464-03d9a4699463" providerId="ADAL" clId="{9B415B21-7FE2-4BA7-B248-C9CB5A453870}" dt="2023-03-22T08:39:36.848" v="1530" actId="2696"/>
        <pc:sldMkLst>
          <pc:docMk/>
          <pc:sldMk cId="479009608" sldId="400"/>
        </pc:sldMkLst>
      </pc:sldChg>
      <pc:sldChg chg="modSp add mod">
        <pc:chgData name="Ghiani Silvia" userId="333e991e-962a-4ca3-8464-03d9a4699463" providerId="ADAL" clId="{9B415B21-7FE2-4BA7-B248-C9CB5A453870}" dt="2023-03-22T09:50:26.535" v="1612" actId="20577"/>
        <pc:sldMkLst>
          <pc:docMk/>
          <pc:sldMk cId="2690737928" sldId="401"/>
        </pc:sldMkLst>
        <pc:spChg chg="mod">
          <ac:chgData name="Ghiani Silvia" userId="333e991e-962a-4ca3-8464-03d9a4699463" providerId="ADAL" clId="{9B415B21-7FE2-4BA7-B248-C9CB5A453870}" dt="2023-03-22T08:41:10.630" v="1560" actId="20577"/>
          <ac:spMkLst>
            <pc:docMk/>
            <pc:sldMk cId="2690737928" sldId="401"/>
            <ac:spMk id="7" creationId="{E21F523A-0C50-D8C3-244B-2993B3DD36E0}"/>
          </ac:spMkLst>
        </pc:spChg>
        <pc:spChg chg="mod">
          <ac:chgData name="Ghiani Silvia" userId="333e991e-962a-4ca3-8464-03d9a4699463" providerId="ADAL" clId="{9B415B21-7FE2-4BA7-B248-C9CB5A453870}" dt="2023-03-22T09:50:26.535" v="1612" actId="20577"/>
          <ac:spMkLst>
            <pc:docMk/>
            <pc:sldMk cId="2690737928" sldId="401"/>
            <ac:spMk id="18" creationId="{60EAC38B-1265-D5E7-75F0-09468BCF66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45FDDA-C8F8-4640-B291-3034A1C41F02}" type="datetime1">
              <a:rPr lang="it-IT" smtClean="0"/>
              <a:t>22/03/2023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B9F0A1-F219-446B-A3CE-307DCA1AC676}" type="datetime1">
              <a:rPr lang="it-IT" smtClean="0"/>
              <a:t>22/03/2023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lo stile del titolo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1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7DE13F-B5DE-4C87-A69A-46B39231F2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4B92E9E-EF61-45A4-8936-73F55BFD2495}" type="datetime1">
              <a:rPr lang="it-IT" smtClean="0"/>
              <a:t>22/03/2023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5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F4C4C1-F3E0-4C63-BC0E-6368F730C3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2E4E523-994D-4DC1-A1D8-BBD0C9941BD3}" type="datetime1">
              <a:rPr lang="it-IT" smtClean="0"/>
              <a:t>22/03/2023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6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8019EC-6270-40CD-B8EF-3A0AA82AE8A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E000886-97AE-46FF-B4A5-227A0C150FE4}" type="datetime1">
              <a:rPr lang="it-IT" smtClean="0"/>
              <a:t>22/03/2023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33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it-IT" sz="4800"/>
              <a:t>3DFloat</a:t>
            </a:r>
          </a:p>
        </p:txBody>
      </p:sp>
      <p:sp>
        <p:nvSpPr>
          <p:cNvPr id="14" name="Segnaposto immagine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onna contenu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</a:p>
        </p:txBody>
      </p:sp>
      <p:sp>
        <p:nvSpPr>
          <p:cNvPr id="16" name="Segnaposto tes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 dirty="0"/>
              <a:t>Fare clic per modificare lo stile del titolo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22" name="Segnaposto tes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Segnaposto contenut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8" name="Segnaposto tes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</a:t>
            </a:r>
          </a:p>
        </p:txBody>
      </p:sp>
      <p:sp>
        <p:nvSpPr>
          <p:cNvPr id="21" name="Segnaposto contenut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iepi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</a:p>
        </p:txBody>
      </p:sp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1" name="Sottotito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it-IT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  <a:endParaRPr lang="it-IT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Segnaposto immagine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2" name="Segnaposto immagine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it-IT" sz="1600"/>
              <a:t>Fare clic per inserire il testo</a:t>
            </a:r>
          </a:p>
        </p:txBody>
      </p:sp>
      <p:sp>
        <p:nvSpPr>
          <p:cNvPr id="17" name="Segnaposto immagine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8" name="Segnaposto immagine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9" name="Segnaposto immagine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0" name="Segnaposto immagine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rruzione di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it-IT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  <a:endParaRPr lang="it-IT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rruzione di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it-IT" noProof="0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Sequenza temporale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/>
              <a:t>Martedì 2 febbraio 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igura a mano libera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0" name="Figura a mano libera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1" name="Figura a mano libera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</p:grpSp>
      <p:sp>
        <p:nvSpPr>
          <p:cNvPr id="12" name="Oval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7" name="Segnaposto contenut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40" name="Tito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it-IT"/>
              <a:t>Team</a:t>
            </a:r>
          </a:p>
        </p:txBody>
      </p: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igura a mano libera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56" name="Segnaposto immagine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7" name="Segnaposto immagine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8" name="Segnaposto immagine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9" name="Segnaposto immagine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63" name="Segnaposto tes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1" name="Segnaposto tes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5" name="Segnaposto tes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4" name="Segnaposto tes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7" name="Segnaposto tes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6" name="Segnaposto tes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9" name="Segnaposto tes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8" name="Segnaposto tes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lonna contenuto 2 (diapositiva di confron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it-IT"/>
              <a:t>Testo del piè di pagina di esempio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678994"/>
            <a:ext cx="3565524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it-IT" sz="3200" dirty="0"/>
              <a:t>Modelli istituzionali e organizzativi </a:t>
            </a:r>
          </a:p>
        </p:txBody>
      </p:sp>
      <p:pic>
        <p:nvPicPr>
          <p:cNvPr id="14" name="Segnaposto immagine 13" descr="Sfondo digitale punti dati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4" y="4940467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it-IT" dirty="0"/>
              <a:t>Silvia Ghiani</a:t>
            </a:r>
          </a:p>
          <a:p>
            <a:pPr rtl="0"/>
            <a:r>
              <a:rPr lang="it-IT" dirty="0"/>
              <a:t>Regione Emilia-Romagna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1AD0377-6D58-6B42-C3CE-49021CAAA370}"/>
              </a:ext>
            </a:extLst>
          </p:cNvPr>
          <p:cNvSpPr txBox="1">
            <a:spLocks/>
          </p:cNvSpPr>
          <p:nvPr/>
        </p:nvSpPr>
        <p:spPr>
          <a:xfrm>
            <a:off x="7999414" y="486545"/>
            <a:ext cx="3140382" cy="238489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it-IT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dirty="0"/>
              <a:t>Sistema Federato di Gestione Documentale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gestione archivistica e documentale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10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base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Nomina del Responsabile unico per la gestione documentale a livello di Unione </a:t>
            </a:r>
            <a:br>
              <a:rPr lang="it-IT" sz="2400" dirty="0"/>
            </a:br>
            <a:r>
              <a:rPr lang="it-IT" sz="2400" dirty="0"/>
              <a:t>Oppure </a:t>
            </a:r>
            <a:br>
              <a:rPr lang="it-IT" sz="2400" dirty="0"/>
            </a:br>
            <a:r>
              <a:rPr lang="it-IT" sz="2400" dirty="0"/>
              <a:t>Nomina di un Coordinatore per la gestione documentale a livello di Unione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Costituzione di un ufficio in Unione con assegnazione di personale adeguato</a:t>
            </a:r>
          </a:p>
        </p:txBody>
      </p:sp>
    </p:spTree>
    <p:extLst>
      <p:ext uri="{BB962C8B-B14F-4D97-AF65-F5344CB8AC3E}">
        <p14:creationId xmlns:p14="http://schemas.microsoft.com/office/powerpoint/2010/main" val="72340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gestione archivistica e documentale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11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avanzato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Omogeneizzazione e adozione formale del Manuale di gestione da parte di tutti gli Enti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Omogeneizzazione e adozione formale del Piano di classificazione e fascicolazione e del Piano di Conservazione e il Manuale della conservazione da parte di tutti gli Enti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Unificazione del sistema di conservazione tramite individuazione di un Conservatore unico per tutti gli Enti e per tutti i tipi di documenti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Realizzazione di attività di formazione e aggiornamento periodiche per tutto il personale sul Manuale di gestione</a:t>
            </a:r>
          </a:p>
        </p:txBody>
      </p:sp>
    </p:spTree>
    <p:extLst>
      <p:ext uri="{BB962C8B-B14F-4D97-AF65-F5344CB8AC3E}">
        <p14:creationId xmlns:p14="http://schemas.microsoft.com/office/powerpoint/2010/main" val="307606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ICT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12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base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Nomina del Responsabile ICT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Costituzione di un ufficio in Unione con assegnazione di personale adeguato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Conferimento stanziamenti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Definizione del Piano della Sicurezza informatica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Regolamento contenente linee guida interne per l’acquisizione coerente di nuovi software, che individua nel Responsabile ICT l’unico committente per la strumentazione tecnico-informatica</a:t>
            </a:r>
          </a:p>
        </p:txBody>
      </p:sp>
    </p:spTree>
    <p:extLst>
      <p:ext uri="{BB962C8B-B14F-4D97-AF65-F5344CB8AC3E}">
        <p14:creationId xmlns:p14="http://schemas.microsoft.com/office/powerpoint/2010/main" val="1580236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ICT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13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avanzato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Unificazione del software relativo al Sistema di Protocollo Informatico e del Sistema di Gestione documentale da parte di tutti gli Enti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Attivazione dell’invio in conservazione unificato (almeno per Protocollo Informatico, Registro Giornaliero di Protocollo, Fatture Elettroniche)</a:t>
            </a:r>
          </a:p>
        </p:txBody>
      </p:sp>
    </p:spTree>
    <p:extLst>
      <p:ext uri="{BB962C8B-B14F-4D97-AF65-F5344CB8AC3E}">
        <p14:creationId xmlns:p14="http://schemas.microsoft.com/office/powerpoint/2010/main" val="46115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/>
              <a:t>Esternalizzazione dei servizi</a:t>
            </a:r>
            <a:endParaRPr lang="it-IT" dirty="0"/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14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avanzato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Definizione di modello di acquisizione/affidamento dei servizi omogeneo che contenga tutte le definizioni necessarie per la governance dei vasi casi possibili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Graduale sostituzione dei contratti in essere con contratti aventi le caratteristiche definite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Recupero della documentazione inerente i contratti di esternalizzazione già in essere</a:t>
            </a:r>
          </a:p>
        </p:txBody>
      </p:sp>
    </p:spTree>
    <p:extLst>
      <p:ext uri="{BB962C8B-B14F-4D97-AF65-F5344CB8AC3E}">
        <p14:creationId xmlns:p14="http://schemas.microsoft.com/office/powerpoint/2010/main" val="269073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it-IT"/>
              <a:t>Grazie</a:t>
            </a:r>
          </a:p>
        </p:txBody>
      </p:sp>
      <p:sp>
        <p:nvSpPr>
          <p:cNvPr id="23" name="Sottotitolo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r>
              <a:rPr lang="it-IT" dirty="0"/>
              <a:t>Silvia Ghiani</a:t>
            </a:r>
          </a:p>
          <a:p>
            <a:pPr rtl="0"/>
            <a:r>
              <a:rPr lang="it-IT" dirty="0"/>
              <a:t>Silvia.ghiani@regione.emilia-romagna.it</a:t>
            </a:r>
          </a:p>
        </p:txBody>
      </p:sp>
      <p:pic>
        <p:nvPicPr>
          <p:cNvPr id="27" name="Segnaposto immagine 26" descr="Sfondo digitale punti dati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Segnaposto immagine 32" descr="Sfondo digitale punti dati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 rtl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10" y="2622798"/>
            <a:ext cx="5545138" cy="2263775"/>
          </a:xfrm>
        </p:spPr>
        <p:txBody>
          <a:bodyPr rtlCol="0"/>
          <a:lstStyle/>
          <a:p>
            <a:pPr marL="457200" indent="-457200">
              <a:buFont typeface="+mj-lt"/>
              <a:buAutoNum type="arabicPeriod"/>
            </a:pPr>
            <a:r>
              <a:rPr lang="it-IT" sz="2400" dirty="0"/>
              <a:t>Fornire azioni e gli strumenti per amministratori e Segretari, Direttori Generali, Responsabili della Transizione al Digitale, Responsabili della Gestione Documentale</a:t>
            </a:r>
            <a:endParaRPr lang="it-IT" sz="1600" dirty="0"/>
          </a:p>
        </p:txBody>
      </p:sp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smtClean="0"/>
              <a:pPr rtl="0"/>
              <a:t>2</a:t>
            </a:fld>
            <a:endParaRPr lang="it-IT" dirty="0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5BA9C6CD-0D1F-CCFF-BEFA-20A4021A9246}"/>
              </a:ext>
            </a:extLst>
          </p:cNvPr>
          <p:cNvSpPr txBox="1">
            <a:spLocks/>
          </p:cNvSpPr>
          <p:nvPr/>
        </p:nvSpPr>
        <p:spPr>
          <a:xfrm>
            <a:off x="6096000" y="1490910"/>
            <a:ext cx="6001003" cy="2263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t-IT" sz="2400" dirty="0"/>
              <a:t>gestione documentale totalmente digitale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Uniforme all’interno del sistema federato (quindi tra tutti gli Enti coinvolti);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Sostenibile (quindi con una riduzione di costo complessiva rispetto alle gestioni totalmente separate);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Omogenea nei rapporti con l'esterno dell'Amministrazione;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Non ridondante.</a:t>
            </a:r>
          </a:p>
        </p:txBody>
      </p:sp>
    </p:spTree>
    <p:extLst>
      <p:ext uri="{BB962C8B-B14F-4D97-AF65-F5344CB8AC3E}">
        <p14:creationId xmlns:p14="http://schemas.microsoft.com/office/powerpoint/2010/main" val="63856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4093" y="1728787"/>
            <a:ext cx="5435600" cy="3995650"/>
          </a:xfrm>
        </p:spPr>
        <p:txBody>
          <a:bodyPr rtlCol="0"/>
          <a:lstStyle/>
          <a:p>
            <a:pPr marL="457200" indent="-457200">
              <a:buFont typeface="+mj-lt"/>
              <a:buAutoNum type="arabicPeriod"/>
            </a:pPr>
            <a:r>
              <a:rPr lang="it-IT" sz="3200" dirty="0"/>
              <a:t>Analizzare le funzioni delegate o delegabili più importanti</a:t>
            </a:r>
            <a:endParaRPr lang="it-IT" sz="3200" dirty="0">
              <a:solidFill>
                <a:srgbClr val="FFFF00">
                  <a:alpha val="60000"/>
                </a:srgbClr>
              </a:solidFill>
            </a:endParaRPr>
          </a:p>
          <a:p>
            <a:pPr marL="457200" indent="-457200" rtl="0">
              <a:buFont typeface="+mj-lt"/>
              <a:buAutoNum type="arabicPeriod"/>
            </a:pPr>
            <a:r>
              <a:rPr lang="it-IT" sz="3200" dirty="0"/>
              <a:t>Creare una roadmap/checklist basata si </a:t>
            </a:r>
            <a:r>
              <a:rPr lang="it-IT" sz="3200" dirty="0">
                <a:solidFill>
                  <a:srgbClr val="FFFF00">
                    <a:alpha val="60000"/>
                  </a:srgbClr>
                </a:solidFill>
              </a:rPr>
              <a:t>livelli di maturità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dirty="0"/>
              <a:t>Avviata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dirty="0"/>
              <a:t>In sviluppo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dirty="0"/>
              <a:t>Matura</a:t>
            </a:r>
          </a:p>
        </p:txBody>
      </p:sp>
      <p:pic>
        <p:nvPicPr>
          <p:cNvPr id="8" name="Segnaposto immagine 7" descr="Dati digitali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198170" y="2369788"/>
            <a:ext cx="3450336" cy="3450336"/>
          </a:xfrm>
        </p:spPr>
      </p:pic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smtClean="0"/>
              <a:pPr rtl="0"/>
              <a:t>3</a:t>
            </a:fld>
            <a:endParaRPr lang="it-IT" dirty="0"/>
          </a:p>
        </p:txBody>
      </p:sp>
      <p:pic>
        <p:nvPicPr>
          <p:cNvPr id="10" name="Segnaposto immagine 9" descr="Punti dati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28225" y="596900"/>
            <a:ext cx="2263775" cy="2263775"/>
          </a:xfrm>
        </p:spPr>
      </p:pic>
      <p:pic>
        <p:nvPicPr>
          <p:cNvPr id="12" name="Segnaposto immagine 11" descr="Sfondo dati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5125" y="3324225"/>
            <a:ext cx="2936875" cy="2936875"/>
          </a:xfrm>
        </p:spPr>
      </p:pic>
    </p:spTree>
    <p:extLst>
      <p:ext uri="{BB962C8B-B14F-4D97-AF65-F5344CB8AC3E}">
        <p14:creationId xmlns:p14="http://schemas.microsoft.com/office/powerpoint/2010/main" val="211696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4524719" cy="1997855"/>
          </a:xfrm>
        </p:spPr>
        <p:txBody>
          <a:bodyPr rtlCol="0"/>
          <a:lstStyle/>
          <a:p>
            <a:pPr rtl="0"/>
            <a:r>
              <a:rPr lang="it-IT" dirty="0"/>
              <a:t>Modelli di funzioni delegate all’Unione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3321050"/>
            <a:ext cx="3968128" cy="2249695"/>
          </a:xfrm>
        </p:spPr>
        <p:txBody>
          <a:bodyPr rtlCol="0"/>
          <a:lstStyle/>
          <a:p>
            <a:pPr marL="457200" indent="-457200" rtl="0">
              <a:buFont typeface="+mj-lt"/>
              <a:buAutoNum type="arabicPeriod"/>
            </a:pPr>
            <a:r>
              <a:rPr lang="it-IT" dirty="0"/>
              <a:t>Conferimento di </a:t>
            </a:r>
            <a:r>
              <a:rPr lang="it-IT" dirty="0">
                <a:solidFill>
                  <a:srgbClr val="FFFF00">
                    <a:alpha val="60000"/>
                  </a:srgbClr>
                </a:solidFill>
              </a:rPr>
              <a:t>tutte</a:t>
            </a:r>
            <a:r>
              <a:rPr lang="it-IT" dirty="0"/>
              <a:t> le funzioni delegabili e del personale</a:t>
            </a:r>
            <a:br>
              <a:rPr lang="it-IT" dirty="0"/>
            </a:br>
            <a:r>
              <a:rPr lang="it-IT" dirty="0"/>
              <a:t>Modello più performante</a:t>
            </a:r>
          </a:p>
          <a:p>
            <a:pPr marL="457200" indent="-457200" rtl="0">
              <a:buFont typeface="+mj-lt"/>
              <a:buAutoNum type="arabicPeriod"/>
            </a:pPr>
            <a:r>
              <a:rPr lang="it-IT" dirty="0"/>
              <a:t>Conferimento </a:t>
            </a:r>
            <a:r>
              <a:rPr lang="it-IT" dirty="0">
                <a:solidFill>
                  <a:srgbClr val="FFFF00">
                    <a:alpha val="60000"/>
                  </a:srgbClr>
                </a:solidFill>
              </a:rPr>
              <a:t>progressivo</a:t>
            </a:r>
            <a:r>
              <a:rPr lang="it-IT" dirty="0"/>
              <a:t> solo di alcune funzioni, alcune prioritarie</a:t>
            </a:r>
            <a:br>
              <a:rPr lang="it-IT" dirty="0"/>
            </a:br>
            <a:r>
              <a:rPr lang="it-IT" dirty="0">
                <a:solidFill>
                  <a:srgbClr val="FFFF00">
                    <a:alpha val="60000"/>
                  </a:srgbClr>
                </a:solidFill>
              </a:rPr>
              <a:t>Modello prevalente</a:t>
            </a:r>
          </a:p>
        </p:txBody>
      </p:sp>
      <p:pic>
        <p:nvPicPr>
          <p:cNvPr id="8" name="Segnaposto immagine 7" descr="Dati digitali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Segnaposto immagine 9" descr="Punti dati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Segnaposto immagine 11" descr="Sfondo dati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 rtl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44" name="Ovale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 useBgFill="1">
        <p:nvSpPr>
          <p:cNvPr id="46" name="Rettangolo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8" name="Segnaposto immagine 7" descr="Sfondo digitale punti dati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ttangolo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5" name="Titolo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it-IT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Funzioni delegate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smtClean="0"/>
              <a:t>5</a:t>
            </a:fld>
            <a:endParaRPr lang="it-IT" dirty="0"/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9F77A214-4B7A-293B-36C2-160599F795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ED2A30C0-1BC4-4764-9C0F-5D811CAB8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548640"/>
            <a:ext cx="8281987" cy="1253041"/>
          </a:xfrm>
        </p:spPr>
        <p:txBody>
          <a:bodyPr rtlCol="0"/>
          <a:lstStyle/>
          <a:p>
            <a:pPr rtl="0"/>
            <a:r>
              <a:rPr lang="it-IT" dirty="0"/>
              <a:t>Funzioni delegate</a:t>
            </a:r>
          </a:p>
        </p:txBody>
      </p:sp>
      <p:pic>
        <p:nvPicPr>
          <p:cNvPr id="17" name="Segnaposto immagine 16" descr="Uomo che sorride in ufficio">
            <a:extLst>
              <a:ext uri="{FF2B5EF4-FFF2-40B4-BE49-F238E27FC236}">
                <a16:creationId xmlns:a16="http://schemas.microsoft.com/office/drawing/2014/main" id="{05ED5B1E-974F-476C-A3C9-572D3602E9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992" y="1990724"/>
            <a:ext cx="1691640" cy="1435608"/>
          </a:xfrm>
        </p:spPr>
      </p:pic>
      <p:pic>
        <p:nvPicPr>
          <p:cNvPr id="36" name="Segnaposto immagine 35" descr="Donna che sorride in ufficio">
            <a:extLst>
              <a:ext uri="{FF2B5EF4-FFF2-40B4-BE49-F238E27FC236}">
                <a16:creationId xmlns:a16="http://schemas.microsoft.com/office/drawing/2014/main" id="{F3CCCCDF-EA66-4F5E-98F3-A05239CBBAC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8544" y="1990724"/>
            <a:ext cx="1691640" cy="1435608"/>
          </a:xfrm>
        </p:spPr>
      </p:pic>
      <p:pic>
        <p:nvPicPr>
          <p:cNvPr id="38" name="Segnaposto immagine 37" descr="Donna che sorride alla fotocamera in ufficio&#10;">
            <a:extLst>
              <a:ext uri="{FF2B5EF4-FFF2-40B4-BE49-F238E27FC236}">
                <a16:creationId xmlns:a16="http://schemas.microsoft.com/office/drawing/2014/main" id="{8A6BB597-41F4-432E-8432-8F39511B294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61613" y="1990724"/>
            <a:ext cx="1691640" cy="1435608"/>
          </a:xfrm>
        </p:spPr>
      </p:pic>
      <p:sp>
        <p:nvSpPr>
          <p:cNvPr id="41" name="Segnaposto testo 40">
            <a:extLst>
              <a:ext uri="{FF2B5EF4-FFF2-40B4-BE49-F238E27FC236}">
                <a16:creationId xmlns:a16="http://schemas.microsoft.com/office/drawing/2014/main" id="{91181F6D-A54F-4289-8C36-80ECE3B2C8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79500" y="3781425"/>
            <a:ext cx="1711325" cy="365760"/>
          </a:xfrm>
        </p:spPr>
        <p:txBody>
          <a:bodyPr rtlCol="0"/>
          <a:lstStyle/>
          <a:p>
            <a:pPr marL="0" indent="0" rtl="0"/>
            <a:r>
              <a:rPr lang="it-IT" dirty="0"/>
              <a:t>Transizione al Digitale</a:t>
            </a:r>
          </a:p>
        </p:txBody>
      </p:sp>
      <p:sp>
        <p:nvSpPr>
          <p:cNvPr id="43" name="Segnaposto testo 42">
            <a:extLst>
              <a:ext uri="{FF2B5EF4-FFF2-40B4-BE49-F238E27FC236}">
                <a16:creationId xmlns:a16="http://schemas.microsoft.com/office/drawing/2014/main" id="{E4387CED-5FBE-4AFF-B64D-975B5574F1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9310" y="3781425"/>
            <a:ext cx="1938797" cy="365760"/>
          </a:xfrm>
        </p:spPr>
        <p:txBody>
          <a:bodyPr rtlCol="0"/>
          <a:lstStyle/>
          <a:p>
            <a:pPr marL="0" indent="0" algn="just" rtl="0"/>
            <a:r>
              <a:rPr lang="it-IT" dirty="0"/>
              <a:t>Gestione archivistica e documentale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E5CD03B-066A-46AF-8FB8-E8A78074AB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62380" y="3778757"/>
            <a:ext cx="1711325" cy="365760"/>
          </a:xfrm>
        </p:spPr>
        <p:txBody>
          <a:bodyPr rtlCol="0"/>
          <a:lstStyle/>
          <a:p>
            <a:pPr rtl="0"/>
            <a:r>
              <a:rPr lang="it-IT" dirty="0"/>
              <a:t>ICT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AF9A883-CC44-4401-AE67-8FCEACB7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 rtl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987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1410825"/>
          </a:xfrm>
        </p:spPr>
        <p:txBody>
          <a:bodyPr/>
          <a:lstStyle/>
          <a:p>
            <a:r>
              <a:rPr lang="it-IT" dirty="0"/>
              <a:t>Roadmap</a:t>
            </a:r>
          </a:p>
        </p:txBody>
      </p:sp>
      <p:sp>
        <p:nvSpPr>
          <p:cNvPr id="19" name="Sottotitolo 18">
            <a:extLst>
              <a:ext uri="{FF2B5EF4-FFF2-40B4-BE49-F238E27FC236}">
                <a16:creationId xmlns:a16="http://schemas.microsoft.com/office/drawing/2014/main" id="{18406BE9-5903-88D7-A991-EFDDCAAE0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2222695"/>
            <a:ext cx="8281989" cy="38701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Identificazione e nomina di responsabili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Costruzione di staff competenti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Stesura di documenti tecnici richiesti dalla norma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Definizione di regolamenti interni (oltre il richiesto dalla norma)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Conferimento di stanziamenti di bilancio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Pianificazione nuove azioni e monitoraggi 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7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86579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per la transizione al digitale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8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base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Nomina del Responsabile unico per la transizione digitale a livello di Unione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Costituzione di un ufficio con assegnazione di personale adeguato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Assegnazione di risorse di bilancio adeguate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Regolamento interno che definisca la governance coordinata delle acquisizioni di strumenti finalizzati alla transizione al digitale</a:t>
            </a:r>
          </a:p>
        </p:txBody>
      </p:sp>
    </p:spTree>
    <p:extLst>
      <p:ext uri="{BB962C8B-B14F-4D97-AF65-F5344CB8AC3E}">
        <p14:creationId xmlns:p14="http://schemas.microsoft.com/office/powerpoint/2010/main" val="803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60EAC38B-1265-D5E7-75F0-09468BCF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89840"/>
            <a:ext cx="11090273" cy="1410825"/>
          </a:xfrm>
        </p:spPr>
        <p:txBody>
          <a:bodyPr/>
          <a:lstStyle/>
          <a:p>
            <a:r>
              <a:rPr lang="it-IT" dirty="0"/>
              <a:t>Funzione per la transizione al digitale</a:t>
            </a: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7CBD2AD-3342-6C25-E147-1BE577D8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it-IT" noProof="0" smtClean="0"/>
              <a:t>9</a:t>
            </a:fld>
            <a:endParaRPr lang="it-IT" noProof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F523A-0C50-D8C3-244B-2993B3DD36E0}"/>
              </a:ext>
            </a:extLst>
          </p:cNvPr>
          <p:cNvSpPr txBox="1"/>
          <p:nvPr/>
        </p:nvSpPr>
        <p:spPr>
          <a:xfrm>
            <a:off x="550862" y="2402285"/>
            <a:ext cx="110902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Livello avanzato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Definizione di un piano della formazione interna rivolto a tutti i dipendenti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Esecuzione di un </a:t>
            </a:r>
            <a:r>
              <a:rPr lang="it-IT" sz="2400" dirty="0" err="1"/>
              <a:t>assestment</a:t>
            </a:r>
            <a:r>
              <a:rPr lang="it-IT" sz="2400" dirty="0"/>
              <a:t> e definizione di un Piano progressivo per la transizione al digitale</a:t>
            </a:r>
          </a:p>
        </p:txBody>
      </p:sp>
    </p:spTree>
    <p:extLst>
      <p:ext uri="{BB962C8B-B14F-4D97-AF65-F5344CB8AC3E}">
        <p14:creationId xmlns:p14="http://schemas.microsoft.com/office/powerpoint/2010/main" val="295340824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058.tgt.Office_50301109_TF33713516_Win32_OJ112196127.potx" id="{46519ADD-CA2C-4FEA-8766-15A0FE58BEAA}" vid="{0CA712DC-5E0E-4D6D-B971-1A075692B59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{E9A715F7-97EF-464E-BFDA-F8CFDE404ED2}tf33713516_win32</Template>
  <TotalTime>691</TotalTime>
  <Words>575</Words>
  <Application>Microsoft Office PowerPoint</Application>
  <PresentationFormat>Widescreen</PresentationFormat>
  <Paragraphs>103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Walbaum Display</vt:lpstr>
      <vt:lpstr>3DFloatVTI</vt:lpstr>
      <vt:lpstr>Modelli istituzionali e organizzativi </vt:lpstr>
      <vt:lpstr>Obiettivi</vt:lpstr>
      <vt:lpstr>Obiettivi</vt:lpstr>
      <vt:lpstr>Modelli di funzioni delegate all’Unione </vt:lpstr>
      <vt:lpstr>Funzioni delegate</vt:lpstr>
      <vt:lpstr>Funzioni delegate</vt:lpstr>
      <vt:lpstr>Roadmap</vt:lpstr>
      <vt:lpstr>Funzione per la transizione al digitale</vt:lpstr>
      <vt:lpstr>Funzione per la transizione al digitale</vt:lpstr>
      <vt:lpstr>Funzione gestione archivistica e documentale</vt:lpstr>
      <vt:lpstr>Funzione gestione archivistica e documentale</vt:lpstr>
      <vt:lpstr>Funzione ICT</vt:lpstr>
      <vt:lpstr>Funzione ICT</vt:lpstr>
      <vt:lpstr>Esternalizzazione dei servizi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istituzionali e organizzativi </dc:title>
  <dc:creator>Ghiani Silvia</dc:creator>
  <cp:lastModifiedBy>Ghiani Silvia</cp:lastModifiedBy>
  <cp:revision>1</cp:revision>
  <dcterms:created xsi:type="dcterms:W3CDTF">2023-03-21T22:12:19Z</dcterms:created>
  <dcterms:modified xsi:type="dcterms:W3CDTF">2023-03-22T09:50:28Z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